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hyperlink" Target="https://data.buffalony.gov/Public-Safety/Crime-Incidents/d6g9-xbgu/data_preview" TargetMode="Externa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3" Type="http://schemas.openxmlformats.org/officeDocument/2006/relationships/hyperlink" Target="https://data.buffalony.gov/Public-Safety/Crime-Incidents/d6g9-xbgu/data_preview" TargetMode="External"/><Relationship Id="rId7" Type="http://schemas.openxmlformats.org/officeDocument/2006/relationships/image" Target="../media/image18.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79FC0-ED01-492B-A61D-CAE34480EF3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F4A5704-2C92-4D47-A199-8BD57B2707FD}">
      <dgm:prSet/>
      <dgm:spPr/>
      <dgm:t>
        <a:bodyPr/>
        <a:lstStyle/>
        <a:p>
          <a:pPr>
            <a:lnSpc>
              <a:spcPct val="100000"/>
            </a:lnSpc>
          </a:pPr>
          <a:r>
            <a:rPr lang="en-US"/>
            <a:t>Problem Statement</a:t>
          </a:r>
        </a:p>
      </dgm:t>
    </dgm:pt>
    <dgm:pt modelId="{279969DC-59FE-426F-AA8C-03D93A14E972}" type="parTrans" cxnId="{B6E883D9-D107-441D-81AA-D63D0583DD94}">
      <dgm:prSet/>
      <dgm:spPr/>
      <dgm:t>
        <a:bodyPr/>
        <a:lstStyle/>
        <a:p>
          <a:endParaRPr lang="en-US"/>
        </a:p>
      </dgm:t>
    </dgm:pt>
    <dgm:pt modelId="{F8008DCD-0DF5-47FB-A4F6-1D08FA4E8B1D}" type="sibTrans" cxnId="{B6E883D9-D107-441D-81AA-D63D0583DD94}">
      <dgm:prSet/>
      <dgm:spPr/>
      <dgm:t>
        <a:bodyPr/>
        <a:lstStyle/>
        <a:p>
          <a:pPr>
            <a:lnSpc>
              <a:spcPct val="100000"/>
            </a:lnSpc>
          </a:pPr>
          <a:endParaRPr lang="en-US"/>
        </a:p>
      </dgm:t>
    </dgm:pt>
    <dgm:pt modelId="{08B811BB-DA23-4145-8755-B2E12942B5C1}">
      <dgm:prSet/>
      <dgm:spPr/>
      <dgm:t>
        <a:bodyPr/>
        <a:lstStyle/>
        <a:p>
          <a:pPr>
            <a:lnSpc>
              <a:spcPct val="100000"/>
            </a:lnSpc>
          </a:pPr>
          <a:r>
            <a:rPr lang="en-US"/>
            <a:t>Data Collection</a:t>
          </a:r>
        </a:p>
      </dgm:t>
    </dgm:pt>
    <dgm:pt modelId="{BBBE9637-3BAA-4F6E-B976-3DEBE1800541}" type="parTrans" cxnId="{C082FAA3-F196-4D3E-AD55-8A854D9A706B}">
      <dgm:prSet/>
      <dgm:spPr/>
      <dgm:t>
        <a:bodyPr/>
        <a:lstStyle/>
        <a:p>
          <a:endParaRPr lang="en-US"/>
        </a:p>
      </dgm:t>
    </dgm:pt>
    <dgm:pt modelId="{C210DEAF-E319-4B35-857A-929C0239284D}" type="sibTrans" cxnId="{C082FAA3-F196-4D3E-AD55-8A854D9A706B}">
      <dgm:prSet/>
      <dgm:spPr/>
      <dgm:t>
        <a:bodyPr/>
        <a:lstStyle/>
        <a:p>
          <a:pPr>
            <a:lnSpc>
              <a:spcPct val="100000"/>
            </a:lnSpc>
          </a:pPr>
          <a:endParaRPr lang="en-US"/>
        </a:p>
      </dgm:t>
    </dgm:pt>
    <dgm:pt modelId="{6154C65E-C6D0-40B8-B63D-517F2344BB4D}">
      <dgm:prSet/>
      <dgm:spPr/>
      <dgm:t>
        <a:bodyPr/>
        <a:lstStyle/>
        <a:p>
          <a:pPr>
            <a:lnSpc>
              <a:spcPct val="100000"/>
            </a:lnSpc>
          </a:pPr>
          <a:r>
            <a:rPr lang="en-US"/>
            <a:t>Data Cleaning and Preparation</a:t>
          </a:r>
        </a:p>
      </dgm:t>
    </dgm:pt>
    <dgm:pt modelId="{1B913272-271B-4752-AE2E-4AD0C92CA8B5}" type="parTrans" cxnId="{D9AC953C-D1B7-4AB8-B35D-F41EDAD2481F}">
      <dgm:prSet/>
      <dgm:spPr/>
      <dgm:t>
        <a:bodyPr/>
        <a:lstStyle/>
        <a:p>
          <a:endParaRPr lang="en-US"/>
        </a:p>
      </dgm:t>
    </dgm:pt>
    <dgm:pt modelId="{3861E296-86E8-4074-B937-C786449DDBC3}" type="sibTrans" cxnId="{D9AC953C-D1B7-4AB8-B35D-F41EDAD2481F}">
      <dgm:prSet/>
      <dgm:spPr/>
      <dgm:t>
        <a:bodyPr/>
        <a:lstStyle/>
        <a:p>
          <a:pPr>
            <a:lnSpc>
              <a:spcPct val="100000"/>
            </a:lnSpc>
          </a:pPr>
          <a:endParaRPr lang="en-US"/>
        </a:p>
      </dgm:t>
    </dgm:pt>
    <dgm:pt modelId="{39E412C5-65F2-419D-A740-CF1D60D4168C}">
      <dgm:prSet/>
      <dgm:spPr/>
      <dgm:t>
        <a:bodyPr/>
        <a:lstStyle/>
        <a:p>
          <a:pPr>
            <a:lnSpc>
              <a:spcPct val="100000"/>
            </a:lnSpc>
          </a:pPr>
          <a:r>
            <a:rPr lang="en-US"/>
            <a:t>Exploratory Data Analysis</a:t>
          </a:r>
        </a:p>
      </dgm:t>
    </dgm:pt>
    <dgm:pt modelId="{C7A5D263-86C6-4A94-8780-7D88DA1D902D}" type="parTrans" cxnId="{97879301-3614-4537-81CD-5D251580996B}">
      <dgm:prSet/>
      <dgm:spPr/>
      <dgm:t>
        <a:bodyPr/>
        <a:lstStyle/>
        <a:p>
          <a:endParaRPr lang="en-US"/>
        </a:p>
      </dgm:t>
    </dgm:pt>
    <dgm:pt modelId="{8AD485F2-14E5-4472-889A-DAB3FD19720A}" type="sibTrans" cxnId="{97879301-3614-4537-81CD-5D251580996B}">
      <dgm:prSet/>
      <dgm:spPr/>
      <dgm:t>
        <a:bodyPr/>
        <a:lstStyle/>
        <a:p>
          <a:pPr>
            <a:lnSpc>
              <a:spcPct val="100000"/>
            </a:lnSpc>
          </a:pPr>
          <a:endParaRPr lang="en-US"/>
        </a:p>
      </dgm:t>
    </dgm:pt>
    <dgm:pt modelId="{665F8C86-D2B2-4D56-864C-86CC0E6F9B0C}">
      <dgm:prSet/>
      <dgm:spPr/>
      <dgm:t>
        <a:bodyPr/>
        <a:lstStyle/>
        <a:p>
          <a:pPr>
            <a:lnSpc>
              <a:spcPct val="100000"/>
            </a:lnSpc>
          </a:pPr>
          <a:r>
            <a:rPr lang="en-US"/>
            <a:t>Data Visualization</a:t>
          </a:r>
        </a:p>
      </dgm:t>
    </dgm:pt>
    <dgm:pt modelId="{BEC3C923-7791-4B5B-96C6-97E8A18D03DE}" type="parTrans" cxnId="{792094A6-BF1E-4422-94DE-5CE6D39A3BA0}">
      <dgm:prSet/>
      <dgm:spPr/>
      <dgm:t>
        <a:bodyPr/>
        <a:lstStyle/>
        <a:p>
          <a:endParaRPr lang="en-US"/>
        </a:p>
      </dgm:t>
    </dgm:pt>
    <dgm:pt modelId="{40DD9AC2-1957-472C-A47E-8A7C4E3B2381}" type="sibTrans" cxnId="{792094A6-BF1E-4422-94DE-5CE6D39A3BA0}">
      <dgm:prSet/>
      <dgm:spPr/>
      <dgm:t>
        <a:bodyPr/>
        <a:lstStyle/>
        <a:p>
          <a:pPr>
            <a:lnSpc>
              <a:spcPct val="100000"/>
            </a:lnSpc>
          </a:pPr>
          <a:endParaRPr lang="en-US"/>
        </a:p>
      </dgm:t>
    </dgm:pt>
    <dgm:pt modelId="{D81E1076-F3CE-499C-9E59-8BC3DC766D76}">
      <dgm:prSet/>
      <dgm:spPr/>
      <dgm:t>
        <a:bodyPr/>
        <a:lstStyle/>
        <a:p>
          <a:pPr>
            <a:lnSpc>
              <a:spcPct val="100000"/>
            </a:lnSpc>
          </a:pPr>
          <a:r>
            <a:rPr lang="en-US" dirty="0"/>
            <a:t>Results and Recommendations</a:t>
          </a:r>
        </a:p>
      </dgm:t>
    </dgm:pt>
    <dgm:pt modelId="{89C4553F-59C8-48E8-BCDB-A8AD88CC609D}" type="parTrans" cxnId="{CE1A56F2-8D12-42F1-9A20-F5FC94E89CF0}">
      <dgm:prSet/>
      <dgm:spPr/>
      <dgm:t>
        <a:bodyPr/>
        <a:lstStyle/>
        <a:p>
          <a:endParaRPr lang="en-US"/>
        </a:p>
      </dgm:t>
    </dgm:pt>
    <dgm:pt modelId="{D8C2DEDB-D46E-46A7-A284-85427F3CFB55}" type="sibTrans" cxnId="{CE1A56F2-8D12-42F1-9A20-F5FC94E89CF0}">
      <dgm:prSet/>
      <dgm:spPr/>
      <dgm:t>
        <a:bodyPr/>
        <a:lstStyle/>
        <a:p>
          <a:endParaRPr lang="en-US"/>
        </a:p>
      </dgm:t>
    </dgm:pt>
    <dgm:pt modelId="{6C494923-0AB2-4126-B4CD-92003459102A}" type="pres">
      <dgm:prSet presAssocID="{31779FC0-ED01-492B-A61D-CAE34480EF3D}" presName="root" presStyleCnt="0">
        <dgm:presLayoutVars>
          <dgm:dir/>
          <dgm:resizeHandles val="exact"/>
        </dgm:presLayoutVars>
      </dgm:prSet>
      <dgm:spPr/>
    </dgm:pt>
    <dgm:pt modelId="{B6B8640D-A322-469B-9F9C-91701DCCBC73}" type="pres">
      <dgm:prSet presAssocID="{31779FC0-ED01-492B-A61D-CAE34480EF3D}" presName="container" presStyleCnt="0">
        <dgm:presLayoutVars>
          <dgm:dir/>
          <dgm:resizeHandles val="exact"/>
        </dgm:presLayoutVars>
      </dgm:prSet>
      <dgm:spPr/>
    </dgm:pt>
    <dgm:pt modelId="{3E676457-5CF4-47A7-87A2-D0E98C8660E6}" type="pres">
      <dgm:prSet presAssocID="{5F4A5704-2C92-4D47-A199-8BD57B2707FD}" presName="compNode" presStyleCnt="0"/>
      <dgm:spPr/>
    </dgm:pt>
    <dgm:pt modelId="{1036A272-722B-4072-8EE4-8DEBCECB6EA3}" type="pres">
      <dgm:prSet presAssocID="{5F4A5704-2C92-4D47-A199-8BD57B2707FD}" presName="iconBgRect" presStyleLbl="bgShp" presStyleIdx="0" presStyleCnt="6"/>
      <dgm:spPr/>
    </dgm:pt>
    <dgm:pt modelId="{EDA8FBB6-7CA3-42DA-9A00-DBC8DA75D8DC}" type="pres">
      <dgm:prSet presAssocID="{5F4A5704-2C92-4D47-A199-8BD57B2707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8D62ED6-69EA-4D57-A756-E9C363E3C23D}" type="pres">
      <dgm:prSet presAssocID="{5F4A5704-2C92-4D47-A199-8BD57B2707FD}" presName="spaceRect" presStyleCnt="0"/>
      <dgm:spPr/>
    </dgm:pt>
    <dgm:pt modelId="{9E90E320-BF9D-4143-B7C0-F8B17362D10B}" type="pres">
      <dgm:prSet presAssocID="{5F4A5704-2C92-4D47-A199-8BD57B2707FD}" presName="textRect" presStyleLbl="revTx" presStyleIdx="0" presStyleCnt="6">
        <dgm:presLayoutVars>
          <dgm:chMax val="1"/>
          <dgm:chPref val="1"/>
        </dgm:presLayoutVars>
      </dgm:prSet>
      <dgm:spPr/>
    </dgm:pt>
    <dgm:pt modelId="{0570C754-A312-46DC-B7B2-18385CC66C58}" type="pres">
      <dgm:prSet presAssocID="{F8008DCD-0DF5-47FB-A4F6-1D08FA4E8B1D}" presName="sibTrans" presStyleLbl="sibTrans2D1" presStyleIdx="0" presStyleCnt="0"/>
      <dgm:spPr/>
    </dgm:pt>
    <dgm:pt modelId="{0D4E0855-A8C4-4DEC-A353-B71AB7850051}" type="pres">
      <dgm:prSet presAssocID="{08B811BB-DA23-4145-8755-B2E12942B5C1}" presName="compNode" presStyleCnt="0"/>
      <dgm:spPr/>
    </dgm:pt>
    <dgm:pt modelId="{191044F3-901F-4D4B-BF89-C07CB0F22810}" type="pres">
      <dgm:prSet presAssocID="{08B811BB-DA23-4145-8755-B2E12942B5C1}" presName="iconBgRect" presStyleLbl="bgShp" presStyleIdx="1" presStyleCnt="6"/>
      <dgm:spPr/>
    </dgm:pt>
    <dgm:pt modelId="{1C671D33-01F7-419B-B364-F5897BE7BA22}" type="pres">
      <dgm:prSet presAssocID="{08B811BB-DA23-4145-8755-B2E12942B5C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E766F71-69B1-4D04-8714-3D91B3A743C4}" type="pres">
      <dgm:prSet presAssocID="{08B811BB-DA23-4145-8755-B2E12942B5C1}" presName="spaceRect" presStyleCnt="0"/>
      <dgm:spPr/>
    </dgm:pt>
    <dgm:pt modelId="{2D0930B1-867C-40FE-BF61-257A0CEC73D7}" type="pres">
      <dgm:prSet presAssocID="{08B811BB-DA23-4145-8755-B2E12942B5C1}" presName="textRect" presStyleLbl="revTx" presStyleIdx="1" presStyleCnt="6">
        <dgm:presLayoutVars>
          <dgm:chMax val="1"/>
          <dgm:chPref val="1"/>
        </dgm:presLayoutVars>
      </dgm:prSet>
      <dgm:spPr/>
    </dgm:pt>
    <dgm:pt modelId="{85118261-F67E-41AB-8764-8AC3FDD49378}" type="pres">
      <dgm:prSet presAssocID="{C210DEAF-E319-4B35-857A-929C0239284D}" presName="sibTrans" presStyleLbl="sibTrans2D1" presStyleIdx="0" presStyleCnt="0"/>
      <dgm:spPr/>
    </dgm:pt>
    <dgm:pt modelId="{5A558D93-6600-4559-B223-1A551E25D1C1}" type="pres">
      <dgm:prSet presAssocID="{6154C65E-C6D0-40B8-B63D-517F2344BB4D}" presName="compNode" presStyleCnt="0"/>
      <dgm:spPr/>
    </dgm:pt>
    <dgm:pt modelId="{433CEABB-555B-4055-8AE9-1D391C2A7190}" type="pres">
      <dgm:prSet presAssocID="{6154C65E-C6D0-40B8-B63D-517F2344BB4D}" presName="iconBgRect" presStyleLbl="bgShp" presStyleIdx="2" presStyleCnt="6"/>
      <dgm:spPr/>
    </dgm:pt>
    <dgm:pt modelId="{99E57280-A4DB-4378-9A58-029E484D4E2D}" type="pres">
      <dgm:prSet presAssocID="{6154C65E-C6D0-40B8-B63D-517F2344BB4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FBC94202-0ED2-4C60-A80D-189641666CAD}" type="pres">
      <dgm:prSet presAssocID="{6154C65E-C6D0-40B8-B63D-517F2344BB4D}" presName="spaceRect" presStyleCnt="0"/>
      <dgm:spPr/>
    </dgm:pt>
    <dgm:pt modelId="{922620F4-2DD3-49E4-83DA-CEF35CC8A14F}" type="pres">
      <dgm:prSet presAssocID="{6154C65E-C6D0-40B8-B63D-517F2344BB4D}" presName="textRect" presStyleLbl="revTx" presStyleIdx="2" presStyleCnt="6">
        <dgm:presLayoutVars>
          <dgm:chMax val="1"/>
          <dgm:chPref val="1"/>
        </dgm:presLayoutVars>
      </dgm:prSet>
      <dgm:spPr/>
    </dgm:pt>
    <dgm:pt modelId="{63C340B7-ABAF-46E1-B42A-07CFD2164BBB}" type="pres">
      <dgm:prSet presAssocID="{3861E296-86E8-4074-B937-C786449DDBC3}" presName="sibTrans" presStyleLbl="sibTrans2D1" presStyleIdx="0" presStyleCnt="0"/>
      <dgm:spPr/>
    </dgm:pt>
    <dgm:pt modelId="{A119CCD0-7B32-4235-9A05-A8B0C952DE89}" type="pres">
      <dgm:prSet presAssocID="{39E412C5-65F2-419D-A740-CF1D60D4168C}" presName="compNode" presStyleCnt="0"/>
      <dgm:spPr/>
    </dgm:pt>
    <dgm:pt modelId="{525466D7-9DE5-4DB4-9BA0-297FDC201953}" type="pres">
      <dgm:prSet presAssocID="{39E412C5-65F2-419D-A740-CF1D60D4168C}" presName="iconBgRect" presStyleLbl="bgShp" presStyleIdx="3" presStyleCnt="6"/>
      <dgm:spPr/>
    </dgm:pt>
    <dgm:pt modelId="{1DC2CECD-F00B-40CD-A46F-4210CD45782E}" type="pres">
      <dgm:prSet presAssocID="{39E412C5-65F2-419D-A740-CF1D60D416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8762E060-AF52-45DE-97FD-1F3672F02B57}" type="pres">
      <dgm:prSet presAssocID="{39E412C5-65F2-419D-A740-CF1D60D4168C}" presName="spaceRect" presStyleCnt="0"/>
      <dgm:spPr/>
    </dgm:pt>
    <dgm:pt modelId="{770BC482-4A7F-47FB-B2CB-E00F8F91BE7F}" type="pres">
      <dgm:prSet presAssocID="{39E412C5-65F2-419D-A740-CF1D60D4168C}" presName="textRect" presStyleLbl="revTx" presStyleIdx="3" presStyleCnt="6">
        <dgm:presLayoutVars>
          <dgm:chMax val="1"/>
          <dgm:chPref val="1"/>
        </dgm:presLayoutVars>
      </dgm:prSet>
      <dgm:spPr/>
    </dgm:pt>
    <dgm:pt modelId="{46D191E6-1E4B-4AB5-BCF7-FF02721A07F2}" type="pres">
      <dgm:prSet presAssocID="{8AD485F2-14E5-4472-889A-DAB3FD19720A}" presName="sibTrans" presStyleLbl="sibTrans2D1" presStyleIdx="0" presStyleCnt="0"/>
      <dgm:spPr/>
    </dgm:pt>
    <dgm:pt modelId="{8D1E1F4F-2899-4929-B978-17EE85A712C4}" type="pres">
      <dgm:prSet presAssocID="{665F8C86-D2B2-4D56-864C-86CC0E6F9B0C}" presName="compNode" presStyleCnt="0"/>
      <dgm:spPr/>
    </dgm:pt>
    <dgm:pt modelId="{AC3BBB21-F27A-485A-8F91-FB81FB1F3D46}" type="pres">
      <dgm:prSet presAssocID="{665F8C86-D2B2-4D56-864C-86CC0E6F9B0C}" presName="iconBgRect" presStyleLbl="bgShp" presStyleIdx="4" presStyleCnt="6"/>
      <dgm:spPr/>
    </dgm:pt>
    <dgm:pt modelId="{D6C5CD4C-4DF7-4B40-A75C-79542FF2EDD0}" type="pres">
      <dgm:prSet presAssocID="{665F8C86-D2B2-4D56-864C-86CC0E6F9B0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chart"/>
        </a:ext>
      </dgm:extLst>
    </dgm:pt>
    <dgm:pt modelId="{0C5701D8-4494-467B-905D-9DAF8AB5441C}" type="pres">
      <dgm:prSet presAssocID="{665F8C86-D2B2-4D56-864C-86CC0E6F9B0C}" presName="spaceRect" presStyleCnt="0"/>
      <dgm:spPr/>
    </dgm:pt>
    <dgm:pt modelId="{86D19CA4-4294-4010-ACA9-51FDED54EA24}" type="pres">
      <dgm:prSet presAssocID="{665F8C86-D2B2-4D56-864C-86CC0E6F9B0C}" presName="textRect" presStyleLbl="revTx" presStyleIdx="4" presStyleCnt="6">
        <dgm:presLayoutVars>
          <dgm:chMax val="1"/>
          <dgm:chPref val="1"/>
        </dgm:presLayoutVars>
      </dgm:prSet>
      <dgm:spPr/>
    </dgm:pt>
    <dgm:pt modelId="{C2E17926-793B-4399-BD9E-CD526981589C}" type="pres">
      <dgm:prSet presAssocID="{40DD9AC2-1957-472C-A47E-8A7C4E3B2381}" presName="sibTrans" presStyleLbl="sibTrans2D1" presStyleIdx="0" presStyleCnt="0"/>
      <dgm:spPr/>
    </dgm:pt>
    <dgm:pt modelId="{48FC9265-5A12-4919-9507-706263F2486B}" type="pres">
      <dgm:prSet presAssocID="{D81E1076-F3CE-499C-9E59-8BC3DC766D76}" presName="compNode" presStyleCnt="0"/>
      <dgm:spPr/>
    </dgm:pt>
    <dgm:pt modelId="{C4DB7ED9-31D2-465D-8654-540AAC9CC94E}" type="pres">
      <dgm:prSet presAssocID="{D81E1076-F3CE-499C-9E59-8BC3DC766D76}" presName="iconBgRect" presStyleLbl="bgShp" presStyleIdx="5" presStyleCnt="6"/>
      <dgm:spPr/>
    </dgm:pt>
    <dgm:pt modelId="{70F007F7-8C13-455E-9146-7AD5F3A6D34D}" type="pres">
      <dgm:prSet presAssocID="{D81E1076-F3CE-499C-9E59-8BC3DC766D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0DACB9F6-49BC-4016-B861-E45B71FB1153}" type="pres">
      <dgm:prSet presAssocID="{D81E1076-F3CE-499C-9E59-8BC3DC766D76}" presName="spaceRect" presStyleCnt="0"/>
      <dgm:spPr/>
    </dgm:pt>
    <dgm:pt modelId="{C1299F5A-E97E-400D-888C-7E67F334A2E0}" type="pres">
      <dgm:prSet presAssocID="{D81E1076-F3CE-499C-9E59-8BC3DC766D76}" presName="textRect" presStyleLbl="revTx" presStyleIdx="5" presStyleCnt="6">
        <dgm:presLayoutVars>
          <dgm:chMax val="1"/>
          <dgm:chPref val="1"/>
        </dgm:presLayoutVars>
      </dgm:prSet>
      <dgm:spPr/>
    </dgm:pt>
  </dgm:ptLst>
  <dgm:cxnLst>
    <dgm:cxn modelId="{97879301-3614-4537-81CD-5D251580996B}" srcId="{31779FC0-ED01-492B-A61D-CAE34480EF3D}" destId="{39E412C5-65F2-419D-A740-CF1D60D4168C}" srcOrd="3" destOrd="0" parTransId="{C7A5D263-86C6-4A94-8780-7D88DA1D902D}" sibTransId="{8AD485F2-14E5-4472-889A-DAB3FD19720A}"/>
    <dgm:cxn modelId="{F5A74228-F359-4ADE-B454-9565482DE89F}" type="presOf" srcId="{665F8C86-D2B2-4D56-864C-86CC0E6F9B0C}" destId="{86D19CA4-4294-4010-ACA9-51FDED54EA24}" srcOrd="0" destOrd="0" presId="urn:microsoft.com/office/officeart/2018/2/layout/IconCircleList"/>
    <dgm:cxn modelId="{B3E5583B-26C7-4DAE-8229-7E51FF4631F3}" type="presOf" srcId="{3861E296-86E8-4074-B937-C786449DDBC3}" destId="{63C340B7-ABAF-46E1-B42A-07CFD2164BBB}" srcOrd="0" destOrd="0" presId="urn:microsoft.com/office/officeart/2018/2/layout/IconCircleList"/>
    <dgm:cxn modelId="{D9AC953C-D1B7-4AB8-B35D-F41EDAD2481F}" srcId="{31779FC0-ED01-492B-A61D-CAE34480EF3D}" destId="{6154C65E-C6D0-40B8-B63D-517F2344BB4D}" srcOrd="2" destOrd="0" parTransId="{1B913272-271B-4752-AE2E-4AD0C92CA8B5}" sibTransId="{3861E296-86E8-4074-B937-C786449DDBC3}"/>
    <dgm:cxn modelId="{56E7775C-3072-413D-A79F-74127BC7D69D}" type="presOf" srcId="{F8008DCD-0DF5-47FB-A4F6-1D08FA4E8B1D}" destId="{0570C754-A312-46DC-B7B2-18385CC66C58}" srcOrd="0" destOrd="0" presId="urn:microsoft.com/office/officeart/2018/2/layout/IconCircleList"/>
    <dgm:cxn modelId="{20D12369-8EEC-4914-894F-0D05C4D53D89}" type="presOf" srcId="{08B811BB-DA23-4145-8755-B2E12942B5C1}" destId="{2D0930B1-867C-40FE-BF61-257A0CEC73D7}" srcOrd="0" destOrd="0" presId="urn:microsoft.com/office/officeart/2018/2/layout/IconCircleList"/>
    <dgm:cxn modelId="{2B99F280-2D29-4654-B5BB-6C590743EF3F}" type="presOf" srcId="{5F4A5704-2C92-4D47-A199-8BD57B2707FD}" destId="{9E90E320-BF9D-4143-B7C0-F8B17362D10B}" srcOrd="0" destOrd="0" presId="urn:microsoft.com/office/officeart/2018/2/layout/IconCircleList"/>
    <dgm:cxn modelId="{1F022783-F1A5-4793-A479-280336C763C1}" type="presOf" srcId="{31779FC0-ED01-492B-A61D-CAE34480EF3D}" destId="{6C494923-0AB2-4126-B4CD-92003459102A}" srcOrd="0" destOrd="0" presId="urn:microsoft.com/office/officeart/2018/2/layout/IconCircleList"/>
    <dgm:cxn modelId="{5B3E3A8C-CC9E-41E3-BD1A-890EA6A82256}" type="presOf" srcId="{D81E1076-F3CE-499C-9E59-8BC3DC766D76}" destId="{C1299F5A-E97E-400D-888C-7E67F334A2E0}" srcOrd="0" destOrd="0" presId="urn:microsoft.com/office/officeart/2018/2/layout/IconCircleList"/>
    <dgm:cxn modelId="{03492B9E-CE82-43D4-8C4A-B757EC5C84ED}" type="presOf" srcId="{8AD485F2-14E5-4472-889A-DAB3FD19720A}" destId="{46D191E6-1E4B-4AB5-BCF7-FF02721A07F2}" srcOrd="0" destOrd="0" presId="urn:microsoft.com/office/officeart/2018/2/layout/IconCircleList"/>
    <dgm:cxn modelId="{CA064D9E-3340-4AA9-93A2-1CE19EABF32B}" type="presOf" srcId="{39E412C5-65F2-419D-A740-CF1D60D4168C}" destId="{770BC482-4A7F-47FB-B2CB-E00F8F91BE7F}" srcOrd="0" destOrd="0" presId="urn:microsoft.com/office/officeart/2018/2/layout/IconCircleList"/>
    <dgm:cxn modelId="{C082FAA3-F196-4D3E-AD55-8A854D9A706B}" srcId="{31779FC0-ED01-492B-A61D-CAE34480EF3D}" destId="{08B811BB-DA23-4145-8755-B2E12942B5C1}" srcOrd="1" destOrd="0" parTransId="{BBBE9637-3BAA-4F6E-B976-3DEBE1800541}" sibTransId="{C210DEAF-E319-4B35-857A-929C0239284D}"/>
    <dgm:cxn modelId="{792094A6-BF1E-4422-94DE-5CE6D39A3BA0}" srcId="{31779FC0-ED01-492B-A61D-CAE34480EF3D}" destId="{665F8C86-D2B2-4D56-864C-86CC0E6F9B0C}" srcOrd="4" destOrd="0" parTransId="{BEC3C923-7791-4B5B-96C6-97E8A18D03DE}" sibTransId="{40DD9AC2-1957-472C-A47E-8A7C4E3B2381}"/>
    <dgm:cxn modelId="{C49F18BC-2DDB-4F59-82F4-F8803D630403}" type="presOf" srcId="{C210DEAF-E319-4B35-857A-929C0239284D}" destId="{85118261-F67E-41AB-8764-8AC3FDD49378}" srcOrd="0" destOrd="0" presId="urn:microsoft.com/office/officeart/2018/2/layout/IconCircleList"/>
    <dgm:cxn modelId="{16C90DCF-073A-454F-90B4-CF6BC98538C2}" type="presOf" srcId="{6154C65E-C6D0-40B8-B63D-517F2344BB4D}" destId="{922620F4-2DD3-49E4-83DA-CEF35CC8A14F}" srcOrd="0" destOrd="0" presId="urn:microsoft.com/office/officeart/2018/2/layout/IconCircleList"/>
    <dgm:cxn modelId="{B6E883D9-D107-441D-81AA-D63D0583DD94}" srcId="{31779FC0-ED01-492B-A61D-CAE34480EF3D}" destId="{5F4A5704-2C92-4D47-A199-8BD57B2707FD}" srcOrd="0" destOrd="0" parTransId="{279969DC-59FE-426F-AA8C-03D93A14E972}" sibTransId="{F8008DCD-0DF5-47FB-A4F6-1D08FA4E8B1D}"/>
    <dgm:cxn modelId="{606694DD-0321-4452-B80D-2B33DA77C451}" type="presOf" srcId="{40DD9AC2-1957-472C-A47E-8A7C4E3B2381}" destId="{C2E17926-793B-4399-BD9E-CD526981589C}" srcOrd="0" destOrd="0" presId="urn:microsoft.com/office/officeart/2018/2/layout/IconCircleList"/>
    <dgm:cxn modelId="{CE1A56F2-8D12-42F1-9A20-F5FC94E89CF0}" srcId="{31779FC0-ED01-492B-A61D-CAE34480EF3D}" destId="{D81E1076-F3CE-499C-9E59-8BC3DC766D76}" srcOrd="5" destOrd="0" parTransId="{89C4553F-59C8-48E8-BCDB-A8AD88CC609D}" sibTransId="{D8C2DEDB-D46E-46A7-A284-85427F3CFB55}"/>
    <dgm:cxn modelId="{042A9AE4-F6DB-433C-BD6F-DCDB35BDF362}" type="presParOf" srcId="{6C494923-0AB2-4126-B4CD-92003459102A}" destId="{B6B8640D-A322-469B-9F9C-91701DCCBC73}" srcOrd="0" destOrd="0" presId="urn:microsoft.com/office/officeart/2018/2/layout/IconCircleList"/>
    <dgm:cxn modelId="{9A56E1E5-A94A-43C7-A26A-D530AB62E49B}" type="presParOf" srcId="{B6B8640D-A322-469B-9F9C-91701DCCBC73}" destId="{3E676457-5CF4-47A7-87A2-D0E98C8660E6}" srcOrd="0" destOrd="0" presId="urn:microsoft.com/office/officeart/2018/2/layout/IconCircleList"/>
    <dgm:cxn modelId="{921762BE-6959-4154-AC36-42F7D187965C}" type="presParOf" srcId="{3E676457-5CF4-47A7-87A2-D0E98C8660E6}" destId="{1036A272-722B-4072-8EE4-8DEBCECB6EA3}" srcOrd="0" destOrd="0" presId="urn:microsoft.com/office/officeart/2018/2/layout/IconCircleList"/>
    <dgm:cxn modelId="{72BC6CAC-F803-4AA1-93E6-EF327C7F482C}" type="presParOf" srcId="{3E676457-5CF4-47A7-87A2-D0E98C8660E6}" destId="{EDA8FBB6-7CA3-42DA-9A00-DBC8DA75D8DC}" srcOrd="1" destOrd="0" presId="urn:microsoft.com/office/officeart/2018/2/layout/IconCircleList"/>
    <dgm:cxn modelId="{9BEA7BB4-097E-4712-8C54-FA36BDEB6F5C}" type="presParOf" srcId="{3E676457-5CF4-47A7-87A2-D0E98C8660E6}" destId="{18D62ED6-69EA-4D57-A756-E9C363E3C23D}" srcOrd="2" destOrd="0" presId="urn:microsoft.com/office/officeart/2018/2/layout/IconCircleList"/>
    <dgm:cxn modelId="{5C48534D-FAE7-42B8-9C55-8D5353E3DA85}" type="presParOf" srcId="{3E676457-5CF4-47A7-87A2-D0E98C8660E6}" destId="{9E90E320-BF9D-4143-B7C0-F8B17362D10B}" srcOrd="3" destOrd="0" presId="urn:microsoft.com/office/officeart/2018/2/layout/IconCircleList"/>
    <dgm:cxn modelId="{9E70B638-A35D-455A-893F-E0F6324489F2}" type="presParOf" srcId="{B6B8640D-A322-469B-9F9C-91701DCCBC73}" destId="{0570C754-A312-46DC-B7B2-18385CC66C58}" srcOrd="1" destOrd="0" presId="urn:microsoft.com/office/officeart/2018/2/layout/IconCircleList"/>
    <dgm:cxn modelId="{13A3DDED-9909-41D2-95C9-1FC93F3CE739}" type="presParOf" srcId="{B6B8640D-A322-469B-9F9C-91701DCCBC73}" destId="{0D4E0855-A8C4-4DEC-A353-B71AB7850051}" srcOrd="2" destOrd="0" presId="urn:microsoft.com/office/officeart/2018/2/layout/IconCircleList"/>
    <dgm:cxn modelId="{054DA5D5-E9C9-46C1-A25B-EC8B8C7F2BEA}" type="presParOf" srcId="{0D4E0855-A8C4-4DEC-A353-B71AB7850051}" destId="{191044F3-901F-4D4B-BF89-C07CB0F22810}" srcOrd="0" destOrd="0" presId="urn:microsoft.com/office/officeart/2018/2/layout/IconCircleList"/>
    <dgm:cxn modelId="{77DD4AEE-9176-43FB-9019-33B206346476}" type="presParOf" srcId="{0D4E0855-A8C4-4DEC-A353-B71AB7850051}" destId="{1C671D33-01F7-419B-B364-F5897BE7BA22}" srcOrd="1" destOrd="0" presId="urn:microsoft.com/office/officeart/2018/2/layout/IconCircleList"/>
    <dgm:cxn modelId="{8F4A9023-FF22-40E9-8CC3-9192DBA00838}" type="presParOf" srcId="{0D4E0855-A8C4-4DEC-A353-B71AB7850051}" destId="{FE766F71-69B1-4D04-8714-3D91B3A743C4}" srcOrd="2" destOrd="0" presId="urn:microsoft.com/office/officeart/2018/2/layout/IconCircleList"/>
    <dgm:cxn modelId="{3D6209DA-040D-4CAE-B329-025CBBB7AC63}" type="presParOf" srcId="{0D4E0855-A8C4-4DEC-A353-B71AB7850051}" destId="{2D0930B1-867C-40FE-BF61-257A0CEC73D7}" srcOrd="3" destOrd="0" presId="urn:microsoft.com/office/officeart/2018/2/layout/IconCircleList"/>
    <dgm:cxn modelId="{C4BBD8A8-0727-4873-A892-A08C7C1DF4BF}" type="presParOf" srcId="{B6B8640D-A322-469B-9F9C-91701DCCBC73}" destId="{85118261-F67E-41AB-8764-8AC3FDD49378}" srcOrd="3" destOrd="0" presId="urn:microsoft.com/office/officeart/2018/2/layout/IconCircleList"/>
    <dgm:cxn modelId="{C05487C8-0812-46E1-9FD8-6D858656BE77}" type="presParOf" srcId="{B6B8640D-A322-469B-9F9C-91701DCCBC73}" destId="{5A558D93-6600-4559-B223-1A551E25D1C1}" srcOrd="4" destOrd="0" presId="urn:microsoft.com/office/officeart/2018/2/layout/IconCircleList"/>
    <dgm:cxn modelId="{54FBC584-0774-448E-B273-E8C0A813C15E}" type="presParOf" srcId="{5A558D93-6600-4559-B223-1A551E25D1C1}" destId="{433CEABB-555B-4055-8AE9-1D391C2A7190}" srcOrd="0" destOrd="0" presId="urn:microsoft.com/office/officeart/2018/2/layout/IconCircleList"/>
    <dgm:cxn modelId="{8F3EB7AC-18FD-4E65-BFC7-70C873E45408}" type="presParOf" srcId="{5A558D93-6600-4559-B223-1A551E25D1C1}" destId="{99E57280-A4DB-4378-9A58-029E484D4E2D}" srcOrd="1" destOrd="0" presId="urn:microsoft.com/office/officeart/2018/2/layout/IconCircleList"/>
    <dgm:cxn modelId="{CD5CEFCD-F45A-4AB3-8A46-011841808578}" type="presParOf" srcId="{5A558D93-6600-4559-B223-1A551E25D1C1}" destId="{FBC94202-0ED2-4C60-A80D-189641666CAD}" srcOrd="2" destOrd="0" presId="urn:microsoft.com/office/officeart/2018/2/layout/IconCircleList"/>
    <dgm:cxn modelId="{9519677B-68D3-4F68-BC2C-70854986C063}" type="presParOf" srcId="{5A558D93-6600-4559-B223-1A551E25D1C1}" destId="{922620F4-2DD3-49E4-83DA-CEF35CC8A14F}" srcOrd="3" destOrd="0" presId="urn:microsoft.com/office/officeart/2018/2/layout/IconCircleList"/>
    <dgm:cxn modelId="{762978CB-118B-4C38-B56F-3DCA0FD73A8D}" type="presParOf" srcId="{B6B8640D-A322-469B-9F9C-91701DCCBC73}" destId="{63C340B7-ABAF-46E1-B42A-07CFD2164BBB}" srcOrd="5" destOrd="0" presId="urn:microsoft.com/office/officeart/2018/2/layout/IconCircleList"/>
    <dgm:cxn modelId="{2B1A13A3-EDE4-4010-9EE5-05A8BD4DD8BF}" type="presParOf" srcId="{B6B8640D-A322-469B-9F9C-91701DCCBC73}" destId="{A119CCD0-7B32-4235-9A05-A8B0C952DE89}" srcOrd="6" destOrd="0" presId="urn:microsoft.com/office/officeart/2018/2/layout/IconCircleList"/>
    <dgm:cxn modelId="{BFA1EE9E-D4F7-4A9A-AD46-2A25CF3EEA5F}" type="presParOf" srcId="{A119CCD0-7B32-4235-9A05-A8B0C952DE89}" destId="{525466D7-9DE5-4DB4-9BA0-297FDC201953}" srcOrd="0" destOrd="0" presId="urn:microsoft.com/office/officeart/2018/2/layout/IconCircleList"/>
    <dgm:cxn modelId="{06B2FAF2-B0C8-4C76-BA9D-AB5C88C86658}" type="presParOf" srcId="{A119CCD0-7B32-4235-9A05-A8B0C952DE89}" destId="{1DC2CECD-F00B-40CD-A46F-4210CD45782E}" srcOrd="1" destOrd="0" presId="urn:microsoft.com/office/officeart/2018/2/layout/IconCircleList"/>
    <dgm:cxn modelId="{066BDBD3-D724-42A2-B86D-4E2CF1C39A26}" type="presParOf" srcId="{A119CCD0-7B32-4235-9A05-A8B0C952DE89}" destId="{8762E060-AF52-45DE-97FD-1F3672F02B57}" srcOrd="2" destOrd="0" presId="urn:microsoft.com/office/officeart/2018/2/layout/IconCircleList"/>
    <dgm:cxn modelId="{26D22C60-2A1B-4B3E-94F2-27FC74E98F5E}" type="presParOf" srcId="{A119CCD0-7B32-4235-9A05-A8B0C952DE89}" destId="{770BC482-4A7F-47FB-B2CB-E00F8F91BE7F}" srcOrd="3" destOrd="0" presId="urn:microsoft.com/office/officeart/2018/2/layout/IconCircleList"/>
    <dgm:cxn modelId="{FB64EBAF-8036-4706-82D4-2336BC68EE9F}" type="presParOf" srcId="{B6B8640D-A322-469B-9F9C-91701DCCBC73}" destId="{46D191E6-1E4B-4AB5-BCF7-FF02721A07F2}" srcOrd="7" destOrd="0" presId="urn:microsoft.com/office/officeart/2018/2/layout/IconCircleList"/>
    <dgm:cxn modelId="{A32CF146-B116-4B33-8C69-06FFD93EDAFC}" type="presParOf" srcId="{B6B8640D-A322-469B-9F9C-91701DCCBC73}" destId="{8D1E1F4F-2899-4929-B978-17EE85A712C4}" srcOrd="8" destOrd="0" presId="urn:microsoft.com/office/officeart/2018/2/layout/IconCircleList"/>
    <dgm:cxn modelId="{090880D8-780A-4569-BC40-B92C335E162D}" type="presParOf" srcId="{8D1E1F4F-2899-4929-B978-17EE85A712C4}" destId="{AC3BBB21-F27A-485A-8F91-FB81FB1F3D46}" srcOrd="0" destOrd="0" presId="urn:microsoft.com/office/officeart/2018/2/layout/IconCircleList"/>
    <dgm:cxn modelId="{6B169FBA-9257-4463-A048-F85C9BD8A541}" type="presParOf" srcId="{8D1E1F4F-2899-4929-B978-17EE85A712C4}" destId="{D6C5CD4C-4DF7-4B40-A75C-79542FF2EDD0}" srcOrd="1" destOrd="0" presId="urn:microsoft.com/office/officeart/2018/2/layout/IconCircleList"/>
    <dgm:cxn modelId="{06BA961D-5216-4DAC-899D-9F53B118FE78}" type="presParOf" srcId="{8D1E1F4F-2899-4929-B978-17EE85A712C4}" destId="{0C5701D8-4494-467B-905D-9DAF8AB5441C}" srcOrd="2" destOrd="0" presId="urn:microsoft.com/office/officeart/2018/2/layout/IconCircleList"/>
    <dgm:cxn modelId="{E1D08839-3145-4050-9317-F730BCC47803}" type="presParOf" srcId="{8D1E1F4F-2899-4929-B978-17EE85A712C4}" destId="{86D19CA4-4294-4010-ACA9-51FDED54EA24}" srcOrd="3" destOrd="0" presId="urn:microsoft.com/office/officeart/2018/2/layout/IconCircleList"/>
    <dgm:cxn modelId="{F0069884-CDC0-4B9F-96F1-4B75130694C8}" type="presParOf" srcId="{B6B8640D-A322-469B-9F9C-91701DCCBC73}" destId="{C2E17926-793B-4399-BD9E-CD526981589C}" srcOrd="9" destOrd="0" presId="urn:microsoft.com/office/officeart/2018/2/layout/IconCircleList"/>
    <dgm:cxn modelId="{B8E55548-C60D-4DDA-9433-228239673D8A}" type="presParOf" srcId="{B6B8640D-A322-469B-9F9C-91701DCCBC73}" destId="{48FC9265-5A12-4919-9507-706263F2486B}" srcOrd="10" destOrd="0" presId="urn:microsoft.com/office/officeart/2018/2/layout/IconCircleList"/>
    <dgm:cxn modelId="{9F196089-01B1-485F-9172-2FF52F20EB5D}" type="presParOf" srcId="{48FC9265-5A12-4919-9507-706263F2486B}" destId="{C4DB7ED9-31D2-465D-8654-540AAC9CC94E}" srcOrd="0" destOrd="0" presId="urn:microsoft.com/office/officeart/2018/2/layout/IconCircleList"/>
    <dgm:cxn modelId="{E3FD4F63-0E67-4762-8DC3-53E7CF66DF44}" type="presParOf" srcId="{48FC9265-5A12-4919-9507-706263F2486B}" destId="{70F007F7-8C13-455E-9146-7AD5F3A6D34D}" srcOrd="1" destOrd="0" presId="urn:microsoft.com/office/officeart/2018/2/layout/IconCircleList"/>
    <dgm:cxn modelId="{92608598-26E2-458A-9B19-0428482B5FF6}" type="presParOf" srcId="{48FC9265-5A12-4919-9507-706263F2486B}" destId="{0DACB9F6-49BC-4016-B861-E45B71FB1153}" srcOrd="2" destOrd="0" presId="urn:microsoft.com/office/officeart/2018/2/layout/IconCircleList"/>
    <dgm:cxn modelId="{92D62C5D-FC42-4F29-AFCD-EAF0640FA534}" type="presParOf" srcId="{48FC9265-5A12-4919-9507-706263F2486B}" destId="{C1299F5A-E97E-400D-888C-7E67F334A2E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158586-DA44-42E1-BADE-AE0F0B118D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0D3E83-A9F6-4620-AFF5-0CCC579086C8}">
      <dgm:prSet/>
      <dgm:spPr/>
      <dgm:t>
        <a:bodyPr/>
        <a:lstStyle/>
        <a:p>
          <a:r>
            <a:rPr lang="en-US"/>
            <a:t>In recent years, Buffalo has experienced varying levels of criminal activity that impact community safety and resource allocation. </a:t>
          </a:r>
        </a:p>
      </dgm:t>
    </dgm:pt>
    <dgm:pt modelId="{06DE050C-E0B6-4A16-8EA6-466975707943}" type="parTrans" cxnId="{117333F6-3AFA-41EC-9C96-22C22A6AC3B8}">
      <dgm:prSet/>
      <dgm:spPr/>
      <dgm:t>
        <a:bodyPr/>
        <a:lstStyle/>
        <a:p>
          <a:endParaRPr lang="en-US"/>
        </a:p>
      </dgm:t>
    </dgm:pt>
    <dgm:pt modelId="{5E63DB65-4CF3-4F01-9999-E24569FAFEFE}" type="sibTrans" cxnId="{117333F6-3AFA-41EC-9C96-22C22A6AC3B8}">
      <dgm:prSet/>
      <dgm:spPr/>
      <dgm:t>
        <a:bodyPr/>
        <a:lstStyle/>
        <a:p>
          <a:endParaRPr lang="en-US"/>
        </a:p>
      </dgm:t>
    </dgm:pt>
    <dgm:pt modelId="{F67D15D0-2C11-4011-83CC-E9293B08D65D}">
      <dgm:prSet/>
      <dgm:spPr/>
      <dgm:t>
        <a:bodyPr/>
        <a:lstStyle/>
        <a:p>
          <a:r>
            <a:rPr lang="en-US"/>
            <a:t>The purpose of this data analysis project is to identify trends and patterns in crime across different neighborhoods of Buffalo, assess the effectiveness of current crime prevention strategies, and recommend data-driven measures to local authorities for enhancing public safety and optimizing law enforcement efforts.</a:t>
          </a:r>
        </a:p>
      </dgm:t>
    </dgm:pt>
    <dgm:pt modelId="{9FD27F97-4FB7-4FB4-82A8-574FE357FD7A}" type="parTrans" cxnId="{ECE7CEE7-0EA1-4364-8CE7-B5A9F0814717}">
      <dgm:prSet/>
      <dgm:spPr/>
      <dgm:t>
        <a:bodyPr/>
        <a:lstStyle/>
        <a:p>
          <a:endParaRPr lang="en-US"/>
        </a:p>
      </dgm:t>
    </dgm:pt>
    <dgm:pt modelId="{4FD6EB1A-DC9B-493E-88D2-DA82F37F9C0E}" type="sibTrans" cxnId="{ECE7CEE7-0EA1-4364-8CE7-B5A9F0814717}">
      <dgm:prSet/>
      <dgm:spPr/>
      <dgm:t>
        <a:bodyPr/>
        <a:lstStyle/>
        <a:p>
          <a:endParaRPr lang="en-US"/>
        </a:p>
      </dgm:t>
    </dgm:pt>
    <dgm:pt modelId="{E9A4596D-6208-4146-A42B-69226D85CACE}" type="pres">
      <dgm:prSet presAssocID="{ED158586-DA44-42E1-BADE-AE0F0B118DA5}" presName="linear" presStyleCnt="0">
        <dgm:presLayoutVars>
          <dgm:animLvl val="lvl"/>
          <dgm:resizeHandles val="exact"/>
        </dgm:presLayoutVars>
      </dgm:prSet>
      <dgm:spPr/>
    </dgm:pt>
    <dgm:pt modelId="{75772D38-ECE1-4C07-8C35-758BC6500814}" type="pres">
      <dgm:prSet presAssocID="{930D3E83-A9F6-4620-AFF5-0CCC579086C8}" presName="parentText" presStyleLbl="node1" presStyleIdx="0" presStyleCnt="2">
        <dgm:presLayoutVars>
          <dgm:chMax val="0"/>
          <dgm:bulletEnabled val="1"/>
        </dgm:presLayoutVars>
      </dgm:prSet>
      <dgm:spPr/>
    </dgm:pt>
    <dgm:pt modelId="{48CF255C-71EE-4BCF-BA10-83634589D399}" type="pres">
      <dgm:prSet presAssocID="{5E63DB65-4CF3-4F01-9999-E24569FAFEFE}" presName="spacer" presStyleCnt="0"/>
      <dgm:spPr/>
    </dgm:pt>
    <dgm:pt modelId="{BF836F57-EFD8-4ECD-BEF8-1D5D75F4503E}" type="pres">
      <dgm:prSet presAssocID="{F67D15D0-2C11-4011-83CC-E9293B08D65D}" presName="parentText" presStyleLbl="node1" presStyleIdx="1" presStyleCnt="2">
        <dgm:presLayoutVars>
          <dgm:chMax val="0"/>
          <dgm:bulletEnabled val="1"/>
        </dgm:presLayoutVars>
      </dgm:prSet>
      <dgm:spPr/>
    </dgm:pt>
  </dgm:ptLst>
  <dgm:cxnLst>
    <dgm:cxn modelId="{64167C6E-B26C-46A0-9A5D-02C72F45A662}" type="presOf" srcId="{F67D15D0-2C11-4011-83CC-E9293B08D65D}" destId="{BF836F57-EFD8-4ECD-BEF8-1D5D75F4503E}" srcOrd="0" destOrd="0" presId="urn:microsoft.com/office/officeart/2005/8/layout/vList2"/>
    <dgm:cxn modelId="{BC4D3E98-024A-4209-8634-21DF960BC277}" type="presOf" srcId="{930D3E83-A9F6-4620-AFF5-0CCC579086C8}" destId="{75772D38-ECE1-4C07-8C35-758BC6500814}" srcOrd="0" destOrd="0" presId="urn:microsoft.com/office/officeart/2005/8/layout/vList2"/>
    <dgm:cxn modelId="{ECE7CEE7-0EA1-4364-8CE7-B5A9F0814717}" srcId="{ED158586-DA44-42E1-BADE-AE0F0B118DA5}" destId="{F67D15D0-2C11-4011-83CC-E9293B08D65D}" srcOrd="1" destOrd="0" parTransId="{9FD27F97-4FB7-4FB4-82A8-574FE357FD7A}" sibTransId="{4FD6EB1A-DC9B-493E-88D2-DA82F37F9C0E}"/>
    <dgm:cxn modelId="{117333F6-3AFA-41EC-9C96-22C22A6AC3B8}" srcId="{ED158586-DA44-42E1-BADE-AE0F0B118DA5}" destId="{930D3E83-A9F6-4620-AFF5-0CCC579086C8}" srcOrd="0" destOrd="0" parTransId="{06DE050C-E0B6-4A16-8EA6-466975707943}" sibTransId="{5E63DB65-4CF3-4F01-9999-E24569FAFEFE}"/>
    <dgm:cxn modelId="{A6CA3FFE-3BB4-4568-B0D6-394360A51672}" type="presOf" srcId="{ED158586-DA44-42E1-BADE-AE0F0B118DA5}" destId="{E9A4596D-6208-4146-A42B-69226D85CACE}" srcOrd="0" destOrd="0" presId="urn:microsoft.com/office/officeart/2005/8/layout/vList2"/>
    <dgm:cxn modelId="{E9294234-A82C-4773-AEB8-7B2E2C773888}" type="presParOf" srcId="{E9A4596D-6208-4146-A42B-69226D85CACE}" destId="{75772D38-ECE1-4C07-8C35-758BC6500814}" srcOrd="0" destOrd="0" presId="urn:microsoft.com/office/officeart/2005/8/layout/vList2"/>
    <dgm:cxn modelId="{3318F39C-2874-4ED5-BC2D-0BD9EC4EED02}" type="presParOf" srcId="{E9A4596D-6208-4146-A42B-69226D85CACE}" destId="{48CF255C-71EE-4BCF-BA10-83634589D399}" srcOrd="1" destOrd="0" presId="urn:microsoft.com/office/officeart/2005/8/layout/vList2"/>
    <dgm:cxn modelId="{1138B4F5-AABB-44E4-9F14-793CFF22D00A}" type="presParOf" srcId="{E9A4596D-6208-4146-A42B-69226D85CACE}" destId="{BF836F57-EFD8-4ECD-BEF8-1D5D75F4503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D025F3-1A9F-470A-8F80-1E1E72C34C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D191569-EABB-4128-9B20-FAF8FEA67A0C}">
      <dgm:prSet/>
      <dgm:spPr/>
      <dgm:t>
        <a:bodyPr/>
        <a:lstStyle/>
        <a:p>
          <a:r>
            <a:rPr lang="en-US"/>
            <a:t>The data used for this project is open-source and available at </a:t>
          </a:r>
          <a:r>
            <a:rPr lang="en-US">
              <a:hlinkClick xmlns:r="http://schemas.openxmlformats.org/officeDocument/2006/relationships" r:id="rId1"/>
            </a:rPr>
            <a:t>Buffalo Crime Data</a:t>
          </a:r>
          <a:r>
            <a:rPr lang="en-US"/>
            <a:t>.</a:t>
          </a:r>
        </a:p>
      </dgm:t>
    </dgm:pt>
    <dgm:pt modelId="{873B3005-7F1F-44F6-B86D-0155547D8317}" type="parTrans" cxnId="{65297357-C246-40B2-B1E1-56C62E257440}">
      <dgm:prSet/>
      <dgm:spPr/>
      <dgm:t>
        <a:bodyPr/>
        <a:lstStyle/>
        <a:p>
          <a:endParaRPr lang="en-US"/>
        </a:p>
      </dgm:t>
    </dgm:pt>
    <dgm:pt modelId="{7627FEC2-8869-4211-BD31-4B0251A84CCC}" type="sibTrans" cxnId="{65297357-C246-40B2-B1E1-56C62E257440}">
      <dgm:prSet/>
      <dgm:spPr/>
      <dgm:t>
        <a:bodyPr/>
        <a:lstStyle/>
        <a:p>
          <a:endParaRPr lang="en-US"/>
        </a:p>
      </dgm:t>
    </dgm:pt>
    <dgm:pt modelId="{71D3A2F1-4313-4CB8-8331-A3075655B24D}">
      <dgm:prSet/>
      <dgm:spPr/>
      <dgm:t>
        <a:bodyPr/>
        <a:lstStyle/>
        <a:p>
          <a:r>
            <a:rPr lang="en-US"/>
            <a:t>The dataset consists of 31 columns and 300K rows.</a:t>
          </a:r>
        </a:p>
      </dgm:t>
    </dgm:pt>
    <dgm:pt modelId="{6C890804-BDD0-4243-B5F8-D24EFC724946}" type="parTrans" cxnId="{FF9382C0-A475-4183-A1D0-0AA76A794E87}">
      <dgm:prSet/>
      <dgm:spPr/>
      <dgm:t>
        <a:bodyPr/>
        <a:lstStyle/>
        <a:p>
          <a:endParaRPr lang="en-US"/>
        </a:p>
      </dgm:t>
    </dgm:pt>
    <dgm:pt modelId="{274A9F2E-02E0-4DB3-AEE9-9613713078F4}" type="sibTrans" cxnId="{FF9382C0-A475-4183-A1D0-0AA76A794E87}">
      <dgm:prSet/>
      <dgm:spPr/>
      <dgm:t>
        <a:bodyPr/>
        <a:lstStyle/>
        <a:p>
          <a:endParaRPr lang="en-US"/>
        </a:p>
      </dgm:t>
    </dgm:pt>
    <dgm:pt modelId="{74562E54-C346-4512-A1BC-A202CCE3F262}">
      <dgm:prSet/>
      <dgm:spPr/>
      <dgm:t>
        <a:bodyPr/>
        <a:lstStyle/>
        <a:p>
          <a:r>
            <a:rPr lang="en-US"/>
            <a:t>Each row is a crime incident and contains details like case number, incident datetime, incident category, incident subcategory, location etc.</a:t>
          </a:r>
        </a:p>
      </dgm:t>
    </dgm:pt>
    <dgm:pt modelId="{2077CDBB-60D4-42D8-ADC5-5F7F1410E142}" type="parTrans" cxnId="{4B777BD3-40DD-4968-BF29-ACFF7A909040}">
      <dgm:prSet/>
      <dgm:spPr/>
      <dgm:t>
        <a:bodyPr/>
        <a:lstStyle/>
        <a:p>
          <a:endParaRPr lang="en-US"/>
        </a:p>
      </dgm:t>
    </dgm:pt>
    <dgm:pt modelId="{446754BB-6B84-4815-86C7-A16DF3BD4D90}" type="sibTrans" cxnId="{4B777BD3-40DD-4968-BF29-ACFF7A909040}">
      <dgm:prSet/>
      <dgm:spPr/>
      <dgm:t>
        <a:bodyPr/>
        <a:lstStyle/>
        <a:p>
          <a:endParaRPr lang="en-US"/>
        </a:p>
      </dgm:t>
    </dgm:pt>
    <dgm:pt modelId="{678D51DF-05A5-4919-9EB7-0FA5CFD7F40C}" type="pres">
      <dgm:prSet presAssocID="{98D025F3-1A9F-470A-8F80-1E1E72C34CF4}" presName="root" presStyleCnt="0">
        <dgm:presLayoutVars>
          <dgm:dir/>
          <dgm:resizeHandles val="exact"/>
        </dgm:presLayoutVars>
      </dgm:prSet>
      <dgm:spPr/>
    </dgm:pt>
    <dgm:pt modelId="{2DE94EC2-4D82-4D85-B7AA-2400BA8676AA}" type="pres">
      <dgm:prSet presAssocID="{5D191569-EABB-4128-9B20-FAF8FEA67A0C}" presName="compNode" presStyleCnt="0"/>
      <dgm:spPr/>
    </dgm:pt>
    <dgm:pt modelId="{D8D70212-441A-44B5-820B-7F36DF3EDB5A}" type="pres">
      <dgm:prSet presAssocID="{5D191569-EABB-4128-9B20-FAF8FEA67A0C}" presName="bgRect" presStyleLbl="bgShp" presStyleIdx="0" presStyleCnt="3"/>
      <dgm:spPr/>
    </dgm:pt>
    <dgm:pt modelId="{AC120058-52F3-4D6A-9501-A35B5E22FEA3}" type="pres">
      <dgm:prSet presAssocID="{5D191569-EABB-4128-9B20-FAF8FEA67A0C}"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Farm scene"/>
        </a:ext>
      </dgm:extLst>
    </dgm:pt>
    <dgm:pt modelId="{493035A3-2824-40E6-8DE9-D2D9A6C6C12A}" type="pres">
      <dgm:prSet presAssocID="{5D191569-EABB-4128-9B20-FAF8FEA67A0C}" presName="spaceRect" presStyleCnt="0"/>
      <dgm:spPr/>
    </dgm:pt>
    <dgm:pt modelId="{E12C6FDE-DC94-4685-A14A-A736376AFCB9}" type="pres">
      <dgm:prSet presAssocID="{5D191569-EABB-4128-9B20-FAF8FEA67A0C}" presName="parTx" presStyleLbl="revTx" presStyleIdx="0" presStyleCnt="3">
        <dgm:presLayoutVars>
          <dgm:chMax val="0"/>
          <dgm:chPref val="0"/>
        </dgm:presLayoutVars>
      </dgm:prSet>
      <dgm:spPr/>
    </dgm:pt>
    <dgm:pt modelId="{AAF88222-2891-49D8-B6E5-BF5317A3E98D}" type="pres">
      <dgm:prSet presAssocID="{7627FEC2-8869-4211-BD31-4B0251A84CCC}" presName="sibTrans" presStyleCnt="0"/>
      <dgm:spPr/>
    </dgm:pt>
    <dgm:pt modelId="{CB855223-7256-4A4D-9FAB-CC91AF8ED8AF}" type="pres">
      <dgm:prSet presAssocID="{71D3A2F1-4313-4CB8-8331-A3075655B24D}" presName="compNode" presStyleCnt="0"/>
      <dgm:spPr/>
    </dgm:pt>
    <dgm:pt modelId="{F9C76BCF-0786-402F-9894-7CDBDCFDAD24}" type="pres">
      <dgm:prSet presAssocID="{71D3A2F1-4313-4CB8-8331-A3075655B24D}" presName="bgRect" presStyleLbl="bgShp" presStyleIdx="1" presStyleCnt="3"/>
      <dgm:spPr/>
    </dgm:pt>
    <dgm:pt modelId="{06FF6614-FF17-4E1F-956D-8551923BDCC7}" type="pres">
      <dgm:prSet presAssocID="{71D3A2F1-4313-4CB8-8331-A3075655B24D}"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able"/>
        </a:ext>
      </dgm:extLst>
    </dgm:pt>
    <dgm:pt modelId="{1DE0F253-0E45-4B1E-88CF-82B8AA500470}" type="pres">
      <dgm:prSet presAssocID="{71D3A2F1-4313-4CB8-8331-A3075655B24D}" presName="spaceRect" presStyleCnt="0"/>
      <dgm:spPr/>
    </dgm:pt>
    <dgm:pt modelId="{8437845E-A6A0-4497-9944-92E71AC373FD}" type="pres">
      <dgm:prSet presAssocID="{71D3A2F1-4313-4CB8-8331-A3075655B24D}" presName="parTx" presStyleLbl="revTx" presStyleIdx="1" presStyleCnt="3">
        <dgm:presLayoutVars>
          <dgm:chMax val="0"/>
          <dgm:chPref val="0"/>
        </dgm:presLayoutVars>
      </dgm:prSet>
      <dgm:spPr/>
    </dgm:pt>
    <dgm:pt modelId="{6314AFAF-3DFA-48E1-BB85-409BD6DE6975}" type="pres">
      <dgm:prSet presAssocID="{274A9F2E-02E0-4DB3-AEE9-9613713078F4}" presName="sibTrans" presStyleCnt="0"/>
      <dgm:spPr/>
    </dgm:pt>
    <dgm:pt modelId="{D307BA02-CD63-4244-BBEB-E6FF630C558A}" type="pres">
      <dgm:prSet presAssocID="{74562E54-C346-4512-A1BC-A202CCE3F262}" presName="compNode" presStyleCnt="0"/>
      <dgm:spPr/>
    </dgm:pt>
    <dgm:pt modelId="{3579719B-9F25-468C-B153-1B0CACBF054E}" type="pres">
      <dgm:prSet presAssocID="{74562E54-C346-4512-A1BC-A202CCE3F262}" presName="bgRect" presStyleLbl="bgShp" presStyleIdx="2" presStyleCnt="3"/>
      <dgm:spPr/>
    </dgm:pt>
    <dgm:pt modelId="{F231C185-797C-4C47-82B8-1FB357AB3443}" type="pres">
      <dgm:prSet presAssocID="{74562E54-C346-4512-A1BC-A202CCE3F262}"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isconnected"/>
        </a:ext>
      </dgm:extLst>
    </dgm:pt>
    <dgm:pt modelId="{0A605BCB-C107-478E-902B-13369802017D}" type="pres">
      <dgm:prSet presAssocID="{74562E54-C346-4512-A1BC-A202CCE3F262}" presName="spaceRect" presStyleCnt="0"/>
      <dgm:spPr/>
    </dgm:pt>
    <dgm:pt modelId="{DE8CA8D5-1BF9-4CB2-8A1E-2601E59D34B4}" type="pres">
      <dgm:prSet presAssocID="{74562E54-C346-4512-A1BC-A202CCE3F262}" presName="parTx" presStyleLbl="revTx" presStyleIdx="2" presStyleCnt="3">
        <dgm:presLayoutVars>
          <dgm:chMax val="0"/>
          <dgm:chPref val="0"/>
        </dgm:presLayoutVars>
      </dgm:prSet>
      <dgm:spPr/>
    </dgm:pt>
  </dgm:ptLst>
  <dgm:cxnLst>
    <dgm:cxn modelId="{B6303B3F-1DF8-40A4-A836-91484EF6BCBA}" type="presOf" srcId="{74562E54-C346-4512-A1BC-A202CCE3F262}" destId="{DE8CA8D5-1BF9-4CB2-8A1E-2601E59D34B4}" srcOrd="0" destOrd="0" presId="urn:microsoft.com/office/officeart/2018/2/layout/IconVerticalSolidList"/>
    <dgm:cxn modelId="{C797FB4F-5BD4-47AF-8457-2B4325929AC2}" type="presOf" srcId="{5D191569-EABB-4128-9B20-FAF8FEA67A0C}" destId="{E12C6FDE-DC94-4685-A14A-A736376AFCB9}" srcOrd="0" destOrd="0" presId="urn:microsoft.com/office/officeart/2018/2/layout/IconVerticalSolidList"/>
    <dgm:cxn modelId="{65297357-C246-40B2-B1E1-56C62E257440}" srcId="{98D025F3-1A9F-470A-8F80-1E1E72C34CF4}" destId="{5D191569-EABB-4128-9B20-FAF8FEA67A0C}" srcOrd="0" destOrd="0" parTransId="{873B3005-7F1F-44F6-B86D-0155547D8317}" sibTransId="{7627FEC2-8869-4211-BD31-4B0251A84CCC}"/>
    <dgm:cxn modelId="{3DB22CBB-5078-445F-9568-9E27DCDEB7AF}" type="presOf" srcId="{71D3A2F1-4313-4CB8-8331-A3075655B24D}" destId="{8437845E-A6A0-4497-9944-92E71AC373FD}" srcOrd="0" destOrd="0" presId="urn:microsoft.com/office/officeart/2018/2/layout/IconVerticalSolidList"/>
    <dgm:cxn modelId="{FF9382C0-A475-4183-A1D0-0AA76A794E87}" srcId="{98D025F3-1A9F-470A-8F80-1E1E72C34CF4}" destId="{71D3A2F1-4313-4CB8-8331-A3075655B24D}" srcOrd="1" destOrd="0" parTransId="{6C890804-BDD0-4243-B5F8-D24EFC724946}" sibTransId="{274A9F2E-02E0-4DB3-AEE9-9613713078F4}"/>
    <dgm:cxn modelId="{1B851DCF-301E-4408-B2C9-1F009F02DA64}" type="presOf" srcId="{98D025F3-1A9F-470A-8F80-1E1E72C34CF4}" destId="{678D51DF-05A5-4919-9EB7-0FA5CFD7F40C}" srcOrd="0" destOrd="0" presId="urn:microsoft.com/office/officeart/2018/2/layout/IconVerticalSolidList"/>
    <dgm:cxn modelId="{4B777BD3-40DD-4968-BF29-ACFF7A909040}" srcId="{98D025F3-1A9F-470A-8F80-1E1E72C34CF4}" destId="{74562E54-C346-4512-A1BC-A202CCE3F262}" srcOrd="2" destOrd="0" parTransId="{2077CDBB-60D4-42D8-ADC5-5F7F1410E142}" sibTransId="{446754BB-6B84-4815-86C7-A16DF3BD4D90}"/>
    <dgm:cxn modelId="{43B636B0-2BEF-4136-B6E5-C0456CE378B2}" type="presParOf" srcId="{678D51DF-05A5-4919-9EB7-0FA5CFD7F40C}" destId="{2DE94EC2-4D82-4D85-B7AA-2400BA8676AA}" srcOrd="0" destOrd="0" presId="urn:microsoft.com/office/officeart/2018/2/layout/IconVerticalSolidList"/>
    <dgm:cxn modelId="{63F319D6-3406-4FAA-9A45-2B72B06673B7}" type="presParOf" srcId="{2DE94EC2-4D82-4D85-B7AA-2400BA8676AA}" destId="{D8D70212-441A-44B5-820B-7F36DF3EDB5A}" srcOrd="0" destOrd="0" presId="urn:microsoft.com/office/officeart/2018/2/layout/IconVerticalSolidList"/>
    <dgm:cxn modelId="{FB3B4A12-6270-4DA1-B81F-0064AC07A267}" type="presParOf" srcId="{2DE94EC2-4D82-4D85-B7AA-2400BA8676AA}" destId="{AC120058-52F3-4D6A-9501-A35B5E22FEA3}" srcOrd="1" destOrd="0" presId="urn:microsoft.com/office/officeart/2018/2/layout/IconVerticalSolidList"/>
    <dgm:cxn modelId="{FE6403F8-1D4A-4F97-8874-7A5F2A4FBAF6}" type="presParOf" srcId="{2DE94EC2-4D82-4D85-B7AA-2400BA8676AA}" destId="{493035A3-2824-40E6-8DE9-D2D9A6C6C12A}" srcOrd="2" destOrd="0" presId="urn:microsoft.com/office/officeart/2018/2/layout/IconVerticalSolidList"/>
    <dgm:cxn modelId="{636852C0-4759-4A96-85EF-EC9D68D4BA48}" type="presParOf" srcId="{2DE94EC2-4D82-4D85-B7AA-2400BA8676AA}" destId="{E12C6FDE-DC94-4685-A14A-A736376AFCB9}" srcOrd="3" destOrd="0" presId="urn:microsoft.com/office/officeart/2018/2/layout/IconVerticalSolidList"/>
    <dgm:cxn modelId="{5E35D032-7F9E-48AA-B1B0-A21DF924DF28}" type="presParOf" srcId="{678D51DF-05A5-4919-9EB7-0FA5CFD7F40C}" destId="{AAF88222-2891-49D8-B6E5-BF5317A3E98D}" srcOrd="1" destOrd="0" presId="urn:microsoft.com/office/officeart/2018/2/layout/IconVerticalSolidList"/>
    <dgm:cxn modelId="{9DF4AB32-4920-42F4-AC19-56E7FA5227F8}" type="presParOf" srcId="{678D51DF-05A5-4919-9EB7-0FA5CFD7F40C}" destId="{CB855223-7256-4A4D-9FAB-CC91AF8ED8AF}" srcOrd="2" destOrd="0" presId="urn:microsoft.com/office/officeart/2018/2/layout/IconVerticalSolidList"/>
    <dgm:cxn modelId="{919305AC-727F-4459-82C0-1076145831E8}" type="presParOf" srcId="{CB855223-7256-4A4D-9FAB-CC91AF8ED8AF}" destId="{F9C76BCF-0786-402F-9894-7CDBDCFDAD24}" srcOrd="0" destOrd="0" presId="urn:microsoft.com/office/officeart/2018/2/layout/IconVerticalSolidList"/>
    <dgm:cxn modelId="{5A1FE4A5-8F9A-4C7D-A90F-6F048217F404}" type="presParOf" srcId="{CB855223-7256-4A4D-9FAB-CC91AF8ED8AF}" destId="{06FF6614-FF17-4E1F-956D-8551923BDCC7}" srcOrd="1" destOrd="0" presId="urn:microsoft.com/office/officeart/2018/2/layout/IconVerticalSolidList"/>
    <dgm:cxn modelId="{76B0B9C7-BCDE-4C1D-BE7C-6BC0F202BC71}" type="presParOf" srcId="{CB855223-7256-4A4D-9FAB-CC91AF8ED8AF}" destId="{1DE0F253-0E45-4B1E-88CF-82B8AA500470}" srcOrd="2" destOrd="0" presId="urn:microsoft.com/office/officeart/2018/2/layout/IconVerticalSolidList"/>
    <dgm:cxn modelId="{92A89996-7AF9-49A6-8BE2-3E99471B24E1}" type="presParOf" srcId="{CB855223-7256-4A4D-9FAB-CC91AF8ED8AF}" destId="{8437845E-A6A0-4497-9944-92E71AC373FD}" srcOrd="3" destOrd="0" presId="urn:microsoft.com/office/officeart/2018/2/layout/IconVerticalSolidList"/>
    <dgm:cxn modelId="{A49B8BEF-3BD2-4851-B70F-CEF0770BA7FB}" type="presParOf" srcId="{678D51DF-05A5-4919-9EB7-0FA5CFD7F40C}" destId="{6314AFAF-3DFA-48E1-BB85-409BD6DE6975}" srcOrd="3" destOrd="0" presId="urn:microsoft.com/office/officeart/2018/2/layout/IconVerticalSolidList"/>
    <dgm:cxn modelId="{4D48A5AA-544F-499D-9E7C-6FBAA833B754}" type="presParOf" srcId="{678D51DF-05A5-4919-9EB7-0FA5CFD7F40C}" destId="{D307BA02-CD63-4244-BBEB-E6FF630C558A}" srcOrd="4" destOrd="0" presId="urn:microsoft.com/office/officeart/2018/2/layout/IconVerticalSolidList"/>
    <dgm:cxn modelId="{11126747-1BDF-449A-982C-9F70E0DC14ED}" type="presParOf" srcId="{D307BA02-CD63-4244-BBEB-E6FF630C558A}" destId="{3579719B-9F25-468C-B153-1B0CACBF054E}" srcOrd="0" destOrd="0" presId="urn:microsoft.com/office/officeart/2018/2/layout/IconVerticalSolidList"/>
    <dgm:cxn modelId="{D65B40DB-390E-42E3-AC3A-EF0F203A1228}" type="presParOf" srcId="{D307BA02-CD63-4244-BBEB-E6FF630C558A}" destId="{F231C185-797C-4C47-82B8-1FB357AB3443}" srcOrd="1" destOrd="0" presId="urn:microsoft.com/office/officeart/2018/2/layout/IconVerticalSolidList"/>
    <dgm:cxn modelId="{4DB41DBA-8859-474E-B6FA-000BE7F57355}" type="presParOf" srcId="{D307BA02-CD63-4244-BBEB-E6FF630C558A}" destId="{0A605BCB-C107-478E-902B-13369802017D}" srcOrd="2" destOrd="0" presId="urn:microsoft.com/office/officeart/2018/2/layout/IconVerticalSolidList"/>
    <dgm:cxn modelId="{5A9203EC-7963-48E9-BEEE-49348E0ED2B6}" type="presParOf" srcId="{D307BA02-CD63-4244-BBEB-E6FF630C558A}" destId="{DE8CA8D5-1BF9-4CB2-8A1E-2601E59D34B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BF1E5B-D967-4E99-87D8-4A6814097F5A}"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DA129E-9AEA-4F5A-B4AF-1E955A51065D}">
      <dgm:prSet/>
      <dgm:spPr/>
      <dgm:t>
        <a:bodyPr/>
        <a:lstStyle/>
        <a:p>
          <a:r>
            <a:rPr lang="en-US"/>
            <a:t>The data is cleaned and prepared for further analysis using Python.</a:t>
          </a:r>
        </a:p>
      </dgm:t>
    </dgm:pt>
    <dgm:pt modelId="{EFFB3999-8728-4E8D-B6A9-95E2C3D64FD5}" type="parTrans" cxnId="{5DE392FB-4753-4247-9F30-4898B03693E0}">
      <dgm:prSet/>
      <dgm:spPr/>
      <dgm:t>
        <a:bodyPr/>
        <a:lstStyle/>
        <a:p>
          <a:endParaRPr lang="en-US"/>
        </a:p>
      </dgm:t>
    </dgm:pt>
    <dgm:pt modelId="{AA1688C9-D523-4C3F-AA64-AF5A3D3DC795}" type="sibTrans" cxnId="{5DE392FB-4753-4247-9F30-4898B03693E0}">
      <dgm:prSet/>
      <dgm:spPr/>
      <dgm:t>
        <a:bodyPr/>
        <a:lstStyle/>
        <a:p>
          <a:endParaRPr lang="en-US"/>
        </a:p>
      </dgm:t>
    </dgm:pt>
    <dgm:pt modelId="{77EB2F52-EAF6-4127-B6A0-8FE91F08875B}">
      <dgm:prSet/>
      <dgm:spPr/>
      <dgm:t>
        <a:bodyPr/>
        <a:lstStyle/>
        <a:p>
          <a:r>
            <a:rPr lang="en-US" dirty="0"/>
            <a:t>Fixing data types</a:t>
          </a:r>
        </a:p>
      </dgm:t>
    </dgm:pt>
    <dgm:pt modelId="{D60C9E9D-7544-4EEC-9B91-B5FF8F26F626}" type="parTrans" cxnId="{0BEA1A01-8FFB-43F6-A3F4-F2EB09DD21F7}">
      <dgm:prSet/>
      <dgm:spPr/>
      <dgm:t>
        <a:bodyPr/>
        <a:lstStyle/>
        <a:p>
          <a:endParaRPr lang="en-US"/>
        </a:p>
      </dgm:t>
    </dgm:pt>
    <dgm:pt modelId="{56F992ED-8CC2-434F-B9AE-F25F54F19AA8}" type="sibTrans" cxnId="{0BEA1A01-8FFB-43F6-A3F4-F2EB09DD21F7}">
      <dgm:prSet/>
      <dgm:spPr/>
      <dgm:t>
        <a:bodyPr/>
        <a:lstStyle/>
        <a:p>
          <a:endParaRPr lang="en-US"/>
        </a:p>
      </dgm:t>
    </dgm:pt>
    <dgm:pt modelId="{2C4365C6-BE13-4C84-828F-8DBAB11C452D}">
      <dgm:prSet/>
      <dgm:spPr/>
      <dgm:t>
        <a:bodyPr/>
        <a:lstStyle/>
        <a:p>
          <a:r>
            <a:rPr lang="en-US" dirty="0"/>
            <a:t>Missing Values</a:t>
          </a:r>
        </a:p>
      </dgm:t>
    </dgm:pt>
    <dgm:pt modelId="{D70873E5-17CC-4EED-98EE-A9E7296DB137}" type="parTrans" cxnId="{157AABA8-CBB7-4E4E-885D-225E3E3A60B0}">
      <dgm:prSet/>
      <dgm:spPr/>
      <dgm:t>
        <a:bodyPr/>
        <a:lstStyle/>
        <a:p>
          <a:endParaRPr lang="en-US"/>
        </a:p>
      </dgm:t>
    </dgm:pt>
    <dgm:pt modelId="{76EB1485-3850-4B5D-9210-AAA0E0B81D92}" type="sibTrans" cxnId="{157AABA8-CBB7-4E4E-885D-225E3E3A60B0}">
      <dgm:prSet/>
      <dgm:spPr/>
      <dgm:t>
        <a:bodyPr/>
        <a:lstStyle/>
        <a:p>
          <a:endParaRPr lang="en-US"/>
        </a:p>
      </dgm:t>
    </dgm:pt>
    <dgm:pt modelId="{FA71F44F-1F9C-41ED-9235-FEAAC7992F4D}">
      <dgm:prSet/>
      <dgm:spPr/>
      <dgm:t>
        <a:bodyPr/>
        <a:lstStyle/>
        <a:p>
          <a:r>
            <a:rPr lang="en-US"/>
            <a:t>Drop rows with null values in “Location”</a:t>
          </a:r>
        </a:p>
      </dgm:t>
    </dgm:pt>
    <dgm:pt modelId="{8137AC1C-8732-47EE-93CE-46D7473140AB}" type="parTrans" cxnId="{22A88F87-7C69-4E2B-BB97-AEA3EFE7FBFB}">
      <dgm:prSet/>
      <dgm:spPr/>
      <dgm:t>
        <a:bodyPr/>
        <a:lstStyle/>
        <a:p>
          <a:endParaRPr lang="en-US"/>
        </a:p>
      </dgm:t>
    </dgm:pt>
    <dgm:pt modelId="{9650F1B0-B35A-42B2-8275-3B574E983D21}" type="sibTrans" cxnId="{22A88F87-7C69-4E2B-BB97-AEA3EFE7FBFB}">
      <dgm:prSet/>
      <dgm:spPr/>
      <dgm:t>
        <a:bodyPr/>
        <a:lstStyle/>
        <a:p>
          <a:endParaRPr lang="en-US"/>
        </a:p>
      </dgm:t>
    </dgm:pt>
    <dgm:pt modelId="{024FD41C-B69D-4217-A593-6A94BF6ABCAC}">
      <dgm:prSet/>
      <dgm:spPr/>
      <dgm:t>
        <a:bodyPr/>
        <a:lstStyle/>
        <a:p>
          <a:r>
            <a:rPr lang="en-US"/>
            <a:t>Blank address and council district to be updated as "UNKNOWN“</a:t>
          </a:r>
        </a:p>
      </dgm:t>
    </dgm:pt>
    <dgm:pt modelId="{400D050F-E54F-463A-B213-4D899E2DA94F}" type="parTrans" cxnId="{4C7FD922-4953-490F-B25F-1CB401EA7DE0}">
      <dgm:prSet/>
      <dgm:spPr/>
      <dgm:t>
        <a:bodyPr/>
        <a:lstStyle/>
        <a:p>
          <a:endParaRPr lang="en-US"/>
        </a:p>
      </dgm:t>
    </dgm:pt>
    <dgm:pt modelId="{6D25E9D3-C10C-4524-9B17-E121022C0782}" type="sibTrans" cxnId="{4C7FD922-4953-490F-B25F-1CB401EA7DE0}">
      <dgm:prSet/>
      <dgm:spPr/>
      <dgm:t>
        <a:bodyPr/>
        <a:lstStyle/>
        <a:p>
          <a:endParaRPr lang="en-US"/>
        </a:p>
      </dgm:t>
    </dgm:pt>
    <dgm:pt modelId="{9A9FD749-75DD-4E21-B2B5-AF03169D5049}">
      <dgm:prSet/>
      <dgm:spPr/>
      <dgm:t>
        <a:bodyPr/>
        <a:lstStyle/>
        <a:p>
          <a:r>
            <a:rPr lang="en-US"/>
            <a:t>Data Inconsistencies:</a:t>
          </a:r>
        </a:p>
      </dgm:t>
    </dgm:pt>
    <dgm:pt modelId="{1D4CE95C-2FAE-456E-AEB6-6EC0CE2CD230}" type="parTrans" cxnId="{5C5B984E-31DF-4A4A-972E-A6E25D7F9099}">
      <dgm:prSet/>
      <dgm:spPr/>
      <dgm:t>
        <a:bodyPr/>
        <a:lstStyle/>
        <a:p>
          <a:endParaRPr lang="en-US"/>
        </a:p>
      </dgm:t>
    </dgm:pt>
    <dgm:pt modelId="{41D7FD52-DE90-43C3-8C00-4736EE2F1EF4}" type="sibTrans" cxnId="{5C5B984E-31DF-4A4A-972E-A6E25D7F9099}">
      <dgm:prSet/>
      <dgm:spPr/>
      <dgm:t>
        <a:bodyPr/>
        <a:lstStyle/>
        <a:p>
          <a:endParaRPr lang="en-US"/>
        </a:p>
      </dgm:t>
    </dgm:pt>
    <dgm:pt modelId="{F4E2FF03-A6DA-4A89-80A7-8362D8DF7A8C}">
      <dgm:prSet/>
      <dgm:spPr/>
      <dgm:t>
        <a:bodyPr/>
        <a:lstStyle/>
        <a:p>
          <a:r>
            <a:rPr lang="en-US"/>
            <a:t>ASSAULT </a:t>
          </a:r>
          <a:r>
            <a:rPr lang="en-US">
              <a:sym typeface="Wingdings" panose="05000000000000000000" pitchFamily="2" charset="2"/>
            </a:rPr>
            <a:t></a:t>
          </a:r>
          <a:r>
            <a:rPr lang="en-US"/>
            <a:t> Assault</a:t>
          </a:r>
        </a:p>
      </dgm:t>
    </dgm:pt>
    <dgm:pt modelId="{D27DB984-0B34-4F0B-B8C6-B666B9EB91C3}" type="parTrans" cxnId="{0F54C286-B357-4AF1-BE93-E82B61791717}">
      <dgm:prSet/>
      <dgm:spPr/>
      <dgm:t>
        <a:bodyPr/>
        <a:lstStyle/>
        <a:p>
          <a:endParaRPr lang="en-US"/>
        </a:p>
      </dgm:t>
    </dgm:pt>
    <dgm:pt modelId="{A128C1F5-00A5-4263-AD76-55CE7EA83960}" type="sibTrans" cxnId="{0F54C286-B357-4AF1-BE93-E82B61791717}">
      <dgm:prSet/>
      <dgm:spPr/>
      <dgm:t>
        <a:bodyPr/>
        <a:lstStyle/>
        <a:p>
          <a:endParaRPr lang="en-US"/>
        </a:p>
      </dgm:t>
    </dgm:pt>
    <dgm:pt modelId="{4F360896-1DBE-48B1-9936-3DF4533F2C24}">
      <dgm:prSet/>
      <dgm:spPr/>
      <dgm:t>
        <a:bodyPr/>
        <a:lstStyle/>
        <a:p>
          <a:r>
            <a:rPr lang="en-US"/>
            <a:t>ROBERY </a:t>
          </a:r>
          <a:r>
            <a:rPr lang="en-US">
              <a:sym typeface="Wingdings" panose="05000000000000000000" pitchFamily="2" charset="2"/>
            </a:rPr>
            <a:t></a:t>
          </a:r>
          <a:r>
            <a:rPr lang="en-US"/>
            <a:t> Robbery</a:t>
          </a:r>
        </a:p>
      </dgm:t>
    </dgm:pt>
    <dgm:pt modelId="{8E3BB87D-3125-4464-B620-EBD85DAB20A3}" type="parTrans" cxnId="{00A8D7DC-8C92-40E5-9305-981553E83068}">
      <dgm:prSet/>
      <dgm:spPr/>
      <dgm:t>
        <a:bodyPr/>
        <a:lstStyle/>
        <a:p>
          <a:endParaRPr lang="en-US"/>
        </a:p>
      </dgm:t>
    </dgm:pt>
    <dgm:pt modelId="{F9914DC3-59B1-4295-A768-CF90484D3F7A}" type="sibTrans" cxnId="{00A8D7DC-8C92-40E5-9305-981553E83068}">
      <dgm:prSet/>
      <dgm:spPr/>
      <dgm:t>
        <a:bodyPr/>
        <a:lstStyle/>
        <a:p>
          <a:endParaRPr lang="en-US"/>
        </a:p>
      </dgm:t>
    </dgm:pt>
    <dgm:pt modelId="{C4927BA6-B1E0-4460-87C2-D21E6DE31F96}">
      <dgm:prSet/>
      <dgm:spPr/>
      <dgm:t>
        <a:bodyPr/>
        <a:lstStyle/>
        <a:p>
          <a:r>
            <a:rPr lang="en-US"/>
            <a:t>UNNOWN </a:t>
          </a:r>
          <a:r>
            <a:rPr lang="en-US">
              <a:sym typeface="Wingdings" panose="05000000000000000000" pitchFamily="2" charset="2"/>
            </a:rPr>
            <a:t></a:t>
          </a:r>
          <a:r>
            <a:rPr lang="en-US"/>
            <a:t> UNKNOWN</a:t>
          </a:r>
        </a:p>
      </dgm:t>
    </dgm:pt>
    <dgm:pt modelId="{5B5A34A7-A8E4-4A97-832A-1EBB6A62940B}" type="parTrans" cxnId="{CA1E031E-9585-41D2-BE37-A067DC109B16}">
      <dgm:prSet/>
      <dgm:spPr/>
      <dgm:t>
        <a:bodyPr/>
        <a:lstStyle/>
        <a:p>
          <a:endParaRPr lang="en-US"/>
        </a:p>
      </dgm:t>
    </dgm:pt>
    <dgm:pt modelId="{51584639-CF1B-4189-B43E-30D99B8ACF72}" type="sibTrans" cxnId="{CA1E031E-9585-41D2-BE37-A067DC109B16}">
      <dgm:prSet/>
      <dgm:spPr/>
      <dgm:t>
        <a:bodyPr/>
        <a:lstStyle/>
        <a:p>
          <a:endParaRPr lang="en-US"/>
        </a:p>
      </dgm:t>
    </dgm:pt>
    <dgm:pt modelId="{CA130F85-0865-4CD6-BB59-3142E0E4F68B}">
      <dgm:prSet/>
      <dgm:spPr/>
      <dgm:t>
        <a:bodyPr/>
        <a:lstStyle/>
        <a:p>
          <a:r>
            <a:rPr lang="en-US"/>
            <a:t> </a:t>
          </a:r>
          <a:r>
            <a:rPr lang="en-US" dirty="0"/>
            <a:t>Convert incident datetime from string to pandas datetime</a:t>
          </a:r>
        </a:p>
      </dgm:t>
    </dgm:pt>
    <dgm:pt modelId="{2E2BA65B-9702-4346-8C28-B44964440BB3}" type="parTrans" cxnId="{875EE929-1BF6-49B7-88F3-34D9DCB52F3D}">
      <dgm:prSet/>
      <dgm:spPr/>
      <dgm:t>
        <a:bodyPr/>
        <a:lstStyle/>
        <a:p>
          <a:endParaRPr lang="en-US"/>
        </a:p>
      </dgm:t>
    </dgm:pt>
    <dgm:pt modelId="{C6F9D6EA-3546-45FA-B5D1-5E61B368DC37}" type="sibTrans" cxnId="{875EE929-1BF6-49B7-88F3-34D9DCB52F3D}">
      <dgm:prSet/>
      <dgm:spPr/>
      <dgm:t>
        <a:bodyPr/>
        <a:lstStyle/>
        <a:p>
          <a:endParaRPr lang="en-US"/>
        </a:p>
      </dgm:t>
    </dgm:pt>
    <dgm:pt modelId="{475B336E-00A1-4D43-9B48-8B68A9EF0AAC}" type="pres">
      <dgm:prSet presAssocID="{DFBF1E5B-D967-4E99-87D8-4A6814097F5A}" presName="linear" presStyleCnt="0">
        <dgm:presLayoutVars>
          <dgm:animLvl val="lvl"/>
          <dgm:resizeHandles val="exact"/>
        </dgm:presLayoutVars>
      </dgm:prSet>
      <dgm:spPr/>
    </dgm:pt>
    <dgm:pt modelId="{08A2FE97-C0F5-4F50-A76C-4A788E43D228}" type="pres">
      <dgm:prSet presAssocID="{5DDA129E-9AEA-4F5A-B4AF-1E955A51065D}" presName="parentText" presStyleLbl="node1" presStyleIdx="0" presStyleCnt="4">
        <dgm:presLayoutVars>
          <dgm:chMax val="0"/>
          <dgm:bulletEnabled val="1"/>
        </dgm:presLayoutVars>
      </dgm:prSet>
      <dgm:spPr/>
    </dgm:pt>
    <dgm:pt modelId="{361309C5-41AB-4EF6-83DC-82843BC5D8EC}" type="pres">
      <dgm:prSet presAssocID="{AA1688C9-D523-4C3F-AA64-AF5A3D3DC795}" presName="spacer" presStyleCnt="0"/>
      <dgm:spPr/>
    </dgm:pt>
    <dgm:pt modelId="{3B97FFC8-EC2D-4D53-9F65-B33DB0050466}" type="pres">
      <dgm:prSet presAssocID="{77EB2F52-EAF6-4127-B6A0-8FE91F08875B}" presName="parentText" presStyleLbl="node1" presStyleIdx="1" presStyleCnt="4">
        <dgm:presLayoutVars>
          <dgm:chMax val="0"/>
          <dgm:bulletEnabled val="1"/>
        </dgm:presLayoutVars>
      </dgm:prSet>
      <dgm:spPr/>
    </dgm:pt>
    <dgm:pt modelId="{BD41FF05-FFEA-45AE-8519-059E07D068E7}" type="pres">
      <dgm:prSet presAssocID="{77EB2F52-EAF6-4127-B6A0-8FE91F08875B}" presName="childText" presStyleLbl="revTx" presStyleIdx="0" presStyleCnt="3">
        <dgm:presLayoutVars>
          <dgm:bulletEnabled val="1"/>
        </dgm:presLayoutVars>
      </dgm:prSet>
      <dgm:spPr/>
    </dgm:pt>
    <dgm:pt modelId="{33B1FB10-27ED-4860-A0F6-AA74C9554859}" type="pres">
      <dgm:prSet presAssocID="{2C4365C6-BE13-4C84-828F-8DBAB11C452D}" presName="parentText" presStyleLbl="node1" presStyleIdx="2" presStyleCnt="4">
        <dgm:presLayoutVars>
          <dgm:chMax val="0"/>
          <dgm:bulletEnabled val="1"/>
        </dgm:presLayoutVars>
      </dgm:prSet>
      <dgm:spPr/>
    </dgm:pt>
    <dgm:pt modelId="{C620EA13-EA0A-4553-A133-3C18B082A5BE}" type="pres">
      <dgm:prSet presAssocID="{2C4365C6-BE13-4C84-828F-8DBAB11C452D}" presName="childText" presStyleLbl="revTx" presStyleIdx="1" presStyleCnt="3">
        <dgm:presLayoutVars>
          <dgm:bulletEnabled val="1"/>
        </dgm:presLayoutVars>
      </dgm:prSet>
      <dgm:spPr/>
    </dgm:pt>
    <dgm:pt modelId="{EC56FF33-79A6-4CF9-BB34-A5A1857593B1}" type="pres">
      <dgm:prSet presAssocID="{9A9FD749-75DD-4E21-B2B5-AF03169D5049}" presName="parentText" presStyleLbl="node1" presStyleIdx="3" presStyleCnt="4">
        <dgm:presLayoutVars>
          <dgm:chMax val="0"/>
          <dgm:bulletEnabled val="1"/>
        </dgm:presLayoutVars>
      </dgm:prSet>
      <dgm:spPr/>
    </dgm:pt>
    <dgm:pt modelId="{E62E939B-DD6B-4654-A1B4-FC57E42D99F4}" type="pres">
      <dgm:prSet presAssocID="{9A9FD749-75DD-4E21-B2B5-AF03169D5049}" presName="childText" presStyleLbl="revTx" presStyleIdx="2" presStyleCnt="3">
        <dgm:presLayoutVars>
          <dgm:bulletEnabled val="1"/>
        </dgm:presLayoutVars>
      </dgm:prSet>
      <dgm:spPr/>
    </dgm:pt>
  </dgm:ptLst>
  <dgm:cxnLst>
    <dgm:cxn modelId="{0BEA1A01-8FFB-43F6-A3F4-F2EB09DD21F7}" srcId="{DFBF1E5B-D967-4E99-87D8-4A6814097F5A}" destId="{77EB2F52-EAF6-4127-B6A0-8FE91F08875B}" srcOrd="1" destOrd="0" parTransId="{D60C9E9D-7544-4EEC-9B91-B5FF8F26F626}" sibTransId="{56F992ED-8CC2-434F-B9AE-F25F54F19AA8}"/>
    <dgm:cxn modelId="{11F2E50D-ACF2-47A9-BB8C-2908414083AD}" type="presOf" srcId="{FA71F44F-1F9C-41ED-9235-FEAAC7992F4D}" destId="{C620EA13-EA0A-4553-A133-3C18B082A5BE}" srcOrd="0" destOrd="0" presId="urn:microsoft.com/office/officeart/2005/8/layout/vList2"/>
    <dgm:cxn modelId="{CA1E031E-9585-41D2-BE37-A067DC109B16}" srcId="{9A9FD749-75DD-4E21-B2B5-AF03169D5049}" destId="{C4927BA6-B1E0-4460-87C2-D21E6DE31F96}" srcOrd="2" destOrd="0" parTransId="{5B5A34A7-A8E4-4A97-832A-1EBB6A62940B}" sibTransId="{51584639-CF1B-4189-B43E-30D99B8ACF72}"/>
    <dgm:cxn modelId="{4C7FD922-4953-490F-B25F-1CB401EA7DE0}" srcId="{2C4365C6-BE13-4C84-828F-8DBAB11C452D}" destId="{024FD41C-B69D-4217-A593-6A94BF6ABCAC}" srcOrd="1" destOrd="0" parTransId="{400D050F-E54F-463A-B213-4D899E2DA94F}" sibTransId="{6D25E9D3-C10C-4524-9B17-E121022C0782}"/>
    <dgm:cxn modelId="{875EE929-1BF6-49B7-88F3-34D9DCB52F3D}" srcId="{77EB2F52-EAF6-4127-B6A0-8FE91F08875B}" destId="{CA130F85-0865-4CD6-BB59-3142E0E4F68B}" srcOrd="0" destOrd="0" parTransId="{2E2BA65B-9702-4346-8C28-B44964440BB3}" sibTransId="{C6F9D6EA-3546-45FA-B5D1-5E61B368DC37}"/>
    <dgm:cxn modelId="{D32AA865-5115-4FF0-BA2F-7F22F221B735}" type="presOf" srcId="{F4E2FF03-A6DA-4A89-80A7-8362D8DF7A8C}" destId="{E62E939B-DD6B-4654-A1B4-FC57E42D99F4}" srcOrd="0" destOrd="0" presId="urn:microsoft.com/office/officeart/2005/8/layout/vList2"/>
    <dgm:cxn modelId="{D140996C-3F75-4FC1-8430-430B50EB09B5}" type="presOf" srcId="{4F360896-1DBE-48B1-9936-3DF4533F2C24}" destId="{E62E939B-DD6B-4654-A1B4-FC57E42D99F4}" srcOrd="0" destOrd="1" presId="urn:microsoft.com/office/officeart/2005/8/layout/vList2"/>
    <dgm:cxn modelId="{5C5B984E-31DF-4A4A-972E-A6E25D7F9099}" srcId="{DFBF1E5B-D967-4E99-87D8-4A6814097F5A}" destId="{9A9FD749-75DD-4E21-B2B5-AF03169D5049}" srcOrd="3" destOrd="0" parTransId="{1D4CE95C-2FAE-456E-AEB6-6EC0CE2CD230}" sibTransId="{41D7FD52-DE90-43C3-8C00-4736EE2F1EF4}"/>
    <dgm:cxn modelId="{8E02B652-382A-449B-B3AD-2F3EDD6DDEC1}" type="presOf" srcId="{024FD41C-B69D-4217-A593-6A94BF6ABCAC}" destId="{C620EA13-EA0A-4553-A133-3C18B082A5BE}" srcOrd="0" destOrd="1" presId="urn:microsoft.com/office/officeart/2005/8/layout/vList2"/>
    <dgm:cxn modelId="{0F54C286-B357-4AF1-BE93-E82B61791717}" srcId="{9A9FD749-75DD-4E21-B2B5-AF03169D5049}" destId="{F4E2FF03-A6DA-4A89-80A7-8362D8DF7A8C}" srcOrd="0" destOrd="0" parTransId="{D27DB984-0B34-4F0B-B8C6-B666B9EB91C3}" sibTransId="{A128C1F5-00A5-4263-AD76-55CE7EA83960}"/>
    <dgm:cxn modelId="{22A88F87-7C69-4E2B-BB97-AEA3EFE7FBFB}" srcId="{2C4365C6-BE13-4C84-828F-8DBAB11C452D}" destId="{FA71F44F-1F9C-41ED-9235-FEAAC7992F4D}" srcOrd="0" destOrd="0" parTransId="{8137AC1C-8732-47EE-93CE-46D7473140AB}" sibTransId="{9650F1B0-B35A-42B2-8275-3B574E983D21}"/>
    <dgm:cxn modelId="{7E918688-8270-456B-883E-1D27BFB71EE7}" type="presOf" srcId="{C4927BA6-B1E0-4460-87C2-D21E6DE31F96}" destId="{E62E939B-DD6B-4654-A1B4-FC57E42D99F4}" srcOrd="0" destOrd="2" presId="urn:microsoft.com/office/officeart/2005/8/layout/vList2"/>
    <dgm:cxn modelId="{2895B194-0188-438F-AD04-61B46CD6F2E2}" type="presOf" srcId="{5DDA129E-9AEA-4F5A-B4AF-1E955A51065D}" destId="{08A2FE97-C0F5-4F50-A76C-4A788E43D228}" srcOrd="0" destOrd="0" presId="urn:microsoft.com/office/officeart/2005/8/layout/vList2"/>
    <dgm:cxn modelId="{FAC01E9C-6160-460E-B0C6-20EDB6D02C8F}" type="presOf" srcId="{CA130F85-0865-4CD6-BB59-3142E0E4F68B}" destId="{BD41FF05-FFEA-45AE-8519-059E07D068E7}" srcOrd="0" destOrd="0" presId="urn:microsoft.com/office/officeart/2005/8/layout/vList2"/>
    <dgm:cxn modelId="{157AABA8-CBB7-4E4E-885D-225E3E3A60B0}" srcId="{DFBF1E5B-D967-4E99-87D8-4A6814097F5A}" destId="{2C4365C6-BE13-4C84-828F-8DBAB11C452D}" srcOrd="2" destOrd="0" parTransId="{D70873E5-17CC-4EED-98EE-A9E7296DB137}" sibTransId="{76EB1485-3850-4B5D-9210-AAA0E0B81D92}"/>
    <dgm:cxn modelId="{360FDBAD-0474-4AD8-A993-A881EEF8D206}" type="presOf" srcId="{77EB2F52-EAF6-4127-B6A0-8FE91F08875B}" destId="{3B97FFC8-EC2D-4D53-9F65-B33DB0050466}" srcOrd="0" destOrd="0" presId="urn:microsoft.com/office/officeart/2005/8/layout/vList2"/>
    <dgm:cxn modelId="{509BE3DB-3781-4015-BD65-6A3FD6425422}" type="presOf" srcId="{2C4365C6-BE13-4C84-828F-8DBAB11C452D}" destId="{33B1FB10-27ED-4860-A0F6-AA74C9554859}" srcOrd="0" destOrd="0" presId="urn:microsoft.com/office/officeart/2005/8/layout/vList2"/>
    <dgm:cxn modelId="{00A8D7DC-8C92-40E5-9305-981553E83068}" srcId="{9A9FD749-75DD-4E21-B2B5-AF03169D5049}" destId="{4F360896-1DBE-48B1-9936-3DF4533F2C24}" srcOrd="1" destOrd="0" parTransId="{8E3BB87D-3125-4464-B620-EBD85DAB20A3}" sibTransId="{F9914DC3-59B1-4295-A768-CF90484D3F7A}"/>
    <dgm:cxn modelId="{CC1BC0E4-9ADA-4FC8-9170-F34444F5B9B2}" type="presOf" srcId="{9A9FD749-75DD-4E21-B2B5-AF03169D5049}" destId="{EC56FF33-79A6-4CF9-BB34-A5A1857593B1}" srcOrd="0" destOrd="0" presId="urn:microsoft.com/office/officeart/2005/8/layout/vList2"/>
    <dgm:cxn modelId="{5DE392FB-4753-4247-9F30-4898B03693E0}" srcId="{DFBF1E5B-D967-4E99-87D8-4A6814097F5A}" destId="{5DDA129E-9AEA-4F5A-B4AF-1E955A51065D}" srcOrd="0" destOrd="0" parTransId="{EFFB3999-8728-4E8D-B6A9-95E2C3D64FD5}" sibTransId="{AA1688C9-D523-4C3F-AA64-AF5A3D3DC795}"/>
    <dgm:cxn modelId="{6513DDFE-F58C-47B0-882E-E5E4DACB8838}" type="presOf" srcId="{DFBF1E5B-D967-4E99-87D8-4A6814097F5A}" destId="{475B336E-00A1-4D43-9B48-8B68A9EF0AAC}" srcOrd="0" destOrd="0" presId="urn:microsoft.com/office/officeart/2005/8/layout/vList2"/>
    <dgm:cxn modelId="{67A44AF2-5F44-4B6F-A8C9-5ECE880AAE20}" type="presParOf" srcId="{475B336E-00A1-4D43-9B48-8B68A9EF0AAC}" destId="{08A2FE97-C0F5-4F50-A76C-4A788E43D228}" srcOrd="0" destOrd="0" presId="urn:microsoft.com/office/officeart/2005/8/layout/vList2"/>
    <dgm:cxn modelId="{0CB25BBA-2820-444F-9E09-9589D3A4956F}" type="presParOf" srcId="{475B336E-00A1-4D43-9B48-8B68A9EF0AAC}" destId="{361309C5-41AB-4EF6-83DC-82843BC5D8EC}" srcOrd="1" destOrd="0" presId="urn:microsoft.com/office/officeart/2005/8/layout/vList2"/>
    <dgm:cxn modelId="{56BBA185-D923-42F7-9F7E-E13896B7D14D}" type="presParOf" srcId="{475B336E-00A1-4D43-9B48-8B68A9EF0AAC}" destId="{3B97FFC8-EC2D-4D53-9F65-B33DB0050466}" srcOrd="2" destOrd="0" presId="urn:microsoft.com/office/officeart/2005/8/layout/vList2"/>
    <dgm:cxn modelId="{8B6C286D-67AC-4EBA-8F00-88921B14E863}" type="presParOf" srcId="{475B336E-00A1-4D43-9B48-8B68A9EF0AAC}" destId="{BD41FF05-FFEA-45AE-8519-059E07D068E7}" srcOrd="3" destOrd="0" presId="urn:microsoft.com/office/officeart/2005/8/layout/vList2"/>
    <dgm:cxn modelId="{E105DD44-5882-4588-A2F6-B4CF70F2F73F}" type="presParOf" srcId="{475B336E-00A1-4D43-9B48-8B68A9EF0AAC}" destId="{33B1FB10-27ED-4860-A0F6-AA74C9554859}" srcOrd="4" destOrd="0" presId="urn:microsoft.com/office/officeart/2005/8/layout/vList2"/>
    <dgm:cxn modelId="{48616F23-EA8C-469F-888B-7A99E50887FD}" type="presParOf" srcId="{475B336E-00A1-4D43-9B48-8B68A9EF0AAC}" destId="{C620EA13-EA0A-4553-A133-3C18B082A5BE}" srcOrd="5" destOrd="0" presId="urn:microsoft.com/office/officeart/2005/8/layout/vList2"/>
    <dgm:cxn modelId="{C993CFDA-EB4B-4162-BDA0-986133E311D2}" type="presParOf" srcId="{475B336E-00A1-4D43-9B48-8B68A9EF0AAC}" destId="{EC56FF33-79A6-4CF9-BB34-A5A1857593B1}" srcOrd="6" destOrd="0" presId="urn:microsoft.com/office/officeart/2005/8/layout/vList2"/>
    <dgm:cxn modelId="{E9347E80-C353-4FAB-89E8-284488A0D105}" type="presParOf" srcId="{475B336E-00A1-4D43-9B48-8B68A9EF0AAC}" destId="{E62E939B-DD6B-4654-A1B4-FC57E42D99F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50EFA2-1960-493F-80A4-98FAA25314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F164BCC-4434-4BDF-A809-2C8176E936BE}">
      <dgm:prSet/>
      <dgm:spPr/>
      <dgm:t>
        <a:bodyPr/>
        <a:lstStyle/>
        <a:p>
          <a:r>
            <a:rPr lang="en-US"/>
            <a:t>Most committed crime – Theft</a:t>
          </a:r>
        </a:p>
      </dgm:t>
    </dgm:pt>
    <dgm:pt modelId="{36FD7E72-6D27-45BE-BA8E-82B48F2EDE61}" type="parTrans" cxnId="{7C9C81A7-F813-49E3-B9CB-D1CEE788F0EC}">
      <dgm:prSet/>
      <dgm:spPr/>
      <dgm:t>
        <a:bodyPr/>
        <a:lstStyle/>
        <a:p>
          <a:endParaRPr lang="en-US"/>
        </a:p>
      </dgm:t>
    </dgm:pt>
    <dgm:pt modelId="{7CB525AE-8E8E-4995-9E15-3BCECFD0CEB9}" type="sibTrans" cxnId="{7C9C81A7-F813-49E3-B9CB-D1CEE788F0EC}">
      <dgm:prSet/>
      <dgm:spPr/>
      <dgm:t>
        <a:bodyPr/>
        <a:lstStyle/>
        <a:p>
          <a:endParaRPr lang="en-US"/>
        </a:p>
      </dgm:t>
    </dgm:pt>
    <dgm:pt modelId="{63C6CA0B-CE09-400A-AF1D-5FF7E39ED40C}">
      <dgm:prSet/>
      <dgm:spPr/>
      <dgm:t>
        <a:bodyPr/>
        <a:lstStyle/>
        <a:p>
          <a:r>
            <a:rPr lang="en-US"/>
            <a:t>Months with most crimes – July and August</a:t>
          </a:r>
        </a:p>
      </dgm:t>
    </dgm:pt>
    <dgm:pt modelId="{4E35CFF1-65C5-407D-9E1F-77BB5846EA92}" type="parTrans" cxnId="{E84EB279-90A4-4F42-AB5A-07862747D8F1}">
      <dgm:prSet/>
      <dgm:spPr/>
      <dgm:t>
        <a:bodyPr/>
        <a:lstStyle/>
        <a:p>
          <a:endParaRPr lang="en-US"/>
        </a:p>
      </dgm:t>
    </dgm:pt>
    <dgm:pt modelId="{6DEEE316-A51E-4F24-AA0F-77511E81797C}" type="sibTrans" cxnId="{E84EB279-90A4-4F42-AB5A-07862747D8F1}">
      <dgm:prSet/>
      <dgm:spPr/>
      <dgm:t>
        <a:bodyPr/>
        <a:lstStyle/>
        <a:p>
          <a:endParaRPr lang="en-US"/>
        </a:p>
      </dgm:t>
    </dgm:pt>
    <dgm:pt modelId="{289CA3D6-745B-465D-B877-B6EE6763F140}">
      <dgm:prSet/>
      <dgm:spPr/>
      <dgm:t>
        <a:bodyPr/>
        <a:lstStyle/>
        <a:p>
          <a:r>
            <a:rPr lang="en-US"/>
            <a:t>Days with most crimes – Friday and Saturday</a:t>
          </a:r>
        </a:p>
      </dgm:t>
    </dgm:pt>
    <dgm:pt modelId="{EEF75575-B437-4764-84EB-72E20EFDA449}" type="parTrans" cxnId="{A15BA7C4-ECA9-4A45-B0A5-7E27207063A8}">
      <dgm:prSet/>
      <dgm:spPr/>
      <dgm:t>
        <a:bodyPr/>
        <a:lstStyle/>
        <a:p>
          <a:endParaRPr lang="en-US"/>
        </a:p>
      </dgm:t>
    </dgm:pt>
    <dgm:pt modelId="{1B00826B-C3F6-4060-9B75-CE4984CBAC4D}" type="sibTrans" cxnId="{A15BA7C4-ECA9-4A45-B0A5-7E27207063A8}">
      <dgm:prSet/>
      <dgm:spPr/>
      <dgm:t>
        <a:bodyPr/>
        <a:lstStyle/>
        <a:p>
          <a:endParaRPr lang="en-US"/>
        </a:p>
      </dgm:t>
    </dgm:pt>
    <dgm:pt modelId="{2F40AD2F-9AED-45CA-AFB1-FE979DB8753F}" type="pres">
      <dgm:prSet presAssocID="{3D50EFA2-1960-493F-80A4-98FAA253141E}" presName="linear" presStyleCnt="0">
        <dgm:presLayoutVars>
          <dgm:animLvl val="lvl"/>
          <dgm:resizeHandles val="exact"/>
        </dgm:presLayoutVars>
      </dgm:prSet>
      <dgm:spPr/>
    </dgm:pt>
    <dgm:pt modelId="{B3084449-C319-4961-A28D-7FA2372D9808}" type="pres">
      <dgm:prSet presAssocID="{BF164BCC-4434-4BDF-A809-2C8176E936BE}" presName="parentText" presStyleLbl="node1" presStyleIdx="0" presStyleCnt="3">
        <dgm:presLayoutVars>
          <dgm:chMax val="0"/>
          <dgm:bulletEnabled val="1"/>
        </dgm:presLayoutVars>
      </dgm:prSet>
      <dgm:spPr/>
    </dgm:pt>
    <dgm:pt modelId="{59CA63A9-AA53-4CD5-AC49-E168E7821154}" type="pres">
      <dgm:prSet presAssocID="{7CB525AE-8E8E-4995-9E15-3BCECFD0CEB9}" presName="spacer" presStyleCnt="0"/>
      <dgm:spPr/>
    </dgm:pt>
    <dgm:pt modelId="{7F48C8A1-E41D-4759-A2A3-9D512F818BA0}" type="pres">
      <dgm:prSet presAssocID="{63C6CA0B-CE09-400A-AF1D-5FF7E39ED40C}" presName="parentText" presStyleLbl="node1" presStyleIdx="1" presStyleCnt="3">
        <dgm:presLayoutVars>
          <dgm:chMax val="0"/>
          <dgm:bulletEnabled val="1"/>
        </dgm:presLayoutVars>
      </dgm:prSet>
      <dgm:spPr/>
    </dgm:pt>
    <dgm:pt modelId="{F3AF838C-E89D-4E63-8563-70FB9364E4B1}" type="pres">
      <dgm:prSet presAssocID="{6DEEE316-A51E-4F24-AA0F-77511E81797C}" presName="spacer" presStyleCnt="0"/>
      <dgm:spPr/>
    </dgm:pt>
    <dgm:pt modelId="{0305C5FA-DD60-4F04-AF52-15E144C86783}" type="pres">
      <dgm:prSet presAssocID="{289CA3D6-745B-465D-B877-B6EE6763F140}" presName="parentText" presStyleLbl="node1" presStyleIdx="2" presStyleCnt="3">
        <dgm:presLayoutVars>
          <dgm:chMax val="0"/>
          <dgm:bulletEnabled val="1"/>
        </dgm:presLayoutVars>
      </dgm:prSet>
      <dgm:spPr/>
    </dgm:pt>
  </dgm:ptLst>
  <dgm:cxnLst>
    <dgm:cxn modelId="{2377F10A-FB00-400A-9F87-D74FBA0C71A6}" type="presOf" srcId="{289CA3D6-745B-465D-B877-B6EE6763F140}" destId="{0305C5FA-DD60-4F04-AF52-15E144C86783}" srcOrd="0" destOrd="0" presId="urn:microsoft.com/office/officeart/2005/8/layout/vList2"/>
    <dgm:cxn modelId="{B87F5850-A127-461B-8D24-C9793405D3DD}" type="presOf" srcId="{3D50EFA2-1960-493F-80A4-98FAA253141E}" destId="{2F40AD2F-9AED-45CA-AFB1-FE979DB8753F}" srcOrd="0" destOrd="0" presId="urn:microsoft.com/office/officeart/2005/8/layout/vList2"/>
    <dgm:cxn modelId="{5F50C654-D863-4893-B18F-9F1FDD315D4D}" type="presOf" srcId="{63C6CA0B-CE09-400A-AF1D-5FF7E39ED40C}" destId="{7F48C8A1-E41D-4759-A2A3-9D512F818BA0}" srcOrd="0" destOrd="0" presId="urn:microsoft.com/office/officeart/2005/8/layout/vList2"/>
    <dgm:cxn modelId="{E84EB279-90A4-4F42-AB5A-07862747D8F1}" srcId="{3D50EFA2-1960-493F-80A4-98FAA253141E}" destId="{63C6CA0B-CE09-400A-AF1D-5FF7E39ED40C}" srcOrd="1" destOrd="0" parTransId="{4E35CFF1-65C5-407D-9E1F-77BB5846EA92}" sibTransId="{6DEEE316-A51E-4F24-AA0F-77511E81797C}"/>
    <dgm:cxn modelId="{BCC10092-ED06-49E8-96CD-A4109FB38EA7}" type="presOf" srcId="{BF164BCC-4434-4BDF-A809-2C8176E936BE}" destId="{B3084449-C319-4961-A28D-7FA2372D9808}" srcOrd="0" destOrd="0" presId="urn:microsoft.com/office/officeart/2005/8/layout/vList2"/>
    <dgm:cxn modelId="{7C9C81A7-F813-49E3-B9CB-D1CEE788F0EC}" srcId="{3D50EFA2-1960-493F-80A4-98FAA253141E}" destId="{BF164BCC-4434-4BDF-A809-2C8176E936BE}" srcOrd="0" destOrd="0" parTransId="{36FD7E72-6D27-45BE-BA8E-82B48F2EDE61}" sibTransId="{7CB525AE-8E8E-4995-9E15-3BCECFD0CEB9}"/>
    <dgm:cxn modelId="{A15BA7C4-ECA9-4A45-B0A5-7E27207063A8}" srcId="{3D50EFA2-1960-493F-80A4-98FAA253141E}" destId="{289CA3D6-745B-465D-B877-B6EE6763F140}" srcOrd="2" destOrd="0" parTransId="{EEF75575-B437-4764-84EB-72E20EFDA449}" sibTransId="{1B00826B-C3F6-4060-9B75-CE4984CBAC4D}"/>
    <dgm:cxn modelId="{68E2DECC-1D03-40BE-A173-38750C690FCA}" type="presParOf" srcId="{2F40AD2F-9AED-45CA-AFB1-FE979DB8753F}" destId="{B3084449-C319-4961-A28D-7FA2372D9808}" srcOrd="0" destOrd="0" presId="urn:microsoft.com/office/officeart/2005/8/layout/vList2"/>
    <dgm:cxn modelId="{CAB6D636-90AD-447E-A0E9-66CEC59571B2}" type="presParOf" srcId="{2F40AD2F-9AED-45CA-AFB1-FE979DB8753F}" destId="{59CA63A9-AA53-4CD5-AC49-E168E7821154}" srcOrd="1" destOrd="0" presId="urn:microsoft.com/office/officeart/2005/8/layout/vList2"/>
    <dgm:cxn modelId="{8A9F5D29-71E2-497C-ABF2-1AF417803D7D}" type="presParOf" srcId="{2F40AD2F-9AED-45CA-AFB1-FE979DB8753F}" destId="{7F48C8A1-E41D-4759-A2A3-9D512F818BA0}" srcOrd="2" destOrd="0" presId="urn:microsoft.com/office/officeart/2005/8/layout/vList2"/>
    <dgm:cxn modelId="{283F3679-0970-401B-AFE0-9795351AA8E7}" type="presParOf" srcId="{2F40AD2F-9AED-45CA-AFB1-FE979DB8753F}" destId="{F3AF838C-E89D-4E63-8563-70FB9364E4B1}" srcOrd="3" destOrd="0" presId="urn:microsoft.com/office/officeart/2005/8/layout/vList2"/>
    <dgm:cxn modelId="{2E5476BD-5ECF-481E-A02C-597612A345FB}" type="presParOf" srcId="{2F40AD2F-9AED-45CA-AFB1-FE979DB8753F}" destId="{0305C5FA-DD60-4F04-AF52-15E144C8678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D311AC-DE5A-4BDC-B986-5EB881B295A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5CE26F4-E015-4387-935A-25327822B035}">
      <dgm:prSet/>
      <dgm:spPr/>
      <dgm:t>
        <a:bodyPr/>
        <a:lstStyle/>
        <a:p>
          <a:r>
            <a:rPr lang="en-US"/>
            <a:t>Increase police presence in Fillmore and Ellicott districts</a:t>
          </a:r>
        </a:p>
      </dgm:t>
    </dgm:pt>
    <dgm:pt modelId="{8E1412DF-EB3B-4FFA-9E86-2A93C3E866F1}" type="parTrans" cxnId="{B4E6E940-8F33-4E8A-B312-04A095EF2F57}">
      <dgm:prSet/>
      <dgm:spPr/>
      <dgm:t>
        <a:bodyPr/>
        <a:lstStyle/>
        <a:p>
          <a:endParaRPr lang="en-US"/>
        </a:p>
      </dgm:t>
    </dgm:pt>
    <dgm:pt modelId="{DD251087-F678-42CB-9D0F-D790247C8DEA}" type="sibTrans" cxnId="{B4E6E940-8F33-4E8A-B312-04A095EF2F57}">
      <dgm:prSet/>
      <dgm:spPr/>
      <dgm:t>
        <a:bodyPr/>
        <a:lstStyle/>
        <a:p>
          <a:endParaRPr lang="en-US"/>
        </a:p>
      </dgm:t>
    </dgm:pt>
    <dgm:pt modelId="{237AC332-2317-4023-A77C-4CE19C8C19BD}">
      <dgm:prSet/>
      <dgm:spPr/>
      <dgm:t>
        <a:bodyPr/>
        <a:lstStyle/>
        <a:p>
          <a:r>
            <a:rPr lang="en-US"/>
            <a:t>Increase surveillance on Fridays and Saturdays</a:t>
          </a:r>
        </a:p>
      </dgm:t>
    </dgm:pt>
    <dgm:pt modelId="{E14C3D95-5D4B-446A-827F-547E07B4C8B6}" type="parTrans" cxnId="{E0C58531-9D73-4F8D-AA2D-3DC475AB8690}">
      <dgm:prSet/>
      <dgm:spPr/>
      <dgm:t>
        <a:bodyPr/>
        <a:lstStyle/>
        <a:p>
          <a:endParaRPr lang="en-US"/>
        </a:p>
      </dgm:t>
    </dgm:pt>
    <dgm:pt modelId="{A9FCFF1E-91D0-45EF-B08D-4263B099CC9A}" type="sibTrans" cxnId="{E0C58531-9D73-4F8D-AA2D-3DC475AB8690}">
      <dgm:prSet/>
      <dgm:spPr/>
      <dgm:t>
        <a:bodyPr/>
        <a:lstStyle/>
        <a:p>
          <a:endParaRPr lang="en-US"/>
        </a:p>
      </dgm:t>
    </dgm:pt>
    <dgm:pt modelId="{4C21CC12-19F9-49B2-82C6-EBC52002272D}">
      <dgm:prSet/>
      <dgm:spPr/>
      <dgm:t>
        <a:bodyPr/>
        <a:lstStyle/>
        <a:p>
          <a:r>
            <a:rPr lang="en-US"/>
            <a:t>Additional policing effort in July and August</a:t>
          </a:r>
        </a:p>
      </dgm:t>
    </dgm:pt>
    <dgm:pt modelId="{9F98C368-3D11-4626-8DBA-E3801F1476F3}" type="parTrans" cxnId="{EE960DCC-0C4C-414E-859F-02CFFDCA408D}">
      <dgm:prSet/>
      <dgm:spPr/>
      <dgm:t>
        <a:bodyPr/>
        <a:lstStyle/>
        <a:p>
          <a:endParaRPr lang="en-US"/>
        </a:p>
      </dgm:t>
    </dgm:pt>
    <dgm:pt modelId="{BA1CF99C-A49B-42ED-AC38-FF85C686343E}" type="sibTrans" cxnId="{EE960DCC-0C4C-414E-859F-02CFFDCA408D}">
      <dgm:prSet/>
      <dgm:spPr/>
      <dgm:t>
        <a:bodyPr/>
        <a:lstStyle/>
        <a:p>
          <a:endParaRPr lang="en-US"/>
        </a:p>
      </dgm:t>
    </dgm:pt>
    <dgm:pt modelId="{280B44AD-F34E-46C0-BE69-90CF2BBE41F0}" type="pres">
      <dgm:prSet presAssocID="{E7D311AC-DE5A-4BDC-B986-5EB881B295A1}" presName="linear" presStyleCnt="0">
        <dgm:presLayoutVars>
          <dgm:animLvl val="lvl"/>
          <dgm:resizeHandles val="exact"/>
        </dgm:presLayoutVars>
      </dgm:prSet>
      <dgm:spPr/>
    </dgm:pt>
    <dgm:pt modelId="{B91A7D3C-C800-45AC-947A-2D42924A5BDD}" type="pres">
      <dgm:prSet presAssocID="{85CE26F4-E015-4387-935A-25327822B035}" presName="parentText" presStyleLbl="node1" presStyleIdx="0" presStyleCnt="3">
        <dgm:presLayoutVars>
          <dgm:chMax val="0"/>
          <dgm:bulletEnabled val="1"/>
        </dgm:presLayoutVars>
      </dgm:prSet>
      <dgm:spPr/>
    </dgm:pt>
    <dgm:pt modelId="{77B5F623-F347-4EA7-8F90-09C68D339643}" type="pres">
      <dgm:prSet presAssocID="{DD251087-F678-42CB-9D0F-D790247C8DEA}" presName="spacer" presStyleCnt="0"/>
      <dgm:spPr/>
    </dgm:pt>
    <dgm:pt modelId="{8A5EA891-ACE2-4785-B0F5-6F7675699E09}" type="pres">
      <dgm:prSet presAssocID="{237AC332-2317-4023-A77C-4CE19C8C19BD}" presName="parentText" presStyleLbl="node1" presStyleIdx="1" presStyleCnt="3">
        <dgm:presLayoutVars>
          <dgm:chMax val="0"/>
          <dgm:bulletEnabled val="1"/>
        </dgm:presLayoutVars>
      </dgm:prSet>
      <dgm:spPr/>
    </dgm:pt>
    <dgm:pt modelId="{B6449962-E54C-48F0-B959-599595CC51D2}" type="pres">
      <dgm:prSet presAssocID="{A9FCFF1E-91D0-45EF-B08D-4263B099CC9A}" presName="spacer" presStyleCnt="0"/>
      <dgm:spPr/>
    </dgm:pt>
    <dgm:pt modelId="{3EACC139-493F-4440-BA55-98EE49A24CDD}" type="pres">
      <dgm:prSet presAssocID="{4C21CC12-19F9-49B2-82C6-EBC52002272D}" presName="parentText" presStyleLbl="node1" presStyleIdx="2" presStyleCnt="3">
        <dgm:presLayoutVars>
          <dgm:chMax val="0"/>
          <dgm:bulletEnabled val="1"/>
        </dgm:presLayoutVars>
      </dgm:prSet>
      <dgm:spPr/>
    </dgm:pt>
  </dgm:ptLst>
  <dgm:cxnLst>
    <dgm:cxn modelId="{97730C08-ECBE-4006-992D-5D5DFA6757A6}" type="presOf" srcId="{4C21CC12-19F9-49B2-82C6-EBC52002272D}" destId="{3EACC139-493F-4440-BA55-98EE49A24CDD}" srcOrd="0" destOrd="0" presId="urn:microsoft.com/office/officeart/2005/8/layout/vList2"/>
    <dgm:cxn modelId="{D7A6221D-2410-49BC-A03A-7CE782A573E9}" type="presOf" srcId="{237AC332-2317-4023-A77C-4CE19C8C19BD}" destId="{8A5EA891-ACE2-4785-B0F5-6F7675699E09}" srcOrd="0" destOrd="0" presId="urn:microsoft.com/office/officeart/2005/8/layout/vList2"/>
    <dgm:cxn modelId="{BA010827-0CF6-4C7F-810D-EC00255DA24B}" type="presOf" srcId="{85CE26F4-E015-4387-935A-25327822B035}" destId="{B91A7D3C-C800-45AC-947A-2D42924A5BDD}" srcOrd="0" destOrd="0" presId="urn:microsoft.com/office/officeart/2005/8/layout/vList2"/>
    <dgm:cxn modelId="{E0C58531-9D73-4F8D-AA2D-3DC475AB8690}" srcId="{E7D311AC-DE5A-4BDC-B986-5EB881B295A1}" destId="{237AC332-2317-4023-A77C-4CE19C8C19BD}" srcOrd="1" destOrd="0" parTransId="{E14C3D95-5D4B-446A-827F-547E07B4C8B6}" sibTransId="{A9FCFF1E-91D0-45EF-B08D-4263B099CC9A}"/>
    <dgm:cxn modelId="{B4E6E940-8F33-4E8A-B312-04A095EF2F57}" srcId="{E7D311AC-DE5A-4BDC-B986-5EB881B295A1}" destId="{85CE26F4-E015-4387-935A-25327822B035}" srcOrd="0" destOrd="0" parTransId="{8E1412DF-EB3B-4FFA-9E86-2A93C3E866F1}" sibTransId="{DD251087-F678-42CB-9D0F-D790247C8DEA}"/>
    <dgm:cxn modelId="{08ABC7A0-B5C3-4F0A-9409-EC56827B96D0}" type="presOf" srcId="{E7D311AC-DE5A-4BDC-B986-5EB881B295A1}" destId="{280B44AD-F34E-46C0-BE69-90CF2BBE41F0}" srcOrd="0" destOrd="0" presId="urn:microsoft.com/office/officeart/2005/8/layout/vList2"/>
    <dgm:cxn modelId="{EE960DCC-0C4C-414E-859F-02CFFDCA408D}" srcId="{E7D311AC-DE5A-4BDC-B986-5EB881B295A1}" destId="{4C21CC12-19F9-49B2-82C6-EBC52002272D}" srcOrd="2" destOrd="0" parTransId="{9F98C368-3D11-4626-8DBA-E3801F1476F3}" sibTransId="{BA1CF99C-A49B-42ED-AC38-FF85C686343E}"/>
    <dgm:cxn modelId="{2385A967-93F0-4AAC-A4B2-BCC8067BC9DD}" type="presParOf" srcId="{280B44AD-F34E-46C0-BE69-90CF2BBE41F0}" destId="{B91A7D3C-C800-45AC-947A-2D42924A5BDD}" srcOrd="0" destOrd="0" presId="urn:microsoft.com/office/officeart/2005/8/layout/vList2"/>
    <dgm:cxn modelId="{5E9D29EA-728F-44D5-8037-E26F1F1BF407}" type="presParOf" srcId="{280B44AD-F34E-46C0-BE69-90CF2BBE41F0}" destId="{77B5F623-F347-4EA7-8F90-09C68D339643}" srcOrd="1" destOrd="0" presId="urn:microsoft.com/office/officeart/2005/8/layout/vList2"/>
    <dgm:cxn modelId="{98D8783D-DBD7-4097-A112-2D71E159963C}" type="presParOf" srcId="{280B44AD-F34E-46C0-BE69-90CF2BBE41F0}" destId="{8A5EA891-ACE2-4785-B0F5-6F7675699E09}" srcOrd="2" destOrd="0" presId="urn:microsoft.com/office/officeart/2005/8/layout/vList2"/>
    <dgm:cxn modelId="{4801457D-FDF0-48BA-AAC0-4DE70685D9D4}" type="presParOf" srcId="{280B44AD-F34E-46C0-BE69-90CF2BBE41F0}" destId="{B6449962-E54C-48F0-B959-599595CC51D2}" srcOrd="3" destOrd="0" presId="urn:microsoft.com/office/officeart/2005/8/layout/vList2"/>
    <dgm:cxn modelId="{7A25A417-B50D-4454-B08D-52C77238D452}" type="presParOf" srcId="{280B44AD-F34E-46C0-BE69-90CF2BBE41F0}" destId="{3EACC139-493F-4440-BA55-98EE49A24CD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6A272-722B-4072-8EE4-8DEBCECB6EA3}">
      <dsp:nvSpPr>
        <dsp:cNvPr id="0" name=""/>
        <dsp:cNvSpPr/>
      </dsp:nvSpPr>
      <dsp:spPr>
        <a:xfrm>
          <a:off x="135706" y="550053"/>
          <a:ext cx="1002862" cy="10028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8FBB6-7CA3-42DA-9A00-DBC8DA75D8DC}">
      <dsp:nvSpPr>
        <dsp:cNvPr id="0" name=""/>
        <dsp:cNvSpPr/>
      </dsp:nvSpPr>
      <dsp:spPr>
        <a:xfrm>
          <a:off x="346307" y="760654"/>
          <a:ext cx="581660" cy="581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90E320-BF9D-4143-B7C0-F8B17362D10B}">
      <dsp:nvSpPr>
        <dsp:cNvPr id="0" name=""/>
        <dsp:cNvSpPr/>
      </dsp:nvSpPr>
      <dsp:spPr>
        <a:xfrm>
          <a:off x="1353467" y="550053"/>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Problem Statement</a:t>
          </a:r>
        </a:p>
      </dsp:txBody>
      <dsp:txXfrm>
        <a:off x="1353467" y="550053"/>
        <a:ext cx="2363889" cy="1002862"/>
      </dsp:txXfrm>
    </dsp:sp>
    <dsp:sp modelId="{191044F3-901F-4D4B-BF89-C07CB0F22810}">
      <dsp:nvSpPr>
        <dsp:cNvPr id="0" name=""/>
        <dsp:cNvSpPr/>
      </dsp:nvSpPr>
      <dsp:spPr>
        <a:xfrm>
          <a:off x="4129247" y="550053"/>
          <a:ext cx="1002862" cy="10028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71D33-01F7-419B-B364-F5897BE7BA22}">
      <dsp:nvSpPr>
        <dsp:cNvPr id="0" name=""/>
        <dsp:cNvSpPr/>
      </dsp:nvSpPr>
      <dsp:spPr>
        <a:xfrm>
          <a:off x="4339848" y="760654"/>
          <a:ext cx="581660" cy="581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0930B1-867C-40FE-BF61-257A0CEC73D7}">
      <dsp:nvSpPr>
        <dsp:cNvPr id="0" name=""/>
        <dsp:cNvSpPr/>
      </dsp:nvSpPr>
      <dsp:spPr>
        <a:xfrm>
          <a:off x="5347008" y="550053"/>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Data Collection</a:t>
          </a:r>
        </a:p>
      </dsp:txBody>
      <dsp:txXfrm>
        <a:off x="5347008" y="550053"/>
        <a:ext cx="2363889" cy="1002862"/>
      </dsp:txXfrm>
    </dsp:sp>
    <dsp:sp modelId="{433CEABB-555B-4055-8AE9-1D391C2A7190}">
      <dsp:nvSpPr>
        <dsp:cNvPr id="0" name=""/>
        <dsp:cNvSpPr/>
      </dsp:nvSpPr>
      <dsp:spPr>
        <a:xfrm>
          <a:off x="135706" y="2611215"/>
          <a:ext cx="1002862" cy="10028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57280-A4DB-4378-9A58-029E484D4E2D}">
      <dsp:nvSpPr>
        <dsp:cNvPr id="0" name=""/>
        <dsp:cNvSpPr/>
      </dsp:nvSpPr>
      <dsp:spPr>
        <a:xfrm>
          <a:off x="346307" y="2821816"/>
          <a:ext cx="581660" cy="581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620F4-2DD3-49E4-83DA-CEF35CC8A14F}">
      <dsp:nvSpPr>
        <dsp:cNvPr id="0" name=""/>
        <dsp:cNvSpPr/>
      </dsp:nvSpPr>
      <dsp:spPr>
        <a:xfrm>
          <a:off x="1353467" y="2611215"/>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Data Cleaning and Preparation</a:t>
          </a:r>
        </a:p>
      </dsp:txBody>
      <dsp:txXfrm>
        <a:off x="1353467" y="2611215"/>
        <a:ext cx="2363889" cy="1002862"/>
      </dsp:txXfrm>
    </dsp:sp>
    <dsp:sp modelId="{525466D7-9DE5-4DB4-9BA0-297FDC201953}">
      <dsp:nvSpPr>
        <dsp:cNvPr id="0" name=""/>
        <dsp:cNvSpPr/>
      </dsp:nvSpPr>
      <dsp:spPr>
        <a:xfrm>
          <a:off x="4129247" y="2611215"/>
          <a:ext cx="1002862" cy="100286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C2CECD-F00B-40CD-A46F-4210CD45782E}">
      <dsp:nvSpPr>
        <dsp:cNvPr id="0" name=""/>
        <dsp:cNvSpPr/>
      </dsp:nvSpPr>
      <dsp:spPr>
        <a:xfrm>
          <a:off x="4339848" y="2821816"/>
          <a:ext cx="581660" cy="581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BC482-4A7F-47FB-B2CB-E00F8F91BE7F}">
      <dsp:nvSpPr>
        <dsp:cNvPr id="0" name=""/>
        <dsp:cNvSpPr/>
      </dsp:nvSpPr>
      <dsp:spPr>
        <a:xfrm>
          <a:off x="5347008" y="2611215"/>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Exploratory Data Analysis</a:t>
          </a:r>
        </a:p>
      </dsp:txBody>
      <dsp:txXfrm>
        <a:off x="5347008" y="2611215"/>
        <a:ext cx="2363889" cy="1002862"/>
      </dsp:txXfrm>
    </dsp:sp>
    <dsp:sp modelId="{AC3BBB21-F27A-485A-8F91-FB81FB1F3D46}">
      <dsp:nvSpPr>
        <dsp:cNvPr id="0" name=""/>
        <dsp:cNvSpPr/>
      </dsp:nvSpPr>
      <dsp:spPr>
        <a:xfrm>
          <a:off x="135706" y="4672378"/>
          <a:ext cx="1002862" cy="100286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5CD4C-4DF7-4B40-A75C-79542FF2EDD0}">
      <dsp:nvSpPr>
        <dsp:cNvPr id="0" name=""/>
        <dsp:cNvSpPr/>
      </dsp:nvSpPr>
      <dsp:spPr>
        <a:xfrm>
          <a:off x="346307" y="4882979"/>
          <a:ext cx="581660" cy="5816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D19CA4-4294-4010-ACA9-51FDED54EA24}">
      <dsp:nvSpPr>
        <dsp:cNvPr id="0" name=""/>
        <dsp:cNvSpPr/>
      </dsp:nvSpPr>
      <dsp:spPr>
        <a:xfrm>
          <a:off x="1353467" y="4672378"/>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Data Visualization</a:t>
          </a:r>
        </a:p>
      </dsp:txBody>
      <dsp:txXfrm>
        <a:off x="1353467" y="4672378"/>
        <a:ext cx="2363889" cy="1002862"/>
      </dsp:txXfrm>
    </dsp:sp>
    <dsp:sp modelId="{C4DB7ED9-31D2-465D-8654-540AAC9CC94E}">
      <dsp:nvSpPr>
        <dsp:cNvPr id="0" name=""/>
        <dsp:cNvSpPr/>
      </dsp:nvSpPr>
      <dsp:spPr>
        <a:xfrm>
          <a:off x="4129247" y="4672378"/>
          <a:ext cx="1002862" cy="10028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007F7-8C13-455E-9146-7AD5F3A6D34D}">
      <dsp:nvSpPr>
        <dsp:cNvPr id="0" name=""/>
        <dsp:cNvSpPr/>
      </dsp:nvSpPr>
      <dsp:spPr>
        <a:xfrm>
          <a:off x="4339848" y="4882979"/>
          <a:ext cx="581660" cy="5816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299F5A-E97E-400D-888C-7E67F334A2E0}">
      <dsp:nvSpPr>
        <dsp:cNvPr id="0" name=""/>
        <dsp:cNvSpPr/>
      </dsp:nvSpPr>
      <dsp:spPr>
        <a:xfrm>
          <a:off x="5347008" y="4672378"/>
          <a:ext cx="2363889" cy="1002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Results and Recommendations</a:t>
          </a:r>
        </a:p>
      </dsp:txBody>
      <dsp:txXfrm>
        <a:off x="5347008" y="4672378"/>
        <a:ext cx="2363889" cy="100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72D38-ECE1-4C07-8C35-758BC6500814}">
      <dsp:nvSpPr>
        <dsp:cNvPr id="0" name=""/>
        <dsp:cNvSpPr/>
      </dsp:nvSpPr>
      <dsp:spPr>
        <a:xfrm>
          <a:off x="0" y="388032"/>
          <a:ext cx="6172199" cy="245641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In recent years, Buffalo has experienced varying levels of criminal activity that impact community safety and resource allocation. </a:t>
          </a:r>
        </a:p>
      </dsp:txBody>
      <dsp:txXfrm>
        <a:off x="119912" y="507944"/>
        <a:ext cx="5932375" cy="2216591"/>
      </dsp:txXfrm>
    </dsp:sp>
    <dsp:sp modelId="{BF836F57-EFD8-4ECD-BEF8-1D5D75F4503E}">
      <dsp:nvSpPr>
        <dsp:cNvPr id="0" name=""/>
        <dsp:cNvSpPr/>
      </dsp:nvSpPr>
      <dsp:spPr>
        <a:xfrm>
          <a:off x="0" y="2899167"/>
          <a:ext cx="6172199" cy="2456415"/>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The purpose of this data analysis project is to identify trends and patterns in crime across different neighborhoods of Buffalo, assess the effectiveness of current crime prevention strategies, and recommend data-driven measures to local authorities for enhancing public safety and optimizing law enforcement efforts.</a:t>
          </a:r>
        </a:p>
      </dsp:txBody>
      <dsp:txXfrm>
        <a:off x="119912" y="3019079"/>
        <a:ext cx="5932375" cy="2216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70212-441A-44B5-820B-7F36DF3EDB5A}">
      <dsp:nvSpPr>
        <dsp:cNvPr id="0" name=""/>
        <dsp:cNvSpPr/>
      </dsp:nvSpPr>
      <dsp:spPr>
        <a:xfrm>
          <a:off x="0" y="759"/>
          <a:ext cx="7846605" cy="17782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20058-52F3-4D6A-9501-A35B5E22FEA3}">
      <dsp:nvSpPr>
        <dsp:cNvPr id="0" name=""/>
        <dsp:cNvSpPr/>
      </dsp:nvSpPr>
      <dsp:spPr>
        <a:xfrm>
          <a:off x="537911" y="400859"/>
          <a:ext cx="978021" cy="9780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2C6FDE-DC94-4685-A14A-A736376AFCB9}">
      <dsp:nvSpPr>
        <dsp:cNvPr id="0" name=""/>
        <dsp:cNvSpPr/>
      </dsp:nvSpPr>
      <dsp:spPr>
        <a:xfrm>
          <a:off x="2053845" y="759"/>
          <a:ext cx="5792759" cy="177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95" tIns="188195" rIns="188195" bIns="188195" numCol="1" spcCol="1270" anchor="ctr" anchorCtr="0">
          <a:noAutofit/>
        </a:bodyPr>
        <a:lstStyle/>
        <a:p>
          <a:pPr marL="0" lvl="0" indent="0" algn="l" defTabSz="977900">
            <a:lnSpc>
              <a:spcPct val="90000"/>
            </a:lnSpc>
            <a:spcBef>
              <a:spcPct val="0"/>
            </a:spcBef>
            <a:spcAft>
              <a:spcPct val="35000"/>
            </a:spcAft>
            <a:buNone/>
          </a:pPr>
          <a:r>
            <a:rPr lang="en-US" sz="2200" kern="1200"/>
            <a:t>The data used for this project is open-source and available at </a:t>
          </a:r>
          <a:r>
            <a:rPr lang="en-US" sz="2200" kern="1200">
              <a:hlinkClick xmlns:r="http://schemas.openxmlformats.org/officeDocument/2006/relationships" r:id="rId3"/>
            </a:rPr>
            <a:t>Buffalo Crime Data</a:t>
          </a:r>
          <a:r>
            <a:rPr lang="en-US" sz="2200" kern="1200"/>
            <a:t>.</a:t>
          </a:r>
        </a:p>
      </dsp:txBody>
      <dsp:txXfrm>
        <a:off x="2053845" y="759"/>
        <a:ext cx="5792759" cy="1778221"/>
      </dsp:txXfrm>
    </dsp:sp>
    <dsp:sp modelId="{F9C76BCF-0786-402F-9894-7CDBDCFDAD24}">
      <dsp:nvSpPr>
        <dsp:cNvPr id="0" name=""/>
        <dsp:cNvSpPr/>
      </dsp:nvSpPr>
      <dsp:spPr>
        <a:xfrm>
          <a:off x="0" y="2223536"/>
          <a:ext cx="7846605" cy="17782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F6614-FF17-4E1F-956D-8551923BDCC7}">
      <dsp:nvSpPr>
        <dsp:cNvPr id="0" name=""/>
        <dsp:cNvSpPr/>
      </dsp:nvSpPr>
      <dsp:spPr>
        <a:xfrm>
          <a:off x="537911" y="2623636"/>
          <a:ext cx="978021" cy="978021"/>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37845E-A6A0-4497-9944-92E71AC373FD}">
      <dsp:nvSpPr>
        <dsp:cNvPr id="0" name=""/>
        <dsp:cNvSpPr/>
      </dsp:nvSpPr>
      <dsp:spPr>
        <a:xfrm>
          <a:off x="2053845" y="2223536"/>
          <a:ext cx="5792759" cy="177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95" tIns="188195" rIns="188195" bIns="188195" numCol="1" spcCol="1270" anchor="ctr" anchorCtr="0">
          <a:noAutofit/>
        </a:bodyPr>
        <a:lstStyle/>
        <a:p>
          <a:pPr marL="0" lvl="0" indent="0" algn="l" defTabSz="977900">
            <a:lnSpc>
              <a:spcPct val="90000"/>
            </a:lnSpc>
            <a:spcBef>
              <a:spcPct val="0"/>
            </a:spcBef>
            <a:spcAft>
              <a:spcPct val="35000"/>
            </a:spcAft>
            <a:buNone/>
          </a:pPr>
          <a:r>
            <a:rPr lang="en-US" sz="2200" kern="1200"/>
            <a:t>The dataset consists of 31 columns and 300K rows.</a:t>
          </a:r>
        </a:p>
      </dsp:txBody>
      <dsp:txXfrm>
        <a:off x="2053845" y="2223536"/>
        <a:ext cx="5792759" cy="1778221"/>
      </dsp:txXfrm>
    </dsp:sp>
    <dsp:sp modelId="{3579719B-9F25-468C-B153-1B0CACBF054E}">
      <dsp:nvSpPr>
        <dsp:cNvPr id="0" name=""/>
        <dsp:cNvSpPr/>
      </dsp:nvSpPr>
      <dsp:spPr>
        <a:xfrm>
          <a:off x="0" y="4446312"/>
          <a:ext cx="7846605" cy="17782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1C185-797C-4C47-82B8-1FB357AB3443}">
      <dsp:nvSpPr>
        <dsp:cNvPr id="0" name=""/>
        <dsp:cNvSpPr/>
      </dsp:nvSpPr>
      <dsp:spPr>
        <a:xfrm>
          <a:off x="537911" y="4846412"/>
          <a:ext cx="978021" cy="97802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8CA8D5-1BF9-4CB2-8A1E-2601E59D34B4}">
      <dsp:nvSpPr>
        <dsp:cNvPr id="0" name=""/>
        <dsp:cNvSpPr/>
      </dsp:nvSpPr>
      <dsp:spPr>
        <a:xfrm>
          <a:off x="2053845" y="4446312"/>
          <a:ext cx="5792759" cy="177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195" tIns="188195" rIns="188195" bIns="188195" numCol="1" spcCol="1270" anchor="ctr" anchorCtr="0">
          <a:noAutofit/>
        </a:bodyPr>
        <a:lstStyle/>
        <a:p>
          <a:pPr marL="0" lvl="0" indent="0" algn="l" defTabSz="977900">
            <a:lnSpc>
              <a:spcPct val="90000"/>
            </a:lnSpc>
            <a:spcBef>
              <a:spcPct val="0"/>
            </a:spcBef>
            <a:spcAft>
              <a:spcPct val="35000"/>
            </a:spcAft>
            <a:buNone/>
          </a:pPr>
          <a:r>
            <a:rPr lang="en-US" sz="2200" kern="1200"/>
            <a:t>Each row is a crime incident and contains details like case number, incident datetime, incident category, incident subcategory, location etc.</a:t>
          </a:r>
        </a:p>
      </dsp:txBody>
      <dsp:txXfrm>
        <a:off x="2053845" y="4446312"/>
        <a:ext cx="5792759" cy="17782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A2FE97-C0F5-4F50-A76C-4A788E43D228}">
      <dsp:nvSpPr>
        <dsp:cNvPr id="0" name=""/>
        <dsp:cNvSpPr/>
      </dsp:nvSpPr>
      <dsp:spPr>
        <a:xfrm>
          <a:off x="0" y="55707"/>
          <a:ext cx="6172199"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data is cleaned and prepared for further analysis using Python.</a:t>
          </a:r>
        </a:p>
      </dsp:txBody>
      <dsp:txXfrm>
        <a:off x="42265" y="97972"/>
        <a:ext cx="6087669" cy="781270"/>
      </dsp:txXfrm>
    </dsp:sp>
    <dsp:sp modelId="{3B97FFC8-EC2D-4D53-9F65-B33DB0050466}">
      <dsp:nvSpPr>
        <dsp:cNvPr id="0" name=""/>
        <dsp:cNvSpPr/>
      </dsp:nvSpPr>
      <dsp:spPr>
        <a:xfrm>
          <a:off x="0" y="979107"/>
          <a:ext cx="6172199" cy="865800"/>
        </a:xfrm>
        <a:prstGeom prst="roundRect">
          <a:avLst/>
        </a:prstGeom>
        <a:solidFill>
          <a:schemeClr val="accent2">
            <a:hueOff val="-133315"/>
            <a:satOff val="-16128"/>
            <a:lumOff val="-77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Fixing data types</a:t>
          </a:r>
        </a:p>
      </dsp:txBody>
      <dsp:txXfrm>
        <a:off x="42265" y="1021372"/>
        <a:ext cx="6087669" cy="781270"/>
      </dsp:txXfrm>
    </dsp:sp>
    <dsp:sp modelId="{BD41FF05-FFEA-45AE-8519-059E07D068E7}">
      <dsp:nvSpPr>
        <dsp:cNvPr id="0" name=""/>
        <dsp:cNvSpPr/>
      </dsp:nvSpPr>
      <dsp:spPr>
        <a:xfrm>
          <a:off x="0" y="1844907"/>
          <a:ext cx="6172199"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 </a:t>
          </a:r>
          <a:r>
            <a:rPr lang="en-US" sz="1600" kern="1200" dirty="0"/>
            <a:t>Convert incident datetime from string to pandas datetime</a:t>
          </a:r>
        </a:p>
      </dsp:txBody>
      <dsp:txXfrm>
        <a:off x="0" y="1844907"/>
        <a:ext cx="6172199" cy="331200"/>
      </dsp:txXfrm>
    </dsp:sp>
    <dsp:sp modelId="{33B1FB10-27ED-4860-A0F6-AA74C9554859}">
      <dsp:nvSpPr>
        <dsp:cNvPr id="0" name=""/>
        <dsp:cNvSpPr/>
      </dsp:nvSpPr>
      <dsp:spPr>
        <a:xfrm>
          <a:off x="0" y="2176107"/>
          <a:ext cx="6172199" cy="865800"/>
        </a:xfrm>
        <a:prstGeom prst="roundRect">
          <a:avLst/>
        </a:prstGeom>
        <a:solidFill>
          <a:schemeClr val="accent2">
            <a:hueOff val="-266630"/>
            <a:satOff val="-32257"/>
            <a:lumOff val="-154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Missing Values</a:t>
          </a:r>
        </a:p>
      </dsp:txBody>
      <dsp:txXfrm>
        <a:off x="42265" y="2218372"/>
        <a:ext cx="6087669" cy="781270"/>
      </dsp:txXfrm>
    </dsp:sp>
    <dsp:sp modelId="{C620EA13-EA0A-4553-A133-3C18B082A5BE}">
      <dsp:nvSpPr>
        <dsp:cNvPr id="0" name=""/>
        <dsp:cNvSpPr/>
      </dsp:nvSpPr>
      <dsp:spPr>
        <a:xfrm>
          <a:off x="0" y="3041907"/>
          <a:ext cx="6172199"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Drop rows with null values in “Location”</a:t>
          </a:r>
        </a:p>
        <a:p>
          <a:pPr marL="171450" lvl="1" indent="-171450" algn="l" defTabSz="711200">
            <a:lnSpc>
              <a:spcPct val="90000"/>
            </a:lnSpc>
            <a:spcBef>
              <a:spcPct val="0"/>
            </a:spcBef>
            <a:spcAft>
              <a:spcPct val="20000"/>
            </a:spcAft>
            <a:buChar char="•"/>
          </a:pPr>
          <a:r>
            <a:rPr lang="en-US" sz="1600" kern="1200"/>
            <a:t>Blank address and council district to be updated as "UNKNOWN“</a:t>
          </a:r>
        </a:p>
      </dsp:txBody>
      <dsp:txXfrm>
        <a:off x="0" y="3041907"/>
        <a:ext cx="6172199" cy="869400"/>
      </dsp:txXfrm>
    </dsp:sp>
    <dsp:sp modelId="{EC56FF33-79A6-4CF9-BB34-A5A1857593B1}">
      <dsp:nvSpPr>
        <dsp:cNvPr id="0" name=""/>
        <dsp:cNvSpPr/>
      </dsp:nvSpPr>
      <dsp:spPr>
        <a:xfrm>
          <a:off x="0" y="3911307"/>
          <a:ext cx="6172199" cy="86580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Inconsistencies:</a:t>
          </a:r>
        </a:p>
      </dsp:txBody>
      <dsp:txXfrm>
        <a:off x="42265" y="3953572"/>
        <a:ext cx="6087669" cy="781270"/>
      </dsp:txXfrm>
    </dsp:sp>
    <dsp:sp modelId="{E62E939B-DD6B-4654-A1B4-FC57E42D99F4}">
      <dsp:nvSpPr>
        <dsp:cNvPr id="0" name=""/>
        <dsp:cNvSpPr/>
      </dsp:nvSpPr>
      <dsp:spPr>
        <a:xfrm>
          <a:off x="0" y="4777107"/>
          <a:ext cx="6172199" cy="91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967"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a:t>ASSAULT </a:t>
          </a:r>
          <a:r>
            <a:rPr lang="en-US" sz="1600" kern="1200">
              <a:sym typeface="Wingdings" panose="05000000000000000000" pitchFamily="2" charset="2"/>
            </a:rPr>
            <a:t></a:t>
          </a:r>
          <a:r>
            <a:rPr lang="en-US" sz="1600" kern="1200"/>
            <a:t> Assault</a:t>
          </a:r>
        </a:p>
        <a:p>
          <a:pPr marL="171450" lvl="1" indent="-171450" algn="l" defTabSz="711200">
            <a:lnSpc>
              <a:spcPct val="90000"/>
            </a:lnSpc>
            <a:spcBef>
              <a:spcPct val="0"/>
            </a:spcBef>
            <a:spcAft>
              <a:spcPct val="20000"/>
            </a:spcAft>
            <a:buChar char="•"/>
          </a:pPr>
          <a:r>
            <a:rPr lang="en-US" sz="1600" kern="1200"/>
            <a:t>ROBERY </a:t>
          </a:r>
          <a:r>
            <a:rPr lang="en-US" sz="1600" kern="1200">
              <a:sym typeface="Wingdings" panose="05000000000000000000" pitchFamily="2" charset="2"/>
            </a:rPr>
            <a:t></a:t>
          </a:r>
          <a:r>
            <a:rPr lang="en-US" sz="1600" kern="1200"/>
            <a:t> Robbery</a:t>
          </a:r>
        </a:p>
        <a:p>
          <a:pPr marL="171450" lvl="1" indent="-171450" algn="l" defTabSz="711200">
            <a:lnSpc>
              <a:spcPct val="90000"/>
            </a:lnSpc>
            <a:spcBef>
              <a:spcPct val="0"/>
            </a:spcBef>
            <a:spcAft>
              <a:spcPct val="20000"/>
            </a:spcAft>
            <a:buChar char="•"/>
          </a:pPr>
          <a:r>
            <a:rPr lang="en-US" sz="1600" kern="1200"/>
            <a:t>UNNOWN </a:t>
          </a:r>
          <a:r>
            <a:rPr lang="en-US" sz="1600" kern="1200">
              <a:sym typeface="Wingdings" panose="05000000000000000000" pitchFamily="2" charset="2"/>
            </a:rPr>
            <a:t></a:t>
          </a:r>
          <a:r>
            <a:rPr lang="en-US" sz="1600" kern="1200"/>
            <a:t> UNKNOWN</a:t>
          </a:r>
        </a:p>
      </dsp:txBody>
      <dsp:txXfrm>
        <a:off x="0" y="4777107"/>
        <a:ext cx="6172199" cy="910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084449-C319-4961-A28D-7FA2372D9808}">
      <dsp:nvSpPr>
        <dsp:cNvPr id="0" name=""/>
        <dsp:cNvSpPr/>
      </dsp:nvSpPr>
      <dsp:spPr>
        <a:xfrm>
          <a:off x="0" y="227022"/>
          <a:ext cx="6172199" cy="16883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Most committed crime – Theft</a:t>
          </a:r>
        </a:p>
      </dsp:txBody>
      <dsp:txXfrm>
        <a:off x="82417" y="309439"/>
        <a:ext cx="6007365" cy="1523476"/>
      </dsp:txXfrm>
    </dsp:sp>
    <dsp:sp modelId="{7F48C8A1-E41D-4759-A2A3-9D512F818BA0}">
      <dsp:nvSpPr>
        <dsp:cNvPr id="0" name=""/>
        <dsp:cNvSpPr/>
      </dsp:nvSpPr>
      <dsp:spPr>
        <a:xfrm>
          <a:off x="0" y="2027652"/>
          <a:ext cx="6172199" cy="1688310"/>
        </a:xfrm>
        <a:prstGeom prst="roundRect">
          <a:avLst/>
        </a:prstGeom>
        <a:solidFill>
          <a:schemeClr val="accent2">
            <a:hueOff val="-199973"/>
            <a:satOff val="-24193"/>
            <a:lumOff val="-1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Months with most crimes – July and August</a:t>
          </a:r>
        </a:p>
      </dsp:txBody>
      <dsp:txXfrm>
        <a:off x="82417" y="2110069"/>
        <a:ext cx="6007365" cy="1523476"/>
      </dsp:txXfrm>
    </dsp:sp>
    <dsp:sp modelId="{0305C5FA-DD60-4F04-AF52-15E144C86783}">
      <dsp:nvSpPr>
        <dsp:cNvPr id="0" name=""/>
        <dsp:cNvSpPr/>
      </dsp:nvSpPr>
      <dsp:spPr>
        <a:xfrm>
          <a:off x="0" y="3828282"/>
          <a:ext cx="6172199" cy="1688310"/>
        </a:xfrm>
        <a:prstGeom prst="roundRect">
          <a:avLst/>
        </a:prstGeom>
        <a:solidFill>
          <a:schemeClr val="accent2">
            <a:hueOff val="-399945"/>
            <a:satOff val="-48385"/>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Days with most crimes – Friday and Saturday</a:t>
          </a:r>
        </a:p>
      </dsp:txBody>
      <dsp:txXfrm>
        <a:off x="82417" y="3910699"/>
        <a:ext cx="6007365" cy="15234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1A7D3C-C800-45AC-947A-2D42924A5BDD}">
      <dsp:nvSpPr>
        <dsp:cNvPr id="0" name=""/>
        <dsp:cNvSpPr/>
      </dsp:nvSpPr>
      <dsp:spPr>
        <a:xfrm>
          <a:off x="0" y="566097"/>
          <a:ext cx="6172199" cy="14718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Increase police presence in Fillmore and Ellicott districts</a:t>
          </a:r>
        </a:p>
      </dsp:txBody>
      <dsp:txXfrm>
        <a:off x="71850" y="637947"/>
        <a:ext cx="6028499" cy="1328160"/>
      </dsp:txXfrm>
    </dsp:sp>
    <dsp:sp modelId="{8A5EA891-ACE2-4785-B0F5-6F7675699E09}">
      <dsp:nvSpPr>
        <dsp:cNvPr id="0" name=""/>
        <dsp:cNvSpPr/>
      </dsp:nvSpPr>
      <dsp:spPr>
        <a:xfrm>
          <a:off x="0" y="2135877"/>
          <a:ext cx="6172199" cy="1471860"/>
        </a:xfrm>
        <a:prstGeom prst="roundRect">
          <a:avLst/>
        </a:prstGeom>
        <a:solidFill>
          <a:schemeClr val="accent5">
            <a:hueOff val="-2366803"/>
            <a:satOff val="-13001"/>
            <a:lumOff val="-1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Increase surveillance on Fridays and Saturdays</a:t>
          </a:r>
        </a:p>
      </dsp:txBody>
      <dsp:txXfrm>
        <a:off x="71850" y="2207727"/>
        <a:ext cx="6028499" cy="1328160"/>
      </dsp:txXfrm>
    </dsp:sp>
    <dsp:sp modelId="{3EACC139-493F-4440-BA55-98EE49A24CDD}">
      <dsp:nvSpPr>
        <dsp:cNvPr id="0" name=""/>
        <dsp:cNvSpPr/>
      </dsp:nvSpPr>
      <dsp:spPr>
        <a:xfrm>
          <a:off x="0" y="3705657"/>
          <a:ext cx="6172199" cy="1471860"/>
        </a:xfrm>
        <a:prstGeom prst="roundRect">
          <a:avLst/>
        </a:prstGeom>
        <a:solidFill>
          <a:schemeClr val="accent5">
            <a:hueOff val="-4733605"/>
            <a:satOff val="-26003"/>
            <a:lumOff val="-258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Additional policing effort in July and August</a:t>
          </a:r>
        </a:p>
      </dsp:txBody>
      <dsp:txXfrm>
        <a:off x="71850" y="3777507"/>
        <a:ext cx="6028499" cy="132816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5/2/2024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5/2/2024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5/2/2024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5/2/2024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5/2/2024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5/2/2024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5/2/2024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5/2/2024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5/2/2024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5/2/2024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5/2/2024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5/2/2024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0" name="Rectangle 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AF778DA5-2E76-4243-A41F-622B0A370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2"/>
            <a:ext cx="12213872" cy="6858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E2ECF49-80AF-40F0-8F4E-A3FD1038F9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600" y="329988"/>
            <a:ext cx="11601588" cy="5954377"/>
            <a:chOff x="228600" y="329988"/>
            <a:chExt cx="11601588" cy="5954377"/>
          </a:xfrm>
        </p:grpSpPr>
        <p:sp>
          <p:nvSpPr>
            <p:cNvPr id="15" name="Graphic 10">
              <a:extLst>
                <a:ext uri="{FF2B5EF4-FFF2-40B4-BE49-F238E27FC236}">
                  <a16:creationId xmlns:a16="http://schemas.microsoft.com/office/drawing/2014/main" id="{3EF42841-9A62-45AD-974F-C5BD69FB1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555219" y="1044769"/>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16" name="Graphic 10">
              <a:extLst>
                <a:ext uri="{FF2B5EF4-FFF2-40B4-BE49-F238E27FC236}">
                  <a16:creationId xmlns:a16="http://schemas.microsoft.com/office/drawing/2014/main" id="{DC90F08D-69EB-4DFA-8AEF-D78641C1F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949692" y="32998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useBgFill="1">
          <p:nvSpPr>
            <p:cNvPr id="17" name="Graphic 10">
              <a:extLst>
                <a:ext uri="{FF2B5EF4-FFF2-40B4-BE49-F238E27FC236}">
                  <a16:creationId xmlns:a16="http://schemas.microsoft.com/office/drawing/2014/main" id="{D7DBA6B9-151F-4966-AE62-954E454948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9286405" y="476589"/>
              <a:ext cx="1910011" cy="1910011"/>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18" name="Oval 17">
              <a:extLst>
                <a:ext uri="{FF2B5EF4-FFF2-40B4-BE49-F238E27FC236}">
                  <a16:creationId xmlns:a16="http://schemas.microsoft.com/office/drawing/2014/main" id="{CDE4DFBE-42D6-47AB-96E9-AF8F0E466F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69978" y="517613"/>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useBgFill="1">
          <p:nvSpPr>
            <p:cNvPr id="19" name="Oval 18">
              <a:extLst>
                <a:ext uri="{FF2B5EF4-FFF2-40B4-BE49-F238E27FC236}">
                  <a16:creationId xmlns:a16="http://schemas.microsoft.com/office/drawing/2014/main" id="{943A78C4-A856-46A9-AD4C-42016120E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515796" y="5858134"/>
              <a:ext cx="261660" cy="26166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sp>
          <p:nvSpPr>
            <p:cNvPr id="20" name="Oval 19">
              <a:extLst>
                <a:ext uri="{FF2B5EF4-FFF2-40B4-BE49-F238E27FC236}">
                  <a16:creationId xmlns:a16="http://schemas.microsoft.com/office/drawing/2014/main" id="{DCF809D8-1792-42EF-8E81-647E3C93BF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28600" y="5865935"/>
              <a:ext cx="418430" cy="418430"/>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A10D66A3-5A73-4B90-9D4A-F5CB9BBE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3799" y="370501"/>
              <a:ext cx="476389" cy="476389"/>
            </a:xfrm>
            <a:prstGeom prst="ellipse">
              <a:avLst/>
            </a:prstGeom>
            <a:solidFill>
              <a:schemeClr val="accent2"/>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893AFE78-44D3-7B95-9AB6-03332F42DA48}"/>
              </a:ext>
            </a:extLst>
          </p:cNvPr>
          <p:cNvSpPr>
            <a:spLocks noGrp="1"/>
          </p:cNvSpPr>
          <p:nvPr>
            <p:ph type="ctrTitle"/>
          </p:nvPr>
        </p:nvSpPr>
        <p:spPr>
          <a:xfrm>
            <a:off x="485634" y="738206"/>
            <a:ext cx="11247400" cy="2603099"/>
          </a:xfrm>
        </p:spPr>
        <p:txBody>
          <a:bodyPr anchor="b">
            <a:normAutofit/>
          </a:bodyPr>
          <a:lstStyle/>
          <a:p>
            <a:r>
              <a:rPr lang="en-US" sz="5400" b="1">
                <a:solidFill>
                  <a:srgbClr val="FFFFFF"/>
                </a:solidFill>
              </a:rPr>
              <a:t>Buffalo Crime Data Analysis</a:t>
            </a:r>
          </a:p>
        </p:txBody>
      </p:sp>
      <p:sp>
        <p:nvSpPr>
          <p:cNvPr id="3" name="Subtitle 2">
            <a:extLst>
              <a:ext uri="{FF2B5EF4-FFF2-40B4-BE49-F238E27FC236}">
                <a16:creationId xmlns:a16="http://schemas.microsoft.com/office/drawing/2014/main" id="{1A9332B2-121E-DCAA-2614-6461AA6DF7CC}"/>
              </a:ext>
            </a:extLst>
          </p:cNvPr>
          <p:cNvSpPr>
            <a:spLocks noGrp="1"/>
          </p:cNvSpPr>
          <p:nvPr>
            <p:ph type="subTitle" idx="1"/>
          </p:nvPr>
        </p:nvSpPr>
        <p:spPr>
          <a:xfrm>
            <a:off x="496454" y="3537005"/>
            <a:ext cx="11162145" cy="2206602"/>
          </a:xfrm>
        </p:spPr>
        <p:txBody>
          <a:bodyPr anchor="t">
            <a:normAutofit/>
          </a:bodyPr>
          <a:lstStyle/>
          <a:p>
            <a:r>
              <a:rPr lang="en-US" b="0" i="0">
                <a:solidFill>
                  <a:srgbClr val="FFFFFF"/>
                </a:solidFill>
                <a:effectLst/>
                <a:highlight>
                  <a:srgbClr val="FFFFFF"/>
                </a:highlight>
                <a:latin typeface="Söhne"/>
              </a:rPr>
              <a:t>Unveiling Trends and Insights for Enhancing Public Safety</a:t>
            </a:r>
            <a:endParaRPr lang="en-US">
              <a:solidFill>
                <a:srgbClr val="FFFFFF"/>
              </a:solidFill>
            </a:endParaRPr>
          </a:p>
        </p:txBody>
      </p:sp>
    </p:spTree>
    <p:extLst>
      <p:ext uri="{BB962C8B-B14F-4D97-AF65-F5344CB8AC3E}">
        <p14:creationId xmlns:p14="http://schemas.microsoft.com/office/powerpoint/2010/main" val="417551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37"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8"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9"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40" name="Oval 39">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1" name="Oval 40">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2" name="Oval 41">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44" name="Rectangle 4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6" name="Rectangle 45">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48" name="Group 47">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49"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50" name="Oval 49">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1" name="Oval 50">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868C920-40CB-C241-6B6A-6541B1F39441}"/>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a:solidFill>
                  <a:schemeClr val="tx1"/>
                </a:solidFill>
                <a:latin typeface="+mj-lt"/>
                <a:ea typeface="+mj-ea"/>
                <a:cs typeface="+mj-cs"/>
              </a:rPr>
              <a:t>Peak Crime Days by District</a:t>
            </a:r>
          </a:p>
        </p:txBody>
      </p:sp>
      <p:pic>
        <p:nvPicPr>
          <p:cNvPr id="13" name="Content Placeholder 12">
            <a:extLst>
              <a:ext uri="{FF2B5EF4-FFF2-40B4-BE49-F238E27FC236}">
                <a16:creationId xmlns:a16="http://schemas.microsoft.com/office/drawing/2014/main" id="{8E68FFFF-3DF5-54A6-FDFA-2A61D8FE04D9}"/>
              </a:ext>
            </a:extLst>
          </p:cNvPr>
          <p:cNvPicPr>
            <a:picLocks noGrp="1" noChangeAspect="1"/>
          </p:cNvPicPr>
          <p:nvPr>
            <p:ph idx="1"/>
          </p:nvPr>
        </p:nvPicPr>
        <p:blipFill>
          <a:blip r:embed="rId2"/>
          <a:stretch>
            <a:fillRect/>
          </a:stretch>
        </p:blipFill>
        <p:spPr>
          <a:xfrm>
            <a:off x="5588294" y="575425"/>
            <a:ext cx="5418596" cy="5749175"/>
          </a:xfrm>
          <a:prstGeom prst="rect">
            <a:avLst/>
          </a:prstGeom>
        </p:spPr>
      </p:pic>
      <p:sp useBgFill="1">
        <p:nvSpPr>
          <p:cNvPr id="53" name="Oval 52">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47167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A8FCDC20-A14F-BE8D-D914-C89159C92569}"/>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a:solidFill>
                  <a:schemeClr val="tx1"/>
                </a:solidFill>
                <a:latin typeface="+mj-lt"/>
                <a:ea typeface="+mj-ea"/>
                <a:cs typeface="+mj-cs"/>
              </a:rPr>
              <a:t>Peak Crime Months by District</a:t>
            </a:r>
          </a:p>
        </p:txBody>
      </p:sp>
      <p:pic>
        <p:nvPicPr>
          <p:cNvPr id="5" name="Content Placeholder 4">
            <a:extLst>
              <a:ext uri="{FF2B5EF4-FFF2-40B4-BE49-F238E27FC236}">
                <a16:creationId xmlns:a16="http://schemas.microsoft.com/office/drawing/2014/main" id="{0414E63D-F35A-A9C6-95F6-F8235A53FF1D}"/>
              </a:ext>
            </a:extLst>
          </p:cNvPr>
          <p:cNvPicPr>
            <a:picLocks noGrp="1" noChangeAspect="1"/>
          </p:cNvPicPr>
          <p:nvPr>
            <p:ph idx="1"/>
          </p:nvPr>
        </p:nvPicPr>
        <p:blipFill>
          <a:blip r:embed="rId2"/>
          <a:stretch>
            <a:fillRect/>
          </a:stretch>
        </p:blipFill>
        <p:spPr>
          <a:xfrm>
            <a:off x="4953000" y="958292"/>
            <a:ext cx="6689185" cy="4983441"/>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418257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87C7C8AB-46AB-C335-32D7-D478FE339BE6}"/>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dirty="0">
                <a:solidFill>
                  <a:schemeClr val="tx1"/>
                </a:solidFill>
                <a:latin typeface="+mj-lt"/>
                <a:ea typeface="+mj-ea"/>
                <a:cs typeface="+mj-cs"/>
              </a:rPr>
              <a:t>Top 10 Crime Categories</a:t>
            </a:r>
          </a:p>
        </p:txBody>
      </p:sp>
      <p:pic>
        <p:nvPicPr>
          <p:cNvPr id="5" name="Content Placeholder 4">
            <a:extLst>
              <a:ext uri="{FF2B5EF4-FFF2-40B4-BE49-F238E27FC236}">
                <a16:creationId xmlns:a16="http://schemas.microsoft.com/office/drawing/2014/main" id="{B92B8959-BA8D-CFEC-293B-C73A06170950}"/>
              </a:ext>
            </a:extLst>
          </p:cNvPr>
          <p:cNvPicPr>
            <a:picLocks noGrp="1" noChangeAspect="1"/>
          </p:cNvPicPr>
          <p:nvPr>
            <p:ph idx="1"/>
          </p:nvPr>
        </p:nvPicPr>
        <p:blipFill>
          <a:blip r:embed="rId2"/>
          <a:stretch>
            <a:fillRect/>
          </a:stretch>
        </p:blipFill>
        <p:spPr>
          <a:xfrm>
            <a:off x="5910921" y="575425"/>
            <a:ext cx="4773343" cy="5749175"/>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47281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9AED7A5E-5141-30AB-22B9-478F34C8CF52}"/>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4200" kern="1200">
                <a:solidFill>
                  <a:schemeClr val="tx1"/>
                </a:solidFill>
                <a:latin typeface="+mj-lt"/>
                <a:ea typeface="+mj-ea"/>
                <a:cs typeface="+mj-cs"/>
              </a:rPr>
              <a:t>Geographic Breakdown of Most Frequent Crime</a:t>
            </a:r>
          </a:p>
        </p:txBody>
      </p:sp>
      <p:pic>
        <p:nvPicPr>
          <p:cNvPr id="5" name="Content Placeholder 4">
            <a:extLst>
              <a:ext uri="{FF2B5EF4-FFF2-40B4-BE49-F238E27FC236}">
                <a16:creationId xmlns:a16="http://schemas.microsoft.com/office/drawing/2014/main" id="{D45D0320-0797-5ABD-F8D5-8CDE754B3E26}"/>
              </a:ext>
            </a:extLst>
          </p:cNvPr>
          <p:cNvPicPr>
            <a:picLocks noGrp="1" noChangeAspect="1"/>
          </p:cNvPicPr>
          <p:nvPr>
            <p:ph idx="1"/>
          </p:nvPr>
        </p:nvPicPr>
        <p:blipFill>
          <a:blip r:embed="rId2"/>
          <a:stretch>
            <a:fillRect/>
          </a:stretch>
        </p:blipFill>
        <p:spPr>
          <a:xfrm>
            <a:off x="5645786" y="575425"/>
            <a:ext cx="5303612" cy="5749175"/>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558902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668594C6-A80A-9080-E19D-F7D89E8C1E35}"/>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000" kern="1200">
                <a:solidFill>
                  <a:schemeClr val="tx1"/>
                </a:solidFill>
                <a:latin typeface="+mj-lt"/>
                <a:ea typeface="+mj-ea"/>
                <a:cs typeface="+mj-cs"/>
              </a:rPr>
              <a:t>Data Visualization</a:t>
            </a:r>
          </a:p>
        </p:txBody>
      </p:sp>
      <p:pic>
        <p:nvPicPr>
          <p:cNvPr id="5" name="Content Placeholder 4" descr="A screenshot of a computer&#10;&#10;Description automatically generated">
            <a:extLst>
              <a:ext uri="{FF2B5EF4-FFF2-40B4-BE49-F238E27FC236}">
                <a16:creationId xmlns:a16="http://schemas.microsoft.com/office/drawing/2014/main" id="{3B9BF761-2DB2-4218-4204-DC0C433FFE64}"/>
              </a:ext>
            </a:extLst>
          </p:cNvPr>
          <p:cNvPicPr>
            <a:picLocks noGrp="1" noChangeAspect="1"/>
          </p:cNvPicPr>
          <p:nvPr>
            <p:ph idx="1"/>
          </p:nvPr>
        </p:nvPicPr>
        <p:blipFill>
          <a:blip r:embed="rId2"/>
          <a:stretch>
            <a:fillRect/>
          </a:stretch>
        </p:blipFill>
        <p:spPr>
          <a:xfrm>
            <a:off x="4953000" y="1568680"/>
            <a:ext cx="6689185" cy="3762664"/>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35108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6" name="Rectangle 35">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6E2D7B2-356D-F55B-28D4-D315FB716EA3}"/>
              </a:ext>
            </a:extLst>
          </p:cNvPr>
          <p:cNvSpPr>
            <a:spLocks noGrp="1"/>
          </p:cNvSpPr>
          <p:nvPr>
            <p:ph type="title"/>
          </p:nvPr>
        </p:nvSpPr>
        <p:spPr>
          <a:xfrm>
            <a:off x="457201" y="557189"/>
            <a:ext cx="4549002" cy="5743616"/>
          </a:xfrm>
        </p:spPr>
        <p:txBody>
          <a:bodyPr anchor="ctr">
            <a:normAutofit/>
          </a:bodyPr>
          <a:lstStyle/>
          <a:p>
            <a:r>
              <a:rPr lang="en-US"/>
              <a:t>Results</a:t>
            </a:r>
            <a:endParaRPr lang="en-US" dirty="0"/>
          </a:p>
        </p:txBody>
      </p:sp>
      <p:grpSp>
        <p:nvGrpSpPr>
          <p:cNvPr id="38" name="Group 37">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39"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0" name="Oval 39">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41" name="Oval 40">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29" name="Content Placeholder 2">
            <a:extLst>
              <a:ext uri="{FF2B5EF4-FFF2-40B4-BE49-F238E27FC236}">
                <a16:creationId xmlns:a16="http://schemas.microsoft.com/office/drawing/2014/main" id="{40558AC2-F93D-E3DD-FBD0-905819865BA2}"/>
              </a:ext>
            </a:extLst>
          </p:cNvPr>
          <p:cNvGraphicFramePr>
            <a:graphicFrameLocks noGrp="1"/>
          </p:cNvGraphicFramePr>
          <p:nvPr>
            <p:ph idx="1"/>
            <p:extLst>
              <p:ext uri="{D42A27DB-BD31-4B8C-83A1-F6EECF244321}">
                <p14:modId xmlns:p14="http://schemas.microsoft.com/office/powerpoint/2010/main" val="3873727046"/>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29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FDA53CCA-F30B-BE11-9329-726E3E3E9083}"/>
              </a:ext>
            </a:extLst>
          </p:cNvPr>
          <p:cNvSpPr>
            <a:spLocks noGrp="1"/>
          </p:cNvSpPr>
          <p:nvPr>
            <p:ph type="title"/>
          </p:nvPr>
        </p:nvSpPr>
        <p:spPr>
          <a:xfrm>
            <a:off x="457201" y="557189"/>
            <a:ext cx="4549002" cy="5743616"/>
          </a:xfrm>
        </p:spPr>
        <p:txBody>
          <a:bodyPr anchor="ctr">
            <a:normAutofit/>
          </a:bodyPr>
          <a:lstStyle/>
          <a:p>
            <a:r>
              <a:rPr lang="en-US" sz="3700"/>
              <a:t>Recommendations</a:t>
            </a:r>
          </a:p>
        </p:txBody>
      </p:sp>
      <p:grpSp>
        <p:nvGrpSpPr>
          <p:cNvPr id="13"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A45DD6AC-AA8F-AD5F-92A8-4983E18045A6}"/>
              </a:ext>
            </a:extLst>
          </p:cNvPr>
          <p:cNvGraphicFramePr>
            <a:graphicFrameLocks noGrp="1"/>
          </p:cNvGraphicFramePr>
          <p:nvPr>
            <p:ph idx="1"/>
            <p:extLst>
              <p:ext uri="{D42A27DB-BD31-4B8C-83A1-F6EECF244321}">
                <p14:modId xmlns:p14="http://schemas.microsoft.com/office/powerpoint/2010/main" val="708999194"/>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513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D136F941-D6FE-6596-73C8-F1C30C484A8F}"/>
              </a:ext>
            </a:extLst>
          </p:cNvPr>
          <p:cNvSpPr>
            <a:spLocks noGrp="1"/>
          </p:cNvSpPr>
          <p:nvPr>
            <p:ph type="title"/>
          </p:nvPr>
        </p:nvSpPr>
        <p:spPr>
          <a:xfrm>
            <a:off x="457201" y="557189"/>
            <a:ext cx="3276599" cy="5743616"/>
          </a:xfrm>
        </p:spPr>
        <p:txBody>
          <a:bodyPr anchor="ctr">
            <a:normAutofit/>
          </a:bodyPr>
          <a:lstStyle/>
          <a:p>
            <a:r>
              <a:rPr lang="en-US" sz="3600"/>
              <a:t>Contents</a:t>
            </a:r>
          </a:p>
        </p:txBody>
      </p:sp>
      <p:grpSp>
        <p:nvGrpSpPr>
          <p:cNvPr id="13"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14"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BF14683E-2B26-15F2-5936-F2B2708DA1DE}"/>
              </a:ext>
            </a:extLst>
          </p:cNvPr>
          <p:cNvGraphicFramePr>
            <a:graphicFrameLocks noGrp="1"/>
          </p:cNvGraphicFramePr>
          <p:nvPr>
            <p:ph idx="1"/>
            <p:extLst>
              <p:ext uri="{D42A27DB-BD31-4B8C-83A1-F6EECF244321}">
                <p14:modId xmlns:p14="http://schemas.microsoft.com/office/powerpoint/2010/main" val="373343997"/>
              </p:ext>
            </p:extLst>
          </p:nvPr>
        </p:nvGraphicFramePr>
        <p:xfrm>
          <a:off x="4038600" y="304800"/>
          <a:ext cx="7846605" cy="6225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4346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B50C5951-23CE-B18D-2F17-FDCD46B9742D}"/>
              </a:ext>
            </a:extLst>
          </p:cNvPr>
          <p:cNvSpPr>
            <a:spLocks noGrp="1"/>
          </p:cNvSpPr>
          <p:nvPr>
            <p:ph type="title"/>
          </p:nvPr>
        </p:nvSpPr>
        <p:spPr>
          <a:xfrm>
            <a:off x="457201" y="557189"/>
            <a:ext cx="4549002" cy="5743616"/>
          </a:xfrm>
        </p:spPr>
        <p:txBody>
          <a:bodyPr anchor="ctr">
            <a:normAutofit/>
          </a:bodyPr>
          <a:lstStyle/>
          <a:p>
            <a:r>
              <a:rPr lang="en-US" dirty="0"/>
              <a:t>Problem Statement</a:t>
            </a:r>
          </a:p>
        </p:txBody>
      </p:sp>
      <p:grpSp>
        <p:nvGrpSpPr>
          <p:cNvPr id="13" name="Group 12">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8D6F90BA-94E5-8C85-A42B-626525B1257C}"/>
              </a:ext>
            </a:extLst>
          </p:cNvPr>
          <p:cNvGraphicFramePr>
            <a:graphicFrameLocks noGrp="1"/>
          </p:cNvGraphicFramePr>
          <p:nvPr>
            <p:ph idx="1"/>
            <p:extLst>
              <p:ext uri="{D42A27DB-BD31-4B8C-83A1-F6EECF244321}">
                <p14:modId xmlns:p14="http://schemas.microsoft.com/office/powerpoint/2010/main" val="3636053531"/>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214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1" name="Rectangle 10">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AC3B0400-3099-1AA8-D3A7-C57E010916D9}"/>
              </a:ext>
            </a:extLst>
          </p:cNvPr>
          <p:cNvSpPr>
            <a:spLocks noGrp="1"/>
          </p:cNvSpPr>
          <p:nvPr>
            <p:ph type="title"/>
          </p:nvPr>
        </p:nvSpPr>
        <p:spPr>
          <a:xfrm>
            <a:off x="457201" y="557189"/>
            <a:ext cx="3276599" cy="5743616"/>
          </a:xfrm>
        </p:spPr>
        <p:txBody>
          <a:bodyPr anchor="ctr">
            <a:normAutofit/>
          </a:bodyPr>
          <a:lstStyle/>
          <a:p>
            <a:r>
              <a:rPr lang="en-US" sz="3600"/>
              <a:t>Data Collection</a:t>
            </a:r>
          </a:p>
        </p:txBody>
      </p:sp>
      <p:grpSp>
        <p:nvGrpSpPr>
          <p:cNvPr id="13" name="Group 12">
            <a:extLst>
              <a:ext uri="{FF2B5EF4-FFF2-40B4-BE49-F238E27FC236}">
                <a16:creationId xmlns:a16="http://schemas.microsoft.com/office/drawing/2014/main" id="{C80F1402-11C5-4156-920F-A1D996B47D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1823" y="446104"/>
            <a:ext cx="2354299" cy="1482372"/>
            <a:chOff x="471823" y="446104"/>
            <a:chExt cx="2354299" cy="1482372"/>
          </a:xfrm>
        </p:grpSpPr>
        <p:sp useBgFill="1">
          <p:nvSpPr>
            <p:cNvPr id="14" name="Graphic 10">
              <a:extLst>
                <a:ext uri="{FF2B5EF4-FFF2-40B4-BE49-F238E27FC236}">
                  <a16:creationId xmlns:a16="http://schemas.microsoft.com/office/drawing/2014/main" id="{F59333A0-91D0-40E7-ABE0-4CD6A0A402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81053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E1168C41-55F2-4E50-AAC9-1069DFDEA9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23382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806188BB-B55A-499F-A6F1-4CF1F0887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71823" y="446104"/>
              <a:ext cx="762000" cy="7620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32BB140D-891F-DBC0-D493-6A62B89767C6}"/>
              </a:ext>
            </a:extLst>
          </p:cNvPr>
          <p:cNvGraphicFramePr>
            <a:graphicFrameLocks noGrp="1"/>
          </p:cNvGraphicFramePr>
          <p:nvPr>
            <p:ph idx="1"/>
            <p:extLst>
              <p:ext uri="{D42A27DB-BD31-4B8C-83A1-F6EECF244321}">
                <p14:modId xmlns:p14="http://schemas.microsoft.com/office/powerpoint/2010/main" val="794402191"/>
              </p:ext>
            </p:extLst>
          </p:nvPr>
        </p:nvGraphicFramePr>
        <p:xfrm>
          <a:off x="4038600" y="304800"/>
          <a:ext cx="7846605" cy="6225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492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5" name="Rectangle 34">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2F798E4B-3A2F-69F1-6A5A-249480808F0D}"/>
              </a:ext>
            </a:extLst>
          </p:cNvPr>
          <p:cNvSpPr>
            <a:spLocks noGrp="1"/>
          </p:cNvSpPr>
          <p:nvPr>
            <p:ph type="title"/>
          </p:nvPr>
        </p:nvSpPr>
        <p:spPr>
          <a:xfrm>
            <a:off x="457201" y="557189"/>
            <a:ext cx="4549002" cy="5743616"/>
          </a:xfrm>
        </p:spPr>
        <p:txBody>
          <a:bodyPr anchor="ctr">
            <a:normAutofit/>
          </a:bodyPr>
          <a:lstStyle/>
          <a:p>
            <a:r>
              <a:rPr lang="en-US"/>
              <a:t>Data Cleaning and Preparation</a:t>
            </a:r>
            <a:endParaRPr lang="en-US" dirty="0"/>
          </a:p>
        </p:txBody>
      </p:sp>
      <p:grpSp>
        <p:nvGrpSpPr>
          <p:cNvPr id="36" name="Group 35">
            <a:extLst>
              <a:ext uri="{FF2B5EF4-FFF2-40B4-BE49-F238E27FC236}">
                <a16:creationId xmlns:a16="http://schemas.microsoft.com/office/drawing/2014/main" id="{2668F617-A865-44FB-B7FA-D3D82EB305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4188" y="339903"/>
            <a:ext cx="2359700" cy="1660157"/>
            <a:chOff x="2364188" y="339903"/>
            <a:chExt cx="2359700" cy="1660157"/>
          </a:xfrm>
        </p:grpSpPr>
        <p:sp useBgFill="1">
          <p:nvSpPr>
            <p:cNvPr id="14" name="Graphic 10">
              <a:extLst>
                <a:ext uri="{FF2B5EF4-FFF2-40B4-BE49-F238E27FC236}">
                  <a16:creationId xmlns:a16="http://schemas.microsoft.com/office/drawing/2014/main" id="{1E049813-75C2-4C4C-884E-5480698BEB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156361" y="339903"/>
              <a:ext cx="1567527" cy="15675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4CA4D6DA-0C20-43AD-AD68-1F7A6E41E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13508" y="1824184"/>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37" name="Oval 36">
              <a:extLst>
                <a:ext uri="{FF2B5EF4-FFF2-40B4-BE49-F238E27FC236}">
                  <a16:creationId xmlns:a16="http://schemas.microsoft.com/office/drawing/2014/main" id="{CE6E5024-CAC1-4B1A-8AAD-E805A19D9D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64188" y="914400"/>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graphicFrame>
        <p:nvGraphicFramePr>
          <p:cNvPr id="38" name="Content Placeholder 2">
            <a:extLst>
              <a:ext uri="{FF2B5EF4-FFF2-40B4-BE49-F238E27FC236}">
                <a16:creationId xmlns:a16="http://schemas.microsoft.com/office/drawing/2014/main" id="{8F1B54DB-8255-8B94-79E1-874797ED5F3C}"/>
              </a:ext>
            </a:extLst>
          </p:cNvPr>
          <p:cNvGraphicFramePr>
            <a:graphicFrameLocks noGrp="1"/>
          </p:cNvGraphicFramePr>
          <p:nvPr>
            <p:ph idx="1"/>
            <p:extLst>
              <p:ext uri="{D42A27DB-BD31-4B8C-83A1-F6EECF244321}">
                <p14:modId xmlns:p14="http://schemas.microsoft.com/office/powerpoint/2010/main" val="265688625"/>
              </p:ext>
            </p:extLst>
          </p:nvPr>
        </p:nvGraphicFramePr>
        <p:xfrm>
          <a:off x="5181600" y="557189"/>
          <a:ext cx="6172199" cy="5743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53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4" name="Oval 7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5" name="Oval 7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76" name="Group 75">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77"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C202F7B0-563E-D915-4EC1-1D28234B9178}"/>
              </a:ext>
            </a:extLst>
          </p:cNvPr>
          <p:cNvSpPr>
            <a:spLocks noGrp="1"/>
          </p:cNvSpPr>
          <p:nvPr>
            <p:ph type="title"/>
          </p:nvPr>
        </p:nvSpPr>
        <p:spPr>
          <a:xfrm>
            <a:off x="485635" y="728905"/>
            <a:ext cx="4511117" cy="3184274"/>
          </a:xfrm>
        </p:spPr>
        <p:txBody>
          <a:bodyPr vert="horz" lIns="91440" tIns="45720" rIns="91440" bIns="45720" rtlCol="0" anchor="b">
            <a:normAutofit/>
          </a:bodyPr>
          <a:lstStyle/>
          <a:p>
            <a:r>
              <a:rPr lang="en-US" sz="5400" kern="1200" dirty="0">
                <a:solidFill>
                  <a:schemeClr val="tx1"/>
                </a:solidFill>
                <a:latin typeface="+mj-lt"/>
                <a:ea typeface="+mj-ea"/>
                <a:cs typeface="+mj-cs"/>
              </a:rPr>
              <a:t>Exploratory Data Analysis</a:t>
            </a:r>
          </a:p>
        </p:txBody>
      </p:sp>
      <p:pic>
        <p:nvPicPr>
          <p:cNvPr id="79" name="Graphic 78" descr="Magnifying glass">
            <a:extLst>
              <a:ext uri="{FF2B5EF4-FFF2-40B4-BE49-F238E27FC236}">
                <a16:creationId xmlns:a16="http://schemas.microsoft.com/office/drawing/2014/main" id="{15D42AC1-D59D-3D74-FAE4-4305E75A16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1063" y="1813483"/>
            <a:ext cx="4511117" cy="4511117"/>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90520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3437E563-1559-27A9-0D83-04AA55B244E6}"/>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dirty="0">
                <a:solidFill>
                  <a:schemeClr val="tx1"/>
                </a:solidFill>
                <a:latin typeface="+mj-lt"/>
                <a:ea typeface="+mj-ea"/>
                <a:cs typeface="+mj-cs"/>
              </a:rPr>
              <a:t>Total Incidents</a:t>
            </a:r>
          </a:p>
        </p:txBody>
      </p:sp>
      <p:pic>
        <p:nvPicPr>
          <p:cNvPr id="5" name="Content Placeholder 4">
            <a:extLst>
              <a:ext uri="{FF2B5EF4-FFF2-40B4-BE49-F238E27FC236}">
                <a16:creationId xmlns:a16="http://schemas.microsoft.com/office/drawing/2014/main" id="{585EEACA-CCB6-F0A1-47AD-6E64A5F4554E}"/>
              </a:ext>
            </a:extLst>
          </p:cNvPr>
          <p:cNvPicPr>
            <a:picLocks noGrp="1" noChangeAspect="1"/>
          </p:cNvPicPr>
          <p:nvPr>
            <p:ph idx="1"/>
          </p:nvPr>
        </p:nvPicPr>
        <p:blipFill>
          <a:blip r:embed="rId2"/>
          <a:stretch>
            <a:fillRect/>
          </a:stretch>
        </p:blipFill>
        <p:spPr>
          <a:xfrm>
            <a:off x="4953000" y="1596586"/>
            <a:ext cx="6689185" cy="3706853"/>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190729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7E016A64-D570-86E5-1789-DCFDA1A0032F}"/>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dirty="0">
                <a:solidFill>
                  <a:schemeClr val="tx1"/>
                </a:solidFill>
                <a:latin typeface="+mj-lt"/>
                <a:ea typeface="+mj-ea"/>
                <a:cs typeface="+mj-cs"/>
              </a:rPr>
              <a:t>Year-wise Incidents </a:t>
            </a:r>
          </a:p>
        </p:txBody>
      </p:sp>
      <p:pic>
        <p:nvPicPr>
          <p:cNvPr id="5" name="Content Placeholder 4">
            <a:extLst>
              <a:ext uri="{FF2B5EF4-FFF2-40B4-BE49-F238E27FC236}">
                <a16:creationId xmlns:a16="http://schemas.microsoft.com/office/drawing/2014/main" id="{67582352-86D1-5F07-1AE1-1472EB01B347}"/>
              </a:ext>
            </a:extLst>
          </p:cNvPr>
          <p:cNvPicPr>
            <a:picLocks noGrp="1" noChangeAspect="1"/>
          </p:cNvPicPr>
          <p:nvPr>
            <p:ph idx="1"/>
          </p:nvPr>
        </p:nvPicPr>
        <p:blipFill>
          <a:blip r:embed="rId2"/>
          <a:stretch>
            <a:fillRect/>
          </a:stretch>
        </p:blipFill>
        <p:spPr>
          <a:xfrm>
            <a:off x="5393968" y="575425"/>
            <a:ext cx="5807249" cy="5749175"/>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9646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11"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5" name="Oval 14">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18" name="Rectangle 17">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20" name="Rectangle 19">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22" name="Group 21">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23"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4" name="Oval 23">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5" name="Oval 24">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Title 1">
            <a:extLst>
              <a:ext uri="{FF2B5EF4-FFF2-40B4-BE49-F238E27FC236}">
                <a16:creationId xmlns:a16="http://schemas.microsoft.com/office/drawing/2014/main" id="{CE5EB643-7D59-2BC5-AB27-EBF065C57657}"/>
              </a:ext>
            </a:extLst>
          </p:cNvPr>
          <p:cNvSpPr>
            <a:spLocks noGrp="1"/>
          </p:cNvSpPr>
          <p:nvPr>
            <p:ph type="title"/>
          </p:nvPr>
        </p:nvSpPr>
        <p:spPr>
          <a:xfrm>
            <a:off x="485635" y="728905"/>
            <a:ext cx="3933965" cy="3184274"/>
          </a:xfrm>
        </p:spPr>
        <p:txBody>
          <a:bodyPr vert="horz" lIns="91440" tIns="45720" rIns="91440" bIns="45720" rtlCol="0" anchor="b">
            <a:normAutofit/>
          </a:bodyPr>
          <a:lstStyle/>
          <a:p>
            <a:r>
              <a:rPr lang="en-US" sz="5400" kern="1200">
                <a:solidFill>
                  <a:schemeClr val="tx1"/>
                </a:solidFill>
                <a:latin typeface="+mj-lt"/>
                <a:ea typeface="+mj-ea"/>
                <a:cs typeface="+mj-cs"/>
              </a:rPr>
              <a:t>Incidents by Council District</a:t>
            </a:r>
          </a:p>
        </p:txBody>
      </p:sp>
      <p:pic>
        <p:nvPicPr>
          <p:cNvPr id="5" name="Content Placeholder 4">
            <a:extLst>
              <a:ext uri="{FF2B5EF4-FFF2-40B4-BE49-F238E27FC236}">
                <a16:creationId xmlns:a16="http://schemas.microsoft.com/office/drawing/2014/main" id="{E64E59B2-5028-AB98-807D-4041DEA83726}"/>
              </a:ext>
            </a:extLst>
          </p:cNvPr>
          <p:cNvPicPr>
            <a:picLocks noGrp="1" noChangeAspect="1"/>
          </p:cNvPicPr>
          <p:nvPr>
            <p:ph idx="1"/>
          </p:nvPr>
        </p:nvPicPr>
        <p:blipFill>
          <a:blip r:embed="rId2"/>
          <a:stretch>
            <a:fillRect/>
          </a:stretch>
        </p:blipFill>
        <p:spPr>
          <a:xfrm>
            <a:off x="6393179" y="575425"/>
            <a:ext cx="3808826" cy="5749175"/>
          </a:xfrm>
          <a:prstGeom prst="rect">
            <a:avLst/>
          </a:prstGeom>
        </p:spPr>
      </p:pic>
      <p:sp useBgFill="1">
        <p:nvSpPr>
          <p:cNvPr id="27" name="Oval 26">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017360984"/>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docProps/app.xml><?xml version="1.0" encoding="utf-8"?>
<Properties xmlns="http://schemas.openxmlformats.org/officeDocument/2006/extended-properties" xmlns:vt="http://schemas.openxmlformats.org/officeDocument/2006/docPropsVTypes">
  <Template>Minimal</Template>
  <TotalTime>129</TotalTime>
  <Words>290</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Courier New</vt:lpstr>
      <vt:lpstr>Open sans</vt:lpstr>
      <vt:lpstr>Segoe UI</vt:lpstr>
      <vt:lpstr>Söhne</vt:lpstr>
      <vt:lpstr>Wingdings</vt:lpstr>
      <vt:lpstr>MinimalXOVTI</vt:lpstr>
      <vt:lpstr>Buffalo Crime Data Analysis</vt:lpstr>
      <vt:lpstr>Contents</vt:lpstr>
      <vt:lpstr>Problem Statement</vt:lpstr>
      <vt:lpstr>Data Collection</vt:lpstr>
      <vt:lpstr>Data Cleaning and Preparation</vt:lpstr>
      <vt:lpstr>Exploratory Data Analysis</vt:lpstr>
      <vt:lpstr>Total Incidents</vt:lpstr>
      <vt:lpstr>Year-wise Incidents </vt:lpstr>
      <vt:lpstr>Incidents by Council District</vt:lpstr>
      <vt:lpstr>Peak Crime Days by District</vt:lpstr>
      <vt:lpstr>Peak Crime Months by District</vt:lpstr>
      <vt:lpstr>Top 10 Crime Categories</vt:lpstr>
      <vt:lpstr>Geographic Breakdown of Most Frequent Crime</vt:lpstr>
      <vt:lpstr>Data Visualization</vt:lpstr>
      <vt:lpstr>Results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Buffalo Crime Data Analysis</dc:title>
  <dc:creator>Sai Kartheek Mahankali</dc:creator>
  <cp:lastModifiedBy>Sai Kartheek Mahankali</cp:lastModifiedBy>
  <cp:revision>3</cp:revision>
  <dcterms:created xsi:type="dcterms:W3CDTF">2024-05-02T18:25:48Z</dcterms:created>
  <dcterms:modified xsi:type="dcterms:W3CDTF">2024-05-02T20:35:48Z</dcterms:modified>
</cp:coreProperties>
</file>