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1E082D-3C50-4360-8DC2-8A021E55420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BCADD18-6D63-4019-A98F-F66E4BE698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Problem Statement</a:t>
          </a:r>
        </a:p>
      </dgm:t>
    </dgm:pt>
    <dgm:pt modelId="{2F30311B-17D2-4564-9226-CFBFE1002B17}" type="parTrans" cxnId="{D67DBCDC-4BCA-4815-93D3-2C49D5A3E1EC}">
      <dgm:prSet/>
      <dgm:spPr/>
      <dgm:t>
        <a:bodyPr/>
        <a:lstStyle/>
        <a:p>
          <a:endParaRPr lang="en-US"/>
        </a:p>
      </dgm:t>
    </dgm:pt>
    <dgm:pt modelId="{372AD69A-FD0C-484F-8F55-67BDD5AF56BD}" type="sibTrans" cxnId="{D67DBCDC-4BCA-4815-93D3-2C49D5A3E1EC}">
      <dgm:prSet/>
      <dgm:spPr/>
      <dgm:t>
        <a:bodyPr/>
        <a:lstStyle/>
        <a:p>
          <a:endParaRPr lang="en-US"/>
        </a:p>
      </dgm:t>
    </dgm:pt>
    <dgm:pt modelId="{96A3217E-C2FE-4021-8DFC-BD8FBE8862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Collection</a:t>
          </a:r>
        </a:p>
      </dgm:t>
    </dgm:pt>
    <dgm:pt modelId="{BBA2E7A3-328B-49ED-B919-BEFE93DC3DE5}" type="parTrans" cxnId="{3CC5E502-4279-4F60-B23B-F90BA746D824}">
      <dgm:prSet/>
      <dgm:spPr/>
      <dgm:t>
        <a:bodyPr/>
        <a:lstStyle/>
        <a:p>
          <a:endParaRPr lang="en-US"/>
        </a:p>
      </dgm:t>
    </dgm:pt>
    <dgm:pt modelId="{49184F15-6A66-4EC1-803F-4822E93B08BF}" type="sibTrans" cxnId="{3CC5E502-4279-4F60-B23B-F90BA746D824}">
      <dgm:prSet/>
      <dgm:spPr/>
      <dgm:t>
        <a:bodyPr/>
        <a:lstStyle/>
        <a:p>
          <a:endParaRPr lang="en-US"/>
        </a:p>
      </dgm:t>
    </dgm:pt>
    <dgm:pt modelId="{25E2C16E-E0E2-4FD4-BDD8-5E6217BC7D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Preprocessing</a:t>
          </a:r>
        </a:p>
      </dgm:t>
    </dgm:pt>
    <dgm:pt modelId="{DAB4BA03-4228-449A-B6B2-70BCC31921B6}" type="parTrans" cxnId="{EF2AB3AF-7F12-4A6E-8C2D-8E63EAF99D17}">
      <dgm:prSet/>
      <dgm:spPr/>
      <dgm:t>
        <a:bodyPr/>
        <a:lstStyle/>
        <a:p>
          <a:endParaRPr lang="en-US"/>
        </a:p>
      </dgm:t>
    </dgm:pt>
    <dgm:pt modelId="{022EA193-53BB-42D6-BE67-BF811AA8E7D4}" type="sibTrans" cxnId="{EF2AB3AF-7F12-4A6E-8C2D-8E63EAF99D17}">
      <dgm:prSet/>
      <dgm:spPr/>
      <dgm:t>
        <a:bodyPr/>
        <a:lstStyle/>
        <a:p>
          <a:endParaRPr lang="en-US"/>
        </a:p>
      </dgm:t>
    </dgm:pt>
    <dgm:pt modelId="{292AB288-43F6-44F4-9383-BDF0E9ACD0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Exploratory Data Analysis</a:t>
          </a:r>
        </a:p>
      </dgm:t>
    </dgm:pt>
    <dgm:pt modelId="{618F7B6D-1BA7-420F-A80D-AABBDD5C479F}" type="parTrans" cxnId="{6B8ED05F-BBF7-402A-8282-D87E600959E4}">
      <dgm:prSet/>
      <dgm:spPr/>
      <dgm:t>
        <a:bodyPr/>
        <a:lstStyle/>
        <a:p>
          <a:endParaRPr lang="en-US"/>
        </a:p>
      </dgm:t>
    </dgm:pt>
    <dgm:pt modelId="{5CBF5047-0729-4F03-8EE9-18228C65EACD}" type="sibTrans" cxnId="{6B8ED05F-BBF7-402A-8282-D87E600959E4}">
      <dgm:prSet/>
      <dgm:spPr/>
      <dgm:t>
        <a:bodyPr/>
        <a:lstStyle/>
        <a:p>
          <a:endParaRPr lang="en-US"/>
        </a:p>
      </dgm:t>
    </dgm:pt>
    <dgm:pt modelId="{86CB0C87-9B3B-4A8E-973A-282D9D1EE5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Visualization</a:t>
          </a:r>
        </a:p>
      </dgm:t>
    </dgm:pt>
    <dgm:pt modelId="{3AF59E01-A102-498F-8108-1148988E54C7}" type="parTrans" cxnId="{6212EFF6-A861-4A89-8DED-08A82390C7A2}">
      <dgm:prSet/>
      <dgm:spPr/>
      <dgm:t>
        <a:bodyPr/>
        <a:lstStyle/>
        <a:p>
          <a:endParaRPr lang="en-US"/>
        </a:p>
      </dgm:t>
    </dgm:pt>
    <dgm:pt modelId="{2893CBF3-C1BC-4E3A-9687-1E85E63A14EF}" type="sibTrans" cxnId="{6212EFF6-A861-4A89-8DED-08A82390C7A2}">
      <dgm:prSet/>
      <dgm:spPr/>
      <dgm:t>
        <a:bodyPr/>
        <a:lstStyle/>
        <a:p>
          <a:endParaRPr lang="en-US"/>
        </a:p>
      </dgm:t>
    </dgm:pt>
    <dgm:pt modelId="{9A0DE3E5-A2DC-4377-ABAC-36B792308C73}" type="pres">
      <dgm:prSet presAssocID="{4A1E082D-3C50-4360-8DC2-8A021E55420D}" presName="root" presStyleCnt="0">
        <dgm:presLayoutVars>
          <dgm:dir/>
          <dgm:resizeHandles val="exact"/>
        </dgm:presLayoutVars>
      </dgm:prSet>
      <dgm:spPr/>
    </dgm:pt>
    <dgm:pt modelId="{84BE4F32-F572-4F2F-B52F-D953EAFFC261}" type="pres">
      <dgm:prSet presAssocID="{FBCADD18-6D63-4019-A98F-F66E4BE69837}" presName="compNode" presStyleCnt="0"/>
      <dgm:spPr/>
    </dgm:pt>
    <dgm:pt modelId="{DA7EBE02-104D-4E5D-9B12-9FFB49BF8530}" type="pres">
      <dgm:prSet presAssocID="{FBCADD18-6D63-4019-A98F-F66E4BE6983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8F0BF5B-84F3-437D-928F-3B1409531133}" type="pres">
      <dgm:prSet presAssocID="{FBCADD18-6D63-4019-A98F-F66E4BE69837}" presName="spaceRect" presStyleCnt="0"/>
      <dgm:spPr/>
    </dgm:pt>
    <dgm:pt modelId="{3E6CEB25-BD21-4E32-8EC7-EED87DE039FC}" type="pres">
      <dgm:prSet presAssocID="{FBCADD18-6D63-4019-A98F-F66E4BE69837}" presName="textRect" presStyleLbl="revTx" presStyleIdx="0" presStyleCnt="5">
        <dgm:presLayoutVars>
          <dgm:chMax val="1"/>
          <dgm:chPref val="1"/>
        </dgm:presLayoutVars>
      </dgm:prSet>
      <dgm:spPr/>
    </dgm:pt>
    <dgm:pt modelId="{1485217C-65E1-4FBD-B00B-0D744E6CD147}" type="pres">
      <dgm:prSet presAssocID="{372AD69A-FD0C-484F-8F55-67BDD5AF56BD}" presName="sibTrans" presStyleCnt="0"/>
      <dgm:spPr/>
    </dgm:pt>
    <dgm:pt modelId="{B214A52F-8061-49B6-B4DB-AF0A09B9D639}" type="pres">
      <dgm:prSet presAssocID="{96A3217E-C2FE-4021-8DFC-BD8FBE88627F}" presName="compNode" presStyleCnt="0"/>
      <dgm:spPr/>
    </dgm:pt>
    <dgm:pt modelId="{47CB36E9-4BAB-4060-838D-699BE2A8BC15}" type="pres">
      <dgm:prSet presAssocID="{96A3217E-C2FE-4021-8DFC-BD8FBE88627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56D9BBE-B9E1-4DE4-BF19-38040316F608}" type="pres">
      <dgm:prSet presAssocID="{96A3217E-C2FE-4021-8DFC-BD8FBE88627F}" presName="spaceRect" presStyleCnt="0"/>
      <dgm:spPr/>
    </dgm:pt>
    <dgm:pt modelId="{F73018BB-91B0-4A04-BF45-918C14C15DE1}" type="pres">
      <dgm:prSet presAssocID="{96A3217E-C2FE-4021-8DFC-BD8FBE88627F}" presName="textRect" presStyleLbl="revTx" presStyleIdx="1" presStyleCnt="5">
        <dgm:presLayoutVars>
          <dgm:chMax val="1"/>
          <dgm:chPref val="1"/>
        </dgm:presLayoutVars>
      </dgm:prSet>
      <dgm:spPr/>
    </dgm:pt>
    <dgm:pt modelId="{47A040B2-CDB8-4A21-B6C3-D184F8C451E5}" type="pres">
      <dgm:prSet presAssocID="{49184F15-6A66-4EC1-803F-4822E93B08BF}" presName="sibTrans" presStyleCnt="0"/>
      <dgm:spPr/>
    </dgm:pt>
    <dgm:pt modelId="{C428934F-49BD-4AAC-AE8A-83C48674AB99}" type="pres">
      <dgm:prSet presAssocID="{25E2C16E-E0E2-4FD4-BDD8-5E6217BC7D40}" presName="compNode" presStyleCnt="0"/>
      <dgm:spPr/>
    </dgm:pt>
    <dgm:pt modelId="{20A89F31-BC5B-406C-BE50-5520DD45BB2D}" type="pres">
      <dgm:prSet presAssocID="{25E2C16E-E0E2-4FD4-BDD8-5E6217BC7D4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321D84B-BA7D-4777-B08D-49AB0E60515E}" type="pres">
      <dgm:prSet presAssocID="{25E2C16E-E0E2-4FD4-BDD8-5E6217BC7D40}" presName="spaceRect" presStyleCnt="0"/>
      <dgm:spPr/>
    </dgm:pt>
    <dgm:pt modelId="{6FCF034E-92CB-45C8-A850-98F810A2FB40}" type="pres">
      <dgm:prSet presAssocID="{25E2C16E-E0E2-4FD4-BDD8-5E6217BC7D40}" presName="textRect" presStyleLbl="revTx" presStyleIdx="2" presStyleCnt="5">
        <dgm:presLayoutVars>
          <dgm:chMax val="1"/>
          <dgm:chPref val="1"/>
        </dgm:presLayoutVars>
      </dgm:prSet>
      <dgm:spPr/>
    </dgm:pt>
    <dgm:pt modelId="{F1414791-2949-435F-B5A0-E212A8C88FA8}" type="pres">
      <dgm:prSet presAssocID="{022EA193-53BB-42D6-BE67-BF811AA8E7D4}" presName="sibTrans" presStyleCnt="0"/>
      <dgm:spPr/>
    </dgm:pt>
    <dgm:pt modelId="{42CED33F-30DC-449F-9281-CB92D92638E4}" type="pres">
      <dgm:prSet presAssocID="{292AB288-43F6-44F4-9383-BDF0E9ACD0E4}" presName="compNode" presStyleCnt="0"/>
      <dgm:spPr/>
    </dgm:pt>
    <dgm:pt modelId="{C0FDA3F7-2F1A-4AA1-A327-18112485631E}" type="pres">
      <dgm:prSet presAssocID="{292AB288-43F6-44F4-9383-BDF0E9ACD0E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1416A8C3-734A-42DF-9A29-98C07033329C}" type="pres">
      <dgm:prSet presAssocID="{292AB288-43F6-44F4-9383-BDF0E9ACD0E4}" presName="spaceRect" presStyleCnt="0"/>
      <dgm:spPr/>
    </dgm:pt>
    <dgm:pt modelId="{16A5F48C-6585-411C-9A3E-262CB28FB5E9}" type="pres">
      <dgm:prSet presAssocID="{292AB288-43F6-44F4-9383-BDF0E9ACD0E4}" presName="textRect" presStyleLbl="revTx" presStyleIdx="3" presStyleCnt="5">
        <dgm:presLayoutVars>
          <dgm:chMax val="1"/>
          <dgm:chPref val="1"/>
        </dgm:presLayoutVars>
      </dgm:prSet>
      <dgm:spPr/>
    </dgm:pt>
    <dgm:pt modelId="{4CC1D1EB-5C5C-4119-9304-F455BDCFDBF5}" type="pres">
      <dgm:prSet presAssocID="{5CBF5047-0729-4F03-8EE9-18228C65EACD}" presName="sibTrans" presStyleCnt="0"/>
      <dgm:spPr/>
    </dgm:pt>
    <dgm:pt modelId="{516E8B20-6B03-4903-B06F-C941B90E1574}" type="pres">
      <dgm:prSet presAssocID="{86CB0C87-9B3B-4A8E-973A-282D9D1EE53D}" presName="compNode" presStyleCnt="0"/>
      <dgm:spPr/>
    </dgm:pt>
    <dgm:pt modelId="{B7302B6D-D53D-4879-812B-4BFE1226A51E}" type="pres">
      <dgm:prSet presAssocID="{86CB0C87-9B3B-4A8E-973A-282D9D1EE53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2E2B0DF6-B37A-423B-8AA8-3F638C889529}" type="pres">
      <dgm:prSet presAssocID="{86CB0C87-9B3B-4A8E-973A-282D9D1EE53D}" presName="spaceRect" presStyleCnt="0"/>
      <dgm:spPr/>
    </dgm:pt>
    <dgm:pt modelId="{820D1612-D0E4-4FE3-B679-F47FBFF15E59}" type="pres">
      <dgm:prSet presAssocID="{86CB0C87-9B3B-4A8E-973A-282D9D1EE53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3CC5E502-4279-4F60-B23B-F90BA746D824}" srcId="{4A1E082D-3C50-4360-8DC2-8A021E55420D}" destId="{96A3217E-C2FE-4021-8DFC-BD8FBE88627F}" srcOrd="1" destOrd="0" parTransId="{BBA2E7A3-328B-49ED-B919-BEFE93DC3DE5}" sibTransId="{49184F15-6A66-4EC1-803F-4822E93B08BF}"/>
    <dgm:cxn modelId="{0768E406-275F-4E84-8335-D9AD33804F1C}" type="presOf" srcId="{25E2C16E-E0E2-4FD4-BDD8-5E6217BC7D40}" destId="{6FCF034E-92CB-45C8-A850-98F810A2FB40}" srcOrd="0" destOrd="0" presId="urn:microsoft.com/office/officeart/2018/2/layout/IconLabelList"/>
    <dgm:cxn modelId="{097B2932-AB2A-4EE7-9BE6-CCB1C7DEE813}" type="presOf" srcId="{FBCADD18-6D63-4019-A98F-F66E4BE69837}" destId="{3E6CEB25-BD21-4E32-8EC7-EED87DE039FC}" srcOrd="0" destOrd="0" presId="urn:microsoft.com/office/officeart/2018/2/layout/IconLabelList"/>
    <dgm:cxn modelId="{6B8ED05F-BBF7-402A-8282-D87E600959E4}" srcId="{4A1E082D-3C50-4360-8DC2-8A021E55420D}" destId="{292AB288-43F6-44F4-9383-BDF0E9ACD0E4}" srcOrd="3" destOrd="0" parTransId="{618F7B6D-1BA7-420F-A80D-AABBDD5C479F}" sibTransId="{5CBF5047-0729-4F03-8EE9-18228C65EACD}"/>
    <dgm:cxn modelId="{34F93898-8400-4BD9-ABE6-110B2D912025}" type="presOf" srcId="{96A3217E-C2FE-4021-8DFC-BD8FBE88627F}" destId="{F73018BB-91B0-4A04-BF45-918C14C15DE1}" srcOrd="0" destOrd="0" presId="urn:microsoft.com/office/officeart/2018/2/layout/IconLabelList"/>
    <dgm:cxn modelId="{EF2AB3AF-7F12-4A6E-8C2D-8E63EAF99D17}" srcId="{4A1E082D-3C50-4360-8DC2-8A021E55420D}" destId="{25E2C16E-E0E2-4FD4-BDD8-5E6217BC7D40}" srcOrd="2" destOrd="0" parTransId="{DAB4BA03-4228-449A-B6B2-70BCC31921B6}" sibTransId="{022EA193-53BB-42D6-BE67-BF811AA8E7D4}"/>
    <dgm:cxn modelId="{06E01DB4-C985-4085-9088-8E9296675475}" type="presOf" srcId="{86CB0C87-9B3B-4A8E-973A-282D9D1EE53D}" destId="{820D1612-D0E4-4FE3-B679-F47FBFF15E59}" srcOrd="0" destOrd="0" presId="urn:microsoft.com/office/officeart/2018/2/layout/IconLabelList"/>
    <dgm:cxn modelId="{4F9FC9C6-0123-47AE-B373-139CCD9EFAD7}" type="presOf" srcId="{292AB288-43F6-44F4-9383-BDF0E9ACD0E4}" destId="{16A5F48C-6585-411C-9A3E-262CB28FB5E9}" srcOrd="0" destOrd="0" presId="urn:microsoft.com/office/officeart/2018/2/layout/IconLabelList"/>
    <dgm:cxn modelId="{D67DBCDC-4BCA-4815-93D3-2C49D5A3E1EC}" srcId="{4A1E082D-3C50-4360-8DC2-8A021E55420D}" destId="{FBCADD18-6D63-4019-A98F-F66E4BE69837}" srcOrd="0" destOrd="0" parTransId="{2F30311B-17D2-4564-9226-CFBFE1002B17}" sibTransId="{372AD69A-FD0C-484F-8F55-67BDD5AF56BD}"/>
    <dgm:cxn modelId="{CF3B30E6-EB43-4853-85D2-A4D52CFCD73C}" type="presOf" srcId="{4A1E082D-3C50-4360-8DC2-8A021E55420D}" destId="{9A0DE3E5-A2DC-4377-ABAC-36B792308C73}" srcOrd="0" destOrd="0" presId="urn:microsoft.com/office/officeart/2018/2/layout/IconLabelList"/>
    <dgm:cxn modelId="{6212EFF6-A861-4A89-8DED-08A82390C7A2}" srcId="{4A1E082D-3C50-4360-8DC2-8A021E55420D}" destId="{86CB0C87-9B3B-4A8E-973A-282D9D1EE53D}" srcOrd="4" destOrd="0" parTransId="{3AF59E01-A102-498F-8108-1148988E54C7}" sibTransId="{2893CBF3-C1BC-4E3A-9687-1E85E63A14EF}"/>
    <dgm:cxn modelId="{C8A1F27E-B975-40AA-BC8F-F68CD937D588}" type="presParOf" srcId="{9A0DE3E5-A2DC-4377-ABAC-36B792308C73}" destId="{84BE4F32-F572-4F2F-B52F-D953EAFFC261}" srcOrd="0" destOrd="0" presId="urn:microsoft.com/office/officeart/2018/2/layout/IconLabelList"/>
    <dgm:cxn modelId="{2A7AAD0C-5769-49F1-867D-887C4C355FB5}" type="presParOf" srcId="{84BE4F32-F572-4F2F-B52F-D953EAFFC261}" destId="{DA7EBE02-104D-4E5D-9B12-9FFB49BF8530}" srcOrd="0" destOrd="0" presId="urn:microsoft.com/office/officeart/2018/2/layout/IconLabelList"/>
    <dgm:cxn modelId="{0B7BE833-B269-4502-BFDF-C6D7C560F4A7}" type="presParOf" srcId="{84BE4F32-F572-4F2F-B52F-D953EAFFC261}" destId="{C8F0BF5B-84F3-437D-928F-3B1409531133}" srcOrd="1" destOrd="0" presId="urn:microsoft.com/office/officeart/2018/2/layout/IconLabelList"/>
    <dgm:cxn modelId="{8B807EF6-CAE7-4065-B0D5-2B446DE00372}" type="presParOf" srcId="{84BE4F32-F572-4F2F-B52F-D953EAFFC261}" destId="{3E6CEB25-BD21-4E32-8EC7-EED87DE039FC}" srcOrd="2" destOrd="0" presId="urn:microsoft.com/office/officeart/2018/2/layout/IconLabelList"/>
    <dgm:cxn modelId="{44187E4E-0981-4B7B-8E44-9149EA68F693}" type="presParOf" srcId="{9A0DE3E5-A2DC-4377-ABAC-36B792308C73}" destId="{1485217C-65E1-4FBD-B00B-0D744E6CD147}" srcOrd="1" destOrd="0" presId="urn:microsoft.com/office/officeart/2018/2/layout/IconLabelList"/>
    <dgm:cxn modelId="{0791ED58-1992-4F88-B80A-77EFE9DACB86}" type="presParOf" srcId="{9A0DE3E5-A2DC-4377-ABAC-36B792308C73}" destId="{B214A52F-8061-49B6-B4DB-AF0A09B9D639}" srcOrd="2" destOrd="0" presId="urn:microsoft.com/office/officeart/2018/2/layout/IconLabelList"/>
    <dgm:cxn modelId="{C0944790-3161-407A-A13F-DBFC7A9F331A}" type="presParOf" srcId="{B214A52F-8061-49B6-B4DB-AF0A09B9D639}" destId="{47CB36E9-4BAB-4060-838D-699BE2A8BC15}" srcOrd="0" destOrd="0" presId="urn:microsoft.com/office/officeart/2018/2/layout/IconLabelList"/>
    <dgm:cxn modelId="{9236E531-2CCC-40A4-8E8A-718F4216BB7B}" type="presParOf" srcId="{B214A52F-8061-49B6-B4DB-AF0A09B9D639}" destId="{856D9BBE-B9E1-4DE4-BF19-38040316F608}" srcOrd="1" destOrd="0" presId="urn:microsoft.com/office/officeart/2018/2/layout/IconLabelList"/>
    <dgm:cxn modelId="{CDF1BB36-774A-4081-A13A-D647D9CB98CA}" type="presParOf" srcId="{B214A52F-8061-49B6-B4DB-AF0A09B9D639}" destId="{F73018BB-91B0-4A04-BF45-918C14C15DE1}" srcOrd="2" destOrd="0" presId="urn:microsoft.com/office/officeart/2018/2/layout/IconLabelList"/>
    <dgm:cxn modelId="{D752FB18-2B99-409D-A81D-7F7BFF8B692B}" type="presParOf" srcId="{9A0DE3E5-A2DC-4377-ABAC-36B792308C73}" destId="{47A040B2-CDB8-4A21-B6C3-D184F8C451E5}" srcOrd="3" destOrd="0" presId="urn:microsoft.com/office/officeart/2018/2/layout/IconLabelList"/>
    <dgm:cxn modelId="{190565DF-E8DD-4150-87D6-CA1637D50A20}" type="presParOf" srcId="{9A0DE3E5-A2DC-4377-ABAC-36B792308C73}" destId="{C428934F-49BD-4AAC-AE8A-83C48674AB99}" srcOrd="4" destOrd="0" presId="urn:microsoft.com/office/officeart/2018/2/layout/IconLabelList"/>
    <dgm:cxn modelId="{4EDFBCD0-3E88-4C14-B932-9BA92FAEEEE0}" type="presParOf" srcId="{C428934F-49BD-4AAC-AE8A-83C48674AB99}" destId="{20A89F31-BC5B-406C-BE50-5520DD45BB2D}" srcOrd="0" destOrd="0" presId="urn:microsoft.com/office/officeart/2018/2/layout/IconLabelList"/>
    <dgm:cxn modelId="{C224C7E4-1E35-40F1-B8F2-233545DA0B2F}" type="presParOf" srcId="{C428934F-49BD-4AAC-AE8A-83C48674AB99}" destId="{4321D84B-BA7D-4777-B08D-49AB0E60515E}" srcOrd="1" destOrd="0" presId="urn:microsoft.com/office/officeart/2018/2/layout/IconLabelList"/>
    <dgm:cxn modelId="{A9513C21-46C1-4725-BEFA-0094F1FF9B51}" type="presParOf" srcId="{C428934F-49BD-4AAC-AE8A-83C48674AB99}" destId="{6FCF034E-92CB-45C8-A850-98F810A2FB40}" srcOrd="2" destOrd="0" presId="urn:microsoft.com/office/officeart/2018/2/layout/IconLabelList"/>
    <dgm:cxn modelId="{01744EAC-661F-40BC-BC24-BDFA214B1FF2}" type="presParOf" srcId="{9A0DE3E5-A2DC-4377-ABAC-36B792308C73}" destId="{F1414791-2949-435F-B5A0-E212A8C88FA8}" srcOrd="5" destOrd="0" presId="urn:microsoft.com/office/officeart/2018/2/layout/IconLabelList"/>
    <dgm:cxn modelId="{F787A247-1BEB-479B-8EC0-D11C89545783}" type="presParOf" srcId="{9A0DE3E5-A2DC-4377-ABAC-36B792308C73}" destId="{42CED33F-30DC-449F-9281-CB92D92638E4}" srcOrd="6" destOrd="0" presId="urn:microsoft.com/office/officeart/2018/2/layout/IconLabelList"/>
    <dgm:cxn modelId="{F2E311B4-0D11-4276-A554-D449FA78AFD8}" type="presParOf" srcId="{42CED33F-30DC-449F-9281-CB92D92638E4}" destId="{C0FDA3F7-2F1A-4AA1-A327-18112485631E}" srcOrd="0" destOrd="0" presId="urn:microsoft.com/office/officeart/2018/2/layout/IconLabelList"/>
    <dgm:cxn modelId="{0924C540-5CE9-422A-9C78-CB9B65E97B0D}" type="presParOf" srcId="{42CED33F-30DC-449F-9281-CB92D92638E4}" destId="{1416A8C3-734A-42DF-9A29-98C07033329C}" srcOrd="1" destOrd="0" presId="urn:microsoft.com/office/officeart/2018/2/layout/IconLabelList"/>
    <dgm:cxn modelId="{51403F95-192A-46A5-94DF-B6BF2F6D6F27}" type="presParOf" srcId="{42CED33F-30DC-449F-9281-CB92D92638E4}" destId="{16A5F48C-6585-411C-9A3E-262CB28FB5E9}" srcOrd="2" destOrd="0" presId="urn:microsoft.com/office/officeart/2018/2/layout/IconLabelList"/>
    <dgm:cxn modelId="{CBACCF25-A161-40DF-9A95-6673C0E112F2}" type="presParOf" srcId="{9A0DE3E5-A2DC-4377-ABAC-36B792308C73}" destId="{4CC1D1EB-5C5C-4119-9304-F455BDCFDBF5}" srcOrd="7" destOrd="0" presId="urn:microsoft.com/office/officeart/2018/2/layout/IconLabelList"/>
    <dgm:cxn modelId="{FBB5B313-C1F0-4064-92E7-7453EE0BA2C5}" type="presParOf" srcId="{9A0DE3E5-A2DC-4377-ABAC-36B792308C73}" destId="{516E8B20-6B03-4903-B06F-C941B90E1574}" srcOrd="8" destOrd="0" presId="urn:microsoft.com/office/officeart/2018/2/layout/IconLabelList"/>
    <dgm:cxn modelId="{336F9F5A-8BD1-4CD3-83E8-D543CAC9644D}" type="presParOf" srcId="{516E8B20-6B03-4903-B06F-C941B90E1574}" destId="{B7302B6D-D53D-4879-812B-4BFE1226A51E}" srcOrd="0" destOrd="0" presId="urn:microsoft.com/office/officeart/2018/2/layout/IconLabelList"/>
    <dgm:cxn modelId="{1C147111-C3D7-4FF3-BE14-D40239265612}" type="presParOf" srcId="{516E8B20-6B03-4903-B06F-C941B90E1574}" destId="{2E2B0DF6-B37A-423B-8AA8-3F638C889529}" srcOrd="1" destOrd="0" presId="urn:microsoft.com/office/officeart/2018/2/layout/IconLabelList"/>
    <dgm:cxn modelId="{6F844071-2FB3-4AA0-B743-9CF3A51FA397}" type="presParOf" srcId="{516E8B20-6B03-4903-B06F-C941B90E1574}" destId="{820D1612-D0E4-4FE3-B679-F47FBFF15E5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637625-D7B8-44AC-AE59-D52303261EF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1B724EB-43AF-4B8D-8959-BF32801368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dataset is divided into two different files - COVID Deaths and COVID Vaccinations.</a:t>
          </a:r>
        </a:p>
      </dgm:t>
    </dgm:pt>
    <dgm:pt modelId="{03A9E785-A2CA-44CB-AADA-AD1E788B307D}" type="parTrans" cxnId="{7822B020-8D5E-4D9D-AAC3-65C3C6405BFC}">
      <dgm:prSet/>
      <dgm:spPr/>
      <dgm:t>
        <a:bodyPr/>
        <a:lstStyle/>
        <a:p>
          <a:endParaRPr lang="en-US"/>
        </a:p>
      </dgm:t>
    </dgm:pt>
    <dgm:pt modelId="{0ECE5527-9031-4208-8711-10BFAC7B853F}" type="sibTrans" cxnId="{7822B020-8D5E-4D9D-AAC3-65C3C6405BFC}">
      <dgm:prSet/>
      <dgm:spPr/>
      <dgm:t>
        <a:bodyPr/>
        <a:lstStyle/>
        <a:p>
          <a:endParaRPr lang="en-US"/>
        </a:p>
      </dgm:t>
    </dgm:pt>
    <dgm:pt modelId="{0165C595-FF95-44A2-991B-05A170D377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two files are exported into PostgreSQL database as tables.</a:t>
          </a:r>
        </a:p>
      </dgm:t>
    </dgm:pt>
    <dgm:pt modelId="{D23D8A76-0CA3-48FB-AB6D-E6218C6D58CC}" type="parTrans" cxnId="{DABA636D-280C-4D34-9ACD-F560EC826761}">
      <dgm:prSet/>
      <dgm:spPr/>
      <dgm:t>
        <a:bodyPr/>
        <a:lstStyle/>
        <a:p>
          <a:endParaRPr lang="en-US"/>
        </a:p>
      </dgm:t>
    </dgm:pt>
    <dgm:pt modelId="{B7E28837-2DBB-4C30-BC46-50B3CBD10EB5}" type="sibTrans" cxnId="{DABA636D-280C-4D34-9ACD-F560EC826761}">
      <dgm:prSet/>
      <dgm:spPr/>
      <dgm:t>
        <a:bodyPr/>
        <a:lstStyle/>
        <a:p>
          <a:endParaRPr lang="en-US"/>
        </a:p>
      </dgm:t>
    </dgm:pt>
    <dgm:pt modelId="{1A8A5698-DD22-488A-A83D-9335F24757E4}" type="pres">
      <dgm:prSet presAssocID="{EF637625-D7B8-44AC-AE59-D52303261EFB}" presName="root" presStyleCnt="0">
        <dgm:presLayoutVars>
          <dgm:dir/>
          <dgm:resizeHandles val="exact"/>
        </dgm:presLayoutVars>
      </dgm:prSet>
      <dgm:spPr/>
    </dgm:pt>
    <dgm:pt modelId="{E86BE8CF-E428-407E-9308-6B2EBCE113E9}" type="pres">
      <dgm:prSet presAssocID="{11B724EB-43AF-4B8D-8959-BF328013688C}" presName="compNode" presStyleCnt="0"/>
      <dgm:spPr/>
    </dgm:pt>
    <dgm:pt modelId="{62D2D5F7-BC6F-42DA-A3CC-1D6AD86A446E}" type="pres">
      <dgm:prSet presAssocID="{11B724EB-43AF-4B8D-8959-BF328013688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24A4E02-5AD2-4324-B1FB-3641E1DEB354}" type="pres">
      <dgm:prSet presAssocID="{11B724EB-43AF-4B8D-8959-BF328013688C}" presName="spaceRect" presStyleCnt="0"/>
      <dgm:spPr/>
    </dgm:pt>
    <dgm:pt modelId="{3C1E4818-73B1-4B76-B253-25B6DFA2B893}" type="pres">
      <dgm:prSet presAssocID="{11B724EB-43AF-4B8D-8959-BF328013688C}" presName="textRect" presStyleLbl="revTx" presStyleIdx="0" presStyleCnt="2">
        <dgm:presLayoutVars>
          <dgm:chMax val="1"/>
          <dgm:chPref val="1"/>
        </dgm:presLayoutVars>
      </dgm:prSet>
      <dgm:spPr/>
    </dgm:pt>
    <dgm:pt modelId="{5309401D-D4C0-4F8B-B5E3-88EFA44DE7E3}" type="pres">
      <dgm:prSet presAssocID="{0ECE5527-9031-4208-8711-10BFAC7B853F}" presName="sibTrans" presStyleCnt="0"/>
      <dgm:spPr/>
    </dgm:pt>
    <dgm:pt modelId="{7B020DE7-A38D-4947-9BA3-30735A6C9164}" type="pres">
      <dgm:prSet presAssocID="{0165C595-FF95-44A2-991B-05A170D37747}" presName="compNode" presStyleCnt="0"/>
      <dgm:spPr/>
    </dgm:pt>
    <dgm:pt modelId="{838F62CF-D464-4D1F-AE98-EC240C88AA57}" type="pres">
      <dgm:prSet presAssocID="{0165C595-FF95-44A2-991B-05A170D3774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02B37BA-3D3F-4240-97A5-53D9EABB0DB1}" type="pres">
      <dgm:prSet presAssocID="{0165C595-FF95-44A2-991B-05A170D37747}" presName="spaceRect" presStyleCnt="0"/>
      <dgm:spPr/>
    </dgm:pt>
    <dgm:pt modelId="{61F46747-7F79-4769-AAB5-3D94C5735CEC}" type="pres">
      <dgm:prSet presAssocID="{0165C595-FF95-44A2-991B-05A170D3774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822B020-8D5E-4D9D-AAC3-65C3C6405BFC}" srcId="{EF637625-D7B8-44AC-AE59-D52303261EFB}" destId="{11B724EB-43AF-4B8D-8959-BF328013688C}" srcOrd="0" destOrd="0" parTransId="{03A9E785-A2CA-44CB-AADA-AD1E788B307D}" sibTransId="{0ECE5527-9031-4208-8711-10BFAC7B853F}"/>
    <dgm:cxn modelId="{6CD7CB2E-FE51-44CC-868E-A2DCBAA237EB}" type="presOf" srcId="{11B724EB-43AF-4B8D-8959-BF328013688C}" destId="{3C1E4818-73B1-4B76-B253-25B6DFA2B893}" srcOrd="0" destOrd="0" presId="urn:microsoft.com/office/officeart/2018/2/layout/IconLabelList"/>
    <dgm:cxn modelId="{DABA636D-280C-4D34-9ACD-F560EC826761}" srcId="{EF637625-D7B8-44AC-AE59-D52303261EFB}" destId="{0165C595-FF95-44A2-991B-05A170D37747}" srcOrd="1" destOrd="0" parTransId="{D23D8A76-0CA3-48FB-AB6D-E6218C6D58CC}" sibTransId="{B7E28837-2DBB-4C30-BC46-50B3CBD10EB5}"/>
    <dgm:cxn modelId="{9D290656-E7E5-4F85-97C2-4F4D8C6DE761}" type="presOf" srcId="{EF637625-D7B8-44AC-AE59-D52303261EFB}" destId="{1A8A5698-DD22-488A-A83D-9335F24757E4}" srcOrd="0" destOrd="0" presId="urn:microsoft.com/office/officeart/2018/2/layout/IconLabelList"/>
    <dgm:cxn modelId="{610A049A-42E7-437F-B293-F380F45291EB}" type="presOf" srcId="{0165C595-FF95-44A2-991B-05A170D37747}" destId="{61F46747-7F79-4769-AAB5-3D94C5735CEC}" srcOrd="0" destOrd="0" presId="urn:microsoft.com/office/officeart/2018/2/layout/IconLabelList"/>
    <dgm:cxn modelId="{0192F7DC-88F2-4D9E-A71D-156000F02363}" type="presParOf" srcId="{1A8A5698-DD22-488A-A83D-9335F24757E4}" destId="{E86BE8CF-E428-407E-9308-6B2EBCE113E9}" srcOrd="0" destOrd="0" presId="urn:microsoft.com/office/officeart/2018/2/layout/IconLabelList"/>
    <dgm:cxn modelId="{0F8E7E91-F409-47EC-B0CB-524599B222BB}" type="presParOf" srcId="{E86BE8CF-E428-407E-9308-6B2EBCE113E9}" destId="{62D2D5F7-BC6F-42DA-A3CC-1D6AD86A446E}" srcOrd="0" destOrd="0" presId="urn:microsoft.com/office/officeart/2018/2/layout/IconLabelList"/>
    <dgm:cxn modelId="{E48AA113-5822-4454-9903-02C4D9EE11D9}" type="presParOf" srcId="{E86BE8CF-E428-407E-9308-6B2EBCE113E9}" destId="{624A4E02-5AD2-4324-B1FB-3641E1DEB354}" srcOrd="1" destOrd="0" presId="urn:microsoft.com/office/officeart/2018/2/layout/IconLabelList"/>
    <dgm:cxn modelId="{FCD344E5-59E9-4DB9-ABD3-2AA4C883F4F0}" type="presParOf" srcId="{E86BE8CF-E428-407E-9308-6B2EBCE113E9}" destId="{3C1E4818-73B1-4B76-B253-25B6DFA2B893}" srcOrd="2" destOrd="0" presId="urn:microsoft.com/office/officeart/2018/2/layout/IconLabelList"/>
    <dgm:cxn modelId="{F4387BC0-3677-4BF1-AA4A-D769A801DD39}" type="presParOf" srcId="{1A8A5698-DD22-488A-A83D-9335F24757E4}" destId="{5309401D-D4C0-4F8B-B5E3-88EFA44DE7E3}" srcOrd="1" destOrd="0" presId="urn:microsoft.com/office/officeart/2018/2/layout/IconLabelList"/>
    <dgm:cxn modelId="{E79C2A40-622A-4074-99D2-0906A7E576AA}" type="presParOf" srcId="{1A8A5698-DD22-488A-A83D-9335F24757E4}" destId="{7B020DE7-A38D-4947-9BA3-30735A6C9164}" srcOrd="2" destOrd="0" presId="urn:microsoft.com/office/officeart/2018/2/layout/IconLabelList"/>
    <dgm:cxn modelId="{B2760FF2-3E18-499A-ACFB-3A50CA6F944F}" type="presParOf" srcId="{7B020DE7-A38D-4947-9BA3-30735A6C9164}" destId="{838F62CF-D464-4D1F-AE98-EC240C88AA57}" srcOrd="0" destOrd="0" presId="urn:microsoft.com/office/officeart/2018/2/layout/IconLabelList"/>
    <dgm:cxn modelId="{A994F3F0-779C-411B-8C20-B03B497B432C}" type="presParOf" srcId="{7B020DE7-A38D-4947-9BA3-30735A6C9164}" destId="{802B37BA-3D3F-4240-97A5-53D9EABB0DB1}" srcOrd="1" destOrd="0" presId="urn:microsoft.com/office/officeart/2018/2/layout/IconLabelList"/>
    <dgm:cxn modelId="{8ED787E9-5D09-49A0-9199-DA5EE85D8EE1}" type="presParOf" srcId="{7B020DE7-A38D-4947-9BA3-30735A6C9164}" destId="{61F46747-7F79-4769-AAB5-3D94C5735CE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7EBE02-104D-4E5D-9B12-9FFB49BF8530}">
      <dsp:nvSpPr>
        <dsp:cNvPr id="0" name=""/>
        <dsp:cNvSpPr/>
      </dsp:nvSpPr>
      <dsp:spPr>
        <a:xfrm>
          <a:off x="622800" y="1074428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6CEB25-BD21-4E32-8EC7-EED87DE039FC}">
      <dsp:nvSpPr>
        <dsp:cNvPr id="0" name=""/>
        <dsp:cNvSpPr/>
      </dsp:nvSpPr>
      <dsp:spPr>
        <a:xfrm>
          <a:off x="127800" y="215444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Problem Statement</a:t>
          </a:r>
        </a:p>
      </dsp:txBody>
      <dsp:txXfrm>
        <a:off x="127800" y="2154447"/>
        <a:ext cx="1800000" cy="720000"/>
      </dsp:txXfrm>
    </dsp:sp>
    <dsp:sp modelId="{47CB36E9-4BAB-4060-838D-699BE2A8BC15}">
      <dsp:nvSpPr>
        <dsp:cNvPr id="0" name=""/>
        <dsp:cNvSpPr/>
      </dsp:nvSpPr>
      <dsp:spPr>
        <a:xfrm>
          <a:off x="2737800" y="1074428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3018BB-91B0-4A04-BF45-918C14C15DE1}">
      <dsp:nvSpPr>
        <dsp:cNvPr id="0" name=""/>
        <dsp:cNvSpPr/>
      </dsp:nvSpPr>
      <dsp:spPr>
        <a:xfrm>
          <a:off x="2242800" y="215444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 Collection</a:t>
          </a:r>
        </a:p>
      </dsp:txBody>
      <dsp:txXfrm>
        <a:off x="2242800" y="2154447"/>
        <a:ext cx="1800000" cy="720000"/>
      </dsp:txXfrm>
    </dsp:sp>
    <dsp:sp modelId="{20A89F31-BC5B-406C-BE50-5520DD45BB2D}">
      <dsp:nvSpPr>
        <dsp:cNvPr id="0" name=""/>
        <dsp:cNvSpPr/>
      </dsp:nvSpPr>
      <dsp:spPr>
        <a:xfrm>
          <a:off x="4852800" y="1074428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CF034E-92CB-45C8-A850-98F810A2FB40}">
      <dsp:nvSpPr>
        <dsp:cNvPr id="0" name=""/>
        <dsp:cNvSpPr/>
      </dsp:nvSpPr>
      <dsp:spPr>
        <a:xfrm>
          <a:off x="4357800" y="215444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 Preprocessing</a:t>
          </a:r>
        </a:p>
      </dsp:txBody>
      <dsp:txXfrm>
        <a:off x="4357800" y="2154447"/>
        <a:ext cx="1800000" cy="720000"/>
      </dsp:txXfrm>
    </dsp:sp>
    <dsp:sp modelId="{C0FDA3F7-2F1A-4AA1-A327-18112485631E}">
      <dsp:nvSpPr>
        <dsp:cNvPr id="0" name=""/>
        <dsp:cNvSpPr/>
      </dsp:nvSpPr>
      <dsp:spPr>
        <a:xfrm>
          <a:off x="6967800" y="1074428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A5F48C-6585-411C-9A3E-262CB28FB5E9}">
      <dsp:nvSpPr>
        <dsp:cNvPr id="0" name=""/>
        <dsp:cNvSpPr/>
      </dsp:nvSpPr>
      <dsp:spPr>
        <a:xfrm>
          <a:off x="6472800" y="215444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Exploratory Data Analysis</a:t>
          </a:r>
        </a:p>
      </dsp:txBody>
      <dsp:txXfrm>
        <a:off x="6472800" y="2154447"/>
        <a:ext cx="1800000" cy="720000"/>
      </dsp:txXfrm>
    </dsp:sp>
    <dsp:sp modelId="{B7302B6D-D53D-4879-812B-4BFE1226A51E}">
      <dsp:nvSpPr>
        <dsp:cNvPr id="0" name=""/>
        <dsp:cNvSpPr/>
      </dsp:nvSpPr>
      <dsp:spPr>
        <a:xfrm>
          <a:off x="9082800" y="1074428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0D1612-D0E4-4FE3-B679-F47FBFF15E59}">
      <dsp:nvSpPr>
        <dsp:cNvPr id="0" name=""/>
        <dsp:cNvSpPr/>
      </dsp:nvSpPr>
      <dsp:spPr>
        <a:xfrm>
          <a:off x="8587800" y="215444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 Visualization</a:t>
          </a:r>
        </a:p>
      </dsp:txBody>
      <dsp:txXfrm>
        <a:off x="8587800" y="2154447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D2D5F7-BC6F-42DA-A3CC-1D6AD86A446E}">
      <dsp:nvSpPr>
        <dsp:cNvPr id="0" name=""/>
        <dsp:cNvSpPr/>
      </dsp:nvSpPr>
      <dsp:spPr>
        <a:xfrm>
          <a:off x="2270220" y="144113"/>
          <a:ext cx="1270687" cy="12706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E4818-73B1-4B76-B253-25B6DFA2B893}">
      <dsp:nvSpPr>
        <dsp:cNvPr id="0" name=""/>
        <dsp:cNvSpPr/>
      </dsp:nvSpPr>
      <dsp:spPr>
        <a:xfrm>
          <a:off x="1493689" y="1766140"/>
          <a:ext cx="282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dataset is divided into two different files - COVID Deaths and COVID Vaccinations.</a:t>
          </a:r>
        </a:p>
      </dsp:txBody>
      <dsp:txXfrm>
        <a:off x="1493689" y="1766140"/>
        <a:ext cx="2823750" cy="720000"/>
      </dsp:txXfrm>
    </dsp:sp>
    <dsp:sp modelId="{838F62CF-D464-4D1F-AE98-EC240C88AA57}">
      <dsp:nvSpPr>
        <dsp:cNvPr id="0" name=""/>
        <dsp:cNvSpPr/>
      </dsp:nvSpPr>
      <dsp:spPr>
        <a:xfrm>
          <a:off x="2270220" y="3192078"/>
          <a:ext cx="1270687" cy="12706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F46747-7F79-4769-AAB5-3D94C5735CEC}">
      <dsp:nvSpPr>
        <dsp:cNvPr id="0" name=""/>
        <dsp:cNvSpPr/>
      </dsp:nvSpPr>
      <dsp:spPr>
        <a:xfrm>
          <a:off x="1493689" y="4814105"/>
          <a:ext cx="282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two files are exported into PostgreSQL database as tables.</a:t>
          </a:r>
        </a:p>
      </dsp:txBody>
      <dsp:txXfrm>
        <a:off x="1493689" y="4814105"/>
        <a:ext cx="282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516EA-EC53-28F1-5D7A-99ABA59AC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465F3E-6408-6573-6330-0CC3D26434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9394A-DFC4-074A-C551-8643CB8E4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C0BD1-B891-CD79-EC09-0E7DA9E34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D05D0-0BD1-E9D1-83F5-D6AC73DB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703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5CF02-6F8A-3E10-81C3-F5989101E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8096A9-179A-C3C7-85E0-E5B87B4B9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5C930-E021-76A6-19FE-D87A590A0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E7A1B-CE12-658D-F229-72E0B59C7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37103-9A63-1187-3E95-22033770F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33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27AF03-75E4-DE61-8938-F7259973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29D18C-E64F-2430-1176-D6662654B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B417F-5C64-76B4-004F-CB1B61BE5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5DB3E-BA67-5238-2466-A232650AC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AE39E-FC84-CF66-8FD0-A8E92116D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3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F8679-CA13-DD1E-87D0-598A96EBA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319A9-7916-A070-301E-C33125687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E5601-D22C-AEF9-F5FD-8BCA8B55E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CB922-A1CF-25B3-F923-B3F1B0B59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1A916-AD35-558F-9698-5F1AE4B1E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48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6CF1D-77F4-A6CA-2818-5AD0E9035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C823A-A7CC-1E75-FE6E-B29866D3F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0B3C0-AE0D-A290-81BC-1AD5F129E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95F75-A4D4-0F0C-F6C7-28B9EDD5D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6A488-EF8A-1335-DE9B-A8CEE8753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0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C8E83-DFA4-096E-B16F-AFA4D1A29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B35A5-D939-1F12-B761-731A6B47B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6BBED0-12E6-B1F9-9B46-65899B4D6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EFB28-CAD5-B466-71C0-D2886F4D5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2579B-1FA6-E925-2804-95DDC963A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6B456-21B5-2CA5-2FF3-A44E913B7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32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8BA7F-2162-6B90-E599-A3BE3BB78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C9F31-A4A3-4795-5880-0013C21E3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211A44-F566-095D-FD03-D07BBD79B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8A2E85-6BD3-3D22-FE34-99AB75430A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AC43B1-501B-8045-1088-1B6628B26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83E999-F07E-12D1-0655-10BC8480F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C2DF6B-844A-7A3E-1940-91F7F1FA1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A4DF25-D9D6-7A0A-B866-61785540C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97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73BAD-1ACE-5F5F-D985-E8D24D8DA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B2CC1B-E8A0-4C2A-59CE-EAD76FA81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FAC86B-48FF-81F9-AC68-C95184B34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DD9D14-64AA-AA24-5340-CFCFA7278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37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5DE6C9-9B5C-DC6C-C179-190D7024D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B7136D-E3DB-7746-EADC-2B75E090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72E07-F0FC-6304-15A5-454CEEC2C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68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0FE5A-E39D-0881-D693-8B330F0EE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28792-A317-904D-48B3-63CAAA090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471A22-76CC-4C25-9113-B2153F8A2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FDBA8-25E2-0F0C-DD02-81FC36144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24D13-F758-BF3F-CFE8-698EC455C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5EFED-38CC-DC89-D7DF-F4300A8DF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83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22219-E2EC-6DE1-F36E-018EC9BC5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50B10B-0B85-72A5-0FB9-6C383767D0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53837-93D7-1D41-07ED-8F3F14939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3B275-3EBC-EEED-3477-36425F86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5/2/2024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B8004-A8B0-6D30-0F58-953119308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1C253-8F98-B7DC-C531-D16010825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39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E98DF0-E311-E0BE-4BE4-7EF04EDA9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0706C-CCD8-D564-D3A5-C99193E26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DA462-85E0-B33F-68D4-FB48EF25B9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95734-5DA2-70C6-ED9A-351CFB175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053E5-8D20-85F5-468B-F60B04515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1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ourworldindata.org/covid-death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06CA96-C37B-BEEE-963F-B336C3D7F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320040"/>
            <a:ext cx="6692827" cy="3892669"/>
          </a:xfrm>
        </p:spPr>
        <p:txBody>
          <a:bodyPr>
            <a:normAutofit/>
          </a:bodyPr>
          <a:lstStyle/>
          <a:p>
            <a:pPr algn="l"/>
            <a:r>
              <a:rPr lang="en-US" sz="6600"/>
              <a:t>COVID-19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F5EE2-4742-CA9D-AE03-17F29BA5E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631161"/>
            <a:ext cx="6692827" cy="1569486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Insights from Infection Rates, Deaths, and Vaccination Efforts Across Continents</a:t>
            </a: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1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42D948-D110-10AA-53A3-841F64439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Infected Population Vs Population Density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FFA008A-DBB1-19A7-D800-BF1EB9668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727840"/>
            <a:ext cx="7214616" cy="537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634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684DF2-1AB8-F209-18E7-2C9F19CE4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Global Numbers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91813E-F2A2-2595-8F02-55A6F28FDE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8006" y="640080"/>
            <a:ext cx="6647196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289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A1F01-1CF3-4EEC-165F-EB5DA32DD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Total Numbers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2B2C56-6D3F-1E26-02B6-FBFEFC5146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791995"/>
            <a:ext cx="7214616" cy="324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58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12E1F-21B2-9671-12B1-767CFD64C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Visualization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15C13A5-BDFB-F938-CCAE-6DA72F0A4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386174"/>
            <a:ext cx="7214616" cy="405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19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79301-0AC9-5AEB-4F32-8A185C624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Contents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CBD0C0D-3F19-4C2F-E7DE-99081E31AD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6979862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0799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9C2D76-5249-C015-B384-94EE0E7B4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Problem Statement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2DCD6-6AB1-0B19-2630-5F80D9AC8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/>
              <a:t>The objective of this project is to analyze the global spread of COVID-19, including infection rates, death counts, and vaccination efforts, and to correlate these with various socio-economic indicators such as the Human Development Index (HDI)</a:t>
            </a:r>
          </a:p>
        </p:txBody>
      </p:sp>
    </p:spTree>
    <p:extLst>
      <p:ext uri="{BB962C8B-B14F-4D97-AF65-F5344CB8AC3E}">
        <p14:creationId xmlns:p14="http://schemas.microsoft.com/office/powerpoint/2010/main" val="3979239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29079D-5030-1968-6C0B-B83902E2D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Data Collection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9C319-85E7-8F37-DBD2-2DADB0206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/>
              <a:t>The data is acquired from an open data source (</a:t>
            </a:r>
            <a:r>
              <a:rPr lang="en-US" sz="2200">
                <a:hlinkClick r:id="rId2"/>
              </a:rPr>
              <a:t>COVID-19 Data</a:t>
            </a:r>
            <a:r>
              <a:rPr lang="en-US" sz="2200"/>
              <a:t>).</a:t>
            </a:r>
          </a:p>
          <a:p>
            <a:r>
              <a:rPr lang="en-US" sz="2200"/>
              <a:t>It consists of 67 columns and 280K rows.</a:t>
            </a:r>
          </a:p>
          <a:p>
            <a:r>
              <a:rPr lang="en-US" sz="2200"/>
              <a:t>The dataset is downloaded in csv format.</a:t>
            </a:r>
          </a:p>
        </p:txBody>
      </p:sp>
    </p:spTree>
    <p:extLst>
      <p:ext uri="{BB962C8B-B14F-4D97-AF65-F5344CB8AC3E}">
        <p14:creationId xmlns:p14="http://schemas.microsoft.com/office/powerpoint/2010/main" val="133091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DD413D-411E-88AB-1659-3BC88BC6B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Data Preprocessing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93BECE-DB5F-CE22-1775-08A1C1C800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8035504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4643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B781B1-5550-B787-8AAE-616FA5636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Exploratory Data Analysis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2F25F-DDE8-235A-AB47-78A1357C0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Exploratory data analysis is performed on the COVID-19 using SQL in a PostgreSQL database.</a:t>
            </a:r>
          </a:p>
        </p:txBody>
      </p:sp>
    </p:spTree>
    <p:extLst>
      <p:ext uri="{BB962C8B-B14F-4D97-AF65-F5344CB8AC3E}">
        <p14:creationId xmlns:p14="http://schemas.microsoft.com/office/powerpoint/2010/main" val="28143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6379F5-189C-E11A-D287-E945E03A7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Country-wise Infection Count</a:t>
            </a:r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ED815C-404F-3300-8528-16EC243D0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214826"/>
            <a:ext cx="7214616" cy="440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97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C39850-9720-B4C8-9639-A1AF922EE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Country-wise Highest Death Count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FCC285-A207-449B-0A1C-E10DB8C80B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6311" y="640080"/>
            <a:ext cx="7070586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377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00D946-10D5-B822-D7DC-D4602DB1D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Infections and Deaths Vs GDP Per Capita and HDI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F8FFDC7-7276-CA67-1695-A8DC41216E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404210"/>
            <a:ext cx="7214616" cy="402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581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176</Words>
  <Application>Microsoft Office PowerPoint</Application>
  <PresentationFormat>Widescreen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COVID-19 Data Analysis</vt:lpstr>
      <vt:lpstr>Contents</vt:lpstr>
      <vt:lpstr>Problem Statement</vt:lpstr>
      <vt:lpstr>Data Collection</vt:lpstr>
      <vt:lpstr>Data Preprocessing</vt:lpstr>
      <vt:lpstr>Exploratory Data Analysis</vt:lpstr>
      <vt:lpstr>Country-wise Infection Count</vt:lpstr>
      <vt:lpstr>Country-wise Highest Death Count</vt:lpstr>
      <vt:lpstr>Infections and Deaths Vs GDP Per Capita and HDI</vt:lpstr>
      <vt:lpstr>Infected Population Vs Population Density</vt:lpstr>
      <vt:lpstr>Global Numbers</vt:lpstr>
      <vt:lpstr>Total Numbers</vt:lpstr>
      <vt:lpstr>Data Visualization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Data Analysis</dc:title>
  <dc:creator>Sai Kartheek Mahankali</dc:creator>
  <cp:lastModifiedBy>Sai Kartheek Mahankali</cp:lastModifiedBy>
  <cp:revision>2</cp:revision>
  <dcterms:created xsi:type="dcterms:W3CDTF">2024-05-03T01:06:52Z</dcterms:created>
  <dcterms:modified xsi:type="dcterms:W3CDTF">2024-05-03T02:26:29Z</dcterms:modified>
</cp:coreProperties>
</file>