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180915-F8D7-4ED8-ABD0-C7F5459E96AA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79B0FEB-E178-4C9A-891C-D8845B12549A}">
      <dgm:prSet/>
      <dgm:spPr/>
      <dgm:t>
        <a:bodyPr/>
        <a:lstStyle/>
        <a:p>
          <a:r>
            <a:rPr lang="en-US"/>
            <a:t>Problem Statement</a:t>
          </a:r>
        </a:p>
      </dgm:t>
    </dgm:pt>
    <dgm:pt modelId="{EA989F83-AA40-4BAD-8ED4-E698BCC5878A}" type="parTrans" cxnId="{0686291A-CEE0-4D20-B48E-1EA67AAE384D}">
      <dgm:prSet/>
      <dgm:spPr/>
      <dgm:t>
        <a:bodyPr/>
        <a:lstStyle/>
        <a:p>
          <a:endParaRPr lang="en-US"/>
        </a:p>
      </dgm:t>
    </dgm:pt>
    <dgm:pt modelId="{71263D50-8A13-458F-87F2-1DE9145C90FF}" type="sibTrans" cxnId="{0686291A-CEE0-4D20-B48E-1EA67AAE384D}">
      <dgm:prSet/>
      <dgm:spPr/>
      <dgm:t>
        <a:bodyPr/>
        <a:lstStyle/>
        <a:p>
          <a:endParaRPr lang="en-US"/>
        </a:p>
      </dgm:t>
    </dgm:pt>
    <dgm:pt modelId="{49B6EDF4-162F-47EC-9464-47AFE3F25C89}">
      <dgm:prSet/>
      <dgm:spPr/>
      <dgm:t>
        <a:bodyPr/>
        <a:lstStyle/>
        <a:p>
          <a:r>
            <a:rPr lang="en-US"/>
            <a:t>Data Collection</a:t>
          </a:r>
        </a:p>
      </dgm:t>
    </dgm:pt>
    <dgm:pt modelId="{4630A7ED-D9CE-432F-AEF2-D80CBAAA95B2}" type="parTrans" cxnId="{8269E94F-8F88-419B-8228-CF3A6CA075FB}">
      <dgm:prSet/>
      <dgm:spPr/>
      <dgm:t>
        <a:bodyPr/>
        <a:lstStyle/>
        <a:p>
          <a:endParaRPr lang="en-US"/>
        </a:p>
      </dgm:t>
    </dgm:pt>
    <dgm:pt modelId="{787B1BE7-64CD-4559-8392-26833454DA83}" type="sibTrans" cxnId="{8269E94F-8F88-419B-8228-CF3A6CA075FB}">
      <dgm:prSet/>
      <dgm:spPr/>
      <dgm:t>
        <a:bodyPr/>
        <a:lstStyle/>
        <a:p>
          <a:endParaRPr lang="en-US"/>
        </a:p>
      </dgm:t>
    </dgm:pt>
    <dgm:pt modelId="{87A80A1C-E998-4242-9CC4-88090E5C6D52}">
      <dgm:prSet/>
      <dgm:spPr/>
      <dgm:t>
        <a:bodyPr/>
        <a:lstStyle/>
        <a:p>
          <a:r>
            <a:rPr lang="en-US" dirty="0"/>
            <a:t>Data Cleaning</a:t>
          </a:r>
        </a:p>
      </dgm:t>
    </dgm:pt>
    <dgm:pt modelId="{DFF0D179-B86D-43F2-ADC3-85AED9BEDF16}" type="parTrans" cxnId="{F65E1D3A-401E-4155-B92B-302AA5BE10E9}">
      <dgm:prSet/>
      <dgm:spPr/>
      <dgm:t>
        <a:bodyPr/>
        <a:lstStyle/>
        <a:p>
          <a:endParaRPr lang="en-US"/>
        </a:p>
      </dgm:t>
    </dgm:pt>
    <dgm:pt modelId="{549F084E-4F19-4B23-8AE5-5A11414FF242}" type="sibTrans" cxnId="{F65E1D3A-401E-4155-B92B-302AA5BE10E9}">
      <dgm:prSet/>
      <dgm:spPr/>
      <dgm:t>
        <a:bodyPr/>
        <a:lstStyle/>
        <a:p>
          <a:endParaRPr lang="en-US"/>
        </a:p>
      </dgm:t>
    </dgm:pt>
    <dgm:pt modelId="{B2114029-FE6B-4D75-A730-A4675C428990}">
      <dgm:prSet/>
      <dgm:spPr/>
      <dgm:t>
        <a:bodyPr/>
        <a:lstStyle/>
        <a:p>
          <a:r>
            <a:rPr lang="en-US"/>
            <a:t>Exploratory Data Analysis</a:t>
          </a:r>
        </a:p>
      </dgm:t>
    </dgm:pt>
    <dgm:pt modelId="{DA08C8F7-C68E-4CA9-A276-2E6EF59771F9}" type="parTrans" cxnId="{7C9D4A63-EB61-4A6B-9D42-E73E9217D1F2}">
      <dgm:prSet/>
      <dgm:spPr/>
      <dgm:t>
        <a:bodyPr/>
        <a:lstStyle/>
        <a:p>
          <a:endParaRPr lang="en-US"/>
        </a:p>
      </dgm:t>
    </dgm:pt>
    <dgm:pt modelId="{01DEBBC2-A2A6-49E0-9210-2F9765D30EAB}" type="sibTrans" cxnId="{7C9D4A63-EB61-4A6B-9D42-E73E9217D1F2}">
      <dgm:prSet/>
      <dgm:spPr/>
      <dgm:t>
        <a:bodyPr/>
        <a:lstStyle/>
        <a:p>
          <a:endParaRPr lang="en-US"/>
        </a:p>
      </dgm:t>
    </dgm:pt>
    <dgm:pt modelId="{25EAD531-E1F9-45CE-B4B9-836C745CD079}">
      <dgm:prSet/>
      <dgm:spPr/>
      <dgm:t>
        <a:bodyPr/>
        <a:lstStyle/>
        <a:p>
          <a:r>
            <a:rPr lang="en-US"/>
            <a:t>Data Preprocessing</a:t>
          </a:r>
        </a:p>
      </dgm:t>
    </dgm:pt>
    <dgm:pt modelId="{800FA957-FF13-4821-AEF6-F8684272E547}" type="parTrans" cxnId="{9648192D-F89D-43FF-9403-D1DFD50BD0F5}">
      <dgm:prSet/>
      <dgm:spPr/>
      <dgm:t>
        <a:bodyPr/>
        <a:lstStyle/>
        <a:p>
          <a:endParaRPr lang="en-US"/>
        </a:p>
      </dgm:t>
    </dgm:pt>
    <dgm:pt modelId="{11627422-4778-4EBC-8D0E-DD63962096F2}" type="sibTrans" cxnId="{9648192D-F89D-43FF-9403-D1DFD50BD0F5}">
      <dgm:prSet/>
      <dgm:spPr/>
      <dgm:t>
        <a:bodyPr/>
        <a:lstStyle/>
        <a:p>
          <a:endParaRPr lang="en-US"/>
        </a:p>
      </dgm:t>
    </dgm:pt>
    <dgm:pt modelId="{CA614606-A26C-4938-9540-C219503215BC}">
      <dgm:prSet/>
      <dgm:spPr/>
      <dgm:t>
        <a:bodyPr/>
        <a:lstStyle/>
        <a:p>
          <a:r>
            <a:rPr lang="en-US" dirty="0"/>
            <a:t>Classification Models</a:t>
          </a:r>
        </a:p>
      </dgm:t>
    </dgm:pt>
    <dgm:pt modelId="{8410E5FC-847C-4EBB-A4BC-07158C5E49E1}" type="parTrans" cxnId="{45768F0B-C9D8-485D-93BF-CA21E32D8A63}">
      <dgm:prSet/>
      <dgm:spPr/>
      <dgm:t>
        <a:bodyPr/>
        <a:lstStyle/>
        <a:p>
          <a:endParaRPr lang="en-US"/>
        </a:p>
      </dgm:t>
    </dgm:pt>
    <dgm:pt modelId="{D41A3860-2937-4983-8D4D-44CD497AD60A}" type="sibTrans" cxnId="{45768F0B-C9D8-485D-93BF-CA21E32D8A63}">
      <dgm:prSet/>
      <dgm:spPr/>
      <dgm:t>
        <a:bodyPr/>
        <a:lstStyle/>
        <a:p>
          <a:endParaRPr lang="en-US"/>
        </a:p>
      </dgm:t>
    </dgm:pt>
    <dgm:pt modelId="{9D03D2E6-B16A-4A22-84D6-26FD0E7172CA}">
      <dgm:prSet/>
      <dgm:spPr/>
      <dgm:t>
        <a:bodyPr/>
        <a:lstStyle/>
        <a:p>
          <a:r>
            <a:rPr lang="en-US"/>
            <a:t>Model Comparison and Evaluation</a:t>
          </a:r>
        </a:p>
      </dgm:t>
    </dgm:pt>
    <dgm:pt modelId="{99229B06-8588-4D26-9AD9-E3476445664D}" type="parTrans" cxnId="{240CC0A8-4F9A-440C-AB64-CC26D3237C26}">
      <dgm:prSet/>
      <dgm:spPr/>
      <dgm:t>
        <a:bodyPr/>
        <a:lstStyle/>
        <a:p>
          <a:endParaRPr lang="en-US"/>
        </a:p>
      </dgm:t>
    </dgm:pt>
    <dgm:pt modelId="{83C1C959-F71E-487A-9922-7AE132FD5D78}" type="sibTrans" cxnId="{240CC0A8-4F9A-440C-AB64-CC26D3237C26}">
      <dgm:prSet/>
      <dgm:spPr/>
      <dgm:t>
        <a:bodyPr/>
        <a:lstStyle/>
        <a:p>
          <a:endParaRPr lang="en-US"/>
        </a:p>
      </dgm:t>
    </dgm:pt>
    <dgm:pt modelId="{4E300598-28E8-4E6B-8291-D4A4AF400EEF}" type="pres">
      <dgm:prSet presAssocID="{D9180915-F8D7-4ED8-ABD0-C7F5459E96AA}" presName="vert0" presStyleCnt="0">
        <dgm:presLayoutVars>
          <dgm:dir/>
          <dgm:animOne val="branch"/>
          <dgm:animLvl val="lvl"/>
        </dgm:presLayoutVars>
      </dgm:prSet>
      <dgm:spPr/>
    </dgm:pt>
    <dgm:pt modelId="{3D39DEE9-475F-491E-BDC8-AD6737910E7C}" type="pres">
      <dgm:prSet presAssocID="{C79B0FEB-E178-4C9A-891C-D8845B12549A}" presName="thickLine" presStyleLbl="alignNode1" presStyleIdx="0" presStyleCnt="7"/>
      <dgm:spPr/>
    </dgm:pt>
    <dgm:pt modelId="{4234AA98-2A84-42F2-9F70-51D392E3C2CE}" type="pres">
      <dgm:prSet presAssocID="{C79B0FEB-E178-4C9A-891C-D8845B12549A}" presName="horz1" presStyleCnt="0"/>
      <dgm:spPr/>
    </dgm:pt>
    <dgm:pt modelId="{BA6401DA-B1C1-44D0-B67F-CA29BCC82286}" type="pres">
      <dgm:prSet presAssocID="{C79B0FEB-E178-4C9A-891C-D8845B12549A}" presName="tx1" presStyleLbl="revTx" presStyleIdx="0" presStyleCnt="7"/>
      <dgm:spPr/>
    </dgm:pt>
    <dgm:pt modelId="{57B5EE3B-DCC0-420D-ADCE-DC3CD499E169}" type="pres">
      <dgm:prSet presAssocID="{C79B0FEB-E178-4C9A-891C-D8845B12549A}" presName="vert1" presStyleCnt="0"/>
      <dgm:spPr/>
    </dgm:pt>
    <dgm:pt modelId="{4CEF868F-D23A-415D-99E7-DD7BAFE3BAC8}" type="pres">
      <dgm:prSet presAssocID="{49B6EDF4-162F-47EC-9464-47AFE3F25C89}" presName="thickLine" presStyleLbl="alignNode1" presStyleIdx="1" presStyleCnt="7"/>
      <dgm:spPr/>
    </dgm:pt>
    <dgm:pt modelId="{1192F142-EBC9-4322-AA70-5D77F82A461D}" type="pres">
      <dgm:prSet presAssocID="{49B6EDF4-162F-47EC-9464-47AFE3F25C89}" presName="horz1" presStyleCnt="0"/>
      <dgm:spPr/>
    </dgm:pt>
    <dgm:pt modelId="{72BF07AD-A0B7-40C6-8A48-E4F177F746C4}" type="pres">
      <dgm:prSet presAssocID="{49B6EDF4-162F-47EC-9464-47AFE3F25C89}" presName="tx1" presStyleLbl="revTx" presStyleIdx="1" presStyleCnt="7"/>
      <dgm:spPr/>
    </dgm:pt>
    <dgm:pt modelId="{82933B62-5D38-4D04-AF1E-FB4911D8CEA3}" type="pres">
      <dgm:prSet presAssocID="{49B6EDF4-162F-47EC-9464-47AFE3F25C89}" presName="vert1" presStyleCnt="0"/>
      <dgm:spPr/>
    </dgm:pt>
    <dgm:pt modelId="{7DE50D6A-7774-4745-BF50-9ACD6A2D5A5F}" type="pres">
      <dgm:prSet presAssocID="{87A80A1C-E998-4242-9CC4-88090E5C6D52}" presName="thickLine" presStyleLbl="alignNode1" presStyleIdx="2" presStyleCnt="7"/>
      <dgm:spPr/>
    </dgm:pt>
    <dgm:pt modelId="{8ACBDED9-4AF4-4C84-9F9D-84789DF9BC6E}" type="pres">
      <dgm:prSet presAssocID="{87A80A1C-E998-4242-9CC4-88090E5C6D52}" presName="horz1" presStyleCnt="0"/>
      <dgm:spPr/>
    </dgm:pt>
    <dgm:pt modelId="{A788190B-BD4F-46A3-B101-CA1046EBBC92}" type="pres">
      <dgm:prSet presAssocID="{87A80A1C-E998-4242-9CC4-88090E5C6D52}" presName="tx1" presStyleLbl="revTx" presStyleIdx="2" presStyleCnt="7"/>
      <dgm:spPr/>
    </dgm:pt>
    <dgm:pt modelId="{C05375CF-CF52-49A4-A5CC-73AC5DFF1497}" type="pres">
      <dgm:prSet presAssocID="{87A80A1C-E998-4242-9CC4-88090E5C6D52}" presName="vert1" presStyleCnt="0"/>
      <dgm:spPr/>
    </dgm:pt>
    <dgm:pt modelId="{35F90855-E780-4CB7-82AD-D4BCF2BCA110}" type="pres">
      <dgm:prSet presAssocID="{B2114029-FE6B-4D75-A730-A4675C428990}" presName="thickLine" presStyleLbl="alignNode1" presStyleIdx="3" presStyleCnt="7"/>
      <dgm:spPr/>
    </dgm:pt>
    <dgm:pt modelId="{1086E0CB-54D4-44D1-B392-8791EE428C4D}" type="pres">
      <dgm:prSet presAssocID="{B2114029-FE6B-4D75-A730-A4675C428990}" presName="horz1" presStyleCnt="0"/>
      <dgm:spPr/>
    </dgm:pt>
    <dgm:pt modelId="{78EEF1DD-558F-4BEA-A12B-87E02BA22F69}" type="pres">
      <dgm:prSet presAssocID="{B2114029-FE6B-4D75-A730-A4675C428990}" presName="tx1" presStyleLbl="revTx" presStyleIdx="3" presStyleCnt="7"/>
      <dgm:spPr/>
    </dgm:pt>
    <dgm:pt modelId="{A21B76EB-8A42-4C2F-A88C-C97A8698A740}" type="pres">
      <dgm:prSet presAssocID="{B2114029-FE6B-4D75-A730-A4675C428990}" presName="vert1" presStyleCnt="0"/>
      <dgm:spPr/>
    </dgm:pt>
    <dgm:pt modelId="{CF022C92-BBD3-4D90-9A9E-2855E8156A4D}" type="pres">
      <dgm:prSet presAssocID="{25EAD531-E1F9-45CE-B4B9-836C745CD079}" presName="thickLine" presStyleLbl="alignNode1" presStyleIdx="4" presStyleCnt="7"/>
      <dgm:spPr/>
    </dgm:pt>
    <dgm:pt modelId="{B9FEA810-A08B-42D6-8BE7-BBDF16434AC6}" type="pres">
      <dgm:prSet presAssocID="{25EAD531-E1F9-45CE-B4B9-836C745CD079}" presName="horz1" presStyleCnt="0"/>
      <dgm:spPr/>
    </dgm:pt>
    <dgm:pt modelId="{02D0D20F-CBB6-4A7B-B471-E4D36F62D3FE}" type="pres">
      <dgm:prSet presAssocID="{25EAD531-E1F9-45CE-B4B9-836C745CD079}" presName="tx1" presStyleLbl="revTx" presStyleIdx="4" presStyleCnt="7"/>
      <dgm:spPr/>
    </dgm:pt>
    <dgm:pt modelId="{A2CDBA63-8B9B-406F-AFDA-55928130E70A}" type="pres">
      <dgm:prSet presAssocID="{25EAD531-E1F9-45CE-B4B9-836C745CD079}" presName="vert1" presStyleCnt="0"/>
      <dgm:spPr/>
    </dgm:pt>
    <dgm:pt modelId="{E75C689B-25CB-44A0-B38F-FBE037557336}" type="pres">
      <dgm:prSet presAssocID="{CA614606-A26C-4938-9540-C219503215BC}" presName="thickLine" presStyleLbl="alignNode1" presStyleIdx="5" presStyleCnt="7"/>
      <dgm:spPr/>
    </dgm:pt>
    <dgm:pt modelId="{C497D676-C3C5-4E37-A92D-22D209731FD1}" type="pres">
      <dgm:prSet presAssocID="{CA614606-A26C-4938-9540-C219503215BC}" presName="horz1" presStyleCnt="0"/>
      <dgm:spPr/>
    </dgm:pt>
    <dgm:pt modelId="{47EFD90C-D1B1-42BB-9EDE-0077A0D9EB09}" type="pres">
      <dgm:prSet presAssocID="{CA614606-A26C-4938-9540-C219503215BC}" presName="tx1" presStyleLbl="revTx" presStyleIdx="5" presStyleCnt="7"/>
      <dgm:spPr/>
    </dgm:pt>
    <dgm:pt modelId="{8C9574FF-1237-406E-95FC-BCA3E7551F93}" type="pres">
      <dgm:prSet presAssocID="{CA614606-A26C-4938-9540-C219503215BC}" presName="vert1" presStyleCnt="0"/>
      <dgm:spPr/>
    </dgm:pt>
    <dgm:pt modelId="{80B8C22A-CCB2-4FE8-B731-05EC1845693B}" type="pres">
      <dgm:prSet presAssocID="{9D03D2E6-B16A-4A22-84D6-26FD0E7172CA}" presName="thickLine" presStyleLbl="alignNode1" presStyleIdx="6" presStyleCnt="7"/>
      <dgm:spPr/>
    </dgm:pt>
    <dgm:pt modelId="{77F94C62-2D1D-4E8A-9E00-98A0DAFED175}" type="pres">
      <dgm:prSet presAssocID="{9D03D2E6-B16A-4A22-84D6-26FD0E7172CA}" presName="horz1" presStyleCnt="0"/>
      <dgm:spPr/>
    </dgm:pt>
    <dgm:pt modelId="{ED7F9682-33CB-4F0F-A85E-D71C3DE7BB3D}" type="pres">
      <dgm:prSet presAssocID="{9D03D2E6-B16A-4A22-84D6-26FD0E7172CA}" presName="tx1" presStyleLbl="revTx" presStyleIdx="6" presStyleCnt="7"/>
      <dgm:spPr/>
    </dgm:pt>
    <dgm:pt modelId="{AA5150AA-8A5C-408C-AD0B-E15E0536528A}" type="pres">
      <dgm:prSet presAssocID="{9D03D2E6-B16A-4A22-84D6-26FD0E7172CA}" presName="vert1" presStyleCnt="0"/>
      <dgm:spPr/>
    </dgm:pt>
  </dgm:ptLst>
  <dgm:cxnLst>
    <dgm:cxn modelId="{45768F0B-C9D8-485D-93BF-CA21E32D8A63}" srcId="{D9180915-F8D7-4ED8-ABD0-C7F5459E96AA}" destId="{CA614606-A26C-4938-9540-C219503215BC}" srcOrd="5" destOrd="0" parTransId="{8410E5FC-847C-4EBB-A4BC-07158C5E49E1}" sibTransId="{D41A3860-2937-4983-8D4D-44CD497AD60A}"/>
    <dgm:cxn modelId="{0686291A-CEE0-4D20-B48E-1EA67AAE384D}" srcId="{D9180915-F8D7-4ED8-ABD0-C7F5459E96AA}" destId="{C79B0FEB-E178-4C9A-891C-D8845B12549A}" srcOrd="0" destOrd="0" parTransId="{EA989F83-AA40-4BAD-8ED4-E698BCC5878A}" sibTransId="{71263D50-8A13-458F-87F2-1DE9145C90FF}"/>
    <dgm:cxn modelId="{9648192D-F89D-43FF-9403-D1DFD50BD0F5}" srcId="{D9180915-F8D7-4ED8-ABD0-C7F5459E96AA}" destId="{25EAD531-E1F9-45CE-B4B9-836C745CD079}" srcOrd="4" destOrd="0" parTransId="{800FA957-FF13-4821-AEF6-F8684272E547}" sibTransId="{11627422-4778-4EBC-8D0E-DD63962096F2}"/>
    <dgm:cxn modelId="{28C8DB39-2EAE-4934-B970-8791EE69C88B}" type="presOf" srcId="{C79B0FEB-E178-4C9A-891C-D8845B12549A}" destId="{BA6401DA-B1C1-44D0-B67F-CA29BCC82286}" srcOrd="0" destOrd="0" presId="urn:microsoft.com/office/officeart/2008/layout/LinedList"/>
    <dgm:cxn modelId="{F65E1D3A-401E-4155-B92B-302AA5BE10E9}" srcId="{D9180915-F8D7-4ED8-ABD0-C7F5459E96AA}" destId="{87A80A1C-E998-4242-9CC4-88090E5C6D52}" srcOrd="2" destOrd="0" parTransId="{DFF0D179-B86D-43F2-ADC3-85AED9BEDF16}" sibTransId="{549F084E-4F19-4B23-8AE5-5A11414FF242}"/>
    <dgm:cxn modelId="{2F06555B-1C91-47AC-A013-99754951736B}" type="presOf" srcId="{25EAD531-E1F9-45CE-B4B9-836C745CD079}" destId="{02D0D20F-CBB6-4A7B-B471-E4D36F62D3FE}" srcOrd="0" destOrd="0" presId="urn:microsoft.com/office/officeart/2008/layout/LinedList"/>
    <dgm:cxn modelId="{7C9D4A63-EB61-4A6B-9D42-E73E9217D1F2}" srcId="{D9180915-F8D7-4ED8-ABD0-C7F5459E96AA}" destId="{B2114029-FE6B-4D75-A730-A4675C428990}" srcOrd="3" destOrd="0" parTransId="{DA08C8F7-C68E-4CA9-A276-2E6EF59771F9}" sibTransId="{01DEBBC2-A2A6-49E0-9210-2F9765D30EAB}"/>
    <dgm:cxn modelId="{8269E94F-8F88-419B-8228-CF3A6CA075FB}" srcId="{D9180915-F8D7-4ED8-ABD0-C7F5459E96AA}" destId="{49B6EDF4-162F-47EC-9464-47AFE3F25C89}" srcOrd="1" destOrd="0" parTransId="{4630A7ED-D9CE-432F-AEF2-D80CBAAA95B2}" sibTransId="{787B1BE7-64CD-4559-8392-26833454DA83}"/>
    <dgm:cxn modelId="{FA880373-FDE1-4895-B914-BE870677341C}" type="presOf" srcId="{CA614606-A26C-4938-9540-C219503215BC}" destId="{47EFD90C-D1B1-42BB-9EDE-0077A0D9EB09}" srcOrd="0" destOrd="0" presId="urn:microsoft.com/office/officeart/2008/layout/LinedList"/>
    <dgm:cxn modelId="{2A33C190-8662-44A3-8A16-843FA332E4D4}" type="presOf" srcId="{9D03D2E6-B16A-4A22-84D6-26FD0E7172CA}" destId="{ED7F9682-33CB-4F0F-A85E-D71C3DE7BB3D}" srcOrd="0" destOrd="0" presId="urn:microsoft.com/office/officeart/2008/layout/LinedList"/>
    <dgm:cxn modelId="{BFD2C5A2-4D1B-42C4-8248-FD077F54A302}" type="presOf" srcId="{D9180915-F8D7-4ED8-ABD0-C7F5459E96AA}" destId="{4E300598-28E8-4E6B-8291-D4A4AF400EEF}" srcOrd="0" destOrd="0" presId="urn:microsoft.com/office/officeart/2008/layout/LinedList"/>
    <dgm:cxn modelId="{240CC0A8-4F9A-440C-AB64-CC26D3237C26}" srcId="{D9180915-F8D7-4ED8-ABD0-C7F5459E96AA}" destId="{9D03D2E6-B16A-4A22-84D6-26FD0E7172CA}" srcOrd="6" destOrd="0" parTransId="{99229B06-8588-4D26-9AD9-E3476445664D}" sibTransId="{83C1C959-F71E-487A-9922-7AE132FD5D78}"/>
    <dgm:cxn modelId="{DA8659CE-A35B-4B9F-AAF6-3D50D1F7F84C}" type="presOf" srcId="{87A80A1C-E998-4242-9CC4-88090E5C6D52}" destId="{A788190B-BD4F-46A3-B101-CA1046EBBC92}" srcOrd="0" destOrd="0" presId="urn:microsoft.com/office/officeart/2008/layout/LinedList"/>
    <dgm:cxn modelId="{78E150D7-5BD1-47C3-A8D1-8513A1037E48}" type="presOf" srcId="{B2114029-FE6B-4D75-A730-A4675C428990}" destId="{78EEF1DD-558F-4BEA-A12B-87E02BA22F69}" srcOrd="0" destOrd="0" presId="urn:microsoft.com/office/officeart/2008/layout/LinedList"/>
    <dgm:cxn modelId="{7493CAF0-66AB-4AFC-89AF-CD194758C18F}" type="presOf" srcId="{49B6EDF4-162F-47EC-9464-47AFE3F25C89}" destId="{72BF07AD-A0B7-40C6-8A48-E4F177F746C4}" srcOrd="0" destOrd="0" presId="urn:microsoft.com/office/officeart/2008/layout/LinedList"/>
    <dgm:cxn modelId="{5F5F58FD-CD46-413B-B69C-E9ADB8B3934D}" type="presParOf" srcId="{4E300598-28E8-4E6B-8291-D4A4AF400EEF}" destId="{3D39DEE9-475F-491E-BDC8-AD6737910E7C}" srcOrd="0" destOrd="0" presId="urn:microsoft.com/office/officeart/2008/layout/LinedList"/>
    <dgm:cxn modelId="{6DBE886A-5690-41AF-A01E-B119BF087B1E}" type="presParOf" srcId="{4E300598-28E8-4E6B-8291-D4A4AF400EEF}" destId="{4234AA98-2A84-42F2-9F70-51D392E3C2CE}" srcOrd="1" destOrd="0" presId="urn:microsoft.com/office/officeart/2008/layout/LinedList"/>
    <dgm:cxn modelId="{BAECA246-203D-4AA3-9142-827698D6DE81}" type="presParOf" srcId="{4234AA98-2A84-42F2-9F70-51D392E3C2CE}" destId="{BA6401DA-B1C1-44D0-B67F-CA29BCC82286}" srcOrd="0" destOrd="0" presId="urn:microsoft.com/office/officeart/2008/layout/LinedList"/>
    <dgm:cxn modelId="{A1C616E1-7F41-4209-89FE-4703A3F8D5F6}" type="presParOf" srcId="{4234AA98-2A84-42F2-9F70-51D392E3C2CE}" destId="{57B5EE3B-DCC0-420D-ADCE-DC3CD499E169}" srcOrd="1" destOrd="0" presId="urn:microsoft.com/office/officeart/2008/layout/LinedList"/>
    <dgm:cxn modelId="{E559345D-0665-427B-B1E1-C7C8046DAA90}" type="presParOf" srcId="{4E300598-28E8-4E6B-8291-D4A4AF400EEF}" destId="{4CEF868F-D23A-415D-99E7-DD7BAFE3BAC8}" srcOrd="2" destOrd="0" presId="urn:microsoft.com/office/officeart/2008/layout/LinedList"/>
    <dgm:cxn modelId="{EA44BDB7-4B79-40FD-9478-2EBE8A25D456}" type="presParOf" srcId="{4E300598-28E8-4E6B-8291-D4A4AF400EEF}" destId="{1192F142-EBC9-4322-AA70-5D77F82A461D}" srcOrd="3" destOrd="0" presId="urn:microsoft.com/office/officeart/2008/layout/LinedList"/>
    <dgm:cxn modelId="{88E744BD-72CD-4B85-AE61-0019BC7C8BAE}" type="presParOf" srcId="{1192F142-EBC9-4322-AA70-5D77F82A461D}" destId="{72BF07AD-A0B7-40C6-8A48-E4F177F746C4}" srcOrd="0" destOrd="0" presId="urn:microsoft.com/office/officeart/2008/layout/LinedList"/>
    <dgm:cxn modelId="{1B4B7142-A7AC-4B20-A77E-5B9D0AC1050F}" type="presParOf" srcId="{1192F142-EBC9-4322-AA70-5D77F82A461D}" destId="{82933B62-5D38-4D04-AF1E-FB4911D8CEA3}" srcOrd="1" destOrd="0" presId="urn:microsoft.com/office/officeart/2008/layout/LinedList"/>
    <dgm:cxn modelId="{4E754476-A3DE-4628-9254-FE6054ED380D}" type="presParOf" srcId="{4E300598-28E8-4E6B-8291-D4A4AF400EEF}" destId="{7DE50D6A-7774-4745-BF50-9ACD6A2D5A5F}" srcOrd="4" destOrd="0" presId="urn:microsoft.com/office/officeart/2008/layout/LinedList"/>
    <dgm:cxn modelId="{15B59A06-385B-48D5-8D4B-7AF39BD20BE6}" type="presParOf" srcId="{4E300598-28E8-4E6B-8291-D4A4AF400EEF}" destId="{8ACBDED9-4AF4-4C84-9F9D-84789DF9BC6E}" srcOrd="5" destOrd="0" presId="urn:microsoft.com/office/officeart/2008/layout/LinedList"/>
    <dgm:cxn modelId="{085E42CC-1EB8-4DD0-A779-C1F261114B7B}" type="presParOf" srcId="{8ACBDED9-4AF4-4C84-9F9D-84789DF9BC6E}" destId="{A788190B-BD4F-46A3-B101-CA1046EBBC92}" srcOrd="0" destOrd="0" presId="urn:microsoft.com/office/officeart/2008/layout/LinedList"/>
    <dgm:cxn modelId="{5038DBA5-D1A2-4444-B64D-CC4244F576E6}" type="presParOf" srcId="{8ACBDED9-4AF4-4C84-9F9D-84789DF9BC6E}" destId="{C05375CF-CF52-49A4-A5CC-73AC5DFF1497}" srcOrd="1" destOrd="0" presId="urn:microsoft.com/office/officeart/2008/layout/LinedList"/>
    <dgm:cxn modelId="{989C7B31-490A-4ED6-B493-7355FBA415BC}" type="presParOf" srcId="{4E300598-28E8-4E6B-8291-D4A4AF400EEF}" destId="{35F90855-E780-4CB7-82AD-D4BCF2BCA110}" srcOrd="6" destOrd="0" presId="urn:microsoft.com/office/officeart/2008/layout/LinedList"/>
    <dgm:cxn modelId="{07064786-41FE-4858-B2A5-1D8C1CCE2021}" type="presParOf" srcId="{4E300598-28E8-4E6B-8291-D4A4AF400EEF}" destId="{1086E0CB-54D4-44D1-B392-8791EE428C4D}" srcOrd="7" destOrd="0" presId="urn:microsoft.com/office/officeart/2008/layout/LinedList"/>
    <dgm:cxn modelId="{80569066-38BD-4C54-AD38-9DABF7882208}" type="presParOf" srcId="{1086E0CB-54D4-44D1-B392-8791EE428C4D}" destId="{78EEF1DD-558F-4BEA-A12B-87E02BA22F69}" srcOrd="0" destOrd="0" presId="urn:microsoft.com/office/officeart/2008/layout/LinedList"/>
    <dgm:cxn modelId="{6FE9BF96-EBA1-433D-BE6F-0E4016C77566}" type="presParOf" srcId="{1086E0CB-54D4-44D1-B392-8791EE428C4D}" destId="{A21B76EB-8A42-4C2F-A88C-C97A8698A740}" srcOrd="1" destOrd="0" presId="urn:microsoft.com/office/officeart/2008/layout/LinedList"/>
    <dgm:cxn modelId="{2A1449B8-5D29-4B06-B60F-3D43B5AFB852}" type="presParOf" srcId="{4E300598-28E8-4E6B-8291-D4A4AF400EEF}" destId="{CF022C92-BBD3-4D90-9A9E-2855E8156A4D}" srcOrd="8" destOrd="0" presId="urn:microsoft.com/office/officeart/2008/layout/LinedList"/>
    <dgm:cxn modelId="{6F854B6B-3D1A-4DF9-99B6-D9C598BBAA25}" type="presParOf" srcId="{4E300598-28E8-4E6B-8291-D4A4AF400EEF}" destId="{B9FEA810-A08B-42D6-8BE7-BBDF16434AC6}" srcOrd="9" destOrd="0" presId="urn:microsoft.com/office/officeart/2008/layout/LinedList"/>
    <dgm:cxn modelId="{F0452252-810D-4157-A0FC-227DE334B6CC}" type="presParOf" srcId="{B9FEA810-A08B-42D6-8BE7-BBDF16434AC6}" destId="{02D0D20F-CBB6-4A7B-B471-E4D36F62D3FE}" srcOrd="0" destOrd="0" presId="urn:microsoft.com/office/officeart/2008/layout/LinedList"/>
    <dgm:cxn modelId="{EC7E7218-5000-463E-99A3-9153093000AC}" type="presParOf" srcId="{B9FEA810-A08B-42D6-8BE7-BBDF16434AC6}" destId="{A2CDBA63-8B9B-406F-AFDA-55928130E70A}" srcOrd="1" destOrd="0" presId="urn:microsoft.com/office/officeart/2008/layout/LinedList"/>
    <dgm:cxn modelId="{56313958-C4B3-4908-8422-B2A55FFB235C}" type="presParOf" srcId="{4E300598-28E8-4E6B-8291-D4A4AF400EEF}" destId="{E75C689B-25CB-44A0-B38F-FBE037557336}" srcOrd="10" destOrd="0" presId="urn:microsoft.com/office/officeart/2008/layout/LinedList"/>
    <dgm:cxn modelId="{9362849D-6DF1-4831-AF88-11F6F5D50147}" type="presParOf" srcId="{4E300598-28E8-4E6B-8291-D4A4AF400EEF}" destId="{C497D676-C3C5-4E37-A92D-22D209731FD1}" srcOrd="11" destOrd="0" presId="urn:microsoft.com/office/officeart/2008/layout/LinedList"/>
    <dgm:cxn modelId="{87D5C80E-EF18-4E93-9E59-3CA2EF457D11}" type="presParOf" srcId="{C497D676-C3C5-4E37-A92D-22D209731FD1}" destId="{47EFD90C-D1B1-42BB-9EDE-0077A0D9EB09}" srcOrd="0" destOrd="0" presId="urn:microsoft.com/office/officeart/2008/layout/LinedList"/>
    <dgm:cxn modelId="{36A7B3CE-DC7C-40ED-A86A-ECA2C958B846}" type="presParOf" srcId="{C497D676-C3C5-4E37-A92D-22D209731FD1}" destId="{8C9574FF-1237-406E-95FC-BCA3E7551F93}" srcOrd="1" destOrd="0" presId="urn:microsoft.com/office/officeart/2008/layout/LinedList"/>
    <dgm:cxn modelId="{EB8AA42A-77A4-4C88-9288-BA7165AE19DD}" type="presParOf" srcId="{4E300598-28E8-4E6B-8291-D4A4AF400EEF}" destId="{80B8C22A-CCB2-4FE8-B731-05EC1845693B}" srcOrd="12" destOrd="0" presId="urn:microsoft.com/office/officeart/2008/layout/LinedList"/>
    <dgm:cxn modelId="{39EB317A-8BAD-4003-B26C-4EF55B83BC2D}" type="presParOf" srcId="{4E300598-28E8-4E6B-8291-D4A4AF400EEF}" destId="{77F94C62-2D1D-4E8A-9E00-98A0DAFED175}" srcOrd="13" destOrd="0" presId="urn:microsoft.com/office/officeart/2008/layout/LinedList"/>
    <dgm:cxn modelId="{B1691A24-F20E-4E59-B1A0-7F2359844608}" type="presParOf" srcId="{77F94C62-2D1D-4E8A-9E00-98A0DAFED175}" destId="{ED7F9682-33CB-4F0F-A85E-D71C3DE7BB3D}" srcOrd="0" destOrd="0" presId="urn:microsoft.com/office/officeart/2008/layout/LinedList"/>
    <dgm:cxn modelId="{2074D6C0-0FBB-4F45-8C8B-C020B16B02AC}" type="presParOf" srcId="{77F94C62-2D1D-4E8A-9E00-98A0DAFED175}" destId="{AA5150AA-8A5C-408C-AD0B-E15E053652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DE63A8-3DA1-4EA3-BF10-F7827F146D28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C737DEC-DD62-4015-A031-925FA41A8AC0}">
      <dgm:prSet/>
      <dgm:spPr/>
      <dgm:t>
        <a:bodyPr/>
        <a:lstStyle/>
        <a:p>
          <a:r>
            <a:rPr lang="en-US"/>
            <a:t>The data used for this project is in CSV format, taken from Kaggle.</a:t>
          </a:r>
        </a:p>
      </dgm:t>
    </dgm:pt>
    <dgm:pt modelId="{795C1F2C-2670-488A-933B-BEA0C57BB2D8}" type="parTrans" cxnId="{15BCF472-66FC-4992-9C17-82FC49DFF96B}">
      <dgm:prSet/>
      <dgm:spPr/>
      <dgm:t>
        <a:bodyPr/>
        <a:lstStyle/>
        <a:p>
          <a:endParaRPr lang="en-US"/>
        </a:p>
      </dgm:t>
    </dgm:pt>
    <dgm:pt modelId="{240971D1-6A52-4911-83D7-2AB72E1200D3}" type="sibTrans" cxnId="{15BCF472-66FC-4992-9C17-82FC49DFF96B}">
      <dgm:prSet/>
      <dgm:spPr/>
      <dgm:t>
        <a:bodyPr/>
        <a:lstStyle/>
        <a:p>
          <a:endParaRPr lang="en-US"/>
        </a:p>
      </dgm:t>
    </dgm:pt>
    <dgm:pt modelId="{FB7E48E3-3DE2-4C18-8BAB-AD9C4ABD12C4}">
      <dgm:prSet/>
      <dgm:spPr/>
      <dgm:t>
        <a:bodyPr/>
        <a:lstStyle/>
        <a:p>
          <a:r>
            <a:rPr lang="en-US"/>
            <a:t>It has 72K rows and 3 columns – title, text, and label.</a:t>
          </a:r>
        </a:p>
      </dgm:t>
    </dgm:pt>
    <dgm:pt modelId="{CA98BACF-32D6-4ACC-B840-5A83F16E2D55}" type="parTrans" cxnId="{B59F8526-2541-45CB-8616-8B00A3CDAC57}">
      <dgm:prSet/>
      <dgm:spPr/>
      <dgm:t>
        <a:bodyPr/>
        <a:lstStyle/>
        <a:p>
          <a:endParaRPr lang="en-US"/>
        </a:p>
      </dgm:t>
    </dgm:pt>
    <dgm:pt modelId="{E7EF6B57-13E0-4E15-8452-89B6CFBE1908}" type="sibTrans" cxnId="{B59F8526-2541-45CB-8616-8B00A3CDAC57}">
      <dgm:prSet/>
      <dgm:spPr/>
      <dgm:t>
        <a:bodyPr/>
        <a:lstStyle/>
        <a:p>
          <a:endParaRPr lang="en-US"/>
        </a:p>
      </dgm:t>
    </dgm:pt>
    <dgm:pt modelId="{7B11AE8A-0E0B-404F-8A8F-8C8ACE4166FC}">
      <dgm:prSet/>
      <dgm:spPr/>
      <dgm:t>
        <a:bodyPr/>
        <a:lstStyle/>
        <a:p>
          <a:r>
            <a:rPr lang="en-US"/>
            <a:t>Label 1 means real news and 0 means fake news.</a:t>
          </a:r>
        </a:p>
      </dgm:t>
    </dgm:pt>
    <dgm:pt modelId="{D80322B0-DA33-4AEA-884B-DFED3259A98E}" type="parTrans" cxnId="{88CF78AF-1600-4D62-9AA3-30886416ACA1}">
      <dgm:prSet/>
      <dgm:spPr/>
      <dgm:t>
        <a:bodyPr/>
        <a:lstStyle/>
        <a:p>
          <a:endParaRPr lang="en-US"/>
        </a:p>
      </dgm:t>
    </dgm:pt>
    <dgm:pt modelId="{1FBC8847-D72F-4CC9-9F5F-3A842674C97C}" type="sibTrans" cxnId="{88CF78AF-1600-4D62-9AA3-30886416ACA1}">
      <dgm:prSet/>
      <dgm:spPr/>
      <dgm:t>
        <a:bodyPr/>
        <a:lstStyle/>
        <a:p>
          <a:endParaRPr lang="en-US"/>
        </a:p>
      </dgm:t>
    </dgm:pt>
    <dgm:pt modelId="{FFB8CBF8-CB7F-4FEF-A84D-E8C5CDE3BF7A}" type="pres">
      <dgm:prSet presAssocID="{58DE63A8-3DA1-4EA3-BF10-F7827F146D28}" presName="vert0" presStyleCnt="0">
        <dgm:presLayoutVars>
          <dgm:dir/>
          <dgm:animOne val="branch"/>
          <dgm:animLvl val="lvl"/>
        </dgm:presLayoutVars>
      </dgm:prSet>
      <dgm:spPr/>
    </dgm:pt>
    <dgm:pt modelId="{4CA14CCC-BE35-44F9-9988-C4D219DBA9FE}" type="pres">
      <dgm:prSet presAssocID="{EC737DEC-DD62-4015-A031-925FA41A8AC0}" presName="thickLine" presStyleLbl="alignNode1" presStyleIdx="0" presStyleCnt="3"/>
      <dgm:spPr/>
    </dgm:pt>
    <dgm:pt modelId="{F9DD26BE-F97A-4EA8-8668-DADD1F8D3644}" type="pres">
      <dgm:prSet presAssocID="{EC737DEC-DD62-4015-A031-925FA41A8AC0}" presName="horz1" presStyleCnt="0"/>
      <dgm:spPr/>
    </dgm:pt>
    <dgm:pt modelId="{EE6229B1-233E-4D06-904D-6DA0F15F5A5A}" type="pres">
      <dgm:prSet presAssocID="{EC737DEC-DD62-4015-A031-925FA41A8AC0}" presName="tx1" presStyleLbl="revTx" presStyleIdx="0" presStyleCnt="3"/>
      <dgm:spPr/>
    </dgm:pt>
    <dgm:pt modelId="{6D06E330-F5D6-4639-8A1A-435D57346B5F}" type="pres">
      <dgm:prSet presAssocID="{EC737DEC-DD62-4015-A031-925FA41A8AC0}" presName="vert1" presStyleCnt="0"/>
      <dgm:spPr/>
    </dgm:pt>
    <dgm:pt modelId="{6C6A6EAD-0821-45B4-9FC2-340D5F20FFFB}" type="pres">
      <dgm:prSet presAssocID="{FB7E48E3-3DE2-4C18-8BAB-AD9C4ABD12C4}" presName="thickLine" presStyleLbl="alignNode1" presStyleIdx="1" presStyleCnt="3"/>
      <dgm:spPr/>
    </dgm:pt>
    <dgm:pt modelId="{49683EDF-3B79-4440-9251-BB1B08FA6055}" type="pres">
      <dgm:prSet presAssocID="{FB7E48E3-3DE2-4C18-8BAB-AD9C4ABD12C4}" presName="horz1" presStyleCnt="0"/>
      <dgm:spPr/>
    </dgm:pt>
    <dgm:pt modelId="{383A6407-FFF3-49A2-A739-67F685BCA739}" type="pres">
      <dgm:prSet presAssocID="{FB7E48E3-3DE2-4C18-8BAB-AD9C4ABD12C4}" presName="tx1" presStyleLbl="revTx" presStyleIdx="1" presStyleCnt="3"/>
      <dgm:spPr/>
    </dgm:pt>
    <dgm:pt modelId="{A44D259F-899C-4108-8863-8F432035F7E8}" type="pres">
      <dgm:prSet presAssocID="{FB7E48E3-3DE2-4C18-8BAB-AD9C4ABD12C4}" presName="vert1" presStyleCnt="0"/>
      <dgm:spPr/>
    </dgm:pt>
    <dgm:pt modelId="{ABFC00AF-37DA-43C8-AC18-395BAA829882}" type="pres">
      <dgm:prSet presAssocID="{7B11AE8A-0E0B-404F-8A8F-8C8ACE4166FC}" presName="thickLine" presStyleLbl="alignNode1" presStyleIdx="2" presStyleCnt="3"/>
      <dgm:spPr/>
    </dgm:pt>
    <dgm:pt modelId="{B3BD0B36-D82A-4DBF-8C00-8C083C7EB3B9}" type="pres">
      <dgm:prSet presAssocID="{7B11AE8A-0E0B-404F-8A8F-8C8ACE4166FC}" presName="horz1" presStyleCnt="0"/>
      <dgm:spPr/>
    </dgm:pt>
    <dgm:pt modelId="{AAC414C8-8631-4738-BF77-663E202C845E}" type="pres">
      <dgm:prSet presAssocID="{7B11AE8A-0E0B-404F-8A8F-8C8ACE4166FC}" presName="tx1" presStyleLbl="revTx" presStyleIdx="2" presStyleCnt="3"/>
      <dgm:spPr/>
    </dgm:pt>
    <dgm:pt modelId="{E3B47C87-AB7B-4999-B69B-BBA04BB896C2}" type="pres">
      <dgm:prSet presAssocID="{7B11AE8A-0E0B-404F-8A8F-8C8ACE4166FC}" presName="vert1" presStyleCnt="0"/>
      <dgm:spPr/>
    </dgm:pt>
  </dgm:ptLst>
  <dgm:cxnLst>
    <dgm:cxn modelId="{B59F8526-2541-45CB-8616-8B00A3CDAC57}" srcId="{58DE63A8-3DA1-4EA3-BF10-F7827F146D28}" destId="{FB7E48E3-3DE2-4C18-8BAB-AD9C4ABD12C4}" srcOrd="1" destOrd="0" parTransId="{CA98BACF-32D6-4ACC-B840-5A83F16E2D55}" sibTransId="{E7EF6B57-13E0-4E15-8452-89B6CFBE1908}"/>
    <dgm:cxn modelId="{7AB6E861-EF1E-47F5-BF51-A131B9C85832}" type="presOf" srcId="{58DE63A8-3DA1-4EA3-BF10-F7827F146D28}" destId="{FFB8CBF8-CB7F-4FEF-A84D-E8C5CDE3BF7A}" srcOrd="0" destOrd="0" presId="urn:microsoft.com/office/officeart/2008/layout/LinedList"/>
    <dgm:cxn modelId="{15BCF472-66FC-4992-9C17-82FC49DFF96B}" srcId="{58DE63A8-3DA1-4EA3-BF10-F7827F146D28}" destId="{EC737DEC-DD62-4015-A031-925FA41A8AC0}" srcOrd="0" destOrd="0" parTransId="{795C1F2C-2670-488A-933B-BEA0C57BB2D8}" sibTransId="{240971D1-6A52-4911-83D7-2AB72E1200D3}"/>
    <dgm:cxn modelId="{956A89A6-C27F-4567-982B-06A3DF41CF56}" type="presOf" srcId="{FB7E48E3-3DE2-4C18-8BAB-AD9C4ABD12C4}" destId="{383A6407-FFF3-49A2-A739-67F685BCA739}" srcOrd="0" destOrd="0" presId="urn:microsoft.com/office/officeart/2008/layout/LinedList"/>
    <dgm:cxn modelId="{88CF78AF-1600-4D62-9AA3-30886416ACA1}" srcId="{58DE63A8-3DA1-4EA3-BF10-F7827F146D28}" destId="{7B11AE8A-0E0B-404F-8A8F-8C8ACE4166FC}" srcOrd="2" destOrd="0" parTransId="{D80322B0-DA33-4AEA-884B-DFED3259A98E}" sibTransId="{1FBC8847-D72F-4CC9-9F5F-3A842674C97C}"/>
    <dgm:cxn modelId="{5A6B56DD-AE0C-4431-B6CC-228456252537}" type="presOf" srcId="{EC737DEC-DD62-4015-A031-925FA41A8AC0}" destId="{EE6229B1-233E-4D06-904D-6DA0F15F5A5A}" srcOrd="0" destOrd="0" presId="urn:microsoft.com/office/officeart/2008/layout/LinedList"/>
    <dgm:cxn modelId="{D71419DF-70F9-48ED-B3D1-5DC7467FC65B}" type="presOf" srcId="{7B11AE8A-0E0B-404F-8A8F-8C8ACE4166FC}" destId="{AAC414C8-8631-4738-BF77-663E202C845E}" srcOrd="0" destOrd="0" presId="urn:microsoft.com/office/officeart/2008/layout/LinedList"/>
    <dgm:cxn modelId="{DE1FF03B-E802-4622-A15B-CB14E942D86F}" type="presParOf" srcId="{FFB8CBF8-CB7F-4FEF-A84D-E8C5CDE3BF7A}" destId="{4CA14CCC-BE35-44F9-9988-C4D219DBA9FE}" srcOrd="0" destOrd="0" presId="urn:microsoft.com/office/officeart/2008/layout/LinedList"/>
    <dgm:cxn modelId="{54642728-2444-4BD2-9457-4257801F48B8}" type="presParOf" srcId="{FFB8CBF8-CB7F-4FEF-A84D-E8C5CDE3BF7A}" destId="{F9DD26BE-F97A-4EA8-8668-DADD1F8D3644}" srcOrd="1" destOrd="0" presId="urn:microsoft.com/office/officeart/2008/layout/LinedList"/>
    <dgm:cxn modelId="{DFA1AD5A-F45F-4FE0-AF72-60FC02F42D74}" type="presParOf" srcId="{F9DD26BE-F97A-4EA8-8668-DADD1F8D3644}" destId="{EE6229B1-233E-4D06-904D-6DA0F15F5A5A}" srcOrd="0" destOrd="0" presId="urn:microsoft.com/office/officeart/2008/layout/LinedList"/>
    <dgm:cxn modelId="{0714399E-35A2-4B45-B1DD-FE6745A1C0D6}" type="presParOf" srcId="{F9DD26BE-F97A-4EA8-8668-DADD1F8D3644}" destId="{6D06E330-F5D6-4639-8A1A-435D57346B5F}" srcOrd="1" destOrd="0" presId="urn:microsoft.com/office/officeart/2008/layout/LinedList"/>
    <dgm:cxn modelId="{6568F984-7DBE-458B-B920-706F24275303}" type="presParOf" srcId="{FFB8CBF8-CB7F-4FEF-A84D-E8C5CDE3BF7A}" destId="{6C6A6EAD-0821-45B4-9FC2-340D5F20FFFB}" srcOrd="2" destOrd="0" presId="urn:microsoft.com/office/officeart/2008/layout/LinedList"/>
    <dgm:cxn modelId="{D465AFEA-A2A5-4EC0-B18B-7167C7F3B0E9}" type="presParOf" srcId="{FFB8CBF8-CB7F-4FEF-A84D-E8C5CDE3BF7A}" destId="{49683EDF-3B79-4440-9251-BB1B08FA6055}" srcOrd="3" destOrd="0" presId="urn:microsoft.com/office/officeart/2008/layout/LinedList"/>
    <dgm:cxn modelId="{0F03FE87-2E47-43AD-B341-F660E6B75C38}" type="presParOf" srcId="{49683EDF-3B79-4440-9251-BB1B08FA6055}" destId="{383A6407-FFF3-49A2-A739-67F685BCA739}" srcOrd="0" destOrd="0" presId="urn:microsoft.com/office/officeart/2008/layout/LinedList"/>
    <dgm:cxn modelId="{E4EB04F8-4D05-4B85-A75D-9F1B542CAF67}" type="presParOf" srcId="{49683EDF-3B79-4440-9251-BB1B08FA6055}" destId="{A44D259F-899C-4108-8863-8F432035F7E8}" srcOrd="1" destOrd="0" presId="urn:microsoft.com/office/officeart/2008/layout/LinedList"/>
    <dgm:cxn modelId="{484A86C0-4912-4195-805A-BE85083F2BEF}" type="presParOf" srcId="{FFB8CBF8-CB7F-4FEF-A84D-E8C5CDE3BF7A}" destId="{ABFC00AF-37DA-43C8-AC18-395BAA829882}" srcOrd="4" destOrd="0" presId="urn:microsoft.com/office/officeart/2008/layout/LinedList"/>
    <dgm:cxn modelId="{B72A20FB-A765-48CE-9B37-AB91C7FB0F6B}" type="presParOf" srcId="{FFB8CBF8-CB7F-4FEF-A84D-E8C5CDE3BF7A}" destId="{B3BD0B36-D82A-4DBF-8C00-8C083C7EB3B9}" srcOrd="5" destOrd="0" presId="urn:microsoft.com/office/officeart/2008/layout/LinedList"/>
    <dgm:cxn modelId="{280A81BD-0FDB-472B-A2A0-B818D4A23FD7}" type="presParOf" srcId="{B3BD0B36-D82A-4DBF-8C00-8C083C7EB3B9}" destId="{AAC414C8-8631-4738-BF77-663E202C845E}" srcOrd="0" destOrd="0" presId="urn:microsoft.com/office/officeart/2008/layout/LinedList"/>
    <dgm:cxn modelId="{9765FD47-6B75-430B-BC00-18DA031387B3}" type="presParOf" srcId="{B3BD0B36-D82A-4DBF-8C00-8C083C7EB3B9}" destId="{E3B47C87-AB7B-4999-B69B-BBA04BB896C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FE3EBA-D4C1-43DD-B160-5F981823AD4F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8CCB2CD-6C19-407D-87F8-7F30D22FDC65}">
      <dgm:prSet/>
      <dgm:spPr/>
      <dgm:t>
        <a:bodyPr/>
        <a:lstStyle/>
        <a:p>
          <a:r>
            <a:rPr lang="en-US"/>
            <a:t>Convert label from numerical to categorical variable.</a:t>
          </a:r>
        </a:p>
      </dgm:t>
    </dgm:pt>
    <dgm:pt modelId="{62F721AC-D74B-4A95-9807-12469F95C265}" type="parTrans" cxnId="{3ABBF379-2C7B-425A-993F-23B8D6FA6FBE}">
      <dgm:prSet/>
      <dgm:spPr/>
      <dgm:t>
        <a:bodyPr/>
        <a:lstStyle/>
        <a:p>
          <a:endParaRPr lang="en-US"/>
        </a:p>
      </dgm:t>
    </dgm:pt>
    <dgm:pt modelId="{4F8E4620-6478-4B3F-BA09-5AE0A4D05E98}" type="sibTrans" cxnId="{3ABBF379-2C7B-425A-993F-23B8D6FA6FBE}">
      <dgm:prSet/>
      <dgm:spPr/>
      <dgm:t>
        <a:bodyPr/>
        <a:lstStyle/>
        <a:p>
          <a:endParaRPr lang="en-US"/>
        </a:p>
      </dgm:t>
    </dgm:pt>
    <dgm:pt modelId="{B46ADB74-17AF-4C69-84AA-FFED8D4AD03E}">
      <dgm:prSet/>
      <dgm:spPr/>
      <dgm:t>
        <a:bodyPr/>
        <a:lstStyle/>
        <a:p>
          <a:r>
            <a:rPr lang="en-US"/>
            <a:t>Drop the rows with null values, as they amount to less than 1% of the data.</a:t>
          </a:r>
        </a:p>
      </dgm:t>
    </dgm:pt>
    <dgm:pt modelId="{12FB6C02-A916-44AF-9720-1EC5DC13D285}" type="parTrans" cxnId="{A06540A2-F6E4-45BF-9530-8043C9B6A148}">
      <dgm:prSet/>
      <dgm:spPr/>
      <dgm:t>
        <a:bodyPr/>
        <a:lstStyle/>
        <a:p>
          <a:endParaRPr lang="en-US"/>
        </a:p>
      </dgm:t>
    </dgm:pt>
    <dgm:pt modelId="{B98C10F9-E538-44BA-90A0-A8E1C4517328}" type="sibTrans" cxnId="{A06540A2-F6E4-45BF-9530-8043C9B6A148}">
      <dgm:prSet/>
      <dgm:spPr/>
      <dgm:t>
        <a:bodyPr/>
        <a:lstStyle/>
        <a:p>
          <a:endParaRPr lang="en-US"/>
        </a:p>
      </dgm:t>
    </dgm:pt>
    <dgm:pt modelId="{A65A9638-9200-41A3-8DBE-1E61A9BEDFA4}" type="pres">
      <dgm:prSet presAssocID="{63FE3EBA-D4C1-43DD-B160-5F981823AD4F}" presName="vert0" presStyleCnt="0">
        <dgm:presLayoutVars>
          <dgm:dir/>
          <dgm:animOne val="branch"/>
          <dgm:animLvl val="lvl"/>
        </dgm:presLayoutVars>
      </dgm:prSet>
      <dgm:spPr/>
    </dgm:pt>
    <dgm:pt modelId="{96E498DE-B295-45D1-B1C2-5EC33563DD6A}" type="pres">
      <dgm:prSet presAssocID="{28CCB2CD-6C19-407D-87F8-7F30D22FDC65}" presName="thickLine" presStyleLbl="alignNode1" presStyleIdx="0" presStyleCnt="2"/>
      <dgm:spPr/>
    </dgm:pt>
    <dgm:pt modelId="{B9B70F77-9DFD-479B-93FD-2074248CF6FB}" type="pres">
      <dgm:prSet presAssocID="{28CCB2CD-6C19-407D-87F8-7F30D22FDC65}" presName="horz1" presStyleCnt="0"/>
      <dgm:spPr/>
    </dgm:pt>
    <dgm:pt modelId="{F60714CB-F375-402A-99A6-89D2589D155A}" type="pres">
      <dgm:prSet presAssocID="{28CCB2CD-6C19-407D-87F8-7F30D22FDC65}" presName="tx1" presStyleLbl="revTx" presStyleIdx="0" presStyleCnt="2"/>
      <dgm:spPr/>
    </dgm:pt>
    <dgm:pt modelId="{50A24C39-F627-47AD-972F-45A6257F25D6}" type="pres">
      <dgm:prSet presAssocID="{28CCB2CD-6C19-407D-87F8-7F30D22FDC65}" presName="vert1" presStyleCnt="0"/>
      <dgm:spPr/>
    </dgm:pt>
    <dgm:pt modelId="{99D274F2-6136-4EC2-874A-3A43621D5605}" type="pres">
      <dgm:prSet presAssocID="{B46ADB74-17AF-4C69-84AA-FFED8D4AD03E}" presName="thickLine" presStyleLbl="alignNode1" presStyleIdx="1" presStyleCnt="2"/>
      <dgm:spPr/>
    </dgm:pt>
    <dgm:pt modelId="{78551423-2201-49E4-BE69-8F06E37DABA4}" type="pres">
      <dgm:prSet presAssocID="{B46ADB74-17AF-4C69-84AA-FFED8D4AD03E}" presName="horz1" presStyleCnt="0"/>
      <dgm:spPr/>
    </dgm:pt>
    <dgm:pt modelId="{A0C9DC55-9AAA-41D6-8F8B-BC21936BF342}" type="pres">
      <dgm:prSet presAssocID="{B46ADB74-17AF-4C69-84AA-FFED8D4AD03E}" presName="tx1" presStyleLbl="revTx" presStyleIdx="1" presStyleCnt="2"/>
      <dgm:spPr/>
    </dgm:pt>
    <dgm:pt modelId="{FC66DD30-493F-40AB-B7DE-6DD8526D7C69}" type="pres">
      <dgm:prSet presAssocID="{B46ADB74-17AF-4C69-84AA-FFED8D4AD03E}" presName="vert1" presStyleCnt="0"/>
      <dgm:spPr/>
    </dgm:pt>
  </dgm:ptLst>
  <dgm:cxnLst>
    <dgm:cxn modelId="{51639B11-9E90-43F6-8225-1C4B0C407FE6}" type="presOf" srcId="{63FE3EBA-D4C1-43DD-B160-5F981823AD4F}" destId="{A65A9638-9200-41A3-8DBE-1E61A9BEDFA4}" srcOrd="0" destOrd="0" presId="urn:microsoft.com/office/officeart/2008/layout/LinedList"/>
    <dgm:cxn modelId="{3ABBF379-2C7B-425A-993F-23B8D6FA6FBE}" srcId="{63FE3EBA-D4C1-43DD-B160-5F981823AD4F}" destId="{28CCB2CD-6C19-407D-87F8-7F30D22FDC65}" srcOrd="0" destOrd="0" parTransId="{62F721AC-D74B-4A95-9807-12469F95C265}" sibTransId="{4F8E4620-6478-4B3F-BA09-5AE0A4D05E98}"/>
    <dgm:cxn modelId="{C22E908E-D52D-4A23-A460-68F6C365EF55}" type="presOf" srcId="{28CCB2CD-6C19-407D-87F8-7F30D22FDC65}" destId="{F60714CB-F375-402A-99A6-89D2589D155A}" srcOrd="0" destOrd="0" presId="urn:microsoft.com/office/officeart/2008/layout/LinedList"/>
    <dgm:cxn modelId="{A06540A2-F6E4-45BF-9530-8043C9B6A148}" srcId="{63FE3EBA-D4C1-43DD-B160-5F981823AD4F}" destId="{B46ADB74-17AF-4C69-84AA-FFED8D4AD03E}" srcOrd="1" destOrd="0" parTransId="{12FB6C02-A916-44AF-9720-1EC5DC13D285}" sibTransId="{B98C10F9-E538-44BA-90A0-A8E1C4517328}"/>
    <dgm:cxn modelId="{3FE4B9F2-799D-4569-B73B-01CA83688B16}" type="presOf" srcId="{B46ADB74-17AF-4C69-84AA-FFED8D4AD03E}" destId="{A0C9DC55-9AAA-41D6-8F8B-BC21936BF342}" srcOrd="0" destOrd="0" presId="urn:microsoft.com/office/officeart/2008/layout/LinedList"/>
    <dgm:cxn modelId="{6AA581C6-010C-4683-935F-99A0E5ACCC34}" type="presParOf" srcId="{A65A9638-9200-41A3-8DBE-1E61A9BEDFA4}" destId="{96E498DE-B295-45D1-B1C2-5EC33563DD6A}" srcOrd="0" destOrd="0" presId="urn:microsoft.com/office/officeart/2008/layout/LinedList"/>
    <dgm:cxn modelId="{CFDC22CC-4AEF-4EB7-AA0D-A7F5CB4740BC}" type="presParOf" srcId="{A65A9638-9200-41A3-8DBE-1E61A9BEDFA4}" destId="{B9B70F77-9DFD-479B-93FD-2074248CF6FB}" srcOrd="1" destOrd="0" presId="urn:microsoft.com/office/officeart/2008/layout/LinedList"/>
    <dgm:cxn modelId="{AA423B0A-C63C-4AA9-A180-63814B289815}" type="presParOf" srcId="{B9B70F77-9DFD-479B-93FD-2074248CF6FB}" destId="{F60714CB-F375-402A-99A6-89D2589D155A}" srcOrd="0" destOrd="0" presId="urn:microsoft.com/office/officeart/2008/layout/LinedList"/>
    <dgm:cxn modelId="{E5C7BCE8-8FC4-4A17-8767-1A80E238C3DB}" type="presParOf" srcId="{B9B70F77-9DFD-479B-93FD-2074248CF6FB}" destId="{50A24C39-F627-47AD-972F-45A6257F25D6}" srcOrd="1" destOrd="0" presId="urn:microsoft.com/office/officeart/2008/layout/LinedList"/>
    <dgm:cxn modelId="{D463B55D-6789-49C9-8F24-806CEBC56080}" type="presParOf" srcId="{A65A9638-9200-41A3-8DBE-1E61A9BEDFA4}" destId="{99D274F2-6136-4EC2-874A-3A43621D5605}" srcOrd="2" destOrd="0" presId="urn:microsoft.com/office/officeart/2008/layout/LinedList"/>
    <dgm:cxn modelId="{20B56AFE-23F9-4C0C-943A-EBA6A7094CC9}" type="presParOf" srcId="{A65A9638-9200-41A3-8DBE-1E61A9BEDFA4}" destId="{78551423-2201-49E4-BE69-8F06E37DABA4}" srcOrd="3" destOrd="0" presId="urn:microsoft.com/office/officeart/2008/layout/LinedList"/>
    <dgm:cxn modelId="{8D8165BA-0165-4831-AD79-25D3FCE86A5C}" type="presParOf" srcId="{78551423-2201-49E4-BE69-8F06E37DABA4}" destId="{A0C9DC55-9AAA-41D6-8F8B-BC21936BF342}" srcOrd="0" destOrd="0" presId="urn:microsoft.com/office/officeart/2008/layout/LinedList"/>
    <dgm:cxn modelId="{D0EE197B-79C0-4B6D-82DC-4E9346035256}" type="presParOf" srcId="{78551423-2201-49E4-BE69-8F06E37DABA4}" destId="{FC66DD30-493F-40AB-B7DE-6DD8526D7C6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2073C6-101D-4C8A-A1FB-732F50919386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87AFE46-EE19-49C3-91A6-98F0D85E40BE}">
      <dgm:prSet/>
      <dgm:spPr/>
      <dgm:t>
        <a:bodyPr/>
        <a:lstStyle/>
        <a:p>
          <a:r>
            <a:rPr lang="en-US"/>
            <a:t>Remove</a:t>
          </a:r>
        </a:p>
      </dgm:t>
    </dgm:pt>
    <dgm:pt modelId="{387933F3-05E9-4FA9-B4F6-AADA954685ED}" type="parTrans" cxnId="{AC0043E7-759F-48A8-96EA-18857D87F66B}">
      <dgm:prSet/>
      <dgm:spPr/>
      <dgm:t>
        <a:bodyPr/>
        <a:lstStyle/>
        <a:p>
          <a:endParaRPr lang="en-US"/>
        </a:p>
      </dgm:t>
    </dgm:pt>
    <dgm:pt modelId="{BCAC711D-0C8B-44CE-952C-C3182D092181}" type="sibTrans" cxnId="{AC0043E7-759F-48A8-96EA-18857D87F66B}">
      <dgm:prSet/>
      <dgm:spPr/>
      <dgm:t>
        <a:bodyPr/>
        <a:lstStyle/>
        <a:p>
          <a:endParaRPr lang="en-US"/>
        </a:p>
      </dgm:t>
    </dgm:pt>
    <dgm:pt modelId="{CB8984F6-EABD-4F16-AB45-C985337F0BAF}">
      <dgm:prSet/>
      <dgm:spPr/>
      <dgm:t>
        <a:bodyPr/>
        <a:lstStyle/>
        <a:p>
          <a:r>
            <a:rPr lang="en-US"/>
            <a:t>Remove special characters from title and text.</a:t>
          </a:r>
        </a:p>
      </dgm:t>
    </dgm:pt>
    <dgm:pt modelId="{975CE719-AE55-43BD-90DE-123D9A21703C}" type="parTrans" cxnId="{3A28A384-C76B-4E32-8AA6-586FE3D5C2F0}">
      <dgm:prSet/>
      <dgm:spPr/>
      <dgm:t>
        <a:bodyPr/>
        <a:lstStyle/>
        <a:p>
          <a:endParaRPr lang="en-US"/>
        </a:p>
      </dgm:t>
    </dgm:pt>
    <dgm:pt modelId="{142C5063-BB99-4F5D-8012-3CD36D887F7F}" type="sibTrans" cxnId="{3A28A384-C76B-4E32-8AA6-586FE3D5C2F0}">
      <dgm:prSet/>
      <dgm:spPr/>
      <dgm:t>
        <a:bodyPr/>
        <a:lstStyle/>
        <a:p>
          <a:endParaRPr lang="en-US"/>
        </a:p>
      </dgm:t>
    </dgm:pt>
    <dgm:pt modelId="{34DE7BCB-EBE6-45DE-BC28-C9C92E7721A5}">
      <dgm:prSet/>
      <dgm:spPr/>
      <dgm:t>
        <a:bodyPr/>
        <a:lstStyle/>
        <a:p>
          <a:r>
            <a:rPr lang="en-US"/>
            <a:t>Convert</a:t>
          </a:r>
        </a:p>
      </dgm:t>
    </dgm:pt>
    <dgm:pt modelId="{DA050FAC-925E-43CC-BBD8-26AD321C2D44}" type="parTrans" cxnId="{9E676CAE-13CF-4E3C-8DA5-C40229BD0701}">
      <dgm:prSet/>
      <dgm:spPr/>
      <dgm:t>
        <a:bodyPr/>
        <a:lstStyle/>
        <a:p>
          <a:endParaRPr lang="en-US"/>
        </a:p>
      </dgm:t>
    </dgm:pt>
    <dgm:pt modelId="{C0FDE708-D0F0-401D-AE45-5FC82E4A208B}" type="sibTrans" cxnId="{9E676CAE-13CF-4E3C-8DA5-C40229BD0701}">
      <dgm:prSet/>
      <dgm:spPr/>
      <dgm:t>
        <a:bodyPr/>
        <a:lstStyle/>
        <a:p>
          <a:endParaRPr lang="en-US"/>
        </a:p>
      </dgm:t>
    </dgm:pt>
    <dgm:pt modelId="{C7783E44-80D1-4884-AA48-652208C2E058}">
      <dgm:prSet/>
      <dgm:spPr/>
      <dgm:t>
        <a:bodyPr/>
        <a:lstStyle/>
        <a:p>
          <a:r>
            <a:rPr lang="en-US"/>
            <a:t>Convert title and text into lowercase.</a:t>
          </a:r>
        </a:p>
      </dgm:t>
    </dgm:pt>
    <dgm:pt modelId="{7220BB63-2080-4B2D-AC41-F1837660875B}" type="parTrans" cxnId="{1DFB02C8-7A85-493E-941A-8A8846430B04}">
      <dgm:prSet/>
      <dgm:spPr/>
      <dgm:t>
        <a:bodyPr/>
        <a:lstStyle/>
        <a:p>
          <a:endParaRPr lang="en-US"/>
        </a:p>
      </dgm:t>
    </dgm:pt>
    <dgm:pt modelId="{7843EADD-B55D-4AAD-9F62-45F996CE9D06}" type="sibTrans" cxnId="{1DFB02C8-7A85-493E-941A-8A8846430B04}">
      <dgm:prSet/>
      <dgm:spPr/>
      <dgm:t>
        <a:bodyPr/>
        <a:lstStyle/>
        <a:p>
          <a:endParaRPr lang="en-US"/>
        </a:p>
      </dgm:t>
    </dgm:pt>
    <dgm:pt modelId="{2B1EFB2D-FDED-49B9-B58D-06F4D52CE37A}">
      <dgm:prSet/>
      <dgm:spPr/>
      <dgm:t>
        <a:bodyPr/>
        <a:lstStyle/>
        <a:p>
          <a:r>
            <a:rPr lang="en-US"/>
            <a:t>Split</a:t>
          </a:r>
        </a:p>
      </dgm:t>
    </dgm:pt>
    <dgm:pt modelId="{C4691740-C217-4D64-A745-B0F9854F06D2}" type="parTrans" cxnId="{99160B85-B8F8-48F9-A9D2-91B68EC96399}">
      <dgm:prSet/>
      <dgm:spPr/>
      <dgm:t>
        <a:bodyPr/>
        <a:lstStyle/>
        <a:p>
          <a:endParaRPr lang="en-US"/>
        </a:p>
      </dgm:t>
    </dgm:pt>
    <dgm:pt modelId="{E68B8CE7-891A-477A-BD0C-CF5EF78DFC57}" type="sibTrans" cxnId="{99160B85-B8F8-48F9-A9D2-91B68EC96399}">
      <dgm:prSet/>
      <dgm:spPr/>
      <dgm:t>
        <a:bodyPr/>
        <a:lstStyle/>
        <a:p>
          <a:endParaRPr lang="en-US"/>
        </a:p>
      </dgm:t>
    </dgm:pt>
    <dgm:pt modelId="{9152114B-BF23-49AA-AE81-B1262328CFE6}">
      <dgm:prSet/>
      <dgm:spPr/>
      <dgm:t>
        <a:bodyPr/>
        <a:lstStyle/>
        <a:p>
          <a:r>
            <a:rPr lang="en-US"/>
            <a:t>Split the sentences into individual words.</a:t>
          </a:r>
        </a:p>
      </dgm:t>
    </dgm:pt>
    <dgm:pt modelId="{65188333-D916-417D-B99E-B77FEE9064D5}" type="parTrans" cxnId="{CC532BA1-712A-489E-B7DF-E1716C19A5CC}">
      <dgm:prSet/>
      <dgm:spPr/>
      <dgm:t>
        <a:bodyPr/>
        <a:lstStyle/>
        <a:p>
          <a:endParaRPr lang="en-US"/>
        </a:p>
      </dgm:t>
    </dgm:pt>
    <dgm:pt modelId="{B6DC641F-2F58-4A7F-B187-5871D00FDE24}" type="sibTrans" cxnId="{CC532BA1-712A-489E-B7DF-E1716C19A5CC}">
      <dgm:prSet/>
      <dgm:spPr/>
      <dgm:t>
        <a:bodyPr/>
        <a:lstStyle/>
        <a:p>
          <a:endParaRPr lang="en-US"/>
        </a:p>
      </dgm:t>
    </dgm:pt>
    <dgm:pt modelId="{B4BE393C-1C34-4B75-9851-4F8E0A88B941}">
      <dgm:prSet/>
      <dgm:spPr/>
      <dgm:t>
        <a:bodyPr/>
        <a:lstStyle/>
        <a:p>
          <a:r>
            <a:rPr lang="en-US"/>
            <a:t>Remove</a:t>
          </a:r>
        </a:p>
      </dgm:t>
    </dgm:pt>
    <dgm:pt modelId="{6D0D1849-0681-4023-B564-89A55D16BD27}" type="parTrans" cxnId="{FCF8D1AE-8887-4EDB-8920-D652213B5666}">
      <dgm:prSet/>
      <dgm:spPr/>
      <dgm:t>
        <a:bodyPr/>
        <a:lstStyle/>
        <a:p>
          <a:endParaRPr lang="en-US"/>
        </a:p>
      </dgm:t>
    </dgm:pt>
    <dgm:pt modelId="{DC9505BD-D35B-4A77-BB5A-0B0FAB59E8FE}" type="sibTrans" cxnId="{FCF8D1AE-8887-4EDB-8920-D652213B5666}">
      <dgm:prSet/>
      <dgm:spPr/>
      <dgm:t>
        <a:bodyPr/>
        <a:lstStyle/>
        <a:p>
          <a:endParaRPr lang="en-US"/>
        </a:p>
      </dgm:t>
    </dgm:pt>
    <dgm:pt modelId="{9E3257BF-65D9-445D-80D7-68B3168607FC}">
      <dgm:prSet/>
      <dgm:spPr/>
      <dgm:t>
        <a:bodyPr/>
        <a:lstStyle/>
        <a:p>
          <a:r>
            <a:rPr lang="en-US"/>
            <a:t>Remove common stop words.</a:t>
          </a:r>
        </a:p>
      </dgm:t>
    </dgm:pt>
    <dgm:pt modelId="{D4D5A301-C199-43FD-9A13-2C788A112646}" type="parTrans" cxnId="{A3D096E0-95E8-41BA-A3F3-A4341384E46F}">
      <dgm:prSet/>
      <dgm:spPr/>
      <dgm:t>
        <a:bodyPr/>
        <a:lstStyle/>
        <a:p>
          <a:endParaRPr lang="en-US"/>
        </a:p>
      </dgm:t>
    </dgm:pt>
    <dgm:pt modelId="{4400A1FC-CF83-4101-87C4-A77960519F4A}" type="sibTrans" cxnId="{A3D096E0-95E8-41BA-A3F3-A4341384E46F}">
      <dgm:prSet/>
      <dgm:spPr/>
      <dgm:t>
        <a:bodyPr/>
        <a:lstStyle/>
        <a:p>
          <a:endParaRPr lang="en-US"/>
        </a:p>
      </dgm:t>
    </dgm:pt>
    <dgm:pt modelId="{73517043-781E-4B01-9D13-C5F8C88B6860}">
      <dgm:prSet/>
      <dgm:spPr/>
      <dgm:t>
        <a:bodyPr/>
        <a:lstStyle/>
        <a:p>
          <a:r>
            <a:rPr lang="en-US"/>
            <a:t>Reduce</a:t>
          </a:r>
        </a:p>
      </dgm:t>
    </dgm:pt>
    <dgm:pt modelId="{85BCC8F9-284C-48A1-BD45-FCB54F13A874}" type="parTrans" cxnId="{51317356-B0EE-4CFF-BAEC-63121FF6C161}">
      <dgm:prSet/>
      <dgm:spPr/>
      <dgm:t>
        <a:bodyPr/>
        <a:lstStyle/>
        <a:p>
          <a:endParaRPr lang="en-US"/>
        </a:p>
      </dgm:t>
    </dgm:pt>
    <dgm:pt modelId="{95FC99AC-9772-47DE-8CAB-E18844C8DA3F}" type="sibTrans" cxnId="{51317356-B0EE-4CFF-BAEC-63121FF6C161}">
      <dgm:prSet/>
      <dgm:spPr/>
      <dgm:t>
        <a:bodyPr/>
        <a:lstStyle/>
        <a:p>
          <a:endParaRPr lang="en-US"/>
        </a:p>
      </dgm:t>
    </dgm:pt>
    <dgm:pt modelId="{37D4C0E5-1CFE-49DA-975D-88A5854265B6}">
      <dgm:prSet/>
      <dgm:spPr/>
      <dgm:t>
        <a:bodyPr/>
        <a:lstStyle/>
        <a:p>
          <a:r>
            <a:rPr lang="en-US"/>
            <a:t>Reduce words to their base forms.</a:t>
          </a:r>
        </a:p>
      </dgm:t>
    </dgm:pt>
    <dgm:pt modelId="{F8F5DF25-4BB1-494E-BDE3-D0DDDE313B2F}" type="parTrans" cxnId="{91ED5A34-9E68-4B58-AF58-47B61765B4FF}">
      <dgm:prSet/>
      <dgm:spPr/>
      <dgm:t>
        <a:bodyPr/>
        <a:lstStyle/>
        <a:p>
          <a:endParaRPr lang="en-US"/>
        </a:p>
      </dgm:t>
    </dgm:pt>
    <dgm:pt modelId="{9EAE5F1B-8280-4675-8F1E-192817C2B63B}" type="sibTrans" cxnId="{91ED5A34-9E68-4B58-AF58-47B61765B4FF}">
      <dgm:prSet/>
      <dgm:spPr/>
      <dgm:t>
        <a:bodyPr/>
        <a:lstStyle/>
        <a:p>
          <a:endParaRPr lang="en-US"/>
        </a:p>
      </dgm:t>
    </dgm:pt>
    <dgm:pt modelId="{DDD74BCD-343C-4EAA-B700-C549C02993CE}" type="pres">
      <dgm:prSet presAssocID="{F52073C6-101D-4C8A-A1FB-732F50919386}" presName="linearFlow" presStyleCnt="0">
        <dgm:presLayoutVars>
          <dgm:dir/>
          <dgm:animLvl val="lvl"/>
          <dgm:resizeHandles val="exact"/>
        </dgm:presLayoutVars>
      </dgm:prSet>
      <dgm:spPr/>
    </dgm:pt>
    <dgm:pt modelId="{CEAFE675-EF41-423B-837B-F576DAA84585}" type="pres">
      <dgm:prSet presAssocID="{687AFE46-EE19-49C3-91A6-98F0D85E40BE}" presName="composite" presStyleCnt="0"/>
      <dgm:spPr/>
    </dgm:pt>
    <dgm:pt modelId="{4FBE18C3-8DE0-48E1-BB28-9259B68DA1CC}" type="pres">
      <dgm:prSet presAssocID="{687AFE46-EE19-49C3-91A6-98F0D85E40BE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50E51CD-8026-47AB-877E-F8EAD9011FA7}" type="pres">
      <dgm:prSet presAssocID="{687AFE46-EE19-49C3-91A6-98F0D85E40BE}" presName="descendantText" presStyleLbl="alignAcc1" presStyleIdx="0" presStyleCnt="5">
        <dgm:presLayoutVars>
          <dgm:bulletEnabled val="1"/>
        </dgm:presLayoutVars>
      </dgm:prSet>
      <dgm:spPr/>
    </dgm:pt>
    <dgm:pt modelId="{02EFCDDF-AC32-4D50-9E13-FA0FF4F7B72E}" type="pres">
      <dgm:prSet presAssocID="{BCAC711D-0C8B-44CE-952C-C3182D092181}" presName="sp" presStyleCnt="0"/>
      <dgm:spPr/>
    </dgm:pt>
    <dgm:pt modelId="{62237BB4-90A3-49AE-A0E8-D6FF82AA62BF}" type="pres">
      <dgm:prSet presAssocID="{34DE7BCB-EBE6-45DE-BC28-C9C92E7721A5}" presName="composite" presStyleCnt="0"/>
      <dgm:spPr/>
    </dgm:pt>
    <dgm:pt modelId="{1458293D-EB85-497A-8743-0361891D89EF}" type="pres">
      <dgm:prSet presAssocID="{34DE7BCB-EBE6-45DE-BC28-C9C92E7721A5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E3140038-C810-40AA-905E-36E623C46F20}" type="pres">
      <dgm:prSet presAssocID="{34DE7BCB-EBE6-45DE-BC28-C9C92E7721A5}" presName="descendantText" presStyleLbl="alignAcc1" presStyleIdx="1" presStyleCnt="5">
        <dgm:presLayoutVars>
          <dgm:bulletEnabled val="1"/>
        </dgm:presLayoutVars>
      </dgm:prSet>
      <dgm:spPr/>
    </dgm:pt>
    <dgm:pt modelId="{C13FB208-7387-458E-9765-93450FDF3458}" type="pres">
      <dgm:prSet presAssocID="{C0FDE708-D0F0-401D-AE45-5FC82E4A208B}" presName="sp" presStyleCnt="0"/>
      <dgm:spPr/>
    </dgm:pt>
    <dgm:pt modelId="{E6CDC787-3606-4B39-9185-8B755F30FD2A}" type="pres">
      <dgm:prSet presAssocID="{2B1EFB2D-FDED-49B9-B58D-06F4D52CE37A}" presName="composite" presStyleCnt="0"/>
      <dgm:spPr/>
    </dgm:pt>
    <dgm:pt modelId="{DA7F944B-6396-4330-9736-760217B539FE}" type="pres">
      <dgm:prSet presAssocID="{2B1EFB2D-FDED-49B9-B58D-06F4D52CE37A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70EF5837-28A8-4C4E-8985-461D6E516857}" type="pres">
      <dgm:prSet presAssocID="{2B1EFB2D-FDED-49B9-B58D-06F4D52CE37A}" presName="descendantText" presStyleLbl="alignAcc1" presStyleIdx="2" presStyleCnt="5">
        <dgm:presLayoutVars>
          <dgm:bulletEnabled val="1"/>
        </dgm:presLayoutVars>
      </dgm:prSet>
      <dgm:spPr/>
    </dgm:pt>
    <dgm:pt modelId="{9AE2E7B7-F434-425C-BD7A-B11E3E1DFC8E}" type="pres">
      <dgm:prSet presAssocID="{E68B8CE7-891A-477A-BD0C-CF5EF78DFC57}" presName="sp" presStyleCnt="0"/>
      <dgm:spPr/>
    </dgm:pt>
    <dgm:pt modelId="{C6679C24-30D0-4F0B-A2F2-3F89E690CD54}" type="pres">
      <dgm:prSet presAssocID="{B4BE393C-1C34-4B75-9851-4F8E0A88B941}" presName="composite" presStyleCnt="0"/>
      <dgm:spPr/>
    </dgm:pt>
    <dgm:pt modelId="{994FA3F8-477C-4C00-925F-45F49F2DD64E}" type="pres">
      <dgm:prSet presAssocID="{B4BE393C-1C34-4B75-9851-4F8E0A88B941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7EFCF59F-E4B9-4859-930A-8ECF3695E1ED}" type="pres">
      <dgm:prSet presAssocID="{B4BE393C-1C34-4B75-9851-4F8E0A88B941}" presName="descendantText" presStyleLbl="alignAcc1" presStyleIdx="3" presStyleCnt="5">
        <dgm:presLayoutVars>
          <dgm:bulletEnabled val="1"/>
        </dgm:presLayoutVars>
      </dgm:prSet>
      <dgm:spPr/>
    </dgm:pt>
    <dgm:pt modelId="{88031ABA-4501-4BC5-95A3-22CACADA64E7}" type="pres">
      <dgm:prSet presAssocID="{DC9505BD-D35B-4A77-BB5A-0B0FAB59E8FE}" presName="sp" presStyleCnt="0"/>
      <dgm:spPr/>
    </dgm:pt>
    <dgm:pt modelId="{69B0BECA-EECE-4D1B-8E2D-C7389E9672C3}" type="pres">
      <dgm:prSet presAssocID="{73517043-781E-4B01-9D13-C5F8C88B6860}" presName="composite" presStyleCnt="0"/>
      <dgm:spPr/>
    </dgm:pt>
    <dgm:pt modelId="{0AE49492-73DE-49D2-9C9D-C848701F7E03}" type="pres">
      <dgm:prSet presAssocID="{73517043-781E-4B01-9D13-C5F8C88B6860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43DF4750-90E9-4DC9-8401-38365DE0F68E}" type="pres">
      <dgm:prSet presAssocID="{73517043-781E-4B01-9D13-C5F8C88B6860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F6A17E03-0F76-42CC-A831-61401ADE2CC2}" type="presOf" srcId="{34DE7BCB-EBE6-45DE-BC28-C9C92E7721A5}" destId="{1458293D-EB85-497A-8743-0361891D89EF}" srcOrd="0" destOrd="0" presId="urn:microsoft.com/office/officeart/2005/8/layout/chevron2"/>
    <dgm:cxn modelId="{00507314-9090-4A24-A608-D75ADE02CD95}" type="presOf" srcId="{37D4C0E5-1CFE-49DA-975D-88A5854265B6}" destId="{43DF4750-90E9-4DC9-8401-38365DE0F68E}" srcOrd="0" destOrd="0" presId="urn:microsoft.com/office/officeart/2005/8/layout/chevron2"/>
    <dgm:cxn modelId="{00FFF91F-AECD-4782-BDD0-6BA42F313FC8}" type="presOf" srcId="{9152114B-BF23-49AA-AE81-B1262328CFE6}" destId="{70EF5837-28A8-4C4E-8985-461D6E516857}" srcOrd="0" destOrd="0" presId="urn:microsoft.com/office/officeart/2005/8/layout/chevron2"/>
    <dgm:cxn modelId="{94F9CE26-D784-4A78-A5CE-252E6E89D3BB}" type="presOf" srcId="{2B1EFB2D-FDED-49B9-B58D-06F4D52CE37A}" destId="{DA7F944B-6396-4330-9736-760217B539FE}" srcOrd="0" destOrd="0" presId="urn:microsoft.com/office/officeart/2005/8/layout/chevron2"/>
    <dgm:cxn modelId="{91ED5A34-9E68-4B58-AF58-47B61765B4FF}" srcId="{73517043-781E-4B01-9D13-C5F8C88B6860}" destId="{37D4C0E5-1CFE-49DA-975D-88A5854265B6}" srcOrd="0" destOrd="0" parTransId="{F8F5DF25-4BB1-494E-BDE3-D0DDDE313B2F}" sibTransId="{9EAE5F1B-8280-4675-8F1E-192817C2B63B}"/>
    <dgm:cxn modelId="{FF30B667-F1B2-40EA-9255-FCDFA04ED3A4}" type="presOf" srcId="{C7783E44-80D1-4884-AA48-652208C2E058}" destId="{E3140038-C810-40AA-905E-36E623C46F20}" srcOrd="0" destOrd="0" presId="urn:microsoft.com/office/officeart/2005/8/layout/chevron2"/>
    <dgm:cxn modelId="{51317356-B0EE-4CFF-BAEC-63121FF6C161}" srcId="{F52073C6-101D-4C8A-A1FB-732F50919386}" destId="{73517043-781E-4B01-9D13-C5F8C88B6860}" srcOrd="4" destOrd="0" parTransId="{85BCC8F9-284C-48A1-BD45-FCB54F13A874}" sibTransId="{95FC99AC-9772-47DE-8CAB-E18844C8DA3F}"/>
    <dgm:cxn modelId="{3A28A384-C76B-4E32-8AA6-586FE3D5C2F0}" srcId="{687AFE46-EE19-49C3-91A6-98F0D85E40BE}" destId="{CB8984F6-EABD-4F16-AB45-C985337F0BAF}" srcOrd="0" destOrd="0" parTransId="{975CE719-AE55-43BD-90DE-123D9A21703C}" sibTransId="{142C5063-BB99-4F5D-8012-3CD36D887F7F}"/>
    <dgm:cxn modelId="{99160B85-B8F8-48F9-A9D2-91B68EC96399}" srcId="{F52073C6-101D-4C8A-A1FB-732F50919386}" destId="{2B1EFB2D-FDED-49B9-B58D-06F4D52CE37A}" srcOrd="2" destOrd="0" parTransId="{C4691740-C217-4D64-A745-B0F9854F06D2}" sibTransId="{E68B8CE7-891A-477A-BD0C-CF5EF78DFC57}"/>
    <dgm:cxn modelId="{360C8E8C-FDD9-41D0-B43F-638BEEFE2AE9}" type="presOf" srcId="{73517043-781E-4B01-9D13-C5F8C88B6860}" destId="{0AE49492-73DE-49D2-9C9D-C848701F7E03}" srcOrd="0" destOrd="0" presId="urn:microsoft.com/office/officeart/2005/8/layout/chevron2"/>
    <dgm:cxn modelId="{CC532BA1-712A-489E-B7DF-E1716C19A5CC}" srcId="{2B1EFB2D-FDED-49B9-B58D-06F4D52CE37A}" destId="{9152114B-BF23-49AA-AE81-B1262328CFE6}" srcOrd="0" destOrd="0" parTransId="{65188333-D916-417D-B99E-B77FEE9064D5}" sibTransId="{B6DC641F-2F58-4A7F-B187-5871D00FDE24}"/>
    <dgm:cxn modelId="{9E676CAE-13CF-4E3C-8DA5-C40229BD0701}" srcId="{F52073C6-101D-4C8A-A1FB-732F50919386}" destId="{34DE7BCB-EBE6-45DE-BC28-C9C92E7721A5}" srcOrd="1" destOrd="0" parTransId="{DA050FAC-925E-43CC-BBD8-26AD321C2D44}" sibTransId="{C0FDE708-D0F0-401D-AE45-5FC82E4A208B}"/>
    <dgm:cxn modelId="{FCF8D1AE-8887-4EDB-8920-D652213B5666}" srcId="{F52073C6-101D-4C8A-A1FB-732F50919386}" destId="{B4BE393C-1C34-4B75-9851-4F8E0A88B941}" srcOrd="3" destOrd="0" parTransId="{6D0D1849-0681-4023-B564-89A55D16BD27}" sibTransId="{DC9505BD-D35B-4A77-BB5A-0B0FAB59E8FE}"/>
    <dgm:cxn modelId="{2F9AC9B5-3DCE-4FA1-963D-339EB9004F72}" type="presOf" srcId="{9E3257BF-65D9-445D-80D7-68B3168607FC}" destId="{7EFCF59F-E4B9-4859-930A-8ECF3695E1ED}" srcOrd="0" destOrd="0" presId="urn:microsoft.com/office/officeart/2005/8/layout/chevron2"/>
    <dgm:cxn modelId="{1DFB02C8-7A85-493E-941A-8A8846430B04}" srcId="{34DE7BCB-EBE6-45DE-BC28-C9C92E7721A5}" destId="{C7783E44-80D1-4884-AA48-652208C2E058}" srcOrd="0" destOrd="0" parTransId="{7220BB63-2080-4B2D-AC41-F1837660875B}" sibTransId="{7843EADD-B55D-4AAD-9F62-45F996CE9D06}"/>
    <dgm:cxn modelId="{A3D096E0-95E8-41BA-A3F3-A4341384E46F}" srcId="{B4BE393C-1C34-4B75-9851-4F8E0A88B941}" destId="{9E3257BF-65D9-445D-80D7-68B3168607FC}" srcOrd="0" destOrd="0" parTransId="{D4D5A301-C199-43FD-9A13-2C788A112646}" sibTransId="{4400A1FC-CF83-4101-87C4-A77960519F4A}"/>
    <dgm:cxn modelId="{AC0043E7-759F-48A8-96EA-18857D87F66B}" srcId="{F52073C6-101D-4C8A-A1FB-732F50919386}" destId="{687AFE46-EE19-49C3-91A6-98F0D85E40BE}" srcOrd="0" destOrd="0" parTransId="{387933F3-05E9-4FA9-B4F6-AADA954685ED}" sibTransId="{BCAC711D-0C8B-44CE-952C-C3182D092181}"/>
    <dgm:cxn modelId="{8C5A12EA-701F-4DB4-B21F-CAA65B316D1E}" type="presOf" srcId="{687AFE46-EE19-49C3-91A6-98F0D85E40BE}" destId="{4FBE18C3-8DE0-48E1-BB28-9259B68DA1CC}" srcOrd="0" destOrd="0" presId="urn:microsoft.com/office/officeart/2005/8/layout/chevron2"/>
    <dgm:cxn modelId="{17D686F3-1830-43D3-B5D6-A1B967D233B0}" type="presOf" srcId="{CB8984F6-EABD-4F16-AB45-C985337F0BAF}" destId="{150E51CD-8026-47AB-877E-F8EAD9011FA7}" srcOrd="0" destOrd="0" presId="urn:microsoft.com/office/officeart/2005/8/layout/chevron2"/>
    <dgm:cxn modelId="{F91A42F5-C8AE-4836-B0E5-B3AB31B9D4C8}" type="presOf" srcId="{F52073C6-101D-4C8A-A1FB-732F50919386}" destId="{DDD74BCD-343C-4EAA-B700-C549C02993CE}" srcOrd="0" destOrd="0" presId="urn:microsoft.com/office/officeart/2005/8/layout/chevron2"/>
    <dgm:cxn modelId="{AF4763FD-4432-4013-9A36-FAEE873CBA8C}" type="presOf" srcId="{B4BE393C-1C34-4B75-9851-4F8E0A88B941}" destId="{994FA3F8-477C-4C00-925F-45F49F2DD64E}" srcOrd="0" destOrd="0" presId="urn:microsoft.com/office/officeart/2005/8/layout/chevron2"/>
    <dgm:cxn modelId="{CBA70E74-0D06-430A-947E-D12881CFB62E}" type="presParOf" srcId="{DDD74BCD-343C-4EAA-B700-C549C02993CE}" destId="{CEAFE675-EF41-423B-837B-F576DAA84585}" srcOrd="0" destOrd="0" presId="urn:microsoft.com/office/officeart/2005/8/layout/chevron2"/>
    <dgm:cxn modelId="{8651D53D-E51A-4B86-BE2B-42DAE90C1B40}" type="presParOf" srcId="{CEAFE675-EF41-423B-837B-F576DAA84585}" destId="{4FBE18C3-8DE0-48E1-BB28-9259B68DA1CC}" srcOrd="0" destOrd="0" presId="urn:microsoft.com/office/officeart/2005/8/layout/chevron2"/>
    <dgm:cxn modelId="{5D75B6DF-3E97-4600-AC53-79CFA8E9B19A}" type="presParOf" srcId="{CEAFE675-EF41-423B-837B-F576DAA84585}" destId="{150E51CD-8026-47AB-877E-F8EAD9011FA7}" srcOrd="1" destOrd="0" presId="urn:microsoft.com/office/officeart/2005/8/layout/chevron2"/>
    <dgm:cxn modelId="{487AA80E-D32C-4862-8D2F-D5D459A4C207}" type="presParOf" srcId="{DDD74BCD-343C-4EAA-B700-C549C02993CE}" destId="{02EFCDDF-AC32-4D50-9E13-FA0FF4F7B72E}" srcOrd="1" destOrd="0" presId="urn:microsoft.com/office/officeart/2005/8/layout/chevron2"/>
    <dgm:cxn modelId="{BE2134EB-6EE2-4793-92E3-38BB6AE5849D}" type="presParOf" srcId="{DDD74BCD-343C-4EAA-B700-C549C02993CE}" destId="{62237BB4-90A3-49AE-A0E8-D6FF82AA62BF}" srcOrd="2" destOrd="0" presId="urn:microsoft.com/office/officeart/2005/8/layout/chevron2"/>
    <dgm:cxn modelId="{7DCC16A5-2569-4F5C-9D1C-6582B4425E0A}" type="presParOf" srcId="{62237BB4-90A3-49AE-A0E8-D6FF82AA62BF}" destId="{1458293D-EB85-497A-8743-0361891D89EF}" srcOrd="0" destOrd="0" presId="urn:microsoft.com/office/officeart/2005/8/layout/chevron2"/>
    <dgm:cxn modelId="{C8685012-C18F-4BB0-AF28-DB0D5BE12649}" type="presParOf" srcId="{62237BB4-90A3-49AE-A0E8-D6FF82AA62BF}" destId="{E3140038-C810-40AA-905E-36E623C46F20}" srcOrd="1" destOrd="0" presId="urn:microsoft.com/office/officeart/2005/8/layout/chevron2"/>
    <dgm:cxn modelId="{89A79489-7F4C-4DC7-88CF-9DA46B8D1BDF}" type="presParOf" srcId="{DDD74BCD-343C-4EAA-B700-C549C02993CE}" destId="{C13FB208-7387-458E-9765-93450FDF3458}" srcOrd="3" destOrd="0" presId="urn:microsoft.com/office/officeart/2005/8/layout/chevron2"/>
    <dgm:cxn modelId="{4064043D-2A6A-40C8-8C68-F83937FF1D96}" type="presParOf" srcId="{DDD74BCD-343C-4EAA-B700-C549C02993CE}" destId="{E6CDC787-3606-4B39-9185-8B755F30FD2A}" srcOrd="4" destOrd="0" presId="urn:microsoft.com/office/officeart/2005/8/layout/chevron2"/>
    <dgm:cxn modelId="{F2C6E6ED-609B-4FAB-841E-73D9299FA986}" type="presParOf" srcId="{E6CDC787-3606-4B39-9185-8B755F30FD2A}" destId="{DA7F944B-6396-4330-9736-760217B539FE}" srcOrd="0" destOrd="0" presId="urn:microsoft.com/office/officeart/2005/8/layout/chevron2"/>
    <dgm:cxn modelId="{952F192A-A01F-4F3B-89AE-9161EA24D0C1}" type="presParOf" srcId="{E6CDC787-3606-4B39-9185-8B755F30FD2A}" destId="{70EF5837-28A8-4C4E-8985-461D6E516857}" srcOrd="1" destOrd="0" presId="urn:microsoft.com/office/officeart/2005/8/layout/chevron2"/>
    <dgm:cxn modelId="{F21D1B17-AB50-4BA7-97A2-5719D1ED47CE}" type="presParOf" srcId="{DDD74BCD-343C-4EAA-B700-C549C02993CE}" destId="{9AE2E7B7-F434-425C-BD7A-B11E3E1DFC8E}" srcOrd="5" destOrd="0" presId="urn:microsoft.com/office/officeart/2005/8/layout/chevron2"/>
    <dgm:cxn modelId="{26FD8F9D-B341-46BE-AF86-F36BBB69CA7C}" type="presParOf" srcId="{DDD74BCD-343C-4EAA-B700-C549C02993CE}" destId="{C6679C24-30D0-4F0B-A2F2-3F89E690CD54}" srcOrd="6" destOrd="0" presId="urn:microsoft.com/office/officeart/2005/8/layout/chevron2"/>
    <dgm:cxn modelId="{DA15599B-1BBB-4D26-8F84-F8E64DF7958D}" type="presParOf" srcId="{C6679C24-30D0-4F0B-A2F2-3F89E690CD54}" destId="{994FA3F8-477C-4C00-925F-45F49F2DD64E}" srcOrd="0" destOrd="0" presId="urn:microsoft.com/office/officeart/2005/8/layout/chevron2"/>
    <dgm:cxn modelId="{7B891F9D-3F50-423B-AE59-C65418BB08A4}" type="presParOf" srcId="{C6679C24-30D0-4F0B-A2F2-3F89E690CD54}" destId="{7EFCF59F-E4B9-4859-930A-8ECF3695E1ED}" srcOrd="1" destOrd="0" presId="urn:microsoft.com/office/officeart/2005/8/layout/chevron2"/>
    <dgm:cxn modelId="{9BECF38B-315E-4306-936F-D2E3CFD7A229}" type="presParOf" srcId="{DDD74BCD-343C-4EAA-B700-C549C02993CE}" destId="{88031ABA-4501-4BC5-95A3-22CACADA64E7}" srcOrd="7" destOrd="0" presId="urn:microsoft.com/office/officeart/2005/8/layout/chevron2"/>
    <dgm:cxn modelId="{141EE67C-A6BA-45D4-B723-47969EBFF84B}" type="presParOf" srcId="{DDD74BCD-343C-4EAA-B700-C549C02993CE}" destId="{69B0BECA-EECE-4D1B-8E2D-C7389E9672C3}" srcOrd="8" destOrd="0" presId="urn:microsoft.com/office/officeart/2005/8/layout/chevron2"/>
    <dgm:cxn modelId="{3EE29F7C-B96A-41D1-B984-DEF0428B273B}" type="presParOf" srcId="{69B0BECA-EECE-4D1B-8E2D-C7389E9672C3}" destId="{0AE49492-73DE-49D2-9C9D-C848701F7E03}" srcOrd="0" destOrd="0" presId="urn:microsoft.com/office/officeart/2005/8/layout/chevron2"/>
    <dgm:cxn modelId="{7EE44AD2-1A63-44E0-A8F7-B2F970280201}" type="presParOf" srcId="{69B0BECA-EECE-4D1B-8E2D-C7389E9672C3}" destId="{43DF4750-90E9-4DC9-8401-38365DE0F68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39DEE9-475F-491E-BDC8-AD6737910E7C}">
      <dsp:nvSpPr>
        <dsp:cNvPr id="0" name=""/>
        <dsp:cNvSpPr/>
      </dsp:nvSpPr>
      <dsp:spPr>
        <a:xfrm>
          <a:off x="0" y="665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6401DA-B1C1-44D0-B67F-CA29BCC82286}">
      <dsp:nvSpPr>
        <dsp:cNvPr id="0" name=""/>
        <dsp:cNvSpPr/>
      </dsp:nvSpPr>
      <dsp:spPr>
        <a:xfrm>
          <a:off x="0" y="665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Problem Statement</a:t>
          </a:r>
        </a:p>
      </dsp:txBody>
      <dsp:txXfrm>
        <a:off x="0" y="665"/>
        <a:ext cx="6666833" cy="778941"/>
      </dsp:txXfrm>
    </dsp:sp>
    <dsp:sp modelId="{4CEF868F-D23A-415D-99E7-DD7BAFE3BAC8}">
      <dsp:nvSpPr>
        <dsp:cNvPr id="0" name=""/>
        <dsp:cNvSpPr/>
      </dsp:nvSpPr>
      <dsp:spPr>
        <a:xfrm>
          <a:off x="0" y="779606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1073936"/>
                <a:satOff val="-3082"/>
                <a:lumOff val="-49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073936"/>
                <a:satOff val="-3082"/>
                <a:lumOff val="-49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073936"/>
                <a:satOff val="-3082"/>
                <a:lumOff val="-49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073936"/>
              <a:satOff val="-3082"/>
              <a:lumOff val="-493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BF07AD-A0B7-40C6-8A48-E4F177F746C4}">
      <dsp:nvSpPr>
        <dsp:cNvPr id="0" name=""/>
        <dsp:cNvSpPr/>
      </dsp:nvSpPr>
      <dsp:spPr>
        <a:xfrm>
          <a:off x="0" y="779606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Data Collection</a:t>
          </a:r>
        </a:p>
      </dsp:txBody>
      <dsp:txXfrm>
        <a:off x="0" y="779606"/>
        <a:ext cx="6666833" cy="778941"/>
      </dsp:txXfrm>
    </dsp:sp>
    <dsp:sp modelId="{7DE50D6A-7774-4745-BF50-9ACD6A2D5A5F}">
      <dsp:nvSpPr>
        <dsp:cNvPr id="0" name=""/>
        <dsp:cNvSpPr/>
      </dsp:nvSpPr>
      <dsp:spPr>
        <a:xfrm>
          <a:off x="0" y="1558548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88190B-BD4F-46A3-B101-CA1046EBBC92}">
      <dsp:nvSpPr>
        <dsp:cNvPr id="0" name=""/>
        <dsp:cNvSpPr/>
      </dsp:nvSpPr>
      <dsp:spPr>
        <a:xfrm>
          <a:off x="0" y="1558548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Data Cleaning</a:t>
          </a:r>
        </a:p>
      </dsp:txBody>
      <dsp:txXfrm>
        <a:off x="0" y="1558548"/>
        <a:ext cx="6666833" cy="778941"/>
      </dsp:txXfrm>
    </dsp:sp>
    <dsp:sp modelId="{35F90855-E780-4CB7-82AD-D4BCF2BCA110}">
      <dsp:nvSpPr>
        <dsp:cNvPr id="0" name=""/>
        <dsp:cNvSpPr/>
      </dsp:nvSpPr>
      <dsp:spPr>
        <a:xfrm>
          <a:off x="0" y="2337489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EEF1DD-558F-4BEA-A12B-87E02BA22F69}">
      <dsp:nvSpPr>
        <dsp:cNvPr id="0" name=""/>
        <dsp:cNvSpPr/>
      </dsp:nvSpPr>
      <dsp:spPr>
        <a:xfrm>
          <a:off x="0" y="2337489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Exploratory Data Analysis</a:t>
          </a:r>
        </a:p>
      </dsp:txBody>
      <dsp:txXfrm>
        <a:off x="0" y="2337489"/>
        <a:ext cx="6666833" cy="778941"/>
      </dsp:txXfrm>
    </dsp:sp>
    <dsp:sp modelId="{CF022C92-BBD3-4D90-9A9E-2855E8156A4D}">
      <dsp:nvSpPr>
        <dsp:cNvPr id="0" name=""/>
        <dsp:cNvSpPr/>
      </dsp:nvSpPr>
      <dsp:spPr>
        <a:xfrm>
          <a:off x="0" y="311643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D0D20F-CBB6-4A7B-B471-E4D36F62D3FE}">
      <dsp:nvSpPr>
        <dsp:cNvPr id="0" name=""/>
        <dsp:cNvSpPr/>
      </dsp:nvSpPr>
      <dsp:spPr>
        <a:xfrm>
          <a:off x="0" y="3116430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Data Preprocessing</a:t>
          </a:r>
        </a:p>
      </dsp:txBody>
      <dsp:txXfrm>
        <a:off x="0" y="3116430"/>
        <a:ext cx="6666833" cy="778941"/>
      </dsp:txXfrm>
    </dsp:sp>
    <dsp:sp modelId="{E75C689B-25CB-44A0-B38F-FBE037557336}">
      <dsp:nvSpPr>
        <dsp:cNvPr id="0" name=""/>
        <dsp:cNvSpPr/>
      </dsp:nvSpPr>
      <dsp:spPr>
        <a:xfrm>
          <a:off x="0" y="3895371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5369678"/>
                <a:satOff val="-15411"/>
                <a:lumOff val="-2467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369678"/>
                <a:satOff val="-15411"/>
                <a:lumOff val="-2467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369678"/>
                <a:satOff val="-15411"/>
                <a:lumOff val="-2467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5369678"/>
              <a:satOff val="-15411"/>
              <a:lumOff val="-2467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EFD90C-D1B1-42BB-9EDE-0077A0D9EB09}">
      <dsp:nvSpPr>
        <dsp:cNvPr id="0" name=""/>
        <dsp:cNvSpPr/>
      </dsp:nvSpPr>
      <dsp:spPr>
        <a:xfrm>
          <a:off x="0" y="3895371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Classification Models</a:t>
          </a:r>
        </a:p>
      </dsp:txBody>
      <dsp:txXfrm>
        <a:off x="0" y="3895371"/>
        <a:ext cx="6666833" cy="778941"/>
      </dsp:txXfrm>
    </dsp:sp>
    <dsp:sp modelId="{80B8C22A-CCB2-4FE8-B731-05EC1845693B}">
      <dsp:nvSpPr>
        <dsp:cNvPr id="0" name=""/>
        <dsp:cNvSpPr/>
      </dsp:nvSpPr>
      <dsp:spPr>
        <a:xfrm>
          <a:off x="0" y="4674313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7F9682-33CB-4F0F-A85E-D71C3DE7BB3D}">
      <dsp:nvSpPr>
        <dsp:cNvPr id="0" name=""/>
        <dsp:cNvSpPr/>
      </dsp:nvSpPr>
      <dsp:spPr>
        <a:xfrm>
          <a:off x="0" y="4674313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Model Comparison and Evaluation</a:t>
          </a:r>
        </a:p>
      </dsp:txBody>
      <dsp:txXfrm>
        <a:off x="0" y="4674313"/>
        <a:ext cx="6666833" cy="7789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14CCC-BE35-44F9-9988-C4D219DBA9FE}">
      <dsp:nvSpPr>
        <dsp:cNvPr id="0" name=""/>
        <dsp:cNvSpPr/>
      </dsp:nvSpPr>
      <dsp:spPr>
        <a:xfrm>
          <a:off x="0" y="2663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6229B1-233E-4D06-904D-6DA0F15F5A5A}">
      <dsp:nvSpPr>
        <dsp:cNvPr id="0" name=""/>
        <dsp:cNvSpPr/>
      </dsp:nvSpPr>
      <dsp:spPr>
        <a:xfrm>
          <a:off x="0" y="2663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The data used for this project is in CSV format, taken from Kaggle.</a:t>
          </a:r>
        </a:p>
      </dsp:txBody>
      <dsp:txXfrm>
        <a:off x="0" y="2663"/>
        <a:ext cx="6666833" cy="1816197"/>
      </dsp:txXfrm>
    </dsp:sp>
    <dsp:sp modelId="{6C6A6EAD-0821-45B4-9FC2-340D5F20FFFB}">
      <dsp:nvSpPr>
        <dsp:cNvPr id="0" name=""/>
        <dsp:cNvSpPr/>
      </dsp:nvSpPr>
      <dsp:spPr>
        <a:xfrm>
          <a:off x="0" y="1818861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3A6407-FFF3-49A2-A739-67F685BCA739}">
      <dsp:nvSpPr>
        <dsp:cNvPr id="0" name=""/>
        <dsp:cNvSpPr/>
      </dsp:nvSpPr>
      <dsp:spPr>
        <a:xfrm>
          <a:off x="0" y="1818861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It has 72K rows and 3 columns – title, text, and label.</a:t>
          </a:r>
        </a:p>
      </dsp:txBody>
      <dsp:txXfrm>
        <a:off x="0" y="1818861"/>
        <a:ext cx="6666833" cy="1816197"/>
      </dsp:txXfrm>
    </dsp:sp>
    <dsp:sp modelId="{ABFC00AF-37DA-43C8-AC18-395BAA829882}">
      <dsp:nvSpPr>
        <dsp:cNvPr id="0" name=""/>
        <dsp:cNvSpPr/>
      </dsp:nvSpPr>
      <dsp:spPr>
        <a:xfrm>
          <a:off x="0" y="3635058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C414C8-8631-4738-BF77-663E202C845E}">
      <dsp:nvSpPr>
        <dsp:cNvPr id="0" name=""/>
        <dsp:cNvSpPr/>
      </dsp:nvSpPr>
      <dsp:spPr>
        <a:xfrm>
          <a:off x="0" y="3635058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Label 1 means real news and 0 means fake news.</a:t>
          </a:r>
        </a:p>
      </dsp:txBody>
      <dsp:txXfrm>
        <a:off x="0" y="3635058"/>
        <a:ext cx="6666833" cy="18161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498DE-B295-45D1-B1C2-5EC33563DD6A}">
      <dsp:nvSpPr>
        <dsp:cNvPr id="0" name=""/>
        <dsp:cNvSpPr/>
      </dsp:nvSpPr>
      <dsp:spPr>
        <a:xfrm>
          <a:off x="0" y="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0714CB-F375-402A-99A6-89D2589D155A}">
      <dsp:nvSpPr>
        <dsp:cNvPr id="0" name=""/>
        <dsp:cNvSpPr/>
      </dsp:nvSpPr>
      <dsp:spPr>
        <a:xfrm>
          <a:off x="0" y="0"/>
          <a:ext cx="6666833" cy="272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Convert label from numerical to categorical variable.</a:t>
          </a:r>
        </a:p>
      </dsp:txBody>
      <dsp:txXfrm>
        <a:off x="0" y="0"/>
        <a:ext cx="6666833" cy="2726960"/>
      </dsp:txXfrm>
    </dsp:sp>
    <dsp:sp modelId="{99D274F2-6136-4EC2-874A-3A43621D5605}">
      <dsp:nvSpPr>
        <dsp:cNvPr id="0" name=""/>
        <dsp:cNvSpPr/>
      </dsp:nvSpPr>
      <dsp:spPr>
        <a:xfrm>
          <a:off x="0" y="272696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C9DC55-9AAA-41D6-8F8B-BC21936BF342}">
      <dsp:nvSpPr>
        <dsp:cNvPr id="0" name=""/>
        <dsp:cNvSpPr/>
      </dsp:nvSpPr>
      <dsp:spPr>
        <a:xfrm>
          <a:off x="0" y="2726960"/>
          <a:ext cx="6666833" cy="272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Drop the rows with null values, as they amount to less than 1% of the data.</a:t>
          </a:r>
        </a:p>
      </dsp:txBody>
      <dsp:txXfrm>
        <a:off x="0" y="2726960"/>
        <a:ext cx="6666833" cy="27269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E18C3-8DE0-48E1-BB28-9259B68DA1CC}">
      <dsp:nvSpPr>
        <dsp:cNvPr id="0" name=""/>
        <dsp:cNvSpPr/>
      </dsp:nvSpPr>
      <dsp:spPr>
        <a:xfrm rot="5400000">
          <a:off x="-125111" y="126822"/>
          <a:ext cx="834079" cy="58385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Remove</a:t>
          </a:r>
        </a:p>
      </dsp:txBody>
      <dsp:txXfrm rot="-5400000">
        <a:off x="2" y="293638"/>
        <a:ext cx="583855" cy="250224"/>
      </dsp:txXfrm>
    </dsp:sp>
    <dsp:sp modelId="{150E51CD-8026-47AB-877E-F8EAD9011FA7}">
      <dsp:nvSpPr>
        <dsp:cNvPr id="0" name=""/>
        <dsp:cNvSpPr/>
      </dsp:nvSpPr>
      <dsp:spPr>
        <a:xfrm rot="5400000">
          <a:off x="5484766" y="-4899199"/>
          <a:ext cx="542151" cy="103439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Remove special characters from title and text.</a:t>
          </a:r>
        </a:p>
      </dsp:txBody>
      <dsp:txXfrm rot="-5400000">
        <a:off x="583855" y="28178"/>
        <a:ext cx="10317507" cy="489219"/>
      </dsp:txXfrm>
    </dsp:sp>
    <dsp:sp modelId="{1458293D-EB85-497A-8743-0361891D89EF}">
      <dsp:nvSpPr>
        <dsp:cNvPr id="0" name=""/>
        <dsp:cNvSpPr/>
      </dsp:nvSpPr>
      <dsp:spPr>
        <a:xfrm rot="5400000">
          <a:off x="-125111" y="839798"/>
          <a:ext cx="834079" cy="58385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Convert</a:t>
          </a:r>
        </a:p>
      </dsp:txBody>
      <dsp:txXfrm rot="-5400000">
        <a:off x="2" y="1006614"/>
        <a:ext cx="583855" cy="250224"/>
      </dsp:txXfrm>
    </dsp:sp>
    <dsp:sp modelId="{E3140038-C810-40AA-905E-36E623C46F20}">
      <dsp:nvSpPr>
        <dsp:cNvPr id="0" name=""/>
        <dsp:cNvSpPr/>
      </dsp:nvSpPr>
      <dsp:spPr>
        <a:xfrm rot="5400000">
          <a:off x="5484766" y="-4186224"/>
          <a:ext cx="542151" cy="103439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Convert title and text into lowercase.</a:t>
          </a:r>
        </a:p>
      </dsp:txBody>
      <dsp:txXfrm rot="-5400000">
        <a:off x="583855" y="741153"/>
        <a:ext cx="10317507" cy="489219"/>
      </dsp:txXfrm>
    </dsp:sp>
    <dsp:sp modelId="{DA7F944B-6396-4330-9736-760217B539FE}">
      <dsp:nvSpPr>
        <dsp:cNvPr id="0" name=""/>
        <dsp:cNvSpPr/>
      </dsp:nvSpPr>
      <dsp:spPr>
        <a:xfrm rot="5400000">
          <a:off x="-125111" y="1552774"/>
          <a:ext cx="834079" cy="58385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Split</a:t>
          </a:r>
        </a:p>
      </dsp:txBody>
      <dsp:txXfrm rot="-5400000">
        <a:off x="2" y="1719590"/>
        <a:ext cx="583855" cy="250224"/>
      </dsp:txXfrm>
    </dsp:sp>
    <dsp:sp modelId="{70EF5837-28A8-4C4E-8985-461D6E516857}">
      <dsp:nvSpPr>
        <dsp:cNvPr id="0" name=""/>
        <dsp:cNvSpPr/>
      </dsp:nvSpPr>
      <dsp:spPr>
        <a:xfrm rot="5400000">
          <a:off x="5484766" y="-3473248"/>
          <a:ext cx="542151" cy="103439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Split the sentences into individual words.</a:t>
          </a:r>
        </a:p>
      </dsp:txBody>
      <dsp:txXfrm rot="-5400000">
        <a:off x="583855" y="1454129"/>
        <a:ext cx="10317507" cy="489219"/>
      </dsp:txXfrm>
    </dsp:sp>
    <dsp:sp modelId="{994FA3F8-477C-4C00-925F-45F49F2DD64E}">
      <dsp:nvSpPr>
        <dsp:cNvPr id="0" name=""/>
        <dsp:cNvSpPr/>
      </dsp:nvSpPr>
      <dsp:spPr>
        <a:xfrm rot="5400000">
          <a:off x="-125111" y="2265750"/>
          <a:ext cx="834079" cy="58385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Remove</a:t>
          </a:r>
        </a:p>
      </dsp:txBody>
      <dsp:txXfrm rot="-5400000">
        <a:off x="2" y="2432566"/>
        <a:ext cx="583855" cy="250224"/>
      </dsp:txXfrm>
    </dsp:sp>
    <dsp:sp modelId="{7EFCF59F-E4B9-4859-930A-8ECF3695E1ED}">
      <dsp:nvSpPr>
        <dsp:cNvPr id="0" name=""/>
        <dsp:cNvSpPr/>
      </dsp:nvSpPr>
      <dsp:spPr>
        <a:xfrm rot="5400000">
          <a:off x="5484766" y="-2760272"/>
          <a:ext cx="542151" cy="103439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Remove common stop words.</a:t>
          </a:r>
        </a:p>
      </dsp:txBody>
      <dsp:txXfrm rot="-5400000">
        <a:off x="583855" y="2167105"/>
        <a:ext cx="10317507" cy="489219"/>
      </dsp:txXfrm>
    </dsp:sp>
    <dsp:sp modelId="{0AE49492-73DE-49D2-9C9D-C848701F7E03}">
      <dsp:nvSpPr>
        <dsp:cNvPr id="0" name=""/>
        <dsp:cNvSpPr/>
      </dsp:nvSpPr>
      <dsp:spPr>
        <a:xfrm rot="5400000">
          <a:off x="-125111" y="2978726"/>
          <a:ext cx="834079" cy="583855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Reduce</a:t>
          </a:r>
        </a:p>
      </dsp:txBody>
      <dsp:txXfrm rot="-5400000">
        <a:off x="2" y="3145542"/>
        <a:ext cx="583855" cy="250224"/>
      </dsp:txXfrm>
    </dsp:sp>
    <dsp:sp modelId="{43DF4750-90E9-4DC9-8401-38365DE0F68E}">
      <dsp:nvSpPr>
        <dsp:cNvPr id="0" name=""/>
        <dsp:cNvSpPr/>
      </dsp:nvSpPr>
      <dsp:spPr>
        <a:xfrm rot="5400000">
          <a:off x="5484766" y="-2047296"/>
          <a:ext cx="542151" cy="103439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Reduce words to their base forms.</a:t>
          </a:r>
        </a:p>
      </dsp:txBody>
      <dsp:txXfrm rot="-5400000">
        <a:off x="583855" y="2880081"/>
        <a:ext cx="10317507" cy="489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127FC-9B4F-DF31-4C91-D186B0ECD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90701-B460-D5E6-923E-A7ABABDAD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382C5-C2F1-5568-F777-5107698EE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BBEE-F49C-421E-8D69-01D678C2645F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E463E-DF74-3B65-5365-CB8D8B398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4A32E-DD0E-6A82-10D6-0DE83749F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81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2244-D8F2-DAC7-5417-50DD123A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926F0-F069-573E-4FEF-7828AEB30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A1CB6-7575-638A-4104-39DD6EE9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5A31-3E87-468A-B148-5C666447EC69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375B8-2DD3-46DA-7031-41565DA19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82F0D-C48F-54D0-ADF3-3776F9FE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6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0F9790-5561-58CA-238C-62EF9E05E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BB41B-76D6-A962-D712-B36E13AB6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ACEEA-3D88-4DBC-5EE5-04C32E99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7212-621B-48DA-ADA4-5ADD472264E8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CA567-3DF2-9865-A52F-F09A3BA8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BE33D-C32D-0456-A4B1-6C15C681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5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ED75-C7C7-9619-5E00-B9492473F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32642-86E4-54D1-5375-C7A9E80EC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F8152-AC28-0241-30C6-F7CF50BF1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4673-3D7D-4DA4-8694-3884C26BCA78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47EFC-00DB-DD87-01C2-9D8D99426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EBB5B-DABB-0A6A-A3F7-57BBAE3B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0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0B90-0B21-E1DF-0C57-C46C577A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84803-11C3-DB17-48FA-8DDC645F5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6A2E3-9C01-C98E-FBF9-8E7A122FA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29FD-4554-41E0-B4CE-5E66F1069EE1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F6697-33A4-EE0D-0FE4-6E901E84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D4F73-ACF2-C585-FBFF-F951E63EA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5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DE61-0D24-3356-A115-A49B11C02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C333-B76B-8512-772A-E1962BDCD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1A5A9-4FBF-F4CB-52F5-6BBACF911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2DA9A-5902-4289-E8AF-4026A6A6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0AF1-98AE-4BE5-B730-B3F94EBFAF6B}" type="datetime1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C9601-7271-5B83-8E27-C37E38CE7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20C4E-156B-B350-0D6C-DA68675C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5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1521-D813-8339-9D92-DD1051A0A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22001-E958-C16D-8B91-6AE2E31AB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03618-09CC-4CCD-5C9F-4A369CFBE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FFE22-F516-5B6D-3E11-BDFEFBF7D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6020FC-7315-68BF-2B28-CDEC234CC0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56B10F-D20D-F70E-86BA-2EAEC46E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241F-3391-4EBE-A8C5-7CBF4570F37E}" type="datetime1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906DB-DD7A-A8C6-32AD-F54959EE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493343-6541-1456-9C41-EFF1C7F1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9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022B-C00C-9BAC-1C8A-C6A9495B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A3BBC-A569-C4D4-2523-50082FDB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5603-DD09-4201-9B85-01E017332964}" type="datetime1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04A7A8-34DA-4878-03F1-FBB7590D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AA2A9-5779-51FA-CA4A-9554B8E4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95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97FF8-B959-13BA-E59B-A3CFE244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3CD9-D698-4CA1-B27A-F3D4C2BCE197}" type="datetime1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D82A1D-2F62-81B6-F66C-BBA79D23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6D269-523A-9023-4C15-5714B162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7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D2C0-E707-9F73-EEC3-441B99983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582C6-7D1F-BA6B-50E2-9AF8FA4D6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382C4-E53F-A494-254E-ACC45E5ED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0C9EC-1587-9374-81FD-1E6BEDB5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FE42-FC27-4BF8-9CF6-3CCDE72249E1}" type="datetime1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2D5E9-C9D5-AFDC-504B-65B730BA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57A7B-A612-5D69-B7B6-775BEE8E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9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905E-EC38-604D-95DF-35F742E9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DB6A6E-E185-04A9-B09E-F0F987C5D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154EF-84D8-5B00-1B5B-67D3689A8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4021C-CF71-8207-1DAF-DF2084B3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9139-9C44-484A-9C8C-A9A029484308}" type="datetime1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F653D-26B1-CDD9-54FF-17C0FBAF6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7C6B7-7BC0-86D7-A783-623943FC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1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2A88D-DB89-258F-1028-723D0F77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F77D3-C34B-3743-9412-E9F1C322A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DE215-F1C1-B340-3257-36F6A0B5F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3223F2-9184-454A-B4F4-C56DD77B6351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AE6C2-47AF-DD2A-BEAA-0F35B139E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753D7-605D-CEF7-0E64-0CB6AF17F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4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2B8F7-0B98-077D-A38C-DE469FE05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US" sz="3700">
                <a:solidFill>
                  <a:srgbClr val="FFFFFF"/>
                </a:solidFill>
              </a:rPr>
              <a:t>Fake News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749DC-F527-FB90-5D4E-AED0DB1EF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Comparison of multiple classification models</a:t>
            </a:r>
          </a:p>
        </p:txBody>
      </p:sp>
      <p:pic>
        <p:nvPicPr>
          <p:cNvPr id="4" name="Picture 3" descr="Rolls of Newspaper">
            <a:extLst>
              <a:ext uri="{FF2B5EF4-FFF2-40B4-BE49-F238E27FC236}">
                <a16:creationId xmlns:a16="http://schemas.microsoft.com/office/drawing/2014/main" id="{5530B7AC-9E06-6620-B486-19B22D21C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5" r="-1" b="15273"/>
          <a:stretch/>
        </p:blipFill>
        <p:spPr>
          <a:xfrm>
            <a:off x="4502428" y="1396240"/>
            <a:ext cx="7225748" cy="406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3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2F8CC8-EDD1-1BBB-1C6C-5F74986C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Logistic Regression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02E70-7218-570C-D0D7-9E5C116B6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7726" y="1983972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Classification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21587-869E-E1AE-862C-7D820020E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sz="2000" dirty="0"/>
              <a:t>Test Accuracy: 62%</a:t>
            </a:r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22AD06-F2A3-5FB3-1CE0-76233CC04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1057196"/>
            <a:ext cx="5201023" cy="4329851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8E9EB-C133-9A32-E037-BF6AF143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79D44673-3D7D-4DA4-8694-3884C26BCA78}" type="datetime1">
              <a:rPr lang="en-US" sz="1100" smtClean="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5/4/2024</a:t>
            </a:fld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518CE-3FE7-B9E1-62B9-CD10B10C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z="1100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552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0ED01-18A8-0E3D-3224-D8BF7A3F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Decision Tree Classifier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F2C39-6DF4-12B6-DC6D-0EAF9C8F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7726" y="1983972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Classification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6BD8D-E8EC-872B-894D-C49D595BC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sz="2000"/>
              <a:t>Test Accuracy: 78%</a:t>
            </a:r>
          </a:p>
          <a:p>
            <a:endParaRPr lang="en-US" sz="20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EE120C-A24C-B71E-A886-ECC0B19A0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1057196"/>
            <a:ext cx="5201023" cy="432985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EA3DB-C043-FDBF-7264-E52161D842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79D44673-3D7D-4DA4-8694-3884C26BCA78}" type="datetime1">
              <a:rPr lang="en-US" sz="11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5/4/2024</a:t>
            </a:fld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A0BB1-DD1E-08C0-A84F-0D0B50F9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87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A070F-21DF-8925-760F-D4F75999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Random Forest Classifier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8D3CE-FCAA-1C90-B2F7-702616AD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7726" y="1983972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Classification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5A2FC-68E1-5219-1ACD-0F1475C79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sz="2000" dirty="0"/>
              <a:t>Test Accuracy: 82%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850CA9-C568-3833-C005-5D4D1CBBD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1057196"/>
            <a:ext cx="5201023" cy="432985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683F9-E615-9A69-39D8-45CCCDD8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79D44673-3D7D-4DA4-8694-3884C26BCA78}" type="datetime1">
              <a:rPr lang="en-US" sz="11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5/4/2024</a:t>
            </a:fld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CF92E-5F61-56CE-840C-A8FAACF9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210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852C0-163D-3CEA-640E-05A6653F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KNN Classifier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90D2D-B8A4-9674-FAF0-11A4AE707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7726" y="1983972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Classification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DDC27-BEEE-4D8C-B47F-BA1B727CC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sz="2000"/>
              <a:t>Test Accuracy: 63%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3630EE-6C2F-7BFE-12B0-250338304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1057196"/>
            <a:ext cx="5201023" cy="432985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0D9F3-D2FA-91A2-9A60-8C46F75405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79D44673-3D7D-4DA4-8694-3884C26BCA78}" type="datetime1">
              <a:rPr lang="en-US" sz="11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5/4/2024</a:t>
            </a:fld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82A51-2787-F041-F65F-414EDA84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646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07228-4EA9-7E3B-BC95-FD7EAFE9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Naïve Bayes Classifier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C3299-FEEB-7947-458E-2D53C33A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7726" y="1983972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Classification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106C7-71EB-B8C4-284C-3536AA1A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sz="2000"/>
              <a:t>Test Accuracy: 60%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98B045-ADD2-71A3-E3B8-5E37BA90D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1057196"/>
            <a:ext cx="5201023" cy="432985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A81D0-536F-BA90-6DC1-0E8AECE7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79D44673-3D7D-4DA4-8694-3884C26BCA78}" type="datetime1">
              <a:rPr lang="en-US" sz="11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5/4/2024</a:t>
            </a:fld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1018C-7645-EA30-5C96-7BCB3AA1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322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DAAB16-868E-4143-84EE-AA319EF72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Neural Network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FB99A-A6E8-3F07-5FDE-C1642DDB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7726" y="1983972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Classification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C8624-8C0B-AAFE-D5D4-8139A196D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sz="2000"/>
              <a:t>Test Accuracy: 85%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C07F61-7B4A-1FB5-27CD-43445D071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1934869"/>
            <a:ext cx="5201023" cy="257450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B2F7D-71AF-86D6-3CAF-D248EBB0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79D44673-3D7D-4DA4-8694-3884C26BCA78}" type="datetime1">
              <a:rPr lang="en-US" sz="11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5/4/2024</a:t>
            </a:fld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A30C4-7457-F241-F709-A4F0E309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56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86945-0777-8135-0217-21686460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Model Comparison and Evaluation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9D08C-8F21-A40C-3D0E-9C55D781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7725" y="2002536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Sample Footer Text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496D37-2EA4-8133-8E50-16BF6EBE4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740" y="402570"/>
            <a:ext cx="7034519" cy="3215273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9D70E4D-AFD7-9428-2E66-C816BC646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256" y="3833199"/>
            <a:ext cx="8332826" cy="111998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Neural Network and Random Forest Classifier work best for this dataset.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12604-F04F-B26E-88A4-8C32E00B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431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79D44673-3D7D-4DA4-8694-3884C26BCA78}" type="datetime1">
              <a:rPr lang="en-US" sz="11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5/4/2024</a:t>
            </a:fld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45FAC-47AE-3F99-A8A2-BCF79713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94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2322F-4020-F0E4-0A52-16BCB9312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3E5A1-5B47-4D28-3564-F8639A8C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84248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2EEB1-6C63-B65B-885D-C547291F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79D44673-3D7D-4DA4-8694-3884C26BCA78}" type="datetime1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5/4/2024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AD154-0235-7081-FB72-64FCCA5E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6750862A-B587-E0A6-FC8F-4BFD91744F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00573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03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23879-9D1F-88D7-2FD0-1BE61A58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6A23A-9A8C-51BB-1005-7C99EB66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2002536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6277-8468-5CDE-CB37-799E6AC00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This project aims to develop a machine learning system capable of distinguishing between real and fake news, thus aiding in maintaining the integrity of information dissemination.</a:t>
            </a:r>
          </a:p>
        </p:txBody>
      </p:sp>
      <p:pic>
        <p:nvPicPr>
          <p:cNvPr id="8" name="Picture 7" descr="Graph on document with pen">
            <a:extLst>
              <a:ext uri="{FF2B5EF4-FFF2-40B4-BE49-F238E27FC236}">
                <a16:creationId xmlns:a16="http://schemas.microsoft.com/office/drawing/2014/main" id="{2D4E6773-F0C4-139D-F274-7C2C611218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59" r="14203" b="-1"/>
          <a:stretch/>
        </p:blipFill>
        <p:spPr>
          <a:xfrm>
            <a:off x="8109502" y="1355652"/>
            <a:ext cx="3615776" cy="415857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5E5DF-25A0-D719-E0B1-B95DC041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79D44673-3D7D-4DA4-8694-3884C26BCA78}" type="datetime1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5/4/2024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1E52B-1B4A-4D73-5EE0-EE5D2F28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82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60A2D-00EA-35CE-F748-CA2BDA1EB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Collection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2E685-1567-CA9A-8DCD-AC152AAE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84248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84084-465A-3FB1-5F85-90E82D9C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79D44673-3D7D-4DA4-8694-3884C26BCA78}" type="datetime1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5/4/2024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148FC-4D75-9D18-DC46-02AD90BC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3A46C11-8131-C525-E09F-6F4B4BB0F9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62055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0202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576E3B-492A-E835-8D3A-C2EE0331E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Cleaning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C2B42-075C-C442-BB0C-652A890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84248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53016-62C0-BA43-A12A-30238A24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79D44673-3D7D-4DA4-8694-3884C26BCA78}" type="datetime1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5/4/2024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B388B-765A-C355-5DCA-0D6C29F9E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ABAF632-05E2-DE9D-7312-CCDBE8E2D6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96475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4152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430CC-D7BC-E9E0-1C91-823E9BD71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Exploratory Data Analysis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11C54-C830-9BD8-27A8-9322E0EB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7725" y="2002536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Sample Footer Text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8753F1-014D-4215-E164-B84AED636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195" y="402570"/>
            <a:ext cx="5103608" cy="32152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8F98F-7D5C-FFF9-3BAB-72734E702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256" y="3833199"/>
            <a:ext cx="8332826" cy="111998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Distribution of Fake and Real News</a:t>
            </a:r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0C77-4268-5933-B33E-B587E879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79D44673-3D7D-4DA4-8694-3884C26BCA78}" type="datetime1">
              <a:rPr lang="en-US" sz="11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5/4/2024</a:t>
            </a:fld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25DDE-81AB-2267-4650-9D85DD90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1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B71D8-C24B-C01B-1642-3D2D0E5A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Exploratory Data Analysis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3E467-8EA9-8B06-1BEE-418FB4B1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7725" y="2002536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Sample Footer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529ED8-CC47-BFFC-72B6-00F3E5C19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033" y="402570"/>
            <a:ext cx="8139932" cy="3215273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339A173-D85E-88A8-174D-DD14A368B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256" y="3833199"/>
            <a:ext cx="8332826" cy="111998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Title and Text length by label</a:t>
            </a:r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B3FA6-EAAC-74B8-B1FC-CA0324ED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431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79D44673-3D7D-4DA4-8694-3884C26BCA78}" type="datetime1">
              <a:rPr lang="en-US" sz="11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5/4/2024</a:t>
            </a:fld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0172E-7A19-858F-E484-B6D565EE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319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B5719-D717-AC6D-52F8-12ED112FF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Exploratory Data Analysis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22EF-4A13-31A1-639E-FCF313A6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7725" y="2002536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Sample Footer Text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07DA75-99B7-B62B-1717-E03D3811A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033" y="402570"/>
            <a:ext cx="8139932" cy="32152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FCE69-7172-26FA-6CB0-77775F6E0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256" y="3833199"/>
            <a:ext cx="8332826" cy="1119982"/>
          </a:xfrm>
        </p:spPr>
        <p:txBody>
          <a:bodyPr anchor="ctr">
            <a:normAutofit/>
          </a:bodyPr>
          <a:lstStyle/>
          <a:p>
            <a:r>
              <a:rPr lang="en-US" sz="2000"/>
              <a:t>Histogram of Title and Text length by label</a:t>
            </a:r>
          </a:p>
          <a:p>
            <a:endParaRPr lang="en-US" sz="2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AB794-D959-ADD7-3324-DA9C3CD6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431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79D44673-3D7D-4DA4-8694-3884C26BCA78}" type="datetime1">
              <a:rPr lang="en-US" sz="11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5/4/2024</a:t>
            </a:fld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D20C8-7176-EEE8-ACF5-03C873BC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8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7DDFF-C6D8-D22A-7B69-B8B9AE029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Preprocessing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FC47B-F682-A116-AA66-17FC3E4E6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84248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0B915-5BCB-B9B4-4EDD-FD15FAE3C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79D44673-3D7D-4DA4-8694-3884C26BCA78}" type="datetime1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5/4/2024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CF722-CCB8-DC50-12D7-1944B0B9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046879E0-7701-845B-9254-7CC441FCBB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347990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8016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328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Fake News Classification</vt:lpstr>
      <vt:lpstr>Contents</vt:lpstr>
      <vt:lpstr>Problem Statement</vt:lpstr>
      <vt:lpstr>Data Collection</vt:lpstr>
      <vt:lpstr>Data Cleaning</vt:lpstr>
      <vt:lpstr>Exploratory Data Analysis</vt:lpstr>
      <vt:lpstr>Exploratory Data Analysis</vt:lpstr>
      <vt:lpstr>Exploratory Data Analysis</vt:lpstr>
      <vt:lpstr>Data Preprocessing</vt:lpstr>
      <vt:lpstr>Logistic Regression</vt:lpstr>
      <vt:lpstr>Decision Tree Classifier</vt:lpstr>
      <vt:lpstr>Random Forest Classifier</vt:lpstr>
      <vt:lpstr>KNN Classifier</vt:lpstr>
      <vt:lpstr>Naïve Bayes Classifier</vt:lpstr>
      <vt:lpstr>Neural Network</vt:lpstr>
      <vt:lpstr>Model Comparison and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Classification</dc:title>
  <dc:creator>Sai Kartheek Mahankali</dc:creator>
  <cp:lastModifiedBy>Sai Kartheek Mahankali</cp:lastModifiedBy>
  <cp:revision>2</cp:revision>
  <dcterms:created xsi:type="dcterms:W3CDTF">2024-05-04T14:53:01Z</dcterms:created>
  <dcterms:modified xsi:type="dcterms:W3CDTF">2024-05-04T15:59:10Z</dcterms:modified>
</cp:coreProperties>
</file>