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311" r:id="rId2"/>
    <p:sldId id="304" r:id="rId3"/>
    <p:sldId id="308" r:id="rId4"/>
    <p:sldId id="315" r:id="rId5"/>
    <p:sldId id="309" r:id="rId6"/>
    <p:sldId id="314" r:id="rId7"/>
    <p:sldId id="310" r:id="rId8"/>
    <p:sldId id="301" r:id="rId9"/>
    <p:sldId id="302" r:id="rId10"/>
    <p:sldId id="307" r:id="rId11"/>
    <p:sldId id="312" r:id="rId12"/>
    <p:sldId id="303" r:id="rId13"/>
    <p:sldId id="313" r:id="rId14"/>
  </p:sldIdLst>
  <p:sldSz cx="9144000" cy="6858000" type="screen4x3"/>
  <p:notesSz cx="6797675" cy="9926638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406" autoAdjust="0"/>
  </p:normalViewPr>
  <p:slideViewPr>
    <p:cSldViewPr snapToObjects="1">
      <p:cViewPr>
        <p:scale>
          <a:sx n="73" d="100"/>
          <a:sy n="73" d="100"/>
        </p:scale>
        <p:origin x="-1296" y="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783E364-28E0-4FFA-83A9-BF3E5C675FDA}" type="datetimeFigureOut">
              <a:rPr lang="sv-SE"/>
              <a:pPr/>
              <a:t>2013-07-02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v-SE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D32ED0A-1A41-4C3A-BF57-D587E75442AE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576337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sv-SE" dirty="0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92DE7D9-EC02-4A14-9ABA-DD1E86744151}" type="slidenum">
              <a:rPr lang="sv-SE"/>
              <a:pPr/>
              <a:t>1</a:t>
            </a:fld>
            <a:endParaRPr lang="sv-S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sv-SE" dirty="0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92DE7D9-EC02-4A14-9ABA-DD1E86744151}" type="slidenum">
              <a:rPr lang="sv-SE"/>
              <a:pPr/>
              <a:t>10</a:t>
            </a:fld>
            <a:endParaRPr lang="sv-S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sv-SE" dirty="0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92DE7D9-EC02-4A14-9ABA-DD1E86744151}" type="slidenum">
              <a:rPr lang="sv-SE"/>
              <a:pPr/>
              <a:t>11</a:t>
            </a:fld>
            <a:endParaRPr lang="sv-S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sv-SE" dirty="0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92DE7D9-EC02-4A14-9ABA-DD1E86744151}" type="slidenum">
              <a:rPr lang="sv-SE"/>
              <a:pPr/>
              <a:t>12</a:t>
            </a:fld>
            <a:endParaRPr lang="sv-S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sv-SE" dirty="0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92DE7D9-EC02-4A14-9ABA-DD1E86744151}" type="slidenum">
              <a:rPr lang="sv-SE"/>
              <a:pPr/>
              <a:t>13</a:t>
            </a:fld>
            <a:endParaRPr lang="sv-S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sv-SE" dirty="0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92DE7D9-EC02-4A14-9ABA-DD1E86744151}" type="slidenum">
              <a:rPr lang="sv-SE"/>
              <a:pPr/>
              <a:t>2</a:t>
            </a:fld>
            <a:endParaRPr lang="sv-S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sv-SE" dirty="0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92DE7D9-EC02-4A14-9ABA-DD1E86744151}" type="slidenum">
              <a:rPr lang="sv-SE"/>
              <a:pPr/>
              <a:t>3</a:t>
            </a:fld>
            <a:endParaRPr lang="sv-S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sv-SE" dirty="0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92DE7D9-EC02-4A14-9ABA-DD1E86744151}" type="slidenum">
              <a:rPr lang="sv-SE"/>
              <a:pPr/>
              <a:t>4</a:t>
            </a:fld>
            <a:endParaRPr lang="sv-S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sv-SE" dirty="0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92DE7D9-EC02-4A14-9ABA-DD1E86744151}" type="slidenum">
              <a:rPr lang="sv-SE"/>
              <a:pPr/>
              <a:t>5</a:t>
            </a:fld>
            <a:endParaRPr lang="sv-S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sv-SE" dirty="0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92DE7D9-EC02-4A14-9ABA-DD1E86744151}" type="slidenum">
              <a:rPr lang="sv-SE"/>
              <a:pPr/>
              <a:t>6</a:t>
            </a:fld>
            <a:endParaRPr lang="sv-S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sv-SE" dirty="0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92DE7D9-EC02-4A14-9ABA-DD1E86744151}" type="slidenum">
              <a:rPr lang="sv-SE"/>
              <a:pPr/>
              <a:t>7</a:t>
            </a:fld>
            <a:endParaRPr lang="sv-S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sv-SE" dirty="0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92DE7D9-EC02-4A14-9ABA-DD1E86744151}" type="slidenum">
              <a:rPr lang="sv-SE"/>
              <a:pPr/>
              <a:t>8</a:t>
            </a:fld>
            <a:endParaRPr lang="sv-S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sv-SE" dirty="0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92DE7D9-EC02-4A14-9ABA-DD1E86744151}" type="slidenum">
              <a:rPr lang="sv-SE"/>
              <a:pPr/>
              <a:t>9</a:t>
            </a:fld>
            <a:endParaRPr lang="sv-S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9CA133-5E5C-4DAD-A3C7-188AF054FDC0}" type="datetime1">
              <a:rPr lang="en-US"/>
              <a:pPr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1C064-2FFB-4A7A-8630-C14CA52B519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90F56D-1710-440E-950E-AC2D5E7FCD96}" type="datetime1">
              <a:rPr lang="en-US"/>
              <a:pPr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93C0DE-C320-4F93-9D9E-916B9254204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2E7746-306B-4051-A483-37CBDA7D45C8}" type="datetime1">
              <a:rPr lang="en-US"/>
              <a:pPr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80919D-4FC8-42FD-B048-CE7874D009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8A55C6-C9BE-4064-A027-CF5EA487E69D}" type="datetime1">
              <a:rPr lang="en-US"/>
              <a:pPr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339F14-AF1E-489C-BEE2-075D3D560E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D50E64-0E3B-407D-987B-EA41B4BFDC9B}" type="datetime1">
              <a:rPr lang="en-US"/>
              <a:pPr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2520E6-C7B0-4EBD-9D4F-98192F3502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2911B3-DBBC-4CE0-B80F-040B27C6D6F4}" type="datetime1">
              <a:rPr lang="en-US"/>
              <a:pPr/>
              <a:t>7/2/2013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04D61C-FBCC-4D9B-ABF8-EFD2F4387D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D7D9CE-7232-44ED-BF6C-42793FC76C07}" type="datetime1">
              <a:rPr lang="en-US"/>
              <a:pPr/>
              <a:t>7/2/2013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296AF6-3CE5-404B-A02C-3F1CD2DF38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792DFF-2585-4383-B084-9F94E85A741A}" type="datetime1">
              <a:rPr lang="en-US"/>
              <a:pPr/>
              <a:t>7/2/2013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26DD8E-E2E8-439F-AD51-D4D2377A54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2AC92B-1897-4BDD-A633-D43D85F7366F}" type="datetime1">
              <a:rPr lang="en-US"/>
              <a:pPr/>
              <a:t>7/2/2013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892C0A-AA98-4492-9F9E-9B44C1DAB8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693000-6A06-4323-918D-82D244BC9146}" type="datetime1">
              <a:rPr lang="en-US"/>
              <a:pPr/>
              <a:t>7/2/2013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7C5C86-AE30-4EEE-96E7-87583F0B785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7613D6-3F4A-4380-B1E9-1B4FF6BEE247}" type="datetime1">
              <a:rPr lang="en-US"/>
              <a:pPr/>
              <a:t>7/2/2013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572FAF-4ECD-4515-966C-D2C5CDCDEF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Click to edit Master title style</a:t>
            </a:r>
            <a:endParaRPr lang="en-US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41BE5215-6846-4FE1-BF6A-D1997075D749}" type="datetime1">
              <a:rPr lang="en-US"/>
              <a:pPr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F841E7CE-5417-49C6-AF14-61BCA028F58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5" descr="tag_gra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0"/>
            <a:ext cx="990600" cy="250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170787" y="447054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dirty="0" smtClean="0"/>
              <a:t>An </a:t>
            </a:r>
            <a:r>
              <a:rPr lang="sv-SE" sz="2400" dirty="0" err="1" smtClean="0"/>
              <a:t>Introduction</a:t>
            </a:r>
            <a:r>
              <a:rPr lang="sv-SE" sz="2400" dirty="0" smtClean="0"/>
              <a:t> </a:t>
            </a:r>
            <a:r>
              <a:rPr lang="sv-SE" sz="2400" dirty="0" err="1" smtClean="0"/>
              <a:t>to</a:t>
            </a:r>
            <a:r>
              <a:rPr lang="sv-SE" sz="2400" dirty="0" smtClean="0"/>
              <a:t> the Swedish </a:t>
            </a:r>
            <a:r>
              <a:rPr lang="sv-SE" sz="2400" dirty="0" err="1" smtClean="0"/>
              <a:t>Language</a:t>
            </a:r>
            <a:endParaRPr lang="sv-SE" sz="2400" dirty="0" smtClean="0"/>
          </a:p>
        </p:txBody>
      </p:sp>
      <p:sp>
        <p:nvSpPr>
          <p:cNvPr id="3" name="AutoShape 2" descr="data:image/jpeg;base64,/9j/4AAQSkZJRgABAQAAAQABAAD/2wCEAAkGBxQTEhUUEhQVFBUUFBAUFBQSFRAUFRAPFRQWFhUUFBQYHCggGBolHBQUITEhJSkrLi4uFx8zODMsNygtLisBCgoKDg0OFxAQGiwcHBwsLCwsLCwsLCwsLCwsLCwsLCwsLCwsLCwsLCwsLCwsLCwsLCwsLCwsLCwsLCwsLCwsLP/AABEIALYBFQMBEQACEQEDEQH/xAAbAAACAwEBAQAAAAAAAAAAAAADBAIFBgEHAP/EAEEQAAEDAgQCBwUFBAoDAAAAAAEAAgMEEQUSITFBUQYTImFxgZEUobHB0TJCUmJyBxUj4VNjc4KSorLC8PEkQ4P/xAAbAQADAQEBAQEAAAAAAAAAAAAAAQIDBAUGB//EADARAAICAQMDAgUDBAMBAAAAAAABAhEDBBIhEzFBBVEGIjJhcSNCgRQzkbFSYqEk/9oADAMBAAIRAxEAPwDzsL7M8k6AgKCuhKVjo51ZRYDmG0ec67BY5J0ikjYUjGhoC4JO2bVwfVNPnFlKnTG+SvpsO6txKuWTciUi1a9YMoPGVLGg4aoGdCdAMwRBSxoM+IWSsGIzwbq0yaKOvhFtQt4slop56Zp+6t0yKKufD+QW0ZEtAPZNFdhROGAIbFRYfudzhcWWayUNoUfhUg3aVr1ELaN/uIloIuDbW6z6qse0qammLXFp3C0UkxNC5jQFAyxIVH3VoAmynJNvihsCy/cnZvfVZdQqglPThg5+SmXJSRZU0luSycSkxjQ8B7lnQxaenCAKiopBfvVoREUyAFgF6xzkggYYP1U0MZi14+ClgWtAwC1vPvXLkZokXsK5ZM0Q3GVmwAVZCEAk15TAZikspoArqqye0CbakHZLaOywp3qWhpjIeooZB7U0AhVU11opUTRTVOG66LaMyWhR2Hc1amKhKrpcq0jKyWjlNTg/QKnKgSNFhUBAsRpwXPNlJFs2Bp3Cx3NFUfGhHBG8KKypwdhdct18AtFlaE4iEmBMBJAVrMxbSixbCsurQtoZLJcQFDht9XeicpgkPewjko3sdBpShABbHfTvQ2IZbQkbbqN5VHRCeKlsYJzjqLJAJSRklMCJh5pWBVxsvsvWs5wwpnKdyHRzqyE7AIwKGNFlSzhp3XPNWWi8pai65ZRLQ6JVkMVnmRQCpnAVbbAkKi6e0DhlVpCGKYqZIC1hmWTQxpk6mirDiRILOOQApLFdUmIEKdOxUDnoAdwrU2hURpsPAOgTcwouaamA4LFyKSGDTqbKoh1NjdFgRdFdFgAlhCLFRXVlCCtIzaE0VU9FbZaqZNAcllV2Asyjzu30vqtHKkTQ0cPIcCFG/gZYMpSAsrKBOpUWAA0aLAXkpbIsBd9OiwKSl0tcL1JGCLFrNFlZVEXU9094UCfSJdQKORwi+qlzY0WVLLZc8i0MuqFnQwJluhIQrK7VaJCCtksnQgjZeaaQxiCUJOIDrJ1DiAZtRbiltHYdtX3qdo7Go5rqdo0MNN1DGdLQgD4NF02IMAFIwjX2QMIJglQWEa4JMCElkqAXe8J7WAhVSK0iWVVRO262USbAZg5VVAHoqexPf8EpOwG3Q6qNwxrq9FDYHHRBKwF5I07AVkjRYCckKY6M5AwuO1u9em3RgWccVli5FpEiAErAWleqoQjO9AHIaiyiSGhj2hRQ7Oe1KlAVkuuBVKIWCdU22WigTYSTORcBNUBCBzrgbeN05JULkeAeN1HA+Ryhc7jsokkNF3RUYOttVhKZdDz47DZRfI+ws2fVDQWTfUWCSiFkY6tNxCwntiW0LIvqwmoCs+hqk9gWOxVChxKTIVM+iFETZT1mIW2W0cZLZUy4oeK1WJCsrpZszr3WijRNlhQv0Hes5IpF/TGwXNItBwVIBWKWNBCFLGQMSLCgbqa6LAVkpUWBlqdoC9FtsySGcykYCZ6aEVs71okSJ5rlEhnc4CzpsZ0TJqIrJF4KtJismHjgqpisNTRAuF/+cEN8BRpY6cZVzbuTSiD4PwtF+dkbhUTp8Oe4dr3IeRIFEsKPDNblZSyFUXsMYGwWDZdEpISQjcFCD6CyvfZNCs8apMTRWzOyrWKsT4FG1uq1WMncSdNm2TUaCxqlNlEuRoadWWUKAWV9bii2hiJcioqasuWyhQrEzITsm0hWTgYb6hSxovsMiFr2suabLRbsWBSDMChsYdjVLY0FCkZNqQyEr0AJSu1VUTZh4qiwXqOJjZ97cE+mKxeatRsCxOWoVUFis0yNoWC60o2k2SDimkAVl1QBmIAsKOTsNBYBZ7rSjNmcDa4drY/9rjhuc2auq4NjSWLQspWmUh2npwochpDjGLNspIK1qmxjDCEhhw4KQAzAKkBV1AC0RDKeuj35LogzNmemOU+a7YmT7ko6sJuA7CsrO/RT0wsN7W3ndTsY7E6uQO2WkVRLYKnpi6/uRKaQJFpSUGTiDzXPLJZYbqmk2t/IqG2MtKWHRYSkWkOtgWbY6J5bJAczpUOz7rUUOzhmRQrBPkToLAuQI81Eui9ujmsE56YA+sSYHznqBgnm6AOsKQgrAmMYZogA0YQM9JwagjlwuMZQHudUNDgAC6VjJZGEnjrGPIkLyZylHO6OmKWwzGH4mLZXGzhz4jmCu6eFmEZo0lJVAhck4UaKQ82cLNotMn1uiVBYpUVuTUq1CyXKiLMYBG6rohvAzYzwVdETmVtbifetYYiHIRmxIkLWOJIlyKqVxcV0RpEMEQrEfAp0IKyO6TY6JuBSAaoZRsVlkTKTLXM0DQrmps0sUFTroq2cCTLfD6vTVc84GiY8a0LLYOwb6xPYAJ0yKFZzrU6GSa5SBIvCAIGcJUB5hde6cpBxSYAyVIyF1LGSAQIm0IAKwJjGGBMA8YUsaPTuictsPpydmYjGD+l+Zp9z15GdfrSX2OnG/lPOsVp8kj43aZHvaCN2kOI9NF6+P5oJnLJU2AhxF8Rs8kcntNrhEl4miV/1ZeUuOPA4SD/C712KxnpU/pKWX3LOm6RxHR5MZ/OCB/iGi5J4Zx7o2Ukx7MyTUFrhzBB+ChXEbVizqMcNFop+4tpX1VOQeYW0ZcENCFSdQFtFEs4SCnyIiXW0AVALdYrSJIK6EE61FBZHOigshmskwDe1G1lnsRVhInkc1DSGPRudbQ2WVItMkyd2yTigth+s13UUOw7ZlDiMKHqaGRdPZLaAtNXEKlBBYH2xGwLMXdepZzkCkwIFSMipGEaExBWtTGFaEAGYE7AOwJAbzBZLYRUEbx1MLx4gsK8vKv8A6V90dEf7bM905p7Vk9uL847w9of/ALl36XnDExycTZno5ARkeNO/gV0XfDM5JrlAZI3wm4OZnPl4rN7ofgE1PuP01W141WqkpIlxa7EjQcYyWn8pI+Cxnhi+So5Gu5q6CkqWU7JHDrWObfMMziNT9o7hfHavXPFqZ41Omj2MWKMsak1dgpKlrh95vo4fJaY/VMsfqSl/4J6fG/NGdxadsbwCS64vcDbx1XuaPXxzRuqo4s2DY+9ijcTZ+K3iCu9ZIs59rGIsSj2zt8yi0OmRfNHwkafAhaKaJcWdWiZJ1MR8UgIlAzl0qCyQmKnah2GFW5R00VYWOoNlLgFjDZOJKjaVYWKqClwCwrKu6hwaKslK5RQyuqpFrFEtle6qIWmxCsqF0GZApAQKllHWBIA7WpgFa1MArWIAMxqQB2NQ2Bt+jbb4XXt5GF3vb9F5ubjUQOiH0SKjpg3M+KT+kpqZ3mGZD/oXXo38rj7NmOVcr7mVkjB/3D5jvXUyTkVQWHK/Vp2Pd3rPqbXtl2E4Xyj6ow/70fjb6Inj/dAIT8SCUNbwfoef1UrNzUi3j9j2DoDUh1JY65HvF+TTZw+JX5z8VY9msUl+5Htent9KvYdxPo9BL2soBP3m6epHzC8LFrcuPizscYy7o8t6e4GIpWgXsWX1N/vEbr7v4fyPUYZN+55etisc0YuamIX0XTZwWhZzSEtrRSZBLsMkyZw2JHgSrU2g2phfb5PxuVrIxdNDHtRLbh7muHDg7vHJbbnJfcz27X24INxOQcb+ICz6kl3K6UWHZi50u0eRTWb3JeJItAVuYom19lLQzvWo2hZx0qFGhWRzlNxQWSZUEKXBMakGbiJG6zeEtSBTVl0ljoW4TkmvwV7RWJKhESk2MjZRYwrGosBhjEx0HZGgKDMiSsKDshRYUHbAeSW5Do2PQ9t6PEG/1LXemb6Lz9S/1YM3h9LPpcAlqqSmkiykxxyxFpNicsryLX02dzXNl9Uw6PK45eN3Ja08s0U4+DNVnRuobqYn87tGYW8W3C68fqmly/TkX+v9mb02SPDiVFRRkgtIse/cFdblHJHjkhJxYtSTFnZdtw/Ks8Oo2vbIJ40+UN1FKH6t+1/qW2WCmrXciMnF0zb/ALMq3I2Rjrtu9ljrbNa1idgvg/ifHKU4P2R7Wga2tHoJjvq05Hcxs7xGxXx6ddzvao87/aa0iSIuGuR4OXbR29t+K+9+EpfpZEvdHleormLMC+MHkfD5hfaRqR5T4EZ6Q8NU3DgW4rZWWNiuWUWmbp2gZUjRNlM47BaLFKXYTyRRbYRG5rtSLeHHxXXihKPdnJnnGS4Laema8WIFuelx4FaSgpdzmjOUHwZnEKXq35eG47wuLLDa6PRxZN6sLSYgWgNIvrYK1m+WmhSxJu0XVlqYnyYHEAfIAiUAQcgAbkhgykABRYyKTYyQaobGMwRXIA4pNlJGywzohmbd7u1yHArmnqaZagGpehsnWAP+zzHEIlqlQbDZ0PQ2HLqwX71xS1UrNVjRF3QOMPDmEttu3cFNax1TB4kXv7kZls4Da1yNfJYdaVldNUVuD4AIn1MTTpPTPtfgQSP9yvLmctsn4CMKss8Dw7qIMnASPI7g4A29QV858Qy3qMjt0fCaAVAMbidQw6hwBPVOO9/yH3L5qPzfk9A46min7MscbnWuCWtcHt/E1xVx1eowPdjm1/JE8cX3Rj+l3QiIDrYWloH22g3yjg4A8F7Gj9czzltyO/uc89LCvlM3h/R57jZkjL8Gvuy/gdQvoMfr8ca/Ui6+xyy0Tl2Zp8G6PzMzNcwteTcPa5rmP01a6x020JXmeseoabVRWTHPt3T7mulxTxPbJfyXeG4mWO6ubTgHH7p5OXy+TFGS3wPT5RS/tNiu2EnXWQA8QOyd/mvrPhF/3Y/g8r1FcJnms0fH37H14r7lI8p8gie/6rRMhoVq4sw4XCU47kOLplXJGQeS45RcWbp2cznmUupNeQpD1FiGXRzb997Hz5rox6lriRhkw7uUy7gq2uGnou2MkzjljkjlbSiRtuO4PI/RTOG5DxTcGVgwotcw3v2hew2tr8lg8O061nu0WhCuyDhTEfIA5ZAiJQBByABuCBgypGLLMo6ApbHQRoUMaReYJQuMjHOaQ0uAv37rOc1RVHq1DA1ouvMk+TdFpTFh4rN2WqHmVYtYeSjaPcTbVaJbQsA6ocTe/wAFVID6hkPtLb8YJh6OYfmpkvlBdxo1LcpJIaAW6mwGtwvI9WwyniW1WzpwSSlyDeRodLHjwXyjhJd1TO+Lsr6qh4x9kg3bbZp427jyTjPxIscppOsZ2hY7OB58VzTjslaE+DB9IMHdA64ByE9lw+7+U8ivY02dZVT7mclRadF8cJIikOv3Hc/ylc2r01LdE0jJNUXeL4WJm3bZrxseDhyd9VwY82x89hp0YPpK6UsbDIADG4kXNiARbsniF9X6Hq8emySn4kcmsxPLFJdyhjwSV47LQ8/kcwk/3b3uvsMfrGk8yr8nky0mVdkI1WEvacrmOa7kQbhdkNbp5q4zX+TJ4skeGhduEvd9lrj4NcfgFb1eBd5r/IlCf/Fi2JYBKBcseLc2uGnmFhk1GGa+Waf8mkYTX7WUxon8Gu9CuV6iC7s02P2CR4XKdmHz0WUtfij5H0pMs4OjU4GaQthb+J5Ov6W2u4+C5363CPELk/sWtI334CNpC06SucPANv5aq161lrsQ9JBl5g8lOTlnY/KdOsY85m9+UixC5s3rOrXMK/DNIaLD5A41RNilLWPEjLBzHi3aY4XF7bEag+C9307WPVYFka2vyjj1GHpTce4gQvQRiRTEcQBEhAESgAbgkAIoGKhYsoYomXe0Hms5PgqKL+TBsxuwWt8VzdU02mwoIh1bRaxAF/ELnk+SxyKpOwuoryMsaWXmFDGiwgl11Ciih1o71LZQVikaO04tUw97J2+uQ/JKX0gu5W9K2/8AiTd3Vu9JGj5rbTf3YkZPpZ5k2sez7D3N/S5w+C9XJpcWT6op/wAHNHLKPZjUXSeqb9mZ3g4NcPeF5+X0LRT/AGJfg3WryLyOUHTuYO7bWE8dC3N6G3uXnZPhnSTuMbi/8m612RK3yauk6T09Q3JL/DJFrP1afB31svntX8OavSvdj+dfbudWHXY58Pgp6rDmMlaWka3Is64JHFp4g8uGnNcyeTY1NM6Vtvg02DYkHtAJF/FeTnwuLvwbfUExrCmVDLHRw+w7i0/MdyjT6iWGd+CGrPM8QonwvLXjK4ehHAg8Qvo8eSGWNrk55XFnYcWc3R7GSACwzg3H94apy09/S6KWT3HWdJWt1bC1jrWuxxAPkueWlm/qkzRZUuyLyg6ZROb/ABhY9zSQfeVxT0WSMvkZanFrkQqJ8MJLsrtbmzesGp5C62itdVWZvpFDVYhA0n2eG355iXkfpbew87rux4c0v7sv8GUpwj9KK+aOWU53ZnnmfkuqHThwjGW6QhK63zJ4LoXPYmvcSGMxtOxf+mwHqV0x0Gafbgnrwj9x01HWAODcoI0b+Ecl9NodP0MKg3bPN1GTfNtESu0wOWTA5ZMDhCAIOCABuCQAnBIYk1YlDNLJlcD3rOS4KRucNqWmx5rhlGjZMs2VFlFDsapXhSwLBk4CiihiKrHFJoaYx1/ep2jsZgq7JOIWMwT3npz+d49Y3H5KGuGUu6AdIGXgqR/VSafpId8lpg4nB/cWTszyR5X0CPPYF4VtCTEqscVhOPk2gxuhq8wsdwqg01yRNNFhh8RM0ViReWK5Btu8XK4PUsUFp8kmr4N9NN70j0mShsblgJ/E0Zbjy4r8qcrtH0yobNd1bHOIJDGlxtuQATx8LLHHp3myRiny3QslRTZmsU6UUU7C2RsjTbRxYHFh5gglfSY/h3X4Zbo01+Tg/rcUlTPPqjE4g4jMSASAcrhcc7L01oc3lcmLyx8MC7E4vxe4pPRZvYOrH3I/vOL8fxWb0WX/AIlLNH3BuxSP8Q/53Klpcq/ayXkj7nIsbjab3B8Q4q/6PLJVtJWWPuMSdNLAhrA64td97DxaN/DbxTx+jOcvnlSG9VSpKzMV1c+QkuN762Gg9Avew6TFiVROWWSU+59TU1xmO3BelhwX8zObJkrhFzhkt22O7Tby4LazKS5G7JiPrJgfWQBwhAHBGTsLpbkgIPiI4FLch0BcEwKxpWJQeNqiQ0ajDX2AXHM2Q+J9VFDLCmlUNAPwlSOxyIpMaGo3KShqEhSwG4iBLARwmb72PHzUvsyl3QzikdxO3mycerHJY3zF/cJ+TxuRy+jR5zIh11oS+AU8NwlKNjjKirzFp3NwuST2s6FyXeE4nZzXDRzXNcL8SDcJZNmbG4S88EpOElJeD13Caps8LZGbG4czcxvG4Hdy7iF+U+qaKWjzvG/4f2Po9NqFlhfkDjcNoJSP6KQEcxlKj03nVY190aZ5fpy/B5BK1y/XYpnzLaKWvjId46rnywpmkXwIPCz2jBOTpCBlqNoWcIRQESFO0o4FUWkDLKGsbYA6fBehDURpI5p4ndhcPqP4tvxAjx4g+5S8tyobjUS6WhmfWTA+ASENRU4PespTaLSssoMNNrhtlzSymqjRA0h4qd6HR0YaOLFPVfuG0wjSuwyHKWQDdZzTKTLqmn0XLKLs0THIpQp2jsfgqApaCyzjrApaAZiqVLQ7DtqEqHYzHUqWhpjcFT24v7aH/UB81DXBSZe1Ug9oc3mSP8Tf5rOHZFPueLyMX0kex577i97JpgTZLzVJkOJ9NTtdyUzipFRk0Vs1MWnRcObE4u0dMZpnoP7MMYLTJG7UHqyO49ofT0Xx3xLjeVQk+6PT0KXKPQq+nEsT2DQvY5vmRYL5bR5VhzwnLsmjryxk4uJ5FiuFSQuyytLTa4vYgjmDxC/XNLq8WphvxO0fPZISg6aKPEKYluoOnEbea2yq0TB8lNLTf81XKb0B6juSFRCSC3cluChdzeSlzCiJjKm2x2c6pFMLOdWqUWG4tej8BfM08GguPwHvK1g22TLsaGdmui7Ys55IHZWI+AQBosBpmgXdudfBcGom7o3hEvs42touN2ai74mE3RbDg69zVPIHkIXrnMEaUPkQ1FUEKHArcWEFUsnjfgpSHoakLN42NSHYplLiVY5FUKGhh2VKhoBiOpSoY3TVPbZ/aRH/ADtUtDRosdqzHWE8jE7/ACtWMI3CjSTqRmf3fCd4xrfi76rrWbIuzMdsX4BSYFA7YOb+k/W60Wqmu5PTiAf0Yb92Vw/U1p+Fla1j8oOkhZ3RZ/CUHxFvktFq15J6QKTo1KBwd4OHzsq/qMb8goSQ30fw18JcXte0kty5Q1219wDtqF876xglmaUFaO/S5FG9xuKHF3jsyQygfjDHn1AF18rl9Ky94o9BaiLFemVMJ4WujD3OY61sj7lrt9LX3AXs/Dby6bNLHkVRkv8ARx66CyQTXcwtXg07G5urla3iXRvy277jRfbLNjlwpHlbZruihqKF+4Fx3W+BWU8U+6LU12FDSniHeiwal5NLRJuFuOoY89+R5+Sycl5Kps6MDldtFIf/AJv+NkbkKiY6MVB/9LvPK34lPcIYb0Ol+8WN8y4+4W96rkVnZOizWDtvJ14AD6reEbM5MYp4GxtysFvDj4rdQSfBDlYNy3RDI2QAWMAbpSGuCwpcQsOS5cmGzVTCvxRQsI94B+KE6DdHQ9w3kG1ru9S8SsN5hgV1kNUTaglhWIBDEblVDGo3pNCLKmk0XPOBaY0JhzWfTZe4YY9ZuLQ7GGFTQ7G4Dax5Fp9CCoY0arpaP/JvzjjPut8lhi+k0n3Klseq0IoepqcKWxpDZhFkrKFizVOxUSfCnuCjjWpiLGlxZzBZ2tuPFZvEmPc0X9BN1gzDTxusJLbwaRdosidCO71Wfktmen6N0znEmBgJ3y3br4NIXTHU5F2Zk8cX4GqHAaaM3bDHfmWhx9XXUzzZJd2UoJeC8YzS2w7lzN8lpCc+FMcbkfzVrIxOFicuARkaK1nkmJ40I0/RyNmYO7Qd+LgtZahvsR00Yzpl0eMPbYf4ZsLHcFehpM+/h9zDLCjHvau9GDAuCpEkbJgcKYHC1IDsbrbqZKxpnWSAElZyTaotNB4pgVg4SspNGIidotwn3DNTM6CtTQg7FQB2FMBhjkUgsMHI2hY9RnmVhkiqLiyyjkXM4mljOfsnwPwWLiNGv6XOAljPOFh97lz4U2maz7oqGVbRxC22MjchyKrFt1LgOz51eOaFjY9xAV7eafTYtwQ1o5o2BuB9cntFY3RDMbKZcDRpcPaWCy5ptPk1jwWDpTtssirCxx3SsaQYRWSsdBmOCloZIJDOkoEDe0FUmDRSY3hYljLHfZPqDwstsWRxlaMpRs8z6T4F1BBb9lxtY3uDZexp8/UXJy5MdGce1daMaBFWIiQiwPiwpbkPk42C6lzoErOS02m6hZeStorqE9yYUFxro0xjXSxOygC5Y43H90nXyXz2h9TnOSx5Ff3O7PgilaM4F9AjhYRpVEhmKkAwxMAzSmAVhQIPE+yTjYWMtnKhwRW4L7SbHwKh41Q1I2PT2UkUpB+1TN89f5rh0Ub3/k3zPsZV8vaPiV3qKaOeyQrHAWBS6SDeR9qdzVdNBvOx1BCTghbmMMrSFLxIrcx+nxIGwIWE8JamanAJBmXFlTo2gzRtnAd5e9crizW0NZuJU0MNBNwCloaYfMSkVZ1oQ2BNj1IBAUDOOKAFpXcFRJnektF1jCLXPDxXRgm4uzOatHlWI0xY9zTwK9zHPdGzikqYiQtbJJNktwUtWFkHykpqCQWFY+w71jNWzRMrsbrQxo1s47c7cT8Fy5cmxfcpKyhOMkcL+dlz/wBZIrpM0XSWqtGGj7xF/AarzvSsaeTczp1LdUZkFfSo4GFYVZIYOVAGY5UgCgoAPGgQdiBBUmARqTGjZ9MtaagdzhI9zF52i+uZ05+0TJy7+nwXoRfBzsiqJOhAHQkBIFIA9K27gFM3wUlyaegmLTovNnydMSxbVnNxWdDLyKps3jsueS5NEO0FVos5IpMNJVkFTQ7Dx1lwNFLKQywqRhA7RACzqlNABdJe6oQpVSXCqJJnKrC43yZ3Al1iO4rrjllGNIxcVZl8fw1jHjKLaG//AEu3DldcmM4q+DMybnxXdHsYgiVQgUs+UXOtljlajFsqPczGM13WvzWtbsjyXi5p7uTshErWv5i65uTWkf/Z"/>
          <p:cNvSpPr>
            <a:spLocks noChangeAspect="1" noChangeArrowheads="1"/>
          </p:cNvSpPr>
          <p:nvPr/>
        </p:nvSpPr>
        <p:spPr bwMode="auto">
          <a:xfrm>
            <a:off x="63500" y="-1571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jpeg;base64,/9j/4AAQSkZJRgABAQAAAQABAAD/2wCEAAkGBxQTEhUUEhQVFBUUFBAUFBQSFRAUFRAPFRQWFhUUFBQYHCggGBolHBQUITEhJSkrLi4uFx8zODMsNygtLisBCgoKDg0OFxAQGiwcHBwsLCwsLCwsLCwsLCwsLCwsLCwsLCwsLCwsLCwsLCwsLCwsLCwsLCwsLCwsLCwsLCwsLP/AABEIALYBFQMBEQACEQEDEQH/xAAbAAACAwEBAQAAAAAAAAAAAAADBAIFBgEHAP/EAEEQAAEDAgQCBwUFBAoDAAAAAAEAAgMEEQUSITFBUQYTImFxgZEUobHB0TJCUmJyBxUj4VNjc4KSorLC8PEkQ4P/xAAbAQADAQEBAQEAAAAAAAAAAAAAAQIDBAUGB//EADARAAICAQMDAgUDBAMBAAAAAAABAhEDBBIhEzFBBVEGIjJhcSNCgRQzkbFSYqEk/9oADAMBAAIRAxEAPwDzsL7M8k6AgKCuhKVjo51ZRYDmG0ec67BY5J0ikjYUjGhoC4JO2bVwfVNPnFlKnTG+SvpsO6txKuWTciUi1a9YMoPGVLGg4aoGdCdAMwRBSxoM+IWSsGIzwbq0yaKOvhFtQt4slop56Zp+6t0yKKufD+QW0ZEtAPZNFdhROGAIbFRYfudzhcWWayUNoUfhUg3aVr1ELaN/uIloIuDbW6z6qse0qammLXFp3C0UkxNC5jQFAyxIVH3VoAmynJNvihsCy/cnZvfVZdQqglPThg5+SmXJSRZU0luSycSkxjQ8B7lnQxaenCAKiopBfvVoREUyAFgF6xzkggYYP1U0MZi14+ClgWtAwC1vPvXLkZokXsK5ZM0Q3GVmwAVZCEAk15TAZikspoArqqye0CbakHZLaOywp3qWhpjIeooZB7U0AhVU11opUTRTVOG66LaMyWhR2Hc1amKhKrpcq0jKyWjlNTg/QKnKgSNFhUBAsRpwXPNlJFs2Bp3Cx3NFUfGhHBG8KKypwdhdct18AtFlaE4iEmBMBJAVrMxbSixbCsurQtoZLJcQFDht9XeicpgkPewjko3sdBpShABbHfTvQ2IZbQkbbqN5VHRCeKlsYJzjqLJAJSRklMCJh5pWBVxsvsvWs5wwpnKdyHRzqyE7AIwKGNFlSzhp3XPNWWi8pai65ZRLQ6JVkMVnmRQCpnAVbbAkKi6e0DhlVpCGKYqZIC1hmWTQxpk6mirDiRILOOQApLFdUmIEKdOxUDnoAdwrU2hURpsPAOgTcwouaamA4LFyKSGDTqbKoh1NjdFgRdFdFgAlhCLFRXVlCCtIzaE0VU9FbZaqZNAcllV2Asyjzu30vqtHKkTQ0cPIcCFG/gZYMpSAsrKBOpUWAA0aLAXkpbIsBd9OiwKSl0tcL1JGCLFrNFlZVEXU9094UCfSJdQKORwi+qlzY0WVLLZc8i0MuqFnQwJluhIQrK7VaJCCtksnQgjZeaaQxiCUJOIDrJ1DiAZtRbiltHYdtX3qdo7Go5rqdo0MNN1DGdLQgD4NF02IMAFIwjX2QMIJglQWEa4JMCElkqAXe8J7WAhVSK0iWVVRO262USbAZg5VVAHoqexPf8EpOwG3Q6qNwxrq9FDYHHRBKwF5I07AVkjRYCckKY6M5AwuO1u9em3RgWccVli5FpEiAErAWleqoQjO9AHIaiyiSGhj2hRQ7Oe1KlAVkuuBVKIWCdU22WigTYSTORcBNUBCBzrgbeN05JULkeAeN1HA+Ryhc7jsokkNF3RUYOttVhKZdDz47DZRfI+ws2fVDQWTfUWCSiFkY6tNxCwntiW0LIvqwmoCs+hqk9gWOxVChxKTIVM+iFETZT1mIW2W0cZLZUy4oeK1WJCsrpZszr3WijRNlhQv0Hes5IpF/TGwXNItBwVIBWKWNBCFLGQMSLCgbqa6LAVkpUWBlqdoC9FtsySGcykYCZ6aEVs71okSJ5rlEhnc4CzpsZ0TJqIrJF4KtJismHjgqpisNTRAuF/+cEN8BRpY6cZVzbuTSiD4PwtF+dkbhUTp8Oe4dr3IeRIFEsKPDNblZSyFUXsMYGwWDZdEpISQjcFCD6CyvfZNCs8apMTRWzOyrWKsT4FG1uq1WMncSdNm2TUaCxqlNlEuRoadWWUKAWV9bii2hiJcioqasuWyhQrEzITsm0hWTgYb6hSxovsMiFr2suabLRbsWBSDMChsYdjVLY0FCkZNqQyEr0AJSu1VUTZh4qiwXqOJjZ97cE+mKxeatRsCxOWoVUFis0yNoWC60o2k2SDimkAVl1QBmIAsKOTsNBYBZ7rSjNmcDa4drY/9rjhuc2auq4NjSWLQspWmUh2npwochpDjGLNspIK1qmxjDCEhhw4KQAzAKkBV1AC0RDKeuj35LogzNmemOU+a7YmT7ko6sJuA7CsrO/RT0wsN7W3ndTsY7E6uQO2WkVRLYKnpi6/uRKaQJFpSUGTiDzXPLJZYbqmk2t/IqG2MtKWHRYSkWkOtgWbY6J5bJAczpUOz7rUUOzhmRQrBPkToLAuQI81Eui9ujmsE56YA+sSYHznqBgnm6AOsKQgrAmMYZogA0YQM9JwagjlwuMZQHudUNDgAC6VjJZGEnjrGPIkLyZylHO6OmKWwzGH4mLZXGzhz4jmCu6eFmEZo0lJVAhck4UaKQ82cLNotMn1uiVBYpUVuTUq1CyXKiLMYBG6rohvAzYzwVdETmVtbifetYYiHIRmxIkLWOJIlyKqVxcV0RpEMEQrEfAp0IKyO6TY6JuBSAaoZRsVlkTKTLXM0DQrmps0sUFTroq2cCTLfD6vTVc84GiY8a0LLYOwb6xPYAJ0yKFZzrU6GSa5SBIvCAIGcJUB5hde6cpBxSYAyVIyF1LGSAQIm0IAKwJjGGBMA8YUsaPTuictsPpydmYjGD+l+Zp9z15GdfrSX2OnG/lPOsVp8kj43aZHvaCN2kOI9NF6+P5oJnLJU2AhxF8Rs8kcntNrhEl4miV/1ZeUuOPA4SD/C712KxnpU/pKWX3LOm6RxHR5MZ/OCB/iGi5J4Zx7o2Ukx7MyTUFrhzBB+ChXEbVizqMcNFop+4tpX1VOQeYW0ZcENCFSdQFtFEs4SCnyIiXW0AVALdYrSJIK6EE61FBZHOigshmskwDe1G1lnsRVhInkc1DSGPRudbQ2WVItMkyd2yTigth+s13UUOw7ZlDiMKHqaGRdPZLaAtNXEKlBBYH2xGwLMXdepZzkCkwIFSMipGEaExBWtTGFaEAGYE7AOwJAbzBZLYRUEbx1MLx4gsK8vKv8A6V90dEf7bM905p7Vk9uL847w9of/ALl36XnDExycTZno5ARkeNO/gV0XfDM5JrlAZI3wm4OZnPl4rN7ofgE1PuP01W141WqkpIlxa7EjQcYyWn8pI+Cxnhi+So5Gu5q6CkqWU7JHDrWObfMMziNT9o7hfHavXPFqZ41Omj2MWKMsak1dgpKlrh95vo4fJaY/VMsfqSl/4J6fG/NGdxadsbwCS64vcDbx1XuaPXxzRuqo4s2DY+9ijcTZ+K3iCu9ZIs59rGIsSj2zt8yi0OmRfNHwkafAhaKaJcWdWiZJ1MR8UgIlAzl0qCyQmKnah2GFW5R00VYWOoNlLgFjDZOJKjaVYWKqClwCwrKu6hwaKslK5RQyuqpFrFEtle6qIWmxCsqF0GZApAQKllHWBIA7WpgFa1MArWIAMxqQB2NQ2Bt+jbb4XXt5GF3vb9F5ubjUQOiH0SKjpg3M+KT+kpqZ3mGZD/oXXo38rj7NmOVcr7mVkjB/3D5jvXUyTkVQWHK/Vp2Pd3rPqbXtl2E4Xyj6ow/70fjb6Inj/dAIT8SCUNbwfoef1UrNzUi3j9j2DoDUh1JY65HvF+TTZw+JX5z8VY9msUl+5Htent9KvYdxPo9BL2soBP3m6epHzC8LFrcuPizscYy7o8t6e4GIpWgXsWX1N/vEbr7v4fyPUYZN+55etisc0YuamIX0XTZwWhZzSEtrRSZBLsMkyZw2JHgSrU2g2phfb5PxuVrIxdNDHtRLbh7muHDg7vHJbbnJfcz27X24INxOQcb+ICz6kl3K6UWHZi50u0eRTWb3JeJItAVuYom19lLQzvWo2hZx0qFGhWRzlNxQWSZUEKXBMakGbiJG6zeEtSBTVl0ljoW4TkmvwV7RWJKhESk2MjZRYwrGosBhjEx0HZGgKDMiSsKDshRYUHbAeSW5Do2PQ9t6PEG/1LXemb6Lz9S/1YM3h9LPpcAlqqSmkiykxxyxFpNicsryLX02dzXNl9Uw6PK45eN3Ja08s0U4+DNVnRuobqYn87tGYW8W3C68fqmly/TkX+v9mb02SPDiVFRRkgtIse/cFdblHJHjkhJxYtSTFnZdtw/Ks8Oo2vbIJ40+UN1FKH6t+1/qW2WCmrXciMnF0zb/ALMq3I2Rjrtu9ljrbNa1idgvg/ifHKU4P2R7Wga2tHoJjvq05Hcxs7xGxXx6ddzvao87/aa0iSIuGuR4OXbR29t+K+9+EpfpZEvdHleormLMC+MHkfD5hfaRqR5T4EZ6Q8NU3DgW4rZWWNiuWUWmbp2gZUjRNlM47BaLFKXYTyRRbYRG5rtSLeHHxXXihKPdnJnnGS4Laema8WIFuelx4FaSgpdzmjOUHwZnEKXq35eG47wuLLDa6PRxZN6sLSYgWgNIvrYK1m+WmhSxJu0XVlqYnyYHEAfIAiUAQcgAbkhgykABRYyKTYyQaobGMwRXIA4pNlJGywzohmbd7u1yHArmnqaZagGpehsnWAP+zzHEIlqlQbDZ0PQ2HLqwX71xS1UrNVjRF3QOMPDmEttu3cFNax1TB4kXv7kZls4Da1yNfJYdaVldNUVuD4AIn1MTTpPTPtfgQSP9yvLmctsn4CMKss8Dw7qIMnASPI7g4A29QV858Qy3qMjt0fCaAVAMbidQw6hwBPVOO9/yH3L5qPzfk9A46min7MscbnWuCWtcHt/E1xVx1eowPdjm1/JE8cX3Rj+l3QiIDrYWloH22g3yjg4A8F7Gj9czzltyO/uc89LCvlM3h/R57jZkjL8Gvuy/gdQvoMfr8ca/Ui6+xyy0Tl2Zp8G6PzMzNcwteTcPa5rmP01a6x020JXmeseoabVRWTHPt3T7mulxTxPbJfyXeG4mWO6ubTgHH7p5OXy+TFGS3wPT5RS/tNiu2EnXWQA8QOyd/mvrPhF/3Y/g8r1FcJnms0fH37H14r7lI8p8gie/6rRMhoVq4sw4XCU47kOLplXJGQeS45RcWbp2cznmUupNeQpD1FiGXRzb997Hz5rox6lriRhkw7uUy7gq2uGnou2MkzjljkjlbSiRtuO4PI/RTOG5DxTcGVgwotcw3v2hew2tr8lg8O061nu0WhCuyDhTEfIA5ZAiJQBByABuCBgypGLLMo6ApbHQRoUMaReYJQuMjHOaQ0uAv37rOc1RVHq1DA1ouvMk+TdFpTFh4rN2WqHmVYtYeSjaPcTbVaJbQsA6ocTe/wAFVID6hkPtLb8YJh6OYfmpkvlBdxo1LcpJIaAW6mwGtwvI9WwyniW1WzpwSSlyDeRodLHjwXyjhJd1TO+Lsr6qh4x9kg3bbZp427jyTjPxIscppOsZ2hY7OB58VzTjslaE+DB9IMHdA64ByE9lw+7+U8ivY02dZVT7mclRadF8cJIikOv3Hc/ylc2r01LdE0jJNUXeL4WJm3bZrxseDhyd9VwY82x89hp0YPpK6UsbDIADG4kXNiARbsniF9X6Hq8emySn4kcmsxPLFJdyhjwSV47LQ8/kcwk/3b3uvsMfrGk8yr8nky0mVdkI1WEvacrmOa7kQbhdkNbp5q4zX+TJ4skeGhduEvd9lrj4NcfgFb1eBd5r/IlCf/Fi2JYBKBcseLc2uGnmFhk1GGa+Waf8mkYTX7WUxon8Gu9CuV6iC7s02P2CR4XKdmHz0WUtfij5H0pMs4OjU4GaQthb+J5Ov6W2u4+C5363CPELk/sWtI334CNpC06SucPANv5aq161lrsQ9JBl5g8lOTlnY/KdOsY85m9+UixC5s3rOrXMK/DNIaLD5A41RNilLWPEjLBzHi3aY4XF7bEag+C9307WPVYFka2vyjj1GHpTce4gQvQRiRTEcQBEhAESgAbgkAIoGKhYsoYomXe0Hms5PgqKL+TBsxuwWt8VzdU02mwoIh1bRaxAF/ELnk+SxyKpOwuoryMsaWXmFDGiwgl11Ciih1o71LZQVikaO04tUw97J2+uQ/JKX0gu5W9K2/8AiTd3Vu9JGj5rbTf3YkZPpZ5k2sez7D3N/S5w+C9XJpcWT6op/wAHNHLKPZjUXSeqb9mZ3g4NcPeF5+X0LRT/AGJfg3WryLyOUHTuYO7bWE8dC3N6G3uXnZPhnSTuMbi/8m612RK3yauk6T09Q3JL/DJFrP1afB31svntX8OavSvdj+dfbudWHXY58Pgp6rDmMlaWka3Is64JHFp4g8uGnNcyeTY1NM6Vtvg02DYkHtAJF/FeTnwuLvwbfUExrCmVDLHRw+w7i0/MdyjT6iWGd+CGrPM8QonwvLXjK4ehHAg8Qvo8eSGWNrk55XFnYcWc3R7GSACwzg3H94apy09/S6KWT3HWdJWt1bC1jrWuxxAPkueWlm/qkzRZUuyLyg6ZROb/ABhY9zSQfeVxT0WSMvkZanFrkQqJ8MJLsrtbmzesGp5C62itdVWZvpFDVYhA0n2eG355iXkfpbew87rux4c0v7sv8GUpwj9KK+aOWU53ZnnmfkuqHThwjGW6QhK63zJ4LoXPYmvcSGMxtOxf+mwHqV0x0Gafbgnrwj9x01HWAODcoI0b+Ecl9NodP0MKg3bPN1GTfNtESu0wOWTA5ZMDhCAIOCABuCQAnBIYk1YlDNLJlcD3rOS4KRucNqWmx5rhlGjZMs2VFlFDsapXhSwLBk4CiihiKrHFJoaYx1/ep2jsZgq7JOIWMwT3npz+d49Y3H5KGuGUu6AdIGXgqR/VSafpId8lpg4nB/cWTszyR5X0CPPYF4VtCTEqscVhOPk2gxuhq8wsdwqg01yRNNFhh8RM0ViReWK5Btu8XK4PUsUFp8kmr4N9NN70j0mShsblgJ/E0Zbjy4r8qcrtH0yobNd1bHOIJDGlxtuQATx8LLHHp3myRiny3QslRTZmsU6UUU7C2RsjTbRxYHFh5gglfSY/h3X4Zbo01+Tg/rcUlTPPqjE4g4jMSASAcrhcc7L01oc3lcmLyx8MC7E4vxe4pPRZvYOrH3I/vOL8fxWb0WX/AIlLNH3BuxSP8Q/53Klpcq/ayXkj7nIsbjab3B8Q4q/6PLJVtJWWPuMSdNLAhrA64td97DxaN/DbxTx+jOcvnlSG9VSpKzMV1c+QkuN762Gg9Avew6TFiVROWWSU+59TU1xmO3BelhwX8zObJkrhFzhkt22O7Tby4LazKS5G7JiPrJgfWQBwhAHBGTsLpbkgIPiI4FLch0BcEwKxpWJQeNqiQ0ajDX2AXHM2Q+J9VFDLCmlUNAPwlSOxyIpMaGo3KShqEhSwG4iBLARwmb72PHzUvsyl3QzikdxO3mycerHJY3zF/cJ+TxuRy+jR5zIh11oS+AU8NwlKNjjKirzFp3NwuST2s6FyXeE4nZzXDRzXNcL8SDcJZNmbG4S88EpOElJeD13Caps8LZGbG4czcxvG4Hdy7iF+U+qaKWjzvG/4f2Po9NqFlhfkDjcNoJSP6KQEcxlKj03nVY190aZ5fpy/B5BK1y/XYpnzLaKWvjId46rnywpmkXwIPCz2jBOTpCBlqNoWcIRQESFO0o4FUWkDLKGsbYA6fBehDURpI5p4ndhcPqP4tvxAjx4g+5S8tyobjUS6WhmfWTA+ASENRU4PespTaLSssoMNNrhtlzSymqjRA0h4qd6HR0YaOLFPVfuG0wjSuwyHKWQDdZzTKTLqmn0XLKLs0THIpQp2jsfgqApaCyzjrApaAZiqVLQ7DtqEqHYzHUqWhpjcFT24v7aH/UB81DXBSZe1Ug9oc3mSP8Tf5rOHZFPueLyMX0kex577i97JpgTZLzVJkOJ9NTtdyUzipFRk0Vs1MWnRcObE4u0dMZpnoP7MMYLTJG7UHqyO49ofT0Xx3xLjeVQk+6PT0KXKPQq+nEsT2DQvY5vmRYL5bR5VhzwnLsmjryxk4uJ5FiuFSQuyytLTa4vYgjmDxC/XNLq8WphvxO0fPZISg6aKPEKYluoOnEbea2yq0TB8lNLTf81XKb0B6juSFRCSC3cluChdzeSlzCiJjKm2x2c6pFMLOdWqUWG4tej8BfM08GguPwHvK1g22TLsaGdmui7Ys55IHZWI+AQBosBpmgXdudfBcGom7o3hEvs42touN2ai74mE3RbDg69zVPIHkIXrnMEaUPkQ1FUEKHArcWEFUsnjfgpSHoakLN42NSHYplLiVY5FUKGhh2VKhoBiOpSoY3TVPbZ/aRH/ADtUtDRosdqzHWE8jE7/ACtWMI3CjSTqRmf3fCd4xrfi76rrWbIuzMdsX4BSYFA7YOb+k/W60Wqmu5PTiAf0Yb92Vw/U1p+Fla1j8oOkhZ3RZ/CUHxFvktFq15J6QKTo1KBwd4OHzsq/qMb8goSQ30fw18JcXte0kty5Q1219wDtqF876xglmaUFaO/S5FG9xuKHF3jsyQygfjDHn1AF18rl9Ky94o9BaiLFemVMJ4WujD3OY61sj7lrt9LX3AXs/Dby6bNLHkVRkv8ARx66CyQTXcwtXg07G5urla3iXRvy277jRfbLNjlwpHlbZruihqKF+4Fx3W+BWU8U+6LU12FDSniHeiwal5NLRJuFuOoY89+R5+Sycl5Kps6MDldtFIf/AJv+NkbkKiY6MVB/9LvPK34lPcIYb0Ol+8WN8y4+4W96rkVnZOizWDtvJ14AD6reEbM5MYp4GxtysFvDj4rdQSfBDlYNy3RDI2QAWMAbpSGuCwpcQsOS5cmGzVTCvxRQsI94B+KE6DdHQ9w3kG1ru9S8SsN5hgV1kNUTaglhWIBDEblVDGo3pNCLKmk0XPOBaY0JhzWfTZe4YY9ZuLQ7GGFTQ7G4Dax5Fp9CCoY0arpaP/JvzjjPut8lhi+k0n3Klseq0IoepqcKWxpDZhFkrKFizVOxUSfCnuCjjWpiLGlxZzBZ2tuPFZvEmPc0X9BN1gzDTxusJLbwaRdosidCO71Wfktmen6N0znEmBgJ3y3br4NIXTHU5F2Zk8cX4GqHAaaM3bDHfmWhx9XXUzzZJd2UoJeC8YzS2w7lzN8lpCc+FMcbkfzVrIxOFicuARkaK1nkmJ40I0/RyNmYO7Qd+LgtZahvsR00Yzpl0eMPbYf4ZsLHcFehpM+/h9zDLCjHvau9GDAuCpEkbJgcKYHC1IDsbrbqZKxpnWSAElZyTaotNB4pgVg4SspNGIidotwn3DNTM6CtTQg7FQB2FMBhjkUgsMHI2hY9RnmVhkiqLiyyjkXM4mljOfsnwPwWLiNGv6XOAljPOFh97lz4U2maz7oqGVbRxC22MjchyKrFt1LgOz51eOaFjY9xAV7eafTYtwQ1o5o2BuB9cntFY3RDMbKZcDRpcPaWCy5ptPk1jwWDpTtssirCxx3SsaQYRWSsdBmOCloZIJDOkoEDe0FUmDRSY3hYljLHfZPqDwstsWRxlaMpRs8z6T4F1BBb9lxtY3uDZexp8/UXJy5MdGce1daMaBFWIiQiwPiwpbkPk42C6lzoErOS02m6hZeStorqE9yYUFxro0xjXSxOygC5Y43H90nXyXz2h9TnOSx5Ff3O7PgilaM4F9AjhYRpVEhmKkAwxMAzSmAVhQIPE+yTjYWMtnKhwRW4L7SbHwKh41Q1I2PT2UkUpB+1TN89f5rh0Ub3/k3zPsZV8vaPiV3qKaOeyQrHAWBS6SDeR9qdzVdNBvOx1BCTghbmMMrSFLxIrcx+nxIGwIWE8JamanAJBmXFlTo2gzRtnAd5e9crizW0NZuJU0MNBNwCloaYfMSkVZ1oQ2BNj1IBAUDOOKAFpXcFRJnektF1jCLXPDxXRgm4uzOatHlWI0xY9zTwK9zHPdGzikqYiQtbJJNktwUtWFkHykpqCQWFY+w71jNWzRMrsbrQxo1s47c7cT8Fy5cmxfcpKyhOMkcL+dlz/wBZIrpM0XSWqtGGj7xF/AarzvSsaeTczp1LdUZkFfSo4GFYVZIYOVAGY5UgCgoAPGgQdiBBUmARqTGjZ9MtaagdzhI9zF52i+uZ05+0TJy7+nwXoRfBzsiqJOhAHQkBIFIA9K27gFM3wUlyaegmLTovNnydMSxbVnNxWdDLyKps3jsueS5NEO0FVos5IpMNJVkFTQ7Dx1lwNFLKQywqRhA7RACzqlNABdJe6oQpVSXCqJJnKrC43yZ3Al1iO4rrjllGNIxcVZl8fw1jHjKLaG//AEu3DldcmM4q+DMybnxXdHsYgiVQgUs+UXOtljlajFsqPczGM13WvzWtbsjyXi5p7uTshErWv5i65uTWkf/Z"/>
          <p:cNvSpPr>
            <a:spLocks noChangeAspect="1" noChangeArrowheads="1"/>
          </p:cNvSpPr>
          <p:nvPr/>
        </p:nvSpPr>
        <p:spPr bwMode="auto">
          <a:xfrm>
            <a:off x="215900" y="-47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Svenska flagg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787" y="1700808"/>
            <a:ext cx="6361499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97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5" descr="tag_gra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0"/>
            <a:ext cx="990600" cy="250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170787" y="447054"/>
            <a:ext cx="5904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dirty="0" smtClean="0"/>
              <a:t>An </a:t>
            </a:r>
            <a:r>
              <a:rPr lang="sv-SE" sz="2400" dirty="0" err="1" smtClean="0"/>
              <a:t>Introduction</a:t>
            </a:r>
            <a:r>
              <a:rPr lang="sv-SE" sz="2400" dirty="0" smtClean="0"/>
              <a:t> </a:t>
            </a:r>
            <a:r>
              <a:rPr lang="sv-SE" sz="2400" dirty="0" err="1" smtClean="0"/>
              <a:t>to</a:t>
            </a:r>
            <a:r>
              <a:rPr lang="sv-SE" sz="2400" dirty="0" smtClean="0"/>
              <a:t> the Swedish </a:t>
            </a:r>
            <a:r>
              <a:rPr lang="sv-SE" sz="2400" dirty="0" err="1" smtClean="0"/>
              <a:t>Language</a:t>
            </a:r>
            <a:endParaRPr lang="sv-SE" sz="2400" dirty="0" smtClean="0"/>
          </a:p>
          <a:p>
            <a:pPr algn="ctr"/>
            <a:r>
              <a:rPr lang="sv-SE" sz="2400" dirty="0" smtClean="0"/>
              <a:t>Group </a:t>
            </a:r>
            <a:r>
              <a:rPr lang="sv-SE" sz="2400" dirty="0" err="1" smtClean="0"/>
              <a:t>assignment</a:t>
            </a:r>
            <a:endParaRPr lang="sv-SE" sz="24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741297"/>
              </p:ext>
            </p:extLst>
          </p:nvPr>
        </p:nvGraphicFramePr>
        <p:xfrm>
          <a:off x="2170787" y="1988840"/>
          <a:ext cx="6548848" cy="3931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74424"/>
                <a:gridCol w="3274424"/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1800" dirty="0" err="1" smtClean="0"/>
                        <a:t>Interview</a:t>
                      </a:r>
                      <a:r>
                        <a:rPr lang="sv-SE" sz="1800" dirty="0" smtClean="0"/>
                        <a:t> </a:t>
                      </a:r>
                      <a:r>
                        <a:rPr lang="sv-SE" sz="1800" dirty="0" err="1" smtClean="0"/>
                        <a:t>each</a:t>
                      </a:r>
                      <a:r>
                        <a:rPr lang="sv-SE" sz="1800" dirty="0" smtClean="0"/>
                        <a:t> </a:t>
                      </a:r>
                      <a:r>
                        <a:rPr lang="sv-SE" sz="1800" dirty="0" err="1" smtClean="0"/>
                        <a:t>other</a:t>
                      </a:r>
                      <a:r>
                        <a:rPr lang="sv-SE" sz="1800" dirty="0" smtClean="0"/>
                        <a:t>!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v-SE" sz="1800" dirty="0" smtClean="0"/>
                        <a:t>Vad heter du? 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v-SE" sz="1800" dirty="0" smtClean="0"/>
                        <a:t>Var bor du? </a:t>
                      </a:r>
                      <a:endParaRPr lang="sv-SE" sz="180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v-SE" sz="1800" dirty="0" smtClean="0"/>
                        <a:t>Talar du engelska?</a:t>
                      </a:r>
                      <a:endParaRPr lang="sv-SE" sz="180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v-SE" sz="1800" dirty="0" smtClean="0"/>
                        <a:t>Var studerar du?</a:t>
                      </a:r>
                      <a:endParaRPr lang="sv-SE" sz="180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sv-SE" sz="180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sv-SE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sv-SE" sz="1800" dirty="0" smtClean="0"/>
                        <a:t>Present </a:t>
                      </a:r>
                      <a:r>
                        <a:rPr lang="sv-SE" sz="1800" dirty="0" err="1" smtClean="0"/>
                        <a:t>each</a:t>
                      </a:r>
                      <a:r>
                        <a:rPr lang="sv-SE" sz="1800" dirty="0" smtClean="0"/>
                        <a:t> </a:t>
                      </a:r>
                      <a:r>
                        <a:rPr lang="sv-SE" sz="1800" dirty="0" err="1" smtClean="0"/>
                        <a:t>other</a:t>
                      </a:r>
                      <a:r>
                        <a:rPr lang="sv-SE" sz="1800" dirty="0" smtClean="0"/>
                        <a:t>! (I </a:t>
                      </a:r>
                      <a:r>
                        <a:rPr lang="sv-SE" sz="1800" dirty="0" err="1" smtClean="0"/>
                        <a:t>will</a:t>
                      </a:r>
                      <a:r>
                        <a:rPr lang="sv-SE" sz="1800" dirty="0" smtClean="0"/>
                        <a:t> ask)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v-SE" dirty="0" smtClean="0"/>
                        <a:t>Vad heter han/hon?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v-SE" dirty="0" smtClean="0"/>
                        <a:t>Var bor han/hon?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v-SE" dirty="0" smtClean="0"/>
                        <a:t>Talar han/hon engelska?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v-SE" dirty="0" smtClean="0"/>
                        <a:t>Var</a:t>
                      </a:r>
                      <a:r>
                        <a:rPr lang="sv-SE" baseline="0" dirty="0" smtClean="0"/>
                        <a:t> studerar han/hon?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dirty="0" smtClean="0"/>
                        <a:t>Jag heter…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dirty="0" smtClean="0"/>
                        <a:t>Jag bor i </a:t>
                      </a:r>
                      <a:r>
                        <a:rPr lang="sv-SE" sz="1800" dirty="0" smtClean="0"/>
                        <a:t>….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dirty="0" smtClean="0"/>
                        <a:t>Ja, jag talar engelska.</a:t>
                      </a:r>
                      <a:endParaRPr lang="sv-SE" sz="1800" dirty="0" smtClean="0"/>
                    </a:p>
                    <a:p>
                      <a:r>
                        <a:rPr lang="sv-SE" sz="1800" dirty="0" smtClean="0"/>
                        <a:t>Jag</a:t>
                      </a:r>
                      <a:r>
                        <a:rPr lang="sv-SE" sz="1800" baseline="0" dirty="0" smtClean="0"/>
                        <a:t> studerar i </a:t>
                      </a:r>
                      <a:r>
                        <a:rPr lang="sv-SE" sz="1800" baseline="0" dirty="0" err="1" smtClean="0"/>
                        <a:t>Weihai</a:t>
                      </a:r>
                      <a:r>
                        <a:rPr lang="sv-SE" sz="1800" dirty="0" smtClean="0"/>
                        <a:t>.</a:t>
                      </a:r>
                    </a:p>
                    <a:p>
                      <a:endParaRPr lang="sv-SE" sz="180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sv-SE" sz="180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sv-SE" sz="1800" dirty="0" smtClean="0"/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sv-SE" sz="1800" dirty="0" smtClean="0"/>
                        <a:t>Han/hon heter….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sv-SE" sz="1800" dirty="0" smtClean="0"/>
                        <a:t>Han/hon bor i …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sv-SE" sz="1800" dirty="0" smtClean="0"/>
                        <a:t>Han/hon talar engelska.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sv-SE" sz="1800" dirty="0" smtClean="0"/>
                        <a:t>Han/hon studerar i </a:t>
                      </a:r>
                      <a:r>
                        <a:rPr lang="sv-SE" sz="1800" dirty="0" err="1" smtClean="0"/>
                        <a:t>Weihai</a:t>
                      </a:r>
                      <a:r>
                        <a:rPr lang="sv-SE" sz="1800" dirty="0" smtClean="0"/>
                        <a:t>.</a:t>
                      </a:r>
                    </a:p>
                    <a:p>
                      <a:endParaRPr lang="sv-SE" sz="1800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88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5" descr="tag_gra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0"/>
            <a:ext cx="990600" cy="250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170787" y="447054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dirty="0" smtClean="0"/>
              <a:t>An </a:t>
            </a:r>
            <a:r>
              <a:rPr lang="sv-SE" sz="2400" dirty="0" err="1" smtClean="0"/>
              <a:t>Introduction</a:t>
            </a:r>
            <a:r>
              <a:rPr lang="sv-SE" sz="2400" dirty="0" smtClean="0"/>
              <a:t> </a:t>
            </a:r>
            <a:r>
              <a:rPr lang="sv-SE" sz="2400" dirty="0" err="1" smtClean="0"/>
              <a:t>to</a:t>
            </a:r>
            <a:r>
              <a:rPr lang="sv-SE" sz="2400" dirty="0" smtClean="0"/>
              <a:t> the Swedish </a:t>
            </a:r>
            <a:r>
              <a:rPr lang="sv-SE" sz="2400" dirty="0" err="1" smtClean="0"/>
              <a:t>Language</a:t>
            </a:r>
            <a:endParaRPr lang="sv-SE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907704" y="1052736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The Swedish verbs:</a:t>
            </a:r>
          </a:p>
          <a:p>
            <a:endParaRPr lang="sv-SE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431287"/>
              </p:ext>
            </p:extLst>
          </p:nvPr>
        </p:nvGraphicFramePr>
        <p:xfrm>
          <a:off x="1883355" y="1582420"/>
          <a:ext cx="6793100" cy="3383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6550"/>
                <a:gridCol w="3396550"/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v-SE" b="0" dirty="0" smtClean="0"/>
                        <a:t>Att</a:t>
                      </a:r>
                      <a:r>
                        <a:rPr lang="sv-SE" b="0" baseline="0" dirty="0" smtClean="0"/>
                        <a:t> </a:t>
                      </a:r>
                      <a:r>
                        <a:rPr lang="sv-SE" b="1" baseline="0" dirty="0" smtClean="0"/>
                        <a:t>åka</a:t>
                      </a:r>
                      <a:r>
                        <a:rPr lang="sv-SE" b="0" baseline="0" dirty="0" smtClean="0"/>
                        <a:t> buss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v-SE" b="0" baseline="0" dirty="0" smtClean="0"/>
                        <a:t>Jag (han, hon, </a:t>
                      </a:r>
                      <a:r>
                        <a:rPr lang="sv-SE" b="0" baseline="0" dirty="0" err="1" smtClean="0"/>
                        <a:t>etc</a:t>
                      </a:r>
                      <a:r>
                        <a:rPr lang="sv-SE" b="0" baseline="0" dirty="0" smtClean="0"/>
                        <a:t>) </a:t>
                      </a:r>
                      <a:r>
                        <a:rPr lang="sv-SE" b="1" baseline="0" dirty="0" smtClean="0"/>
                        <a:t>åker</a:t>
                      </a:r>
                      <a:r>
                        <a:rPr lang="sv-SE" b="0" baseline="0" dirty="0" smtClean="0"/>
                        <a:t> buss</a:t>
                      </a:r>
                      <a:br>
                        <a:rPr lang="sv-SE" b="0" baseline="0" dirty="0" smtClean="0"/>
                      </a:br>
                      <a:endParaRPr lang="sv-SE" b="0" baseline="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v-SE" b="0" baseline="0" dirty="0" smtClean="0"/>
                        <a:t>Att </a:t>
                      </a:r>
                      <a:r>
                        <a:rPr lang="sv-SE" b="1" baseline="0" dirty="0" smtClean="0"/>
                        <a:t>dricka</a:t>
                      </a:r>
                      <a:r>
                        <a:rPr lang="sv-SE" b="0" baseline="0" dirty="0" smtClean="0"/>
                        <a:t> kaffe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v-SE" b="0" baseline="0" dirty="0" smtClean="0"/>
                        <a:t>Jag (han, hon, </a:t>
                      </a:r>
                      <a:r>
                        <a:rPr lang="sv-SE" b="0" baseline="0" dirty="0" err="1" smtClean="0"/>
                        <a:t>etc</a:t>
                      </a:r>
                      <a:r>
                        <a:rPr lang="sv-SE" b="0" baseline="0" dirty="0" smtClean="0"/>
                        <a:t>) </a:t>
                      </a:r>
                      <a:r>
                        <a:rPr lang="sv-SE" b="1" baseline="0" dirty="0" smtClean="0"/>
                        <a:t>dricker</a:t>
                      </a:r>
                      <a:r>
                        <a:rPr lang="sv-SE" b="0" baseline="0" dirty="0" smtClean="0"/>
                        <a:t> kaffe</a:t>
                      </a:r>
                      <a:br>
                        <a:rPr lang="sv-SE" b="0" baseline="0" dirty="0" smtClean="0"/>
                      </a:br>
                      <a:endParaRPr lang="sv-SE" b="0" baseline="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v-SE" b="0" baseline="0" dirty="0" smtClean="0"/>
                        <a:t>Att </a:t>
                      </a:r>
                      <a:r>
                        <a:rPr lang="sv-SE" b="1" baseline="0" dirty="0" smtClean="0"/>
                        <a:t>bo</a:t>
                      </a:r>
                      <a:r>
                        <a:rPr lang="sv-SE" b="0" baseline="0" dirty="0" smtClean="0"/>
                        <a:t> i Sverige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v-SE" b="0" baseline="0" dirty="0" smtClean="0"/>
                        <a:t>Jag (han, hon, </a:t>
                      </a:r>
                      <a:r>
                        <a:rPr lang="sv-SE" b="0" baseline="0" dirty="0" err="1" smtClean="0"/>
                        <a:t>etc</a:t>
                      </a:r>
                      <a:r>
                        <a:rPr lang="sv-SE" b="0" baseline="0" dirty="0" smtClean="0"/>
                        <a:t>) </a:t>
                      </a:r>
                      <a:r>
                        <a:rPr lang="sv-SE" b="1" baseline="0" dirty="0" smtClean="0"/>
                        <a:t>bor</a:t>
                      </a:r>
                      <a:r>
                        <a:rPr lang="sv-SE" b="0" baseline="0" dirty="0" smtClean="0"/>
                        <a:t> i Sverige</a:t>
                      </a:r>
                      <a:br>
                        <a:rPr lang="sv-SE" b="0" baseline="0" dirty="0" smtClean="0"/>
                      </a:br>
                      <a:endParaRPr lang="sv-SE" b="0" baseline="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v-SE" b="0" baseline="0" dirty="0" smtClean="0"/>
                        <a:t>Att </a:t>
                      </a:r>
                      <a:r>
                        <a:rPr lang="sv-SE" b="1" baseline="0" dirty="0" smtClean="0"/>
                        <a:t>tala</a:t>
                      </a:r>
                      <a:r>
                        <a:rPr lang="sv-SE" b="0" baseline="0" dirty="0" smtClean="0"/>
                        <a:t> svenska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v-SE" b="0" baseline="0" dirty="0" smtClean="0"/>
                        <a:t>Jag (han, hon, </a:t>
                      </a:r>
                      <a:r>
                        <a:rPr lang="sv-SE" b="0" baseline="0" dirty="0" err="1" smtClean="0"/>
                        <a:t>etc</a:t>
                      </a:r>
                      <a:r>
                        <a:rPr lang="sv-SE" b="0" baseline="0" dirty="0" smtClean="0"/>
                        <a:t>) </a:t>
                      </a:r>
                      <a:r>
                        <a:rPr lang="sv-SE" b="1" baseline="0" dirty="0" smtClean="0"/>
                        <a:t>talar</a:t>
                      </a:r>
                      <a:r>
                        <a:rPr lang="sv-SE" b="0" baseline="0" dirty="0" smtClean="0"/>
                        <a:t> svenska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To</a:t>
                      </a:r>
                      <a:r>
                        <a:rPr lang="sv-SE" baseline="0" dirty="0" smtClean="0"/>
                        <a:t> go by bus</a:t>
                      </a:r>
                    </a:p>
                    <a:p>
                      <a:r>
                        <a:rPr lang="sv-SE" baseline="0" dirty="0" smtClean="0"/>
                        <a:t>I (</a:t>
                      </a:r>
                      <a:r>
                        <a:rPr lang="sv-SE" baseline="0" dirty="0" err="1" smtClean="0"/>
                        <a:t>he</a:t>
                      </a:r>
                      <a:r>
                        <a:rPr lang="sv-SE" baseline="0" dirty="0" smtClean="0"/>
                        <a:t>, </a:t>
                      </a:r>
                      <a:r>
                        <a:rPr lang="sv-SE" baseline="0" dirty="0" err="1" smtClean="0"/>
                        <a:t>she</a:t>
                      </a:r>
                      <a:r>
                        <a:rPr lang="sv-SE" baseline="0" dirty="0" smtClean="0"/>
                        <a:t>, </a:t>
                      </a:r>
                      <a:r>
                        <a:rPr lang="sv-SE" baseline="0" dirty="0" err="1" smtClean="0"/>
                        <a:t>etc</a:t>
                      </a:r>
                      <a:r>
                        <a:rPr lang="sv-SE" baseline="0" dirty="0" smtClean="0"/>
                        <a:t>) go by bus</a:t>
                      </a:r>
                    </a:p>
                    <a:p>
                      <a:endParaRPr lang="sv-SE" baseline="0" dirty="0" smtClean="0"/>
                    </a:p>
                    <a:p>
                      <a:r>
                        <a:rPr lang="sv-SE" baseline="0" dirty="0" smtClean="0"/>
                        <a:t>To drink </a:t>
                      </a:r>
                      <a:r>
                        <a:rPr lang="sv-SE" baseline="0" dirty="0" err="1" smtClean="0"/>
                        <a:t>coffee</a:t>
                      </a:r>
                      <a:endParaRPr lang="sv-SE" baseline="0" dirty="0" smtClean="0"/>
                    </a:p>
                    <a:p>
                      <a:r>
                        <a:rPr lang="sv-SE" baseline="0" dirty="0" smtClean="0"/>
                        <a:t>I (</a:t>
                      </a:r>
                      <a:r>
                        <a:rPr lang="sv-SE" baseline="0" dirty="0" err="1" smtClean="0"/>
                        <a:t>he</a:t>
                      </a:r>
                      <a:r>
                        <a:rPr lang="sv-SE" baseline="0" dirty="0" smtClean="0"/>
                        <a:t>, </a:t>
                      </a:r>
                      <a:r>
                        <a:rPr lang="sv-SE" baseline="0" dirty="0" err="1" smtClean="0"/>
                        <a:t>she</a:t>
                      </a:r>
                      <a:r>
                        <a:rPr lang="sv-SE" baseline="0" dirty="0" smtClean="0"/>
                        <a:t>, </a:t>
                      </a:r>
                      <a:r>
                        <a:rPr lang="sv-SE" baseline="0" dirty="0" err="1" smtClean="0"/>
                        <a:t>etc</a:t>
                      </a:r>
                      <a:r>
                        <a:rPr lang="sv-SE" baseline="0" dirty="0" smtClean="0"/>
                        <a:t>) drink </a:t>
                      </a:r>
                      <a:r>
                        <a:rPr lang="sv-SE" baseline="0" dirty="0" err="1" smtClean="0"/>
                        <a:t>coffee</a:t>
                      </a:r>
                      <a:endParaRPr lang="sv-SE" baseline="0" dirty="0" smtClean="0"/>
                    </a:p>
                    <a:p>
                      <a:endParaRPr lang="sv-SE" baseline="0" dirty="0" smtClean="0"/>
                    </a:p>
                    <a:p>
                      <a:r>
                        <a:rPr lang="sv-SE" baseline="0" dirty="0" smtClean="0"/>
                        <a:t>To live in Sweden</a:t>
                      </a:r>
                    </a:p>
                    <a:p>
                      <a:r>
                        <a:rPr lang="sv-SE" baseline="0" dirty="0" smtClean="0"/>
                        <a:t>I (</a:t>
                      </a:r>
                      <a:r>
                        <a:rPr lang="sv-SE" baseline="0" dirty="0" err="1" smtClean="0"/>
                        <a:t>he</a:t>
                      </a:r>
                      <a:r>
                        <a:rPr lang="sv-SE" baseline="0" dirty="0" smtClean="0"/>
                        <a:t>, </a:t>
                      </a:r>
                      <a:r>
                        <a:rPr lang="sv-SE" baseline="0" dirty="0" err="1" smtClean="0"/>
                        <a:t>she</a:t>
                      </a:r>
                      <a:r>
                        <a:rPr lang="sv-SE" baseline="0" dirty="0" smtClean="0"/>
                        <a:t>, </a:t>
                      </a:r>
                      <a:r>
                        <a:rPr lang="sv-SE" baseline="0" dirty="0" err="1" smtClean="0"/>
                        <a:t>etc</a:t>
                      </a:r>
                      <a:r>
                        <a:rPr lang="sv-SE" baseline="0" dirty="0" smtClean="0"/>
                        <a:t>) live in Sweden</a:t>
                      </a:r>
                    </a:p>
                    <a:p>
                      <a:endParaRPr lang="sv-SE" baseline="0" dirty="0" smtClean="0"/>
                    </a:p>
                    <a:p>
                      <a:r>
                        <a:rPr lang="sv-SE" baseline="0" dirty="0" smtClean="0"/>
                        <a:t>To </a:t>
                      </a:r>
                      <a:r>
                        <a:rPr lang="sv-SE" baseline="0" dirty="0" err="1" smtClean="0"/>
                        <a:t>speak</a:t>
                      </a:r>
                      <a:r>
                        <a:rPr lang="sv-SE" baseline="0" dirty="0" smtClean="0"/>
                        <a:t> Swedish</a:t>
                      </a:r>
                    </a:p>
                    <a:p>
                      <a:r>
                        <a:rPr lang="sv-SE" baseline="0" dirty="0" smtClean="0"/>
                        <a:t>I (</a:t>
                      </a:r>
                      <a:r>
                        <a:rPr lang="sv-SE" baseline="0" dirty="0" err="1" smtClean="0"/>
                        <a:t>he</a:t>
                      </a:r>
                      <a:r>
                        <a:rPr lang="sv-SE" baseline="0" dirty="0" smtClean="0"/>
                        <a:t>, </a:t>
                      </a:r>
                      <a:r>
                        <a:rPr lang="sv-SE" baseline="0" dirty="0" err="1" smtClean="0"/>
                        <a:t>she</a:t>
                      </a:r>
                      <a:r>
                        <a:rPr lang="sv-SE" baseline="0" dirty="0" smtClean="0"/>
                        <a:t>, </a:t>
                      </a:r>
                      <a:r>
                        <a:rPr lang="sv-SE" baseline="0" dirty="0" err="1" smtClean="0"/>
                        <a:t>etc</a:t>
                      </a:r>
                      <a:r>
                        <a:rPr lang="sv-SE" baseline="0" dirty="0" smtClean="0"/>
                        <a:t>) </a:t>
                      </a:r>
                      <a:r>
                        <a:rPr lang="sv-SE" baseline="0" dirty="0" err="1" smtClean="0"/>
                        <a:t>speak</a:t>
                      </a:r>
                      <a:r>
                        <a:rPr lang="sv-SE" baseline="0" dirty="0" smtClean="0"/>
                        <a:t> Swedish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3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5" descr="tag_gra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0"/>
            <a:ext cx="990600" cy="250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170787" y="447054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dirty="0" smtClean="0"/>
              <a:t>An </a:t>
            </a:r>
            <a:r>
              <a:rPr lang="sv-SE" sz="2400" dirty="0" err="1" smtClean="0"/>
              <a:t>Introduction</a:t>
            </a:r>
            <a:r>
              <a:rPr lang="sv-SE" sz="2400" dirty="0" smtClean="0"/>
              <a:t> </a:t>
            </a:r>
            <a:r>
              <a:rPr lang="sv-SE" sz="2400" dirty="0" err="1" smtClean="0"/>
              <a:t>to</a:t>
            </a:r>
            <a:r>
              <a:rPr lang="sv-SE" sz="2400" dirty="0" smtClean="0"/>
              <a:t> the Swedish </a:t>
            </a:r>
            <a:r>
              <a:rPr lang="sv-SE" sz="2400" dirty="0" err="1" smtClean="0"/>
              <a:t>Language</a:t>
            </a:r>
            <a:endParaRPr lang="sv-SE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907704" y="1278051"/>
            <a:ext cx="676875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 smtClean="0"/>
              <a:t>Numbers</a:t>
            </a:r>
            <a:r>
              <a:rPr lang="sv-SE" dirty="0" smtClean="0"/>
              <a:t> and dates:</a:t>
            </a:r>
          </a:p>
          <a:p>
            <a:pPr marL="285750" indent="-285750">
              <a:buFont typeface="Arial" pitchFamily="34" charset="0"/>
              <a:buChar char="•"/>
            </a:pPr>
            <a:endParaRPr lang="sv-SE" dirty="0"/>
          </a:p>
          <a:p>
            <a:pPr marL="285750" indent="-285750">
              <a:buFont typeface="Arial" pitchFamily="34" charset="0"/>
              <a:buChar char="•"/>
            </a:pPr>
            <a:r>
              <a:rPr lang="sv-SE" dirty="0" smtClean="0"/>
              <a:t>ett, två, tre, fyra, fem, sex, sju, åtta, nio, tio</a:t>
            </a:r>
            <a:br>
              <a:rPr lang="sv-SE" dirty="0" smtClean="0"/>
            </a:br>
            <a:endParaRPr lang="sv-S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sv-SE" dirty="0" smtClean="0"/>
              <a:t>tio, tjugo, trettio, förti, femti, sexti, sjutti, åtti, nitti,</a:t>
            </a:r>
            <a:br>
              <a:rPr lang="sv-SE" dirty="0" smtClean="0"/>
            </a:br>
            <a:r>
              <a:rPr lang="sv-SE" dirty="0" smtClean="0"/>
              <a:t>ett hundra</a:t>
            </a:r>
            <a:r>
              <a:rPr lang="sv-SE" dirty="0"/>
              <a:t/>
            </a:r>
            <a:br>
              <a:rPr lang="sv-SE" dirty="0"/>
            </a:br>
            <a:endParaRPr lang="sv-S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sv-SE" dirty="0" smtClean="0"/>
              <a:t>tio, elva, tolv, tretton, fjorton, femton, sexton, sjutton, arton, nitton, tjugo</a:t>
            </a:r>
            <a:br>
              <a:rPr lang="sv-SE" dirty="0" smtClean="0"/>
            </a:br>
            <a:endParaRPr lang="sv-S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sv-SE" dirty="0" smtClean="0"/>
              <a:t>tjugoett, tjugotvå, tjugotre.., trettiett, trettitvå, trettitre..</a:t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endParaRPr lang="sv-S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sv-SE" dirty="0" smtClean="0"/>
              <a:t>Dates in </a:t>
            </a:r>
            <a:r>
              <a:rPr lang="sv-SE" dirty="0" err="1" smtClean="0"/>
              <a:t>writing</a:t>
            </a:r>
            <a:r>
              <a:rPr lang="sv-SE" dirty="0" smtClean="0"/>
              <a:t>:</a:t>
            </a:r>
            <a:br>
              <a:rPr lang="sv-SE" dirty="0" smtClean="0"/>
            </a:br>
            <a:r>
              <a:rPr lang="sv-SE" dirty="0" smtClean="0"/>
              <a:t>2013-05-25 (</a:t>
            </a:r>
            <a:r>
              <a:rPr lang="sv-SE" dirty="0" err="1" smtClean="0"/>
              <a:t>Year</a:t>
            </a:r>
            <a:r>
              <a:rPr lang="sv-SE" dirty="0" smtClean="0"/>
              <a:t>, </a:t>
            </a:r>
            <a:r>
              <a:rPr lang="sv-SE" dirty="0" err="1" smtClean="0"/>
              <a:t>Month</a:t>
            </a:r>
            <a:r>
              <a:rPr lang="sv-SE" dirty="0" smtClean="0"/>
              <a:t>, Day</a:t>
            </a:r>
            <a:r>
              <a:rPr lang="sv-SE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0118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5" descr="tag_gra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0"/>
            <a:ext cx="990600" cy="250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170787" y="447054"/>
            <a:ext cx="5904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dirty="0" smtClean="0"/>
              <a:t>An </a:t>
            </a:r>
            <a:r>
              <a:rPr lang="sv-SE" sz="2400" dirty="0" err="1" smtClean="0"/>
              <a:t>Introduction</a:t>
            </a:r>
            <a:r>
              <a:rPr lang="sv-SE" sz="2400" dirty="0" smtClean="0"/>
              <a:t> </a:t>
            </a:r>
            <a:r>
              <a:rPr lang="sv-SE" sz="2400" dirty="0" err="1" smtClean="0"/>
              <a:t>to</a:t>
            </a:r>
            <a:r>
              <a:rPr lang="sv-SE" sz="2400" dirty="0" smtClean="0"/>
              <a:t> the Swedish </a:t>
            </a:r>
            <a:r>
              <a:rPr lang="sv-SE" sz="2400" dirty="0" err="1" smtClean="0"/>
              <a:t>Language</a:t>
            </a:r>
            <a:endParaRPr lang="sv-SE" sz="2400" dirty="0" smtClean="0"/>
          </a:p>
          <a:p>
            <a:pPr algn="ctr"/>
            <a:r>
              <a:rPr lang="sv-SE" sz="2400" dirty="0" smtClean="0"/>
              <a:t>Group </a:t>
            </a:r>
            <a:r>
              <a:rPr lang="sv-SE" sz="2400" dirty="0" err="1" smtClean="0"/>
              <a:t>assignment</a:t>
            </a:r>
            <a:endParaRPr lang="sv-SE" sz="24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94910"/>
              </p:ext>
            </p:extLst>
          </p:nvPr>
        </p:nvGraphicFramePr>
        <p:xfrm>
          <a:off x="2170787" y="1988840"/>
          <a:ext cx="6548848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74424"/>
                <a:gridCol w="3274424"/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1800" dirty="0" err="1" smtClean="0"/>
                        <a:t>Interview</a:t>
                      </a:r>
                      <a:r>
                        <a:rPr lang="sv-SE" sz="1800" dirty="0" smtClean="0"/>
                        <a:t> </a:t>
                      </a:r>
                      <a:r>
                        <a:rPr lang="sv-SE" sz="1800" dirty="0" err="1" smtClean="0"/>
                        <a:t>each</a:t>
                      </a:r>
                      <a:r>
                        <a:rPr lang="sv-SE" sz="1800" dirty="0" smtClean="0"/>
                        <a:t> </a:t>
                      </a:r>
                      <a:r>
                        <a:rPr lang="sv-SE" sz="1800" dirty="0" err="1" smtClean="0"/>
                        <a:t>other</a:t>
                      </a:r>
                      <a:r>
                        <a:rPr lang="sv-SE" sz="1800" dirty="0" smtClean="0"/>
                        <a:t>!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v-SE" sz="1800" dirty="0" smtClean="0"/>
                        <a:t>Hur</a:t>
                      </a:r>
                      <a:r>
                        <a:rPr lang="sv-SE" sz="1800" baseline="0" dirty="0" smtClean="0"/>
                        <a:t> gammal är </a:t>
                      </a:r>
                      <a:r>
                        <a:rPr lang="sv-SE" sz="1800" dirty="0" smtClean="0"/>
                        <a:t>du</a:t>
                      </a:r>
                      <a:r>
                        <a:rPr lang="sv-SE" sz="1800" dirty="0" smtClean="0"/>
                        <a:t>? 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sv-SE" sz="180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sv-SE" sz="180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sv-SE" sz="180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sv-SE" sz="180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sv-SE" sz="1800" dirty="0" smtClean="0"/>
                        <a:t>Present </a:t>
                      </a:r>
                      <a:r>
                        <a:rPr lang="sv-SE" sz="1800" dirty="0" err="1" smtClean="0"/>
                        <a:t>each</a:t>
                      </a:r>
                      <a:r>
                        <a:rPr lang="sv-SE" sz="1800" dirty="0" smtClean="0"/>
                        <a:t> </a:t>
                      </a:r>
                      <a:r>
                        <a:rPr lang="sv-SE" sz="1800" dirty="0" err="1" smtClean="0"/>
                        <a:t>other</a:t>
                      </a:r>
                      <a:r>
                        <a:rPr lang="sv-SE" sz="1800" dirty="0" smtClean="0"/>
                        <a:t>! (I </a:t>
                      </a:r>
                      <a:r>
                        <a:rPr lang="sv-SE" sz="1800" dirty="0" err="1" smtClean="0"/>
                        <a:t>will</a:t>
                      </a:r>
                      <a:r>
                        <a:rPr lang="sv-SE" sz="1800" dirty="0" smtClean="0"/>
                        <a:t> ask)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v-SE" sz="1800" dirty="0" smtClean="0"/>
                        <a:t>Hur gammal är han/hon?</a:t>
                      </a:r>
                      <a:endParaRPr lang="sv-SE" sz="180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dirty="0" smtClean="0"/>
                        <a:t>Jag </a:t>
                      </a:r>
                      <a:r>
                        <a:rPr lang="sv-SE" sz="1800" dirty="0" smtClean="0"/>
                        <a:t>är</a:t>
                      </a:r>
                      <a:r>
                        <a:rPr lang="sv-SE" sz="1800" baseline="0" dirty="0" smtClean="0"/>
                        <a:t> … år.</a:t>
                      </a:r>
                      <a:endParaRPr lang="sv-SE" sz="18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18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18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18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18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18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dirty="0" smtClean="0"/>
                        <a:t>Han/hon</a:t>
                      </a:r>
                      <a:r>
                        <a:rPr lang="sv-SE" sz="1800" baseline="0" dirty="0" smtClean="0"/>
                        <a:t> är … år.</a:t>
                      </a:r>
                      <a:endParaRPr lang="sv-SE" sz="18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86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5" descr="tag_gra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0"/>
            <a:ext cx="990600" cy="250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170787" y="447054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dirty="0" smtClean="0"/>
              <a:t>An </a:t>
            </a:r>
            <a:r>
              <a:rPr lang="sv-SE" sz="2400" dirty="0" err="1" smtClean="0"/>
              <a:t>Introduction</a:t>
            </a:r>
            <a:r>
              <a:rPr lang="sv-SE" sz="2400" dirty="0" smtClean="0"/>
              <a:t> </a:t>
            </a:r>
            <a:r>
              <a:rPr lang="sv-SE" sz="2400" dirty="0" err="1" smtClean="0"/>
              <a:t>to</a:t>
            </a:r>
            <a:r>
              <a:rPr lang="sv-SE" sz="2400" dirty="0" smtClean="0"/>
              <a:t> the Swedish </a:t>
            </a:r>
            <a:r>
              <a:rPr lang="sv-SE" sz="2400" dirty="0" err="1" smtClean="0"/>
              <a:t>Language</a:t>
            </a:r>
            <a:endParaRPr lang="sv-SE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907703" y="908719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 smtClean="0"/>
              <a:t>Some</a:t>
            </a:r>
            <a:r>
              <a:rPr lang="sv-SE" dirty="0" smtClean="0"/>
              <a:t> </a:t>
            </a:r>
            <a:r>
              <a:rPr lang="sv-SE" dirty="0" err="1" smtClean="0"/>
              <a:t>usefull</a:t>
            </a:r>
            <a:r>
              <a:rPr lang="sv-SE" dirty="0" smtClean="0"/>
              <a:t> </a:t>
            </a:r>
            <a:r>
              <a:rPr lang="sv-SE" dirty="0" err="1" smtClean="0"/>
              <a:t>phrases</a:t>
            </a:r>
            <a:r>
              <a:rPr lang="sv-SE" dirty="0" smtClean="0"/>
              <a:t>:</a:t>
            </a:r>
            <a:br>
              <a:rPr lang="sv-SE" dirty="0" smtClean="0"/>
            </a:br>
            <a:endParaRPr lang="sv-SE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45111"/>
              </p:ext>
            </p:extLst>
          </p:nvPr>
        </p:nvGraphicFramePr>
        <p:xfrm>
          <a:off x="1907703" y="1326822"/>
          <a:ext cx="6359084" cy="4754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79542"/>
                <a:gridCol w="3179542"/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sv-SE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v-SE" dirty="0" smtClean="0"/>
                        <a:t>Hej!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v-SE" dirty="0" smtClean="0"/>
                        <a:t>God morgon</a:t>
                      </a:r>
                      <a:r>
                        <a:rPr lang="sv-SE" dirty="0" smtClean="0"/>
                        <a:t>!</a:t>
                      </a:r>
                      <a:endParaRPr lang="sv-SE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v-SE" dirty="0" smtClean="0"/>
                        <a:t>Hejdå</a:t>
                      </a:r>
                      <a:r>
                        <a:rPr lang="sv-SE" dirty="0" smtClean="0"/>
                        <a:t>!</a:t>
                      </a:r>
                      <a:r>
                        <a:rPr lang="sv-SE" dirty="0" smtClean="0"/>
                        <a:t/>
                      </a:r>
                      <a:br>
                        <a:rPr lang="sv-SE" dirty="0" smtClean="0"/>
                      </a:br>
                      <a:endParaRPr lang="sv-SE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v-SE" dirty="0" smtClean="0"/>
                        <a:t>Tack!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v-SE" dirty="0" smtClean="0"/>
                        <a:t>Tack så mycket</a:t>
                      </a:r>
                      <a:r>
                        <a:rPr lang="sv-SE" dirty="0" smtClean="0"/>
                        <a:t>!</a:t>
                      </a:r>
                      <a:endParaRPr lang="sv-SE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v-SE" dirty="0" smtClean="0"/>
                        <a:t>Var så god</a:t>
                      </a:r>
                      <a:r>
                        <a:rPr lang="sv-SE" dirty="0" smtClean="0"/>
                        <a:t>!</a:t>
                      </a:r>
                      <a:r>
                        <a:rPr lang="sv-SE" dirty="0" smtClean="0"/>
                        <a:t/>
                      </a:r>
                      <a:br>
                        <a:rPr lang="sv-SE" dirty="0" smtClean="0"/>
                      </a:br>
                      <a:endParaRPr lang="sv-SE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v-SE" dirty="0" smtClean="0"/>
                        <a:t>Ursäkta</a:t>
                      </a:r>
                      <a:r>
                        <a:rPr lang="sv-SE" dirty="0" smtClean="0"/>
                        <a:t>!</a:t>
                      </a:r>
                      <a:endParaRPr lang="sv-SE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v-SE" dirty="0" smtClean="0"/>
                        <a:t>Förlåt!</a:t>
                      </a:r>
                      <a:br>
                        <a:rPr lang="sv-SE" dirty="0" smtClean="0"/>
                      </a:br>
                      <a:endParaRPr lang="sv-SE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v-SE" dirty="0" smtClean="0"/>
                        <a:t>Ja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v-SE" dirty="0" smtClean="0"/>
                        <a:t>Nej</a:t>
                      </a:r>
                      <a:br>
                        <a:rPr lang="sv-SE" dirty="0" smtClean="0"/>
                      </a:br>
                      <a:endParaRPr lang="sv-SE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v-SE" dirty="0" smtClean="0"/>
                        <a:t>Ja, tack!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v-SE" dirty="0" smtClean="0"/>
                        <a:t>Nej, 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 smtClean="0"/>
                    </a:p>
                    <a:p>
                      <a:r>
                        <a:rPr lang="sv-SE" dirty="0" smtClean="0"/>
                        <a:t>Hi!</a:t>
                      </a:r>
                    </a:p>
                    <a:p>
                      <a:r>
                        <a:rPr lang="sv-SE" dirty="0" err="1" smtClean="0"/>
                        <a:t>Good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morning</a:t>
                      </a:r>
                      <a:r>
                        <a:rPr lang="sv-SE" dirty="0" smtClean="0"/>
                        <a:t>!</a:t>
                      </a:r>
                    </a:p>
                    <a:p>
                      <a:r>
                        <a:rPr lang="sv-SE" dirty="0" smtClean="0"/>
                        <a:t>Bye!</a:t>
                      </a:r>
                    </a:p>
                    <a:p>
                      <a:endParaRPr lang="sv-SE" dirty="0" smtClean="0"/>
                    </a:p>
                    <a:p>
                      <a:r>
                        <a:rPr lang="sv-SE" dirty="0" err="1" smtClean="0"/>
                        <a:t>Thank</a:t>
                      </a:r>
                      <a:r>
                        <a:rPr lang="sv-SE" baseline="0" dirty="0" smtClean="0"/>
                        <a:t> </a:t>
                      </a:r>
                      <a:r>
                        <a:rPr lang="sv-SE" baseline="0" dirty="0" err="1" smtClean="0"/>
                        <a:t>you</a:t>
                      </a:r>
                      <a:r>
                        <a:rPr lang="sv-SE" baseline="0" dirty="0" smtClean="0"/>
                        <a:t>!</a:t>
                      </a:r>
                    </a:p>
                    <a:p>
                      <a:r>
                        <a:rPr lang="sv-SE" baseline="0" dirty="0" err="1" smtClean="0"/>
                        <a:t>Thank</a:t>
                      </a:r>
                      <a:r>
                        <a:rPr lang="sv-SE" baseline="0" dirty="0" smtClean="0"/>
                        <a:t> </a:t>
                      </a:r>
                      <a:r>
                        <a:rPr lang="sv-SE" baseline="0" dirty="0" err="1" smtClean="0"/>
                        <a:t>you</a:t>
                      </a:r>
                      <a:r>
                        <a:rPr lang="sv-SE" baseline="0" dirty="0" smtClean="0"/>
                        <a:t> </a:t>
                      </a:r>
                      <a:r>
                        <a:rPr lang="sv-SE" baseline="0" dirty="0" err="1" smtClean="0"/>
                        <a:t>very</a:t>
                      </a:r>
                      <a:r>
                        <a:rPr lang="sv-SE" baseline="0" dirty="0" smtClean="0"/>
                        <a:t> </a:t>
                      </a:r>
                      <a:r>
                        <a:rPr lang="sv-SE" baseline="0" dirty="0" err="1" smtClean="0"/>
                        <a:t>much</a:t>
                      </a:r>
                      <a:r>
                        <a:rPr lang="sv-SE" baseline="0" dirty="0" smtClean="0"/>
                        <a:t>!</a:t>
                      </a:r>
                      <a:endParaRPr lang="sv-SE" baseline="0" dirty="0" smtClean="0"/>
                    </a:p>
                    <a:p>
                      <a:r>
                        <a:rPr lang="sv-SE" baseline="0" dirty="0" err="1" smtClean="0"/>
                        <a:t>You’re</a:t>
                      </a:r>
                      <a:r>
                        <a:rPr lang="sv-SE" baseline="0" dirty="0" smtClean="0"/>
                        <a:t> </a:t>
                      </a:r>
                      <a:r>
                        <a:rPr lang="sv-SE" baseline="0" dirty="0" err="1" smtClean="0"/>
                        <a:t>welcome</a:t>
                      </a:r>
                      <a:r>
                        <a:rPr lang="sv-SE" baseline="0" dirty="0" smtClean="0"/>
                        <a:t>!</a:t>
                      </a:r>
                    </a:p>
                    <a:p>
                      <a:endParaRPr lang="sv-SE" baseline="0" dirty="0" smtClean="0"/>
                    </a:p>
                    <a:p>
                      <a:r>
                        <a:rPr lang="sv-SE" baseline="0" dirty="0" err="1" smtClean="0"/>
                        <a:t>Excuse</a:t>
                      </a:r>
                      <a:r>
                        <a:rPr lang="sv-SE" baseline="0" dirty="0" smtClean="0"/>
                        <a:t> </a:t>
                      </a:r>
                      <a:r>
                        <a:rPr lang="sv-SE" baseline="0" dirty="0" err="1" smtClean="0"/>
                        <a:t>me</a:t>
                      </a:r>
                      <a:r>
                        <a:rPr lang="sv-SE" baseline="0" dirty="0" smtClean="0"/>
                        <a:t>! (</a:t>
                      </a:r>
                      <a:r>
                        <a:rPr lang="sv-SE" baseline="0" dirty="0" err="1" smtClean="0"/>
                        <a:t>I’m</a:t>
                      </a:r>
                      <a:r>
                        <a:rPr lang="sv-SE" baseline="0" dirty="0" smtClean="0"/>
                        <a:t> sorry!)</a:t>
                      </a:r>
                    </a:p>
                    <a:p>
                      <a:r>
                        <a:rPr lang="sv-SE" baseline="0" dirty="0" err="1" smtClean="0"/>
                        <a:t>I’m</a:t>
                      </a:r>
                      <a:r>
                        <a:rPr lang="sv-SE" baseline="0" dirty="0" smtClean="0"/>
                        <a:t> sorry!</a:t>
                      </a:r>
                    </a:p>
                    <a:p>
                      <a:endParaRPr lang="sv-SE" baseline="0" dirty="0" smtClean="0"/>
                    </a:p>
                    <a:p>
                      <a:r>
                        <a:rPr lang="sv-SE" baseline="0" dirty="0" err="1" smtClean="0"/>
                        <a:t>Yes</a:t>
                      </a:r>
                      <a:endParaRPr lang="sv-SE" baseline="0" dirty="0" smtClean="0"/>
                    </a:p>
                    <a:p>
                      <a:r>
                        <a:rPr lang="sv-SE" baseline="0" dirty="0" smtClean="0"/>
                        <a:t>No</a:t>
                      </a:r>
                    </a:p>
                    <a:p>
                      <a:endParaRPr lang="sv-SE" baseline="0" dirty="0" smtClean="0"/>
                    </a:p>
                    <a:p>
                      <a:r>
                        <a:rPr lang="sv-SE" baseline="0" dirty="0" err="1" smtClean="0"/>
                        <a:t>Yes</a:t>
                      </a:r>
                      <a:r>
                        <a:rPr lang="sv-SE" baseline="0" dirty="0" smtClean="0"/>
                        <a:t>, </a:t>
                      </a:r>
                      <a:r>
                        <a:rPr lang="sv-SE" baseline="0" dirty="0" err="1" smtClean="0"/>
                        <a:t>please</a:t>
                      </a:r>
                      <a:r>
                        <a:rPr lang="sv-SE" baseline="0" dirty="0" smtClean="0"/>
                        <a:t>!</a:t>
                      </a:r>
                    </a:p>
                    <a:p>
                      <a:r>
                        <a:rPr lang="sv-SE" baseline="0" dirty="0" smtClean="0"/>
                        <a:t>No, </a:t>
                      </a:r>
                      <a:r>
                        <a:rPr lang="sv-SE" baseline="0" dirty="0" err="1" smtClean="0"/>
                        <a:t>thank</a:t>
                      </a:r>
                      <a:r>
                        <a:rPr lang="sv-SE" baseline="0" dirty="0" smtClean="0"/>
                        <a:t> </a:t>
                      </a:r>
                      <a:r>
                        <a:rPr lang="sv-SE" baseline="0" dirty="0" err="1" smtClean="0"/>
                        <a:t>you</a:t>
                      </a:r>
                      <a:r>
                        <a:rPr lang="sv-SE" baseline="0" dirty="0" smtClean="0"/>
                        <a:t>!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6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5" descr="tag_gra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0"/>
            <a:ext cx="990600" cy="250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170787" y="447054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dirty="0" smtClean="0"/>
              <a:t>An </a:t>
            </a:r>
            <a:r>
              <a:rPr lang="sv-SE" sz="2400" dirty="0" err="1" smtClean="0"/>
              <a:t>Introduction</a:t>
            </a:r>
            <a:r>
              <a:rPr lang="sv-SE" sz="2400" dirty="0" smtClean="0"/>
              <a:t> </a:t>
            </a:r>
            <a:r>
              <a:rPr lang="sv-SE" sz="2400" dirty="0" err="1" smtClean="0"/>
              <a:t>to</a:t>
            </a:r>
            <a:r>
              <a:rPr lang="sv-SE" sz="2400" dirty="0" smtClean="0"/>
              <a:t> the Swedish </a:t>
            </a:r>
            <a:r>
              <a:rPr lang="sv-SE" sz="2400" dirty="0" err="1" smtClean="0"/>
              <a:t>Language</a:t>
            </a:r>
            <a:endParaRPr lang="sv-SE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907704" y="908719"/>
            <a:ext cx="67687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usefull</a:t>
            </a:r>
            <a:r>
              <a:rPr lang="sv-SE" dirty="0"/>
              <a:t> </a:t>
            </a:r>
            <a:r>
              <a:rPr lang="sv-SE" dirty="0" err="1"/>
              <a:t>phrases</a:t>
            </a:r>
            <a:r>
              <a:rPr lang="sv-SE" dirty="0" smtClean="0"/>
              <a:t>:</a:t>
            </a:r>
            <a:r>
              <a:rPr lang="sv-SE" sz="2000" dirty="0" smtClean="0"/>
              <a:t/>
            </a:r>
            <a:br>
              <a:rPr lang="sv-SE" sz="2000" dirty="0" smtClean="0"/>
            </a:br>
            <a:endParaRPr lang="sv-SE" sz="2000" dirty="0" smtClean="0"/>
          </a:p>
          <a:p>
            <a:pPr marL="285750" indent="-285750">
              <a:buFont typeface="Arial" pitchFamily="34" charset="0"/>
              <a:buChar char="•"/>
            </a:pPr>
            <a:endParaRPr lang="sv-SE" sz="20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346319"/>
              </p:ext>
            </p:extLst>
          </p:nvPr>
        </p:nvGraphicFramePr>
        <p:xfrm>
          <a:off x="1907704" y="1772816"/>
          <a:ext cx="6528048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64024"/>
                <a:gridCol w="3264024"/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v-SE" dirty="0" smtClean="0"/>
                        <a:t>Hur är det</a:t>
                      </a:r>
                      <a:r>
                        <a:rPr lang="sv-SE" dirty="0" smtClean="0"/>
                        <a:t>?</a:t>
                      </a:r>
                      <a:endParaRPr lang="sv-SE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v-SE" dirty="0" smtClean="0"/>
                        <a:t>Det är bra, tack.</a:t>
                      </a:r>
                      <a:br>
                        <a:rPr lang="sv-SE" dirty="0" smtClean="0"/>
                      </a:br>
                      <a:endParaRPr lang="sv-SE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v-SE" dirty="0" smtClean="0"/>
                        <a:t>Hur mår du?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v-SE" dirty="0" smtClean="0"/>
                        <a:t>Jag mår bra, tack.</a:t>
                      </a:r>
                      <a:br>
                        <a:rPr lang="sv-SE" dirty="0" smtClean="0"/>
                      </a:br>
                      <a:endParaRPr lang="sv-SE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v-SE" dirty="0" smtClean="0"/>
                        <a:t>Talar du engelska?</a:t>
                      </a:r>
                      <a:br>
                        <a:rPr lang="sv-SE" dirty="0" smtClean="0"/>
                      </a:br>
                      <a:endParaRPr lang="sv-SE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v-SE" sz="1800" dirty="0" smtClean="0"/>
                        <a:t>Jag förstår inte</a:t>
                      </a:r>
                      <a:r>
                        <a:rPr lang="sv-SE" sz="1800" dirty="0" smtClean="0"/>
                        <a:t>.</a:t>
                      </a:r>
                      <a:r>
                        <a:rPr lang="sv-SE" sz="1800" dirty="0" smtClean="0"/>
                        <a:t/>
                      </a:r>
                      <a:br>
                        <a:rPr lang="sv-SE" sz="1800" dirty="0" smtClean="0"/>
                      </a:br>
                      <a:endParaRPr lang="sv-SE" sz="180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v-SE" sz="1800" dirty="0" smtClean="0"/>
                        <a:t>Vill</a:t>
                      </a:r>
                      <a:r>
                        <a:rPr lang="sv-SE" sz="1800" baseline="0" dirty="0" smtClean="0"/>
                        <a:t> du ha..?</a:t>
                      </a:r>
                      <a:r>
                        <a:rPr lang="sv-SE" sz="1800" dirty="0" smtClean="0"/>
                        <a:t/>
                      </a:r>
                      <a:br>
                        <a:rPr lang="sv-SE" sz="1800" dirty="0" smtClean="0"/>
                      </a:br>
                      <a:endParaRPr lang="sv-SE" sz="180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v-SE" sz="1800" dirty="0" smtClean="0"/>
                        <a:t>Jag skulle vilja..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How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are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you</a:t>
                      </a:r>
                      <a:r>
                        <a:rPr lang="sv-SE" dirty="0" smtClean="0"/>
                        <a:t> (</a:t>
                      </a:r>
                      <a:r>
                        <a:rPr lang="sv-SE" dirty="0" err="1" smtClean="0"/>
                        <a:t>are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things</a:t>
                      </a:r>
                      <a:r>
                        <a:rPr lang="sv-SE" dirty="0" smtClean="0"/>
                        <a:t>)?</a:t>
                      </a:r>
                      <a:endParaRPr lang="sv-SE" dirty="0" smtClean="0"/>
                    </a:p>
                    <a:p>
                      <a:r>
                        <a:rPr lang="sv-SE" dirty="0" err="1" smtClean="0"/>
                        <a:t>Very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well</a:t>
                      </a:r>
                      <a:r>
                        <a:rPr lang="sv-SE" dirty="0" smtClean="0"/>
                        <a:t>, </a:t>
                      </a:r>
                      <a:r>
                        <a:rPr lang="sv-SE" dirty="0" err="1" smtClean="0"/>
                        <a:t>thank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you</a:t>
                      </a:r>
                      <a:r>
                        <a:rPr lang="sv-SE" dirty="0" smtClean="0"/>
                        <a:t>.</a:t>
                      </a:r>
                    </a:p>
                    <a:p>
                      <a:endParaRPr lang="sv-SE" dirty="0" smtClean="0"/>
                    </a:p>
                    <a:p>
                      <a:r>
                        <a:rPr lang="sv-SE" dirty="0" err="1" smtClean="0"/>
                        <a:t>How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are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you</a:t>
                      </a:r>
                      <a:r>
                        <a:rPr lang="sv-SE" dirty="0" smtClean="0"/>
                        <a:t> (do </a:t>
                      </a:r>
                      <a:r>
                        <a:rPr lang="sv-SE" dirty="0" err="1" smtClean="0"/>
                        <a:t>you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feel</a:t>
                      </a:r>
                      <a:r>
                        <a:rPr lang="sv-SE" dirty="0" smtClean="0"/>
                        <a:t>)?</a:t>
                      </a:r>
                    </a:p>
                    <a:p>
                      <a:r>
                        <a:rPr lang="sv-SE" dirty="0" err="1" smtClean="0"/>
                        <a:t>I’m</a:t>
                      </a:r>
                      <a:r>
                        <a:rPr lang="sv-SE" dirty="0" smtClean="0"/>
                        <a:t> fine, </a:t>
                      </a:r>
                      <a:r>
                        <a:rPr lang="sv-SE" dirty="0" err="1" smtClean="0"/>
                        <a:t>thank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you</a:t>
                      </a:r>
                      <a:r>
                        <a:rPr lang="sv-SE" dirty="0" smtClean="0"/>
                        <a:t> (just fine!)</a:t>
                      </a:r>
                    </a:p>
                    <a:p>
                      <a:endParaRPr lang="sv-SE" dirty="0" smtClean="0"/>
                    </a:p>
                    <a:p>
                      <a:r>
                        <a:rPr lang="sv-SE" dirty="0" smtClean="0"/>
                        <a:t>Do </a:t>
                      </a:r>
                      <a:r>
                        <a:rPr lang="sv-SE" dirty="0" err="1" smtClean="0"/>
                        <a:t>you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speek</a:t>
                      </a:r>
                      <a:r>
                        <a:rPr lang="sv-SE" dirty="0" smtClean="0"/>
                        <a:t> English?</a:t>
                      </a:r>
                    </a:p>
                    <a:p>
                      <a:endParaRPr lang="sv-SE" dirty="0" smtClean="0"/>
                    </a:p>
                    <a:p>
                      <a:r>
                        <a:rPr lang="sv-SE" dirty="0" smtClean="0"/>
                        <a:t>I </a:t>
                      </a:r>
                      <a:r>
                        <a:rPr lang="sv-SE" dirty="0" err="1" smtClean="0"/>
                        <a:t>don’t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smtClean="0"/>
                        <a:t>understand.</a:t>
                      </a:r>
                      <a:endParaRPr lang="sv-SE" baseline="0" dirty="0" smtClean="0"/>
                    </a:p>
                    <a:p>
                      <a:endParaRPr lang="sv-SE" baseline="0" dirty="0" smtClean="0"/>
                    </a:p>
                    <a:p>
                      <a:r>
                        <a:rPr lang="sv-SE" baseline="0" dirty="0" err="1" smtClean="0"/>
                        <a:t>Would</a:t>
                      </a:r>
                      <a:r>
                        <a:rPr lang="sv-SE" baseline="0" dirty="0" smtClean="0"/>
                        <a:t> </a:t>
                      </a:r>
                      <a:r>
                        <a:rPr lang="sv-SE" baseline="0" dirty="0" err="1" smtClean="0"/>
                        <a:t>you</a:t>
                      </a:r>
                      <a:r>
                        <a:rPr lang="sv-SE" baseline="0" dirty="0" smtClean="0"/>
                        <a:t> like..?</a:t>
                      </a:r>
                    </a:p>
                    <a:p>
                      <a:endParaRPr lang="sv-SE" baseline="0" dirty="0" smtClean="0"/>
                    </a:p>
                    <a:p>
                      <a:r>
                        <a:rPr lang="sv-SE" baseline="0" dirty="0" smtClean="0"/>
                        <a:t>I </a:t>
                      </a:r>
                      <a:r>
                        <a:rPr lang="sv-SE" baseline="0" dirty="0" err="1" smtClean="0"/>
                        <a:t>would</a:t>
                      </a:r>
                      <a:r>
                        <a:rPr lang="sv-SE" baseline="0" dirty="0" smtClean="0"/>
                        <a:t> like..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363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5" descr="tag_gra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0"/>
            <a:ext cx="990600" cy="250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170787" y="447054"/>
            <a:ext cx="5904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dirty="0" smtClean="0"/>
              <a:t>An </a:t>
            </a:r>
            <a:r>
              <a:rPr lang="sv-SE" sz="2400" dirty="0" err="1" smtClean="0"/>
              <a:t>Introduction</a:t>
            </a:r>
            <a:r>
              <a:rPr lang="sv-SE" sz="2400" dirty="0" smtClean="0"/>
              <a:t> </a:t>
            </a:r>
            <a:r>
              <a:rPr lang="sv-SE" sz="2400" dirty="0" err="1" smtClean="0"/>
              <a:t>to</a:t>
            </a:r>
            <a:r>
              <a:rPr lang="sv-SE" sz="2400" dirty="0" smtClean="0"/>
              <a:t> the Swedish </a:t>
            </a:r>
            <a:r>
              <a:rPr lang="sv-SE" sz="2400" dirty="0" err="1" smtClean="0"/>
              <a:t>Language</a:t>
            </a:r>
            <a:endParaRPr lang="sv-SE" sz="2400" dirty="0" smtClean="0"/>
          </a:p>
          <a:p>
            <a:pPr algn="ctr"/>
            <a:r>
              <a:rPr lang="sv-SE" sz="2400" dirty="0" smtClean="0"/>
              <a:t>Group </a:t>
            </a:r>
            <a:r>
              <a:rPr lang="sv-SE" sz="2400" dirty="0" err="1" smtClean="0"/>
              <a:t>assignment</a:t>
            </a:r>
            <a:endParaRPr lang="sv-SE" sz="24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318123"/>
              </p:ext>
            </p:extLst>
          </p:nvPr>
        </p:nvGraphicFramePr>
        <p:xfrm>
          <a:off x="2170787" y="1988840"/>
          <a:ext cx="6548848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74424"/>
                <a:gridCol w="3274424"/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1800" dirty="0" err="1" smtClean="0"/>
                        <a:t>Interview</a:t>
                      </a:r>
                      <a:r>
                        <a:rPr lang="sv-SE" sz="1800" dirty="0" smtClean="0"/>
                        <a:t> </a:t>
                      </a:r>
                      <a:r>
                        <a:rPr lang="sv-SE" sz="1800" dirty="0" err="1" smtClean="0"/>
                        <a:t>each</a:t>
                      </a:r>
                      <a:r>
                        <a:rPr lang="sv-SE" sz="1800" dirty="0" smtClean="0"/>
                        <a:t> </a:t>
                      </a:r>
                      <a:r>
                        <a:rPr lang="sv-SE" sz="1800" dirty="0" err="1" smtClean="0"/>
                        <a:t>other</a:t>
                      </a:r>
                      <a:r>
                        <a:rPr lang="sv-SE" sz="1800" dirty="0" smtClean="0"/>
                        <a:t>!</a:t>
                      </a:r>
                    </a:p>
                    <a:p>
                      <a:endParaRPr lang="sv-SE" sz="180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v-SE" sz="1800" dirty="0" smtClean="0"/>
                        <a:t>Hur mår du?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sv-SE" sz="180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v-SE" sz="1800" dirty="0" smtClean="0"/>
                        <a:t>Hur är det?</a:t>
                      </a:r>
                      <a:endParaRPr lang="sv-SE" sz="180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sv-SE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 smtClean="0"/>
                    </a:p>
                    <a:p>
                      <a:endParaRPr lang="sv-SE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dirty="0" smtClean="0"/>
                        <a:t>Jag</a:t>
                      </a:r>
                      <a:r>
                        <a:rPr lang="sv-SE" sz="1800" baseline="0" dirty="0" smtClean="0"/>
                        <a:t> mår bra, tack.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1800" baseline="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baseline="0" dirty="0" smtClean="0"/>
                        <a:t>Det är bra, tack.</a:t>
                      </a:r>
                    </a:p>
                    <a:p>
                      <a:endParaRPr lang="sv-SE" sz="1800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07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5" descr="tag_gra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0"/>
            <a:ext cx="990600" cy="250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170787" y="447054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dirty="0" smtClean="0"/>
              <a:t>An </a:t>
            </a:r>
            <a:r>
              <a:rPr lang="sv-SE" sz="2400" dirty="0" err="1" smtClean="0"/>
              <a:t>Introduction</a:t>
            </a:r>
            <a:r>
              <a:rPr lang="sv-SE" sz="2400" dirty="0" smtClean="0"/>
              <a:t> </a:t>
            </a:r>
            <a:r>
              <a:rPr lang="sv-SE" sz="2400" dirty="0" err="1" smtClean="0"/>
              <a:t>to</a:t>
            </a:r>
            <a:r>
              <a:rPr lang="sv-SE" sz="2400" dirty="0" smtClean="0"/>
              <a:t> the Swedish </a:t>
            </a:r>
            <a:r>
              <a:rPr lang="sv-SE" sz="2400" dirty="0" err="1" smtClean="0"/>
              <a:t>Language</a:t>
            </a:r>
            <a:endParaRPr lang="sv-SE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907704" y="1248444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 err="1" smtClean="0"/>
              <a:t>Food</a:t>
            </a:r>
            <a:r>
              <a:rPr lang="sv-SE" sz="2000" dirty="0" smtClean="0"/>
              <a:t> and </a:t>
            </a:r>
            <a:r>
              <a:rPr lang="sv-SE" sz="2000" dirty="0" err="1" smtClean="0"/>
              <a:t>beverages</a:t>
            </a:r>
            <a:r>
              <a:rPr lang="sv-SE" sz="2000" dirty="0" smtClean="0"/>
              <a:t>:</a:t>
            </a:r>
            <a:endParaRPr lang="sv-SE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654619"/>
              </p:ext>
            </p:extLst>
          </p:nvPr>
        </p:nvGraphicFramePr>
        <p:xfrm>
          <a:off x="1910408" y="2005964"/>
          <a:ext cx="6768752" cy="43033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4376"/>
                <a:gridCol w="3384376"/>
              </a:tblGrid>
              <a:tr h="4303356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v-SE" sz="1800" dirty="0" smtClean="0"/>
                        <a:t>Fika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v-SE" sz="1800" dirty="0" smtClean="0"/>
                        <a:t>Kaffe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v-SE" sz="1800" dirty="0" smtClean="0"/>
                        <a:t>Te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v-SE" sz="1800" dirty="0" smtClean="0"/>
                        <a:t>Kaffe med mjölk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v-SE" sz="1800" dirty="0" smtClean="0"/>
                        <a:t>Vatten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v-SE" sz="1800" dirty="0" smtClean="0"/>
                        <a:t>Dagens lunch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v-SE" sz="1800" dirty="0" smtClean="0"/>
                        <a:t>Vegetarisk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v-SE" sz="1800" dirty="0" smtClean="0"/>
                        <a:t>Kött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v-SE" sz="1800" dirty="0" smtClean="0"/>
                        <a:t>Kyckling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v-SE" sz="1800" dirty="0" smtClean="0"/>
                        <a:t>Kalkon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v-SE" sz="1800" dirty="0" smtClean="0"/>
                        <a:t>Fisk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v-SE" sz="1800" dirty="0" smtClean="0"/>
                        <a:t>Bröd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v-SE" sz="1800" dirty="0" smtClean="0"/>
                        <a:t>Ost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v-SE" sz="1800" dirty="0" smtClean="0"/>
                        <a:t>Ris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”Fika” </a:t>
                      </a:r>
                      <a:r>
                        <a:rPr lang="sv-SE" dirty="0" smtClean="0">
                          <a:sym typeface="Wingdings" pitchFamily="2" charset="2"/>
                        </a:rPr>
                        <a:t></a:t>
                      </a:r>
                    </a:p>
                    <a:p>
                      <a:r>
                        <a:rPr lang="sv-SE" dirty="0" err="1" smtClean="0">
                          <a:sym typeface="Wingdings" pitchFamily="2" charset="2"/>
                        </a:rPr>
                        <a:t>Coffee</a:t>
                      </a:r>
                      <a:endParaRPr lang="sv-SE" dirty="0" smtClean="0">
                        <a:sym typeface="Wingdings" pitchFamily="2" charset="2"/>
                      </a:endParaRPr>
                    </a:p>
                    <a:p>
                      <a:r>
                        <a:rPr lang="sv-SE" dirty="0" smtClean="0">
                          <a:sym typeface="Wingdings" pitchFamily="2" charset="2"/>
                        </a:rPr>
                        <a:t>Tea</a:t>
                      </a:r>
                    </a:p>
                    <a:p>
                      <a:r>
                        <a:rPr lang="sv-SE" dirty="0" err="1" smtClean="0">
                          <a:sym typeface="Wingdings" pitchFamily="2" charset="2"/>
                        </a:rPr>
                        <a:t>Coffee</a:t>
                      </a:r>
                      <a:r>
                        <a:rPr lang="sv-SE" dirty="0" smtClean="0">
                          <a:sym typeface="Wingdings" pitchFamily="2" charset="2"/>
                        </a:rPr>
                        <a:t> </a:t>
                      </a:r>
                      <a:r>
                        <a:rPr lang="sv-SE" dirty="0" err="1" smtClean="0">
                          <a:sym typeface="Wingdings" pitchFamily="2" charset="2"/>
                        </a:rPr>
                        <a:t>with</a:t>
                      </a:r>
                      <a:r>
                        <a:rPr lang="sv-SE" dirty="0" smtClean="0">
                          <a:sym typeface="Wingdings" pitchFamily="2" charset="2"/>
                        </a:rPr>
                        <a:t> milk</a:t>
                      </a:r>
                    </a:p>
                    <a:p>
                      <a:r>
                        <a:rPr lang="sv-SE" dirty="0" err="1" smtClean="0">
                          <a:sym typeface="Wingdings" pitchFamily="2" charset="2"/>
                        </a:rPr>
                        <a:t>Water</a:t>
                      </a:r>
                      <a:endParaRPr lang="sv-SE" dirty="0" smtClean="0">
                        <a:sym typeface="Wingdings" pitchFamily="2" charset="2"/>
                      </a:endParaRPr>
                    </a:p>
                    <a:p>
                      <a:r>
                        <a:rPr lang="sv-SE" dirty="0" smtClean="0">
                          <a:sym typeface="Wingdings" pitchFamily="2" charset="2"/>
                        </a:rPr>
                        <a:t>Lunch </a:t>
                      </a:r>
                      <a:r>
                        <a:rPr lang="sv-SE" dirty="0" err="1" smtClean="0">
                          <a:sym typeface="Wingdings" pitchFamily="2" charset="2"/>
                        </a:rPr>
                        <a:t>of</a:t>
                      </a:r>
                      <a:r>
                        <a:rPr lang="sv-SE" dirty="0" smtClean="0">
                          <a:sym typeface="Wingdings" pitchFamily="2" charset="2"/>
                        </a:rPr>
                        <a:t> the </a:t>
                      </a:r>
                      <a:r>
                        <a:rPr lang="sv-SE" dirty="0" err="1" smtClean="0">
                          <a:sym typeface="Wingdings" pitchFamily="2" charset="2"/>
                        </a:rPr>
                        <a:t>day</a:t>
                      </a:r>
                      <a:endParaRPr lang="sv-SE" dirty="0" smtClean="0">
                        <a:sym typeface="Wingdings" pitchFamily="2" charset="2"/>
                      </a:endParaRPr>
                    </a:p>
                    <a:p>
                      <a:r>
                        <a:rPr lang="sv-SE" dirty="0" smtClean="0">
                          <a:sym typeface="Wingdings" pitchFamily="2" charset="2"/>
                        </a:rPr>
                        <a:t>Vegetarian</a:t>
                      </a:r>
                    </a:p>
                    <a:p>
                      <a:r>
                        <a:rPr lang="sv-SE" dirty="0" err="1" smtClean="0">
                          <a:sym typeface="Wingdings" pitchFamily="2" charset="2"/>
                        </a:rPr>
                        <a:t>Meat</a:t>
                      </a:r>
                      <a:endParaRPr lang="sv-SE" dirty="0" smtClean="0">
                        <a:sym typeface="Wingdings" pitchFamily="2" charset="2"/>
                      </a:endParaRPr>
                    </a:p>
                    <a:p>
                      <a:r>
                        <a:rPr lang="sv-SE" dirty="0" smtClean="0">
                          <a:sym typeface="Wingdings" pitchFamily="2" charset="2"/>
                        </a:rPr>
                        <a:t>Chicken</a:t>
                      </a:r>
                    </a:p>
                    <a:p>
                      <a:r>
                        <a:rPr lang="sv-SE" dirty="0" err="1" smtClean="0">
                          <a:sym typeface="Wingdings" pitchFamily="2" charset="2"/>
                        </a:rPr>
                        <a:t>Turkey</a:t>
                      </a:r>
                      <a:endParaRPr lang="sv-SE" dirty="0" smtClean="0">
                        <a:sym typeface="Wingdings" pitchFamily="2" charset="2"/>
                      </a:endParaRPr>
                    </a:p>
                    <a:p>
                      <a:r>
                        <a:rPr lang="sv-SE" dirty="0" err="1" smtClean="0">
                          <a:sym typeface="Wingdings" pitchFamily="2" charset="2"/>
                        </a:rPr>
                        <a:t>Fish</a:t>
                      </a:r>
                      <a:endParaRPr lang="sv-SE" dirty="0" smtClean="0">
                        <a:sym typeface="Wingdings" pitchFamily="2" charset="2"/>
                      </a:endParaRPr>
                    </a:p>
                    <a:p>
                      <a:r>
                        <a:rPr lang="sv-SE" dirty="0" err="1" smtClean="0">
                          <a:sym typeface="Wingdings" pitchFamily="2" charset="2"/>
                        </a:rPr>
                        <a:t>Bread</a:t>
                      </a:r>
                      <a:endParaRPr lang="sv-SE" dirty="0" smtClean="0">
                        <a:sym typeface="Wingdings" pitchFamily="2" charset="2"/>
                      </a:endParaRPr>
                    </a:p>
                    <a:p>
                      <a:r>
                        <a:rPr lang="sv-SE" dirty="0" err="1" smtClean="0">
                          <a:sym typeface="Wingdings" pitchFamily="2" charset="2"/>
                        </a:rPr>
                        <a:t>Cheese</a:t>
                      </a:r>
                      <a:endParaRPr lang="sv-SE" dirty="0" smtClean="0">
                        <a:sym typeface="Wingdings" pitchFamily="2" charset="2"/>
                      </a:endParaRPr>
                    </a:p>
                    <a:p>
                      <a:r>
                        <a:rPr lang="sv-SE" dirty="0" smtClean="0">
                          <a:sym typeface="Wingdings" pitchFamily="2" charset="2"/>
                        </a:rPr>
                        <a:t>Rice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07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5" descr="tag_gra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0"/>
            <a:ext cx="990600" cy="250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170787" y="447054"/>
            <a:ext cx="5904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dirty="0" smtClean="0"/>
              <a:t>An </a:t>
            </a:r>
            <a:r>
              <a:rPr lang="sv-SE" sz="2400" dirty="0" err="1" smtClean="0"/>
              <a:t>Introduction</a:t>
            </a:r>
            <a:r>
              <a:rPr lang="sv-SE" sz="2400" dirty="0" smtClean="0"/>
              <a:t> </a:t>
            </a:r>
            <a:r>
              <a:rPr lang="sv-SE" sz="2400" dirty="0" err="1" smtClean="0"/>
              <a:t>to</a:t>
            </a:r>
            <a:r>
              <a:rPr lang="sv-SE" sz="2400" dirty="0" smtClean="0"/>
              <a:t> the Swedish </a:t>
            </a:r>
            <a:r>
              <a:rPr lang="sv-SE" sz="2400" dirty="0" err="1" smtClean="0"/>
              <a:t>Language</a:t>
            </a:r>
            <a:endParaRPr lang="sv-SE" sz="2400" dirty="0" smtClean="0"/>
          </a:p>
          <a:p>
            <a:pPr algn="ctr"/>
            <a:r>
              <a:rPr lang="sv-SE" sz="2400" dirty="0" smtClean="0"/>
              <a:t>Group </a:t>
            </a:r>
            <a:r>
              <a:rPr lang="sv-SE" sz="2400" dirty="0" err="1" smtClean="0"/>
              <a:t>assignment</a:t>
            </a:r>
            <a:endParaRPr lang="sv-SE" sz="24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295582"/>
              </p:ext>
            </p:extLst>
          </p:nvPr>
        </p:nvGraphicFramePr>
        <p:xfrm>
          <a:off x="2170787" y="1988840"/>
          <a:ext cx="6548848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74424"/>
                <a:gridCol w="3274424"/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1800" dirty="0" err="1" smtClean="0"/>
                        <a:t>Interview</a:t>
                      </a:r>
                      <a:r>
                        <a:rPr lang="sv-SE" sz="1800" dirty="0" smtClean="0"/>
                        <a:t> </a:t>
                      </a:r>
                      <a:r>
                        <a:rPr lang="sv-SE" sz="1800" dirty="0" err="1" smtClean="0"/>
                        <a:t>each</a:t>
                      </a:r>
                      <a:r>
                        <a:rPr lang="sv-SE" sz="1800" dirty="0" smtClean="0"/>
                        <a:t> </a:t>
                      </a:r>
                      <a:r>
                        <a:rPr lang="sv-SE" sz="1800" dirty="0" err="1" smtClean="0"/>
                        <a:t>other</a:t>
                      </a:r>
                      <a:r>
                        <a:rPr lang="sv-SE" sz="1800" dirty="0" smtClean="0"/>
                        <a:t>!</a:t>
                      </a:r>
                    </a:p>
                    <a:p>
                      <a:endParaRPr lang="sv-SE" sz="180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v-SE" sz="1800" dirty="0" smtClean="0"/>
                        <a:t>Vill du ha kaffe?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v-SE" sz="1800" dirty="0" smtClean="0"/>
                        <a:t>Vill d</a:t>
                      </a:r>
                      <a:r>
                        <a:rPr lang="sv-SE" sz="1800" baseline="0" dirty="0" smtClean="0"/>
                        <a:t>u ha vatten?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v-SE" sz="1800" baseline="0" dirty="0" smtClean="0"/>
                        <a:t>Vill du ha bröd?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v-SE" sz="1800" baseline="0" dirty="0" smtClean="0"/>
                        <a:t>Vill du ha..</a:t>
                      </a:r>
                      <a:endParaRPr lang="sv-SE" sz="180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sv-SE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 smtClean="0"/>
                    </a:p>
                    <a:p>
                      <a:endParaRPr lang="sv-SE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dirty="0" smtClean="0"/>
                        <a:t>Ja, jag vill ha kaffe, tack.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dirty="0" smtClean="0"/>
                        <a:t>Ja,</a:t>
                      </a:r>
                      <a:r>
                        <a:rPr lang="sv-SE" sz="1800" baseline="0" dirty="0" smtClean="0"/>
                        <a:t> jag vill ha vatten, tack.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baseline="0" dirty="0" smtClean="0"/>
                        <a:t>Ja, jag vill ha bröd, tack.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baseline="0" dirty="0" smtClean="0"/>
                        <a:t>Ja, jag vill ha..</a:t>
                      </a:r>
                    </a:p>
                    <a:p>
                      <a:endParaRPr lang="sv-SE" sz="1800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83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5" descr="tag_gra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0"/>
            <a:ext cx="990600" cy="250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170787" y="447054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dirty="0" smtClean="0"/>
              <a:t>An </a:t>
            </a:r>
            <a:r>
              <a:rPr lang="sv-SE" sz="2400" dirty="0" err="1" smtClean="0"/>
              <a:t>Introduction</a:t>
            </a:r>
            <a:r>
              <a:rPr lang="sv-SE" sz="2400" dirty="0" smtClean="0"/>
              <a:t> </a:t>
            </a:r>
            <a:r>
              <a:rPr lang="sv-SE" sz="2400" dirty="0" err="1" smtClean="0"/>
              <a:t>to</a:t>
            </a:r>
            <a:r>
              <a:rPr lang="sv-SE" sz="2400" dirty="0" smtClean="0"/>
              <a:t> the Swedish </a:t>
            </a:r>
            <a:r>
              <a:rPr lang="sv-SE" sz="2400" dirty="0" err="1" smtClean="0"/>
              <a:t>Language</a:t>
            </a:r>
            <a:endParaRPr lang="sv-SE" sz="24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835607"/>
              </p:ext>
            </p:extLst>
          </p:nvPr>
        </p:nvGraphicFramePr>
        <p:xfrm>
          <a:off x="1855105" y="1052736"/>
          <a:ext cx="6768752" cy="5303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4376"/>
                <a:gridCol w="3384376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sv-SE" sz="1800" dirty="0" smtClean="0"/>
                        <a:t>Transports: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sv-SE" sz="1800" dirty="0" smtClean="0"/>
                        <a:t>Buss/Åka buss/Ta bussen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sv-SE" sz="1800" dirty="0" smtClean="0"/>
                        <a:t>Tåg/Åka</a:t>
                      </a:r>
                      <a:r>
                        <a:rPr lang="sv-SE" sz="1800" baseline="0" dirty="0" smtClean="0"/>
                        <a:t> tåg/Ta tåget</a:t>
                      </a:r>
                      <a:endParaRPr lang="sv-SE" sz="1800" dirty="0" smtClean="0"/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sv-SE" sz="1800" dirty="0" smtClean="0"/>
                        <a:t>Bil/Åka, köra bil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sv-SE" sz="1800" dirty="0" smtClean="0"/>
                        <a:t>Flyg/flyga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sv-SE" sz="1800" dirty="0" smtClean="0"/>
                        <a:t>Cykel/cykla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sv-SE" sz="18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sv-SE" sz="1800" dirty="0" err="1" smtClean="0"/>
                        <a:t>Hygiene</a:t>
                      </a:r>
                      <a:r>
                        <a:rPr lang="sv-SE" sz="1800" dirty="0" smtClean="0"/>
                        <a:t>: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v-SE" sz="1800" dirty="0" smtClean="0"/>
                        <a:t>Tvål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v-SE" sz="1800" dirty="0" smtClean="0"/>
                        <a:t>Schampo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v-SE" sz="1800" dirty="0" smtClean="0"/>
                        <a:t>Tandkräm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v-SE" sz="1800" dirty="0" smtClean="0"/>
                        <a:t>Diskmedel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v-SE" sz="1800" dirty="0" smtClean="0"/>
                        <a:t>Tvättmedel</a:t>
                      </a:r>
                      <a:br>
                        <a:rPr lang="sv-SE" sz="1800" dirty="0" smtClean="0"/>
                      </a:br>
                      <a:endParaRPr lang="sv-SE" sz="1800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sv-SE" sz="1800" dirty="0" err="1" smtClean="0"/>
                        <a:t>Other</a:t>
                      </a:r>
                      <a:r>
                        <a:rPr lang="sv-SE" sz="1800" dirty="0" smtClean="0"/>
                        <a:t>: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v-SE" sz="1800" dirty="0" smtClean="0"/>
                        <a:t>Dagis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v-SE" sz="1800" dirty="0" smtClean="0"/>
                        <a:t>Lagom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v-SE" sz="1800" dirty="0" smtClean="0"/>
                        <a:t>Bensträckare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 smtClean="0"/>
                    </a:p>
                    <a:p>
                      <a:r>
                        <a:rPr lang="sv-SE" dirty="0" smtClean="0"/>
                        <a:t>Bus/Go by bus/</a:t>
                      </a:r>
                      <a:r>
                        <a:rPr lang="sv-SE" dirty="0" err="1" smtClean="0"/>
                        <a:t>Take</a:t>
                      </a:r>
                      <a:r>
                        <a:rPr lang="sv-SE" dirty="0" smtClean="0"/>
                        <a:t> the bus</a:t>
                      </a:r>
                    </a:p>
                    <a:p>
                      <a:r>
                        <a:rPr lang="sv-SE" dirty="0" err="1" smtClean="0"/>
                        <a:t>Train</a:t>
                      </a:r>
                      <a:r>
                        <a:rPr lang="sv-SE" dirty="0" smtClean="0"/>
                        <a:t>/Go by </a:t>
                      </a:r>
                      <a:r>
                        <a:rPr lang="sv-SE" dirty="0" err="1" smtClean="0"/>
                        <a:t>train</a:t>
                      </a:r>
                      <a:r>
                        <a:rPr lang="sv-SE" dirty="0" smtClean="0"/>
                        <a:t>/</a:t>
                      </a:r>
                      <a:r>
                        <a:rPr lang="sv-SE" dirty="0" err="1" smtClean="0"/>
                        <a:t>Take</a:t>
                      </a:r>
                      <a:r>
                        <a:rPr lang="sv-SE" baseline="0" dirty="0" smtClean="0"/>
                        <a:t> the </a:t>
                      </a:r>
                      <a:r>
                        <a:rPr lang="sv-SE" baseline="0" dirty="0" err="1" smtClean="0"/>
                        <a:t>train</a:t>
                      </a:r>
                      <a:endParaRPr lang="sv-SE" dirty="0" smtClean="0"/>
                    </a:p>
                    <a:p>
                      <a:r>
                        <a:rPr lang="sv-SE" dirty="0" smtClean="0"/>
                        <a:t>Car/Go by</a:t>
                      </a:r>
                      <a:r>
                        <a:rPr lang="sv-SE" baseline="0" dirty="0" smtClean="0"/>
                        <a:t> </a:t>
                      </a:r>
                      <a:r>
                        <a:rPr lang="sv-SE" baseline="0" dirty="0" err="1" smtClean="0"/>
                        <a:t>car</a:t>
                      </a:r>
                      <a:r>
                        <a:rPr lang="sv-SE" baseline="0" dirty="0" smtClean="0"/>
                        <a:t>, drive</a:t>
                      </a:r>
                      <a:endParaRPr lang="sv-SE" dirty="0" smtClean="0"/>
                    </a:p>
                    <a:p>
                      <a:r>
                        <a:rPr lang="sv-SE" dirty="0" err="1" smtClean="0"/>
                        <a:t>Airplane</a:t>
                      </a:r>
                      <a:r>
                        <a:rPr lang="sv-SE" dirty="0" smtClean="0"/>
                        <a:t>/Go</a:t>
                      </a:r>
                      <a:r>
                        <a:rPr lang="sv-SE" baseline="0" dirty="0" smtClean="0"/>
                        <a:t> by </a:t>
                      </a:r>
                      <a:r>
                        <a:rPr lang="sv-SE" baseline="0" dirty="0" err="1" smtClean="0"/>
                        <a:t>airplane</a:t>
                      </a:r>
                      <a:endParaRPr lang="sv-SE" dirty="0" smtClean="0"/>
                    </a:p>
                    <a:p>
                      <a:r>
                        <a:rPr lang="sv-SE" dirty="0" err="1" smtClean="0"/>
                        <a:t>Bicycle</a:t>
                      </a:r>
                      <a:r>
                        <a:rPr lang="sv-SE" dirty="0" smtClean="0"/>
                        <a:t>/Go by </a:t>
                      </a:r>
                      <a:r>
                        <a:rPr lang="sv-SE" dirty="0" err="1" smtClean="0"/>
                        <a:t>bicycle</a:t>
                      </a:r>
                      <a:r>
                        <a:rPr lang="sv-SE" baseline="0" dirty="0" smtClean="0"/>
                        <a:t> (bike)</a:t>
                      </a:r>
                      <a:endParaRPr lang="sv-SE" dirty="0" smtClean="0"/>
                    </a:p>
                    <a:p>
                      <a:endParaRPr lang="sv-SE" dirty="0" smtClean="0"/>
                    </a:p>
                    <a:p>
                      <a:endParaRPr lang="sv-SE" dirty="0" smtClean="0"/>
                    </a:p>
                    <a:p>
                      <a:r>
                        <a:rPr lang="sv-SE" dirty="0" err="1" smtClean="0"/>
                        <a:t>Soap</a:t>
                      </a:r>
                      <a:endParaRPr lang="sv-SE" dirty="0" smtClean="0"/>
                    </a:p>
                    <a:p>
                      <a:r>
                        <a:rPr lang="sv-SE" dirty="0" err="1" smtClean="0"/>
                        <a:t>Schampoo</a:t>
                      </a:r>
                      <a:endParaRPr lang="sv-SE" dirty="0" smtClean="0"/>
                    </a:p>
                    <a:p>
                      <a:r>
                        <a:rPr lang="sv-SE" dirty="0" err="1" smtClean="0"/>
                        <a:t>Touth</a:t>
                      </a:r>
                      <a:r>
                        <a:rPr lang="sv-SE" baseline="0" dirty="0" smtClean="0"/>
                        <a:t> </a:t>
                      </a:r>
                      <a:r>
                        <a:rPr lang="sv-SE" baseline="0" dirty="0" err="1" smtClean="0"/>
                        <a:t>paste</a:t>
                      </a:r>
                      <a:endParaRPr lang="sv-SE" baseline="0" dirty="0" smtClean="0"/>
                    </a:p>
                    <a:p>
                      <a:r>
                        <a:rPr lang="sv-SE" baseline="0" dirty="0" err="1" smtClean="0"/>
                        <a:t>Dishwashing</a:t>
                      </a:r>
                      <a:r>
                        <a:rPr lang="sv-SE" baseline="0" dirty="0" smtClean="0"/>
                        <a:t> </a:t>
                      </a:r>
                      <a:r>
                        <a:rPr lang="sv-SE" baseline="0" dirty="0" err="1" smtClean="0"/>
                        <a:t>liquid</a:t>
                      </a:r>
                      <a:endParaRPr lang="sv-SE" baseline="0" dirty="0" smtClean="0"/>
                    </a:p>
                    <a:p>
                      <a:r>
                        <a:rPr lang="sv-SE" baseline="0" dirty="0" err="1" smtClean="0"/>
                        <a:t>Laundry</a:t>
                      </a:r>
                      <a:r>
                        <a:rPr lang="sv-SE" baseline="0" dirty="0" smtClean="0"/>
                        <a:t> detergent</a:t>
                      </a:r>
                    </a:p>
                    <a:p>
                      <a:endParaRPr lang="sv-SE" dirty="0" smtClean="0"/>
                    </a:p>
                    <a:p>
                      <a:endParaRPr lang="sv-SE" dirty="0" smtClean="0"/>
                    </a:p>
                    <a:p>
                      <a:r>
                        <a:rPr lang="sv-SE" dirty="0" smtClean="0"/>
                        <a:t>Day </a:t>
                      </a:r>
                      <a:r>
                        <a:rPr lang="sv-SE" dirty="0" err="1" smtClean="0"/>
                        <a:t>care</a:t>
                      </a:r>
                      <a:r>
                        <a:rPr lang="sv-SE" dirty="0" smtClean="0"/>
                        <a:t> center</a:t>
                      </a:r>
                    </a:p>
                    <a:p>
                      <a:r>
                        <a:rPr lang="sv-SE" dirty="0" smtClean="0"/>
                        <a:t>”Just right”</a:t>
                      </a:r>
                    </a:p>
                    <a:p>
                      <a:r>
                        <a:rPr lang="sv-SE" dirty="0" smtClean="0"/>
                        <a:t>”Leg </a:t>
                      </a:r>
                      <a:r>
                        <a:rPr lang="sv-SE" dirty="0" err="1" smtClean="0"/>
                        <a:t>strecher</a:t>
                      </a:r>
                      <a:r>
                        <a:rPr lang="sv-SE" dirty="0" smtClean="0"/>
                        <a:t>”, </a:t>
                      </a:r>
                      <a:r>
                        <a:rPr lang="sv-SE" dirty="0" err="1" smtClean="0"/>
                        <a:t>very</a:t>
                      </a:r>
                      <a:r>
                        <a:rPr lang="sv-SE" dirty="0" smtClean="0"/>
                        <a:t> short</a:t>
                      </a:r>
                      <a:r>
                        <a:rPr lang="sv-SE" baseline="0" dirty="0" smtClean="0"/>
                        <a:t> break, </a:t>
                      </a:r>
                      <a:r>
                        <a:rPr lang="sv-SE" baseline="0" dirty="0" err="1" smtClean="0"/>
                        <a:t>but</a:t>
                      </a:r>
                      <a:r>
                        <a:rPr lang="sv-SE" baseline="0" smtClean="0"/>
                        <a:t> not ”fika”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034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5" descr="tag_gra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0"/>
            <a:ext cx="990600" cy="250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170787" y="447054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dirty="0" smtClean="0"/>
              <a:t>An </a:t>
            </a:r>
            <a:r>
              <a:rPr lang="sv-SE" sz="2400" dirty="0" err="1" smtClean="0"/>
              <a:t>Introduction</a:t>
            </a:r>
            <a:r>
              <a:rPr lang="sv-SE" sz="2400" dirty="0" smtClean="0"/>
              <a:t> </a:t>
            </a:r>
            <a:r>
              <a:rPr lang="sv-SE" sz="2400" dirty="0" err="1" smtClean="0"/>
              <a:t>to</a:t>
            </a:r>
            <a:r>
              <a:rPr lang="sv-SE" sz="2400" dirty="0" smtClean="0"/>
              <a:t> the Swedish </a:t>
            </a:r>
            <a:r>
              <a:rPr lang="sv-SE" sz="2400" dirty="0" err="1" smtClean="0"/>
              <a:t>Language</a:t>
            </a:r>
            <a:endParaRPr lang="sv-SE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907704" y="1052736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The Swedish </a:t>
            </a:r>
            <a:r>
              <a:rPr lang="sv-SE" dirty="0" err="1" smtClean="0"/>
              <a:t>pronouns</a:t>
            </a:r>
            <a:r>
              <a:rPr lang="sv-SE" dirty="0" smtClean="0"/>
              <a:t>:</a:t>
            </a:r>
          </a:p>
          <a:p>
            <a:endParaRPr lang="sv-SE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282862"/>
              </p:ext>
            </p:extLst>
          </p:nvPr>
        </p:nvGraphicFramePr>
        <p:xfrm>
          <a:off x="1883355" y="1417756"/>
          <a:ext cx="6793100" cy="5303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6550"/>
                <a:gridCol w="3396550"/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v-SE" b="1" dirty="0" smtClean="0"/>
                        <a:t>Jag</a:t>
                      </a:r>
                      <a:r>
                        <a:rPr lang="sv-SE" dirty="0" smtClean="0"/>
                        <a:t> bor i Sverige</a:t>
                      </a:r>
                      <a:br>
                        <a:rPr lang="sv-SE" dirty="0" smtClean="0"/>
                      </a:br>
                      <a:endParaRPr lang="sv-SE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v-SE" b="1" dirty="0" smtClean="0"/>
                        <a:t>Du</a:t>
                      </a:r>
                      <a:r>
                        <a:rPr lang="sv-SE" dirty="0" smtClean="0"/>
                        <a:t> bor i Sverige</a:t>
                      </a:r>
                      <a:br>
                        <a:rPr lang="sv-SE" dirty="0" smtClean="0"/>
                      </a:br>
                      <a:endParaRPr lang="sv-SE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v-SE" b="1" dirty="0" smtClean="0"/>
                        <a:t>Han</a:t>
                      </a:r>
                      <a:r>
                        <a:rPr lang="sv-SE" dirty="0" smtClean="0"/>
                        <a:t> bor i Sverige</a:t>
                      </a:r>
                      <a:br>
                        <a:rPr lang="sv-SE" dirty="0" smtClean="0"/>
                      </a:br>
                      <a:endParaRPr lang="sv-SE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v-SE" b="1" dirty="0" smtClean="0"/>
                        <a:t>Hon</a:t>
                      </a:r>
                      <a:r>
                        <a:rPr lang="sv-SE" dirty="0" smtClean="0"/>
                        <a:t> bor i Sverige</a:t>
                      </a:r>
                      <a:br>
                        <a:rPr lang="sv-SE" dirty="0" smtClean="0"/>
                      </a:br>
                      <a:endParaRPr lang="sv-SE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v-SE" b="1" dirty="0" smtClean="0"/>
                        <a:t>Den</a:t>
                      </a:r>
                      <a:r>
                        <a:rPr lang="sv-SE" dirty="0" smtClean="0"/>
                        <a:t> (katten=the </a:t>
                      </a:r>
                      <a:r>
                        <a:rPr lang="sv-SE" dirty="0" err="1" smtClean="0"/>
                        <a:t>cat</a:t>
                      </a:r>
                      <a:r>
                        <a:rPr lang="sv-SE" dirty="0" smtClean="0"/>
                        <a:t>) bor i Sverige</a:t>
                      </a:r>
                      <a:br>
                        <a:rPr lang="sv-SE" dirty="0" smtClean="0"/>
                      </a:br>
                      <a:endParaRPr lang="sv-SE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v-SE" b="1" dirty="0" smtClean="0"/>
                        <a:t>Det</a:t>
                      </a:r>
                      <a:r>
                        <a:rPr lang="sv-SE" dirty="0" smtClean="0"/>
                        <a:t> (barnet=the </a:t>
                      </a:r>
                      <a:r>
                        <a:rPr lang="sv-SE" dirty="0" err="1" smtClean="0"/>
                        <a:t>child</a:t>
                      </a:r>
                      <a:r>
                        <a:rPr lang="sv-SE" dirty="0" smtClean="0"/>
                        <a:t>) bor i Sverige</a:t>
                      </a:r>
                      <a:br>
                        <a:rPr lang="sv-SE" dirty="0" smtClean="0"/>
                      </a:br>
                      <a:endParaRPr lang="sv-SE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v-SE" b="1" dirty="0" smtClean="0"/>
                        <a:t>Vi</a:t>
                      </a:r>
                      <a:r>
                        <a:rPr lang="sv-SE" dirty="0" smtClean="0"/>
                        <a:t> bor i Sverige</a:t>
                      </a:r>
                      <a:br>
                        <a:rPr lang="sv-SE" dirty="0" smtClean="0"/>
                      </a:br>
                      <a:endParaRPr lang="sv-SE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v-SE" b="1" dirty="0" smtClean="0"/>
                        <a:t>Ni</a:t>
                      </a:r>
                      <a:r>
                        <a:rPr lang="sv-SE" dirty="0" smtClean="0"/>
                        <a:t> bor i Sverige</a:t>
                      </a:r>
                      <a:br>
                        <a:rPr lang="sv-SE" dirty="0" smtClean="0"/>
                      </a:br>
                      <a:endParaRPr lang="sv-SE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v-SE" b="1" dirty="0" smtClean="0"/>
                        <a:t>De</a:t>
                      </a:r>
                      <a:r>
                        <a:rPr lang="sv-SE" dirty="0" smtClean="0"/>
                        <a:t> bor i Sverige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I</a:t>
                      </a:r>
                    </a:p>
                    <a:p>
                      <a:endParaRPr lang="sv-SE" dirty="0" smtClean="0"/>
                    </a:p>
                    <a:p>
                      <a:r>
                        <a:rPr lang="sv-SE" dirty="0" err="1" smtClean="0"/>
                        <a:t>You</a:t>
                      </a:r>
                      <a:r>
                        <a:rPr lang="sv-SE" dirty="0" smtClean="0"/>
                        <a:t> (singular)</a:t>
                      </a:r>
                    </a:p>
                    <a:p>
                      <a:endParaRPr lang="sv-SE" dirty="0" smtClean="0"/>
                    </a:p>
                    <a:p>
                      <a:r>
                        <a:rPr lang="sv-SE" dirty="0" err="1" smtClean="0"/>
                        <a:t>He</a:t>
                      </a:r>
                      <a:endParaRPr lang="sv-SE" dirty="0" smtClean="0"/>
                    </a:p>
                    <a:p>
                      <a:endParaRPr lang="sv-SE" dirty="0" smtClean="0"/>
                    </a:p>
                    <a:p>
                      <a:r>
                        <a:rPr lang="sv-SE" dirty="0" err="1" smtClean="0"/>
                        <a:t>She</a:t>
                      </a:r>
                      <a:endParaRPr lang="sv-SE" dirty="0" smtClean="0"/>
                    </a:p>
                    <a:p>
                      <a:endParaRPr lang="sv-SE" dirty="0" smtClean="0"/>
                    </a:p>
                    <a:p>
                      <a:r>
                        <a:rPr lang="sv-SE" dirty="0" smtClean="0"/>
                        <a:t>It (neutrum – ”ett-</a:t>
                      </a:r>
                      <a:r>
                        <a:rPr lang="sv-SE" dirty="0" err="1" smtClean="0"/>
                        <a:t>words</a:t>
                      </a:r>
                      <a:r>
                        <a:rPr lang="sv-SE" dirty="0" smtClean="0"/>
                        <a:t>”)</a:t>
                      </a:r>
                    </a:p>
                    <a:p>
                      <a:endParaRPr lang="sv-SE" dirty="0" smtClean="0"/>
                    </a:p>
                    <a:p>
                      <a:endParaRPr lang="sv-SE" dirty="0" smtClean="0"/>
                    </a:p>
                    <a:p>
                      <a:r>
                        <a:rPr lang="sv-SE" dirty="0" smtClean="0"/>
                        <a:t>It (reale – ”en-</a:t>
                      </a:r>
                      <a:r>
                        <a:rPr lang="sv-SE" dirty="0" err="1" smtClean="0"/>
                        <a:t>words</a:t>
                      </a:r>
                      <a:r>
                        <a:rPr lang="sv-SE" dirty="0" smtClean="0"/>
                        <a:t>”)</a:t>
                      </a:r>
                      <a:br>
                        <a:rPr lang="sv-SE" dirty="0" smtClean="0"/>
                      </a:br>
                      <a:endParaRPr lang="sv-SE" dirty="0" smtClean="0"/>
                    </a:p>
                    <a:p>
                      <a:endParaRPr lang="sv-SE" dirty="0" smtClean="0"/>
                    </a:p>
                    <a:p>
                      <a:r>
                        <a:rPr lang="sv-SE" dirty="0" err="1" smtClean="0"/>
                        <a:t>We</a:t>
                      </a:r>
                      <a:endParaRPr lang="sv-SE" dirty="0" smtClean="0"/>
                    </a:p>
                    <a:p>
                      <a:endParaRPr lang="sv-SE" dirty="0" smtClean="0"/>
                    </a:p>
                    <a:p>
                      <a:r>
                        <a:rPr lang="sv-SE" dirty="0" err="1" smtClean="0"/>
                        <a:t>You</a:t>
                      </a:r>
                      <a:r>
                        <a:rPr lang="sv-SE" dirty="0" smtClean="0"/>
                        <a:t> (plural)</a:t>
                      </a:r>
                    </a:p>
                    <a:p>
                      <a:endParaRPr lang="sv-SE" dirty="0" smtClean="0"/>
                    </a:p>
                    <a:p>
                      <a:r>
                        <a:rPr lang="sv-SE" dirty="0" err="1" smtClean="0"/>
                        <a:t>They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5" descr="tag_gra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0"/>
            <a:ext cx="990600" cy="250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170787" y="447054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dirty="0" smtClean="0"/>
              <a:t>An </a:t>
            </a:r>
            <a:r>
              <a:rPr lang="sv-SE" sz="2400" dirty="0" err="1" smtClean="0"/>
              <a:t>Introduction</a:t>
            </a:r>
            <a:r>
              <a:rPr lang="sv-SE" sz="2400" dirty="0" smtClean="0"/>
              <a:t> </a:t>
            </a:r>
            <a:r>
              <a:rPr lang="sv-SE" sz="2400" dirty="0" err="1" smtClean="0"/>
              <a:t>to</a:t>
            </a:r>
            <a:r>
              <a:rPr lang="sv-SE" sz="2400" dirty="0" smtClean="0"/>
              <a:t> the Swedish </a:t>
            </a:r>
            <a:r>
              <a:rPr lang="sv-SE" sz="2400" dirty="0" err="1" smtClean="0"/>
              <a:t>Language</a:t>
            </a:r>
            <a:endParaRPr lang="sv-SE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73242" y="1052736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 smtClean="0"/>
              <a:t>Getting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know</a:t>
            </a:r>
            <a:r>
              <a:rPr lang="sv-SE" dirty="0" smtClean="0"/>
              <a:t> </a:t>
            </a:r>
            <a:r>
              <a:rPr lang="sv-SE" dirty="0" err="1" smtClean="0"/>
              <a:t>someone</a:t>
            </a:r>
            <a:r>
              <a:rPr lang="sv-SE" dirty="0" smtClean="0"/>
              <a:t>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069483"/>
              </p:ext>
            </p:extLst>
          </p:nvPr>
        </p:nvGraphicFramePr>
        <p:xfrm>
          <a:off x="1873242" y="1463234"/>
          <a:ext cx="6768752" cy="4754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4376"/>
                <a:gridCol w="3384376"/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v-SE" dirty="0" smtClean="0"/>
                        <a:t>Vad heter du?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v-SE" dirty="0" smtClean="0"/>
                        <a:t>Jag heter Maria.</a:t>
                      </a:r>
                      <a:br>
                        <a:rPr lang="sv-SE" dirty="0" smtClean="0"/>
                      </a:br>
                      <a:endParaRPr lang="sv-SE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v-SE" dirty="0" smtClean="0"/>
                        <a:t>Var bor du?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v-SE" dirty="0" smtClean="0"/>
                        <a:t>Jag bor i Karlskrona.</a:t>
                      </a:r>
                      <a:br>
                        <a:rPr lang="sv-SE" dirty="0" smtClean="0"/>
                      </a:br>
                      <a:endParaRPr lang="sv-SE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v-SE" dirty="0" smtClean="0"/>
                        <a:t>Var arbetar du?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v-SE" dirty="0" smtClean="0"/>
                        <a:t>Jag arbetar på BTH.</a:t>
                      </a:r>
                      <a:br>
                        <a:rPr lang="sv-SE" dirty="0" smtClean="0"/>
                      </a:br>
                      <a:endParaRPr lang="sv-SE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v-SE" dirty="0" smtClean="0"/>
                        <a:t>Var studerar (pluggar) du?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v-SE" dirty="0" smtClean="0"/>
                        <a:t>Jag studerar (pluggar) på BTH.</a:t>
                      </a:r>
                      <a:br>
                        <a:rPr lang="sv-SE" dirty="0" smtClean="0"/>
                      </a:br>
                      <a:endParaRPr lang="sv-SE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v-SE" dirty="0" smtClean="0"/>
                        <a:t>Hur gammal är du?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sv-SE" dirty="0" smtClean="0"/>
                        <a:t>Jag är femti år.</a:t>
                      </a:r>
                      <a:br>
                        <a:rPr lang="sv-SE" dirty="0" smtClean="0"/>
                      </a:br>
                      <a:endParaRPr lang="sv-SE" dirty="0" smtClean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sv-SE" dirty="0" smtClean="0"/>
                        <a:t>Vad=</a:t>
                      </a:r>
                      <a:r>
                        <a:rPr lang="sv-SE" dirty="0" err="1" smtClean="0"/>
                        <a:t>What</a:t>
                      </a:r>
                      <a:r>
                        <a:rPr lang="sv-SE" dirty="0" smtClean="0"/>
                        <a:t>, Var=</a:t>
                      </a:r>
                      <a:r>
                        <a:rPr lang="sv-SE" dirty="0" err="1" smtClean="0"/>
                        <a:t>Where</a:t>
                      </a:r>
                      <a:r>
                        <a:rPr lang="sv-SE" dirty="0" smtClean="0"/>
                        <a:t>, Hur=</a:t>
                      </a:r>
                      <a:r>
                        <a:rPr lang="sv-SE" dirty="0" err="1" smtClean="0"/>
                        <a:t>How</a:t>
                      </a:r>
                      <a:endParaRPr lang="sv-SE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What</a:t>
                      </a:r>
                      <a:r>
                        <a:rPr lang="sv-SE" dirty="0" smtClean="0"/>
                        <a:t> is </a:t>
                      </a:r>
                      <a:r>
                        <a:rPr lang="sv-SE" dirty="0" err="1" smtClean="0"/>
                        <a:t>your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name</a:t>
                      </a:r>
                      <a:r>
                        <a:rPr lang="sv-SE" dirty="0" smtClean="0"/>
                        <a:t>?</a:t>
                      </a:r>
                    </a:p>
                    <a:p>
                      <a:r>
                        <a:rPr lang="sv-SE" dirty="0" smtClean="0"/>
                        <a:t>My</a:t>
                      </a:r>
                      <a:r>
                        <a:rPr lang="sv-SE" baseline="0" dirty="0" smtClean="0"/>
                        <a:t> </a:t>
                      </a:r>
                      <a:r>
                        <a:rPr lang="sv-SE" baseline="0" dirty="0" err="1" smtClean="0"/>
                        <a:t>name</a:t>
                      </a:r>
                      <a:r>
                        <a:rPr lang="sv-SE" baseline="0" dirty="0" smtClean="0"/>
                        <a:t> is Maria.</a:t>
                      </a:r>
                    </a:p>
                    <a:p>
                      <a:endParaRPr lang="sv-SE" baseline="0" dirty="0" smtClean="0"/>
                    </a:p>
                    <a:p>
                      <a:r>
                        <a:rPr lang="sv-SE" baseline="0" dirty="0" err="1" smtClean="0"/>
                        <a:t>Where</a:t>
                      </a:r>
                      <a:r>
                        <a:rPr lang="sv-SE" baseline="0" dirty="0" smtClean="0"/>
                        <a:t> do </a:t>
                      </a:r>
                      <a:r>
                        <a:rPr lang="sv-SE" baseline="0" dirty="0" err="1" smtClean="0"/>
                        <a:t>you</a:t>
                      </a:r>
                      <a:r>
                        <a:rPr lang="sv-SE" baseline="0" dirty="0" smtClean="0"/>
                        <a:t> live?</a:t>
                      </a:r>
                    </a:p>
                    <a:p>
                      <a:r>
                        <a:rPr lang="sv-SE" baseline="0" dirty="0" smtClean="0"/>
                        <a:t>I live in Karlskrona.</a:t>
                      </a:r>
                    </a:p>
                    <a:p>
                      <a:endParaRPr lang="sv-SE" baseline="0" dirty="0" smtClean="0"/>
                    </a:p>
                    <a:p>
                      <a:r>
                        <a:rPr lang="sv-SE" baseline="0" dirty="0" err="1" smtClean="0"/>
                        <a:t>Where</a:t>
                      </a:r>
                      <a:r>
                        <a:rPr lang="sv-SE" baseline="0" dirty="0" smtClean="0"/>
                        <a:t> do </a:t>
                      </a:r>
                      <a:r>
                        <a:rPr lang="sv-SE" baseline="0" dirty="0" err="1" smtClean="0"/>
                        <a:t>you</a:t>
                      </a:r>
                      <a:r>
                        <a:rPr lang="sv-SE" baseline="0" dirty="0" smtClean="0"/>
                        <a:t> </a:t>
                      </a:r>
                      <a:r>
                        <a:rPr lang="sv-SE" baseline="0" dirty="0" err="1" smtClean="0"/>
                        <a:t>work</a:t>
                      </a:r>
                      <a:r>
                        <a:rPr lang="sv-SE" baseline="0" dirty="0" smtClean="0"/>
                        <a:t>?</a:t>
                      </a:r>
                    </a:p>
                    <a:p>
                      <a:r>
                        <a:rPr lang="sv-SE" baseline="0" dirty="0" smtClean="0"/>
                        <a:t>I </a:t>
                      </a:r>
                      <a:r>
                        <a:rPr lang="sv-SE" baseline="0" dirty="0" err="1" smtClean="0"/>
                        <a:t>work</a:t>
                      </a:r>
                      <a:r>
                        <a:rPr lang="sv-SE" baseline="0" dirty="0" smtClean="0"/>
                        <a:t> at BTH.</a:t>
                      </a:r>
                    </a:p>
                    <a:p>
                      <a:endParaRPr lang="sv-SE" baseline="0" dirty="0" smtClean="0"/>
                    </a:p>
                    <a:p>
                      <a:r>
                        <a:rPr lang="sv-SE" baseline="0" dirty="0" err="1" smtClean="0"/>
                        <a:t>Where</a:t>
                      </a:r>
                      <a:r>
                        <a:rPr lang="sv-SE" baseline="0" dirty="0" smtClean="0"/>
                        <a:t> do </a:t>
                      </a:r>
                      <a:r>
                        <a:rPr lang="sv-SE" baseline="0" dirty="0" err="1" smtClean="0"/>
                        <a:t>you</a:t>
                      </a:r>
                      <a:r>
                        <a:rPr lang="sv-SE" baseline="0" dirty="0" smtClean="0"/>
                        <a:t> </a:t>
                      </a:r>
                      <a:r>
                        <a:rPr lang="sv-SE" baseline="0" dirty="0" err="1" smtClean="0"/>
                        <a:t>study</a:t>
                      </a:r>
                      <a:r>
                        <a:rPr lang="sv-SE" baseline="0" dirty="0" smtClean="0"/>
                        <a:t>?</a:t>
                      </a:r>
                    </a:p>
                    <a:p>
                      <a:r>
                        <a:rPr lang="sv-SE" baseline="0" dirty="0" smtClean="0"/>
                        <a:t>I </a:t>
                      </a:r>
                      <a:r>
                        <a:rPr lang="sv-SE" baseline="0" dirty="0" err="1" smtClean="0"/>
                        <a:t>study</a:t>
                      </a:r>
                      <a:r>
                        <a:rPr lang="sv-SE" baseline="0" dirty="0" smtClean="0"/>
                        <a:t> at BTH.</a:t>
                      </a:r>
                    </a:p>
                    <a:p>
                      <a:endParaRPr lang="sv-SE" baseline="0" dirty="0" smtClean="0"/>
                    </a:p>
                    <a:p>
                      <a:r>
                        <a:rPr lang="sv-SE" baseline="0" dirty="0" err="1" smtClean="0"/>
                        <a:t>How</a:t>
                      </a:r>
                      <a:r>
                        <a:rPr lang="sv-SE" baseline="0" dirty="0" smtClean="0"/>
                        <a:t> old </a:t>
                      </a:r>
                      <a:r>
                        <a:rPr lang="sv-SE" baseline="0" dirty="0" err="1" smtClean="0"/>
                        <a:t>are</a:t>
                      </a:r>
                      <a:r>
                        <a:rPr lang="sv-SE" baseline="0" dirty="0" smtClean="0"/>
                        <a:t> </a:t>
                      </a:r>
                      <a:r>
                        <a:rPr lang="sv-SE" baseline="0" dirty="0" err="1" smtClean="0"/>
                        <a:t>you</a:t>
                      </a:r>
                      <a:r>
                        <a:rPr lang="sv-SE" baseline="0" dirty="0" smtClean="0"/>
                        <a:t>?</a:t>
                      </a:r>
                    </a:p>
                    <a:p>
                      <a:r>
                        <a:rPr lang="sv-SE" baseline="0" dirty="0" smtClean="0"/>
                        <a:t>I </a:t>
                      </a:r>
                      <a:r>
                        <a:rPr lang="sv-SE" baseline="0" dirty="0" err="1" smtClean="0"/>
                        <a:t>am</a:t>
                      </a:r>
                      <a:r>
                        <a:rPr lang="sv-SE" baseline="0" dirty="0" smtClean="0"/>
                        <a:t> fifty </a:t>
                      </a:r>
                      <a:r>
                        <a:rPr lang="sv-SE" baseline="0" dirty="0" err="1" smtClean="0"/>
                        <a:t>years</a:t>
                      </a:r>
                      <a:r>
                        <a:rPr lang="sv-SE" baseline="0" dirty="0" smtClean="0"/>
                        <a:t> old.</a:t>
                      </a:r>
                    </a:p>
                    <a:p>
                      <a:endParaRPr lang="sv-SE" baseline="0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495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11687</TotalTime>
  <Words>707</Words>
  <Application>Microsoft Office PowerPoint</Application>
  <PresentationFormat>On-screen Show (4:3)</PresentationFormat>
  <Paragraphs>290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Blekinge Tekniska Högskola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Maria Agnesson</dc:creator>
  <cp:lastModifiedBy>Maria Engelmark</cp:lastModifiedBy>
  <cp:revision>380</cp:revision>
  <cp:lastPrinted>2011-11-15T12:27:49Z</cp:lastPrinted>
  <dcterms:created xsi:type="dcterms:W3CDTF">2011-07-29T05:59:04Z</dcterms:created>
  <dcterms:modified xsi:type="dcterms:W3CDTF">2013-07-02T11:22:50Z</dcterms:modified>
</cp:coreProperties>
</file>