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3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22.xml" ContentType="application/vnd.openxmlformats-officedocument.presentationml.slideLayout+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3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8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3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rgbClr val="000000"/>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59760" y="-50040"/>
            <a:ext cx="9263160" cy="5243400"/>
          </a:xfrm>
          <a:prstGeom prst="rect">
            <a:avLst/>
          </a:prstGeom>
          <a:noFill/>
          <a:ln w="0">
            <a:noFill/>
          </a:ln>
        </p:spPr>
      </p:pic>
      <p:pic>
        <p:nvPicPr>
          <p:cNvPr id="1" name="Google Shape;10;p2" descr=""/>
          <p:cNvPicPr/>
          <p:nvPr/>
        </p:nvPicPr>
        <p:blipFill>
          <a:blip r:embed="rId3"/>
          <a:stretch/>
        </p:blipFill>
        <p:spPr>
          <a:xfrm flipH="1">
            <a:off x="-69120" y="-50040"/>
            <a:ext cx="9263160" cy="5243400"/>
          </a:xfrm>
          <a:prstGeom prst="rect">
            <a:avLst/>
          </a:prstGeom>
          <a:noFill/>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rIns="91440" tIns="91440" bIns="91440" anchor="b">
            <a:noAutofit/>
          </a:bodyPr>
          <a:p>
            <a:pPr indent="0">
              <a:buNone/>
            </a:pPr>
            <a:r>
              <a:rPr b="0" lang="fr-FR" sz="5100" strike="noStrike" u="none">
                <a:solidFill>
                  <a:schemeClr val="dk1"/>
                </a:solidFill>
                <a:effectLst/>
                <a:uFillTx/>
                <a:latin typeface="Arial"/>
              </a:rPr>
              <a:t>Click to edit the title text format</a:t>
            </a:r>
            <a:endParaRPr b="0" lang="fr-FR" sz="5100" strike="noStrike" u="none">
              <a:solidFill>
                <a:schemeClr val="dk1"/>
              </a:solidFill>
              <a:effectLst/>
              <a:uFillTx/>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bg>
      <p:bgPr>
        <a:solidFill>
          <a:srgbClr val="000000"/>
        </a:solidFill>
      </p:bgPr>
    </p:bg>
    <p:spTree>
      <p:nvGrpSpPr>
        <p:cNvPr id="1" name=""/>
        <p:cNvGrpSpPr/>
        <p:nvPr/>
      </p:nvGrpSpPr>
      <p:grpSpPr>
        <a:xfrm>
          <a:off x="0" y="0"/>
          <a:ext cx="0" cy="0"/>
          <a:chOff x="0" y="0"/>
          <a:chExt cx="0" cy="0"/>
        </a:xfrm>
      </p:grpSpPr>
      <p:pic>
        <p:nvPicPr>
          <p:cNvPr id="34" name="Google Shape;99;p19" descr=""/>
          <p:cNvPicPr/>
          <p:nvPr/>
        </p:nvPicPr>
        <p:blipFill>
          <a:blip r:embed="rId2"/>
          <a:stretch/>
        </p:blipFill>
        <p:spPr>
          <a:xfrm>
            <a:off x="0" y="0"/>
            <a:ext cx="9143640" cy="5143320"/>
          </a:xfrm>
          <a:prstGeom prst="rect">
            <a:avLst/>
          </a:prstGeom>
          <a:noFill/>
          <a:ln w="0">
            <a:noFill/>
          </a:ln>
        </p:spPr>
      </p:pic>
      <p:pic>
        <p:nvPicPr>
          <p:cNvPr id="35" name="Google Shape;100;p19" descr=""/>
          <p:cNvPicPr/>
          <p:nvPr/>
        </p:nvPicPr>
        <p:blipFill>
          <a:blip r:embed="rId3"/>
          <a:stretch/>
        </p:blipFill>
        <p:spPr>
          <a:xfrm rot="10800000">
            <a:off x="-69120" y="-49680"/>
            <a:ext cx="9263160" cy="5243400"/>
          </a:xfrm>
          <a:prstGeom prst="rect">
            <a:avLst/>
          </a:prstGeom>
          <a:noFill/>
          <a:ln w="0">
            <a:noFill/>
          </a:ln>
        </p:spPr>
      </p:pic>
      <p:sp>
        <p:nvSpPr>
          <p:cNvPr id="36" name="PlaceHolder 1"/>
          <p:cNvSpPr>
            <a:spLocks noGrp="1"/>
          </p:cNvSpPr>
          <p:nvPr>
            <p:ph type="title"/>
          </p:nvPr>
        </p:nvSpPr>
        <p:spPr>
          <a:xfrm>
            <a:off x="2796480" y="2875320"/>
            <a:ext cx="3550680" cy="76176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bg>
      <p:bgPr>
        <a:solidFill>
          <a:srgbClr val="000000"/>
        </a:solidFill>
      </p:bgPr>
    </p:bg>
    <p:spTree>
      <p:nvGrpSpPr>
        <p:cNvPr id="1" name=""/>
        <p:cNvGrpSpPr/>
        <p:nvPr/>
      </p:nvGrpSpPr>
      <p:grpSpPr>
        <a:xfrm>
          <a:off x="0" y="0"/>
          <a:ext cx="0" cy="0"/>
          <a:chOff x="0" y="0"/>
          <a:chExt cx="0" cy="0"/>
        </a:xfrm>
      </p:grpSpPr>
      <p:pic>
        <p:nvPicPr>
          <p:cNvPr id="37" name="Google Shape;104;p20" descr=""/>
          <p:cNvPicPr/>
          <p:nvPr/>
        </p:nvPicPr>
        <p:blipFill>
          <a:blip r:embed="rId2"/>
          <a:stretch/>
        </p:blipFill>
        <p:spPr>
          <a:xfrm>
            <a:off x="-59760" y="-50040"/>
            <a:ext cx="9263160" cy="5243400"/>
          </a:xfrm>
          <a:prstGeom prst="rect">
            <a:avLst/>
          </a:prstGeom>
          <a:noFill/>
          <a:ln w="0">
            <a:noFill/>
          </a:ln>
        </p:spPr>
      </p:pic>
      <p:pic>
        <p:nvPicPr>
          <p:cNvPr id="38" name="Google Shape;105;p20" descr=""/>
          <p:cNvPicPr/>
          <p:nvPr/>
        </p:nvPicPr>
        <p:blipFill>
          <a:blip r:embed="rId3"/>
          <a:stretch/>
        </p:blipFill>
        <p:spPr>
          <a:xfrm flipH="1">
            <a:off x="-69120" y="-50040"/>
            <a:ext cx="9263160" cy="5243400"/>
          </a:xfrm>
          <a:prstGeom prst="rect">
            <a:avLst/>
          </a:prstGeom>
          <a:noFill/>
          <a:ln w="0">
            <a:noFill/>
          </a:ln>
        </p:spPr>
      </p:pic>
      <p:sp>
        <p:nvSpPr>
          <p:cNvPr id="39" name="PlaceHolder 1"/>
          <p:cNvSpPr>
            <a:spLocks noGrp="1"/>
          </p:cNvSpPr>
          <p:nvPr>
            <p:ph type="title"/>
          </p:nvPr>
        </p:nvSpPr>
        <p:spPr>
          <a:xfrm>
            <a:off x="1227240" y="1857600"/>
            <a:ext cx="3456720" cy="71568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rgbClr val="000000"/>
        </a:solidFill>
      </p:bgPr>
    </p:bg>
    <p:spTree>
      <p:nvGrpSpPr>
        <p:cNvPr id="1" name=""/>
        <p:cNvGrpSpPr/>
        <p:nvPr/>
      </p:nvGrpSpPr>
      <p:grpSpPr>
        <a:xfrm>
          <a:off x="0" y="0"/>
          <a:ext cx="0" cy="0"/>
          <a:chOff x="0" y="0"/>
          <a:chExt cx="0" cy="0"/>
        </a:xfrm>
      </p:grpSpPr>
      <p:pic>
        <p:nvPicPr>
          <p:cNvPr id="40" name="Google Shape;14;p3" descr=""/>
          <p:cNvPicPr/>
          <p:nvPr/>
        </p:nvPicPr>
        <p:blipFill>
          <a:blip r:embed="rId2"/>
          <a:stretch/>
        </p:blipFill>
        <p:spPr>
          <a:xfrm flipH="1" rot="10800000">
            <a:off x="-69480" y="-49680"/>
            <a:ext cx="9263160" cy="5243400"/>
          </a:xfrm>
          <a:prstGeom prst="rect">
            <a:avLst/>
          </a:prstGeom>
          <a:noFill/>
          <a:ln w="0">
            <a:noFill/>
          </a:ln>
        </p:spPr>
      </p:pic>
      <p:pic>
        <p:nvPicPr>
          <p:cNvPr id="41" name="Google Shape;15;p3" descr=""/>
          <p:cNvPicPr/>
          <p:nvPr/>
        </p:nvPicPr>
        <p:blipFill>
          <a:blip r:embed="rId3"/>
          <a:stretch/>
        </p:blipFill>
        <p:spPr>
          <a:xfrm>
            <a:off x="-69480" y="-50040"/>
            <a:ext cx="9263160" cy="5243400"/>
          </a:xfrm>
          <a:prstGeom prst="rect">
            <a:avLst/>
          </a:prstGeom>
          <a:noFill/>
          <a:ln w="0">
            <a:noFill/>
          </a:ln>
        </p:spPr>
      </p:pic>
      <p:sp>
        <p:nvSpPr>
          <p:cNvPr id="42" name="PlaceHolder 1"/>
          <p:cNvSpPr>
            <a:spLocks noGrp="1"/>
          </p:cNvSpPr>
          <p:nvPr>
            <p:ph type="title"/>
          </p:nvPr>
        </p:nvSpPr>
        <p:spPr>
          <a:xfrm>
            <a:off x="1229400" y="2425680"/>
            <a:ext cx="3389400" cy="1383120"/>
          </a:xfrm>
          <a:prstGeom prst="rect">
            <a:avLst/>
          </a:prstGeom>
          <a:noFill/>
          <a:ln w="0">
            <a:noFill/>
          </a:ln>
        </p:spPr>
        <p:txBody>
          <a:bodyPr lIns="91440" rIns="91440" tIns="91440" bIns="91440" anchor="t">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3" name="PlaceHolder 2"/>
          <p:cNvSpPr>
            <a:spLocks noGrp="1"/>
          </p:cNvSpPr>
          <p:nvPr>
            <p:ph type="title"/>
          </p:nvPr>
        </p:nvSpPr>
        <p:spPr>
          <a:xfrm>
            <a:off x="1229400" y="1334520"/>
            <a:ext cx="1533240" cy="1090800"/>
          </a:xfrm>
          <a:prstGeom prst="rect">
            <a:avLst/>
          </a:prstGeom>
          <a:noFill/>
          <a:ln w="0">
            <a:noFill/>
          </a:ln>
        </p:spPr>
        <p:txBody>
          <a:bodyPr lIns="91440" rIns="91440" tIns="91440" bIns="91440" anchor="b">
            <a:noAutofit/>
          </a:bodyPr>
          <a:p>
            <a:pPr indent="0">
              <a:lnSpc>
                <a:spcPct val="100000"/>
              </a:lnSpc>
              <a:buNone/>
            </a:pPr>
            <a:r>
              <a:rPr b="0" lang="fr-FR" sz="6000" strike="noStrike" u="none">
                <a:solidFill>
                  <a:schemeClr val="dk2"/>
                </a:solidFill>
                <a:effectLst/>
                <a:uFillTx/>
                <a:latin typeface="Maven Pro"/>
                <a:ea typeface="Maven Pro"/>
              </a:rPr>
              <a:t>xx%</a:t>
            </a:r>
            <a:endParaRPr b="0" lang="fr-FR" sz="6000" strike="noStrike" u="none">
              <a:solidFill>
                <a:schemeClr val="dk1"/>
              </a:solidFill>
              <a:effectLst/>
              <a:uFillTx/>
              <a:latin typeface="Arial"/>
            </a:endParaRPr>
          </a:p>
        </p:txBody>
      </p:sp>
      <p:sp>
        <p:nvSpPr>
          <p:cNvPr id="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bg>
      <p:bgPr>
        <a:solidFill>
          <a:srgbClr val="000000"/>
        </a:solidFill>
      </p:bgPr>
    </p:bg>
    <p:spTree>
      <p:nvGrpSpPr>
        <p:cNvPr id="1" name=""/>
        <p:cNvGrpSpPr/>
        <p:nvPr/>
      </p:nvGrpSpPr>
      <p:grpSpPr>
        <a:xfrm>
          <a:off x="0" y="0"/>
          <a:ext cx="0" cy="0"/>
          <a:chOff x="0" y="0"/>
          <a:chExt cx="0" cy="0"/>
        </a:xfrm>
      </p:grpSpPr>
      <p:pic>
        <p:nvPicPr>
          <p:cNvPr id="45" name="Google Shape;109;p21" descr=""/>
          <p:cNvPicPr/>
          <p:nvPr/>
        </p:nvPicPr>
        <p:blipFill>
          <a:blip r:embed="rId2"/>
          <a:stretch/>
        </p:blipFill>
        <p:spPr>
          <a:xfrm flipH="1">
            <a:off x="-19080" y="0"/>
            <a:ext cx="9143640" cy="5143320"/>
          </a:xfrm>
          <a:prstGeom prst="rect">
            <a:avLst/>
          </a:prstGeom>
          <a:noFill/>
          <a:ln w="0">
            <a:noFill/>
          </a:ln>
        </p:spPr>
      </p:pic>
      <p:pic>
        <p:nvPicPr>
          <p:cNvPr id="46" name="Google Shape;110;p21" descr=""/>
          <p:cNvPicPr/>
          <p:nvPr/>
        </p:nvPicPr>
        <p:blipFill>
          <a:blip r:embed="rId3"/>
          <a:stretch/>
        </p:blipFill>
        <p:spPr>
          <a:xfrm flipH="1" rot="10800000">
            <a:off x="-69480" y="-49680"/>
            <a:ext cx="9263160" cy="5243400"/>
          </a:xfrm>
          <a:prstGeom prst="rect">
            <a:avLst/>
          </a:prstGeom>
          <a:noFill/>
          <a:ln w="0">
            <a:noFill/>
          </a:ln>
        </p:spPr>
      </p:pic>
      <p:sp>
        <p:nvSpPr>
          <p:cNvPr id="47" name="PlaceHolder 1"/>
          <p:cNvSpPr>
            <a:spLocks noGrp="1"/>
          </p:cNvSpPr>
          <p:nvPr>
            <p:ph type="title"/>
          </p:nvPr>
        </p:nvSpPr>
        <p:spPr>
          <a:xfrm>
            <a:off x="2372400" y="569160"/>
            <a:ext cx="4398480" cy="60912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bg>
      <p:bgPr>
        <a:solidFill>
          <a:srgbClr val="000000"/>
        </a:solidFill>
      </p:bgPr>
    </p:bg>
    <p:spTree>
      <p:nvGrpSpPr>
        <p:cNvPr id="1" name=""/>
        <p:cNvGrpSpPr/>
        <p:nvPr/>
      </p:nvGrpSpPr>
      <p:grpSpPr>
        <a:xfrm>
          <a:off x="0" y="0"/>
          <a:ext cx="0" cy="0"/>
          <a:chOff x="0" y="0"/>
          <a:chExt cx="0" cy="0"/>
        </a:xfrm>
      </p:grpSpPr>
      <p:pic>
        <p:nvPicPr>
          <p:cNvPr id="48" name="Google Shape;114;p22" descr=""/>
          <p:cNvPicPr/>
          <p:nvPr/>
        </p:nvPicPr>
        <p:blipFill>
          <a:blip r:embed="rId2"/>
          <a:stretch/>
        </p:blipFill>
        <p:spPr>
          <a:xfrm flipH="1">
            <a:off x="-19080" y="0"/>
            <a:ext cx="9143640" cy="5143320"/>
          </a:xfrm>
          <a:prstGeom prst="rect">
            <a:avLst/>
          </a:prstGeom>
          <a:noFill/>
          <a:ln w="0">
            <a:noFill/>
          </a:ln>
        </p:spPr>
      </p:pic>
      <p:pic>
        <p:nvPicPr>
          <p:cNvPr id="49" name="Google Shape;115;p22" descr=""/>
          <p:cNvPicPr/>
          <p:nvPr/>
        </p:nvPicPr>
        <p:blipFill>
          <a:blip r:embed="rId3"/>
          <a:stretch/>
        </p:blipFill>
        <p:spPr>
          <a:xfrm flipH="1" rot="10800000">
            <a:off x="-69480" y="-49680"/>
            <a:ext cx="9263160" cy="5243400"/>
          </a:xfrm>
          <a:prstGeom prst="rect">
            <a:avLst/>
          </a:prstGeom>
          <a:noFill/>
          <a:ln w="0">
            <a:noFill/>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51" name="PlaceHolder 2"/>
          <p:cNvSpPr>
            <a:spLocks noGrp="1"/>
          </p:cNvSpPr>
          <p:nvPr>
            <p:ph type="body"/>
          </p:nvPr>
        </p:nvSpPr>
        <p:spPr>
          <a:xfrm>
            <a:off x="720000" y="1063440"/>
            <a:ext cx="7703640" cy="1268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_1">
    <p:bg>
      <p:bgPr>
        <a:solidFill>
          <a:srgbClr val="000000"/>
        </a:solidFill>
      </p:bgPr>
    </p:bg>
    <p:spTree>
      <p:nvGrpSpPr>
        <p:cNvPr id="1" name=""/>
        <p:cNvGrpSpPr/>
        <p:nvPr/>
      </p:nvGrpSpPr>
      <p:grpSpPr>
        <a:xfrm>
          <a:off x="0" y="0"/>
          <a:ext cx="0" cy="0"/>
          <a:chOff x="0" y="0"/>
          <a:chExt cx="0" cy="0"/>
        </a:xfrm>
      </p:grpSpPr>
      <p:pic>
        <p:nvPicPr>
          <p:cNvPr id="52" name="Google Shape;119;p23" descr=""/>
          <p:cNvPicPr/>
          <p:nvPr/>
        </p:nvPicPr>
        <p:blipFill>
          <a:blip r:embed="rId2"/>
          <a:stretch/>
        </p:blipFill>
        <p:spPr>
          <a:xfrm rot="10800000">
            <a:off x="-100080" y="0"/>
            <a:ext cx="9143640" cy="5143320"/>
          </a:xfrm>
          <a:prstGeom prst="rect">
            <a:avLst/>
          </a:prstGeom>
          <a:noFill/>
          <a:ln w="0">
            <a:noFill/>
          </a:ln>
        </p:spPr>
      </p:pic>
      <p:pic>
        <p:nvPicPr>
          <p:cNvPr id="53" name="Google Shape;120;p23" descr=""/>
          <p:cNvPicPr/>
          <p:nvPr/>
        </p:nvPicPr>
        <p:blipFill>
          <a:blip r:embed="rId3"/>
          <a:stretch/>
        </p:blipFill>
        <p:spPr>
          <a:xfrm rot="10800000">
            <a:off x="-119160" y="-49680"/>
            <a:ext cx="9263160" cy="5243400"/>
          </a:xfrm>
          <a:prstGeom prst="rect">
            <a:avLst/>
          </a:prstGeom>
          <a:noFill/>
          <a:ln w="0">
            <a:noFill/>
          </a:ln>
        </p:spPr>
      </p:pic>
      <p:sp>
        <p:nvSpPr>
          <p:cNvPr id="5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55" name="PlaceHolder 2"/>
          <p:cNvSpPr>
            <a:spLocks noGrp="1"/>
          </p:cNvSpPr>
          <p:nvPr>
            <p:ph type="body"/>
          </p:nvPr>
        </p:nvSpPr>
        <p:spPr>
          <a:xfrm>
            <a:off x="720000" y="1063440"/>
            <a:ext cx="7703640" cy="2250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bg>
      <p:bgPr>
        <a:solidFill>
          <a:srgbClr val="000000"/>
        </a:solidFill>
      </p:bgPr>
    </p:bg>
    <p:spTree>
      <p:nvGrpSpPr>
        <p:cNvPr id="1" name=""/>
        <p:cNvGrpSpPr/>
        <p:nvPr/>
      </p:nvGrpSpPr>
      <p:grpSpPr>
        <a:xfrm>
          <a:off x="0" y="0"/>
          <a:ext cx="0" cy="0"/>
          <a:chOff x="0" y="0"/>
          <a:chExt cx="0" cy="0"/>
        </a:xfrm>
      </p:grpSpPr>
      <p:pic>
        <p:nvPicPr>
          <p:cNvPr id="56" name="Google Shape;124;p24" descr=""/>
          <p:cNvPicPr/>
          <p:nvPr/>
        </p:nvPicPr>
        <p:blipFill>
          <a:blip r:embed="rId2"/>
          <a:stretch/>
        </p:blipFill>
        <p:spPr>
          <a:xfrm>
            <a:off x="0" y="0"/>
            <a:ext cx="9143640" cy="5143320"/>
          </a:xfrm>
          <a:prstGeom prst="rect">
            <a:avLst/>
          </a:prstGeom>
          <a:noFill/>
          <a:ln w="0">
            <a:noFill/>
          </a:ln>
        </p:spPr>
      </p:pic>
      <p:pic>
        <p:nvPicPr>
          <p:cNvPr id="57" name="Google Shape;125;p24" descr=""/>
          <p:cNvPicPr/>
          <p:nvPr/>
        </p:nvPicPr>
        <p:blipFill>
          <a:blip r:embed="rId3"/>
          <a:stretch/>
        </p:blipFill>
        <p:spPr>
          <a:xfrm rot="10800000">
            <a:off x="-69120" y="-49680"/>
            <a:ext cx="9263160" cy="5243400"/>
          </a:xfrm>
          <a:prstGeom prst="rect">
            <a:avLst/>
          </a:prstGeom>
          <a:noFill/>
          <a:ln w="0">
            <a:noFill/>
          </a:ln>
        </p:spPr>
      </p:pic>
      <p:sp>
        <p:nvSpPr>
          <p:cNvPr id="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bg>
      <p:bgPr>
        <a:solidFill>
          <a:srgbClr val="000000"/>
        </a:solidFill>
      </p:bgPr>
    </p:bg>
    <p:spTree>
      <p:nvGrpSpPr>
        <p:cNvPr id="1" name=""/>
        <p:cNvGrpSpPr/>
        <p:nvPr/>
      </p:nvGrpSpPr>
      <p:grpSpPr>
        <a:xfrm>
          <a:off x="0" y="0"/>
          <a:ext cx="0" cy="0"/>
          <a:chOff x="0" y="0"/>
          <a:chExt cx="0" cy="0"/>
        </a:xfrm>
      </p:grpSpPr>
      <p:pic>
        <p:nvPicPr>
          <p:cNvPr id="59" name="Google Shape;132;p25" descr=""/>
          <p:cNvPicPr/>
          <p:nvPr/>
        </p:nvPicPr>
        <p:blipFill>
          <a:blip r:embed="rId2"/>
          <a:stretch/>
        </p:blipFill>
        <p:spPr>
          <a:xfrm flipH="1" rot="10800000">
            <a:off x="-19440" y="0"/>
            <a:ext cx="9143640" cy="5143320"/>
          </a:xfrm>
          <a:prstGeom prst="rect">
            <a:avLst/>
          </a:prstGeom>
          <a:noFill/>
          <a:ln w="0">
            <a:noFill/>
          </a:ln>
        </p:spPr>
      </p:pic>
      <p:pic>
        <p:nvPicPr>
          <p:cNvPr id="60" name="Google Shape;133;p25" descr=""/>
          <p:cNvPicPr/>
          <p:nvPr/>
        </p:nvPicPr>
        <p:blipFill>
          <a:blip r:embed="rId3"/>
          <a:stretch/>
        </p:blipFill>
        <p:spPr>
          <a:xfrm flipH="1" rot="10800000">
            <a:off x="-119520" y="-49680"/>
            <a:ext cx="9263160" cy="5243400"/>
          </a:xfrm>
          <a:prstGeom prst="rect">
            <a:avLst/>
          </a:prstGeom>
          <a:noFill/>
          <a:ln w="0">
            <a:noFill/>
          </a:ln>
        </p:spPr>
      </p:pic>
      <p:sp>
        <p:nvSpPr>
          <p:cNvPr id="6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bg>
      <p:bgPr>
        <a:solidFill>
          <a:srgbClr val="000000"/>
        </a:solidFill>
      </p:bgPr>
    </p:bg>
    <p:spTree>
      <p:nvGrpSpPr>
        <p:cNvPr id="1" name=""/>
        <p:cNvGrpSpPr/>
        <p:nvPr/>
      </p:nvGrpSpPr>
      <p:grpSpPr>
        <a:xfrm>
          <a:off x="0" y="0"/>
          <a:ext cx="0" cy="0"/>
          <a:chOff x="0" y="0"/>
          <a:chExt cx="0" cy="0"/>
        </a:xfrm>
      </p:grpSpPr>
      <p:pic>
        <p:nvPicPr>
          <p:cNvPr id="62" name="Google Shape;138;p26" descr=""/>
          <p:cNvPicPr/>
          <p:nvPr/>
        </p:nvPicPr>
        <p:blipFill>
          <a:blip r:embed="rId2"/>
          <a:stretch/>
        </p:blipFill>
        <p:spPr>
          <a:xfrm rot="10800000">
            <a:off x="-19080" y="0"/>
            <a:ext cx="9143640" cy="5143320"/>
          </a:xfrm>
          <a:prstGeom prst="rect">
            <a:avLst/>
          </a:prstGeom>
          <a:noFill/>
          <a:ln w="0">
            <a:noFill/>
          </a:ln>
        </p:spPr>
      </p:pic>
      <p:pic>
        <p:nvPicPr>
          <p:cNvPr id="63" name="Google Shape;139;p26" descr=""/>
          <p:cNvPicPr/>
          <p:nvPr/>
        </p:nvPicPr>
        <p:blipFill>
          <a:blip r:embed="rId3"/>
          <a:stretch/>
        </p:blipFill>
        <p:spPr>
          <a:xfrm>
            <a:off x="-69480" y="-50040"/>
            <a:ext cx="9263160" cy="5243400"/>
          </a:xfrm>
          <a:prstGeom prst="rect">
            <a:avLst/>
          </a:prstGeom>
          <a:noFill/>
          <a:ln w="0">
            <a:noFill/>
          </a:ln>
        </p:spPr>
      </p:pic>
      <p:sp>
        <p:nvSpPr>
          <p:cNvPr id="6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bg>
      <p:bgPr>
        <a:solidFill>
          <a:srgbClr val="000000"/>
        </a:solidFill>
      </p:bgPr>
    </p:bg>
    <p:spTree>
      <p:nvGrpSpPr>
        <p:cNvPr id="1" name=""/>
        <p:cNvGrpSpPr/>
        <p:nvPr/>
      </p:nvGrpSpPr>
      <p:grpSpPr>
        <a:xfrm>
          <a:off x="0" y="0"/>
          <a:ext cx="0" cy="0"/>
          <a:chOff x="0" y="0"/>
          <a:chExt cx="0" cy="0"/>
        </a:xfrm>
      </p:grpSpPr>
      <p:pic>
        <p:nvPicPr>
          <p:cNvPr id="65" name="Google Shape;148;p27" descr=""/>
          <p:cNvPicPr/>
          <p:nvPr/>
        </p:nvPicPr>
        <p:blipFill>
          <a:blip r:embed="rId2"/>
          <a:stretch/>
        </p:blipFill>
        <p:spPr>
          <a:xfrm>
            <a:off x="0" y="0"/>
            <a:ext cx="9143640" cy="5143320"/>
          </a:xfrm>
          <a:prstGeom prst="rect">
            <a:avLst/>
          </a:prstGeom>
          <a:noFill/>
          <a:ln w="0">
            <a:noFill/>
          </a:ln>
        </p:spPr>
      </p:pic>
      <p:pic>
        <p:nvPicPr>
          <p:cNvPr id="66" name="Google Shape;149;p27" descr=""/>
          <p:cNvPicPr/>
          <p:nvPr/>
        </p:nvPicPr>
        <p:blipFill>
          <a:blip r:embed="rId3"/>
          <a:stretch/>
        </p:blipFill>
        <p:spPr>
          <a:xfrm rot="10800000">
            <a:off x="-69120" y="-49680"/>
            <a:ext cx="9263160" cy="5243400"/>
          </a:xfrm>
          <a:prstGeom prst="rect">
            <a:avLst/>
          </a:prstGeom>
          <a:noFill/>
          <a:ln w="0">
            <a:noFill/>
          </a:ln>
        </p:spPr>
      </p:pic>
      <p:sp>
        <p:nvSpPr>
          <p:cNvPr id="6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rgbClr val="000000"/>
        </a:solidFill>
      </p:bgPr>
    </p:bg>
    <p:spTree>
      <p:nvGrpSpPr>
        <p:cNvPr id="1" name=""/>
        <p:cNvGrpSpPr/>
        <p:nvPr/>
      </p:nvGrpSpPr>
      <p:grpSpPr>
        <a:xfrm>
          <a:off x="0" y="0"/>
          <a:ext cx="0" cy="0"/>
          <a:chOff x="0" y="0"/>
          <a:chExt cx="0" cy="0"/>
        </a:xfrm>
      </p:grpSpPr>
      <p:pic>
        <p:nvPicPr>
          <p:cNvPr id="4" name="Google Shape;53;p11" descr=""/>
          <p:cNvPicPr/>
          <p:nvPr/>
        </p:nvPicPr>
        <p:blipFill>
          <a:blip r:embed="rId2"/>
          <a:stretch/>
        </p:blipFill>
        <p:spPr>
          <a:xfrm flipH="1">
            <a:off x="-69120" y="-50040"/>
            <a:ext cx="9263160" cy="5243400"/>
          </a:xfrm>
          <a:prstGeom prst="rect">
            <a:avLst/>
          </a:prstGeom>
          <a:noFill/>
          <a:ln w="0">
            <a:noFill/>
          </a:ln>
        </p:spPr>
      </p:pic>
      <p:pic>
        <p:nvPicPr>
          <p:cNvPr id="5" name="Google Shape;54;p11" descr=""/>
          <p:cNvPicPr/>
          <p:nvPr/>
        </p:nvPicPr>
        <p:blipFill>
          <a:blip r:embed="rId3"/>
          <a:stretch/>
        </p:blipFill>
        <p:spPr>
          <a:xfrm>
            <a:off x="-59760" y="-50040"/>
            <a:ext cx="9263160" cy="5243400"/>
          </a:xfrm>
          <a:prstGeom prst="rect">
            <a:avLst/>
          </a:prstGeom>
          <a:noFill/>
          <a:ln w="0">
            <a:noFill/>
          </a:ln>
        </p:spPr>
      </p:pic>
      <p:sp>
        <p:nvSpPr>
          <p:cNvPr id="6" name="PlaceHolder 1"/>
          <p:cNvSpPr>
            <a:spLocks noGrp="1"/>
          </p:cNvSpPr>
          <p:nvPr>
            <p:ph type="title"/>
          </p:nvPr>
        </p:nvSpPr>
        <p:spPr>
          <a:xfrm>
            <a:off x="713160" y="2318040"/>
            <a:ext cx="4739760" cy="1044720"/>
          </a:xfrm>
          <a:prstGeom prst="rect">
            <a:avLst/>
          </a:prstGeom>
          <a:noFill/>
          <a:ln w="0">
            <a:noFill/>
          </a:ln>
        </p:spPr>
        <p:txBody>
          <a:bodyPr lIns="91440" rIns="91440" tIns="91440" bIns="91440" anchor="b">
            <a:noAutofit/>
          </a:bodyPr>
          <a:p>
            <a:pPr indent="0">
              <a:lnSpc>
                <a:spcPct val="100000"/>
              </a:lnSpc>
              <a:buNone/>
            </a:pPr>
            <a:r>
              <a:rPr b="0" lang="fr-FR" sz="6000" strike="noStrike" u="none">
                <a:solidFill>
                  <a:schemeClr val="dk2"/>
                </a:solidFill>
                <a:effectLst/>
                <a:uFillTx/>
                <a:latin typeface="Maven Pro"/>
                <a:ea typeface="Maven Pro"/>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
    <p:bg>
      <p:bgPr>
        <a:solidFill>
          <a:srgbClr val="000000"/>
        </a:solidFill>
      </p:bgPr>
    </p:bg>
    <p:spTree>
      <p:nvGrpSpPr>
        <p:cNvPr id="1" name=""/>
        <p:cNvGrpSpPr/>
        <p:nvPr/>
      </p:nvGrpSpPr>
      <p:grpSpPr>
        <a:xfrm>
          <a:off x="0" y="0"/>
          <a:ext cx="0" cy="0"/>
          <a:chOff x="0" y="0"/>
          <a:chExt cx="0" cy="0"/>
        </a:xfrm>
      </p:grpSpPr>
      <p:pic>
        <p:nvPicPr>
          <p:cNvPr id="68" name="Google Shape;160;p28" descr=""/>
          <p:cNvPicPr/>
          <p:nvPr/>
        </p:nvPicPr>
        <p:blipFill>
          <a:blip r:embed="rId2"/>
          <a:stretch/>
        </p:blipFill>
        <p:spPr>
          <a:xfrm flipH="1" rot="10800000">
            <a:off x="0" y="0"/>
            <a:ext cx="9143640" cy="5143320"/>
          </a:xfrm>
          <a:prstGeom prst="rect">
            <a:avLst/>
          </a:prstGeom>
          <a:noFill/>
          <a:ln w="0">
            <a:noFill/>
          </a:ln>
        </p:spPr>
      </p:pic>
      <p:pic>
        <p:nvPicPr>
          <p:cNvPr id="69" name="Google Shape;161;p28" descr=""/>
          <p:cNvPicPr/>
          <p:nvPr/>
        </p:nvPicPr>
        <p:blipFill>
          <a:blip r:embed="rId3"/>
          <a:stretch/>
        </p:blipFill>
        <p:spPr>
          <a:xfrm flipH="1">
            <a:off x="-69120" y="-50040"/>
            <a:ext cx="9263160" cy="5243400"/>
          </a:xfrm>
          <a:prstGeom prst="rect">
            <a:avLst/>
          </a:prstGeom>
          <a:noFill/>
          <a:ln w="0">
            <a:noFill/>
          </a:ln>
        </p:spPr>
      </p:pic>
      <p:sp>
        <p:nvSpPr>
          <p:cNvPr id="7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bg>
      <p:bgPr>
        <a:solidFill>
          <a:srgbClr val="000000"/>
        </a:solidFill>
      </p:bgPr>
    </p:bg>
    <p:spTree>
      <p:nvGrpSpPr>
        <p:cNvPr id="1" name=""/>
        <p:cNvGrpSpPr/>
        <p:nvPr/>
      </p:nvGrpSpPr>
      <p:grpSpPr>
        <a:xfrm>
          <a:off x="0" y="0"/>
          <a:ext cx="0" cy="0"/>
          <a:chOff x="0" y="0"/>
          <a:chExt cx="0" cy="0"/>
        </a:xfrm>
      </p:grpSpPr>
      <p:pic>
        <p:nvPicPr>
          <p:cNvPr id="71" name="Google Shape;174;p29" descr=""/>
          <p:cNvPicPr/>
          <p:nvPr/>
        </p:nvPicPr>
        <p:blipFill>
          <a:blip r:embed="rId2"/>
          <a:stretch/>
        </p:blipFill>
        <p:spPr>
          <a:xfrm rot="10800000">
            <a:off x="-69120" y="-49680"/>
            <a:ext cx="9263160" cy="5243400"/>
          </a:xfrm>
          <a:prstGeom prst="rect">
            <a:avLst/>
          </a:prstGeom>
          <a:noFill/>
          <a:ln w="0">
            <a:noFill/>
          </a:ln>
        </p:spPr>
      </p:pic>
      <p:pic>
        <p:nvPicPr>
          <p:cNvPr id="72" name="Google Shape;175;p29" descr=""/>
          <p:cNvPicPr/>
          <p:nvPr/>
        </p:nvPicPr>
        <p:blipFill>
          <a:blip r:embed="rId3"/>
          <a:stretch/>
        </p:blipFill>
        <p:spPr>
          <a:xfrm flipH="1" rot="10800000">
            <a:off x="-59760" y="-49680"/>
            <a:ext cx="9263160" cy="5243400"/>
          </a:xfrm>
          <a:prstGeom prst="rect">
            <a:avLst/>
          </a:prstGeom>
          <a:noFill/>
          <a:ln w="0">
            <a:noFill/>
          </a:ln>
        </p:spPr>
      </p:pic>
      <p:sp>
        <p:nvSpPr>
          <p:cNvPr id="7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bg>
      <p:bgPr>
        <a:solidFill>
          <a:srgbClr val="000000"/>
        </a:solidFill>
      </p:bgPr>
    </p:bg>
    <p:spTree>
      <p:nvGrpSpPr>
        <p:cNvPr id="1" name=""/>
        <p:cNvGrpSpPr/>
        <p:nvPr/>
      </p:nvGrpSpPr>
      <p:grpSpPr>
        <a:xfrm>
          <a:off x="0" y="0"/>
          <a:ext cx="0" cy="0"/>
          <a:chOff x="0" y="0"/>
          <a:chExt cx="0" cy="0"/>
        </a:xfrm>
      </p:grpSpPr>
      <p:pic>
        <p:nvPicPr>
          <p:cNvPr id="74" name="Google Shape;190;p30" descr=""/>
          <p:cNvPicPr/>
          <p:nvPr/>
        </p:nvPicPr>
        <p:blipFill>
          <a:blip r:embed="rId2"/>
          <a:stretch/>
        </p:blipFill>
        <p:spPr>
          <a:xfrm>
            <a:off x="-69480" y="-50760"/>
            <a:ext cx="9263160" cy="5243400"/>
          </a:xfrm>
          <a:prstGeom prst="rect">
            <a:avLst/>
          </a:prstGeom>
          <a:noFill/>
          <a:ln w="0">
            <a:noFill/>
          </a:ln>
        </p:spPr>
      </p:pic>
      <p:pic>
        <p:nvPicPr>
          <p:cNvPr id="75" name="Google Shape;191;p30" descr=""/>
          <p:cNvPicPr/>
          <p:nvPr/>
        </p:nvPicPr>
        <p:blipFill>
          <a:blip r:embed="rId3"/>
          <a:stretch/>
        </p:blipFill>
        <p:spPr>
          <a:xfrm>
            <a:off x="-69480" y="-50040"/>
            <a:ext cx="9263160" cy="5243400"/>
          </a:xfrm>
          <a:prstGeom prst="rect">
            <a:avLst/>
          </a:prstGeom>
          <a:noFill/>
          <a:ln w="0">
            <a:noFill/>
          </a:ln>
        </p:spPr>
      </p:pic>
      <p:sp>
        <p:nvSpPr>
          <p:cNvPr id="76" name="PlaceHolder 1"/>
          <p:cNvSpPr>
            <a:spLocks noGrp="1"/>
          </p:cNvSpPr>
          <p:nvPr>
            <p:ph type="title"/>
          </p:nvPr>
        </p:nvSpPr>
        <p:spPr>
          <a:xfrm>
            <a:off x="784080" y="656640"/>
            <a:ext cx="4366080" cy="76860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2"/>
                </a:solidFill>
                <a:effectLst/>
                <a:uFillTx/>
                <a:latin typeface="Maven Pro"/>
                <a:ea typeface="Maven Pro"/>
              </a:rPr>
              <a:t>xx%</a:t>
            </a:r>
            <a:endParaRPr b="0" lang="fr-FR" sz="4500" strike="noStrike" u="none">
              <a:solidFill>
                <a:schemeClr val="dk1"/>
              </a:solidFill>
              <a:effectLst/>
              <a:uFillTx/>
              <a:latin typeface="Arial"/>
            </a:endParaRPr>
          </a:p>
        </p:txBody>
      </p:sp>
      <p:sp>
        <p:nvSpPr>
          <p:cNvPr id="77" name="PlaceHolder 2"/>
          <p:cNvSpPr>
            <a:spLocks noGrp="1"/>
          </p:cNvSpPr>
          <p:nvPr>
            <p:ph type="title"/>
          </p:nvPr>
        </p:nvSpPr>
        <p:spPr>
          <a:xfrm>
            <a:off x="784080" y="2008800"/>
            <a:ext cx="4366080" cy="76860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2"/>
                </a:solidFill>
                <a:effectLst/>
                <a:uFillTx/>
                <a:latin typeface="Maven Pro"/>
                <a:ea typeface="Maven Pro"/>
              </a:rPr>
              <a:t>xx%</a:t>
            </a:r>
            <a:endParaRPr b="0" lang="fr-FR" sz="4500" strike="noStrike" u="none">
              <a:solidFill>
                <a:schemeClr val="dk1"/>
              </a:solidFill>
              <a:effectLst/>
              <a:uFillTx/>
              <a:latin typeface="Arial"/>
            </a:endParaRPr>
          </a:p>
        </p:txBody>
      </p:sp>
      <p:sp>
        <p:nvSpPr>
          <p:cNvPr id="78" name="PlaceHolder 3"/>
          <p:cNvSpPr>
            <a:spLocks noGrp="1"/>
          </p:cNvSpPr>
          <p:nvPr>
            <p:ph type="title"/>
          </p:nvPr>
        </p:nvSpPr>
        <p:spPr>
          <a:xfrm>
            <a:off x="784080" y="3360960"/>
            <a:ext cx="4366080" cy="76860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2"/>
                </a:solidFill>
                <a:effectLst/>
                <a:uFillTx/>
                <a:latin typeface="Maven Pro"/>
                <a:ea typeface="Maven Pro"/>
              </a:rPr>
              <a:t>xx%</a:t>
            </a:r>
            <a:endParaRPr b="0" lang="fr-FR" sz="45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rgbClr val="000000"/>
        </a:solidFill>
      </p:bgPr>
    </p:bg>
    <p:spTree>
      <p:nvGrpSpPr>
        <p:cNvPr id="1" name=""/>
        <p:cNvGrpSpPr/>
        <p:nvPr/>
      </p:nvGrpSpPr>
      <p:grpSpPr>
        <a:xfrm>
          <a:off x="0" y="0"/>
          <a:ext cx="0" cy="0"/>
          <a:chOff x="0" y="0"/>
          <a:chExt cx="0" cy="0"/>
        </a:xfrm>
      </p:grpSpPr>
      <p:pic>
        <p:nvPicPr>
          <p:cNvPr id="79" name="Google Shape;19;p4" descr=""/>
          <p:cNvPicPr/>
          <p:nvPr/>
        </p:nvPicPr>
        <p:blipFill>
          <a:blip r:embed="rId2"/>
          <a:stretch/>
        </p:blipFill>
        <p:spPr>
          <a:xfrm>
            <a:off x="0" y="0"/>
            <a:ext cx="9143640" cy="5143320"/>
          </a:xfrm>
          <a:prstGeom prst="rect">
            <a:avLst/>
          </a:prstGeom>
          <a:noFill/>
          <a:ln w="0">
            <a:noFill/>
          </a:ln>
        </p:spPr>
      </p:pic>
      <p:pic>
        <p:nvPicPr>
          <p:cNvPr id="80" name="Google Shape;20;p4" descr=""/>
          <p:cNvPicPr/>
          <p:nvPr/>
        </p:nvPicPr>
        <p:blipFill>
          <a:blip r:embed="rId3"/>
          <a:stretch/>
        </p:blipFill>
        <p:spPr>
          <a:xfrm rot="10800000">
            <a:off x="-69120" y="-49680"/>
            <a:ext cx="9263160" cy="5243400"/>
          </a:xfrm>
          <a:prstGeom prst="rect">
            <a:avLst/>
          </a:prstGeom>
          <a:noFill/>
          <a:ln w="0">
            <a:noFill/>
          </a:ln>
        </p:spPr>
      </p:pic>
      <p:sp>
        <p:nvSpPr>
          <p:cNvPr id="8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82" name="PlaceHolder 2"/>
          <p:cNvSpPr>
            <a:spLocks noGrp="1"/>
          </p:cNvSpPr>
          <p:nvPr>
            <p:ph type="body"/>
          </p:nvPr>
        </p:nvSpPr>
        <p:spPr>
          <a:xfrm>
            <a:off x="720000" y="1126080"/>
            <a:ext cx="7703640" cy="4150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rgbClr val="000000"/>
        </a:solidFill>
      </p:bgPr>
    </p:bg>
    <p:spTree>
      <p:nvGrpSpPr>
        <p:cNvPr id="1" name=""/>
        <p:cNvGrpSpPr/>
        <p:nvPr/>
      </p:nvGrpSpPr>
      <p:grpSpPr>
        <a:xfrm>
          <a:off x="0" y="0"/>
          <a:ext cx="0" cy="0"/>
          <a:chOff x="0" y="0"/>
          <a:chExt cx="0" cy="0"/>
        </a:xfrm>
      </p:grpSpPr>
      <p:pic>
        <p:nvPicPr>
          <p:cNvPr id="83" name="Google Shape;199;p31" descr=""/>
          <p:cNvPicPr/>
          <p:nvPr/>
        </p:nvPicPr>
        <p:blipFill>
          <a:blip r:embed="rId2"/>
          <a:stretch/>
        </p:blipFill>
        <p:spPr>
          <a:xfrm>
            <a:off x="0" y="0"/>
            <a:ext cx="9143640" cy="5143320"/>
          </a:xfrm>
          <a:prstGeom prst="rect">
            <a:avLst/>
          </a:prstGeom>
          <a:noFill/>
          <a:ln w="0">
            <a:noFill/>
          </a:ln>
        </p:spPr>
      </p:pic>
      <p:pic>
        <p:nvPicPr>
          <p:cNvPr id="84" name="Google Shape;200;p31" descr=""/>
          <p:cNvPicPr/>
          <p:nvPr/>
        </p:nvPicPr>
        <p:blipFill>
          <a:blip r:embed="rId3"/>
          <a:stretch/>
        </p:blipFill>
        <p:spPr>
          <a:xfrm rot="10800000">
            <a:off x="-69120" y="-49680"/>
            <a:ext cx="9263160" cy="5243400"/>
          </a:xfrm>
          <a:prstGeom prst="rect">
            <a:avLst/>
          </a:prstGeom>
          <a:noFill/>
          <a:ln w="0">
            <a:noFill/>
          </a:ln>
        </p:spPr>
      </p:pic>
      <p:sp>
        <p:nvSpPr>
          <p:cNvPr id="85" name="PlaceHolder 1"/>
          <p:cNvSpPr>
            <a:spLocks noGrp="1"/>
          </p:cNvSpPr>
          <p:nvPr>
            <p:ph type="title"/>
          </p:nvPr>
        </p:nvSpPr>
        <p:spPr>
          <a:xfrm>
            <a:off x="2347920" y="758160"/>
            <a:ext cx="4447800" cy="105840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
        <p:nvSpPr>
          <p:cNvPr id="86" name="Google Shape;203;p31"/>
          <p:cNvSpPr/>
          <p:nvPr/>
        </p:nvSpPr>
        <p:spPr>
          <a:xfrm>
            <a:off x="2347920" y="2819880"/>
            <a:ext cx="444780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000" strike="noStrike" u="none">
                <a:solidFill>
                  <a:schemeClr val="dk1"/>
                </a:solidFill>
                <a:effectLst/>
                <a:uFillTx/>
                <a:latin typeface="Maven Pro"/>
                <a:ea typeface="Maven Pro"/>
              </a:rPr>
              <a:t>CREDITS:</a:t>
            </a:r>
            <a:r>
              <a:rPr b="0" lang="en" sz="1000" strike="noStrike" u="none">
                <a:solidFill>
                  <a:schemeClr val="dk1"/>
                </a:solidFill>
                <a:effectLst/>
                <a:uFillTx/>
                <a:latin typeface="Maven Pro"/>
                <a:ea typeface="Maven Pro"/>
              </a:rPr>
              <a:t> This presentation template was created by </a:t>
            </a:r>
            <a:r>
              <a:rPr b="1" lang="en" sz="1000" strike="noStrike" u="sng">
                <a:solidFill>
                  <a:schemeClr val="dk1"/>
                </a:solidFill>
                <a:effectLst/>
                <a:uFillTx/>
                <a:latin typeface="Maven Pro"/>
                <a:ea typeface="Maven Pro"/>
                <a:hlinkClick r:id="rId4"/>
              </a:rPr>
              <a:t>Slidesgo</a:t>
            </a:r>
            <a:r>
              <a:rPr b="0" lang="en" sz="1000" strike="noStrike" u="none">
                <a:solidFill>
                  <a:schemeClr val="dk1"/>
                </a:solidFill>
                <a:effectLst/>
                <a:uFillTx/>
                <a:latin typeface="Maven Pro"/>
                <a:ea typeface="Maven Pro"/>
              </a:rPr>
              <a:t>, and includes icons by </a:t>
            </a:r>
            <a:r>
              <a:rPr b="1" lang="en" sz="1000" strike="noStrike" u="sng">
                <a:solidFill>
                  <a:schemeClr val="dk1"/>
                </a:solidFill>
                <a:effectLst/>
                <a:uFillTx/>
                <a:latin typeface="Maven Pro"/>
                <a:ea typeface="Maven Pro"/>
                <a:hlinkClick r:id="rId5"/>
              </a:rPr>
              <a:t>Flaticon</a:t>
            </a:r>
            <a:r>
              <a:rPr b="0" lang="en" sz="1000" strike="noStrike" u="none">
                <a:solidFill>
                  <a:schemeClr val="dk1"/>
                </a:solidFill>
                <a:effectLst/>
                <a:uFillTx/>
                <a:latin typeface="Maven Pro"/>
                <a:ea typeface="Maven Pro"/>
              </a:rPr>
              <a:t>, and infographics &amp; images by </a:t>
            </a:r>
            <a:r>
              <a:rPr b="1" lang="en" sz="1000" strike="noStrike" u="sng">
                <a:solidFill>
                  <a:schemeClr val="dk1"/>
                </a:solidFill>
                <a:effectLst/>
                <a:uFillTx/>
                <a:latin typeface="Maven Pro"/>
                <a:ea typeface="Maven Pro"/>
                <a:hlinkClick r:id="rId6"/>
              </a:rPr>
              <a:t>Freepik</a:t>
            </a:r>
            <a:r>
              <a:rPr b="0" lang="en" sz="1000" strike="noStrike" u="sng">
                <a:solidFill>
                  <a:schemeClr val="dk1"/>
                </a:solidFill>
                <a:effectLst/>
                <a:uFillTx/>
                <a:latin typeface="Maven Pro"/>
                <a:ea typeface="Maven Pro"/>
              </a:rPr>
              <a:t> </a:t>
            </a:r>
            <a:endParaRPr b="0" lang="en-US" sz="1000" strike="noStrike" u="none">
              <a:solidFill>
                <a:srgbClr val="ffffff"/>
              </a:solidFill>
              <a:effectLst/>
              <a:uFillTx/>
              <a:latin typeface="OpenSymbo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bg>
      <p:bgPr>
        <a:solidFill>
          <a:srgbClr val="000000"/>
        </a:solidFill>
      </p:bgPr>
    </p:bg>
    <p:spTree>
      <p:nvGrpSpPr>
        <p:cNvPr id="1" name=""/>
        <p:cNvGrpSpPr/>
        <p:nvPr/>
      </p:nvGrpSpPr>
      <p:grpSpPr>
        <a:xfrm>
          <a:off x="0" y="0"/>
          <a:ext cx="0" cy="0"/>
          <a:chOff x="0" y="0"/>
          <a:chExt cx="0" cy="0"/>
        </a:xfrm>
      </p:grpSpPr>
      <p:pic>
        <p:nvPicPr>
          <p:cNvPr id="87" name="Google Shape;205;p32" descr=""/>
          <p:cNvPicPr/>
          <p:nvPr/>
        </p:nvPicPr>
        <p:blipFill>
          <a:blip r:embed="rId2"/>
          <a:stretch/>
        </p:blipFill>
        <p:spPr>
          <a:xfrm>
            <a:off x="-59760" y="-50040"/>
            <a:ext cx="9263160" cy="5243400"/>
          </a:xfrm>
          <a:prstGeom prst="rect">
            <a:avLst/>
          </a:prstGeom>
          <a:noFill/>
          <a:ln w="0">
            <a:noFill/>
          </a:ln>
        </p:spPr>
      </p:pic>
      <p:pic>
        <p:nvPicPr>
          <p:cNvPr id="88" name="Google Shape;206;p32" descr=""/>
          <p:cNvPicPr/>
          <p:nvPr/>
        </p:nvPicPr>
        <p:blipFill>
          <a:blip r:embed="rId3"/>
          <a:stretch/>
        </p:blipFill>
        <p:spPr>
          <a:xfrm flipH="1">
            <a:off x="-69120" y="-50040"/>
            <a:ext cx="9263160" cy="5243400"/>
          </a:xfrm>
          <a:prstGeom prst="rect">
            <a:avLst/>
          </a:prstGeom>
          <a:noFill/>
          <a:ln w="0">
            <a:noFill/>
          </a:ln>
        </p:spPr>
      </p:pic>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bg>
      <p:bgPr>
        <a:solidFill>
          <a:srgbClr val="000000"/>
        </a:solidFill>
      </p:bgPr>
    </p:bg>
    <p:spTree>
      <p:nvGrpSpPr>
        <p:cNvPr id="1" name=""/>
        <p:cNvGrpSpPr/>
        <p:nvPr/>
      </p:nvGrpSpPr>
      <p:grpSpPr>
        <a:xfrm>
          <a:off x="0" y="0"/>
          <a:ext cx="0" cy="0"/>
          <a:chOff x="0" y="0"/>
          <a:chExt cx="0" cy="0"/>
        </a:xfrm>
      </p:grpSpPr>
      <p:pic>
        <p:nvPicPr>
          <p:cNvPr id="89" name="Google Shape;208;p33" descr=""/>
          <p:cNvPicPr/>
          <p:nvPr/>
        </p:nvPicPr>
        <p:blipFill>
          <a:blip r:embed="rId2"/>
          <a:stretch/>
        </p:blipFill>
        <p:spPr>
          <a:xfrm>
            <a:off x="0" y="0"/>
            <a:ext cx="9143640" cy="5143320"/>
          </a:xfrm>
          <a:prstGeom prst="rect">
            <a:avLst/>
          </a:prstGeom>
          <a:noFill/>
          <a:ln w="0">
            <a:noFill/>
          </a:ln>
        </p:spPr>
      </p:pic>
      <p:pic>
        <p:nvPicPr>
          <p:cNvPr id="90" name="Google Shape;209;p33" descr=""/>
          <p:cNvPicPr/>
          <p:nvPr/>
        </p:nvPicPr>
        <p:blipFill>
          <a:blip r:embed="rId3"/>
          <a:stretch/>
        </p:blipFill>
        <p:spPr>
          <a:xfrm rot="10800000">
            <a:off x="-69120" y="-49680"/>
            <a:ext cx="9263160" cy="5243400"/>
          </a:xfrm>
          <a:prstGeom prst="rect">
            <a:avLst/>
          </a:prstGeom>
          <a:noFill/>
          <a:ln w="0">
            <a:noFill/>
          </a:ln>
        </p:spPr>
      </p:pic>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rgbClr val="000000"/>
        </a:solidFill>
      </p:bgPr>
    </p:bg>
    <p:spTree>
      <p:nvGrpSpPr>
        <p:cNvPr id="1" name=""/>
        <p:cNvGrpSpPr/>
        <p:nvPr/>
      </p:nvGrpSpPr>
      <p:grpSpPr>
        <a:xfrm>
          <a:off x="0" y="0"/>
          <a:ext cx="0" cy="0"/>
          <a:chOff x="0" y="0"/>
          <a:chExt cx="0" cy="0"/>
        </a:xfrm>
      </p:grpSpPr>
      <p:pic>
        <p:nvPicPr>
          <p:cNvPr id="91" name="Google Shape;24;p5" descr=""/>
          <p:cNvPicPr/>
          <p:nvPr/>
        </p:nvPicPr>
        <p:blipFill>
          <a:blip r:embed="rId2"/>
          <a:stretch/>
        </p:blipFill>
        <p:spPr>
          <a:xfrm>
            <a:off x="-69480" y="-50760"/>
            <a:ext cx="9263160" cy="5243400"/>
          </a:xfrm>
          <a:prstGeom prst="rect">
            <a:avLst/>
          </a:prstGeom>
          <a:noFill/>
          <a:ln w="0">
            <a:noFill/>
          </a:ln>
        </p:spPr>
      </p:pic>
      <p:pic>
        <p:nvPicPr>
          <p:cNvPr id="92" name="Google Shape;25;p5" descr=""/>
          <p:cNvPicPr/>
          <p:nvPr/>
        </p:nvPicPr>
        <p:blipFill>
          <a:blip r:embed="rId3"/>
          <a:stretch/>
        </p:blipFill>
        <p:spPr>
          <a:xfrm>
            <a:off x="-69480" y="-50040"/>
            <a:ext cx="9263160" cy="5243400"/>
          </a:xfrm>
          <a:prstGeom prst="rect">
            <a:avLst/>
          </a:prstGeom>
          <a:noFill/>
          <a:ln w="0">
            <a:noFill/>
          </a:ln>
        </p:spPr>
      </p:pic>
      <p:sp>
        <p:nvSpPr>
          <p:cNvPr id="9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rgbClr val="000000"/>
        </a:solidFill>
      </p:bgPr>
    </p:bg>
    <p:spTree>
      <p:nvGrpSpPr>
        <p:cNvPr id="1" name=""/>
        <p:cNvGrpSpPr/>
        <p:nvPr/>
      </p:nvGrpSpPr>
      <p:grpSpPr>
        <a:xfrm>
          <a:off x="0" y="0"/>
          <a:ext cx="0" cy="0"/>
          <a:chOff x="0" y="0"/>
          <a:chExt cx="0" cy="0"/>
        </a:xfrm>
      </p:grpSpPr>
      <p:pic>
        <p:nvPicPr>
          <p:cNvPr id="94" name="Google Shape;32;p6" descr=""/>
          <p:cNvPicPr/>
          <p:nvPr/>
        </p:nvPicPr>
        <p:blipFill>
          <a:blip r:embed="rId2"/>
          <a:stretch/>
        </p:blipFill>
        <p:spPr>
          <a:xfrm>
            <a:off x="0" y="0"/>
            <a:ext cx="9143640" cy="5143320"/>
          </a:xfrm>
          <a:prstGeom prst="rect">
            <a:avLst/>
          </a:prstGeom>
          <a:noFill/>
          <a:ln w="0">
            <a:noFill/>
          </a:ln>
        </p:spPr>
      </p:pic>
      <p:pic>
        <p:nvPicPr>
          <p:cNvPr id="95" name="Google Shape;33;p6" descr=""/>
          <p:cNvPicPr/>
          <p:nvPr/>
        </p:nvPicPr>
        <p:blipFill>
          <a:blip r:embed="rId3"/>
          <a:stretch/>
        </p:blipFill>
        <p:spPr>
          <a:xfrm rot="10800000">
            <a:off x="-69120" y="-49680"/>
            <a:ext cx="9263160" cy="5243400"/>
          </a:xfrm>
          <a:prstGeom prst="rect">
            <a:avLst/>
          </a:prstGeom>
          <a:noFill/>
          <a:ln w="0">
            <a:noFill/>
          </a:ln>
        </p:spPr>
      </p:pic>
      <p:sp>
        <p:nvSpPr>
          <p:cNvPr id="9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rgbClr val="000000"/>
        </a:solidFill>
      </p:bgPr>
    </p:bg>
    <p:spTree>
      <p:nvGrpSpPr>
        <p:cNvPr id="1" name=""/>
        <p:cNvGrpSpPr/>
        <p:nvPr/>
      </p:nvGrpSpPr>
      <p:grpSpPr>
        <a:xfrm>
          <a:off x="0" y="0"/>
          <a:ext cx="0" cy="0"/>
          <a:chOff x="0" y="0"/>
          <a:chExt cx="0" cy="0"/>
        </a:xfrm>
      </p:grpSpPr>
      <p:pic>
        <p:nvPicPr>
          <p:cNvPr id="97" name="Google Shape;36;p7" descr=""/>
          <p:cNvPicPr/>
          <p:nvPr/>
        </p:nvPicPr>
        <p:blipFill>
          <a:blip r:embed="rId2"/>
          <a:stretch/>
        </p:blipFill>
        <p:spPr>
          <a:xfrm flipH="1" rot="10800000">
            <a:off x="0" y="0"/>
            <a:ext cx="9143640" cy="5143320"/>
          </a:xfrm>
          <a:prstGeom prst="rect">
            <a:avLst/>
          </a:prstGeom>
          <a:noFill/>
          <a:ln w="0">
            <a:noFill/>
          </a:ln>
        </p:spPr>
      </p:pic>
      <p:pic>
        <p:nvPicPr>
          <p:cNvPr id="98" name="Google Shape;37;p7" descr=""/>
          <p:cNvPicPr/>
          <p:nvPr/>
        </p:nvPicPr>
        <p:blipFill>
          <a:blip r:embed="rId3"/>
          <a:stretch/>
        </p:blipFill>
        <p:spPr>
          <a:xfrm flipH="1">
            <a:off x="-69120" y="-50040"/>
            <a:ext cx="9263160" cy="5243400"/>
          </a:xfrm>
          <a:prstGeom prst="rect">
            <a:avLst/>
          </a:prstGeom>
          <a:noFill/>
          <a:ln w="0">
            <a:noFill/>
          </a:ln>
        </p:spPr>
      </p:pic>
      <p:sp>
        <p:nvSpPr>
          <p:cNvPr id="99"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accent5"/>
        </a:solidFill>
      </p:bgPr>
    </p:bg>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rgbClr val="000000"/>
        </a:solidFill>
      </p:bgPr>
    </p:bg>
    <p:spTree>
      <p:nvGrpSpPr>
        <p:cNvPr id="1" name=""/>
        <p:cNvGrpSpPr/>
        <p:nvPr/>
      </p:nvGrpSpPr>
      <p:grpSpPr>
        <a:xfrm>
          <a:off x="0" y="0"/>
          <a:ext cx="0" cy="0"/>
          <a:chOff x="0" y="0"/>
          <a:chExt cx="0" cy="0"/>
        </a:xfrm>
      </p:grpSpPr>
      <p:pic>
        <p:nvPicPr>
          <p:cNvPr id="100" name="Google Shape;41;p8" descr=""/>
          <p:cNvPicPr/>
          <p:nvPr/>
        </p:nvPicPr>
        <p:blipFill>
          <a:blip r:embed="rId2"/>
          <a:stretch/>
        </p:blipFill>
        <p:spPr>
          <a:xfrm>
            <a:off x="-59760" y="-50040"/>
            <a:ext cx="9263160" cy="5243400"/>
          </a:xfrm>
          <a:prstGeom prst="rect">
            <a:avLst/>
          </a:prstGeom>
          <a:noFill/>
          <a:ln w="0">
            <a:noFill/>
          </a:ln>
        </p:spPr>
      </p:pic>
      <p:pic>
        <p:nvPicPr>
          <p:cNvPr id="101" name="Google Shape;42;p8" descr=""/>
          <p:cNvPicPr/>
          <p:nvPr/>
        </p:nvPicPr>
        <p:blipFill>
          <a:blip r:embed="rId3"/>
          <a:stretch/>
        </p:blipFill>
        <p:spPr>
          <a:xfrm flipH="1">
            <a:off x="-69120" y="-50040"/>
            <a:ext cx="9263160" cy="5243400"/>
          </a:xfrm>
          <a:prstGeom prst="rect">
            <a:avLst/>
          </a:prstGeom>
          <a:noFill/>
          <a:ln w="0">
            <a:noFill/>
          </a:ln>
        </p:spPr>
      </p:pic>
      <p:sp>
        <p:nvSpPr>
          <p:cNvPr id="102" name="PlaceHolder 1"/>
          <p:cNvSpPr>
            <a:spLocks noGrp="1"/>
          </p:cNvSpPr>
          <p:nvPr>
            <p:ph type="title"/>
          </p:nvPr>
        </p:nvSpPr>
        <p:spPr>
          <a:xfrm>
            <a:off x="4252320" y="2077920"/>
            <a:ext cx="3886920" cy="216288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rgbClr val="000000"/>
        </a:solidFill>
      </p:bgPr>
    </p:bg>
    <p:spTree>
      <p:nvGrpSpPr>
        <p:cNvPr id="1" name=""/>
        <p:cNvGrpSpPr/>
        <p:nvPr/>
      </p:nvGrpSpPr>
      <p:grpSpPr>
        <a:xfrm>
          <a:off x="0" y="0"/>
          <a:ext cx="0" cy="0"/>
          <a:chOff x="0" y="0"/>
          <a:chExt cx="0" cy="0"/>
        </a:xfrm>
      </p:grpSpPr>
      <p:pic>
        <p:nvPicPr>
          <p:cNvPr id="103" name="Google Shape;45;p9" descr=""/>
          <p:cNvPicPr/>
          <p:nvPr/>
        </p:nvPicPr>
        <p:blipFill>
          <a:blip r:embed="rId2"/>
          <a:stretch/>
        </p:blipFill>
        <p:spPr>
          <a:xfrm>
            <a:off x="0" y="0"/>
            <a:ext cx="9143640" cy="5143320"/>
          </a:xfrm>
          <a:prstGeom prst="rect">
            <a:avLst/>
          </a:prstGeom>
          <a:noFill/>
          <a:ln w="0">
            <a:noFill/>
          </a:ln>
        </p:spPr>
      </p:pic>
      <p:pic>
        <p:nvPicPr>
          <p:cNvPr id="104" name="Google Shape;46;p9" descr=""/>
          <p:cNvPicPr/>
          <p:nvPr/>
        </p:nvPicPr>
        <p:blipFill>
          <a:blip r:embed="rId3"/>
          <a:stretch/>
        </p:blipFill>
        <p:spPr>
          <a:xfrm rot="10800000">
            <a:off x="-69120" y="-49680"/>
            <a:ext cx="9263160" cy="5243400"/>
          </a:xfrm>
          <a:prstGeom prst="rect">
            <a:avLst/>
          </a:prstGeom>
          <a:noFill/>
          <a:ln w="0">
            <a:noFill/>
          </a:ln>
        </p:spPr>
      </p:pic>
      <p:sp>
        <p:nvSpPr>
          <p:cNvPr id="105" name="PlaceHolder 1"/>
          <p:cNvSpPr>
            <a:spLocks noGrp="1"/>
          </p:cNvSpPr>
          <p:nvPr>
            <p:ph type="title"/>
          </p:nvPr>
        </p:nvSpPr>
        <p:spPr>
          <a:xfrm>
            <a:off x="3058200" y="1604160"/>
            <a:ext cx="5351040" cy="1186920"/>
          </a:xfrm>
          <a:prstGeom prst="rect">
            <a:avLst/>
          </a:prstGeom>
          <a:noFill/>
          <a:ln w="0">
            <a:noFill/>
          </a:ln>
        </p:spPr>
        <p:txBody>
          <a:bodyPr lIns="91440" rIns="91440" tIns="91440" bIns="91440" anchor="ctr">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sp>
        <p:nvSpPr>
          <p:cNvPr id="10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rgbClr val="000000"/>
        </a:solidFill>
      </p:bgPr>
    </p:bg>
    <p:spTree>
      <p:nvGrpSpPr>
        <p:cNvPr id="1" name=""/>
        <p:cNvGrpSpPr/>
        <p:nvPr/>
      </p:nvGrpSpPr>
      <p:grpSpPr>
        <a:xfrm>
          <a:off x="0" y="0"/>
          <a:ext cx="0" cy="0"/>
          <a:chOff x="0" y="0"/>
          <a:chExt cx="0" cy="0"/>
        </a:xfrm>
      </p:grpSpPr>
      <p:sp>
        <p:nvSpPr>
          <p:cNvPr id="10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08"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rIns="91440" tIns="91440" bIns="91440" anchor="ctr">
            <a:noAutofit/>
          </a:bodyPr>
          <a:p>
            <a:pPr indent="0">
              <a:buNone/>
            </a:pPr>
            <a:r>
              <a:rPr b="0" lang="fr-FR" sz="2000" strike="noStrike" u="none">
                <a:solidFill>
                  <a:schemeClr val="dk1"/>
                </a:solidFill>
                <a:effectLst/>
                <a:uFillTx/>
                <a:latin typeface="Arial"/>
              </a:rPr>
              <a:t>Click to edit the title text format</a:t>
            </a:r>
            <a:endParaRPr b="0" lang="fr-FR" sz="2000" strike="noStrike" u="none">
              <a:solidFill>
                <a:schemeClr val="dk1"/>
              </a:solidFill>
              <a:effectLst/>
              <a:uFillTx/>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rgbClr val="0e2a47"/>
        </a:solidFill>
      </p:bgPr>
    </p:bg>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0e2a47"/>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trike="noStrike" u="none">
                <a:solidFill>
                  <a:schemeClr val="dk1"/>
                </a:solidFill>
                <a:effectLst/>
                <a:uFillTx/>
                <a:latin typeface="Arial"/>
              </a:rPr>
              <a:t>Click to edit the title text format</a:t>
            </a:r>
            <a:endParaRPr b="0" lang="fr-FR" sz="2400" strike="noStrike" u="none">
              <a:solidFill>
                <a:schemeClr val="dk1"/>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rgbClr val="000000"/>
        </a:solidFill>
      </p:bgPr>
    </p:bg>
    <p:spTree>
      <p:nvGrpSpPr>
        <p:cNvPr id="1" name=""/>
        <p:cNvGrpSpPr/>
        <p:nvPr/>
      </p:nvGrpSpPr>
      <p:grpSpPr>
        <a:xfrm>
          <a:off x="0" y="0"/>
          <a:ext cx="0" cy="0"/>
          <a:chOff x="0" y="0"/>
          <a:chExt cx="0" cy="0"/>
        </a:xfrm>
      </p:grpSpPr>
      <p:pic>
        <p:nvPicPr>
          <p:cNvPr id="7" name="Google Shape;59;p13" descr=""/>
          <p:cNvPicPr/>
          <p:nvPr/>
        </p:nvPicPr>
        <p:blipFill>
          <a:blip r:embed="rId2"/>
          <a:stretch/>
        </p:blipFill>
        <p:spPr>
          <a:xfrm>
            <a:off x="-69480" y="-50760"/>
            <a:ext cx="9263160" cy="5243400"/>
          </a:xfrm>
          <a:prstGeom prst="rect">
            <a:avLst/>
          </a:prstGeom>
          <a:noFill/>
          <a:ln w="0">
            <a:noFill/>
          </a:ln>
        </p:spPr>
      </p:pic>
      <p:pic>
        <p:nvPicPr>
          <p:cNvPr id="8" name="Google Shape;60;p13" descr=""/>
          <p:cNvPicPr/>
          <p:nvPr/>
        </p:nvPicPr>
        <p:blipFill>
          <a:blip r:embed="rId3"/>
          <a:stretch/>
        </p:blipFill>
        <p:spPr>
          <a:xfrm>
            <a:off x="-69480" y="-50040"/>
            <a:ext cx="9263160" cy="5243400"/>
          </a:xfrm>
          <a:prstGeom prst="rect">
            <a:avLst/>
          </a:prstGeom>
          <a:noFill/>
          <a:ln w="0">
            <a:noFill/>
          </a:ln>
        </p:spPr>
      </p:pic>
      <p:sp>
        <p:nvSpPr>
          <p:cNvPr id="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0" name="PlaceHolder 2"/>
          <p:cNvSpPr>
            <a:spLocks noGrp="1"/>
          </p:cNvSpPr>
          <p:nvPr>
            <p:ph type="title"/>
          </p:nvPr>
        </p:nvSpPr>
        <p:spPr>
          <a:xfrm>
            <a:off x="72000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
        <p:nvSpPr>
          <p:cNvPr id="11" name="PlaceHolder 3"/>
          <p:cNvSpPr>
            <a:spLocks noGrp="1"/>
          </p:cNvSpPr>
          <p:nvPr>
            <p:ph type="title"/>
          </p:nvPr>
        </p:nvSpPr>
        <p:spPr>
          <a:xfrm>
            <a:off x="72000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
        <p:nvSpPr>
          <p:cNvPr id="12" name="PlaceHolder 4"/>
          <p:cNvSpPr>
            <a:spLocks noGrp="1"/>
          </p:cNvSpPr>
          <p:nvPr>
            <p:ph type="title"/>
          </p:nvPr>
        </p:nvSpPr>
        <p:spPr>
          <a:xfrm>
            <a:off x="341928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
        <p:nvSpPr>
          <p:cNvPr id="13" name="PlaceHolder 5"/>
          <p:cNvSpPr>
            <a:spLocks noGrp="1"/>
          </p:cNvSpPr>
          <p:nvPr>
            <p:ph type="title"/>
          </p:nvPr>
        </p:nvSpPr>
        <p:spPr>
          <a:xfrm>
            <a:off x="341928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
        <p:nvSpPr>
          <p:cNvPr id="14" name="PlaceHolder 6"/>
          <p:cNvSpPr>
            <a:spLocks noGrp="1"/>
          </p:cNvSpPr>
          <p:nvPr>
            <p:ph type="title"/>
          </p:nvPr>
        </p:nvSpPr>
        <p:spPr>
          <a:xfrm>
            <a:off x="6118560" y="1836720"/>
            <a:ext cx="734400" cy="57240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
        <p:nvSpPr>
          <p:cNvPr id="15" name="PlaceHolder 7"/>
          <p:cNvSpPr>
            <a:spLocks noGrp="1"/>
          </p:cNvSpPr>
          <p:nvPr>
            <p:ph type="title"/>
          </p:nvPr>
        </p:nvSpPr>
        <p:spPr>
          <a:xfrm>
            <a:off x="6118560" y="3253680"/>
            <a:ext cx="734400" cy="447120"/>
          </a:xfrm>
          <a:prstGeom prst="rect">
            <a:avLst/>
          </a:prstGeom>
          <a:noFill/>
          <a:ln w="0">
            <a:noFill/>
          </a:ln>
        </p:spPr>
        <p:txBody>
          <a:bodyPr lIns="91440" rIns="91440" tIns="91440" bIns="91440" anchor="b">
            <a:noAutofit/>
          </a:bodyPr>
          <a:p>
            <a:pPr indent="0">
              <a:lnSpc>
                <a:spcPct val="100000"/>
              </a:lnSpc>
              <a:buNone/>
            </a:pPr>
            <a:r>
              <a:rPr b="0" lang="fr-FR" sz="3000" strike="noStrike" u="none">
                <a:solidFill>
                  <a:schemeClr val="dk2"/>
                </a:solidFill>
                <a:effectLst/>
                <a:uFillTx/>
                <a:latin typeface="Maven Pro"/>
                <a:ea typeface="Maven Pro"/>
              </a:rPr>
              <a:t>xx%</a:t>
            </a:r>
            <a:endParaRPr b="0" lang="fr-FR" sz="3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bg>
      <p:bgPr>
        <a:solidFill>
          <a:srgbClr val="000000"/>
        </a:solidFill>
      </p:bgPr>
    </p:bg>
    <p:spTree>
      <p:nvGrpSpPr>
        <p:cNvPr id="1" name=""/>
        <p:cNvGrpSpPr/>
        <p:nvPr/>
      </p:nvGrpSpPr>
      <p:grpSpPr>
        <a:xfrm>
          <a:off x="0" y="0"/>
          <a:ext cx="0" cy="0"/>
          <a:chOff x="0" y="0"/>
          <a:chExt cx="0" cy="0"/>
        </a:xfrm>
      </p:grpSpPr>
      <p:pic>
        <p:nvPicPr>
          <p:cNvPr id="16" name="Google Shape;75;p14" descr=""/>
          <p:cNvPicPr/>
          <p:nvPr/>
        </p:nvPicPr>
        <p:blipFill>
          <a:blip r:embed="rId2"/>
          <a:stretch/>
        </p:blipFill>
        <p:spPr>
          <a:xfrm>
            <a:off x="0" y="0"/>
            <a:ext cx="9143640" cy="5143320"/>
          </a:xfrm>
          <a:prstGeom prst="rect">
            <a:avLst/>
          </a:prstGeom>
          <a:noFill/>
          <a:ln w="0">
            <a:noFill/>
          </a:ln>
        </p:spPr>
      </p:pic>
      <p:pic>
        <p:nvPicPr>
          <p:cNvPr id="17" name="Google Shape;76;p14" descr=""/>
          <p:cNvPicPr/>
          <p:nvPr/>
        </p:nvPicPr>
        <p:blipFill>
          <a:blip r:embed="rId3"/>
          <a:stretch/>
        </p:blipFill>
        <p:spPr>
          <a:xfrm rot="10800000">
            <a:off x="-69120" y="-49680"/>
            <a:ext cx="9263160" cy="5243400"/>
          </a:xfrm>
          <a:prstGeom prst="rect">
            <a:avLst/>
          </a:prstGeom>
          <a:noFill/>
          <a:ln w="0">
            <a:noFill/>
          </a:ln>
        </p:spPr>
      </p:pic>
      <p:sp>
        <p:nvSpPr>
          <p:cNvPr id="18" name="PlaceHolder 1"/>
          <p:cNvSpPr>
            <a:spLocks noGrp="1"/>
          </p:cNvSpPr>
          <p:nvPr>
            <p:ph type="title"/>
          </p:nvPr>
        </p:nvSpPr>
        <p:spPr>
          <a:xfrm>
            <a:off x="3178440" y="3315600"/>
            <a:ext cx="5252040" cy="53208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
    <p:bg>
      <p:bgPr>
        <a:solidFill>
          <a:srgbClr val="000000"/>
        </a:solidFill>
      </p:bgPr>
    </p:bg>
    <p:spTree>
      <p:nvGrpSpPr>
        <p:cNvPr id="1" name=""/>
        <p:cNvGrpSpPr/>
        <p:nvPr/>
      </p:nvGrpSpPr>
      <p:grpSpPr>
        <a:xfrm>
          <a:off x="0" y="0"/>
          <a:ext cx="0" cy="0"/>
          <a:chOff x="0" y="0"/>
          <a:chExt cx="0" cy="0"/>
        </a:xfrm>
      </p:grpSpPr>
      <p:pic>
        <p:nvPicPr>
          <p:cNvPr id="19" name="Google Shape;80;p15" descr=""/>
          <p:cNvPicPr/>
          <p:nvPr/>
        </p:nvPicPr>
        <p:blipFill>
          <a:blip r:embed="rId2"/>
          <a:stretch/>
        </p:blipFill>
        <p:spPr>
          <a:xfrm>
            <a:off x="-24840" y="-41400"/>
            <a:ext cx="9217080" cy="5184360"/>
          </a:xfrm>
          <a:prstGeom prst="rect">
            <a:avLst/>
          </a:prstGeom>
          <a:noFill/>
          <a:ln w="0">
            <a:noFill/>
          </a:ln>
        </p:spPr>
      </p:pic>
      <p:pic>
        <p:nvPicPr>
          <p:cNvPr id="20" name="Google Shape;81;p15" descr=""/>
          <p:cNvPicPr/>
          <p:nvPr/>
        </p:nvPicPr>
        <p:blipFill>
          <a:blip r:embed="rId3"/>
          <a:stretch/>
        </p:blipFill>
        <p:spPr>
          <a:xfrm rot="10800000">
            <a:off x="-59400" y="-49680"/>
            <a:ext cx="9263160" cy="5243400"/>
          </a:xfrm>
          <a:prstGeom prst="rect">
            <a:avLst/>
          </a:prstGeom>
          <a:noFill/>
          <a:ln w="0">
            <a:noFill/>
          </a:ln>
        </p:spPr>
      </p:pic>
      <p:sp>
        <p:nvSpPr>
          <p:cNvPr id="21" name="PlaceHolder 1"/>
          <p:cNvSpPr>
            <a:spLocks noGrp="1"/>
          </p:cNvSpPr>
          <p:nvPr>
            <p:ph type="title"/>
          </p:nvPr>
        </p:nvSpPr>
        <p:spPr>
          <a:xfrm>
            <a:off x="4534920" y="2425680"/>
            <a:ext cx="3342240" cy="1383120"/>
          </a:xfrm>
          <a:prstGeom prst="rect">
            <a:avLst/>
          </a:prstGeom>
          <a:noFill/>
          <a:ln w="0">
            <a:noFill/>
          </a:ln>
        </p:spPr>
        <p:txBody>
          <a:bodyPr lIns="91440" rIns="91440" tIns="91440" bIns="91440" anchor="t">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22" name="PlaceHolder 2"/>
          <p:cNvSpPr>
            <a:spLocks noGrp="1"/>
          </p:cNvSpPr>
          <p:nvPr>
            <p:ph type="title"/>
          </p:nvPr>
        </p:nvSpPr>
        <p:spPr>
          <a:xfrm>
            <a:off x="6455520" y="1334520"/>
            <a:ext cx="1421640" cy="1090800"/>
          </a:xfrm>
          <a:prstGeom prst="rect">
            <a:avLst/>
          </a:prstGeom>
          <a:noFill/>
          <a:ln w="0">
            <a:noFill/>
          </a:ln>
        </p:spPr>
        <p:txBody>
          <a:bodyPr lIns="91440" rIns="91440" tIns="91440" bIns="91440" anchor="b">
            <a:noAutofit/>
          </a:bodyPr>
          <a:p>
            <a:pPr indent="0" algn="r">
              <a:lnSpc>
                <a:spcPct val="100000"/>
              </a:lnSpc>
              <a:buNone/>
            </a:pPr>
            <a:r>
              <a:rPr b="0" lang="fr-FR" sz="6000" strike="noStrike" u="none">
                <a:solidFill>
                  <a:schemeClr val="dk2"/>
                </a:solidFill>
                <a:effectLst/>
                <a:uFillTx/>
                <a:latin typeface="Maven Pro"/>
                <a:ea typeface="Maven Pro"/>
              </a:rPr>
              <a:t>xx%</a:t>
            </a:r>
            <a:endParaRPr b="0" lang="fr-FR" sz="6000" strike="noStrike" u="none">
              <a:solidFill>
                <a:schemeClr val="dk1"/>
              </a:solidFill>
              <a:effectLst/>
              <a:uFillTx/>
              <a:latin typeface="Arial"/>
            </a:endParaRPr>
          </a:p>
        </p:txBody>
      </p:sp>
      <p:sp>
        <p:nvSpPr>
          <p:cNvPr id="2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solidFill>
          <a:srgbClr val="000000"/>
        </a:solidFill>
      </p:bgPr>
    </p:bg>
    <p:spTree>
      <p:nvGrpSpPr>
        <p:cNvPr id="1" name=""/>
        <p:cNvGrpSpPr/>
        <p:nvPr/>
      </p:nvGrpSpPr>
      <p:grpSpPr>
        <a:xfrm>
          <a:off x="0" y="0"/>
          <a:ext cx="0" cy="0"/>
          <a:chOff x="0" y="0"/>
          <a:chExt cx="0" cy="0"/>
        </a:xfrm>
      </p:grpSpPr>
      <p:pic>
        <p:nvPicPr>
          <p:cNvPr id="24" name="Google Shape;85;p16" descr=""/>
          <p:cNvPicPr/>
          <p:nvPr/>
        </p:nvPicPr>
        <p:blipFill>
          <a:blip r:embed="rId2"/>
          <a:stretch/>
        </p:blipFill>
        <p:spPr>
          <a:xfrm rot="10800000">
            <a:off x="360" y="0"/>
            <a:ext cx="9143640" cy="5143320"/>
          </a:xfrm>
          <a:prstGeom prst="rect">
            <a:avLst/>
          </a:prstGeom>
          <a:noFill/>
          <a:ln w="0">
            <a:noFill/>
          </a:ln>
        </p:spPr>
      </p:pic>
      <p:pic>
        <p:nvPicPr>
          <p:cNvPr id="25" name="Google Shape;86;p16" descr=""/>
          <p:cNvPicPr/>
          <p:nvPr/>
        </p:nvPicPr>
        <p:blipFill>
          <a:blip r:embed="rId3"/>
          <a:stretch/>
        </p:blipFill>
        <p:spPr>
          <a:xfrm flipH="1">
            <a:off x="360" y="-50040"/>
            <a:ext cx="9263160" cy="5243400"/>
          </a:xfrm>
          <a:prstGeom prst="rect">
            <a:avLst/>
          </a:prstGeom>
          <a:noFill/>
          <a:ln w="0">
            <a:noFill/>
          </a:ln>
        </p:spPr>
      </p:pic>
      <p:sp>
        <p:nvSpPr>
          <p:cNvPr id="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bg>
      <p:bgPr>
        <a:solidFill>
          <a:srgbClr val="000000"/>
        </a:solidFill>
      </p:bgPr>
    </p:bg>
    <p:spTree>
      <p:nvGrpSpPr>
        <p:cNvPr id="1" name=""/>
        <p:cNvGrpSpPr/>
        <p:nvPr/>
      </p:nvGrpSpPr>
      <p:grpSpPr>
        <a:xfrm>
          <a:off x="0" y="0"/>
          <a:ext cx="0" cy="0"/>
          <a:chOff x="0" y="0"/>
          <a:chExt cx="0" cy="0"/>
        </a:xfrm>
      </p:grpSpPr>
      <p:pic>
        <p:nvPicPr>
          <p:cNvPr id="27" name="Google Shape;89;p17" descr=""/>
          <p:cNvPicPr/>
          <p:nvPr/>
        </p:nvPicPr>
        <p:blipFill>
          <a:blip r:embed="rId2"/>
          <a:stretch/>
        </p:blipFill>
        <p:spPr>
          <a:xfrm rot="10800000">
            <a:off x="-19080" y="0"/>
            <a:ext cx="9143640" cy="5143320"/>
          </a:xfrm>
          <a:prstGeom prst="rect">
            <a:avLst/>
          </a:prstGeom>
          <a:noFill/>
          <a:ln w="0">
            <a:noFill/>
          </a:ln>
        </p:spPr>
      </p:pic>
      <p:pic>
        <p:nvPicPr>
          <p:cNvPr id="28" name="Google Shape;90;p17" descr=""/>
          <p:cNvPicPr/>
          <p:nvPr/>
        </p:nvPicPr>
        <p:blipFill>
          <a:blip r:embed="rId3"/>
          <a:stretch/>
        </p:blipFill>
        <p:spPr>
          <a:xfrm flipH="1" rot="10800000">
            <a:off x="-79200" y="-49680"/>
            <a:ext cx="9263160" cy="5243400"/>
          </a:xfrm>
          <a:prstGeom prst="rect">
            <a:avLst/>
          </a:prstGeom>
          <a:noFill/>
          <a:ln w="0">
            <a:noFill/>
          </a:ln>
        </p:spPr>
      </p:pic>
      <p:sp>
        <p:nvSpPr>
          <p:cNvPr id="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rgbClr val="000000"/>
        </a:solidFill>
      </p:bgPr>
    </p:bg>
    <p:spTree>
      <p:nvGrpSpPr>
        <p:cNvPr id="1" name=""/>
        <p:cNvGrpSpPr/>
        <p:nvPr/>
      </p:nvGrpSpPr>
      <p:grpSpPr>
        <a:xfrm>
          <a:off x="0" y="0"/>
          <a:ext cx="0" cy="0"/>
          <a:chOff x="0" y="0"/>
          <a:chExt cx="0" cy="0"/>
        </a:xfrm>
      </p:grpSpPr>
      <p:pic>
        <p:nvPicPr>
          <p:cNvPr id="30" name="Google Shape;93;p18" descr=""/>
          <p:cNvPicPr/>
          <p:nvPr/>
        </p:nvPicPr>
        <p:blipFill>
          <a:blip r:embed="rId2"/>
          <a:stretch/>
        </p:blipFill>
        <p:spPr>
          <a:xfrm flipH="1">
            <a:off x="-69120" y="-50760"/>
            <a:ext cx="9263160" cy="5243400"/>
          </a:xfrm>
          <a:prstGeom prst="rect">
            <a:avLst/>
          </a:prstGeom>
          <a:noFill/>
          <a:ln w="0">
            <a:noFill/>
          </a:ln>
        </p:spPr>
      </p:pic>
      <p:pic>
        <p:nvPicPr>
          <p:cNvPr id="31" name="Google Shape;94;p18" descr=""/>
          <p:cNvPicPr/>
          <p:nvPr/>
        </p:nvPicPr>
        <p:blipFill>
          <a:blip r:embed="rId3"/>
          <a:stretch/>
        </p:blipFill>
        <p:spPr>
          <a:xfrm flipH="1">
            <a:off x="-69120" y="-50040"/>
            <a:ext cx="9263160" cy="5243400"/>
          </a:xfrm>
          <a:prstGeom prst="rect">
            <a:avLst/>
          </a:prstGeom>
          <a:noFill/>
          <a:ln w="0">
            <a:noFill/>
          </a:ln>
        </p:spPr>
      </p:pic>
      <p:sp>
        <p:nvSpPr>
          <p:cNvPr id="32" name="PlaceHolder 1"/>
          <p:cNvSpPr>
            <a:spLocks noGrp="1"/>
          </p:cNvSpPr>
          <p:nvPr>
            <p:ph type="title"/>
          </p:nvPr>
        </p:nvSpPr>
        <p:spPr>
          <a:xfrm>
            <a:off x="4898520" y="1139760"/>
            <a:ext cx="2960640" cy="192816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33" name="PlaceHolder 2"/>
          <p:cNvSpPr>
            <a:spLocks noGrp="1"/>
          </p:cNvSpPr>
          <p:nvPr>
            <p:ph type="body"/>
          </p:nvPr>
        </p:nvSpPr>
        <p:spPr>
          <a:xfrm>
            <a:off x="1284480" y="533880"/>
            <a:ext cx="2909520" cy="4075560"/>
          </a:xfrm>
          <a:prstGeom prst="rect">
            <a:avLst/>
          </a:prstGeom>
          <a:noFill/>
          <a:ln w="0">
            <a:noFill/>
          </a:ln>
        </p:spPr>
        <p:txBody>
          <a:bodyPr lIns="90000" rIns="90000" tIns="45000" bIns="45000" anchor="t">
            <a:normAutofit fontScale="550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3.xml"/><Relationship Id="rId3" Type="http://schemas.openxmlformats.org/officeDocument/2006/relationships/slideLayout" Target="../slideLayouts/slideLayout3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2" r:id="rId2"/>
    <p:sldLayoutId id="2147483683"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352680" y="2190600"/>
            <a:ext cx="5076360" cy="1809360"/>
          </a:xfrm>
          <a:prstGeom prst="rect">
            <a:avLst/>
          </a:prstGeom>
          <a:noFill/>
          <a:ln w="0">
            <a:noFill/>
          </a:ln>
        </p:spPr>
        <p:txBody>
          <a:bodyPr lIns="91440" rIns="91440" tIns="91440" bIns="91440" anchor="b">
            <a:normAutofit/>
          </a:bodyPr>
          <a:p>
            <a:pPr indent="0">
              <a:lnSpc>
                <a:spcPct val="100000"/>
              </a:lnSpc>
              <a:buNone/>
              <a:tabLst>
                <a:tab algn="l" pos="0"/>
              </a:tabLst>
            </a:pPr>
            <a:r>
              <a:rPr b="0" lang="fr-FR" sz="5100" strike="noStrike" u="none">
                <a:solidFill>
                  <a:schemeClr val="dk1"/>
                </a:solidFill>
                <a:effectLst/>
                <a:uFillTx/>
                <a:latin typeface="Maven Pro"/>
                <a:ea typeface="Maven Pro"/>
              </a:rPr>
              <a:t>Analyzing Car Price Data Set</a:t>
            </a:r>
            <a:endParaRPr b="0" lang="fr-FR" sz="5100" strike="noStrike" u="none">
              <a:solidFill>
                <a:schemeClr val="dk1"/>
              </a:solidFill>
              <a:effectLst/>
              <a:uFillTx/>
              <a:latin typeface="Arial"/>
            </a:endParaRPr>
          </a:p>
        </p:txBody>
      </p:sp>
      <p:sp>
        <p:nvSpPr>
          <p:cNvPr id="111" name="PlaceHolder 2"/>
          <p:cNvSpPr>
            <a:spLocks noGrp="1"/>
          </p:cNvSpPr>
          <p:nvPr>
            <p:ph type="subTitle"/>
          </p:nvPr>
        </p:nvSpPr>
        <p:spPr>
          <a:xfrm>
            <a:off x="3352680" y="4114800"/>
            <a:ext cx="3457080" cy="475920"/>
          </a:xfrm>
          <a:prstGeom prst="rect">
            <a:avLst/>
          </a:prstGeom>
          <a:noFill/>
          <a:ln w="0">
            <a:noFill/>
          </a:ln>
        </p:spPr>
        <p:txBody>
          <a:bodyPr lIns="91440" rIns="91440" tIns="91440" bIns="91440" anchor="t">
            <a:normAutofit fontScale="92500" lnSpcReduction="9999"/>
          </a:bodyPr>
          <a:p>
            <a:pPr indent="0">
              <a:lnSpc>
                <a:spcPct val="100000"/>
              </a:lnSpc>
              <a:buNone/>
              <a:tabLst>
                <a:tab algn="l" pos="0"/>
              </a:tabLst>
            </a:pPr>
            <a:r>
              <a:rPr b="0" lang="en-US" sz="1400" strike="noStrike" u="none">
                <a:solidFill>
                  <a:schemeClr val="dk1"/>
                </a:solidFill>
                <a:effectLst/>
                <a:uFillTx/>
                <a:latin typeface="Maven Pro"/>
                <a:ea typeface="Maven Pro"/>
              </a:rPr>
              <a:t>Predicting Car Prices using Regression Techniques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77500" lnSpcReduction="19999"/>
          </a:bodyPr>
          <a:p>
            <a:pPr indent="0">
              <a:lnSpc>
                <a:spcPct val="100000"/>
              </a:lnSpc>
              <a:buNone/>
              <a:tabLst>
                <a:tab algn="l" pos="0"/>
              </a:tabLst>
            </a:pPr>
            <a:r>
              <a:rPr b="0" lang="fr-FR" sz="5000" strike="noStrike" u="none">
                <a:solidFill>
                  <a:schemeClr val="dk1"/>
                </a:solidFill>
                <a:effectLst/>
                <a:uFillTx/>
                <a:latin typeface="Maven Pro"/>
                <a:ea typeface="Maven Pro"/>
              </a:rPr>
              <a:t>Evaluating Model Performance</a:t>
            </a:r>
            <a:endParaRPr b="0" lang="fr-FR" sz="5000" strike="noStrike" u="none">
              <a:solidFill>
                <a:schemeClr val="dk1"/>
              </a:solidFill>
              <a:effectLst/>
              <a:uFillTx/>
              <a:latin typeface="Arial"/>
            </a:endParaRPr>
          </a:p>
        </p:txBody>
      </p:sp>
      <p:sp>
        <p:nvSpPr>
          <p:cNvPr id="132"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400" strike="noStrike" u="none">
                <a:solidFill>
                  <a:schemeClr val="dk1"/>
                </a:solidFill>
                <a:effectLst/>
                <a:uFillTx/>
                <a:latin typeface="Maven Pro"/>
                <a:ea typeface="Maven Pro"/>
              </a:rPr>
              <a:t>To evaluate the model's performance, we will use metrics such as Mean Absolute Error (MAE), Mean Squared Error (MSE), and R-squared values. Evaluating the model on a separate test dataset helps assess its predictive capabilities. This section focuses on interpreting the results and adjusting our approach if necessary to improve accuracy.</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a:bodyPr>
          <a:p>
            <a:pPr indent="0">
              <a:lnSpc>
                <a:spcPct val="100000"/>
              </a:lnSpc>
              <a:buNone/>
              <a:tabLst>
                <a:tab algn="l" pos="0"/>
              </a:tabLst>
            </a:pPr>
            <a:r>
              <a:rPr b="0" lang="fr-FR" sz="5000" strike="noStrike" u="none">
                <a:solidFill>
                  <a:schemeClr val="dk1"/>
                </a:solidFill>
                <a:effectLst/>
                <a:uFillTx/>
                <a:latin typeface="Maven Pro"/>
                <a:ea typeface="Maven Pro"/>
              </a:rPr>
              <a:t>Conclusions</a:t>
            </a:r>
            <a:endParaRPr b="0" lang="fr-FR" sz="5000" strike="noStrike" u="none">
              <a:solidFill>
                <a:schemeClr val="dk1"/>
              </a:solidFill>
              <a:effectLst/>
              <a:uFillTx/>
              <a:latin typeface="Arial"/>
            </a:endParaRPr>
          </a:p>
        </p:txBody>
      </p:sp>
      <p:sp>
        <p:nvSpPr>
          <p:cNvPr id="134"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400" strike="noStrike" u="none">
                <a:solidFill>
                  <a:schemeClr val="dk1"/>
                </a:solidFill>
                <a:effectLst/>
                <a:uFillTx/>
                <a:latin typeface="Maven Pro"/>
                <a:ea typeface="Maven Pro"/>
              </a:rPr>
              <a:t>The analysis revealed significant insights into factors affecting car prices. The regression model demonstrated its ability to predict prices based on car attributes effectively. Future work may involve integrating additional data sources and exploring advanced modeling techniques to enhance accuracy and predictive power.</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2352600" y="762120"/>
            <a:ext cx="4447800" cy="1056960"/>
          </a:xfrm>
          <a:prstGeom prst="rect">
            <a:avLst/>
          </a:prstGeom>
          <a:noFill/>
          <a:ln w="0">
            <a:noFill/>
          </a:ln>
        </p:spPr>
        <p:txBody>
          <a:bodyPr lIns="91440" rIns="91440" tIns="91440" bIns="91440" anchor="b">
            <a:normAutofit lnSpcReduction="9999"/>
          </a:bodyPr>
          <a:p>
            <a:pPr indent="0" algn="ctr">
              <a:lnSpc>
                <a:spcPct val="100000"/>
              </a:lnSpc>
              <a:buNone/>
              <a:tabLst>
                <a:tab algn="l" pos="0"/>
              </a:tabLst>
            </a:pPr>
            <a:r>
              <a:rPr b="0" lang="fr-FR" sz="6000" strike="noStrike" u="none">
                <a:solidFill>
                  <a:schemeClr val="dk1"/>
                </a:solidFill>
                <a:effectLst/>
                <a:uFillTx/>
                <a:latin typeface="Maven Pro"/>
                <a:ea typeface="Maven Pro"/>
              </a:rPr>
              <a:t>Thank you!</a:t>
            </a:r>
            <a:endParaRPr b="0" lang="fr-FR" sz="6000" strike="noStrike" u="none">
              <a:solidFill>
                <a:schemeClr val="dk1"/>
              </a:solidFill>
              <a:effectLst/>
              <a:uFillTx/>
              <a:latin typeface="Arial"/>
            </a:endParaRPr>
          </a:p>
        </p:txBody>
      </p:sp>
      <p:sp>
        <p:nvSpPr>
          <p:cNvPr id="136" name="PlaceHolder 2"/>
          <p:cNvSpPr>
            <a:spLocks noGrp="1"/>
          </p:cNvSpPr>
          <p:nvPr>
            <p:ph type="subTitle"/>
          </p:nvPr>
        </p:nvSpPr>
        <p:spPr>
          <a:xfrm>
            <a:off x="2352600" y="1762200"/>
            <a:ext cx="4447800" cy="105696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US" sz="1400" strike="noStrike" u="none">
                <a:solidFill>
                  <a:schemeClr val="dk1"/>
                </a:solidFill>
                <a:effectLst/>
                <a:uFillTx/>
                <a:latin typeface="Maven Pro"/>
                <a:ea typeface="Maven Pro"/>
              </a:rPr>
              <a:t>Do you have any questions?</a:t>
            </a:r>
            <a:endParaRPr b="0" lang="en-US" sz="1400" strike="noStrike" u="none">
              <a:solidFill>
                <a:srgbClr val="ffffff"/>
              </a:solidFill>
              <a:effectLst/>
              <a:uFillTx/>
              <a:latin typeface="OpenSymbol"/>
            </a:endParaRPr>
          </a:p>
        </p:txBody>
      </p:sp>
      <p:sp>
        <p:nvSpPr>
          <p:cNvPr id="137" name="Google Shape;703;p71"/>
          <p:cNvSpPr/>
          <p:nvPr/>
        </p:nvSpPr>
        <p:spPr>
          <a:xfrm>
            <a:off x="3371760" y="3952800"/>
            <a:ext cx="2390400" cy="437760"/>
          </a:xfrm>
          <a:prstGeom prst="rect">
            <a:avLst/>
          </a:prstGeom>
          <a:noFill/>
          <a:ln w="0">
            <a:noFill/>
          </a:ln>
        </p:spPr>
        <p:style>
          <a:lnRef idx="0"/>
          <a:fillRef idx="0"/>
          <a:effectRef idx="0"/>
          <a:fontRef idx="minor"/>
        </p:style>
        <p:txBody>
          <a:bodyPr lIns="870823080" rIns="870823080" tIns="218880" bIns="218880" anchor="t">
            <a:normAutofit fontScale="25000" lnSpcReduction="19999"/>
          </a:bodyPr>
          <a:p>
            <a:pPr algn="ctr" defTabSz="914400">
              <a:lnSpc>
                <a:spcPct val="100000"/>
              </a:lnSpc>
              <a:tabLst>
                <a:tab algn="l" pos="0"/>
              </a:tabLst>
            </a:pPr>
            <a:r>
              <a:rPr b="0" lang="fr-FR" sz="1800" strike="noStrike" u="none">
                <a:solidFill>
                  <a:schemeClr val="dk1"/>
                </a:solidFill>
                <a:effectLst/>
                <a:uFillTx/>
                <a:latin typeface="Arial"/>
              </a:rPr>
              <a:t>+00 000 000 000</a:t>
            </a:r>
            <a:endParaRPr b="0" lang="en-US" sz="1800" strike="noStrike" u="none">
              <a:solidFill>
                <a:srgbClr val="ffffff"/>
              </a:solidFill>
              <a:effectLst/>
              <a:uFillTx/>
              <a:latin typeface="OpenSymbol"/>
            </a:endParaRPr>
          </a:p>
        </p:txBody>
      </p:sp>
      <p:sp>
        <p:nvSpPr>
          <p:cNvPr id="138" name="Google Shape;704;p71"/>
          <p:cNvSpPr/>
          <p:nvPr/>
        </p:nvSpPr>
        <p:spPr>
          <a:xfrm>
            <a:off x="3949560" y="3528360"/>
            <a:ext cx="345240" cy="345600"/>
          </a:xfrm>
          <a:custGeom>
            <a:avLst/>
            <a:gdLst>
              <a:gd name="textAreaLeft" fmla="*/ 0 w 345240"/>
              <a:gd name="textAreaRight" fmla="*/ 345600 w 345240"/>
              <a:gd name="textAreaTop" fmla="*/ 0 h 345600"/>
              <a:gd name="textAreaBottom" fmla="*/ 345960 h 3456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39" name="Google Shape;705;p71"/>
          <p:cNvGrpSpPr/>
          <p:nvPr/>
        </p:nvGrpSpPr>
        <p:grpSpPr>
          <a:xfrm>
            <a:off x="4399200" y="3528720"/>
            <a:ext cx="345600" cy="345240"/>
            <a:chOff x="4399200" y="3528720"/>
            <a:chExt cx="345600" cy="345240"/>
          </a:xfrm>
        </p:grpSpPr>
        <p:sp>
          <p:nvSpPr>
            <p:cNvPr id="140" name="Google Shape;706;p71"/>
            <p:cNvSpPr/>
            <p:nvPr/>
          </p:nvSpPr>
          <p:spPr>
            <a:xfrm>
              <a:off x="4399200" y="3528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 name="Google Shape;707;p71"/>
            <p:cNvSpPr/>
            <p:nvPr/>
          </p:nvSpPr>
          <p:spPr>
            <a:xfrm>
              <a:off x="4464000" y="3593880"/>
              <a:ext cx="214920" cy="214920"/>
            </a:xfrm>
            <a:custGeom>
              <a:avLst/>
              <a:gdLst>
                <a:gd name="textAreaLeft" fmla="*/ 0 w 214920"/>
                <a:gd name="textAreaRight" fmla="*/ 215280 w 214920"/>
                <a:gd name="textAreaTop" fmla="*/ 0 h 214920"/>
                <a:gd name="textAreaBottom" fmla="*/ 215280 h 2149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 name="Google Shape;708;p71"/>
            <p:cNvSpPr/>
            <p:nvPr/>
          </p:nvSpPr>
          <p:spPr>
            <a:xfrm>
              <a:off x="4514040" y="3645000"/>
              <a:ext cx="114480" cy="112320"/>
            </a:xfrm>
            <a:custGeom>
              <a:avLst/>
              <a:gdLst>
                <a:gd name="textAreaLeft" fmla="*/ 0 w 114480"/>
                <a:gd name="textAreaRight" fmla="*/ 114840 w 114480"/>
                <a:gd name="textAreaTop" fmla="*/ 0 h 112320"/>
                <a:gd name="textAreaBottom" fmla="*/ 112680 h 11232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 name="Google Shape;709;p71"/>
            <p:cNvSpPr/>
            <p:nvPr/>
          </p:nvSpPr>
          <p:spPr>
            <a:xfrm>
              <a:off x="4615200" y="3621240"/>
              <a:ext cx="29160" cy="28800"/>
            </a:xfrm>
            <a:custGeom>
              <a:avLst/>
              <a:gdLst>
                <a:gd name="textAreaLeft" fmla="*/ 0 w 29160"/>
                <a:gd name="textAreaRight" fmla="*/ 29520 w 2916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4" name="Google Shape;710;p71"/>
          <p:cNvGrpSpPr/>
          <p:nvPr/>
        </p:nvGrpSpPr>
        <p:grpSpPr>
          <a:xfrm>
            <a:off x="4848120" y="3528720"/>
            <a:ext cx="345600" cy="345240"/>
            <a:chOff x="4848120" y="3528720"/>
            <a:chExt cx="345600" cy="345240"/>
          </a:xfrm>
        </p:grpSpPr>
        <p:sp>
          <p:nvSpPr>
            <p:cNvPr id="145" name="Google Shape;711;p71"/>
            <p:cNvSpPr/>
            <p:nvPr/>
          </p:nvSpPr>
          <p:spPr>
            <a:xfrm>
              <a:off x="4848120" y="3528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 name="Google Shape;712;p71"/>
            <p:cNvSpPr/>
            <p:nvPr/>
          </p:nvSpPr>
          <p:spPr>
            <a:xfrm>
              <a:off x="4927680" y="366696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 name="Google Shape;713;p71"/>
            <p:cNvSpPr/>
            <p:nvPr/>
          </p:nvSpPr>
          <p:spPr>
            <a:xfrm>
              <a:off x="4920480" y="360144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 name="Google Shape;714;p71"/>
            <p:cNvSpPr/>
            <p:nvPr/>
          </p:nvSpPr>
          <p:spPr>
            <a:xfrm>
              <a:off x="5000400" y="366696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Google Shape;359;p52" descr=""/>
          <p:cNvPicPr/>
          <p:nvPr/>
        </p:nvPicPr>
        <p:blipFill>
          <a:blip r:embed="rId1"/>
          <a:srcRect l="24958" t="0" r="27453" b="0"/>
          <a:stretch/>
        </p:blipFill>
        <p:spPr>
          <a:xfrm>
            <a:off x="1284480" y="533880"/>
            <a:ext cx="2909520" cy="4075560"/>
          </a:xfrm>
          <a:prstGeom prst="rect">
            <a:avLst/>
          </a:prstGeom>
          <a:noFill/>
          <a:ln w="0">
            <a:noFill/>
          </a:ln>
        </p:spPr>
      </p:pic>
      <p:sp>
        <p:nvSpPr>
          <p:cNvPr id="113"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fr-FR" sz="3000" strike="noStrike" u="none">
                <a:solidFill>
                  <a:schemeClr val="dk1"/>
                </a:solidFill>
                <a:effectLst/>
                <a:uFillTx/>
                <a:latin typeface="Maven Pro"/>
                <a:ea typeface="Maven Pro"/>
              </a:rPr>
              <a:t>Introduction</a:t>
            </a:r>
            <a:endParaRPr b="0" lang="fr-FR" sz="3000" strike="noStrike" u="none">
              <a:solidFill>
                <a:schemeClr val="dk1"/>
              </a:solidFill>
              <a:effectLst/>
              <a:uFillTx/>
              <a:latin typeface="Arial"/>
            </a:endParaRPr>
          </a:p>
        </p:txBody>
      </p:sp>
      <p:sp>
        <p:nvSpPr>
          <p:cNvPr id="114"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85000" lnSpcReduction="19999"/>
          </a:bodyPr>
          <a:p>
            <a:pPr indent="0">
              <a:lnSpc>
                <a:spcPct val="100000"/>
              </a:lnSpc>
              <a:buNone/>
              <a:tabLst>
                <a:tab algn="l" pos="0"/>
              </a:tabLst>
            </a:pPr>
            <a:r>
              <a:rPr b="0" lang="en-US" sz="1200" strike="noStrike" u="none">
                <a:solidFill>
                  <a:schemeClr val="dk1"/>
                </a:solidFill>
                <a:effectLst/>
                <a:uFillTx/>
                <a:latin typeface="Maven Pro"/>
                <a:ea typeface="Maven Pro"/>
              </a:rPr>
              <a:t>This presentation will provide a comprehensive analysis of a car price data set. We will discuss the data cleaning process, explore the dataset to uncover insights, and develop a regression model to predict car prices. The goal is to derive actionable insights that can inform pricing strategies in the automotive industry.</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228680" y="2428920"/>
            <a:ext cx="3390480" cy="13806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FR" sz="4000" strike="noStrike" u="none">
                <a:solidFill>
                  <a:schemeClr val="dk1"/>
                </a:solidFill>
                <a:effectLst/>
                <a:uFillTx/>
                <a:latin typeface="Maven Pro"/>
                <a:ea typeface="Maven Pro"/>
              </a:rPr>
              <a:t>Data Set Analysis</a:t>
            </a:r>
            <a:endParaRPr b="0" lang="fr-FR" sz="4000" strike="noStrike" u="none">
              <a:solidFill>
                <a:schemeClr val="dk1"/>
              </a:solidFill>
              <a:effectLst/>
              <a:uFillTx/>
              <a:latin typeface="Arial"/>
            </a:endParaRPr>
          </a:p>
        </p:txBody>
      </p:sp>
      <p:sp>
        <p:nvSpPr>
          <p:cNvPr id="116" name="PlaceHolder 2"/>
          <p:cNvSpPr>
            <a:spLocks noGrp="1"/>
          </p:cNvSpPr>
          <p:nvPr>
            <p:ph type="title"/>
          </p:nvPr>
        </p:nvSpPr>
        <p:spPr>
          <a:xfrm>
            <a:off x="1228680" y="1333440"/>
            <a:ext cx="1533240" cy="109512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fr-FR" sz="6000" strike="noStrike" u="none">
                <a:solidFill>
                  <a:schemeClr val="dk2"/>
                </a:solidFill>
                <a:effectLst/>
                <a:uFillTx/>
                <a:latin typeface="Maven Pro"/>
                <a:ea typeface="Maven Pro"/>
              </a:rPr>
              <a:t>01</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a:bodyPr>
          <a:p>
            <a:pPr indent="0">
              <a:lnSpc>
                <a:spcPct val="100000"/>
              </a:lnSpc>
              <a:buNone/>
              <a:tabLst>
                <a:tab algn="l" pos="0"/>
              </a:tabLst>
            </a:pPr>
            <a:r>
              <a:rPr b="0" lang="fr-FR" sz="5000" strike="noStrike" u="none">
                <a:solidFill>
                  <a:schemeClr val="dk1"/>
                </a:solidFill>
                <a:effectLst/>
                <a:uFillTx/>
                <a:latin typeface="Maven Pro"/>
                <a:ea typeface="Maven Pro"/>
              </a:rPr>
              <a:t>Overview of Data Set</a:t>
            </a:r>
            <a:endParaRPr b="0" lang="fr-FR" sz="5000" strike="noStrike" u="none">
              <a:solidFill>
                <a:schemeClr val="dk1"/>
              </a:solidFill>
              <a:effectLst/>
              <a:uFillTx/>
              <a:latin typeface="Arial"/>
            </a:endParaRPr>
          </a:p>
        </p:txBody>
      </p:sp>
      <p:sp>
        <p:nvSpPr>
          <p:cNvPr id="118"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400" strike="noStrike" u="none">
                <a:solidFill>
                  <a:schemeClr val="dk1"/>
                </a:solidFill>
                <a:effectLst/>
                <a:uFillTx/>
                <a:latin typeface="Maven Pro"/>
                <a:ea typeface="Maven Pro"/>
              </a:rPr>
              <a:t>The data set includes various attributes of vehicles, such as make, model, year, mileage, and price. Understanding the significance of each feature allows for better insights into pricing dynamics. We will explore the statistical distributions and correlations within the dataset to identify trends in car pricing.</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Google Shape;359;p52" descr=""/>
          <p:cNvPicPr/>
          <p:nvPr/>
        </p:nvPicPr>
        <p:blipFill>
          <a:blip r:embed="rId1"/>
          <a:srcRect l="24958" t="0" r="27453" b="0"/>
          <a:stretch/>
        </p:blipFill>
        <p:spPr>
          <a:xfrm>
            <a:off x="1284480" y="533880"/>
            <a:ext cx="2909520" cy="4075560"/>
          </a:xfrm>
          <a:prstGeom prst="rect">
            <a:avLst/>
          </a:prstGeom>
          <a:noFill/>
          <a:ln w="0">
            <a:noFill/>
          </a:ln>
        </p:spPr>
      </p:pic>
      <p:sp>
        <p:nvSpPr>
          <p:cNvPr id="120"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fr-FR" sz="3000" strike="noStrike" u="none">
                <a:solidFill>
                  <a:schemeClr val="dk1"/>
                </a:solidFill>
                <a:effectLst/>
                <a:uFillTx/>
                <a:latin typeface="Maven Pro"/>
                <a:ea typeface="Maven Pro"/>
              </a:rPr>
              <a:t>Data Cleaning and Preparation</a:t>
            </a:r>
            <a:endParaRPr b="0" lang="fr-FR" sz="3000" strike="noStrike" u="none">
              <a:solidFill>
                <a:schemeClr val="dk1"/>
              </a:solidFill>
              <a:effectLst/>
              <a:uFillTx/>
              <a:latin typeface="Arial"/>
            </a:endParaRPr>
          </a:p>
        </p:txBody>
      </p:sp>
      <p:sp>
        <p:nvSpPr>
          <p:cNvPr id="121"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200" strike="noStrike" u="none">
                <a:solidFill>
                  <a:schemeClr val="dk1"/>
                </a:solidFill>
                <a:effectLst/>
                <a:uFillTx/>
                <a:latin typeface="Maven Pro"/>
                <a:ea typeface="Maven Pro"/>
              </a:rPr>
              <a:t>Data cleaning involves handling missing values, correcting inconsistencies, and transforming categorical data into numerical values. Preparing the dataset ensures that the regression model is trained on high-quality data. We will discuss techniques such as normalization and data splitting, which are essential for effective model building.</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85000" lnSpcReduction="9999"/>
          </a:bodyPr>
          <a:p>
            <a:pPr indent="0">
              <a:lnSpc>
                <a:spcPct val="100000"/>
              </a:lnSpc>
              <a:buNone/>
              <a:tabLst>
                <a:tab algn="l" pos="0"/>
              </a:tabLst>
            </a:pPr>
            <a:r>
              <a:rPr b="0" lang="fr-FR" sz="5000" strike="noStrike" u="none">
                <a:solidFill>
                  <a:schemeClr val="dk1"/>
                </a:solidFill>
                <a:effectLst/>
                <a:uFillTx/>
                <a:latin typeface="Maven Pro"/>
                <a:ea typeface="Maven Pro"/>
              </a:rPr>
              <a:t>Exploratory Data Analysis</a:t>
            </a:r>
            <a:endParaRPr b="0" lang="fr-FR" sz="5000" strike="noStrike" u="none">
              <a:solidFill>
                <a:schemeClr val="dk1"/>
              </a:solidFill>
              <a:effectLst/>
              <a:uFillTx/>
              <a:latin typeface="Arial"/>
            </a:endParaRPr>
          </a:p>
        </p:txBody>
      </p:sp>
      <p:sp>
        <p:nvSpPr>
          <p:cNvPr id="123"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400" strike="noStrike" u="none">
                <a:solidFill>
                  <a:schemeClr val="dk1"/>
                </a:solidFill>
                <a:effectLst/>
                <a:uFillTx/>
                <a:latin typeface="Maven Pro"/>
                <a:ea typeface="Maven Pro"/>
              </a:rPr>
              <a:t>Exploratory Data Analysis (EDA) involves summarizing the key characteristics of the dataset. During EDA, we will visualize data distributions, identify outliers, and examine correlations between features and the target variable, which is price. Insights gained from EDA will guide feature selection and help in understanding the underlying patterns related to car prices.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rIns="91440" tIns="91440" bIns="91440" anchor="t">
            <a:normAutofit lnSpcReduction="9999"/>
          </a:bodyPr>
          <a:p>
            <a:pPr indent="0" algn="r">
              <a:lnSpc>
                <a:spcPct val="100000"/>
              </a:lnSpc>
              <a:buNone/>
              <a:tabLst>
                <a:tab algn="l" pos="0"/>
              </a:tabLst>
            </a:pPr>
            <a:r>
              <a:rPr b="0" lang="fr-FR" sz="4000" strike="noStrike" u="none">
                <a:solidFill>
                  <a:schemeClr val="dk1"/>
                </a:solidFill>
                <a:effectLst/>
                <a:uFillTx/>
                <a:latin typeface="Maven Pro"/>
                <a:ea typeface="Maven Pro"/>
              </a:rPr>
              <a:t>Regression Model Development</a:t>
            </a:r>
            <a:endParaRPr b="0" lang="fr-FR" sz="4000" strike="noStrike" u="none">
              <a:solidFill>
                <a:schemeClr val="dk1"/>
              </a:solidFill>
              <a:effectLst/>
              <a:uFillTx/>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rIns="91440" tIns="91440" bIns="91440" anchor="b">
            <a:normAutofit lnSpcReduction="9999"/>
          </a:bodyPr>
          <a:p>
            <a:pPr indent="0" algn="r">
              <a:lnSpc>
                <a:spcPct val="100000"/>
              </a:lnSpc>
              <a:buNone/>
              <a:tabLst>
                <a:tab algn="l" pos="0"/>
              </a:tabLst>
            </a:pPr>
            <a:r>
              <a:rPr b="0" lang="fr-FR" sz="6000" strike="noStrike" u="none">
                <a:solidFill>
                  <a:schemeClr val="dk2"/>
                </a:solidFill>
                <a:effectLst/>
                <a:uFillTx/>
                <a:latin typeface="Maven Pro"/>
                <a:ea typeface="Maven Pro"/>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057480" y="1600200"/>
            <a:ext cx="5352840" cy="1190160"/>
          </a:xfrm>
          <a:prstGeom prst="rect">
            <a:avLst/>
          </a:prstGeom>
          <a:noFill/>
          <a:ln w="0">
            <a:noFill/>
          </a:ln>
        </p:spPr>
        <p:txBody>
          <a:bodyPr lIns="91440" rIns="91440" tIns="91440" bIns="91440" anchor="ctr">
            <a:normAutofit fontScale="77500" lnSpcReduction="19999"/>
          </a:bodyPr>
          <a:p>
            <a:pPr indent="0">
              <a:lnSpc>
                <a:spcPct val="100000"/>
              </a:lnSpc>
              <a:buNone/>
              <a:tabLst>
                <a:tab algn="l" pos="0"/>
              </a:tabLst>
            </a:pPr>
            <a:r>
              <a:rPr b="0" lang="fr-FR" sz="5000" strike="noStrike" u="none">
                <a:solidFill>
                  <a:schemeClr val="dk1"/>
                </a:solidFill>
                <a:effectLst/>
                <a:uFillTx/>
                <a:latin typeface="Maven Pro"/>
                <a:ea typeface="Maven Pro"/>
              </a:rPr>
              <a:t>Model Selection and Justification</a:t>
            </a:r>
            <a:endParaRPr b="0" lang="fr-FR" sz="5000" strike="noStrike" u="none">
              <a:solidFill>
                <a:schemeClr val="dk1"/>
              </a:solidFill>
              <a:effectLst/>
              <a:uFillTx/>
              <a:latin typeface="Arial"/>
            </a:endParaRPr>
          </a:p>
        </p:txBody>
      </p:sp>
      <p:sp>
        <p:nvSpPr>
          <p:cNvPr id="127" name="PlaceHolder 2"/>
          <p:cNvSpPr>
            <a:spLocks noGrp="1"/>
          </p:cNvSpPr>
          <p:nvPr>
            <p:ph type="subTitle"/>
          </p:nvPr>
        </p:nvSpPr>
        <p:spPr>
          <a:xfrm>
            <a:off x="3057480" y="2790720"/>
            <a:ext cx="5352840" cy="74268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400" strike="noStrike" u="none">
                <a:solidFill>
                  <a:schemeClr val="dk1"/>
                </a:solidFill>
                <a:effectLst/>
                <a:uFillTx/>
                <a:latin typeface="Maven Pro"/>
                <a:ea typeface="Maven Pro"/>
              </a:rPr>
              <a:t>We will select an appropriate regression model based on the nature of the data and the relationships observed. Possible models include linear regression, polynomial regression, or more complex models like decision trees. Justifying the selection based on performance metrics and interpretability is crucial for ensuring the model's effectiveness.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Google Shape;359;p52" descr=""/>
          <p:cNvPicPr/>
          <p:nvPr/>
        </p:nvPicPr>
        <p:blipFill>
          <a:blip r:embed="rId1"/>
          <a:srcRect l="24958" t="0" r="27453" b="0"/>
          <a:stretch/>
        </p:blipFill>
        <p:spPr>
          <a:xfrm>
            <a:off x="1284480" y="533880"/>
            <a:ext cx="2909520" cy="4075560"/>
          </a:xfrm>
          <a:prstGeom prst="rect">
            <a:avLst/>
          </a:prstGeom>
          <a:noFill/>
          <a:ln w="0">
            <a:noFill/>
          </a:ln>
        </p:spPr>
      </p:pic>
      <p:sp>
        <p:nvSpPr>
          <p:cNvPr id="129" name="PlaceHolder 1"/>
          <p:cNvSpPr>
            <a:spLocks noGrp="1"/>
          </p:cNvSpPr>
          <p:nvPr>
            <p:ph type="title"/>
          </p:nvPr>
        </p:nvSpPr>
        <p:spPr>
          <a:xfrm>
            <a:off x="4896000" y="1143000"/>
            <a:ext cx="2962080" cy="1923840"/>
          </a:xfrm>
          <a:prstGeom prst="rect">
            <a:avLst/>
          </a:prstGeom>
          <a:noFill/>
          <a:ln w="0">
            <a:noFill/>
          </a:ln>
        </p:spPr>
        <p:txBody>
          <a:bodyPr lIns="91440" rIns="91440" tIns="91440" bIns="91440" anchor="b">
            <a:normAutofit/>
          </a:bodyPr>
          <a:p>
            <a:pPr indent="0">
              <a:lnSpc>
                <a:spcPct val="100000"/>
              </a:lnSpc>
              <a:buNone/>
              <a:tabLst>
                <a:tab algn="l" pos="0"/>
              </a:tabLst>
            </a:pPr>
            <a:r>
              <a:rPr b="0" lang="fr-FR" sz="3000" strike="noStrike" u="none">
                <a:solidFill>
                  <a:schemeClr val="dk1"/>
                </a:solidFill>
                <a:effectLst/>
                <a:uFillTx/>
                <a:latin typeface="Maven Pro"/>
                <a:ea typeface="Maven Pro"/>
              </a:rPr>
              <a:t>Training the Model</a:t>
            </a:r>
            <a:endParaRPr b="0" lang="fr-FR" sz="3000" strike="noStrike" u="none">
              <a:solidFill>
                <a:schemeClr val="dk1"/>
              </a:solidFill>
              <a:effectLst/>
              <a:uFillTx/>
              <a:latin typeface="Arial"/>
            </a:endParaRPr>
          </a:p>
        </p:txBody>
      </p:sp>
      <p:sp>
        <p:nvSpPr>
          <p:cNvPr id="130" name="PlaceHolder 2"/>
          <p:cNvSpPr>
            <a:spLocks noGrp="1"/>
          </p:cNvSpPr>
          <p:nvPr>
            <p:ph type="subTitle"/>
          </p:nvPr>
        </p:nvSpPr>
        <p:spPr>
          <a:xfrm>
            <a:off x="4896000" y="3067200"/>
            <a:ext cx="2962080" cy="93312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US" sz="1200" strike="noStrike" u="none">
                <a:solidFill>
                  <a:schemeClr val="dk1"/>
                </a:solidFill>
                <a:effectLst/>
                <a:uFillTx/>
                <a:latin typeface="Maven Pro"/>
                <a:ea typeface="Maven Pro"/>
              </a:rPr>
              <a:t>Training the regression model involves using a subset of the data to allow the model to learn the relationships between the features and the target variable. Techniques such as cross-validation may be employed to enhance model robustness. We will discuss hyperparameter tuning to optimize model performance further and prevent overfitting.</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2025-07-30T01:53:14Z</dcterms:created>
  <dc:creator>Unknown Creator</dc:creator>
  <dc:description/>
  <dc:language>en-US</dc:language>
  <cp:lastModifiedBy>Unknown Creator</cp:lastModifiedBy>
  <dcterms:modified xsi:type="dcterms:W3CDTF">2025-07-30T01:53:14Z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