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B798-FD76-56FC-2978-D5C7AE2D9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9EB7-A7E1-55F3-4F73-796EF47D9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E4FC-987A-725B-64E3-5C676C1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813A-00D1-F1FB-FA7C-A43C4E3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17FB-5722-CBE2-3535-98B666BB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4DB5-3191-9A94-7607-5F48EF86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145D-EB62-1424-A5D8-E7BE4F54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4421-9C54-7B42-7268-5D549252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4BDD-89C0-43C3-B955-E67CDA45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D8AA-CB44-54CE-0E8F-B5DD9D3B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1FC1C-F094-0493-DF16-EA593220E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BCEF-ACC9-2B99-BD69-2FC70C50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B900-8A83-56FF-DDA0-88ECD4FD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C276-79E4-2169-E574-45B747C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8D41-1D3C-2A26-DD18-D77D937C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7882-662E-833A-F63E-877B2A4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68AA-3853-6E05-72EB-54BC4FEF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366D-EF79-A785-FAB5-2E95CFC5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03C2-FEC4-0EA2-E390-0A1664A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85AA-92EB-70D8-A3A6-88D26751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8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1DC-3EA8-5242-9451-5175CA12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7948-4D39-1028-5063-6039730B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0393-CE5F-F4F7-13F8-69530733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47B8-AEEF-CA6E-5C43-F8E9A559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565F-67EA-E0B5-63FA-10C42103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9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3A4-1E92-73A5-676B-C7300939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D423-D81B-25F1-F4B8-5595A9100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C61F1-FC0F-5B5E-F17F-F03039CA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9161-54B8-30DB-3F84-1DD40A8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F5DE-857C-46A1-50F7-E8D21537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2C19-F2D8-D64E-F8DD-B33585CD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283F-E534-E8C2-4799-03BF7E0D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1C56-570A-1C88-3EFF-C4699987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12AC-0ED4-F12F-C560-B7BBFDC48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70B2-6AAA-D9C7-834D-A813D5D0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1C85E-95D3-8910-A821-3BEE143D4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63D6F-E5DF-3518-B9FF-0B90B6C2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2958C-52CA-350E-2800-41434D75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38F8-82C3-FE58-7391-012E0244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56F-B54A-7E97-3CB6-51891EDA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F21E-9ADF-1CA8-718C-D7E8B7CB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87BB-58F7-593D-1943-6C0CF03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ED9CE-244B-621F-8FDB-69EFCCEA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9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294BF-096F-C05B-7D70-F93DB3C6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9FA2B-87F8-F9EE-24BD-3F38C692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711E6-325F-CA60-6839-3EBEEDE5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8F55-A3D9-810B-5D0F-58346F4A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8308-F798-5E94-C94C-D671861B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211F-9315-1D8D-19BB-44EEC149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AE50-4AA1-20CF-D57A-CABE254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0968-6501-E76E-375E-EFB46823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FE9D-8B00-004F-3CE2-9CB858FC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9AF8-2A58-E21C-C072-75F08CD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76D77-375F-7C12-2E72-922595E70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88F3-7EC3-A634-4D06-265B823A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9F3C-25C3-C757-9C65-F37F40AC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0122-971B-4EA3-E80D-9364D782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1F68-E4DD-21E4-7948-CC20C16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BCFD-B32B-B4F4-F6FF-5B1863D3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0975-568A-1F64-96EE-C98BDA2F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9D8C-EFC3-2675-7CB6-C19AA3381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7EAC-7928-455E-8EA7-3AAD5F51DB6A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DB9B-3311-FC0A-76B9-F3E824926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D8A5-77FB-AA04-6343-393FCFC6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352-A0A7-4211-BF7C-A886E114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E471-63B2-8EBC-DCA6-4EA47DA5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CROPGUARD AI</a:t>
            </a:r>
            <a:br>
              <a:rPr lang="en-US" dirty="0"/>
            </a:br>
            <a:r>
              <a:rPr lang="en-US" dirty="0"/>
              <a:t>Smart Crop Disease Detection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2439-9375-177C-98C4-C079DEFA3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Team: innovators</a:t>
            </a:r>
            <a:br>
              <a:rPr lang="en-IN" dirty="0"/>
            </a:br>
            <a:r>
              <a:rPr lang="en-IN" dirty="0"/>
              <a:t>VYNTRA'25 Hackathon</a:t>
            </a:r>
            <a:br>
              <a:rPr lang="en-IN" dirty="0"/>
            </a:br>
            <a:r>
              <a:rPr lang="en-IN" dirty="0"/>
              <a:t>September 2025</a:t>
            </a:r>
          </a:p>
        </p:txBody>
      </p:sp>
    </p:spTree>
    <p:extLst>
      <p:ext uri="{BB962C8B-B14F-4D97-AF65-F5344CB8AC3E}">
        <p14:creationId xmlns:p14="http://schemas.microsoft.com/office/powerpoint/2010/main" val="256763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B49-EF0F-1C90-EAA5-4FD2655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10: Social Impact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89F2-5FAF-5B82-407E-9D948A45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🌍 Making Agriculture Sustainable</a:t>
            </a:r>
          </a:p>
          <a:p>
            <a:r>
              <a:rPr lang="en-IN" dirty="0"/>
              <a:t>Environmental Benefits:</a:t>
            </a:r>
            <a:br>
              <a:rPr lang="en-IN" dirty="0"/>
            </a:br>
            <a:r>
              <a:rPr lang="en-IN" dirty="0"/>
              <a:t>• 🌿 Reduced pesticide usage through precise treatment</a:t>
            </a:r>
            <a:br>
              <a:rPr lang="en-IN" dirty="0"/>
            </a:br>
            <a:r>
              <a:rPr lang="en-IN" dirty="0"/>
              <a:t>• 💧 Water conservation with targeted interventions</a:t>
            </a:r>
            <a:br>
              <a:rPr lang="en-IN" dirty="0"/>
            </a:br>
            <a:r>
              <a:rPr lang="en-IN" dirty="0"/>
              <a:t>• 🌱 Promotion of organic farming practices</a:t>
            </a:r>
            <a:br>
              <a:rPr lang="en-IN" dirty="0"/>
            </a:br>
            <a:r>
              <a:rPr lang="en-IN" dirty="0"/>
              <a:t>• 📉 Lower carbon footprint from reduced chemical use</a:t>
            </a:r>
          </a:p>
          <a:p>
            <a:r>
              <a:rPr lang="en-IN" dirty="0"/>
              <a:t>Social Benefits:</a:t>
            </a:r>
            <a:br>
              <a:rPr lang="en-IN" dirty="0"/>
            </a:br>
            <a:r>
              <a:rPr lang="en-IN" dirty="0"/>
              <a:t>• 👨‍🌾 Empowering smallholder farmers</a:t>
            </a:r>
            <a:br>
              <a:rPr lang="en-IN" dirty="0"/>
            </a:br>
            <a:r>
              <a:rPr lang="en-IN" dirty="0"/>
              <a:t>• 📚 Knowledge democratization</a:t>
            </a:r>
            <a:br>
              <a:rPr lang="en-IN" dirty="0"/>
            </a:br>
            <a:r>
              <a:rPr lang="en-IN" dirty="0"/>
              <a:t>• 💰 Increased farm profitability</a:t>
            </a:r>
            <a:br>
              <a:rPr lang="en-IN" dirty="0"/>
            </a:br>
            <a:r>
              <a:rPr lang="en-IN" dirty="0"/>
              <a:t>• 🍎 Enhanced food security</a:t>
            </a:r>
          </a:p>
          <a:p>
            <a:r>
              <a:rPr lang="en-IN" dirty="0"/>
              <a:t>Economic Impact:</a:t>
            </a:r>
            <a:br>
              <a:rPr lang="en-IN" dirty="0"/>
            </a:br>
            <a:r>
              <a:rPr lang="en-IN" dirty="0"/>
              <a:t>• 💵 Potential to save $50B+ in crop losses annually</a:t>
            </a:r>
            <a:br>
              <a:rPr lang="en-IN" dirty="0"/>
            </a:br>
            <a:r>
              <a:rPr lang="en-IN" dirty="0"/>
              <a:t>• 📈 20-30% yield improvement possible</a:t>
            </a:r>
            <a:br>
              <a:rPr lang="en-IN" dirty="0"/>
            </a:br>
            <a:r>
              <a:rPr lang="en-IN" dirty="0"/>
              <a:t>• 🚀 Job creation in </a:t>
            </a:r>
            <a:r>
              <a:rPr lang="en-IN" dirty="0" err="1"/>
              <a:t>agri</a:t>
            </a:r>
            <a:r>
              <a:rPr lang="en-IN" dirty="0"/>
              <a:t>-tech sector</a:t>
            </a:r>
            <a:br>
              <a:rPr lang="en-IN" dirty="0"/>
            </a:br>
            <a:r>
              <a:rPr lang="en-IN" dirty="0"/>
              <a:t>• 🏦 Improved farmer income and livelihood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F9F-4630-0B7D-C0DE-8896F559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2: 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6A75-8E4A-66DD-993B-620E132C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🌾 The Agricultural Challenge</a:t>
            </a:r>
          </a:p>
          <a:p>
            <a:r>
              <a:rPr lang="en-US" dirty="0"/>
              <a:t>• 40% of global crop yields are lost due to plant diseases</a:t>
            </a:r>
            <a:br>
              <a:rPr lang="en-US" dirty="0"/>
            </a:br>
            <a:r>
              <a:rPr lang="en-US" dirty="0"/>
              <a:t>• $220 billion annual economic loss worldwide</a:t>
            </a:r>
            <a:br>
              <a:rPr lang="en-US" dirty="0"/>
            </a:br>
            <a:r>
              <a:rPr lang="en-US" dirty="0"/>
              <a:t>• Farmers lack instant disease identification tools</a:t>
            </a:r>
            <a:br>
              <a:rPr lang="en-US" dirty="0"/>
            </a:br>
            <a:r>
              <a:rPr lang="en-US" dirty="0"/>
              <a:t>• Traditional diagnosis is time-consuming and expensive</a:t>
            </a:r>
            <a:br>
              <a:rPr lang="en-US" dirty="0"/>
            </a:br>
            <a:r>
              <a:rPr lang="en-US" dirty="0"/>
              <a:t>• Need for AI-powered, accessible disease detection</a:t>
            </a:r>
          </a:p>
          <a:p>
            <a:r>
              <a:rPr lang="en-US" dirty="0"/>
              <a:t>🎯 Our Mission: Democratize crop disease detection using 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5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670-521C-2534-F761-2B710254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3: Solution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CD2D-C1BB-8270-C04F-5D1CBC7E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🚀 </a:t>
            </a:r>
            <a:r>
              <a:rPr lang="en-IN" dirty="0" err="1"/>
              <a:t>CropGuard</a:t>
            </a:r>
            <a:r>
              <a:rPr lang="en-IN" dirty="0"/>
              <a:t> AI Platform</a:t>
            </a:r>
          </a:p>
          <a:p>
            <a:r>
              <a:rPr lang="en-IN" dirty="0"/>
              <a:t>Dual-Model AI System:</a:t>
            </a:r>
            <a:br>
              <a:rPr lang="en-IN" dirty="0"/>
            </a:br>
            <a:r>
              <a:rPr lang="en-IN" dirty="0"/>
              <a:t>• Fruit Disease Detection: Apple-focused (Black Rot, Cedar Rust, Scab)</a:t>
            </a:r>
            <a:br>
              <a:rPr lang="en-IN" dirty="0"/>
            </a:br>
            <a:r>
              <a:rPr lang="en-IN" dirty="0"/>
              <a:t>• Leaf Disease Detection: Multi-crop (Tomato, Potato, Pepper)</a:t>
            </a:r>
          </a:p>
          <a:p>
            <a:r>
              <a:rPr lang="en-IN" dirty="0"/>
              <a:t>Key Features:</a:t>
            </a:r>
            <a:br>
              <a:rPr lang="en-IN" dirty="0"/>
            </a:br>
            <a:r>
              <a:rPr lang="en-IN" dirty="0"/>
              <a:t>• 📸 Instant image-based diagnosis</a:t>
            </a:r>
            <a:br>
              <a:rPr lang="en-IN" dirty="0"/>
            </a:br>
            <a:r>
              <a:rPr lang="en-IN" dirty="0"/>
              <a:t>• 💊 Comprehensive treatment recommendations</a:t>
            </a:r>
            <a:br>
              <a:rPr lang="en-IN" dirty="0"/>
            </a:br>
            <a:r>
              <a:rPr lang="en-IN" dirty="0"/>
              <a:t>• 🌿 Organic &amp; chemical remedies</a:t>
            </a:r>
            <a:br>
              <a:rPr lang="en-IN" dirty="0"/>
            </a:br>
            <a:r>
              <a:rPr lang="en-IN" dirty="0"/>
              <a:t>• 📊 Analytics and history tracking</a:t>
            </a:r>
            <a:br>
              <a:rPr lang="en-IN" dirty="0"/>
            </a:br>
            <a:r>
              <a:rPr lang="en-IN" dirty="0"/>
              <a:t>• 📱 Web-based, mobile-friendly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2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A6B3-D280-F0E5-6212-4BD4DCD7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4: Technology Stac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CED1-A655-BB07-4FDC-09235301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🛠️ Technical Architecture</a:t>
            </a:r>
          </a:p>
          <a:p>
            <a:r>
              <a:rPr lang="en-IN" dirty="0"/>
              <a:t>Backend:</a:t>
            </a:r>
            <a:br>
              <a:rPr lang="en-IN" dirty="0"/>
            </a:br>
            <a:r>
              <a:rPr lang="en-IN" dirty="0"/>
              <a:t>• Python Flask API</a:t>
            </a:r>
            <a:br>
              <a:rPr lang="en-IN" dirty="0"/>
            </a:br>
            <a:r>
              <a:rPr lang="en-IN" dirty="0"/>
              <a:t>• TensorFlow/</a:t>
            </a:r>
            <a:r>
              <a:rPr lang="en-IN" dirty="0" err="1"/>
              <a:t>Keras</a:t>
            </a:r>
            <a:r>
              <a:rPr lang="en-IN" dirty="0"/>
              <a:t> ML Models</a:t>
            </a:r>
            <a:br>
              <a:rPr lang="en-IN" dirty="0"/>
            </a:br>
            <a:r>
              <a:rPr lang="en-IN" dirty="0"/>
              <a:t>• SQLite Database</a:t>
            </a:r>
            <a:br>
              <a:rPr lang="en-IN" dirty="0"/>
            </a:br>
            <a:r>
              <a:rPr lang="en-IN" dirty="0"/>
              <a:t>• Email Integration (Flask-Mail)</a:t>
            </a:r>
          </a:p>
          <a:p>
            <a:r>
              <a:rPr lang="en-IN" dirty="0"/>
              <a:t>Frontend:</a:t>
            </a:r>
            <a:br>
              <a:rPr lang="en-IN" dirty="0"/>
            </a:br>
            <a:r>
              <a:rPr lang="en-IN" dirty="0"/>
              <a:t>• HTML5, CSS3, JavaScript</a:t>
            </a:r>
            <a:br>
              <a:rPr lang="en-IN" dirty="0"/>
            </a:br>
            <a:r>
              <a:rPr lang="en-IN" dirty="0"/>
              <a:t>• Responsive Design</a:t>
            </a:r>
            <a:br>
              <a:rPr lang="en-IN" dirty="0"/>
            </a:br>
            <a:r>
              <a:rPr lang="en-IN" dirty="0"/>
              <a:t>• Real-time Image Upload</a:t>
            </a:r>
            <a:br>
              <a:rPr lang="en-IN" dirty="0"/>
            </a:br>
            <a:r>
              <a:rPr lang="en-IN" dirty="0"/>
              <a:t>• Interactive Disease Information</a:t>
            </a:r>
          </a:p>
          <a:p>
            <a:r>
              <a:rPr lang="en-IN" dirty="0"/>
              <a:t>Deployment:</a:t>
            </a:r>
            <a:br>
              <a:rPr lang="en-IN" dirty="0"/>
            </a:br>
            <a:r>
              <a:rPr lang="en-IN" dirty="0"/>
              <a:t>• GitHub for Version Control</a:t>
            </a:r>
            <a:br>
              <a:rPr lang="en-IN" dirty="0"/>
            </a:br>
            <a:r>
              <a:rPr lang="en-IN" dirty="0"/>
              <a:t>• Heroku/Render for Backend Hosting</a:t>
            </a:r>
            <a:br>
              <a:rPr lang="en-IN" dirty="0"/>
            </a:br>
            <a:r>
              <a:rPr lang="en-IN" dirty="0"/>
              <a:t>• GitHub Pages for Frontend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5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B72B-9E89-ACE3-6B92-C08F3853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5: AI Models &amp; Accuracy</a:t>
            </a:r>
            <a:br>
              <a:rPr lang="it-IT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C5DB-A89E-F14A-738C-5942D7EF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🧠 Machine Learning Performance</a:t>
            </a:r>
          </a:p>
          <a:p>
            <a:r>
              <a:rPr lang="en-IN" dirty="0"/>
              <a:t>Fruit Disease Model:</a:t>
            </a:r>
            <a:br>
              <a:rPr lang="en-IN" dirty="0"/>
            </a:br>
            <a:r>
              <a:rPr lang="en-IN" dirty="0"/>
              <a:t>• Classes: Apple Black Rot, Cedar Rust, Scab, Healthy</a:t>
            </a:r>
            <a:br>
              <a:rPr lang="en-IN" dirty="0"/>
            </a:br>
            <a:r>
              <a:rPr lang="en-IN" dirty="0"/>
              <a:t>• Accuracy: 99.77%</a:t>
            </a:r>
            <a:br>
              <a:rPr lang="en-IN" dirty="0"/>
            </a:br>
            <a:r>
              <a:rPr lang="en-IN" dirty="0"/>
              <a:t>• Image Size: 224x224 pixels</a:t>
            </a:r>
            <a:br>
              <a:rPr lang="en-IN" dirty="0"/>
            </a:br>
            <a:r>
              <a:rPr lang="en-IN" dirty="0"/>
              <a:t>• Framework: TensorFlow/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dirty="0"/>
              <a:t>Leaf Disease Model:</a:t>
            </a:r>
            <a:br>
              <a:rPr lang="en-IN" dirty="0"/>
            </a:br>
            <a:r>
              <a:rPr lang="en-IN" dirty="0"/>
              <a:t>• Classes: 10 diseases across Tomato, Potato, Pepper</a:t>
            </a:r>
            <a:br>
              <a:rPr lang="en-IN" dirty="0"/>
            </a:br>
            <a:r>
              <a:rPr lang="en-IN" dirty="0"/>
              <a:t>• Accuracy: 95.50%</a:t>
            </a:r>
            <a:br>
              <a:rPr lang="en-IN" dirty="0"/>
            </a:br>
            <a:r>
              <a:rPr lang="en-IN" dirty="0"/>
              <a:t>• Multi-crop classification</a:t>
            </a:r>
            <a:br>
              <a:rPr lang="en-IN" dirty="0"/>
            </a:br>
            <a:r>
              <a:rPr lang="en-IN" dirty="0"/>
              <a:t>• Comprehensive disease coverage</a:t>
            </a:r>
          </a:p>
          <a:p>
            <a:r>
              <a:rPr lang="en-IN" dirty="0"/>
              <a:t>Image Preprocessing:</a:t>
            </a:r>
            <a:br>
              <a:rPr lang="en-IN" dirty="0"/>
            </a:br>
            <a:r>
              <a:rPr lang="en-IN" dirty="0"/>
              <a:t>• Automated resizing and normalization</a:t>
            </a:r>
            <a:br>
              <a:rPr lang="en-IN" dirty="0"/>
            </a:br>
            <a:r>
              <a:rPr lang="en-IN" dirty="0"/>
              <a:t>• Real-time prediction in &lt;3 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83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F67C-5340-F28A-1076-3A7E54DB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6: Disease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C8A2-3455-D4FA-EA84-AB294B1B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📚 Comprehensive Agricultural Knowledge</a:t>
            </a:r>
          </a:p>
          <a:p>
            <a:r>
              <a:rPr lang="en-IN" dirty="0"/>
              <a:t>For Each Disease:</a:t>
            </a:r>
            <a:br>
              <a:rPr lang="en-IN" dirty="0"/>
            </a:br>
            <a:r>
              <a:rPr lang="en-IN" dirty="0"/>
              <a:t>• 🔬 Pathogen Information: Scientific classification</a:t>
            </a:r>
            <a:br>
              <a:rPr lang="en-IN" dirty="0"/>
            </a:br>
            <a:r>
              <a:rPr lang="en-IN" dirty="0"/>
              <a:t>• ⚠️ 8+ Symptoms: Detailed visual indicators</a:t>
            </a:r>
            <a:br>
              <a:rPr lang="en-IN" dirty="0"/>
            </a:br>
            <a:r>
              <a:rPr lang="en-IN" dirty="0"/>
              <a:t>• 💊 8+ Chemical Treatments: Specific fungicides with dosages</a:t>
            </a:r>
            <a:br>
              <a:rPr lang="en-IN" dirty="0"/>
            </a:br>
            <a:r>
              <a:rPr lang="en-IN" dirty="0"/>
              <a:t>• 🌿 8+ Organic Remedies: Natural, eco-friendly solutions</a:t>
            </a:r>
            <a:br>
              <a:rPr lang="en-IN" dirty="0"/>
            </a:br>
            <a:r>
              <a:rPr lang="en-IN" dirty="0"/>
              <a:t>• 🛡️ Prevention Strategies: Proactive management</a:t>
            </a:r>
            <a:br>
              <a:rPr lang="en-IN" dirty="0"/>
            </a:br>
            <a:r>
              <a:rPr lang="en-IN" dirty="0"/>
              <a:t>• 📈 Economic Impact: Yield loss projections</a:t>
            </a:r>
          </a:p>
          <a:p>
            <a:r>
              <a:rPr lang="en-IN" dirty="0"/>
              <a:t>Total Coverage: 15+ diseases with 500+ treatment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42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5E8-98AC-D399-2531-0D7CB4B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7: Key Features &amp; Benefits</a:t>
            </a:r>
            <a:br>
              <a:rPr lang="en-US" dirty="0"/>
            </a:br>
            <a:br>
              <a:rPr lang="da-DK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6DEF-69BE-24EE-72DB-EC74FCA2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✨ Why </a:t>
            </a:r>
            <a:r>
              <a:rPr lang="en-IN" dirty="0" err="1"/>
              <a:t>CropGuard</a:t>
            </a:r>
            <a:r>
              <a:rPr lang="en-IN" dirty="0"/>
              <a:t> AI?</a:t>
            </a:r>
          </a:p>
          <a:p>
            <a:r>
              <a:rPr lang="en-IN" dirty="0"/>
              <a:t>For Farmers:</a:t>
            </a:r>
            <a:br>
              <a:rPr lang="en-IN" dirty="0"/>
            </a:br>
            <a:r>
              <a:rPr lang="en-IN" dirty="0"/>
              <a:t>• 🕐 Instant Diagnosis: Results in seconds</a:t>
            </a:r>
            <a:br>
              <a:rPr lang="en-IN" dirty="0"/>
            </a:br>
            <a:r>
              <a:rPr lang="en-IN" dirty="0"/>
              <a:t>• 💰 Cost-Effective: Free disease identification</a:t>
            </a:r>
            <a:br>
              <a:rPr lang="en-IN" dirty="0"/>
            </a:br>
            <a:r>
              <a:rPr lang="en-IN" dirty="0"/>
              <a:t>• 📱 Accessible: Works on any device</a:t>
            </a:r>
            <a:br>
              <a:rPr lang="en-IN" dirty="0"/>
            </a:br>
            <a:r>
              <a:rPr lang="en-IN" dirty="0"/>
              <a:t>• 🌍 Available 24/7: No dependency on experts</a:t>
            </a:r>
          </a:p>
          <a:p>
            <a:r>
              <a:rPr lang="en-IN" dirty="0"/>
              <a:t>For Agriculture:</a:t>
            </a:r>
            <a:br>
              <a:rPr lang="en-IN" dirty="0"/>
            </a:br>
            <a:r>
              <a:rPr lang="en-IN" dirty="0"/>
              <a:t>• 📊 Data-Driven: Evidence-based recommendations</a:t>
            </a:r>
            <a:br>
              <a:rPr lang="en-IN" dirty="0"/>
            </a:br>
            <a:r>
              <a:rPr lang="en-IN" dirty="0"/>
              <a:t>• 🎯 Precise Treatment: Targeted interventions</a:t>
            </a:r>
            <a:br>
              <a:rPr lang="en-IN" dirty="0"/>
            </a:br>
            <a:r>
              <a:rPr lang="en-IN" dirty="0"/>
              <a:t>• 🌱 Sustainable: Organic options available</a:t>
            </a:r>
            <a:br>
              <a:rPr lang="en-IN" dirty="0"/>
            </a:br>
            <a:r>
              <a:rPr lang="en-IN" dirty="0"/>
              <a:t>• 📈 Scalable: Multi-crop support</a:t>
            </a:r>
          </a:p>
          <a:p>
            <a:r>
              <a:rPr lang="en-IN" dirty="0"/>
              <a:t>Platform Benefits:</a:t>
            </a:r>
            <a:br>
              <a:rPr lang="en-IN" dirty="0"/>
            </a:br>
            <a:r>
              <a:rPr lang="en-IN" dirty="0"/>
              <a:t>• 🔒 Secure: Local processing, privacy-first</a:t>
            </a:r>
            <a:br>
              <a:rPr lang="en-IN" dirty="0"/>
            </a:br>
            <a:r>
              <a:rPr lang="en-IN" dirty="0"/>
              <a:t>• 🔄 Collaborative: Team-friendly GitHub integration</a:t>
            </a:r>
            <a:br>
              <a:rPr lang="en-IN" dirty="0"/>
            </a:br>
            <a:r>
              <a:rPr lang="en-IN" dirty="0"/>
              <a:t>• 📝 Comprehensive: Complete disease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14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4EE2-6019-B2EC-AAD5-21FA8A7A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8: Implementation Workflow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8DE1-5BB9-3685-1A4E-429272B6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🔄 System Architecture</a:t>
            </a:r>
          </a:p>
          <a:p>
            <a:r>
              <a:rPr lang="en-IN" dirty="0"/>
              <a:t>User Journey:</a:t>
            </a:r>
          </a:p>
          <a:p>
            <a:r>
              <a:rPr lang="en-IN" dirty="0"/>
              <a:t>Upload Image → Crop photo capture</a:t>
            </a:r>
          </a:p>
          <a:p>
            <a:r>
              <a:rPr lang="en-IN" dirty="0"/>
              <a:t>Select Model → Fruit or Leaf detection</a:t>
            </a:r>
          </a:p>
          <a:p>
            <a:r>
              <a:rPr lang="en-IN" dirty="0"/>
              <a:t>AI Processing → TensorFlow model inference</a:t>
            </a:r>
          </a:p>
          <a:p>
            <a:r>
              <a:rPr lang="en-IN" dirty="0"/>
              <a:t>Results Display → Disease classification + confidence</a:t>
            </a:r>
          </a:p>
          <a:p>
            <a:r>
              <a:rPr lang="en-IN" dirty="0"/>
              <a:t>Information Access → Comprehensive treatment guide</a:t>
            </a:r>
          </a:p>
          <a:p>
            <a:r>
              <a:rPr lang="en-IN" dirty="0"/>
              <a:t>History Tracking → Previous predictions saved</a:t>
            </a:r>
          </a:p>
          <a:p>
            <a:r>
              <a:rPr lang="en-IN" dirty="0"/>
              <a:t>Backend Process: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Image → Preprocessing → Model Prediction → Database Storage → Response</a:t>
            </a:r>
          </a:p>
          <a:p>
            <a:r>
              <a:rPr lang="en-IN" dirty="0"/>
              <a:t>Data Flow:</a:t>
            </a:r>
            <a:br>
              <a:rPr lang="en-IN" dirty="0"/>
            </a:br>
            <a:r>
              <a:rPr lang="en-IN" dirty="0"/>
              <a:t>• SQLite for predictions, feedback, contacts</a:t>
            </a:r>
            <a:br>
              <a:rPr lang="en-IN" dirty="0"/>
            </a:br>
            <a:r>
              <a:rPr lang="en-IN" dirty="0"/>
              <a:t>• Email notifications for support</a:t>
            </a:r>
            <a:br>
              <a:rPr lang="en-IN" dirty="0"/>
            </a:br>
            <a:r>
              <a:rPr lang="en-IN" dirty="0"/>
              <a:t>• WhatsApp integration for alerts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1092-C037-CF27-8A86-6B9BA8EB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9: 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6ED7-A405-F8BF-BF9C-68C4BAB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🔮 Roadmap &amp; Vision</a:t>
            </a:r>
          </a:p>
          <a:p>
            <a:r>
              <a:rPr lang="en-IN" dirty="0"/>
              <a:t>Short-term (3 months):</a:t>
            </a:r>
            <a:br>
              <a:rPr lang="en-IN" dirty="0"/>
            </a:br>
            <a:r>
              <a:rPr lang="en-IN" dirty="0"/>
              <a:t>• 📱 Mobile application development</a:t>
            </a:r>
            <a:br>
              <a:rPr lang="en-IN" dirty="0"/>
            </a:br>
            <a:r>
              <a:rPr lang="en-IN" dirty="0"/>
              <a:t>• 🌐 Multi-language support (Hindi, Tamil, Telugu)</a:t>
            </a:r>
            <a:br>
              <a:rPr lang="en-IN" dirty="0"/>
            </a:br>
            <a:r>
              <a:rPr lang="en-IN" dirty="0"/>
              <a:t>• 📊 Advanced analytics dashboard</a:t>
            </a:r>
            <a:br>
              <a:rPr lang="en-IN" dirty="0"/>
            </a:br>
            <a:r>
              <a:rPr lang="en-IN" dirty="0"/>
              <a:t>• 🔄 Real-time model updates</a:t>
            </a:r>
          </a:p>
          <a:p>
            <a:r>
              <a:rPr lang="en-IN" dirty="0"/>
              <a:t>Medium-term (6-12 months):</a:t>
            </a:r>
            <a:br>
              <a:rPr lang="en-IN" dirty="0"/>
            </a:br>
            <a:r>
              <a:rPr lang="en-IN" dirty="0"/>
              <a:t>• 🤖 AI chatbot for farming advice</a:t>
            </a:r>
            <a:br>
              <a:rPr lang="en-IN" dirty="0"/>
            </a:br>
            <a:r>
              <a:rPr lang="en-IN" dirty="0"/>
              <a:t>• 📡 IoT sensor integration</a:t>
            </a:r>
            <a:br>
              <a:rPr lang="en-IN" dirty="0"/>
            </a:br>
            <a:r>
              <a:rPr lang="en-IN" dirty="0"/>
              <a:t>• 🛰️ Satellite imagery analysis</a:t>
            </a:r>
            <a:br>
              <a:rPr lang="en-IN" dirty="0"/>
            </a:br>
            <a:r>
              <a:rPr lang="en-IN" dirty="0"/>
              <a:t>• 👥 Community platform for farmers</a:t>
            </a:r>
          </a:p>
          <a:p>
            <a:r>
              <a:rPr lang="en-IN" dirty="0"/>
              <a:t>Long-term Vision:</a:t>
            </a:r>
            <a:br>
              <a:rPr lang="en-IN" dirty="0"/>
            </a:br>
            <a:r>
              <a:rPr lang="en-IN" dirty="0"/>
              <a:t>• 🌍 Global expansion to 50+ countries</a:t>
            </a:r>
            <a:br>
              <a:rPr lang="en-IN" dirty="0"/>
            </a:br>
            <a:r>
              <a:rPr lang="en-IN" dirty="0"/>
              <a:t>• 🧬 Genetic disease prediction</a:t>
            </a:r>
            <a:br>
              <a:rPr lang="en-IN" dirty="0"/>
            </a:br>
            <a:r>
              <a:rPr lang="en-IN" dirty="0"/>
              <a:t>• 🎯 Precision agriculture integration</a:t>
            </a:r>
            <a:br>
              <a:rPr lang="en-IN" dirty="0"/>
            </a:br>
            <a:r>
              <a:rPr lang="en-IN" dirty="0"/>
              <a:t>• 🤝 Partnership with agricultural universities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7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CROPGUARD AI Smart Crop Disease Detection Platform</vt:lpstr>
      <vt:lpstr>Slide 2: Problem Statement </vt:lpstr>
      <vt:lpstr>Slide 3: Solution Overview </vt:lpstr>
      <vt:lpstr>Slide 4: Technology Stac </vt:lpstr>
      <vt:lpstr>Slide 5: AI Models &amp; Accuracy </vt:lpstr>
      <vt:lpstr>Slide 6: Disease Database </vt:lpstr>
      <vt:lpstr>Slide 7: Key Features &amp; Benefits  </vt:lpstr>
      <vt:lpstr>Slide 8: Implementation Workflow </vt:lpstr>
      <vt:lpstr>Slide 9: Future Enhancements </vt:lpstr>
      <vt:lpstr>Slide 10: Social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kartheeswar murugan</dc:creator>
  <cp:lastModifiedBy>kartheeswar murugan</cp:lastModifiedBy>
  <cp:revision>1</cp:revision>
  <dcterms:created xsi:type="dcterms:W3CDTF">2025-09-26T23:34:24Z</dcterms:created>
  <dcterms:modified xsi:type="dcterms:W3CDTF">2025-09-26T23:47:59Z</dcterms:modified>
</cp:coreProperties>
</file>