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83B3-8614-4DEB-884C-7CFC0BAB5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6EC95-F0D1-43D2-9EAF-83D6E5682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34372-50DA-4260-96A1-E58B87858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F9D9-CFB7-46F3-A010-726F78161B9C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F5D6F-768E-4E4B-BE5E-30F6F8FCE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18856-B0B2-47DA-BA9B-873D6AEC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56C4-57A2-4F5C-8559-5ECD15878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70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5861E-6272-4C11-9C41-2C21048B5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FE9F5-99C1-4BA6-A297-090806008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EAA13-A501-47AE-B126-92B0E86FC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F9D9-CFB7-46F3-A010-726F78161B9C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A4B38-595E-4FB9-8B1F-8432DEDE2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FBE93-60BC-4CD3-8337-410DFD7CB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56C4-57A2-4F5C-8559-5ECD15878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43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60516E-BF7A-4C0C-8AA3-C9BF14BFA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D9B0C3-D572-4393-8713-55D49F4EE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B1DA6-A506-4DFB-A939-087D6B3A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F9D9-CFB7-46F3-A010-726F78161B9C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144A5-E87B-452A-8799-6ADE38021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9EEFD-E7AA-4376-B643-C11857CF0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56C4-57A2-4F5C-8559-5ECD15878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720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645F3-3771-483D-82DA-593A0184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EEF64-0A3F-40F5-A126-5DA501784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9A8BC-8537-4989-B156-F00054F7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F9D9-CFB7-46F3-A010-726F78161B9C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1DB36-1380-4475-BCAD-11D2A29E4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AD784-C178-485E-9594-3B9401848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56C4-57A2-4F5C-8559-5ECD15878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628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2324E-12D4-4A8B-AD81-504C005B6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5AF92-B981-4E9F-802D-CAF46F95A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E8B71-1471-419C-A44C-E6C2E64B5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F9D9-CFB7-46F3-A010-726F78161B9C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0130A-4260-43ED-A6A1-BAE17366E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50789-629A-4A93-A8EC-3B43C45E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56C4-57A2-4F5C-8559-5ECD15878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576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D57C5-8DD9-442F-AE17-5134C582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4DED0-2F87-4278-A3AE-50A261A43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A5DDC-FF9C-4920-AB6D-D3DDAF8F4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7CF71-B271-4781-A2D4-FC36C9BDA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F9D9-CFB7-46F3-A010-726F78161B9C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54494-CFAA-456C-9FF9-EBD9BB99F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83982-6AF4-4303-854F-F0D94625E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56C4-57A2-4F5C-8559-5ECD15878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42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5FCD9-6811-48F6-9774-D9D8E3760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BC04E-59DD-4F9A-96C2-E836B2181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08BC5-D2C0-4229-AD9F-B02FC0124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4B393A-1B73-4D90-A6A5-2FC66C682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C1FF7D-1F50-4558-B749-5A962D4E5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BDBF1A-577D-4226-9085-42C5C5F3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F9D9-CFB7-46F3-A010-726F78161B9C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83843-2F44-4924-8366-1BC599F6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6AEE64-2912-440C-B7B0-B8941A19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56C4-57A2-4F5C-8559-5ECD15878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18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F5E12-71A8-4439-85F7-7C0B0FD1A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263870-7729-4B5E-ABD6-D27FD8E6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F9D9-CFB7-46F3-A010-726F78161B9C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56D93-225F-48DA-8C24-72B7EB68E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A7185-2718-4587-9FFE-43F02063F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56C4-57A2-4F5C-8559-5ECD15878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85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D90835-D97C-4B95-B1B2-540E793B5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F9D9-CFB7-46F3-A010-726F78161B9C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D2ADF9-FDA2-4819-A462-C207DC9FB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30CB1-4929-471D-9B28-D86E226C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56C4-57A2-4F5C-8559-5ECD15878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52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4B436-93EA-4366-BA8B-802F663B9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DC5DE-0C8C-43DA-88AC-B49859045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7E3FB-311B-44CD-AAEC-112465936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D1B0C-1851-42FF-B694-3AF96DE56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F9D9-CFB7-46F3-A010-726F78161B9C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986DF-7A2D-4219-A787-FB72FCCE5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5BB81-3911-4680-8864-B8F7BC976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56C4-57A2-4F5C-8559-5ECD15878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81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58F40-0307-4264-8BD3-A6D223960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42917-3575-4B62-BB81-1CC21AA69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2BFE0-F210-4522-BB70-8141A764C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855A9-A21C-4B7C-9EC0-65F319E78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F9D9-CFB7-46F3-A010-726F78161B9C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AA969-B2AC-4933-8DA5-08EA8C58D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AF464-BF1A-4D80-8A9F-7DE19080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56C4-57A2-4F5C-8559-5ECD15878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65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1D2C75-9DEA-4635-AC76-42376836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A71EF-57E1-4863-BAF4-61D3244A5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DAF7D-43CD-4294-9FCD-0A7B4E8DB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AF9D9-CFB7-46F3-A010-726F78161B9C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A84F4-B5EB-47D8-A1C4-798FED4B8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94783-C309-4C93-A986-B9FEBB50E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256C4-57A2-4F5C-8559-5ECD15878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6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B79278-5473-41EA-B131-FBF364599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6346" y="243473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Music Genre Classification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7C23066-934A-4A33-8C47-6D17F5B69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KARTHEESWARI K</a:t>
            </a:r>
          </a:p>
          <a:p>
            <a:pPr algn="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2019202024</a:t>
            </a:r>
          </a:p>
          <a:p>
            <a:pPr algn="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 MCA R</a:t>
            </a:r>
          </a:p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 : MS.R.L.JASMINE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981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02F7A-B044-44A9-86B8-704310891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1125D-1042-48F2-8814-DA90DAE6D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Music Genre Recognition is an important field of research in Music Information Retrieval (MIR). </a:t>
            </a:r>
          </a:p>
          <a:p>
            <a:endParaRPr lang="en-US" sz="3200" b="0" i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music genre is a conventional category that identifies some pieces of music as belonging to a shared tradition or set of conventions, i.e. it depicts the style of music.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626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3AB8A-B90D-453C-A481-5E7B8C825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B0353-FBBF-4C4A-B260-79CEE2599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GTZAN Genre Collection dataset was used to perform the classification.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consists of 1000 audio tracks each 30 seconds long. It contains 10 genres(Blues, Classical, Country, Disco, Hip-Hop, Jazz, Metal, Pop, Reggae and Rock), each represented by 100 tracks.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294785-32A5-4C47-8488-A59C4CD34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27" y="3995398"/>
            <a:ext cx="3474753" cy="231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17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E13E-B101-4D31-98EC-F93F0DE0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5D3DCB-797C-44EA-AC55-71C31F0B1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986" y="1606858"/>
            <a:ext cx="9138769" cy="4625266"/>
          </a:xfrm>
        </p:spPr>
      </p:pic>
    </p:spTree>
    <p:extLst>
      <p:ext uri="{BB962C8B-B14F-4D97-AF65-F5344CB8AC3E}">
        <p14:creationId xmlns:p14="http://schemas.microsoft.com/office/powerpoint/2010/main" val="2577906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33F9B-7C96-47E3-ACC8-1E4FFDCD8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9E3AA-4897-4C43-9E8F-21A7344F6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is a Deep Learning algorithm which can take an input image as input, assign importance to various aspects/objects in the image and be able to differentiate one from the other.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CNN has various layer.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D7C29-2734-438D-B477-2F91815EC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423" y="4090835"/>
            <a:ext cx="7441215" cy="208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F8A3B-BDCD-4405-A249-27E3C6D82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CDEC2-64A9-46CB-95B0-972E67B29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–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– Python3</a:t>
            </a:r>
          </a:p>
          <a:p>
            <a:pPr lvl="2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– </a:t>
            </a:r>
            <a:r>
              <a:rPr lang="en-IN" sz="3000" b="0" i="0" dirty="0" err="1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IN" sz="30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2743200" lvl="6" indent="0">
              <a:buNone/>
            </a:pPr>
            <a:r>
              <a:rPr lang="en-IN" sz="28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800" b="0" i="0" dirty="0" err="1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IN" sz="28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2743200" lvl="6" indent="0">
              <a:buNone/>
            </a:pPr>
            <a:r>
              <a:rPr lang="en-IN" sz="28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Scikit-Learn,</a:t>
            </a:r>
          </a:p>
          <a:p>
            <a:pPr marL="2743200" lvl="6" indent="0">
              <a:buNone/>
            </a:pPr>
            <a:r>
              <a:rPr lang="en-IN" sz="28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800" b="0" i="0" dirty="0" err="1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28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2743200" lvl="6" indent="0">
              <a:buNone/>
            </a:pPr>
            <a:r>
              <a:rPr lang="en-IN" sz="28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800" b="0" i="0" dirty="0" err="1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Librosa</a:t>
            </a:r>
            <a:r>
              <a:rPr lang="en-IN" sz="28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2743200" lvl="6" indent="0">
              <a:buNone/>
            </a:pPr>
            <a:r>
              <a:rPr lang="en-IN" sz="28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800" b="0" i="0" dirty="0" err="1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8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2743200" lvl="6" indent="0">
              <a:buNone/>
            </a:pPr>
            <a:r>
              <a:rPr lang="en-IN" sz="28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8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Pandas, </a:t>
            </a:r>
          </a:p>
          <a:p>
            <a:pPr marL="2743200" lvl="6" indent="0">
              <a:buNone/>
            </a:pPr>
            <a:r>
              <a:rPr lang="en-IN" sz="28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Matplotlib.</a:t>
            </a:r>
          </a:p>
          <a:p>
            <a:pPr lvl="2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601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9E2FB-550F-4260-A8CC-E7B26A201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913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482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207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 Music Genre Classification</vt:lpstr>
      <vt:lpstr>About</vt:lpstr>
      <vt:lpstr>Datasets</vt:lpstr>
      <vt:lpstr>Architecture</vt:lpstr>
      <vt:lpstr>Convolutional Neural Network</vt:lpstr>
      <vt:lpstr>Technologies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Music Genre Classification</dc:title>
  <dc:creator>keerthiselvam1988@outlook.com</dc:creator>
  <cp:lastModifiedBy>keerthiselvam1988@outlook.com</cp:lastModifiedBy>
  <cp:revision>9</cp:revision>
  <dcterms:created xsi:type="dcterms:W3CDTF">2022-04-07T12:01:41Z</dcterms:created>
  <dcterms:modified xsi:type="dcterms:W3CDTF">2022-04-08T03:54:23Z</dcterms:modified>
</cp:coreProperties>
</file>