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11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4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598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8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2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3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6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0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4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B8B5-4705-4AA4-9833-DF4A3DD7F9D1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1C054C-459B-4E2A-A7EF-544E73211A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8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38175"/>
            <a:ext cx="8825658" cy="4356233"/>
          </a:xfrm>
        </p:spPr>
        <p:txBody>
          <a:bodyPr/>
          <a:lstStyle/>
          <a:p>
            <a:r>
              <a:rPr lang="en-IN" sz="4000" u="sng" dirty="0" smtClean="0"/>
              <a:t>THE SPARKS FOUNDATION                  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                            </a:t>
            </a:r>
            <a:r>
              <a:rPr lang="en-IN" sz="1600" dirty="0" smtClean="0"/>
              <a:t>GRADUATE ROTATIONAL INTERNSHIP PROGRAM</a:t>
            </a:r>
            <a:br>
              <a:rPr lang="en-IN" sz="1600" dirty="0" smtClean="0"/>
            </a:br>
            <a:r>
              <a:rPr lang="en-IN" sz="1600" dirty="0" smtClean="0"/>
              <a:t>                              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smtClean="0"/>
              <a:t>                          </a:t>
            </a:r>
            <a:r>
              <a:rPr lang="en-IN" sz="2400" dirty="0" smtClean="0"/>
              <a:t>WEB DEVELOPMENT AND DESIGN INTERN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             #TASK 1 -&gt; BASIC BANKING SYSTEM</a:t>
            </a:r>
            <a:br>
              <a:rPr lang="en-IN" sz="2400" dirty="0" smtClean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										DONE BY </a:t>
            </a:r>
            <a:r>
              <a:rPr lang="en-IN" sz="2400" smtClean="0"/>
              <a:t>-&gt; </a:t>
            </a:r>
            <a:r>
              <a:rPr lang="en-IN" sz="2400" smtClean="0"/>
              <a:t>KARTHIKEYAN 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4028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18478"/>
            <a:ext cx="9404723" cy="1068074"/>
          </a:xfrm>
        </p:spPr>
        <p:txBody>
          <a:bodyPr/>
          <a:lstStyle/>
          <a:p>
            <a:r>
              <a:rPr lang="en-IN" u="sng" dirty="0" smtClean="0"/>
              <a:t>BASIC BANKING SYSTEM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◇ </a:t>
            </a:r>
            <a:r>
              <a:rPr lang="en-US" sz="1800" dirty="0" smtClean="0"/>
              <a:t>Create </a:t>
            </a:r>
            <a:r>
              <a:rPr lang="en-US" sz="1800" dirty="0"/>
              <a:t>a simple dynamic website which has the following specs.</a:t>
            </a:r>
          </a:p>
          <a:p>
            <a:pPr marL="0" indent="0">
              <a:buNone/>
            </a:pPr>
            <a:r>
              <a:rPr lang="en-US" sz="1800" dirty="0"/>
              <a:t>◇ Start with creating a dummy data in database for upto </a:t>
            </a:r>
            <a:r>
              <a:rPr lang="en-US" sz="1800" dirty="0" smtClean="0"/>
              <a:t>10 customers</a:t>
            </a:r>
            <a:r>
              <a:rPr lang="en-US" sz="1800" dirty="0"/>
              <a:t>. Database options: Mysql, Mongo, Postgres, etc.</a:t>
            </a:r>
          </a:p>
          <a:p>
            <a:pPr marL="0" indent="0">
              <a:buNone/>
            </a:pPr>
            <a:r>
              <a:rPr lang="en-US" sz="1800" dirty="0"/>
              <a:t>Customers table will have basic fields such as name, </a:t>
            </a:r>
            <a:r>
              <a:rPr lang="en-US" sz="1800" dirty="0" smtClean="0"/>
              <a:t>email, current </a:t>
            </a:r>
            <a:r>
              <a:rPr lang="en-US" sz="1800" dirty="0"/>
              <a:t>balance etc. Transfers table will record all </a:t>
            </a:r>
            <a:r>
              <a:rPr lang="en-US" sz="1800" dirty="0" smtClean="0"/>
              <a:t>transfers happened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◇ Flow: Home Page &gt; View all Customers &gt; Select and View </a:t>
            </a:r>
            <a:r>
              <a:rPr lang="en-US" sz="1800" dirty="0" smtClean="0"/>
              <a:t>one Customer </a:t>
            </a:r>
            <a:r>
              <a:rPr lang="en-US" sz="1800" dirty="0"/>
              <a:t>&gt; Transfer Money &gt; Select customer to transfer to </a:t>
            </a:r>
            <a:r>
              <a:rPr lang="en-US" sz="1800" dirty="0" smtClean="0"/>
              <a:t>&gt;View </a:t>
            </a:r>
            <a:r>
              <a:rPr lang="en-US" sz="1800" dirty="0"/>
              <a:t>all Customers .</a:t>
            </a:r>
          </a:p>
          <a:p>
            <a:pPr marL="0" indent="0">
              <a:buNone/>
            </a:pPr>
            <a:r>
              <a:rPr lang="en-US" sz="1800" dirty="0"/>
              <a:t>◇ No Login Page. No User Creation. Only transfer of </a:t>
            </a:r>
            <a:r>
              <a:rPr lang="en-US" sz="1800" dirty="0" smtClean="0"/>
              <a:t>money between </a:t>
            </a:r>
            <a:r>
              <a:rPr lang="en-US" sz="1800" dirty="0"/>
              <a:t>multiple users.</a:t>
            </a:r>
          </a:p>
          <a:p>
            <a:pPr marL="0" indent="0">
              <a:buNone/>
            </a:pPr>
            <a:r>
              <a:rPr lang="en-US" sz="1800" dirty="0"/>
              <a:t>◇ Host the website at 000webhost, github.io, heroku app or </a:t>
            </a:r>
            <a:r>
              <a:rPr lang="en-US" sz="1800" dirty="0" smtClean="0"/>
              <a:t>any other </a:t>
            </a:r>
            <a:r>
              <a:rPr lang="en-US" sz="1800" dirty="0"/>
              <a:t>free hosting provider. Check in code in gitlab.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58026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137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THE SPARKS FOUNDATION                                               GRADUATE ROTATIONAL INTERNSHIP PROGRAM                                                           WEB DEVELOPMENT AND DESIGN INTERN                        #TASK 1 -&gt; BASIC BANKING SYSTEM              DONE BY -&gt; KARTHIKEYAN P</vt:lpstr>
      <vt:lpstr>BASIC BANKING SYSTEM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                                               GRADUATE ROTATIONAL INTERNSHIP PROGRAM                                                           WEB DEVELOPMENT AND DESIGN INTERN                        #TASK 1 -&gt; BASIC BANKING SYSTEM              DONE BY -&gt; M.ANNAMALAI</dc:title>
  <dc:creator>Microsoft account</dc:creator>
  <cp:lastModifiedBy>Microsoft account</cp:lastModifiedBy>
  <cp:revision>6</cp:revision>
  <dcterms:created xsi:type="dcterms:W3CDTF">2021-07-19T13:13:03Z</dcterms:created>
  <dcterms:modified xsi:type="dcterms:W3CDTF">2021-07-19T14:17:01Z</dcterms:modified>
</cp:coreProperties>
</file>