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C70E-8F03-4AEA-BAB4-01C651C81124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INSTALL AND CONFIGURE ELK IN JUST 3-STEPS</a:t>
            </a:r>
            <a:b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01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339836"/>
          </a:xfrm>
        </p:spPr>
        <p:txBody>
          <a:bodyPr/>
          <a:lstStyle/>
          <a:p>
            <a:r>
              <a:rPr lang="en-US" b="1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Pre-requisite Knowledge:</a:t>
            </a:r>
            <a:r>
              <a:rPr lang="en-US" dirty="0" smtClean="0">
                <a:cs typeface="Andalus" panose="02020603050405020304" pitchFamily="18" charset="-78"/>
              </a:rPr>
              <a:t/>
            </a:r>
            <a:br>
              <a:rPr lang="en-US" dirty="0" smtClean="0">
                <a:cs typeface="Andalus" panose="02020603050405020304" pitchFamily="18" charset="-78"/>
              </a:rPr>
            </a:b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	</a:t>
            </a:r>
            <a:r>
              <a:rPr lang="en-US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Required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: Basic understanding of Linux/Windows OS</a:t>
            </a:r>
            <a:b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</a:b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	</a:t>
            </a:r>
            <a:r>
              <a:rPr lang="en-US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Good to have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: Knowledge in </a:t>
            </a:r>
            <a:r>
              <a:rPr lang="en-US" dirty="0" err="1" smtClean="0">
                <a:latin typeface="Book Antiqua" panose="02040602050305030304" pitchFamily="18" charset="0"/>
                <a:cs typeface="Andalus" panose="02020603050405020304" pitchFamily="18" charset="-78"/>
              </a:rPr>
              <a:t>Ansible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(Optional)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3"/>
            <a:ext cx="10515600" cy="5301199"/>
          </a:xfrm>
        </p:spPr>
        <p:txBody>
          <a:bodyPr/>
          <a:lstStyle/>
          <a:p>
            <a:r>
              <a:rPr lang="en-US" b="1" u="sng" dirty="0">
                <a:latin typeface="Book Antiqua" panose="02040602050305030304" pitchFamily="18" charset="0"/>
                <a:cs typeface="Andalus" panose="02020603050405020304" pitchFamily="18" charset="-78"/>
              </a:rPr>
              <a:t>What is ELK?</a:t>
            </a:r>
            <a:r>
              <a:rPr lang="en-US" dirty="0" smtClean="0">
                <a:cs typeface="Andalus" panose="02020603050405020304" pitchFamily="18" charset="-78"/>
              </a:rPr>
              <a:t/>
            </a:r>
            <a:br>
              <a:rPr lang="en-US" dirty="0" smtClean="0">
                <a:cs typeface="Andalus" panose="02020603050405020304" pitchFamily="18" charset="-78"/>
              </a:rPr>
            </a:br>
            <a:endParaRPr lang="en-US" dirty="0" smtClean="0"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dirty="0" smtClean="0">
                <a:cs typeface="Andalus" panose="02020603050405020304" pitchFamily="18" charset="-78"/>
              </a:rPr>
              <a:t>	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The ELK Stack is a collection of three open-source 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products </a:t>
            </a:r>
            <a:r>
              <a:rPr lang="en-US" dirty="0" err="1" smtClean="0">
                <a:latin typeface="Book Antiqua" panose="02040602050305030304" pitchFamily="18" charset="0"/>
                <a:cs typeface="Andalus" panose="02020603050405020304" pitchFamily="18" charset="-78"/>
              </a:rPr>
              <a:t>Elasticsearch,Logstash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, and </a:t>
            </a:r>
            <a:r>
              <a:rPr lang="en-US" dirty="0" err="1">
                <a:latin typeface="Book Antiqua" panose="02040602050305030304" pitchFamily="18" charset="0"/>
                <a:cs typeface="Andalus" panose="02020603050405020304" pitchFamily="18" charset="-78"/>
              </a:rPr>
              <a:t>Kibana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. All developed, managed and maintained by Elastic. </a:t>
            </a:r>
            <a:endParaRPr lang="en-US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0" indent="0">
              <a:buNone/>
            </a:pPr>
            <a:r>
              <a:rPr lang="en-US" dirty="0" err="1">
                <a:latin typeface="Book Antiqua" panose="02040602050305030304" pitchFamily="18" charset="0"/>
                <a:cs typeface="Andalus" panose="02020603050405020304" pitchFamily="18" charset="-78"/>
              </a:rPr>
              <a:t>Elasticsearch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 is a NoSQL database that is based on the Lucene search engine. </a:t>
            </a:r>
            <a:r>
              <a:rPr lang="en-US" dirty="0" err="1">
                <a:latin typeface="Book Antiqua" panose="02040602050305030304" pitchFamily="18" charset="0"/>
                <a:cs typeface="Andalus" panose="02020603050405020304" pitchFamily="18" charset="-78"/>
              </a:rPr>
              <a:t>Logstash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 collects and parses 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logs, </a:t>
            </a:r>
            <a:r>
              <a:rPr lang="en-US" dirty="0" err="1">
                <a:latin typeface="Book Antiqua" panose="02040602050305030304" pitchFamily="18" charset="0"/>
                <a:cs typeface="Andalus" panose="02020603050405020304" pitchFamily="18" charset="-78"/>
              </a:rPr>
              <a:t>Elasticsearch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 indexes and stores the 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information, </a:t>
            </a:r>
            <a:r>
              <a:rPr lang="en-US" dirty="0" err="1">
                <a:latin typeface="Book Antiqua" panose="02040602050305030304" pitchFamily="18" charset="0"/>
                <a:cs typeface="Andalus" panose="02020603050405020304" pitchFamily="18" charset="-78"/>
              </a:rPr>
              <a:t>Kibana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 visualizes the data</a:t>
            </a:r>
          </a:p>
        </p:txBody>
      </p:sp>
    </p:spTree>
    <p:extLst>
      <p:ext uri="{BB962C8B-B14F-4D97-AF65-F5344CB8AC3E}">
        <p14:creationId xmlns:p14="http://schemas.microsoft.com/office/powerpoint/2010/main" val="20088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6" y="1723372"/>
            <a:ext cx="11409524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1"/>
          </a:xfrm>
        </p:spPr>
        <p:txBody>
          <a:bodyPr/>
          <a:lstStyle/>
          <a:p>
            <a:r>
              <a:rPr lang="en-US" b="1" u="sng" dirty="0">
                <a:latin typeface="Book Antiqua" panose="02040602050305030304" pitchFamily="18" charset="0"/>
                <a:cs typeface="Andalus" panose="02020603050405020304" pitchFamily="18" charset="-78"/>
              </a:rPr>
              <a:t>Procedure</a:t>
            </a:r>
            <a:r>
              <a:rPr lang="en-US" b="1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 Install </a:t>
            </a:r>
            <a:r>
              <a:rPr lang="en-US" dirty="0"/>
              <a:t>and configure ELK </a:t>
            </a:r>
            <a:r>
              <a:rPr lang="en-US" dirty="0" smtClean="0"/>
              <a:t>stack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 Install a </a:t>
            </a:r>
            <a:r>
              <a:rPr lang="en-US" dirty="0"/>
              <a:t>front end web server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Configure </a:t>
            </a:r>
            <a:r>
              <a:rPr lang="en-US" dirty="0"/>
              <a:t>customized </a:t>
            </a:r>
            <a:r>
              <a:rPr lang="en-US" dirty="0" smtClean="0"/>
              <a:t>directories(filesystems) </a:t>
            </a:r>
            <a:r>
              <a:rPr lang="en-US" dirty="0"/>
              <a:t>to manage index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Configure Firewall to protect unauthorized access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“</a:t>
            </a:r>
            <a:r>
              <a:rPr lang="en-US" dirty="0" err="1" smtClean="0"/>
              <a:t>htpasswd</a:t>
            </a:r>
            <a:r>
              <a:rPr lang="en-US" dirty="0" smtClean="0"/>
              <a:t>” based security configuration for </a:t>
            </a:r>
            <a:r>
              <a:rPr lang="en-US" dirty="0" err="1" smtClean="0"/>
              <a:t>Kibana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Install and configure Curator for log cleanups</a:t>
            </a:r>
          </a:p>
          <a:p>
            <a:endParaRPr lang="en-US" b="1" u="sng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05490"/>
              </p:ext>
            </p:extLst>
          </p:nvPr>
        </p:nvGraphicFramePr>
        <p:xfrm>
          <a:off x="4471239" y="3905655"/>
          <a:ext cx="1942132" cy="227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3" imgW="374760" imgH="437760" progId="Package">
                  <p:embed/>
                </p:oleObj>
              </mc:Choice>
              <mc:Fallback>
                <p:oleObj name="Packager Shell Object" showAsIcon="1" r:id="rId3" imgW="3747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1239" y="3905655"/>
                        <a:ext cx="1942132" cy="2271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1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3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Andalus</vt:lpstr>
      <vt:lpstr>Angsana New</vt:lpstr>
      <vt:lpstr>Arial</vt:lpstr>
      <vt:lpstr>Book Antiqua</vt:lpstr>
      <vt:lpstr>Calibri</vt:lpstr>
      <vt:lpstr>Calibri Light</vt:lpstr>
      <vt:lpstr>Wingdings</vt:lpstr>
      <vt:lpstr>Office Theme</vt:lpstr>
      <vt:lpstr>Packager Shell Object</vt:lpstr>
      <vt:lpstr>INSTALL AND CONFIGURE ELK IN JUST 3-STEPS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ELK IN JUST 3-STEPS</dc:title>
  <dc:creator>WIPRO</dc:creator>
  <cp:lastModifiedBy>WIPRO </cp:lastModifiedBy>
  <cp:revision>30</cp:revision>
  <dcterms:created xsi:type="dcterms:W3CDTF">2019-02-26T05:43:56Z</dcterms:created>
  <dcterms:modified xsi:type="dcterms:W3CDTF">2019-02-27T06:25:25Z</dcterms:modified>
</cp:coreProperties>
</file>