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64" r:id="rId5"/>
    <p:sldId id="274" r:id="rId6"/>
    <p:sldId id="275" r:id="rId7"/>
    <p:sldId id="258" r:id="rId8"/>
    <p:sldId id="272" r:id="rId9"/>
    <p:sldId id="267" r:id="rId10"/>
    <p:sldId id="279" r:id="rId11"/>
    <p:sldId id="280" r:id="rId12"/>
    <p:sldId id="277" r:id="rId13"/>
    <p:sldId id="276" r:id="rId14"/>
    <p:sldId id="281" r:id="rId15"/>
    <p:sldId id="278" r:id="rId16"/>
    <p:sldId id="261" r:id="rId17"/>
    <p:sldId id="26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3CCFF"/>
    <a:srgbClr val="0099FF"/>
    <a:srgbClr val="00FFFF"/>
    <a:srgbClr val="33CCCC"/>
    <a:srgbClr val="3399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2" autoAdjust="0"/>
    <p:restoredTop sz="93842" autoAdjust="0"/>
  </p:normalViewPr>
  <p:slideViewPr>
    <p:cSldViewPr>
      <p:cViewPr varScale="1">
        <p:scale>
          <a:sx n="88" d="100"/>
          <a:sy n="88" d="100"/>
        </p:scale>
        <p:origin x="-1282"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E3EA18A-0B45-4DBF-A0F3-05F1DC93A9D3}" type="datetimeFigureOut">
              <a:rPr lang="en-US" smtClean="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871E65-DDF5-460F-88E1-337D49DC48C7}"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3EA18A-0B45-4DBF-A0F3-05F1DC93A9D3}" type="datetimeFigureOut">
              <a:rPr lang="en-US" smtClean="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871E65-DDF5-460F-88E1-337D49DC48C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3EA18A-0B45-4DBF-A0F3-05F1DC93A9D3}" type="datetimeFigureOut">
              <a:rPr lang="en-US" smtClean="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871E65-DDF5-460F-88E1-337D49DC48C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3EA18A-0B45-4DBF-A0F3-05F1DC93A9D3}" type="datetimeFigureOut">
              <a:rPr lang="en-US" smtClean="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871E65-DDF5-460F-88E1-337D49DC48C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3EA18A-0B45-4DBF-A0F3-05F1DC93A9D3}" type="datetimeFigureOut">
              <a:rPr lang="en-US" smtClean="0"/>
              <a:pPr/>
              <a:t>5/4/2022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871E65-DDF5-460F-88E1-337D49DC48C7}"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3EA18A-0B45-4DBF-A0F3-05F1DC93A9D3}" type="datetimeFigureOut">
              <a:rPr lang="en-US" smtClean="0"/>
              <a:pPr/>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871E65-DDF5-460F-88E1-337D49DC48C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E3EA18A-0B45-4DBF-A0F3-05F1DC93A9D3}" type="datetimeFigureOut">
              <a:rPr lang="en-US" smtClean="0"/>
              <a:pPr/>
              <a:t>5/4/2022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6871E65-DDF5-460F-88E1-337D49DC48C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E3EA18A-0B45-4DBF-A0F3-05F1DC93A9D3}" type="datetimeFigureOut">
              <a:rPr lang="en-US" smtClean="0"/>
              <a:pPr/>
              <a:t>5/4/2022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6871E65-DDF5-460F-88E1-337D49DC48C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3EA18A-0B45-4DBF-A0F3-05F1DC93A9D3}" type="datetimeFigureOut">
              <a:rPr lang="en-US" smtClean="0"/>
              <a:pPr/>
              <a:t>5/4/2022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6871E65-DDF5-460F-88E1-337D49DC48C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3EA18A-0B45-4DBF-A0F3-05F1DC93A9D3}" type="datetimeFigureOut">
              <a:rPr lang="en-US" smtClean="0"/>
              <a:pPr/>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871E65-DDF5-460F-88E1-337D49DC48C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3EA18A-0B45-4DBF-A0F3-05F1DC93A9D3}" type="datetimeFigureOut">
              <a:rPr lang="en-US" smtClean="0"/>
              <a:pPr/>
              <a:t>5/4/2022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6871E65-DDF5-460F-88E1-337D49DC48C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3EA18A-0B45-4DBF-A0F3-05F1DC93A9D3}" type="datetimeFigureOut">
              <a:rPr lang="en-US" smtClean="0"/>
              <a:pPr/>
              <a:t>5/4/2022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871E65-DDF5-460F-88E1-337D49DC48C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py of Imogen · SlidesCarnival.png"/>
          <p:cNvPicPr>
            <a:picLocks noChangeAspect="1"/>
          </p:cNvPicPr>
          <p:nvPr/>
        </p:nvPicPr>
        <p:blipFill>
          <a:blip r:embed="rId2"/>
          <a:srcRect l="25926" t="2222" r="12963"/>
          <a:stretch>
            <a:fillRect/>
          </a:stretch>
        </p:blipFill>
        <p:spPr>
          <a:xfrm>
            <a:off x="0" y="0"/>
            <a:ext cx="7543800" cy="6858000"/>
          </a:xfrm>
          <a:prstGeom prst="rect">
            <a:avLst/>
          </a:prstGeom>
        </p:spPr>
      </p:pic>
      <p:sp>
        <p:nvSpPr>
          <p:cNvPr id="3" name="TextBox 2"/>
          <p:cNvSpPr txBox="1"/>
          <p:nvPr/>
        </p:nvSpPr>
        <p:spPr>
          <a:xfrm>
            <a:off x="228600" y="2438400"/>
            <a:ext cx="5334000" cy="1569660"/>
          </a:xfrm>
          <a:prstGeom prst="rect">
            <a:avLst/>
          </a:prstGeom>
          <a:noFill/>
        </p:spPr>
        <p:txBody>
          <a:bodyPr wrap="square" rtlCol="0">
            <a:spAutoFit/>
          </a:bodyPr>
          <a:lstStyle/>
          <a:p>
            <a:r>
              <a:rPr lang="en-US" sz="4800" b="1" dirty="0">
                <a:solidFill>
                  <a:srgbClr val="33CCFF"/>
                </a:solidFill>
                <a:latin typeface="Bell MT" pitchFamily="18" charset="0"/>
              </a:rPr>
              <a:t>“Real-Time Web Chat Application”</a:t>
            </a:r>
          </a:p>
        </p:txBody>
      </p:sp>
      <p:pic>
        <p:nvPicPr>
          <p:cNvPr id="7" name="Picture 6" descr="Copy of Imogen · SlidesCarnival (7).png"/>
          <p:cNvPicPr>
            <a:picLocks noChangeAspect="1"/>
          </p:cNvPicPr>
          <p:nvPr/>
        </p:nvPicPr>
        <p:blipFill>
          <a:blip r:embed="rId3"/>
          <a:srcRect l="50000" b="55556"/>
          <a:stretch>
            <a:fillRect/>
          </a:stretch>
        </p:blipFill>
        <p:spPr>
          <a:xfrm>
            <a:off x="7315200" y="0"/>
            <a:ext cx="1828800" cy="6858000"/>
          </a:xfrm>
          <a:prstGeom prst="rect">
            <a:avLst/>
          </a:prstGeom>
        </p:spPr>
      </p:pic>
      <p:sp>
        <p:nvSpPr>
          <p:cNvPr id="8" name="TextBox 7"/>
          <p:cNvSpPr txBox="1"/>
          <p:nvPr/>
        </p:nvSpPr>
        <p:spPr>
          <a:xfrm>
            <a:off x="5638800" y="5867400"/>
            <a:ext cx="3505200" cy="707886"/>
          </a:xfrm>
          <a:prstGeom prst="rect">
            <a:avLst/>
          </a:prstGeom>
          <a:noFill/>
        </p:spPr>
        <p:txBody>
          <a:bodyPr wrap="square" rtlCol="0">
            <a:spAutoFit/>
          </a:bodyPr>
          <a:lstStyle/>
          <a:p>
            <a:r>
              <a:rPr lang="en-US" sz="2000" b="1" dirty="0" smtClean="0">
                <a:solidFill>
                  <a:schemeClr val="bg1"/>
                </a:solidFill>
                <a:latin typeface="Bell MT" pitchFamily="18" charset="0"/>
              </a:rPr>
              <a:t>Mentor</a:t>
            </a:r>
            <a:endParaRPr lang="en-US" sz="2000" b="1" dirty="0">
              <a:solidFill>
                <a:schemeClr val="bg1"/>
              </a:solidFill>
              <a:latin typeface="Bell MT" pitchFamily="18" charset="0"/>
            </a:endParaRPr>
          </a:p>
          <a:p>
            <a:r>
              <a:rPr lang="en-US" sz="2000" b="1" dirty="0">
                <a:solidFill>
                  <a:schemeClr val="bg1"/>
                </a:solidFill>
                <a:latin typeface="Bell MT" pitchFamily="18" charset="0"/>
              </a:rPr>
              <a:t>Prof. Snehal Andhare</a:t>
            </a:r>
          </a:p>
        </p:txBody>
      </p:sp>
      <p:sp>
        <p:nvSpPr>
          <p:cNvPr id="9" name="TextBox 8"/>
          <p:cNvSpPr txBox="1"/>
          <p:nvPr/>
        </p:nvSpPr>
        <p:spPr>
          <a:xfrm>
            <a:off x="5791200" y="304800"/>
            <a:ext cx="3505200" cy="2677656"/>
          </a:xfrm>
          <a:prstGeom prst="rect">
            <a:avLst/>
          </a:prstGeom>
          <a:noFill/>
        </p:spPr>
        <p:txBody>
          <a:bodyPr wrap="square" rtlCol="0">
            <a:spAutoFit/>
          </a:bodyPr>
          <a:lstStyle/>
          <a:p>
            <a:r>
              <a:rPr lang="en-US" sz="2400" b="1" u="sng" dirty="0">
                <a:solidFill>
                  <a:schemeClr val="bg1"/>
                </a:solidFill>
                <a:latin typeface="Bell MT" pitchFamily="18" charset="0"/>
              </a:rPr>
              <a:t>SE-Mini Project </a:t>
            </a:r>
          </a:p>
          <a:p>
            <a:r>
              <a:rPr lang="en-US" sz="2400" b="1" u="sng" dirty="0">
                <a:solidFill>
                  <a:schemeClr val="bg1"/>
                </a:solidFill>
                <a:latin typeface="Bell MT" pitchFamily="18" charset="0"/>
              </a:rPr>
              <a:t>By:</a:t>
            </a:r>
          </a:p>
          <a:p>
            <a:pPr>
              <a:buFont typeface="Wingdings" pitchFamily="2" charset="2"/>
              <a:buChar char="q"/>
            </a:pPr>
            <a:r>
              <a:rPr lang="en-US" sz="2400" b="1" dirty="0" err="1">
                <a:solidFill>
                  <a:schemeClr val="bg1"/>
                </a:solidFill>
                <a:latin typeface="Bell MT" pitchFamily="18" charset="0"/>
              </a:rPr>
              <a:t>Karthi</a:t>
            </a:r>
            <a:r>
              <a:rPr lang="en-US" sz="2400" b="1" dirty="0">
                <a:solidFill>
                  <a:schemeClr val="bg1"/>
                </a:solidFill>
                <a:latin typeface="Bell MT" pitchFamily="18" charset="0"/>
              </a:rPr>
              <a:t> Devendra</a:t>
            </a:r>
          </a:p>
          <a:p>
            <a:pPr>
              <a:buFont typeface="Wingdings" pitchFamily="2" charset="2"/>
              <a:buChar char="q"/>
            </a:pPr>
            <a:r>
              <a:rPr lang="en-US" sz="2400" b="1" dirty="0">
                <a:solidFill>
                  <a:schemeClr val="bg1"/>
                </a:solidFill>
                <a:latin typeface="Bell MT" pitchFamily="18" charset="0"/>
              </a:rPr>
              <a:t>Udit Mahajan</a:t>
            </a:r>
          </a:p>
          <a:p>
            <a:pPr>
              <a:buFont typeface="Wingdings" pitchFamily="2" charset="2"/>
              <a:buChar char="q"/>
            </a:pPr>
            <a:r>
              <a:rPr lang="en-US" sz="2400" b="1" dirty="0">
                <a:solidFill>
                  <a:schemeClr val="bg1"/>
                </a:solidFill>
                <a:latin typeface="Bell MT" pitchFamily="18" charset="0"/>
              </a:rPr>
              <a:t>Nitish Wadpally</a:t>
            </a:r>
          </a:p>
          <a:p>
            <a:pPr>
              <a:buFont typeface="Wingdings" pitchFamily="2" charset="2"/>
              <a:buChar char="q"/>
            </a:pPr>
            <a:r>
              <a:rPr lang="en-US" sz="2400" b="1" dirty="0">
                <a:solidFill>
                  <a:schemeClr val="bg1"/>
                </a:solidFill>
                <a:latin typeface="Bell MT" pitchFamily="18" charset="0"/>
              </a:rPr>
              <a:t>Mark John</a:t>
            </a:r>
          </a:p>
          <a:p>
            <a:pPr>
              <a:buFont typeface="Wingdings" pitchFamily="2" charset="2"/>
              <a:buChar char="q"/>
            </a:pPr>
            <a:endParaRPr lang="en-US" sz="2400" b="1" dirty="0">
              <a:solidFill>
                <a:schemeClr val="bg1"/>
              </a:solidFill>
              <a:latin typeface="Bell MT" pitchFamily="18" charset="0"/>
            </a:endParaRPr>
          </a:p>
        </p:txBody>
      </p:sp>
      <p:grpSp>
        <p:nvGrpSpPr>
          <p:cNvPr id="10" name="Google Shape;744;p18"/>
          <p:cNvGrpSpPr/>
          <p:nvPr/>
        </p:nvGrpSpPr>
        <p:grpSpPr>
          <a:xfrm>
            <a:off x="5486400" y="2819400"/>
            <a:ext cx="3276600" cy="2819400"/>
            <a:chOff x="2152750" y="190500"/>
            <a:chExt cx="4293756" cy="4762499"/>
          </a:xfrm>
        </p:grpSpPr>
        <p:sp>
          <p:nvSpPr>
            <p:cNvPr id="11"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18;p18"/>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5" name="Google Shape;819;p18"/>
            <p:cNvGrpSpPr/>
            <p:nvPr/>
          </p:nvGrpSpPr>
          <p:grpSpPr>
            <a:xfrm>
              <a:off x="3923682" y="3244965"/>
              <a:ext cx="195764" cy="131404"/>
              <a:chOff x="5733332" y="4102215"/>
              <a:chExt cx="195764" cy="131404"/>
            </a:xfrm>
          </p:grpSpPr>
          <p:sp>
            <p:nvSpPr>
              <p:cNvPr id="110"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 name="Google Shape;829;p18"/>
            <p:cNvGrpSpPr/>
            <p:nvPr/>
          </p:nvGrpSpPr>
          <p:grpSpPr>
            <a:xfrm flipH="1">
              <a:off x="3829246" y="2465058"/>
              <a:ext cx="683695" cy="518573"/>
              <a:chOff x="6621095" y="1452181"/>
              <a:chExt cx="330894" cy="250785"/>
            </a:xfrm>
          </p:grpSpPr>
          <p:sp>
            <p:nvSpPr>
              <p:cNvPr id="105"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7"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py of Imogen · SlidesCarnival (5).png"/>
          <p:cNvPicPr>
            <a:picLocks noChangeAspect="1"/>
          </p:cNvPicPr>
          <p:nvPr/>
        </p:nvPicPr>
        <p:blipFill>
          <a:blip r:embed="rId2"/>
          <a:srcRect l="15836" t="6977" r="18336"/>
          <a:stretch>
            <a:fillRect/>
          </a:stretch>
        </p:blipFill>
        <p:spPr>
          <a:xfrm>
            <a:off x="0" y="0"/>
            <a:ext cx="9144000" cy="6858000"/>
          </a:xfrm>
          <a:prstGeom prst="rect">
            <a:avLst/>
          </a:prstGeom>
        </p:spPr>
      </p:pic>
      <p:grpSp>
        <p:nvGrpSpPr>
          <p:cNvPr id="3" name="Google Shape;2038;p33"/>
          <p:cNvGrpSpPr/>
          <p:nvPr/>
        </p:nvGrpSpPr>
        <p:grpSpPr>
          <a:xfrm>
            <a:off x="152400" y="762000"/>
            <a:ext cx="8839200" cy="5791200"/>
            <a:chOff x="1177450" y="241631"/>
            <a:chExt cx="6173152" cy="3616776"/>
          </a:xfrm>
        </p:grpSpPr>
        <p:sp>
          <p:nvSpPr>
            <p:cNvPr id="4" name="Google Shape;2039;p33"/>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lt1"/>
                </a:gs>
                <a:gs pos="50000">
                  <a:schemeClr val="lt1"/>
                </a:gs>
                <a:gs pos="100000">
                  <a:schemeClr val="lt2"/>
                </a:gs>
              </a:gsLst>
              <a:lin ang="1619866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2040;p33"/>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D5D6E0"/>
            </a:solidFill>
            <a:ln>
              <a:noFill/>
            </a:ln>
            <a:effectLst>
              <a:outerShdw blurRad="100013" dist="28575" dir="5400000" algn="bl" rotWithShape="0">
                <a:srgbClr val="38226D">
                  <a:alpha val="3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2041;p33"/>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2042;p33"/>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TextBox 7"/>
          <p:cNvSpPr txBox="1"/>
          <p:nvPr/>
        </p:nvSpPr>
        <p:spPr>
          <a:xfrm>
            <a:off x="762000" y="0"/>
            <a:ext cx="5334000" cy="769441"/>
          </a:xfrm>
          <a:prstGeom prst="rect">
            <a:avLst/>
          </a:prstGeom>
          <a:noFill/>
        </p:spPr>
        <p:txBody>
          <a:bodyPr wrap="square" rtlCol="0">
            <a:spAutoFit/>
          </a:bodyPr>
          <a:lstStyle/>
          <a:p>
            <a:r>
              <a:rPr lang="en-US" sz="4400" b="1" dirty="0" smtClean="0">
                <a:solidFill>
                  <a:schemeClr val="bg1"/>
                </a:solidFill>
                <a:latin typeface="Bell MT" pitchFamily="18" charset="0"/>
              </a:rPr>
              <a:t>Profile Change:</a:t>
            </a:r>
            <a:endParaRPr lang="en-US" sz="4400" b="1" dirty="0">
              <a:solidFill>
                <a:schemeClr val="bg1"/>
              </a:solidFill>
              <a:latin typeface="Bell MT" pitchFamily="18" charset="0"/>
            </a:endParaRPr>
          </a:p>
        </p:txBody>
      </p:sp>
      <p:sp>
        <p:nvSpPr>
          <p:cNvPr id="10" name="Rectangle 9"/>
          <p:cNvSpPr/>
          <p:nvPr/>
        </p:nvSpPr>
        <p:spPr>
          <a:xfrm>
            <a:off x="3886200" y="6248400"/>
            <a:ext cx="1295400" cy="152400"/>
          </a:xfrm>
          <a:prstGeom prst="rect">
            <a:avLst/>
          </a:prstGeom>
          <a:solidFill>
            <a:schemeClr val="tx1"/>
          </a:solidFill>
          <a:ln>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Profile change.jpeg"/>
          <p:cNvPicPr>
            <a:picLocks noChangeAspect="1"/>
          </p:cNvPicPr>
          <p:nvPr/>
        </p:nvPicPr>
        <p:blipFill>
          <a:blip r:embed="rId3"/>
          <a:srcRect b="5558"/>
          <a:stretch>
            <a:fillRect/>
          </a:stretch>
        </p:blipFill>
        <p:spPr>
          <a:xfrm>
            <a:off x="1143000" y="1066800"/>
            <a:ext cx="6858000" cy="4857750"/>
          </a:xfrm>
          <a:prstGeom prst="rect">
            <a:avLst/>
          </a:prstGeom>
          <a:ln w="38100">
            <a:solidFill>
              <a:schemeClr val="tx1"/>
            </a:solid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py of Imogen · SlidesCarnival (5).png"/>
          <p:cNvPicPr>
            <a:picLocks noChangeAspect="1"/>
          </p:cNvPicPr>
          <p:nvPr/>
        </p:nvPicPr>
        <p:blipFill>
          <a:blip r:embed="rId2"/>
          <a:srcRect l="15836" t="6977" r="18336"/>
          <a:stretch>
            <a:fillRect/>
          </a:stretch>
        </p:blipFill>
        <p:spPr>
          <a:xfrm>
            <a:off x="0" y="0"/>
            <a:ext cx="9144000" cy="6858000"/>
          </a:xfrm>
          <a:prstGeom prst="rect">
            <a:avLst/>
          </a:prstGeom>
        </p:spPr>
      </p:pic>
      <p:grpSp>
        <p:nvGrpSpPr>
          <p:cNvPr id="3" name="Google Shape;2038;p33"/>
          <p:cNvGrpSpPr/>
          <p:nvPr/>
        </p:nvGrpSpPr>
        <p:grpSpPr>
          <a:xfrm>
            <a:off x="152400" y="762000"/>
            <a:ext cx="8839200" cy="5791200"/>
            <a:chOff x="1177450" y="241631"/>
            <a:chExt cx="6173152" cy="3616776"/>
          </a:xfrm>
        </p:grpSpPr>
        <p:sp>
          <p:nvSpPr>
            <p:cNvPr id="4" name="Google Shape;2039;p33"/>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lt1"/>
                </a:gs>
                <a:gs pos="50000">
                  <a:schemeClr val="lt1"/>
                </a:gs>
                <a:gs pos="100000">
                  <a:schemeClr val="lt2"/>
                </a:gs>
              </a:gsLst>
              <a:lin ang="1619866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2040;p33"/>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D5D6E0"/>
            </a:solidFill>
            <a:ln>
              <a:noFill/>
            </a:ln>
            <a:effectLst>
              <a:outerShdw blurRad="100013" dist="28575" dir="5400000" algn="bl" rotWithShape="0">
                <a:srgbClr val="38226D">
                  <a:alpha val="3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2041;p33"/>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2042;p33"/>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TextBox 7"/>
          <p:cNvSpPr txBox="1"/>
          <p:nvPr/>
        </p:nvSpPr>
        <p:spPr>
          <a:xfrm>
            <a:off x="762000" y="0"/>
            <a:ext cx="5334000" cy="769441"/>
          </a:xfrm>
          <a:prstGeom prst="rect">
            <a:avLst/>
          </a:prstGeom>
          <a:noFill/>
        </p:spPr>
        <p:txBody>
          <a:bodyPr wrap="square" rtlCol="0">
            <a:spAutoFit/>
          </a:bodyPr>
          <a:lstStyle/>
          <a:p>
            <a:r>
              <a:rPr lang="en-US" sz="4400" b="1" dirty="0" smtClean="0">
                <a:solidFill>
                  <a:schemeClr val="bg1"/>
                </a:solidFill>
                <a:latin typeface="Bell MT" pitchFamily="18" charset="0"/>
              </a:rPr>
              <a:t>Friend list:</a:t>
            </a:r>
            <a:endParaRPr lang="en-US" sz="4400" b="1" dirty="0">
              <a:solidFill>
                <a:schemeClr val="bg1"/>
              </a:solidFill>
              <a:latin typeface="Bell MT" pitchFamily="18" charset="0"/>
            </a:endParaRPr>
          </a:p>
        </p:txBody>
      </p:sp>
      <p:sp>
        <p:nvSpPr>
          <p:cNvPr id="10" name="Rectangle 9"/>
          <p:cNvSpPr/>
          <p:nvPr/>
        </p:nvSpPr>
        <p:spPr>
          <a:xfrm>
            <a:off x="3886200" y="6248400"/>
            <a:ext cx="1295400" cy="152400"/>
          </a:xfrm>
          <a:prstGeom prst="rect">
            <a:avLst/>
          </a:prstGeom>
          <a:solidFill>
            <a:schemeClr val="tx1"/>
          </a:solidFill>
          <a:ln>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Friendlist.jpeg"/>
          <p:cNvPicPr>
            <a:picLocks noChangeAspect="1"/>
          </p:cNvPicPr>
          <p:nvPr/>
        </p:nvPicPr>
        <p:blipFill>
          <a:blip r:embed="rId3"/>
          <a:srcRect b="5556"/>
          <a:stretch>
            <a:fillRect/>
          </a:stretch>
        </p:blipFill>
        <p:spPr>
          <a:xfrm>
            <a:off x="1143000" y="1066800"/>
            <a:ext cx="6858000" cy="4857750"/>
          </a:xfrm>
          <a:prstGeom prst="rect">
            <a:avLst/>
          </a:prstGeom>
          <a:ln w="38100">
            <a:solidFill>
              <a:schemeClr val="tx1"/>
            </a:solid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py of Imogen · SlidesCarnival (5).png"/>
          <p:cNvPicPr>
            <a:picLocks noChangeAspect="1"/>
          </p:cNvPicPr>
          <p:nvPr/>
        </p:nvPicPr>
        <p:blipFill>
          <a:blip r:embed="rId2"/>
          <a:srcRect l="15836" t="6977" r="18336"/>
          <a:stretch>
            <a:fillRect/>
          </a:stretch>
        </p:blipFill>
        <p:spPr>
          <a:xfrm>
            <a:off x="0" y="0"/>
            <a:ext cx="9144000" cy="6858000"/>
          </a:xfrm>
          <a:prstGeom prst="rect">
            <a:avLst/>
          </a:prstGeom>
        </p:spPr>
      </p:pic>
      <p:grpSp>
        <p:nvGrpSpPr>
          <p:cNvPr id="3" name="Google Shape;2038;p33"/>
          <p:cNvGrpSpPr/>
          <p:nvPr/>
        </p:nvGrpSpPr>
        <p:grpSpPr>
          <a:xfrm>
            <a:off x="152400" y="762000"/>
            <a:ext cx="8839200" cy="5791200"/>
            <a:chOff x="1177450" y="241631"/>
            <a:chExt cx="6173152" cy="3616776"/>
          </a:xfrm>
        </p:grpSpPr>
        <p:sp>
          <p:nvSpPr>
            <p:cNvPr id="4" name="Google Shape;2039;p33"/>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lt1"/>
                </a:gs>
                <a:gs pos="50000">
                  <a:schemeClr val="lt1"/>
                </a:gs>
                <a:gs pos="100000">
                  <a:schemeClr val="lt2"/>
                </a:gs>
              </a:gsLst>
              <a:lin ang="1619866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2040;p33"/>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D5D6E0"/>
            </a:solidFill>
            <a:ln>
              <a:noFill/>
            </a:ln>
            <a:effectLst>
              <a:outerShdw blurRad="100013" dist="28575" dir="5400000" algn="bl" rotWithShape="0">
                <a:srgbClr val="38226D">
                  <a:alpha val="3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2041;p33"/>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2042;p33"/>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TextBox 7"/>
          <p:cNvSpPr txBox="1"/>
          <p:nvPr/>
        </p:nvSpPr>
        <p:spPr>
          <a:xfrm>
            <a:off x="762000" y="0"/>
            <a:ext cx="7620000" cy="769441"/>
          </a:xfrm>
          <a:prstGeom prst="rect">
            <a:avLst/>
          </a:prstGeom>
          <a:noFill/>
        </p:spPr>
        <p:txBody>
          <a:bodyPr wrap="square" rtlCol="0">
            <a:spAutoFit/>
          </a:bodyPr>
          <a:lstStyle/>
          <a:p>
            <a:r>
              <a:rPr lang="en-US" sz="4400" b="1" dirty="0" smtClean="0">
                <a:solidFill>
                  <a:schemeClr val="bg1"/>
                </a:solidFill>
                <a:latin typeface="Bell MT" pitchFamily="18" charset="0"/>
              </a:rPr>
              <a:t>Creating a public </a:t>
            </a:r>
            <a:r>
              <a:rPr lang="en-US" sz="4400" b="1" dirty="0" err="1" smtClean="0">
                <a:solidFill>
                  <a:schemeClr val="bg1"/>
                </a:solidFill>
                <a:latin typeface="Bell MT" pitchFamily="18" charset="0"/>
              </a:rPr>
              <a:t>chatroom</a:t>
            </a:r>
            <a:r>
              <a:rPr lang="en-US" sz="4400" b="1" dirty="0" smtClean="0">
                <a:solidFill>
                  <a:schemeClr val="bg1"/>
                </a:solidFill>
                <a:latin typeface="Bell MT" pitchFamily="18" charset="0"/>
              </a:rPr>
              <a:t>:</a:t>
            </a:r>
            <a:endParaRPr lang="en-US" sz="4400" b="1" dirty="0">
              <a:solidFill>
                <a:schemeClr val="bg1"/>
              </a:solidFill>
              <a:latin typeface="Bell MT" pitchFamily="18" charset="0"/>
            </a:endParaRPr>
          </a:p>
        </p:txBody>
      </p:sp>
      <p:sp>
        <p:nvSpPr>
          <p:cNvPr id="10" name="Rectangle 9"/>
          <p:cNvSpPr/>
          <p:nvPr/>
        </p:nvSpPr>
        <p:spPr>
          <a:xfrm>
            <a:off x="3886200" y="6248400"/>
            <a:ext cx="1295400" cy="152400"/>
          </a:xfrm>
          <a:prstGeom prst="rect">
            <a:avLst/>
          </a:prstGeom>
          <a:solidFill>
            <a:schemeClr val="tx1"/>
          </a:solidFill>
          <a:ln>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Create chatroom.jpeg"/>
          <p:cNvPicPr>
            <a:picLocks noChangeAspect="1"/>
          </p:cNvPicPr>
          <p:nvPr/>
        </p:nvPicPr>
        <p:blipFill>
          <a:blip r:embed="rId3"/>
          <a:srcRect b="7037"/>
          <a:stretch>
            <a:fillRect/>
          </a:stretch>
        </p:blipFill>
        <p:spPr>
          <a:xfrm>
            <a:off x="1143000" y="1066800"/>
            <a:ext cx="6858000" cy="4857750"/>
          </a:xfrm>
          <a:prstGeom prst="rect">
            <a:avLst/>
          </a:prstGeom>
          <a:ln w="38100">
            <a:solidFill>
              <a:schemeClr val="tx1"/>
            </a:solid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py of Imogen · SlidesCarnival (5).png"/>
          <p:cNvPicPr>
            <a:picLocks noChangeAspect="1"/>
          </p:cNvPicPr>
          <p:nvPr/>
        </p:nvPicPr>
        <p:blipFill>
          <a:blip r:embed="rId2"/>
          <a:srcRect l="15836" t="6977" r="18336"/>
          <a:stretch>
            <a:fillRect/>
          </a:stretch>
        </p:blipFill>
        <p:spPr>
          <a:xfrm>
            <a:off x="0" y="0"/>
            <a:ext cx="9144000" cy="6858000"/>
          </a:xfrm>
          <a:prstGeom prst="rect">
            <a:avLst/>
          </a:prstGeom>
        </p:spPr>
      </p:pic>
      <p:grpSp>
        <p:nvGrpSpPr>
          <p:cNvPr id="3" name="Google Shape;2038;p33"/>
          <p:cNvGrpSpPr/>
          <p:nvPr/>
        </p:nvGrpSpPr>
        <p:grpSpPr>
          <a:xfrm>
            <a:off x="152400" y="762000"/>
            <a:ext cx="8839200" cy="5791200"/>
            <a:chOff x="1177450" y="241631"/>
            <a:chExt cx="6173152" cy="3616776"/>
          </a:xfrm>
        </p:grpSpPr>
        <p:sp>
          <p:nvSpPr>
            <p:cNvPr id="4" name="Google Shape;2039;p33"/>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lt1"/>
                </a:gs>
                <a:gs pos="50000">
                  <a:schemeClr val="lt1"/>
                </a:gs>
                <a:gs pos="100000">
                  <a:schemeClr val="lt2"/>
                </a:gs>
              </a:gsLst>
              <a:lin ang="1619866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2040;p33"/>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D5D6E0"/>
            </a:solidFill>
            <a:ln>
              <a:noFill/>
            </a:ln>
            <a:effectLst>
              <a:outerShdw blurRad="100013" dist="28575" dir="5400000" algn="bl" rotWithShape="0">
                <a:srgbClr val="38226D">
                  <a:alpha val="3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2041;p33"/>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2042;p33"/>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TextBox 7"/>
          <p:cNvSpPr txBox="1"/>
          <p:nvPr/>
        </p:nvSpPr>
        <p:spPr>
          <a:xfrm>
            <a:off x="762000" y="0"/>
            <a:ext cx="6553200" cy="769441"/>
          </a:xfrm>
          <a:prstGeom prst="rect">
            <a:avLst/>
          </a:prstGeom>
          <a:noFill/>
        </p:spPr>
        <p:txBody>
          <a:bodyPr wrap="square" rtlCol="0">
            <a:spAutoFit/>
          </a:bodyPr>
          <a:lstStyle/>
          <a:p>
            <a:r>
              <a:rPr lang="en-US" sz="4400" b="1" dirty="0" smtClean="0">
                <a:solidFill>
                  <a:schemeClr val="bg1"/>
                </a:solidFill>
                <a:latin typeface="Bell MT" pitchFamily="18" charset="0"/>
              </a:rPr>
              <a:t>UI for Chatting interface:</a:t>
            </a:r>
            <a:endParaRPr lang="en-US" sz="4400" b="1" dirty="0">
              <a:solidFill>
                <a:schemeClr val="bg1"/>
              </a:solidFill>
              <a:latin typeface="Bell MT" pitchFamily="18" charset="0"/>
            </a:endParaRPr>
          </a:p>
        </p:txBody>
      </p:sp>
      <p:sp>
        <p:nvSpPr>
          <p:cNvPr id="10" name="Rectangle 9"/>
          <p:cNvSpPr/>
          <p:nvPr/>
        </p:nvSpPr>
        <p:spPr>
          <a:xfrm>
            <a:off x="3886200" y="6248400"/>
            <a:ext cx="1295400" cy="152400"/>
          </a:xfrm>
          <a:prstGeom prst="rect">
            <a:avLst/>
          </a:prstGeom>
          <a:solidFill>
            <a:schemeClr val="tx1"/>
          </a:solidFill>
          <a:ln>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Chatting Space.jpeg"/>
          <p:cNvPicPr>
            <a:picLocks noChangeAspect="1"/>
          </p:cNvPicPr>
          <p:nvPr/>
        </p:nvPicPr>
        <p:blipFill>
          <a:blip r:embed="rId3"/>
          <a:srcRect b="5556"/>
          <a:stretch>
            <a:fillRect/>
          </a:stretch>
        </p:blipFill>
        <p:spPr>
          <a:xfrm>
            <a:off x="1143000" y="1066800"/>
            <a:ext cx="6858000" cy="4857750"/>
          </a:xfrm>
          <a:prstGeom prst="rect">
            <a:avLst/>
          </a:prstGeom>
          <a:ln w="38100">
            <a:solidFill>
              <a:schemeClr val="tx1"/>
            </a:solid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py of Imogen · SlidesCarnival (5).png"/>
          <p:cNvPicPr>
            <a:picLocks noChangeAspect="1"/>
          </p:cNvPicPr>
          <p:nvPr/>
        </p:nvPicPr>
        <p:blipFill>
          <a:blip r:embed="rId2"/>
          <a:srcRect l="15836" t="6977" r="18336"/>
          <a:stretch>
            <a:fillRect/>
          </a:stretch>
        </p:blipFill>
        <p:spPr>
          <a:xfrm>
            <a:off x="0" y="0"/>
            <a:ext cx="9144000" cy="6858000"/>
          </a:xfrm>
          <a:prstGeom prst="rect">
            <a:avLst/>
          </a:prstGeom>
        </p:spPr>
      </p:pic>
      <p:grpSp>
        <p:nvGrpSpPr>
          <p:cNvPr id="3" name="Google Shape;2038;p33"/>
          <p:cNvGrpSpPr/>
          <p:nvPr/>
        </p:nvGrpSpPr>
        <p:grpSpPr>
          <a:xfrm>
            <a:off x="152400" y="762000"/>
            <a:ext cx="8839200" cy="5791200"/>
            <a:chOff x="1177450" y="241631"/>
            <a:chExt cx="6173152" cy="3616776"/>
          </a:xfrm>
        </p:grpSpPr>
        <p:sp>
          <p:nvSpPr>
            <p:cNvPr id="4" name="Google Shape;2039;p33"/>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lt1"/>
                </a:gs>
                <a:gs pos="50000">
                  <a:schemeClr val="lt1"/>
                </a:gs>
                <a:gs pos="100000">
                  <a:schemeClr val="lt2"/>
                </a:gs>
              </a:gsLst>
              <a:lin ang="1619866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2040;p33"/>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D5D6E0"/>
            </a:solidFill>
            <a:ln>
              <a:noFill/>
            </a:ln>
            <a:effectLst>
              <a:outerShdw blurRad="100013" dist="28575" dir="5400000" algn="bl" rotWithShape="0">
                <a:srgbClr val="38226D">
                  <a:alpha val="3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2041;p33"/>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2042;p33"/>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TextBox 7"/>
          <p:cNvSpPr txBox="1"/>
          <p:nvPr/>
        </p:nvSpPr>
        <p:spPr>
          <a:xfrm>
            <a:off x="762000" y="0"/>
            <a:ext cx="6553200" cy="769441"/>
          </a:xfrm>
          <a:prstGeom prst="rect">
            <a:avLst/>
          </a:prstGeom>
          <a:noFill/>
        </p:spPr>
        <p:txBody>
          <a:bodyPr wrap="square" rtlCol="0">
            <a:spAutoFit/>
          </a:bodyPr>
          <a:lstStyle/>
          <a:p>
            <a:r>
              <a:rPr lang="en-US" sz="4400" b="1" dirty="0" smtClean="0">
                <a:solidFill>
                  <a:schemeClr val="bg1"/>
                </a:solidFill>
                <a:latin typeface="Bell MT" pitchFamily="18" charset="0"/>
              </a:rPr>
              <a:t>Database Connectivity</a:t>
            </a:r>
            <a:r>
              <a:rPr lang="en-US" sz="4400" b="1" dirty="0" smtClean="0">
                <a:solidFill>
                  <a:schemeClr val="bg1"/>
                </a:solidFill>
                <a:latin typeface="Bell MT" pitchFamily="18" charset="0"/>
              </a:rPr>
              <a:t>:</a:t>
            </a:r>
            <a:endParaRPr lang="en-US" sz="4400" b="1" dirty="0">
              <a:solidFill>
                <a:schemeClr val="bg1"/>
              </a:solidFill>
              <a:latin typeface="Bell MT" pitchFamily="18" charset="0"/>
            </a:endParaRPr>
          </a:p>
        </p:txBody>
      </p:sp>
      <p:sp>
        <p:nvSpPr>
          <p:cNvPr id="10" name="Rectangle 9"/>
          <p:cNvSpPr/>
          <p:nvPr/>
        </p:nvSpPr>
        <p:spPr>
          <a:xfrm>
            <a:off x="3886200" y="6248400"/>
            <a:ext cx="1295400" cy="152400"/>
          </a:xfrm>
          <a:prstGeom prst="rect">
            <a:avLst/>
          </a:prstGeom>
          <a:solidFill>
            <a:schemeClr val="tx1"/>
          </a:solidFill>
          <a:ln>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Mini Project Database(1).jpeg"/>
          <p:cNvPicPr>
            <a:picLocks noChangeAspect="1"/>
          </p:cNvPicPr>
          <p:nvPr/>
        </p:nvPicPr>
        <p:blipFill>
          <a:blip r:embed="rId3"/>
          <a:srcRect b="4074"/>
          <a:stretch>
            <a:fillRect/>
          </a:stretch>
        </p:blipFill>
        <p:spPr>
          <a:xfrm>
            <a:off x="1143000" y="990600"/>
            <a:ext cx="6858000" cy="4953000"/>
          </a:xfrm>
          <a:prstGeom prst="rect">
            <a:avLst/>
          </a:prstGeom>
          <a:ln w="38100">
            <a:solidFill>
              <a:schemeClr val="tx1"/>
            </a:solid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py of Imogen · SlidesCarnival (5).png"/>
          <p:cNvPicPr>
            <a:picLocks noChangeAspect="1"/>
          </p:cNvPicPr>
          <p:nvPr/>
        </p:nvPicPr>
        <p:blipFill>
          <a:blip r:embed="rId2"/>
          <a:srcRect l="15836" t="6977" r="18336"/>
          <a:stretch>
            <a:fillRect/>
          </a:stretch>
        </p:blipFill>
        <p:spPr>
          <a:xfrm>
            <a:off x="0" y="0"/>
            <a:ext cx="9144000" cy="6858000"/>
          </a:xfrm>
          <a:prstGeom prst="rect">
            <a:avLst/>
          </a:prstGeom>
        </p:spPr>
      </p:pic>
      <p:grpSp>
        <p:nvGrpSpPr>
          <p:cNvPr id="3" name="Google Shape;2038;p33"/>
          <p:cNvGrpSpPr/>
          <p:nvPr/>
        </p:nvGrpSpPr>
        <p:grpSpPr>
          <a:xfrm>
            <a:off x="152400" y="762000"/>
            <a:ext cx="8839200" cy="5791200"/>
            <a:chOff x="1177450" y="241631"/>
            <a:chExt cx="6173152" cy="3616776"/>
          </a:xfrm>
        </p:grpSpPr>
        <p:sp>
          <p:nvSpPr>
            <p:cNvPr id="4" name="Google Shape;2039;p33"/>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lt1"/>
                </a:gs>
                <a:gs pos="50000">
                  <a:schemeClr val="lt1"/>
                </a:gs>
                <a:gs pos="100000">
                  <a:schemeClr val="lt2"/>
                </a:gs>
              </a:gsLst>
              <a:lin ang="1619866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2040;p33"/>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D5D6E0"/>
            </a:solidFill>
            <a:ln>
              <a:noFill/>
            </a:ln>
            <a:effectLst>
              <a:outerShdw blurRad="100013" dist="28575" dir="5400000" algn="bl" rotWithShape="0">
                <a:srgbClr val="38226D">
                  <a:alpha val="3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2041;p33"/>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2042;p33"/>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TextBox 7"/>
          <p:cNvSpPr txBox="1"/>
          <p:nvPr/>
        </p:nvSpPr>
        <p:spPr>
          <a:xfrm>
            <a:off x="762000" y="0"/>
            <a:ext cx="7010400" cy="769441"/>
          </a:xfrm>
          <a:prstGeom prst="rect">
            <a:avLst/>
          </a:prstGeom>
          <a:noFill/>
        </p:spPr>
        <p:txBody>
          <a:bodyPr wrap="square" rtlCol="0">
            <a:spAutoFit/>
          </a:bodyPr>
          <a:lstStyle/>
          <a:p>
            <a:r>
              <a:rPr lang="en-US" sz="4400" b="1" dirty="0" smtClean="0">
                <a:solidFill>
                  <a:schemeClr val="bg1"/>
                </a:solidFill>
                <a:latin typeface="Bell MT" pitchFamily="18" charset="0"/>
              </a:rPr>
              <a:t>Instant Notifications:</a:t>
            </a:r>
            <a:endParaRPr lang="en-US" sz="4400" b="1" dirty="0">
              <a:solidFill>
                <a:schemeClr val="bg1"/>
              </a:solidFill>
              <a:latin typeface="Bell MT" pitchFamily="18" charset="0"/>
            </a:endParaRPr>
          </a:p>
        </p:txBody>
      </p:sp>
      <p:sp>
        <p:nvSpPr>
          <p:cNvPr id="10" name="Rectangle 9"/>
          <p:cNvSpPr/>
          <p:nvPr/>
        </p:nvSpPr>
        <p:spPr>
          <a:xfrm>
            <a:off x="3886200" y="6248400"/>
            <a:ext cx="1295400" cy="152400"/>
          </a:xfrm>
          <a:prstGeom prst="rect">
            <a:avLst/>
          </a:prstGeom>
          <a:solidFill>
            <a:schemeClr val="tx1"/>
          </a:solidFill>
          <a:ln>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Notifications.jpeg"/>
          <p:cNvPicPr>
            <a:picLocks noChangeAspect="1"/>
          </p:cNvPicPr>
          <p:nvPr/>
        </p:nvPicPr>
        <p:blipFill>
          <a:blip r:embed="rId3"/>
          <a:srcRect b="5556"/>
          <a:stretch>
            <a:fillRect/>
          </a:stretch>
        </p:blipFill>
        <p:spPr>
          <a:xfrm>
            <a:off x="1143000" y="1066800"/>
            <a:ext cx="6858000" cy="4857750"/>
          </a:xfrm>
          <a:prstGeom prst="rect">
            <a:avLst/>
          </a:prstGeom>
          <a:ln w="38100">
            <a:solidFill>
              <a:schemeClr val="tx1"/>
            </a:solid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py of Imogen · SlidesCarnival (11).png"/>
          <p:cNvPicPr>
            <a:picLocks noChangeAspect="1"/>
          </p:cNvPicPr>
          <p:nvPr/>
        </p:nvPicPr>
        <p:blipFill>
          <a:blip r:embed="rId2"/>
          <a:srcRect l="13318" r="24026"/>
          <a:stretch>
            <a:fillRect/>
          </a:stretch>
        </p:blipFill>
        <p:spPr>
          <a:xfrm>
            <a:off x="0" y="304800"/>
            <a:ext cx="9144000" cy="5410200"/>
          </a:xfrm>
          <a:prstGeom prst="rect">
            <a:avLst/>
          </a:prstGeom>
        </p:spPr>
      </p:pic>
      <p:pic>
        <p:nvPicPr>
          <p:cNvPr id="3" name="Picture 2" descr="Copy of Imogen · SlidesCarnival (7).png"/>
          <p:cNvPicPr>
            <a:picLocks noChangeAspect="1"/>
          </p:cNvPicPr>
          <p:nvPr/>
        </p:nvPicPr>
        <p:blipFill>
          <a:blip r:embed="rId3"/>
          <a:srcRect l="50000" b="55556"/>
          <a:stretch>
            <a:fillRect/>
          </a:stretch>
        </p:blipFill>
        <p:spPr>
          <a:xfrm>
            <a:off x="0" y="4800600"/>
            <a:ext cx="9144000" cy="2057400"/>
          </a:xfrm>
          <a:prstGeom prst="rect">
            <a:avLst/>
          </a:prstGeom>
        </p:spPr>
      </p:pic>
      <p:pic>
        <p:nvPicPr>
          <p:cNvPr id="6" name="Picture 5" descr="Copy of Imogen · SlidesCarnival (7).png"/>
          <p:cNvPicPr>
            <a:picLocks noChangeAspect="1"/>
          </p:cNvPicPr>
          <p:nvPr/>
        </p:nvPicPr>
        <p:blipFill>
          <a:blip r:embed="rId3"/>
          <a:srcRect l="50000" b="55556"/>
          <a:stretch>
            <a:fillRect/>
          </a:stretch>
        </p:blipFill>
        <p:spPr>
          <a:xfrm>
            <a:off x="0" y="0"/>
            <a:ext cx="9144000" cy="2209800"/>
          </a:xfrm>
          <a:prstGeom prst="rect">
            <a:avLst/>
          </a:prstGeom>
        </p:spPr>
      </p:pic>
      <p:sp>
        <p:nvSpPr>
          <p:cNvPr id="7" name="TextBox 6"/>
          <p:cNvSpPr txBox="1"/>
          <p:nvPr/>
        </p:nvSpPr>
        <p:spPr>
          <a:xfrm>
            <a:off x="0" y="0"/>
            <a:ext cx="5334000" cy="769441"/>
          </a:xfrm>
          <a:prstGeom prst="rect">
            <a:avLst/>
          </a:prstGeom>
          <a:noFill/>
        </p:spPr>
        <p:txBody>
          <a:bodyPr wrap="square" rtlCol="0">
            <a:spAutoFit/>
          </a:bodyPr>
          <a:lstStyle/>
          <a:p>
            <a:r>
              <a:rPr lang="en-US" sz="4400" b="1" dirty="0">
                <a:solidFill>
                  <a:schemeClr val="bg1"/>
                </a:solidFill>
                <a:latin typeface="Bell MT" pitchFamily="18" charset="0"/>
              </a:rPr>
              <a:t>Future Scope:</a:t>
            </a:r>
          </a:p>
        </p:txBody>
      </p:sp>
      <p:sp>
        <p:nvSpPr>
          <p:cNvPr id="8" name="TextBox 7"/>
          <p:cNvSpPr txBox="1"/>
          <p:nvPr/>
        </p:nvSpPr>
        <p:spPr>
          <a:xfrm>
            <a:off x="6477000" y="4272677"/>
            <a:ext cx="2514600" cy="2585323"/>
          </a:xfrm>
          <a:prstGeom prst="rect">
            <a:avLst/>
          </a:prstGeom>
          <a:noFill/>
        </p:spPr>
        <p:txBody>
          <a:bodyPr wrap="square" rtlCol="0">
            <a:spAutoFit/>
          </a:bodyPr>
          <a:lstStyle/>
          <a:p>
            <a:pPr lvl="0"/>
            <a:r>
              <a:rPr lang="en-US" dirty="0" smtClean="0">
                <a:solidFill>
                  <a:srgbClr val="33CCFF"/>
                </a:solidFill>
              </a:rPr>
              <a:t>VR could also be applied to it’s utilities through a feature where people can upload their own pictures or </a:t>
            </a:r>
            <a:r>
              <a:rPr lang="en-US" dirty="0" err="1" smtClean="0">
                <a:solidFill>
                  <a:srgbClr val="33CCFF"/>
                </a:solidFill>
              </a:rPr>
              <a:t>selfies</a:t>
            </a:r>
            <a:r>
              <a:rPr lang="en-US" dirty="0" smtClean="0">
                <a:solidFill>
                  <a:srgbClr val="33CCFF"/>
                </a:solidFill>
              </a:rPr>
              <a:t> with Augmented reality filters &amp; can view their friends and family pictures in a separate section.</a:t>
            </a:r>
            <a:endParaRPr lang="en-US" dirty="0">
              <a:solidFill>
                <a:srgbClr val="33CCFF"/>
              </a:solidFill>
            </a:endParaRPr>
          </a:p>
        </p:txBody>
      </p:sp>
      <p:sp>
        <p:nvSpPr>
          <p:cNvPr id="10" name="TextBox 9"/>
          <p:cNvSpPr txBox="1"/>
          <p:nvPr/>
        </p:nvSpPr>
        <p:spPr>
          <a:xfrm>
            <a:off x="3200400" y="762000"/>
            <a:ext cx="3124200" cy="2308324"/>
          </a:xfrm>
          <a:prstGeom prst="rect">
            <a:avLst/>
          </a:prstGeom>
          <a:noFill/>
        </p:spPr>
        <p:txBody>
          <a:bodyPr wrap="square" rtlCol="0">
            <a:spAutoFit/>
          </a:bodyPr>
          <a:lstStyle/>
          <a:p>
            <a:pPr lvl="0"/>
            <a:r>
              <a:rPr lang="en-US" dirty="0" smtClean="0">
                <a:solidFill>
                  <a:srgbClr val="00FFFF"/>
                </a:solidFill>
              </a:rPr>
              <a:t>It’s scope of utility can go beyond exchanging texts, picture and videos. It can also include corporate accounts, browsers, chat bots, and payment methods as well in future.</a:t>
            </a:r>
            <a:endParaRPr lang="en-US" dirty="0">
              <a:solidFill>
                <a:srgbClr val="00FFFF"/>
              </a:solidFill>
            </a:endParaRPr>
          </a:p>
          <a:p>
            <a:endParaRPr lang="en-US" dirty="0">
              <a:solidFill>
                <a:srgbClr val="33CCFF"/>
              </a:solidFill>
            </a:endParaRPr>
          </a:p>
        </p:txBody>
      </p:sp>
      <p:sp>
        <p:nvSpPr>
          <p:cNvPr id="11" name="TextBox 10"/>
          <p:cNvSpPr txBox="1"/>
          <p:nvPr/>
        </p:nvSpPr>
        <p:spPr>
          <a:xfrm>
            <a:off x="152400" y="4272677"/>
            <a:ext cx="2514600" cy="2862322"/>
          </a:xfrm>
          <a:prstGeom prst="rect">
            <a:avLst/>
          </a:prstGeom>
          <a:noFill/>
          <a:ln>
            <a:noFill/>
          </a:ln>
        </p:spPr>
        <p:txBody>
          <a:bodyPr wrap="square" rtlCol="0">
            <a:spAutoFit/>
          </a:bodyPr>
          <a:lstStyle/>
          <a:p>
            <a:r>
              <a:rPr lang="en-IN" dirty="0">
                <a:solidFill>
                  <a:srgbClr val="00FFFF"/>
                </a:solidFill>
              </a:rPr>
              <a:t>Privacy is going to be the one of most important part </a:t>
            </a:r>
            <a:r>
              <a:rPr lang="en-IN" dirty="0" smtClean="0">
                <a:solidFill>
                  <a:srgbClr val="00FFFF"/>
                </a:solidFill>
              </a:rPr>
              <a:t>adding to its future scope and </a:t>
            </a:r>
            <a:r>
              <a:rPr lang="en-IN" dirty="0">
                <a:solidFill>
                  <a:srgbClr val="00FFFF"/>
                </a:solidFill>
              </a:rPr>
              <a:t>it will be the key deciding factor of the economical value of this </a:t>
            </a:r>
            <a:r>
              <a:rPr lang="en-IN" dirty="0" smtClean="0">
                <a:solidFill>
                  <a:srgbClr val="00FFFF"/>
                </a:solidFill>
              </a:rPr>
              <a:t>project in coming times.</a:t>
            </a:r>
            <a:endParaRPr lang="en-US" dirty="0">
              <a:solidFill>
                <a:srgbClr val="00FFFF"/>
              </a:solidFill>
            </a:endParaRPr>
          </a:p>
          <a:p>
            <a:pPr lvl="0"/>
            <a:endParaRPr lang="en-US" dirty="0">
              <a:solidFill>
                <a:srgbClr val="33CCFF"/>
              </a:solidFill>
            </a:endParaRPr>
          </a:p>
          <a:p>
            <a:endParaRPr lang="en-US" dirty="0">
              <a:solidFill>
                <a:schemeClr val="bg1"/>
              </a:solidFill>
            </a:endParaRPr>
          </a:p>
        </p:txBody>
      </p:sp>
      <p:sp>
        <p:nvSpPr>
          <p:cNvPr id="12" name="TextBox 11"/>
          <p:cNvSpPr txBox="1"/>
          <p:nvPr/>
        </p:nvSpPr>
        <p:spPr>
          <a:xfrm>
            <a:off x="6248400" y="762000"/>
            <a:ext cx="3048000" cy="2585323"/>
          </a:xfrm>
          <a:prstGeom prst="rect">
            <a:avLst/>
          </a:prstGeom>
          <a:noFill/>
        </p:spPr>
        <p:txBody>
          <a:bodyPr wrap="square" rtlCol="0">
            <a:spAutoFit/>
          </a:bodyPr>
          <a:lstStyle/>
          <a:p>
            <a:r>
              <a:rPr lang="en-US" dirty="0" smtClean="0">
                <a:solidFill>
                  <a:srgbClr val="33CCFF"/>
                </a:solidFill>
              </a:rPr>
              <a:t>It also has a potential of</a:t>
            </a:r>
          </a:p>
          <a:p>
            <a:r>
              <a:rPr lang="en-US" dirty="0" smtClean="0">
                <a:solidFill>
                  <a:srgbClr val="33CCFF"/>
                </a:solidFill>
              </a:rPr>
              <a:t>evolving as a multi-functional app used for doing e-commerce, accessing </a:t>
            </a:r>
            <a:r>
              <a:rPr lang="en-US" dirty="0" err="1" smtClean="0">
                <a:solidFill>
                  <a:srgbClr val="33CCFF"/>
                </a:solidFill>
              </a:rPr>
              <a:t>fintech</a:t>
            </a:r>
            <a:r>
              <a:rPr lang="en-US" dirty="0" smtClean="0">
                <a:solidFill>
                  <a:srgbClr val="33CCFF"/>
                </a:solidFill>
              </a:rPr>
              <a:t> applications, playing games</a:t>
            </a:r>
          </a:p>
          <a:p>
            <a:r>
              <a:rPr lang="en-US" dirty="0" smtClean="0">
                <a:solidFill>
                  <a:srgbClr val="33CCFF"/>
                </a:solidFill>
              </a:rPr>
              <a:t>or even connecting to diverse </a:t>
            </a:r>
            <a:r>
              <a:rPr lang="en-US" dirty="0" err="1" smtClean="0">
                <a:solidFill>
                  <a:srgbClr val="33CCFF"/>
                </a:solidFill>
              </a:rPr>
              <a:t>IoT</a:t>
            </a:r>
            <a:r>
              <a:rPr lang="en-US" dirty="0" smtClean="0">
                <a:solidFill>
                  <a:srgbClr val="33CCFF"/>
                </a:solidFill>
              </a:rPr>
              <a:t> devices.</a:t>
            </a:r>
            <a:endParaRPr lang="en-US" dirty="0">
              <a:solidFill>
                <a:srgbClr val="33CCFF"/>
              </a:solidFill>
            </a:endParaRPr>
          </a:p>
          <a:p>
            <a:pPr lvl="0"/>
            <a:endParaRPr lang="en-US" dirty="0">
              <a:solidFill>
                <a:srgbClr val="33CCFF"/>
              </a:solidFill>
            </a:endParaRPr>
          </a:p>
          <a:p>
            <a:endParaRPr lang="en-US" dirty="0">
              <a:solidFill>
                <a:schemeClr val="bg1"/>
              </a:solidFill>
            </a:endParaRPr>
          </a:p>
        </p:txBody>
      </p:sp>
      <p:sp>
        <p:nvSpPr>
          <p:cNvPr id="13" name="TextBox 12"/>
          <p:cNvSpPr txBox="1"/>
          <p:nvPr/>
        </p:nvSpPr>
        <p:spPr>
          <a:xfrm>
            <a:off x="0" y="762000"/>
            <a:ext cx="3200400" cy="2585323"/>
          </a:xfrm>
          <a:prstGeom prst="rect">
            <a:avLst/>
          </a:prstGeom>
          <a:noFill/>
        </p:spPr>
        <p:txBody>
          <a:bodyPr wrap="square" rtlCol="0">
            <a:spAutoFit/>
          </a:bodyPr>
          <a:lstStyle/>
          <a:p>
            <a:pPr lvl="0"/>
            <a:r>
              <a:rPr lang="en-IN" dirty="0">
                <a:solidFill>
                  <a:srgbClr val="33CCFF"/>
                </a:solidFill>
              </a:rPr>
              <a:t>In </a:t>
            </a:r>
            <a:r>
              <a:rPr lang="en-IN" dirty="0" smtClean="0">
                <a:solidFill>
                  <a:srgbClr val="33CCFF"/>
                </a:solidFill>
              </a:rPr>
              <a:t>future, our</a:t>
            </a:r>
          </a:p>
          <a:p>
            <a:pPr lvl="0"/>
            <a:r>
              <a:rPr lang="en-IN" dirty="0" smtClean="0">
                <a:solidFill>
                  <a:srgbClr val="33CCFF"/>
                </a:solidFill>
              </a:rPr>
              <a:t>project </a:t>
            </a:r>
            <a:r>
              <a:rPr lang="en-IN" dirty="0">
                <a:solidFill>
                  <a:srgbClr val="33CCFF"/>
                </a:solidFill>
              </a:rPr>
              <a:t>will </a:t>
            </a:r>
            <a:r>
              <a:rPr lang="en-IN" dirty="0" smtClean="0">
                <a:solidFill>
                  <a:srgbClr val="33CCFF"/>
                </a:solidFill>
              </a:rPr>
              <a:t>evolve for placing </a:t>
            </a:r>
            <a:r>
              <a:rPr lang="en-IN" dirty="0">
                <a:solidFill>
                  <a:srgbClr val="33CCFF"/>
                </a:solidFill>
              </a:rPr>
              <a:t>voice messages, </a:t>
            </a:r>
            <a:r>
              <a:rPr lang="en-IN" dirty="0" smtClean="0">
                <a:solidFill>
                  <a:srgbClr val="33CCFF"/>
                </a:solidFill>
              </a:rPr>
              <a:t>sharing updates, </a:t>
            </a:r>
            <a:r>
              <a:rPr lang="en-IN" dirty="0">
                <a:solidFill>
                  <a:srgbClr val="33CCFF"/>
                </a:solidFill>
              </a:rPr>
              <a:t>videos </a:t>
            </a:r>
            <a:r>
              <a:rPr lang="en-IN" dirty="0" smtClean="0">
                <a:solidFill>
                  <a:srgbClr val="33CCFF"/>
                </a:solidFill>
              </a:rPr>
              <a:t>&amp; photos and potentially for </a:t>
            </a:r>
            <a:r>
              <a:rPr lang="en-US" dirty="0" smtClean="0">
                <a:solidFill>
                  <a:srgbClr val="33CCFF"/>
                </a:solidFill>
              </a:rPr>
              <a:t>sharing locations and even making monetary financial               transactions.</a:t>
            </a:r>
            <a:endParaRPr lang="en-US" dirty="0">
              <a:solidFill>
                <a:srgbClr val="33CCFF"/>
              </a:solidFill>
            </a:endParaRPr>
          </a:p>
          <a:p>
            <a:pPr lvl="0"/>
            <a:endParaRPr lang="en-US" dirty="0">
              <a:solidFill>
                <a:srgbClr val="33CCFF"/>
              </a:solidFill>
            </a:endParaRPr>
          </a:p>
          <a:p>
            <a:endParaRPr lang="en-US" dirty="0">
              <a:solidFill>
                <a:schemeClr val="bg1"/>
              </a:solidFill>
            </a:endParaRPr>
          </a:p>
        </p:txBody>
      </p:sp>
      <p:sp>
        <p:nvSpPr>
          <p:cNvPr id="14" name="TextBox 13"/>
          <p:cNvSpPr txBox="1"/>
          <p:nvPr/>
        </p:nvSpPr>
        <p:spPr>
          <a:xfrm>
            <a:off x="3048000" y="4191000"/>
            <a:ext cx="3124200" cy="2862322"/>
          </a:xfrm>
          <a:prstGeom prst="rect">
            <a:avLst/>
          </a:prstGeom>
          <a:noFill/>
        </p:spPr>
        <p:txBody>
          <a:bodyPr wrap="square" rtlCol="0">
            <a:spAutoFit/>
          </a:bodyPr>
          <a:lstStyle/>
          <a:p>
            <a:pPr algn="ctr"/>
            <a:r>
              <a:rPr lang="en-US" dirty="0" smtClean="0"/>
              <a:t> </a:t>
            </a:r>
            <a:r>
              <a:rPr lang="en-US" dirty="0" smtClean="0">
                <a:solidFill>
                  <a:srgbClr val="0099FF"/>
                </a:solidFill>
              </a:rPr>
              <a:t>The scope of chat</a:t>
            </a:r>
          </a:p>
          <a:p>
            <a:pPr algn="ctr"/>
            <a:r>
              <a:rPr lang="en-US" dirty="0" smtClean="0">
                <a:solidFill>
                  <a:srgbClr val="0099FF"/>
                </a:solidFill>
              </a:rPr>
              <a:t>applications can go beyond individual users to businesses to deliver automated interactive experiences, e-commerce guidance and customer support with the help of chat-bots.</a:t>
            </a:r>
            <a:endParaRPr lang="en-US" dirty="0">
              <a:solidFill>
                <a:srgbClr val="0099FF"/>
              </a:solidFill>
            </a:endParaRPr>
          </a:p>
          <a:p>
            <a:pPr lvl="0"/>
            <a:endParaRPr lang="en-US" dirty="0">
              <a:solidFill>
                <a:srgbClr val="33CCFF"/>
              </a:solidFill>
            </a:endParaRP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py of Imogen · SlidesCarnival (7).png"/>
          <p:cNvPicPr>
            <a:picLocks noChangeAspect="1"/>
          </p:cNvPicPr>
          <p:nvPr/>
        </p:nvPicPr>
        <p:blipFill>
          <a:blip r:embed="rId2"/>
          <a:srcRect l="6667" r="2277" b="5556"/>
          <a:stretch>
            <a:fillRect/>
          </a:stretch>
        </p:blipFill>
        <p:spPr>
          <a:xfrm>
            <a:off x="0" y="0"/>
            <a:ext cx="9144000" cy="6858000"/>
          </a:xfrm>
          <a:prstGeom prst="rect">
            <a:avLst/>
          </a:prstGeom>
        </p:spPr>
      </p:pic>
      <p:sp>
        <p:nvSpPr>
          <p:cNvPr id="3" name="TextBox 2"/>
          <p:cNvSpPr txBox="1"/>
          <p:nvPr/>
        </p:nvSpPr>
        <p:spPr>
          <a:xfrm>
            <a:off x="3429000" y="304800"/>
            <a:ext cx="4953000" cy="769441"/>
          </a:xfrm>
          <a:prstGeom prst="rect">
            <a:avLst/>
          </a:prstGeom>
          <a:noFill/>
        </p:spPr>
        <p:txBody>
          <a:bodyPr wrap="square" rtlCol="0">
            <a:spAutoFit/>
          </a:bodyPr>
          <a:lstStyle/>
          <a:p>
            <a:pPr algn="ctr"/>
            <a:r>
              <a:rPr lang="en-US" sz="4400" b="1" dirty="0">
                <a:solidFill>
                  <a:schemeClr val="bg1"/>
                </a:solidFill>
                <a:latin typeface="Bell MT" pitchFamily="18" charset="0"/>
              </a:rPr>
              <a:t>Thank You….</a:t>
            </a:r>
          </a:p>
        </p:txBody>
      </p:sp>
      <p:grpSp>
        <p:nvGrpSpPr>
          <p:cNvPr id="419" name="Google Shape;2623;p47"/>
          <p:cNvGrpSpPr/>
          <p:nvPr/>
        </p:nvGrpSpPr>
        <p:grpSpPr>
          <a:xfrm>
            <a:off x="3733800" y="1143000"/>
            <a:ext cx="5137251" cy="4736576"/>
            <a:chOff x="1926580" y="602477"/>
            <a:chExt cx="4456273" cy="4762466"/>
          </a:xfrm>
        </p:grpSpPr>
        <p:sp>
          <p:nvSpPr>
            <p:cNvPr id="420" name="Google Shape;2624;p47"/>
            <p:cNvSpPr/>
            <p:nvPr/>
          </p:nvSpPr>
          <p:spPr>
            <a:xfrm>
              <a:off x="4352367" y="1409287"/>
              <a:ext cx="1407834" cy="1779317"/>
            </a:xfrm>
            <a:custGeom>
              <a:avLst/>
              <a:gdLst/>
              <a:ahLst/>
              <a:cxnLst/>
              <a:rect l="l" t="t" r="r" b="b"/>
              <a:pathLst>
                <a:path w="1407834" h="1779317" extrusionOk="0">
                  <a:moveTo>
                    <a:pt x="1367440" y="1774437"/>
                  </a:moveTo>
                  <a:lnTo>
                    <a:pt x="40490" y="1006627"/>
                  </a:lnTo>
                  <a:cubicBezTo>
                    <a:pt x="18059" y="993768"/>
                    <a:pt x="0" y="959002"/>
                    <a:pt x="0" y="929188"/>
                  </a:cubicBezTo>
                  <a:lnTo>
                    <a:pt x="0" y="35458"/>
                  </a:lnTo>
                  <a:cubicBezTo>
                    <a:pt x="0" y="5645"/>
                    <a:pt x="18059" y="-8071"/>
                    <a:pt x="40490" y="4883"/>
                  </a:cubicBezTo>
                  <a:lnTo>
                    <a:pt x="1367440" y="772598"/>
                  </a:lnTo>
                  <a:cubicBezTo>
                    <a:pt x="1389776" y="785551"/>
                    <a:pt x="1407835" y="820223"/>
                    <a:pt x="1407835" y="850131"/>
                  </a:cubicBezTo>
                  <a:lnTo>
                    <a:pt x="1407835" y="1743767"/>
                  </a:lnTo>
                  <a:cubicBezTo>
                    <a:pt x="1407835" y="1773675"/>
                    <a:pt x="1389776" y="1787391"/>
                    <a:pt x="1367440" y="177443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2625;p47"/>
            <p:cNvSpPr/>
            <p:nvPr/>
          </p:nvSpPr>
          <p:spPr>
            <a:xfrm>
              <a:off x="4492846" y="1745654"/>
              <a:ext cx="1118701" cy="793785"/>
            </a:xfrm>
            <a:custGeom>
              <a:avLst/>
              <a:gdLst/>
              <a:ahLst/>
              <a:cxnLst/>
              <a:rect l="l" t="t" r="r" b="b"/>
              <a:pathLst>
                <a:path w="1118701" h="793785" extrusionOk="0">
                  <a:moveTo>
                    <a:pt x="1073650" y="788370"/>
                  </a:moveTo>
                  <a:lnTo>
                    <a:pt x="45147" y="193344"/>
                  </a:lnTo>
                  <a:cubicBezTo>
                    <a:pt x="20245" y="178866"/>
                    <a:pt x="0" y="140194"/>
                    <a:pt x="0" y="106952"/>
                  </a:cubicBezTo>
                  <a:lnTo>
                    <a:pt x="0" y="39610"/>
                  </a:lnTo>
                  <a:cubicBezTo>
                    <a:pt x="0" y="6273"/>
                    <a:pt x="20245" y="-8967"/>
                    <a:pt x="45147" y="5415"/>
                  </a:cubicBezTo>
                  <a:lnTo>
                    <a:pt x="1073650" y="600442"/>
                  </a:lnTo>
                  <a:cubicBezTo>
                    <a:pt x="1098552" y="614825"/>
                    <a:pt x="1118702" y="653496"/>
                    <a:pt x="1118702" y="686834"/>
                  </a:cubicBezTo>
                  <a:lnTo>
                    <a:pt x="1118702" y="754176"/>
                  </a:lnTo>
                  <a:cubicBezTo>
                    <a:pt x="1118702" y="787513"/>
                    <a:pt x="1098552" y="802753"/>
                    <a:pt x="1073650" y="78837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2626;p47"/>
            <p:cNvSpPr/>
            <p:nvPr/>
          </p:nvSpPr>
          <p:spPr>
            <a:xfrm>
              <a:off x="3766118" y="879295"/>
              <a:ext cx="2497551" cy="3394041"/>
            </a:xfrm>
            <a:custGeom>
              <a:avLst/>
              <a:gdLst/>
              <a:ahLst/>
              <a:cxnLst/>
              <a:rect l="l" t="t" r="r" b="b"/>
              <a:pathLst>
                <a:path w="2497551" h="3394041" extrusionOk="0">
                  <a:moveTo>
                    <a:pt x="2437193" y="3386756"/>
                  </a:moveTo>
                  <a:lnTo>
                    <a:pt x="60355" y="2011346"/>
                  </a:lnTo>
                  <a:cubicBezTo>
                    <a:pt x="26993" y="1992296"/>
                    <a:pt x="0" y="1940289"/>
                    <a:pt x="0" y="1895808"/>
                  </a:cubicBezTo>
                  <a:lnTo>
                    <a:pt x="0" y="53006"/>
                  </a:lnTo>
                  <a:cubicBezTo>
                    <a:pt x="0" y="8429"/>
                    <a:pt x="26993" y="-12050"/>
                    <a:pt x="60355" y="7286"/>
                  </a:cubicBezTo>
                  <a:lnTo>
                    <a:pt x="2437193" y="1382696"/>
                  </a:lnTo>
                  <a:cubicBezTo>
                    <a:pt x="2470554" y="1401746"/>
                    <a:pt x="2497548" y="1453752"/>
                    <a:pt x="2497548" y="1498234"/>
                  </a:cubicBezTo>
                  <a:lnTo>
                    <a:pt x="2497548" y="3341036"/>
                  </a:lnTo>
                  <a:cubicBezTo>
                    <a:pt x="2497928" y="3385613"/>
                    <a:pt x="2470934" y="3406092"/>
                    <a:pt x="2437193" y="3386756"/>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2627;p47"/>
            <p:cNvSpPr/>
            <p:nvPr/>
          </p:nvSpPr>
          <p:spPr>
            <a:xfrm>
              <a:off x="3744257" y="892344"/>
              <a:ext cx="2498022" cy="3393845"/>
            </a:xfrm>
            <a:custGeom>
              <a:avLst/>
              <a:gdLst/>
              <a:ahLst/>
              <a:cxnLst/>
              <a:rect l="l" t="t" r="r" b="b"/>
              <a:pathLst>
                <a:path w="2498022" h="3393845" extrusionOk="0">
                  <a:moveTo>
                    <a:pt x="2437668" y="3386756"/>
                  </a:moveTo>
                  <a:lnTo>
                    <a:pt x="60450" y="2010965"/>
                  </a:lnTo>
                  <a:cubicBezTo>
                    <a:pt x="27088" y="1991915"/>
                    <a:pt x="0" y="1939908"/>
                    <a:pt x="0" y="1895331"/>
                  </a:cubicBezTo>
                  <a:lnTo>
                    <a:pt x="0" y="53006"/>
                  </a:lnTo>
                  <a:cubicBezTo>
                    <a:pt x="0" y="8429"/>
                    <a:pt x="27088" y="-12050"/>
                    <a:pt x="60450" y="7286"/>
                  </a:cubicBezTo>
                  <a:lnTo>
                    <a:pt x="2437668" y="1382696"/>
                  </a:lnTo>
                  <a:cubicBezTo>
                    <a:pt x="2471030" y="1401746"/>
                    <a:pt x="2498023" y="1453752"/>
                    <a:pt x="2498023" y="1498329"/>
                  </a:cubicBezTo>
                  <a:lnTo>
                    <a:pt x="2498023" y="3340655"/>
                  </a:lnTo>
                  <a:cubicBezTo>
                    <a:pt x="2498023" y="3385136"/>
                    <a:pt x="2471030" y="3405806"/>
                    <a:pt x="2437668" y="3386756"/>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2628;p47"/>
            <p:cNvSpPr/>
            <p:nvPr/>
          </p:nvSpPr>
          <p:spPr>
            <a:xfrm>
              <a:off x="3740075" y="894303"/>
              <a:ext cx="2498022" cy="3394082"/>
            </a:xfrm>
            <a:custGeom>
              <a:avLst/>
              <a:gdLst/>
              <a:ahLst/>
              <a:cxnLst/>
              <a:rect l="l" t="t" r="r" b="b"/>
              <a:pathLst>
                <a:path w="2498022" h="3394082" extrusionOk="0">
                  <a:moveTo>
                    <a:pt x="2437668" y="3386797"/>
                  </a:moveTo>
                  <a:lnTo>
                    <a:pt x="60450" y="2011387"/>
                  </a:lnTo>
                  <a:cubicBezTo>
                    <a:pt x="27088" y="1992337"/>
                    <a:pt x="0" y="1940330"/>
                    <a:pt x="0" y="1895753"/>
                  </a:cubicBezTo>
                  <a:lnTo>
                    <a:pt x="0" y="52951"/>
                  </a:lnTo>
                  <a:cubicBezTo>
                    <a:pt x="0" y="8470"/>
                    <a:pt x="27088" y="-12009"/>
                    <a:pt x="60450" y="7231"/>
                  </a:cubicBezTo>
                  <a:lnTo>
                    <a:pt x="2437668" y="1382641"/>
                  </a:lnTo>
                  <a:cubicBezTo>
                    <a:pt x="2470935" y="1401691"/>
                    <a:pt x="2498023" y="1453698"/>
                    <a:pt x="2498023" y="1498275"/>
                  </a:cubicBezTo>
                  <a:lnTo>
                    <a:pt x="2498023" y="3341077"/>
                  </a:lnTo>
                  <a:cubicBezTo>
                    <a:pt x="2498023" y="3385654"/>
                    <a:pt x="2470935" y="3406132"/>
                    <a:pt x="2437668" y="338679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2629;p47"/>
            <p:cNvSpPr/>
            <p:nvPr/>
          </p:nvSpPr>
          <p:spPr>
            <a:xfrm>
              <a:off x="3770110" y="934160"/>
              <a:ext cx="2435672" cy="3234830"/>
            </a:xfrm>
            <a:custGeom>
              <a:avLst/>
              <a:gdLst/>
              <a:ahLst/>
              <a:cxnLst/>
              <a:rect l="l" t="t" r="r" b="b"/>
              <a:pathLst>
                <a:path w="2435672" h="3234830" extrusionOk="0">
                  <a:moveTo>
                    <a:pt x="2435292" y="3234830"/>
                  </a:moveTo>
                  <a:lnTo>
                    <a:pt x="0" y="1825988"/>
                  </a:lnTo>
                  <a:lnTo>
                    <a:pt x="1426" y="20714"/>
                  </a:lnTo>
                  <a:cubicBezTo>
                    <a:pt x="1426" y="2236"/>
                    <a:pt x="14352" y="-5289"/>
                    <a:pt x="29940" y="3950"/>
                  </a:cubicBezTo>
                  <a:lnTo>
                    <a:pt x="2407158" y="1379360"/>
                  </a:lnTo>
                  <a:cubicBezTo>
                    <a:pt x="2424086" y="1390600"/>
                    <a:pt x="2434674" y="1409231"/>
                    <a:pt x="2435672" y="142955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2630;p47"/>
            <p:cNvSpPr/>
            <p:nvPr/>
          </p:nvSpPr>
          <p:spPr>
            <a:xfrm>
              <a:off x="3770110" y="934160"/>
              <a:ext cx="2435006" cy="3234925"/>
            </a:xfrm>
            <a:custGeom>
              <a:avLst/>
              <a:gdLst/>
              <a:ahLst/>
              <a:cxnLst/>
              <a:rect l="l" t="t" r="r" b="b"/>
              <a:pathLst>
                <a:path w="2435006" h="3234925" extrusionOk="0">
                  <a:moveTo>
                    <a:pt x="2434532" y="3234926"/>
                  </a:moveTo>
                  <a:lnTo>
                    <a:pt x="0" y="1826083"/>
                  </a:lnTo>
                  <a:lnTo>
                    <a:pt x="760" y="20714"/>
                  </a:lnTo>
                  <a:cubicBezTo>
                    <a:pt x="760" y="2236"/>
                    <a:pt x="13687" y="-5289"/>
                    <a:pt x="29274" y="3950"/>
                  </a:cubicBezTo>
                  <a:lnTo>
                    <a:pt x="2406493" y="1379360"/>
                  </a:lnTo>
                  <a:cubicBezTo>
                    <a:pt x="2423411" y="1390609"/>
                    <a:pt x="2433990" y="1409240"/>
                    <a:pt x="2435007" y="142955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2631;p47"/>
            <p:cNvSpPr/>
            <p:nvPr/>
          </p:nvSpPr>
          <p:spPr>
            <a:xfrm>
              <a:off x="6215951" y="4191660"/>
              <a:ext cx="26328" cy="93440"/>
            </a:xfrm>
            <a:custGeom>
              <a:avLst/>
              <a:gdLst/>
              <a:ahLst/>
              <a:cxnLst/>
              <a:rect l="l" t="t" r="r" b="b"/>
              <a:pathLst>
                <a:path w="26328" h="93440" extrusionOk="0">
                  <a:moveTo>
                    <a:pt x="0" y="93440"/>
                  </a:moveTo>
                  <a:lnTo>
                    <a:pt x="26328" y="78200"/>
                  </a:lnTo>
                  <a:lnTo>
                    <a:pt x="14922" y="0"/>
                  </a:lnTo>
                  <a:lnTo>
                    <a:pt x="0" y="9344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2632;p47"/>
            <p:cNvSpPr/>
            <p:nvPr/>
          </p:nvSpPr>
          <p:spPr>
            <a:xfrm>
              <a:off x="3761840" y="882675"/>
              <a:ext cx="63206" cy="27150"/>
            </a:xfrm>
            <a:custGeom>
              <a:avLst/>
              <a:gdLst/>
              <a:ahLst/>
              <a:cxnLst/>
              <a:rect l="l" t="t" r="r" b="b"/>
              <a:pathLst>
                <a:path w="63206" h="27150" extrusionOk="0">
                  <a:moveTo>
                    <a:pt x="0" y="15049"/>
                  </a:moveTo>
                  <a:lnTo>
                    <a:pt x="25948" y="0"/>
                  </a:lnTo>
                  <a:lnTo>
                    <a:pt x="63206" y="21336"/>
                  </a:lnTo>
                  <a:cubicBezTo>
                    <a:pt x="63206" y="21336"/>
                    <a:pt x="23477" y="27337"/>
                    <a:pt x="22526" y="27146"/>
                  </a:cubicBezTo>
                  <a:cubicBezTo>
                    <a:pt x="21576" y="26956"/>
                    <a:pt x="0" y="15049"/>
                    <a:pt x="0" y="1504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2633;p47"/>
            <p:cNvSpPr/>
            <p:nvPr/>
          </p:nvSpPr>
          <p:spPr>
            <a:xfrm>
              <a:off x="1985051" y="2961416"/>
              <a:ext cx="4154298" cy="2403527"/>
            </a:xfrm>
            <a:custGeom>
              <a:avLst/>
              <a:gdLst/>
              <a:ahLst/>
              <a:cxnLst/>
              <a:rect l="l" t="t" r="r" b="b"/>
              <a:pathLst>
                <a:path w="4154298" h="2403527" extrusionOk="0">
                  <a:moveTo>
                    <a:pt x="2399727" y="2390484"/>
                  </a:moveTo>
                  <a:lnTo>
                    <a:pt x="22508" y="1015074"/>
                  </a:lnTo>
                  <a:cubicBezTo>
                    <a:pt x="-10853" y="996024"/>
                    <a:pt x="-6671" y="962115"/>
                    <a:pt x="32013" y="939826"/>
                  </a:cubicBezTo>
                  <a:lnTo>
                    <a:pt x="1624524" y="18378"/>
                  </a:lnTo>
                  <a:cubicBezTo>
                    <a:pt x="1662543" y="-3815"/>
                    <a:pt x="1721282" y="-6292"/>
                    <a:pt x="1754548" y="13044"/>
                  </a:cubicBezTo>
                  <a:lnTo>
                    <a:pt x="4131861" y="1388454"/>
                  </a:lnTo>
                  <a:cubicBezTo>
                    <a:pt x="4165128" y="1407504"/>
                    <a:pt x="4160946" y="1441413"/>
                    <a:pt x="4122357" y="1463701"/>
                  </a:cubicBezTo>
                  <a:lnTo>
                    <a:pt x="2529751" y="2385150"/>
                  </a:lnTo>
                  <a:cubicBezTo>
                    <a:pt x="2491257" y="2407343"/>
                    <a:pt x="2432993" y="2409820"/>
                    <a:pt x="2399727" y="23904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2634;p47"/>
            <p:cNvSpPr/>
            <p:nvPr/>
          </p:nvSpPr>
          <p:spPr>
            <a:xfrm>
              <a:off x="2036757" y="2930659"/>
              <a:ext cx="4154369" cy="2403042"/>
            </a:xfrm>
            <a:custGeom>
              <a:avLst/>
              <a:gdLst/>
              <a:ahLst/>
              <a:cxnLst/>
              <a:rect l="l" t="t" r="r" b="b"/>
              <a:pathLst>
                <a:path w="4154369" h="2403042" extrusionOk="0">
                  <a:moveTo>
                    <a:pt x="2399917" y="2389999"/>
                  </a:moveTo>
                  <a:lnTo>
                    <a:pt x="22508" y="1015065"/>
                  </a:lnTo>
                  <a:cubicBezTo>
                    <a:pt x="-10853" y="996015"/>
                    <a:pt x="-6671" y="962106"/>
                    <a:pt x="32013" y="939818"/>
                  </a:cubicBezTo>
                  <a:lnTo>
                    <a:pt x="1624524" y="18464"/>
                  </a:lnTo>
                  <a:cubicBezTo>
                    <a:pt x="1662543" y="-3824"/>
                    <a:pt x="1721282" y="-6301"/>
                    <a:pt x="1754643" y="13035"/>
                  </a:cubicBezTo>
                  <a:lnTo>
                    <a:pt x="4131861" y="1388445"/>
                  </a:lnTo>
                  <a:cubicBezTo>
                    <a:pt x="4165223" y="1407495"/>
                    <a:pt x="4161041" y="1441404"/>
                    <a:pt x="4122357" y="1463693"/>
                  </a:cubicBezTo>
                  <a:lnTo>
                    <a:pt x="2530036" y="2384665"/>
                  </a:lnTo>
                  <a:cubicBezTo>
                    <a:pt x="2491542" y="2406858"/>
                    <a:pt x="2433278" y="2409335"/>
                    <a:pt x="2399917" y="238999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2635;p47"/>
            <p:cNvSpPr/>
            <p:nvPr/>
          </p:nvSpPr>
          <p:spPr>
            <a:xfrm>
              <a:off x="2036929" y="3869239"/>
              <a:ext cx="50374" cy="44958"/>
            </a:xfrm>
            <a:custGeom>
              <a:avLst/>
              <a:gdLst/>
              <a:ahLst/>
              <a:cxnLst/>
              <a:rect l="l" t="t" r="r" b="b"/>
              <a:pathLst>
                <a:path w="50374" h="44958" extrusionOk="0">
                  <a:moveTo>
                    <a:pt x="0" y="44958"/>
                  </a:moveTo>
                  <a:lnTo>
                    <a:pt x="0" y="0"/>
                  </a:lnTo>
                  <a:lnTo>
                    <a:pt x="50375" y="21146"/>
                  </a:lnTo>
                  <a:lnTo>
                    <a:pt x="0" y="4495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2636;p47"/>
            <p:cNvSpPr/>
            <p:nvPr/>
          </p:nvSpPr>
          <p:spPr>
            <a:xfrm>
              <a:off x="6153886" y="4308341"/>
              <a:ext cx="37258" cy="49244"/>
            </a:xfrm>
            <a:custGeom>
              <a:avLst/>
              <a:gdLst/>
              <a:ahLst/>
              <a:cxnLst/>
              <a:rect l="l" t="t" r="r" b="b"/>
              <a:pathLst>
                <a:path w="37258" h="49244" extrusionOk="0">
                  <a:moveTo>
                    <a:pt x="37259" y="43910"/>
                  </a:moveTo>
                  <a:lnTo>
                    <a:pt x="37259" y="0"/>
                  </a:lnTo>
                  <a:lnTo>
                    <a:pt x="0" y="12859"/>
                  </a:lnTo>
                  <a:lnTo>
                    <a:pt x="24712" y="49244"/>
                  </a:lnTo>
                  <a:lnTo>
                    <a:pt x="37259" y="4391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2637;p47"/>
            <p:cNvSpPr/>
            <p:nvPr/>
          </p:nvSpPr>
          <p:spPr>
            <a:xfrm>
              <a:off x="2036757" y="2892519"/>
              <a:ext cx="4154369" cy="2403360"/>
            </a:xfrm>
            <a:custGeom>
              <a:avLst/>
              <a:gdLst/>
              <a:ahLst/>
              <a:cxnLst/>
              <a:rect l="l" t="t" r="r" b="b"/>
              <a:pathLst>
                <a:path w="4154369" h="2403360" extrusionOk="0">
                  <a:moveTo>
                    <a:pt x="2399917" y="2390326"/>
                  </a:moveTo>
                  <a:lnTo>
                    <a:pt x="22508" y="1015106"/>
                  </a:lnTo>
                  <a:cubicBezTo>
                    <a:pt x="-10853" y="996056"/>
                    <a:pt x="-6671" y="962147"/>
                    <a:pt x="32013" y="939859"/>
                  </a:cubicBezTo>
                  <a:lnTo>
                    <a:pt x="1624524" y="18410"/>
                  </a:lnTo>
                  <a:cubicBezTo>
                    <a:pt x="1662543" y="-3879"/>
                    <a:pt x="1721282" y="-6260"/>
                    <a:pt x="1754643" y="13076"/>
                  </a:cubicBezTo>
                  <a:lnTo>
                    <a:pt x="4131861" y="1388486"/>
                  </a:lnTo>
                  <a:cubicBezTo>
                    <a:pt x="4165223" y="1407536"/>
                    <a:pt x="4161041" y="1441445"/>
                    <a:pt x="4122357" y="1463734"/>
                  </a:cubicBezTo>
                  <a:lnTo>
                    <a:pt x="2530036" y="2384896"/>
                  </a:lnTo>
                  <a:cubicBezTo>
                    <a:pt x="2491542" y="2407185"/>
                    <a:pt x="2433278" y="2409661"/>
                    <a:pt x="2399917" y="2390326"/>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2638;p47"/>
            <p:cNvSpPr/>
            <p:nvPr/>
          </p:nvSpPr>
          <p:spPr>
            <a:xfrm>
              <a:off x="2036757" y="2886502"/>
              <a:ext cx="4154369" cy="2403527"/>
            </a:xfrm>
            <a:custGeom>
              <a:avLst/>
              <a:gdLst/>
              <a:ahLst/>
              <a:cxnLst/>
              <a:rect l="l" t="t" r="r" b="b"/>
              <a:pathLst>
                <a:path w="4154369" h="2403527" extrusionOk="0">
                  <a:moveTo>
                    <a:pt x="2399917" y="2390532"/>
                  </a:moveTo>
                  <a:lnTo>
                    <a:pt x="22508" y="1015122"/>
                  </a:lnTo>
                  <a:cubicBezTo>
                    <a:pt x="-10853" y="996072"/>
                    <a:pt x="-6671" y="962067"/>
                    <a:pt x="32013" y="939874"/>
                  </a:cubicBezTo>
                  <a:lnTo>
                    <a:pt x="1624524" y="18425"/>
                  </a:lnTo>
                  <a:cubicBezTo>
                    <a:pt x="1662543" y="-3863"/>
                    <a:pt x="1721282" y="-6244"/>
                    <a:pt x="1754643" y="12996"/>
                  </a:cubicBezTo>
                  <a:lnTo>
                    <a:pt x="4131861" y="1388502"/>
                  </a:lnTo>
                  <a:cubicBezTo>
                    <a:pt x="4165223" y="1407552"/>
                    <a:pt x="4161041" y="1441461"/>
                    <a:pt x="4122357" y="1463749"/>
                  </a:cubicBezTo>
                  <a:lnTo>
                    <a:pt x="2530036" y="2385103"/>
                  </a:lnTo>
                  <a:cubicBezTo>
                    <a:pt x="2491542" y="2407391"/>
                    <a:pt x="2433278" y="2409772"/>
                    <a:pt x="2399917" y="23905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2639;p47"/>
            <p:cNvSpPr/>
            <p:nvPr/>
          </p:nvSpPr>
          <p:spPr>
            <a:xfrm>
              <a:off x="3500252" y="3065247"/>
              <a:ext cx="266442" cy="153993"/>
            </a:xfrm>
            <a:custGeom>
              <a:avLst/>
              <a:gdLst/>
              <a:ahLst/>
              <a:cxnLst/>
              <a:rect l="l" t="t" r="r" b="b"/>
              <a:pathLst>
                <a:path w="266442" h="153993" extrusionOk="0">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2640;p47"/>
            <p:cNvSpPr/>
            <p:nvPr/>
          </p:nvSpPr>
          <p:spPr>
            <a:xfrm>
              <a:off x="3657092" y="3155925"/>
              <a:ext cx="266442" cy="153985"/>
            </a:xfrm>
            <a:custGeom>
              <a:avLst/>
              <a:gdLst/>
              <a:ahLst/>
              <a:cxnLst/>
              <a:rect l="l" t="t" r="r" b="b"/>
              <a:pathLst>
                <a:path w="266442" h="153985" extrusionOk="0">
                  <a:moveTo>
                    <a:pt x="116819" y="150482"/>
                  </a:moveTo>
                  <a:lnTo>
                    <a:pt x="6090" y="86379"/>
                  </a:lnTo>
                  <a:cubicBezTo>
                    <a:pt x="-2940" y="81235"/>
                    <a:pt x="-1799" y="72091"/>
                    <a:pt x="8656" y="65995"/>
                  </a:cubicBezTo>
                  <a:lnTo>
                    <a:pt x="114253" y="4940"/>
                  </a:lnTo>
                  <a:cubicBezTo>
                    <a:pt x="125117" y="-1099"/>
                    <a:pt x="138195" y="-1632"/>
                    <a:pt x="149515" y="3511"/>
                  </a:cubicBezTo>
                  <a:lnTo>
                    <a:pt x="260150" y="67519"/>
                  </a:lnTo>
                  <a:cubicBezTo>
                    <a:pt x="269655"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2641;p47"/>
            <p:cNvSpPr/>
            <p:nvPr/>
          </p:nvSpPr>
          <p:spPr>
            <a:xfrm>
              <a:off x="3815428" y="3247563"/>
              <a:ext cx="266636" cy="153995"/>
            </a:xfrm>
            <a:custGeom>
              <a:avLst/>
              <a:gdLst/>
              <a:ahLst/>
              <a:cxnLst/>
              <a:rect l="l" t="t" r="r" b="b"/>
              <a:pathLst>
                <a:path w="266636" h="153995" extrusionOk="0">
                  <a:moveTo>
                    <a:pt x="116927" y="150570"/>
                  </a:moveTo>
                  <a:lnTo>
                    <a:pt x="6292" y="86466"/>
                  </a:lnTo>
                  <a:cubicBezTo>
                    <a:pt x="-3213" y="81228"/>
                    <a:pt x="-1597" y="72083"/>
                    <a:pt x="8763" y="66083"/>
                  </a:cubicBezTo>
                  <a:lnTo>
                    <a:pt x="114456" y="5028"/>
                  </a:lnTo>
                  <a:cubicBezTo>
                    <a:pt x="125262" y="-1087"/>
                    <a:pt x="138331" y="-1659"/>
                    <a:pt x="149623" y="3504"/>
                  </a:cubicBezTo>
                  <a:lnTo>
                    <a:pt x="260353" y="67607"/>
                  </a:lnTo>
                  <a:cubicBezTo>
                    <a:pt x="269857" y="72750"/>
                    <a:pt x="268242" y="81894"/>
                    <a:pt x="257786" y="87990"/>
                  </a:cubicBezTo>
                  <a:lnTo>
                    <a:pt x="152189" y="149046"/>
                  </a:lnTo>
                  <a:cubicBezTo>
                    <a:pt x="141325" y="155056"/>
                    <a:pt x="128266" y="155627"/>
                    <a:pt x="116927"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2642;p47"/>
            <p:cNvSpPr/>
            <p:nvPr/>
          </p:nvSpPr>
          <p:spPr>
            <a:xfrm>
              <a:off x="3970462" y="3337185"/>
              <a:ext cx="266334" cy="153993"/>
            </a:xfrm>
            <a:custGeom>
              <a:avLst/>
              <a:gdLst/>
              <a:ahLst/>
              <a:cxnLst/>
              <a:rect l="l" t="t" r="r" b="b"/>
              <a:pathLst>
                <a:path w="266334" h="153993" extrusionOk="0">
                  <a:moveTo>
                    <a:pt x="116819" y="150482"/>
                  </a:moveTo>
                  <a:lnTo>
                    <a:pt x="6090" y="86474"/>
                  </a:lnTo>
                  <a:cubicBezTo>
                    <a:pt x="-2940" y="81235"/>
                    <a:pt x="-1799" y="72091"/>
                    <a:pt x="8656" y="66090"/>
                  </a:cubicBezTo>
                  <a:lnTo>
                    <a:pt x="114253" y="4940"/>
                  </a:lnTo>
                  <a:cubicBezTo>
                    <a:pt x="125117" y="-1099"/>
                    <a:pt x="138195" y="-1632"/>
                    <a:pt x="149515" y="3511"/>
                  </a:cubicBezTo>
                  <a:lnTo>
                    <a:pt x="260245" y="67519"/>
                  </a:lnTo>
                  <a:cubicBezTo>
                    <a:pt x="269275" y="72758"/>
                    <a:pt x="268134" y="81902"/>
                    <a:pt x="257679" y="87903"/>
                  </a:cubicBezTo>
                  <a:lnTo>
                    <a:pt x="152082" y="149053"/>
                  </a:lnTo>
                  <a:cubicBezTo>
                    <a:pt x="141218" y="155092"/>
                    <a:pt x="128139"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2643;p47"/>
            <p:cNvSpPr/>
            <p:nvPr/>
          </p:nvSpPr>
          <p:spPr>
            <a:xfrm>
              <a:off x="4127000" y="3427863"/>
              <a:ext cx="266433" cy="153993"/>
            </a:xfrm>
            <a:custGeom>
              <a:avLst/>
              <a:gdLst/>
              <a:ahLst/>
              <a:cxnLst/>
              <a:rect l="l" t="t" r="r" b="b"/>
              <a:pathLst>
                <a:path w="266433"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4" y="72758"/>
                    <a:pt x="268233" y="81902"/>
                    <a:pt x="257778" y="87903"/>
                  </a:cubicBezTo>
                  <a:lnTo>
                    <a:pt x="152181" y="149053"/>
                  </a:lnTo>
                  <a:cubicBezTo>
                    <a:pt x="141345" y="155092"/>
                    <a:pt x="128295"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2644;p47"/>
            <p:cNvSpPr/>
            <p:nvPr/>
          </p:nvSpPr>
          <p:spPr>
            <a:xfrm>
              <a:off x="4283886" y="3519017"/>
              <a:ext cx="266280" cy="153993"/>
            </a:xfrm>
            <a:custGeom>
              <a:avLst/>
              <a:gdLst/>
              <a:ahLst/>
              <a:cxnLst/>
              <a:rect l="l" t="t" r="r" b="b"/>
              <a:pathLst>
                <a:path w="266280" h="153993" extrusionOk="0">
                  <a:moveTo>
                    <a:pt x="116765" y="150482"/>
                  </a:moveTo>
                  <a:lnTo>
                    <a:pt x="6131" y="86474"/>
                  </a:lnTo>
                  <a:cubicBezTo>
                    <a:pt x="-2899" y="81235"/>
                    <a:pt x="-1853" y="72091"/>
                    <a:pt x="8602" y="66091"/>
                  </a:cubicBezTo>
                  <a:lnTo>
                    <a:pt x="114199" y="4940"/>
                  </a:lnTo>
                  <a:cubicBezTo>
                    <a:pt x="125063" y="-1099"/>
                    <a:pt x="138141" y="-1632"/>
                    <a:pt x="149461" y="3511"/>
                  </a:cubicBezTo>
                  <a:lnTo>
                    <a:pt x="260191" y="67519"/>
                  </a:lnTo>
                  <a:cubicBezTo>
                    <a:pt x="269220" y="72758"/>
                    <a:pt x="268080" y="81902"/>
                    <a:pt x="257625" y="87903"/>
                  </a:cubicBezTo>
                  <a:lnTo>
                    <a:pt x="152027" y="149053"/>
                  </a:lnTo>
                  <a:cubicBezTo>
                    <a:pt x="141164" y="155092"/>
                    <a:pt x="128085" y="155626"/>
                    <a:pt x="116765"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2645;p47"/>
            <p:cNvSpPr/>
            <p:nvPr/>
          </p:nvSpPr>
          <p:spPr>
            <a:xfrm>
              <a:off x="4440564" y="3609219"/>
              <a:ext cx="266248" cy="153985"/>
            </a:xfrm>
            <a:custGeom>
              <a:avLst/>
              <a:gdLst/>
              <a:ahLst/>
              <a:cxnLst/>
              <a:rect l="l" t="t" r="r" b="b"/>
              <a:pathLst>
                <a:path w="266248" h="153985" extrusionOk="0">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79"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2646;p47"/>
            <p:cNvSpPr/>
            <p:nvPr/>
          </p:nvSpPr>
          <p:spPr>
            <a:xfrm>
              <a:off x="4597287" y="3699905"/>
              <a:ext cx="266442" cy="153983"/>
            </a:xfrm>
            <a:custGeom>
              <a:avLst/>
              <a:gdLst/>
              <a:ahLst/>
              <a:cxnLst/>
              <a:rect l="l" t="t" r="r" b="b"/>
              <a:pathLst>
                <a:path w="266442" h="153983" extrusionOk="0">
                  <a:moveTo>
                    <a:pt x="116733" y="150570"/>
                  </a:moveTo>
                  <a:lnTo>
                    <a:pt x="6099" y="86466"/>
                  </a:lnTo>
                  <a:cubicBezTo>
                    <a:pt x="-2931" y="81228"/>
                    <a:pt x="-1790" y="72179"/>
                    <a:pt x="8570" y="66083"/>
                  </a:cubicBezTo>
                  <a:lnTo>
                    <a:pt x="114262" y="5028"/>
                  </a:lnTo>
                  <a:cubicBezTo>
                    <a:pt x="125069" y="-1087"/>
                    <a:pt x="138138" y="-1659"/>
                    <a:pt x="149429" y="3504"/>
                  </a:cubicBezTo>
                  <a:lnTo>
                    <a:pt x="260159" y="67607"/>
                  </a:lnTo>
                  <a:cubicBezTo>
                    <a:pt x="269663" y="72846"/>
                    <a:pt x="268048" y="81894"/>
                    <a:pt x="257593" y="87990"/>
                  </a:cubicBezTo>
                  <a:lnTo>
                    <a:pt x="151805" y="148950"/>
                  </a:lnTo>
                  <a:cubicBezTo>
                    <a:pt x="141037" y="155037"/>
                    <a:pt x="128015" y="155637"/>
                    <a:pt x="116733"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2647;p47"/>
            <p:cNvSpPr/>
            <p:nvPr/>
          </p:nvSpPr>
          <p:spPr>
            <a:xfrm>
              <a:off x="4753934" y="3790488"/>
              <a:ext cx="266248" cy="153985"/>
            </a:xfrm>
            <a:custGeom>
              <a:avLst/>
              <a:gdLst/>
              <a:ahLst/>
              <a:cxnLst/>
              <a:rect l="l" t="t" r="r" b="b"/>
              <a:pathLst>
                <a:path w="266248" h="153985" extrusionOk="0">
                  <a:moveTo>
                    <a:pt x="116819" y="150474"/>
                  </a:moveTo>
                  <a:lnTo>
                    <a:pt x="6089" y="86466"/>
                  </a:lnTo>
                  <a:cubicBezTo>
                    <a:pt x="-2940" y="81228"/>
                    <a:pt x="-1799" y="72083"/>
                    <a:pt x="8656" y="66083"/>
                  </a:cubicBezTo>
                  <a:lnTo>
                    <a:pt x="114253" y="5028"/>
                  </a:lnTo>
                  <a:cubicBezTo>
                    <a:pt x="125088" y="-1087"/>
                    <a:pt x="138195" y="-1659"/>
                    <a:pt x="149515" y="3504"/>
                  </a:cubicBezTo>
                  <a:lnTo>
                    <a:pt x="260150" y="67607"/>
                  </a:lnTo>
                  <a:cubicBezTo>
                    <a:pt x="269179" y="72750"/>
                    <a:pt x="268039" y="81894"/>
                    <a:pt x="257679" y="87990"/>
                  </a:cubicBezTo>
                  <a:lnTo>
                    <a:pt x="152082" y="149046"/>
                  </a:lnTo>
                  <a:cubicBezTo>
                    <a:pt x="141218" y="155084"/>
                    <a:pt x="128139" y="155618"/>
                    <a:pt x="116819" y="15047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2648;p47"/>
            <p:cNvSpPr/>
            <p:nvPr/>
          </p:nvSpPr>
          <p:spPr>
            <a:xfrm>
              <a:off x="4910657" y="3881158"/>
              <a:ext cx="266058" cy="153915"/>
            </a:xfrm>
            <a:custGeom>
              <a:avLst/>
              <a:gdLst/>
              <a:ahLst/>
              <a:cxnLst/>
              <a:rect l="l" t="t" r="r" b="b"/>
              <a:pathLst>
                <a:path w="266058" h="153915" extrusionOk="0">
                  <a:moveTo>
                    <a:pt x="116733" y="150292"/>
                  </a:moveTo>
                  <a:lnTo>
                    <a:pt x="6099" y="86284"/>
                  </a:lnTo>
                  <a:cubicBezTo>
                    <a:pt x="-2931" y="81045"/>
                    <a:pt x="-1790" y="71901"/>
                    <a:pt x="8570" y="65900"/>
                  </a:cubicBezTo>
                  <a:lnTo>
                    <a:pt x="114072" y="4940"/>
                  </a:lnTo>
                  <a:cubicBezTo>
                    <a:pt x="124907" y="-1099"/>
                    <a:pt x="137957" y="-1632"/>
                    <a:pt x="149239" y="3511"/>
                  </a:cubicBezTo>
                  <a:lnTo>
                    <a:pt x="259969" y="67519"/>
                  </a:lnTo>
                  <a:cubicBezTo>
                    <a:pt x="268998" y="72758"/>
                    <a:pt x="267858" y="81902"/>
                    <a:pt x="257402" y="87903"/>
                  </a:cubicBezTo>
                  <a:lnTo>
                    <a:pt x="152090" y="149053"/>
                  </a:lnTo>
                  <a:cubicBezTo>
                    <a:pt x="141170" y="155064"/>
                    <a:pt x="128044" y="155530"/>
                    <a:pt x="116733" y="1502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2649;p47"/>
            <p:cNvSpPr/>
            <p:nvPr/>
          </p:nvSpPr>
          <p:spPr>
            <a:xfrm>
              <a:off x="5067303" y="3971836"/>
              <a:ext cx="266334" cy="153993"/>
            </a:xfrm>
            <a:custGeom>
              <a:avLst/>
              <a:gdLst/>
              <a:ahLst/>
              <a:cxnLst/>
              <a:rect l="l" t="t" r="r" b="b"/>
              <a:pathLst>
                <a:path w="266334" h="153993" extrusionOk="0">
                  <a:moveTo>
                    <a:pt x="116819" y="150482"/>
                  </a:moveTo>
                  <a:lnTo>
                    <a:pt x="6089" y="86474"/>
                  </a:lnTo>
                  <a:cubicBezTo>
                    <a:pt x="-2940" y="81235"/>
                    <a:pt x="-1799" y="72091"/>
                    <a:pt x="8656" y="66090"/>
                  </a:cubicBezTo>
                  <a:lnTo>
                    <a:pt x="114253" y="4940"/>
                  </a:lnTo>
                  <a:cubicBezTo>
                    <a:pt x="125117" y="-1099"/>
                    <a:pt x="138195" y="-1632"/>
                    <a:pt x="149515" y="3511"/>
                  </a:cubicBezTo>
                  <a:lnTo>
                    <a:pt x="260245" y="67519"/>
                  </a:lnTo>
                  <a:cubicBezTo>
                    <a:pt x="269274" y="72758"/>
                    <a:pt x="268134" y="81902"/>
                    <a:pt x="257679" y="87903"/>
                  </a:cubicBezTo>
                  <a:lnTo>
                    <a:pt x="152082" y="149053"/>
                  </a:lnTo>
                  <a:cubicBezTo>
                    <a:pt x="141218" y="155092"/>
                    <a:pt x="128139"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2650;p47"/>
            <p:cNvSpPr/>
            <p:nvPr/>
          </p:nvSpPr>
          <p:spPr>
            <a:xfrm>
              <a:off x="5224035" y="4062514"/>
              <a:ext cx="266528" cy="154092"/>
            </a:xfrm>
            <a:custGeom>
              <a:avLst/>
              <a:gdLst/>
              <a:ahLst/>
              <a:cxnLst/>
              <a:rect l="l" t="t" r="r" b="b"/>
              <a:pathLst>
                <a:path w="266528" h="154092" extrusionOk="0">
                  <a:moveTo>
                    <a:pt x="116819" y="150482"/>
                  </a:moveTo>
                  <a:lnTo>
                    <a:pt x="6089" y="86474"/>
                  </a:lnTo>
                  <a:cubicBezTo>
                    <a:pt x="-2940" y="81235"/>
                    <a:pt x="-1799" y="72091"/>
                    <a:pt x="8656" y="66091"/>
                  </a:cubicBezTo>
                  <a:lnTo>
                    <a:pt x="114348" y="4940"/>
                  </a:lnTo>
                  <a:cubicBezTo>
                    <a:pt x="125212" y="-1099"/>
                    <a:pt x="138290" y="-1632"/>
                    <a:pt x="149610" y="3511"/>
                  </a:cubicBezTo>
                  <a:lnTo>
                    <a:pt x="260245" y="67519"/>
                  </a:lnTo>
                  <a:cubicBezTo>
                    <a:pt x="269750" y="72758"/>
                    <a:pt x="268134" y="81902"/>
                    <a:pt x="257679" y="87903"/>
                  </a:cubicBezTo>
                  <a:lnTo>
                    <a:pt x="152367" y="149053"/>
                  </a:lnTo>
                  <a:cubicBezTo>
                    <a:pt x="141436" y="155226"/>
                    <a:pt x="128206" y="155759"/>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2651;p47"/>
            <p:cNvSpPr/>
            <p:nvPr/>
          </p:nvSpPr>
          <p:spPr>
            <a:xfrm>
              <a:off x="5380534" y="4153137"/>
              <a:ext cx="266473" cy="154041"/>
            </a:xfrm>
            <a:custGeom>
              <a:avLst/>
              <a:gdLst/>
              <a:ahLst/>
              <a:cxnLst/>
              <a:rect l="l" t="t" r="r" b="b"/>
              <a:pathLst>
                <a:path w="266473" h="154041" extrusionOk="0">
                  <a:moveTo>
                    <a:pt x="116958" y="150537"/>
                  </a:moveTo>
                  <a:lnTo>
                    <a:pt x="6324" y="86434"/>
                  </a:lnTo>
                  <a:cubicBezTo>
                    <a:pt x="-3181" y="81195"/>
                    <a:pt x="-1660" y="72147"/>
                    <a:pt x="8795" y="66051"/>
                  </a:cubicBezTo>
                  <a:lnTo>
                    <a:pt x="114392" y="4995"/>
                  </a:lnTo>
                  <a:cubicBezTo>
                    <a:pt x="125247" y="-1082"/>
                    <a:pt x="138325" y="-1644"/>
                    <a:pt x="149655" y="3472"/>
                  </a:cubicBezTo>
                  <a:lnTo>
                    <a:pt x="260384" y="67575"/>
                  </a:lnTo>
                  <a:cubicBezTo>
                    <a:pt x="269414" y="72814"/>
                    <a:pt x="268273" y="81862"/>
                    <a:pt x="257818" y="87958"/>
                  </a:cubicBezTo>
                  <a:lnTo>
                    <a:pt x="152221" y="149014"/>
                  </a:lnTo>
                  <a:cubicBezTo>
                    <a:pt x="141386" y="155129"/>
                    <a:pt x="128279" y="155700"/>
                    <a:pt x="116958"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2652;p47"/>
            <p:cNvSpPr/>
            <p:nvPr/>
          </p:nvSpPr>
          <p:spPr>
            <a:xfrm>
              <a:off x="5537405" y="4243783"/>
              <a:ext cx="341715" cy="197836"/>
            </a:xfrm>
            <a:custGeom>
              <a:avLst/>
              <a:gdLst/>
              <a:ahLst/>
              <a:cxnLst/>
              <a:rect l="l" t="t" r="r" b="b"/>
              <a:pathLst>
                <a:path w="341715" h="197836" extrusionOk="0">
                  <a:moveTo>
                    <a:pt x="192287" y="194194"/>
                  </a:moveTo>
                  <a:lnTo>
                    <a:pt x="6089" y="86466"/>
                  </a:lnTo>
                  <a:cubicBezTo>
                    <a:pt x="-2940" y="81228"/>
                    <a:pt x="-1799" y="72083"/>
                    <a:pt x="8656" y="66083"/>
                  </a:cubicBezTo>
                  <a:lnTo>
                    <a:pt x="114633" y="5028"/>
                  </a:lnTo>
                  <a:cubicBezTo>
                    <a:pt x="125469" y="-1087"/>
                    <a:pt x="138576" y="-1659"/>
                    <a:pt x="149896" y="3504"/>
                  </a:cubicBezTo>
                  <a:lnTo>
                    <a:pt x="335617" y="111517"/>
                  </a:lnTo>
                  <a:cubicBezTo>
                    <a:pt x="344647" y="116756"/>
                    <a:pt x="343506" y="125900"/>
                    <a:pt x="333146" y="131901"/>
                  </a:cubicBezTo>
                  <a:lnTo>
                    <a:pt x="227454" y="193051"/>
                  </a:lnTo>
                  <a:cubicBezTo>
                    <a:pt x="216581" y="199004"/>
                    <a:pt x="203531" y="199423"/>
                    <a:pt x="192287" y="19419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2653;p47"/>
            <p:cNvSpPr/>
            <p:nvPr/>
          </p:nvSpPr>
          <p:spPr>
            <a:xfrm>
              <a:off x="3580766" y="3287750"/>
              <a:ext cx="266442" cy="153846"/>
            </a:xfrm>
            <a:custGeom>
              <a:avLst/>
              <a:gdLst/>
              <a:ahLst/>
              <a:cxnLst/>
              <a:rect l="l" t="t" r="r" b="b"/>
              <a:pathLst>
                <a:path w="266442" h="153846" extrusionOk="0">
                  <a:moveTo>
                    <a:pt x="117013" y="150292"/>
                  </a:moveTo>
                  <a:lnTo>
                    <a:pt x="6284" y="86474"/>
                  </a:lnTo>
                  <a:cubicBezTo>
                    <a:pt x="-3221" y="81235"/>
                    <a:pt x="-1605" y="72091"/>
                    <a:pt x="8850" y="66090"/>
                  </a:cubicBezTo>
                  <a:lnTo>
                    <a:pt x="114447" y="4940"/>
                  </a:lnTo>
                  <a:cubicBezTo>
                    <a:pt x="125311" y="-1099"/>
                    <a:pt x="138389" y="-1632"/>
                    <a:pt x="149709" y="3511"/>
                  </a:cubicBezTo>
                  <a:lnTo>
                    <a:pt x="260344" y="67424"/>
                  </a:lnTo>
                  <a:cubicBezTo>
                    <a:pt x="269373" y="72663"/>
                    <a:pt x="268233" y="81807"/>
                    <a:pt x="257873" y="87808"/>
                  </a:cubicBezTo>
                  <a:lnTo>
                    <a:pt x="152181" y="148958"/>
                  </a:lnTo>
                  <a:cubicBezTo>
                    <a:pt x="141336" y="154968"/>
                    <a:pt x="128286" y="155464"/>
                    <a:pt x="117013" y="1502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2654;p47"/>
            <p:cNvSpPr/>
            <p:nvPr/>
          </p:nvSpPr>
          <p:spPr>
            <a:xfrm>
              <a:off x="3737968" y="3378809"/>
              <a:ext cx="266343" cy="153636"/>
            </a:xfrm>
            <a:custGeom>
              <a:avLst/>
              <a:gdLst/>
              <a:ahLst/>
              <a:cxnLst/>
              <a:rect l="l" t="t" r="r" b="b"/>
              <a:pathLst>
                <a:path w="266343" h="153636" extrusionOk="0">
                  <a:moveTo>
                    <a:pt x="116733" y="150101"/>
                  </a:moveTo>
                  <a:lnTo>
                    <a:pt x="6098" y="86093"/>
                  </a:lnTo>
                  <a:cubicBezTo>
                    <a:pt x="-2931" y="80854"/>
                    <a:pt x="-1790" y="71710"/>
                    <a:pt x="8570" y="65710"/>
                  </a:cubicBezTo>
                  <a:lnTo>
                    <a:pt x="114262" y="4940"/>
                  </a:lnTo>
                  <a:cubicBezTo>
                    <a:pt x="125097" y="-1099"/>
                    <a:pt x="138147" y="-1632"/>
                    <a:pt x="149429" y="3511"/>
                  </a:cubicBezTo>
                  <a:lnTo>
                    <a:pt x="260254" y="67138"/>
                  </a:lnTo>
                  <a:cubicBezTo>
                    <a:pt x="269283" y="72377"/>
                    <a:pt x="268143" y="81521"/>
                    <a:pt x="257688" y="87522"/>
                  </a:cubicBezTo>
                  <a:lnTo>
                    <a:pt x="152091" y="148672"/>
                  </a:lnTo>
                  <a:cubicBezTo>
                    <a:pt x="141198" y="154749"/>
                    <a:pt x="128072" y="155273"/>
                    <a:pt x="116733" y="15010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2655;p47"/>
            <p:cNvSpPr/>
            <p:nvPr/>
          </p:nvSpPr>
          <p:spPr>
            <a:xfrm>
              <a:off x="3894706" y="3469202"/>
              <a:ext cx="266442" cy="153993"/>
            </a:xfrm>
            <a:custGeom>
              <a:avLst/>
              <a:gdLst/>
              <a:ahLst/>
              <a:cxnLst/>
              <a:rect l="l" t="t" r="r" b="b"/>
              <a:pathLst>
                <a:path w="266442"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233" y="81902"/>
                    <a:pt x="257873" y="87903"/>
                  </a:cubicBezTo>
                  <a:lnTo>
                    <a:pt x="152181" y="149053"/>
                  </a:lnTo>
                  <a:cubicBezTo>
                    <a:pt x="141345" y="155092"/>
                    <a:pt x="128295"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2656;p47"/>
            <p:cNvSpPr/>
            <p:nvPr/>
          </p:nvSpPr>
          <p:spPr>
            <a:xfrm>
              <a:off x="4051822" y="3559729"/>
              <a:ext cx="266144" cy="154280"/>
            </a:xfrm>
            <a:custGeom>
              <a:avLst/>
              <a:gdLst/>
              <a:ahLst/>
              <a:cxnLst/>
              <a:rect l="l" t="t" r="r" b="b"/>
              <a:pathLst>
                <a:path w="266144" h="154280" extrusionOk="0">
                  <a:moveTo>
                    <a:pt x="116819" y="150823"/>
                  </a:moveTo>
                  <a:lnTo>
                    <a:pt x="6090" y="86720"/>
                  </a:lnTo>
                  <a:cubicBezTo>
                    <a:pt x="-2940" y="81576"/>
                    <a:pt x="-1799" y="72432"/>
                    <a:pt x="8656" y="66336"/>
                  </a:cubicBezTo>
                  <a:lnTo>
                    <a:pt x="114253" y="4995"/>
                  </a:lnTo>
                  <a:cubicBezTo>
                    <a:pt x="125107" y="-1082"/>
                    <a:pt x="138186" y="-1643"/>
                    <a:pt x="149515" y="3471"/>
                  </a:cubicBezTo>
                  <a:lnTo>
                    <a:pt x="260055" y="67860"/>
                  </a:lnTo>
                  <a:cubicBezTo>
                    <a:pt x="269084" y="73099"/>
                    <a:pt x="267944" y="82148"/>
                    <a:pt x="257489" y="88244"/>
                  </a:cubicBezTo>
                  <a:lnTo>
                    <a:pt x="151892" y="149299"/>
                  </a:lnTo>
                  <a:cubicBezTo>
                    <a:pt x="141104" y="155357"/>
                    <a:pt x="128092" y="155919"/>
                    <a:pt x="116819" y="15082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2657;p47"/>
            <p:cNvSpPr/>
            <p:nvPr/>
          </p:nvSpPr>
          <p:spPr>
            <a:xfrm>
              <a:off x="4207595" y="3649708"/>
              <a:ext cx="266442" cy="154372"/>
            </a:xfrm>
            <a:custGeom>
              <a:avLst/>
              <a:gdLst/>
              <a:ahLst/>
              <a:cxnLst/>
              <a:rect l="l" t="t" r="r" b="b"/>
              <a:pathLst>
                <a:path w="266442" h="154372" extrusionOk="0">
                  <a:moveTo>
                    <a:pt x="116733" y="150950"/>
                  </a:moveTo>
                  <a:lnTo>
                    <a:pt x="6098" y="86466"/>
                  </a:lnTo>
                  <a:cubicBezTo>
                    <a:pt x="-2931" y="81228"/>
                    <a:pt x="-1790" y="72179"/>
                    <a:pt x="8570" y="66083"/>
                  </a:cubicBezTo>
                  <a:lnTo>
                    <a:pt x="114262" y="5028"/>
                  </a:lnTo>
                  <a:cubicBezTo>
                    <a:pt x="125069" y="-1087"/>
                    <a:pt x="138138" y="-1659"/>
                    <a:pt x="149429" y="3504"/>
                  </a:cubicBezTo>
                  <a:lnTo>
                    <a:pt x="260159" y="67607"/>
                  </a:lnTo>
                  <a:cubicBezTo>
                    <a:pt x="269664" y="72750"/>
                    <a:pt x="268048" y="81894"/>
                    <a:pt x="257593" y="87990"/>
                  </a:cubicBezTo>
                  <a:lnTo>
                    <a:pt x="151805" y="149426"/>
                  </a:lnTo>
                  <a:cubicBezTo>
                    <a:pt x="141008" y="155437"/>
                    <a:pt x="128015" y="155999"/>
                    <a:pt x="116733" y="15095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2658;p47"/>
            <p:cNvSpPr/>
            <p:nvPr/>
          </p:nvSpPr>
          <p:spPr>
            <a:xfrm>
              <a:off x="4364526" y="3740759"/>
              <a:ext cx="266248" cy="154101"/>
            </a:xfrm>
            <a:custGeom>
              <a:avLst/>
              <a:gdLst/>
              <a:ahLst/>
              <a:cxnLst/>
              <a:rect l="l" t="t" r="r" b="b"/>
              <a:pathLst>
                <a:path w="266248" h="154101" extrusionOk="0">
                  <a:moveTo>
                    <a:pt x="116819" y="150672"/>
                  </a:moveTo>
                  <a:lnTo>
                    <a:pt x="6089" y="86664"/>
                  </a:lnTo>
                  <a:cubicBezTo>
                    <a:pt x="-2940" y="81426"/>
                    <a:pt x="-1799" y="72282"/>
                    <a:pt x="8656" y="6628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89" y="155159"/>
                    <a:pt x="128130" y="155759"/>
                    <a:pt x="116819" y="15067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2659;p47"/>
            <p:cNvSpPr/>
            <p:nvPr/>
          </p:nvSpPr>
          <p:spPr>
            <a:xfrm>
              <a:off x="4521449" y="3831731"/>
              <a:ext cx="266334" cy="153985"/>
            </a:xfrm>
            <a:custGeom>
              <a:avLst/>
              <a:gdLst/>
              <a:ahLst/>
              <a:cxnLst/>
              <a:rect l="l" t="t" r="r" b="b"/>
              <a:pathLst>
                <a:path w="266334" h="153985" extrusionOk="0">
                  <a:moveTo>
                    <a:pt x="116819" y="150474"/>
                  </a:moveTo>
                  <a:lnTo>
                    <a:pt x="6090" y="86466"/>
                  </a:lnTo>
                  <a:cubicBezTo>
                    <a:pt x="-2940" y="81228"/>
                    <a:pt x="-1799" y="72084"/>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18" y="155084"/>
                    <a:pt x="128140" y="155618"/>
                    <a:pt x="116819" y="15047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2660;p47"/>
            <p:cNvSpPr/>
            <p:nvPr/>
          </p:nvSpPr>
          <p:spPr>
            <a:xfrm>
              <a:off x="4678466" y="3922592"/>
              <a:ext cx="266239" cy="153993"/>
            </a:xfrm>
            <a:custGeom>
              <a:avLst/>
              <a:gdLst/>
              <a:ahLst/>
              <a:cxnLst/>
              <a:rect l="l" t="t" r="r" b="b"/>
              <a:pathLst>
                <a:path w="266239" h="153993" extrusionOk="0">
                  <a:moveTo>
                    <a:pt x="116724" y="150482"/>
                  </a:moveTo>
                  <a:lnTo>
                    <a:pt x="6089" y="86474"/>
                  </a:lnTo>
                  <a:cubicBezTo>
                    <a:pt x="-2940" y="81235"/>
                    <a:pt x="-1799" y="72091"/>
                    <a:pt x="8656" y="66091"/>
                  </a:cubicBezTo>
                  <a:lnTo>
                    <a:pt x="114253" y="4940"/>
                  </a:lnTo>
                  <a:cubicBezTo>
                    <a:pt x="125088" y="-1099"/>
                    <a:pt x="138138" y="-1632"/>
                    <a:pt x="149420" y="3511"/>
                  </a:cubicBezTo>
                  <a:lnTo>
                    <a:pt x="260150" y="67519"/>
                  </a:lnTo>
                  <a:cubicBezTo>
                    <a:pt x="269180" y="72758"/>
                    <a:pt x="268039" y="81902"/>
                    <a:pt x="257584" y="87903"/>
                  </a:cubicBezTo>
                  <a:lnTo>
                    <a:pt x="151987" y="149053"/>
                  </a:lnTo>
                  <a:cubicBezTo>
                    <a:pt x="141123" y="155092"/>
                    <a:pt x="128044" y="155626"/>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2661;p47"/>
            <p:cNvSpPr/>
            <p:nvPr/>
          </p:nvSpPr>
          <p:spPr>
            <a:xfrm>
              <a:off x="4835195" y="4013365"/>
              <a:ext cx="266474" cy="153993"/>
            </a:xfrm>
            <a:custGeom>
              <a:avLst/>
              <a:gdLst/>
              <a:ahLst/>
              <a:cxnLst/>
              <a:rect l="l" t="t" r="r" b="b"/>
              <a:pathLst>
                <a:path w="266474"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2662;p47"/>
            <p:cNvSpPr/>
            <p:nvPr/>
          </p:nvSpPr>
          <p:spPr>
            <a:xfrm>
              <a:off x="4992397" y="4104213"/>
              <a:ext cx="266533" cy="154079"/>
            </a:xfrm>
            <a:custGeom>
              <a:avLst/>
              <a:gdLst/>
              <a:ahLst/>
              <a:cxnLst/>
              <a:rect l="l" t="t" r="r" b="b"/>
              <a:pathLst>
                <a:path w="266533" h="154079" extrusionOk="0">
                  <a:moveTo>
                    <a:pt x="116733" y="150502"/>
                  </a:moveTo>
                  <a:lnTo>
                    <a:pt x="6098" y="86399"/>
                  </a:lnTo>
                  <a:cubicBezTo>
                    <a:pt x="-2931" y="81255"/>
                    <a:pt x="-1790" y="72111"/>
                    <a:pt x="8570" y="66015"/>
                  </a:cubicBezTo>
                  <a:lnTo>
                    <a:pt x="114262" y="4960"/>
                  </a:lnTo>
                  <a:cubicBezTo>
                    <a:pt x="125088" y="-1069"/>
                    <a:pt x="138119" y="-1631"/>
                    <a:pt x="149429" y="3436"/>
                  </a:cubicBezTo>
                  <a:lnTo>
                    <a:pt x="260444" y="67539"/>
                  </a:lnTo>
                  <a:cubicBezTo>
                    <a:pt x="269474" y="72778"/>
                    <a:pt x="268333" y="81922"/>
                    <a:pt x="257878" y="87923"/>
                  </a:cubicBezTo>
                  <a:lnTo>
                    <a:pt x="152281" y="148978"/>
                  </a:lnTo>
                  <a:cubicBezTo>
                    <a:pt x="141369" y="155198"/>
                    <a:pt x="128139" y="155760"/>
                    <a:pt x="116733" y="1505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2663;p47"/>
            <p:cNvSpPr/>
            <p:nvPr/>
          </p:nvSpPr>
          <p:spPr>
            <a:xfrm>
              <a:off x="5149329" y="4195292"/>
              <a:ext cx="266248" cy="153993"/>
            </a:xfrm>
            <a:custGeom>
              <a:avLst/>
              <a:gdLst/>
              <a:ahLst/>
              <a:cxnLst/>
              <a:rect l="l" t="t" r="r" b="b"/>
              <a:pathLst>
                <a:path w="266248"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2664;p47"/>
            <p:cNvSpPr/>
            <p:nvPr/>
          </p:nvSpPr>
          <p:spPr>
            <a:xfrm>
              <a:off x="5306305" y="4285820"/>
              <a:ext cx="266280" cy="154040"/>
            </a:xfrm>
            <a:custGeom>
              <a:avLst/>
              <a:gdLst/>
              <a:ahLst/>
              <a:cxnLst/>
              <a:rect l="l" t="t" r="r" b="b"/>
              <a:pathLst>
                <a:path w="266280" h="154040" extrusionOk="0">
                  <a:moveTo>
                    <a:pt x="116765" y="150537"/>
                  </a:moveTo>
                  <a:lnTo>
                    <a:pt x="6130" y="86434"/>
                  </a:lnTo>
                  <a:cubicBezTo>
                    <a:pt x="-2899" y="81195"/>
                    <a:pt x="-1853" y="72147"/>
                    <a:pt x="8602" y="66051"/>
                  </a:cubicBezTo>
                  <a:lnTo>
                    <a:pt x="114199" y="4995"/>
                  </a:lnTo>
                  <a:cubicBezTo>
                    <a:pt x="125053" y="-1081"/>
                    <a:pt x="138132" y="-1644"/>
                    <a:pt x="149461" y="3471"/>
                  </a:cubicBezTo>
                  <a:lnTo>
                    <a:pt x="260191" y="67575"/>
                  </a:lnTo>
                  <a:cubicBezTo>
                    <a:pt x="269221" y="72813"/>
                    <a:pt x="268080" y="81862"/>
                    <a:pt x="257625" y="87958"/>
                  </a:cubicBezTo>
                  <a:lnTo>
                    <a:pt x="152028" y="149013"/>
                  </a:lnTo>
                  <a:cubicBezTo>
                    <a:pt x="141192" y="155128"/>
                    <a:pt x="128085" y="155700"/>
                    <a:pt x="116765"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2665;p47"/>
            <p:cNvSpPr/>
            <p:nvPr/>
          </p:nvSpPr>
          <p:spPr>
            <a:xfrm>
              <a:off x="3348561" y="3153075"/>
              <a:ext cx="342095" cy="197622"/>
            </a:xfrm>
            <a:custGeom>
              <a:avLst/>
              <a:gdLst/>
              <a:ahLst/>
              <a:cxnLst/>
              <a:rect l="l" t="t" r="r" b="b"/>
              <a:pathLst>
                <a:path w="342095" h="197622" extrusionOk="0">
                  <a:moveTo>
                    <a:pt x="192200" y="194194"/>
                  </a:moveTo>
                  <a:lnTo>
                    <a:pt x="6098" y="86466"/>
                  </a:lnTo>
                  <a:cubicBezTo>
                    <a:pt x="-2931" y="81228"/>
                    <a:pt x="-1790" y="72179"/>
                    <a:pt x="8570" y="66083"/>
                  </a:cubicBezTo>
                  <a:lnTo>
                    <a:pt x="114262" y="5028"/>
                  </a:lnTo>
                  <a:cubicBezTo>
                    <a:pt x="125069" y="-1087"/>
                    <a:pt x="138138" y="-1659"/>
                    <a:pt x="149429" y="3504"/>
                  </a:cubicBezTo>
                  <a:lnTo>
                    <a:pt x="336006" y="111231"/>
                  </a:lnTo>
                  <a:cubicBezTo>
                    <a:pt x="345036" y="116470"/>
                    <a:pt x="343895" y="125614"/>
                    <a:pt x="333440" y="131615"/>
                  </a:cubicBezTo>
                  <a:lnTo>
                    <a:pt x="227463" y="192575"/>
                  </a:lnTo>
                  <a:cubicBezTo>
                    <a:pt x="216627" y="198680"/>
                    <a:pt x="203549" y="199281"/>
                    <a:pt x="192200" y="19419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2666;p47"/>
            <p:cNvSpPr/>
            <p:nvPr/>
          </p:nvSpPr>
          <p:spPr>
            <a:xfrm>
              <a:off x="5350264" y="4375807"/>
              <a:ext cx="378572" cy="242223"/>
            </a:xfrm>
            <a:custGeom>
              <a:avLst/>
              <a:gdLst/>
              <a:ahLst/>
              <a:cxnLst/>
              <a:rect l="l" t="t" r="r" b="b"/>
              <a:pathLst>
                <a:path w="378572" h="242223" extrusionOk="0">
                  <a:moveTo>
                    <a:pt x="371823" y="67980"/>
                  </a:moveTo>
                  <a:lnTo>
                    <a:pt x="261189" y="3972"/>
                  </a:lnTo>
                  <a:cubicBezTo>
                    <a:pt x="250867" y="-1324"/>
                    <a:pt x="238625" y="-1324"/>
                    <a:pt x="228303" y="3972"/>
                  </a:cubicBezTo>
                  <a:lnTo>
                    <a:pt x="116718" y="68551"/>
                  </a:lnTo>
                  <a:cubicBezTo>
                    <a:pt x="107213" y="73790"/>
                    <a:pt x="107213" y="82267"/>
                    <a:pt x="116718" y="87601"/>
                  </a:cubicBezTo>
                  <a:lnTo>
                    <a:pt x="125557" y="92745"/>
                  </a:lnTo>
                  <a:cubicBezTo>
                    <a:pt x="133921" y="97507"/>
                    <a:pt x="133826" y="105413"/>
                    <a:pt x="125557" y="110271"/>
                  </a:cubicBezTo>
                  <a:lnTo>
                    <a:pt x="7129" y="178470"/>
                  </a:lnTo>
                  <a:cubicBezTo>
                    <a:pt x="-2376" y="183804"/>
                    <a:pt x="-2376" y="192281"/>
                    <a:pt x="7129" y="197520"/>
                  </a:cubicBezTo>
                  <a:lnTo>
                    <a:pt x="77558" y="238287"/>
                  </a:lnTo>
                  <a:cubicBezTo>
                    <a:pt x="87861" y="243535"/>
                    <a:pt x="100046" y="243535"/>
                    <a:pt x="110349" y="238287"/>
                  </a:cubicBezTo>
                  <a:lnTo>
                    <a:pt x="220794" y="174469"/>
                  </a:lnTo>
                  <a:lnTo>
                    <a:pt x="243605" y="161229"/>
                  </a:lnTo>
                  <a:lnTo>
                    <a:pt x="260048" y="151704"/>
                  </a:lnTo>
                  <a:lnTo>
                    <a:pt x="276587" y="142179"/>
                  </a:lnTo>
                  <a:lnTo>
                    <a:pt x="371633" y="87220"/>
                  </a:lnTo>
                  <a:cubicBezTo>
                    <a:pt x="380853" y="81696"/>
                    <a:pt x="380853" y="73219"/>
                    <a:pt x="371823" y="6798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2667;p47"/>
            <p:cNvSpPr/>
            <p:nvPr/>
          </p:nvSpPr>
          <p:spPr>
            <a:xfrm>
              <a:off x="2893378" y="3416909"/>
              <a:ext cx="266442" cy="154101"/>
            </a:xfrm>
            <a:custGeom>
              <a:avLst/>
              <a:gdLst/>
              <a:ahLst/>
              <a:cxnLst/>
              <a:rect l="l" t="t" r="r" b="b"/>
              <a:pathLst>
                <a:path w="266442" h="154101" extrusionOk="0">
                  <a:moveTo>
                    <a:pt x="116927" y="150672"/>
                  </a:moveTo>
                  <a:lnTo>
                    <a:pt x="6292" y="86664"/>
                  </a:lnTo>
                  <a:cubicBezTo>
                    <a:pt x="-3212" y="81426"/>
                    <a:pt x="-1597" y="72282"/>
                    <a:pt x="8763" y="66281"/>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54" y="155159"/>
                    <a:pt x="128275" y="155759"/>
                    <a:pt x="116927" y="15067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2668;p47"/>
            <p:cNvSpPr/>
            <p:nvPr/>
          </p:nvSpPr>
          <p:spPr>
            <a:xfrm>
              <a:off x="3049635" y="3507492"/>
              <a:ext cx="266442" cy="153993"/>
            </a:xfrm>
            <a:custGeom>
              <a:avLst/>
              <a:gdLst/>
              <a:ahLst/>
              <a:cxnLst/>
              <a:rect l="l" t="t" r="r" b="b"/>
              <a:pathLst>
                <a:path w="266442" h="153993" extrusionOk="0">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2669;p47"/>
            <p:cNvSpPr/>
            <p:nvPr/>
          </p:nvSpPr>
          <p:spPr>
            <a:xfrm>
              <a:off x="3205860" y="3597884"/>
              <a:ext cx="266188" cy="153922"/>
            </a:xfrm>
            <a:custGeom>
              <a:avLst/>
              <a:gdLst/>
              <a:ahLst/>
              <a:cxnLst/>
              <a:rect l="l" t="t" r="r" b="b"/>
              <a:pathLst>
                <a:path w="266188" h="153922" extrusionOk="0">
                  <a:moveTo>
                    <a:pt x="116959" y="150482"/>
                  </a:moveTo>
                  <a:lnTo>
                    <a:pt x="6324" y="86474"/>
                  </a:lnTo>
                  <a:cubicBezTo>
                    <a:pt x="-3181" y="81235"/>
                    <a:pt x="-1660" y="72091"/>
                    <a:pt x="8795" y="66091"/>
                  </a:cubicBezTo>
                  <a:lnTo>
                    <a:pt x="114392" y="4940"/>
                  </a:lnTo>
                  <a:cubicBezTo>
                    <a:pt x="125256" y="-1099"/>
                    <a:pt x="138335" y="-1632"/>
                    <a:pt x="149655" y="3511"/>
                  </a:cubicBezTo>
                  <a:lnTo>
                    <a:pt x="260099" y="67519"/>
                  </a:lnTo>
                  <a:cubicBezTo>
                    <a:pt x="269129" y="72758"/>
                    <a:pt x="267988" y="81902"/>
                    <a:pt x="257533" y="87903"/>
                  </a:cubicBezTo>
                  <a:lnTo>
                    <a:pt x="151936" y="149053"/>
                  </a:lnTo>
                  <a:cubicBezTo>
                    <a:pt x="141148" y="154997"/>
                    <a:pt x="128193" y="155530"/>
                    <a:pt x="11695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2670;p47"/>
            <p:cNvSpPr/>
            <p:nvPr/>
          </p:nvSpPr>
          <p:spPr>
            <a:xfrm>
              <a:off x="4536462" y="4367735"/>
              <a:ext cx="266437" cy="154256"/>
            </a:xfrm>
            <a:custGeom>
              <a:avLst/>
              <a:gdLst/>
              <a:ahLst/>
              <a:cxnLst/>
              <a:rect l="l" t="t" r="r" b="b"/>
              <a:pathLst>
                <a:path w="266437" h="154256" extrusionOk="0">
                  <a:moveTo>
                    <a:pt x="117013" y="150537"/>
                  </a:moveTo>
                  <a:lnTo>
                    <a:pt x="6284" y="86434"/>
                  </a:lnTo>
                  <a:cubicBezTo>
                    <a:pt x="-3221" y="81291"/>
                    <a:pt x="-1605" y="72147"/>
                    <a:pt x="8850" y="66051"/>
                  </a:cubicBezTo>
                  <a:lnTo>
                    <a:pt x="114447" y="4995"/>
                  </a:lnTo>
                  <a:cubicBezTo>
                    <a:pt x="125301" y="-1082"/>
                    <a:pt x="138380" y="-1644"/>
                    <a:pt x="149709" y="3472"/>
                  </a:cubicBezTo>
                  <a:lnTo>
                    <a:pt x="260154" y="67575"/>
                  </a:lnTo>
                  <a:cubicBezTo>
                    <a:pt x="269659" y="72814"/>
                    <a:pt x="268043" y="81862"/>
                    <a:pt x="257588" y="87958"/>
                  </a:cubicBezTo>
                  <a:lnTo>
                    <a:pt x="152181" y="149490"/>
                  </a:lnTo>
                  <a:cubicBezTo>
                    <a:pt x="141298" y="155452"/>
                    <a:pt x="128229" y="155843"/>
                    <a:pt x="117013" y="1505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2671;p47"/>
            <p:cNvSpPr/>
            <p:nvPr/>
          </p:nvSpPr>
          <p:spPr>
            <a:xfrm>
              <a:off x="4692711" y="4458183"/>
              <a:ext cx="266636" cy="153993"/>
            </a:xfrm>
            <a:custGeom>
              <a:avLst/>
              <a:gdLst/>
              <a:ahLst/>
              <a:cxnLst/>
              <a:rect l="l" t="t" r="r" b="b"/>
              <a:pathLst>
                <a:path w="266636" h="153993" extrusionOk="0">
                  <a:moveTo>
                    <a:pt x="116927" y="150482"/>
                  </a:moveTo>
                  <a:lnTo>
                    <a:pt x="6292" y="86474"/>
                  </a:lnTo>
                  <a:cubicBezTo>
                    <a:pt x="-3212" y="81235"/>
                    <a:pt x="-1597" y="72091"/>
                    <a:pt x="8763" y="66090"/>
                  </a:cubicBezTo>
                  <a:lnTo>
                    <a:pt x="114455" y="4940"/>
                  </a:lnTo>
                  <a:cubicBezTo>
                    <a:pt x="125291" y="-1099"/>
                    <a:pt x="138341" y="-1632"/>
                    <a:pt x="149623" y="3511"/>
                  </a:cubicBezTo>
                  <a:lnTo>
                    <a:pt x="260352" y="67519"/>
                  </a:lnTo>
                  <a:cubicBezTo>
                    <a:pt x="269857" y="72758"/>
                    <a:pt x="268242" y="81902"/>
                    <a:pt x="257786" y="87903"/>
                  </a:cubicBezTo>
                  <a:lnTo>
                    <a:pt x="152189" y="149053"/>
                  </a:lnTo>
                  <a:cubicBezTo>
                    <a:pt x="141325" y="155092"/>
                    <a:pt x="128247" y="155626"/>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2672;p47"/>
            <p:cNvSpPr/>
            <p:nvPr/>
          </p:nvSpPr>
          <p:spPr>
            <a:xfrm>
              <a:off x="4849162" y="4548575"/>
              <a:ext cx="266442" cy="153993"/>
            </a:xfrm>
            <a:custGeom>
              <a:avLst/>
              <a:gdLst/>
              <a:ahLst/>
              <a:cxnLst/>
              <a:rect l="l" t="t" r="r" b="b"/>
              <a:pathLst>
                <a:path w="266442" h="153993" extrusionOk="0">
                  <a:moveTo>
                    <a:pt x="116733" y="150482"/>
                  </a:moveTo>
                  <a:lnTo>
                    <a:pt x="6099" y="86474"/>
                  </a:lnTo>
                  <a:cubicBezTo>
                    <a:pt x="-2931" y="81235"/>
                    <a:pt x="-1790" y="72091"/>
                    <a:pt x="8570" y="66091"/>
                  </a:cubicBezTo>
                  <a:lnTo>
                    <a:pt x="114262" y="4940"/>
                  </a:lnTo>
                  <a:cubicBezTo>
                    <a:pt x="125097" y="-1099"/>
                    <a:pt x="138147" y="-1632"/>
                    <a:pt x="149429" y="3511"/>
                  </a:cubicBezTo>
                  <a:lnTo>
                    <a:pt x="260159" y="67519"/>
                  </a:lnTo>
                  <a:cubicBezTo>
                    <a:pt x="269663" y="72758"/>
                    <a:pt x="268048" y="81902"/>
                    <a:pt x="257593" y="87903"/>
                  </a:cubicBezTo>
                  <a:lnTo>
                    <a:pt x="151995" y="149053"/>
                  </a:lnTo>
                  <a:cubicBezTo>
                    <a:pt x="141132" y="155092"/>
                    <a:pt x="128053" y="155626"/>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2673;p47"/>
            <p:cNvSpPr/>
            <p:nvPr/>
          </p:nvSpPr>
          <p:spPr>
            <a:xfrm>
              <a:off x="5005419" y="4638967"/>
              <a:ext cx="266537" cy="154092"/>
            </a:xfrm>
            <a:custGeom>
              <a:avLst/>
              <a:gdLst/>
              <a:ahLst/>
              <a:cxnLst/>
              <a:rect l="l" t="t" r="r" b="b"/>
              <a:pathLst>
                <a:path w="266537" h="154092" extrusionOk="0">
                  <a:moveTo>
                    <a:pt x="116733" y="150482"/>
                  </a:moveTo>
                  <a:lnTo>
                    <a:pt x="6098" y="86474"/>
                  </a:lnTo>
                  <a:cubicBezTo>
                    <a:pt x="-2931" y="81235"/>
                    <a:pt x="-1790" y="72091"/>
                    <a:pt x="8570" y="66091"/>
                  </a:cubicBezTo>
                  <a:lnTo>
                    <a:pt x="114357" y="4940"/>
                  </a:lnTo>
                  <a:cubicBezTo>
                    <a:pt x="125192" y="-1099"/>
                    <a:pt x="138242" y="-1632"/>
                    <a:pt x="149524" y="3511"/>
                  </a:cubicBezTo>
                  <a:lnTo>
                    <a:pt x="260254" y="67519"/>
                  </a:lnTo>
                  <a:cubicBezTo>
                    <a:pt x="269759" y="72758"/>
                    <a:pt x="268143" y="81902"/>
                    <a:pt x="257688" y="87903"/>
                  </a:cubicBezTo>
                  <a:lnTo>
                    <a:pt x="152376" y="149053"/>
                  </a:lnTo>
                  <a:cubicBezTo>
                    <a:pt x="141407" y="155226"/>
                    <a:pt x="128158" y="155759"/>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2674;p47"/>
            <p:cNvSpPr/>
            <p:nvPr/>
          </p:nvSpPr>
          <p:spPr>
            <a:xfrm>
              <a:off x="3362257" y="3688277"/>
              <a:ext cx="306733" cy="177321"/>
            </a:xfrm>
            <a:custGeom>
              <a:avLst/>
              <a:gdLst/>
              <a:ahLst/>
              <a:cxnLst/>
              <a:rect l="l" t="t" r="r" b="b"/>
              <a:pathLst>
                <a:path w="306733" h="177321" extrusionOk="0">
                  <a:moveTo>
                    <a:pt x="157024" y="173818"/>
                  </a:moveTo>
                  <a:lnTo>
                    <a:pt x="6090" y="86474"/>
                  </a:lnTo>
                  <a:cubicBezTo>
                    <a:pt x="-2940" y="81235"/>
                    <a:pt x="-1799" y="72091"/>
                    <a:pt x="8656" y="66091"/>
                  </a:cubicBezTo>
                  <a:lnTo>
                    <a:pt x="114253" y="4940"/>
                  </a:lnTo>
                  <a:cubicBezTo>
                    <a:pt x="125117" y="-1099"/>
                    <a:pt x="138195" y="-1632"/>
                    <a:pt x="149516" y="3511"/>
                  </a:cubicBezTo>
                  <a:lnTo>
                    <a:pt x="300450" y="90856"/>
                  </a:lnTo>
                  <a:cubicBezTo>
                    <a:pt x="309955" y="96094"/>
                    <a:pt x="308339" y="105143"/>
                    <a:pt x="297884" y="111239"/>
                  </a:cubicBezTo>
                  <a:lnTo>
                    <a:pt x="192287" y="172294"/>
                  </a:lnTo>
                  <a:cubicBezTo>
                    <a:pt x="181451" y="178409"/>
                    <a:pt x="168344" y="178981"/>
                    <a:pt x="157024" y="17381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2675;p47"/>
            <p:cNvSpPr/>
            <p:nvPr/>
          </p:nvSpPr>
          <p:spPr>
            <a:xfrm>
              <a:off x="4339992" y="4254062"/>
              <a:ext cx="306655" cy="177321"/>
            </a:xfrm>
            <a:custGeom>
              <a:avLst/>
              <a:gdLst/>
              <a:ahLst/>
              <a:cxnLst/>
              <a:rect l="l" t="t" r="r" b="b"/>
              <a:pathLst>
                <a:path w="306655" h="177321" extrusionOk="0">
                  <a:moveTo>
                    <a:pt x="157227" y="173818"/>
                  </a:moveTo>
                  <a:lnTo>
                    <a:pt x="6292" y="86474"/>
                  </a:lnTo>
                  <a:cubicBezTo>
                    <a:pt x="-3212" y="81235"/>
                    <a:pt x="-1597" y="72091"/>
                    <a:pt x="8764" y="66090"/>
                  </a:cubicBezTo>
                  <a:lnTo>
                    <a:pt x="114456" y="4940"/>
                  </a:lnTo>
                  <a:cubicBezTo>
                    <a:pt x="125291" y="-1099"/>
                    <a:pt x="138341" y="-1632"/>
                    <a:pt x="149623" y="3511"/>
                  </a:cubicBezTo>
                  <a:lnTo>
                    <a:pt x="300557" y="90855"/>
                  </a:lnTo>
                  <a:cubicBezTo>
                    <a:pt x="309587" y="96094"/>
                    <a:pt x="308446" y="105143"/>
                    <a:pt x="298086" y="111239"/>
                  </a:cubicBezTo>
                  <a:lnTo>
                    <a:pt x="192394" y="172294"/>
                  </a:lnTo>
                  <a:cubicBezTo>
                    <a:pt x="181587" y="178409"/>
                    <a:pt x="168518" y="178981"/>
                    <a:pt x="157227" y="17381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2676;p47"/>
            <p:cNvSpPr/>
            <p:nvPr/>
          </p:nvSpPr>
          <p:spPr>
            <a:xfrm>
              <a:off x="3558805" y="3802100"/>
              <a:ext cx="891371" cy="515693"/>
            </a:xfrm>
            <a:custGeom>
              <a:avLst/>
              <a:gdLst/>
              <a:ahLst/>
              <a:cxnLst/>
              <a:rect l="l" t="t" r="r" b="b"/>
              <a:pathLst>
                <a:path w="891371" h="515693" extrusionOk="0">
                  <a:moveTo>
                    <a:pt x="741857" y="512051"/>
                  </a:moveTo>
                  <a:lnTo>
                    <a:pt x="6098" y="86474"/>
                  </a:lnTo>
                  <a:cubicBezTo>
                    <a:pt x="-2931" y="81235"/>
                    <a:pt x="-1790" y="72091"/>
                    <a:pt x="8570" y="66090"/>
                  </a:cubicBezTo>
                  <a:lnTo>
                    <a:pt x="114262" y="4940"/>
                  </a:lnTo>
                  <a:cubicBezTo>
                    <a:pt x="125097" y="-1099"/>
                    <a:pt x="138147" y="-1632"/>
                    <a:pt x="149429" y="3511"/>
                  </a:cubicBezTo>
                  <a:lnTo>
                    <a:pt x="885282" y="429374"/>
                  </a:lnTo>
                  <a:cubicBezTo>
                    <a:pt x="894312" y="434613"/>
                    <a:pt x="893171" y="443757"/>
                    <a:pt x="882716" y="449758"/>
                  </a:cubicBezTo>
                  <a:lnTo>
                    <a:pt x="777119" y="510908"/>
                  </a:lnTo>
                  <a:cubicBezTo>
                    <a:pt x="766208" y="516861"/>
                    <a:pt x="753129" y="517280"/>
                    <a:pt x="741857" y="51205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2677;p47"/>
            <p:cNvSpPr/>
            <p:nvPr/>
          </p:nvSpPr>
          <p:spPr>
            <a:xfrm>
              <a:off x="3471751" y="3400145"/>
              <a:ext cx="266623" cy="154042"/>
            </a:xfrm>
            <a:custGeom>
              <a:avLst/>
              <a:gdLst/>
              <a:ahLst/>
              <a:cxnLst/>
              <a:rect l="l" t="t" r="r" b="b"/>
              <a:pathLst>
                <a:path w="266623" h="154042" extrusionOk="0">
                  <a:moveTo>
                    <a:pt x="116724" y="150482"/>
                  </a:moveTo>
                  <a:lnTo>
                    <a:pt x="6090" y="86474"/>
                  </a:lnTo>
                  <a:cubicBezTo>
                    <a:pt x="-2940" y="81235"/>
                    <a:pt x="-1799" y="72091"/>
                    <a:pt x="8656" y="66091"/>
                  </a:cubicBezTo>
                  <a:lnTo>
                    <a:pt x="114253" y="4940"/>
                  </a:lnTo>
                  <a:cubicBezTo>
                    <a:pt x="125088" y="-1099"/>
                    <a:pt x="138138" y="-1632"/>
                    <a:pt x="149420" y="3511"/>
                  </a:cubicBezTo>
                  <a:lnTo>
                    <a:pt x="260340" y="67519"/>
                  </a:lnTo>
                  <a:cubicBezTo>
                    <a:pt x="269845" y="72758"/>
                    <a:pt x="268229" y="81902"/>
                    <a:pt x="257774" y="87903"/>
                  </a:cubicBezTo>
                  <a:lnTo>
                    <a:pt x="152177" y="149053"/>
                  </a:lnTo>
                  <a:cubicBezTo>
                    <a:pt x="141256" y="155159"/>
                    <a:pt x="128092" y="155692"/>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2678;p47"/>
            <p:cNvSpPr/>
            <p:nvPr/>
          </p:nvSpPr>
          <p:spPr>
            <a:xfrm>
              <a:off x="3628284" y="3490390"/>
              <a:ext cx="266442" cy="154037"/>
            </a:xfrm>
            <a:custGeom>
              <a:avLst/>
              <a:gdLst/>
              <a:ahLst/>
              <a:cxnLst/>
              <a:rect l="l" t="t" r="r" b="b"/>
              <a:pathLst>
                <a:path w="266442" h="154037" extrusionOk="0">
                  <a:moveTo>
                    <a:pt x="116733" y="150534"/>
                  </a:moveTo>
                  <a:lnTo>
                    <a:pt x="6098" y="86431"/>
                  </a:lnTo>
                  <a:cubicBezTo>
                    <a:pt x="-2931" y="81192"/>
                    <a:pt x="-1790" y="72143"/>
                    <a:pt x="8570" y="66047"/>
                  </a:cubicBezTo>
                  <a:lnTo>
                    <a:pt x="114262" y="4992"/>
                  </a:lnTo>
                  <a:cubicBezTo>
                    <a:pt x="125078" y="-1075"/>
                    <a:pt x="138128" y="-1647"/>
                    <a:pt x="149429" y="3468"/>
                  </a:cubicBezTo>
                  <a:lnTo>
                    <a:pt x="260159" y="67571"/>
                  </a:lnTo>
                  <a:cubicBezTo>
                    <a:pt x="269664" y="72810"/>
                    <a:pt x="268048" y="81859"/>
                    <a:pt x="257593" y="87955"/>
                  </a:cubicBezTo>
                  <a:lnTo>
                    <a:pt x="151996" y="149010"/>
                  </a:lnTo>
                  <a:cubicBezTo>
                    <a:pt x="141160" y="155125"/>
                    <a:pt x="128053" y="155697"/>
                    <a:pt x="116733" y="15053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2679;p47"/>
            <p:cNvSpPr/>
            <p:nvPr/>
          </p:nvSpPr>
          <p:spPr>
            <a:xfrm>
              <a:off x="3784546" y="3581216"/>
              <a:ext cx="266667" cy="153993"/>
            </a:xfrm>
            <a:custGeom>
              <a:avLst/>
              <a:gdLst/>
              <a:ahLst/>
              <a:cxnLst/>
              <a:rect l="l" t="t" r="r" b="b"/>
              <a:pathLst>
                <a:path w="266667" h="153993" extrusionOk="0">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849"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2680;p47"/>
            <p:cNvSpPr/>
            <p:nvPr/>
          </p:nvSpPr>
          <p:spPr>
            <a:xfrm>
              <a:off x="3941088" y="3671799"/>
              <a:ext cx="266351" cy="153784"/>
            </a:xfrm>
            <a:custGeom>
              <a:avLst/>
              <a:gdLst/>
              <a:ahLst/>
              <a:cxnLst/>
              <a:rect l="l" t="t" r="r" b="b"/>
              <a:pathLst>
                <a:path w="266351" h="153784" extrusionOk="0">
                  <a:moveTo>
                    <a:pt x="117013" y="150101"/>
                  </a:moveTo>
                  <a:lnTo>
                    <a:pt x="6284" y="86093"/>
                  </a:lnTo>
                  <a:cubicBezTo>
                    <a:pt x="-3221" y="80854"/>
                    <a:pt x="-1605" y="71710"/>
                    <a:pt x="8850" y="65710"/>
                  </a:cubicBezTo>
                  <a:lnTo>
                    <a:pt x="114162" y="4940"/>
                  </a:lnTo>
                  <a:cubicBezTo>
                    <a:pt x="125026" y="-1099"/>
                    <a:pt x="138104" y="-1632"/>
                    <a:pt x="149424" y="3511"/>
                  </a:cubicBezTo>
                  <a:lnTo>
                    <a:pt x="260059" y="67519"/>
                  </a:lnTo>
                  <a:cubicBezTo>
                    <a:pt x="269564" y="72758"/>
                    <a:pt x="267948" y="81902"/>
                    <a:pt x="257588" y="87903"/>
                  </a:cubicBezTo>
                  <a:lnTo>
                    <a:pt x="152181" y="149053"/>
                  </a:lnTo>
                  <a:cubicBezTo>
                    <a:pt x="141288" y="154968"/>
                    <a:pt x="128238" y="155359"/>
                    <a:pt x="117013" y="15010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2681;p47"/>
            <p:cNvSpPr/>
            <p:nvPr/>
          </p:nvSpPr>
          <p:spPr>
            <a:xfrm>
              <a:off x="4097622" y="3762381"/>
              <a:ext cx="266636" cy="153993"/>
            </a:xfrm>
            <a:custGeom>
              <a:avLst/>
              <a:gdLst/>
              <a:ahLst/>
              <a:cxnLst/>
              <a:rect l="l" t="t" r="r" b="b"/>
              <a:pathLst>
                <a:path w="266636" h="153993" extrusionOk="0">
                  <a:moveTo>
                    <a:pt x="116927" y="150482"/>
                  </a:moveTo>
                  <a:lnTo>
                    <a:pt x="6292" y="86474"/>
                  </a:lnTo>
                  <a:cubicBezTo>
                    <a:pt x="-3212" y="81235"/>
                    <a:pt x="-1597" y="72091"/>
                    <a:pt x="8764" y="66091"/>
                  </a:cubicBezTo>
                  <a:lnTo>
                    <a:pt x="114456" y="4940"/>
                  </a:lnTo>
                  <a:cubicBezTo>
                    <a:pt x="125291" y="-1099"/>
                    <a:pt x="138341" y="-1632"/>
                    <a:pt x="149623" y="3511"/>
                  </a:cubicBezTo>
                  <a:lnTo>
                    <a:pt x="260353" y="67519"/>
                  </a:lnTo>
                  <a:cubicBezTo>
                    <a:pt x="269857" y="72758"/>
                    <a:pt x="268241" y="81902"/>
                    <a:pt x="257786" y="87903"/>
                  </a:cubicBezTo>
                  <a:lnTo>
                    <a:pt x="152189" y="149053"/>
                  </a:lnTo>
                  <a:cubicBezTo>
                    <a:pt x="141325" y="155092"/>
                    <a:pt x="128247" y="155626"/>
                    <a:pt x="116927"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2682;p47"/>
            <p:cNvSpPr/>
            <p:nvPr/>
          </p:nvSpPr>
          <p:spPr>
            <a:xfrm>
              <a:off x="4254133" y="3852876"/>
              <a:ext cx="266854" cy="154172"/>
            </a:xfrm>
            <a:custGeom>
              <a:avLst/>
              <a:gdLst/>
              <a:ahLst/>
              <a:cxnLst/>
              <a:rect l="l" t="t" r="r" b="b"/>
              <a:pathLst>
                <a:path w="266854" h="154172" extrusionOk="0">
                  <a:moveTo>
                    <a:pt x="116959" y="150570"/>
                  </a:moveTo>
                  <a:lnTo>
                    <a:pt x="6324" y="86466"/>
                  </a:lnTo>
                  <a:cubicBezTo>
                    <a:pt x="-3181" y="81228"/>
                    <a:pt x="-1660" y="72179"/>
                    <a:pt x="8795" y="66083"/>
                  </a:cubicBezTo>
                  <a:lnTo>
                    <a:pt x="114772" y="5028"/>
                  </a:lnTo>
                  <a:cubicBezTo>
                    <a:pt x="125608" y="-1087"/>
                    <a:pt x="138715" y="-1659"/>
                    <a:pt x="150035" y="3504"/>
                  </a:cubicBezTo>
                  <a:lnTo>
                    <a:pt x="260764" y="67607"/>
                  </a:lnTo>
                  <a:cubicBezTo>
                    <a:pt x="269794" y="72846"/>
                    <a:pt x="268653" y="81894"/>
                    <a:pt x="258198" y="87990"/>
                  </a:cubicBezTo>
                  <a:lnTo>
                    <a:pt x="152601" y="149046"/>
                  </a:lnTo>
                  <a:cubicBezTo>
                    <a:pt x="141661" y="155294"/>
                    <a:pt x="128383" y="155865"/>
                    <a:pt x="116959"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2683;p47"/>
            <p:cNvSpPr/>
            <p:nvPr/>
          </p:nvSpPr>
          <p:spPr>
            <a:xfrm>
              <a:off x="4410814" y="3943451"/>
              <a:ext cx="266442" cy="153993"/>
            </a:xfrm>
            <a:custGeom>
              <a:avLst/>
              <a:gdLst/>
              <a:ahLst/>
              <a:cxnLst/>
              <a:rect l="l" t="t" r="r" b="b"/>
              <a:pathLst>
                <a:path w="266442" h="153993" extrusionOk="0">
                  <a:moveTo>
                    <a:pt x="116819" y="150482"/>
                  </a:moveTo>
                  <a:lnTo>
                    <a:pt x="6089" y="86474"/>
                  </a:lnTo>
                  <a:cubicBezTo>
                    <a:pt x="-2940" y="81235"/>
                    <a:pt x="-1799" y="72091"/>
                    <a:pt x="8656" y="66091"/>
                  </a:cubicBezTo>
                  <a:lnTo>
                    <a:pt x="114253" y="4940"/>
                  </a:lnTo>
                  <a:cubicBezTo>
                    <a:pt x="125117" y="-1099"/>
                    <a:pt x="138195" y="-1632"/>
                    <a:pt x="149516"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2684;p47"/>
            <p:cNvSpPr/>
            <p:nvPr/>
          </p:nvSpPr>
          <p:spPr>
            <a:xfrm>
              <a:off x="4567356" y="4034034"/>
              <a:ext cx="266239" cy="153993"/>
            </a:xfrm>
            <a:custGeom>
              <a:avLst/>
              <a:gdLst/>
              <a:ahLst/>
              <a:cxnLst/>
              <a:rect l="l" t="t" r="r" b="b"/>
              <a:pathLst>
                <a:path w="266239" h="153993" extrusionOk="0">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80" y="72758"/>
                    <a:pt x="268039" y="81902"/>
                    <a:pt x="257584" y="87903"/>
                  </a:cubicBezTo>
                  <a:lnTo>
                    <a:pt x="151987" y="149053"/>
                  </a:lnTo>
                  <a:cubicBezTo>
                    <a:pt x="141151" y="155092"/>
                    <a:pt x="128101"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2685;p47"/>
            <p:cNvSpPr/>
            <p:nvPr/>
          </p:nvSpPr>
          <p:spPr>
            <a:xfrm>
              <a:off x="4723985" y="4124617"/>
              <a:ext cx="266248" cy="154017"/>
            </a:xfrm>
            <a:custGeom>
              <a:avLst/>
              <a:gdLst/>
              <a:ahLst/>
              <a:cxnLst/>
              <a:rect l="l" t="t" r="r" b="b"/>
              <a:pathLst>
                <a:path w="266248" h="154017" extrusionOk="0">
                  <a:moveTo>
                    <a:pt x="116638"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2" y="87903"/>
                  </a:cubicBezTo>
                  <a:lnTo>
                    <a:pt x="151996" y="149053"/>
                  </a:lnTo>
                  <a:cubicBezTo>
                    <a:pt x="141103" y="155130"/>
                    <a:pt x="127977" y="155654"/>
                    <a:pt x="116638"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2686;p47"/>
            <p:cNvSpPr/>
            <p:nvPr/>
          </p:nvSpPr>
          <p:spPr>
            <a:xfrm>
              <a:off x="4880346" y="4215112"/>
              <a:ext cx="266334" cy="154040"/>
            </a:xfrm>
            <a:custGeom>
              <a:avLst/>
              <a:gdLst/>
              <a:ahLst/>
              <a:cxnLst/>
              <a:rect l="l" t="t" r="r" b="b"/>
              <a:pathLst>
                <a:path w="266334" h="154040" extrusionOk="0">
                  <a:moveTo>
                    <a:pt x="116819" y="150570"/>
                  </a:moveTo>
                  <a:lnTo>
                    <a:pt x="6090" y="86466"/>
                  </a:lnTo>
                  <a:cubicBezTo>
                    <a:pt x="-2940" y="81228"/>
                    <a:pt x="-1799" y="72179"/>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27" y="155122"/>
                    <a:pt x="128149" y="155685"/>
                    <a:pt x="116819"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2687;p47"/>
            <p:cNvSpPr/>
            <p:nvPr/>
          </p:nvSpPr>
          <p:spPr>
            <a:xfrm>
              <a:off x="5036888" y="4305687"/>
              <a:ext cx="266442" cy="153993"/>
            </a:xfrm>
            <a:custGeom>
              <a:avLst/>
              <a:gdLst/>
              <a:ahLst/>
              <a:cxnLst/>
              <a:rect l="l" t="t" r="r" b="b"/>
              <a:pathLst>
                <a:path w="266442"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2688;p47"/>
            <p:cNvSpPr/>
            <p:nvPr/>
          </p:nvSpPr>
          <p:spPr>
            <a:xfrm>
              <a:off x="5193145" y="4396270"/>
              <a:ext cx="266239" cy="154284"/>
            </a:xfrm>
            <a:custGeom>
              <a:avLst/>
              <a:gdLst/>
              <a:ahLst/>
              <a:cxnLst/>
              <a:rect l="l" t="t" r="r" b="b"/>
              <a:pathLst>
                <a:path w="266239" h="154284" extrusionOk="0">
                  <a:moveTo>
                    <a:pt x="116724" y="150482"/>
                  </a:moveTo>
                  <a:lnTo>
                    <a:pt x="6089" y="86474"/>
                  </a:lnTo>
                  <a:cubicBezTo>
                    <a:pt x="-2940" y="81235"/>
                    <a:pt x="-1799" y="72091"/>
                    <a:pt x="8656" y="66090"/>
                  </a:cubicBezTo>
                  <a:lnTo>
                    <a:pt x="114253" y="4940"/>
                  </a:lnTo>
                  <a:cubicBezTo>
                    <a:pt x="125088" y="-1099"/>
                    <a:pt x="138138" y="-1632"/>
                    <a:pt x="149420" y="3511"/>
                  </a:cubicBezTo>
                  <a:lnTo>
                    <a:pt x="260150" y="67519"/>
                  </a:lnTo>
                  <a:cubicBezTo>
                    <a:pt x="269180" y="72758"/>
                    <a:pt x="268039" y="81902"/>
                    <a:pt x="257584" y="87903"/>
                  </a:cubicBezTo>
                  <a:lnTo>
                    <a:pt x="152272" y="149529"/>
                  </a:lnTo>
                  <a:cubicBezTo>
                    <a:pt x="141256" y="155511"/>
                    <a:pt x="128044" y="155873"/>
                    <a:pt x="11672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2689;p47"/>
            <p:cNvSpPr/>
            <p:nvPr/>
          </p:nvSpPr>
          <p:spPr>
            <a:xfrm>
              <a:off x="3196776" y="3241078"/>
              <a:ext cx="384874" cy="222382"/>
            </a:xfrm>
            <a:custGeom>
              <a:avLst/>
              <a:gdLst/>
              <a:ahLst/>
              <a:cxnLst/>
              <a:rect l="l" t="t" r="r" b="b"/>
              <a:pathLst>
                <a:path w="384874" h="222382" extrusionOk="0">
                  <a:moveTo>
                    <a:pt x="235252" y="218871"/>
                  </a:moveTo>
                  <a:lnTo>
                    <a:pt x="6284" y="86474"/>
                  </a:lnTo>
                  <a:cubicBezTo>
                    <a:pt x="-3221" y="81235"/>
                    <a:pt x="-1605" y="72091"/>
                    <a:pt x="8850" y="66090"/>
                  </a:cubicBezTo>
                  <a:lnTo>
                    <a:pt x="114447" y="4940"/>
                  </a:lnTo>
                  <a:cubicBezTo>
                    <a:pt x="125311" y="-1099"/>
                    <a:pt x="138389" y="-1632"/>
                    <a:pt x="149709" y="3511"/>
                  </a:cubicBezTo>
                  <a:lnTo>
                    <a:pt x="378582" y="135909"/>
                  </a:lnTo>
                  <a:cubicBezTo>
                    <a:pt x="388087" y="141147"/>
                    <a:pt x="386471" y="150291"/>
                    <a:pt x="376111" y="156292"/>
                  </a:cubicBezTo>
                  <a:lnTo>
                    <a:pt x="270419" y="217443"/>
                  </a:lnTo>
                  <a:cubicBezTo>
                    <a:pt x="259584" y="223482"/>
                    <a:pt x="246534" y="224015"/>
                    <a:pt x="235252" y="21887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2690;p47"/>
            <p:cNvSpPr/>
            <p:nvPr/>
          </p:nvSpPr>
          <p:spPr>
            <a:xfrm>
              <a:off x="3242171" y="3443016"/>
              <a:ext cx="266280" cy="153882"/>
            </a:xfrm>
            <a:custGeom>
              <a:avLst/>
              <a:gdLst/>
              <a:ahLst/>
              <a:cxnLst/>
              <a:rect l="l" t="t" r="r" b="b"/>
              <a:pathLst>
                <a:path w="266280" h="153882" extrusionOk="0">
                  <a:moveTo>
                    <a:pt x="116765" y="150284"/>
                  </a:moveTo>
                  <a:lnTo>
                    <a:pt x="6131" y="86466"/>
                  </a:lnTo>
                  <a:cubicBezTo>
                    <a:pt x="-2899" y="81228"/>
                    <a:pt x="-1853" y="72179"/>
                    <a:pt x="8602" y="66083"/>
                  </a:cubicBezTo>
                  <a:lnTo>
                    <a:pt x="114199" y="5028"/>
                  </a:lnTo>
                  <a:cubicBezTo>
                    <a:pt x="125034" y="-1087"/>
                    <a:pt x="138141" y="-1659"/>
                    <a:pt x="149461" y="3504"/>
                  </a:cubicBezTo>
                  <a:lnTo>
                    <a:pt x="260191" y="67607"/>
                  </a:lnTo>
                  <a:cubicBezTo>
                    <a:pt x="269220" y="72750"/>
                    <a:pt x="268080" y="81894"/>
                    <a:pt x="257625" y="87990"/>
                  </a:cubicBezTo>
                  <a:lnTo>
                    <a:pt x="152028" y="149046"/>
                  </a:lnTo>
                  <a:cubicBezTo>
                    <a:pt x="141135" y="155027"/>
                    <a:pt x="128057" y="155484"/>
                    <a:pt x="116765" y="15028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2691;p47"/>
            <p:cNvSpPr/>
            <p:nvPr/>
          </p:nvSpPr>
          <p:spPr>
            <a:xfrm>
              <a:off x="3398660" y="3533591"/>
              <a:ext cx="266442" cy="153993"/>
            </a:xfrm>
            <a:custGeom>
              <a:avLst/>
              <a:gdLst/>
              <a:ahLst/>
              <a:cxnLst/>
              <a:rect l="l" t="t" r="r" b="b"/>
              <a:pathLst>
                <a:path w="266442"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2692;p47"/>
            <p:cNvSpPr/>
            <p:nvPr/>
          </p:nvSpPr>
          <p:spPr>
            <a:xfrm>
              <a:off x="3554723" y="3624118"/>
              <a:ext cx="266722" cy="153784"/>
            </a:xfrm>
            <a:custGeom>
              <a:avLst/>
              <a:gdLst/>
              <a:ahLst/>
              <a:cxnLst/>
              <a:rect l="l" t="t" r="r" b="b"/>
              <a:pathLst>
                <a:path w="266722" h="153784" extrusionOk="0">
                  <a:moveTo>
                    <a:pt x="117203" y="150156"/>
                  </a:moveTo>
                  <a:lnTo>
                    <a:pt x="6284" y="86434"/>
                  </a:lnTo>
                  <a:cubicBezTo>
                    <a:pt x="-3221" y="81195"/>
                    <a:pt x="-1605" y="72147"/>
                    <a:pt x="8850" y="66051"/>
                  </a:cubicBezTo>
                  <a:lnTo>
                    <a:pt x="114447" y="4995"/>
                  </a:lnTo>
                  <a:cubicBezTo>
                    <a:pt x="125301" y="-1081"/>
                    <a:pt x="138380" y="-1644"/>
                    <a:pt x="149709" y="3471"/>
                  </a:cubicBezTo>
                  <a:lnTo>
                    <a:pt x="260439" y="67575"/>
                  </a:lnTo>
                  <a:cubicBezTo>
                    <a:pt x="269944" y="72813"/>
                    <a:pt x="268328" y="81862"/>
                    <a:pt x="257873" y="87958"/>
                  </a:cubicBezTo>
                  <a:lnTo>
                    <a:pt x="152276" y="149013"/>
                  </a:lnTo>
                  <a:cubicBezTo>
                    <a:pt x="141431" y="154947"/>
                    <a:pt x="128409" y="155367"/>
                    <a:pt x="117203" y="15015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2693;p47"/>
            <p:cNvSpPr/>
            <p:nvPr/>
          </p:nvSpPr>
          <p:spPr>
            <a:xfrm>
              <a:off x="3711455" y="3714661"/>
              <a:ext cx="266433" cy="153993"/>
            </a:xfrm>
            <a:custGeom>
              <a:avLst/>
              <a:gdLst/>
              <a:ahLst/>
              <a:cxnLst/>
              <a:rect l="l" t="t" r="r" b="b"/>
              <a:pathLst>
                <a:path w="266433" h="153993" extrusionOk="0">
                  <a:moveTo>
                    <a:pt x="116918" y="150482"/>
                  </a:moveTo>
                  <a:lnTo>
                    <a:pt x="6284" y="86474"/>
                  </a:lnTo>
                  <a:cubicBezTo>
                    <a:pt x="-3221" y="81235"/>
                    <a:pt x="-1605" y="72091"/>
                    <a:pt x="8850" y="66090"/>
                  </a:cubicBezTo>
                  <a:lnTo>
                    <a:pt x="114447" y="4940"/>
                  </a:lnTo>
                  <a:cubicBezTo>
                    <a:pt x="125282" y="-1099"/>
                    <a:pt x="138332" y="-1632"/>
                    <a:pt x="149614" y="3511"/>
                  </a:cubicBezTo>
                  <a:lnTo>
                    <a:pt x="260344" y="67519"/>
                  </a:lnTo>
                  <a:cubicBezTo>
                    <a:pt x="269373" y="72758"/>
                    <a:pt x="268233" y="81902"/>
                    <a:pt x="257778" y="87903"/>
                  </a:cubicBezTo>
                  <a:lnTo>
                    <a:pt x="152181" y="149053"/>
                  </a:lnTo>
                  <a:cubicBezTo>
                    <a:pt x="141317" y="155092"/>
                    <a:pt x="128238" y="155625"/>
                    <a:pt x="116918"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2694;p47"/>
            <p:cNvSpPr/>
            <p:nvPr/>
          </p:nvSpPr>
          <p:spPr>
            <a:xfrm>
              <a:off x="3868572" y="3805244"/>
              <a:ext cx="266280" cy="154106"/>
            </a:xfrm>
            <a:custGeom>
              <a:avLst/>
              <a:gdLst/>
              <a:ahLst/>
              <a:cxnLst/>
              <a:rect l="l" t="t" r="r" b="b"/>
              <a:pathLst>
                <a:path w="266280" h="154106" extrusionOk="0">
                  <a:moveTo>
                    <a:pt x="116344"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134" y="81902"/>
                    <a:pt x="257679" y="87903"/>
                  </a:cubicBezTo>
                  <a:lnTo>
                    <a:pt x="152082" y="148958"/>
                  </a:lnTo>
                  <a:cubicBezTo>
                    <a:pt x="141123" y="155235"/>
                    <a:pt x="127797" y="155807"/>
                    <a:pt x="116344"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2695;p47"/>
            <p:cNvSpPr/>
            <p:nvPr/>
          </p:nvSpPr>
          <p:spPr>
            <a:xfrm>
              <a:off x="4024630" y="3895731"/>
              <a:ext cx="266248" cy="153993"/>
            </a:xfrm>
            <a:custGeom>
              <a:avLst/>
              <a:gdLst/>
              <a:ahLst/>
              <a:cxnLst/>
              <a:rect l="l" t="t" r="r" b="b"/>
              <a:pathLst>
                <a:path w="266248" h="153993" extrusionOk="0">
                  <a:moveTo>
                    <a:pt x="116733"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3" y="87903"/>
                  </a:cubicBezTo>
                  <a:lnTo>
                    <a:pt x="151996" y="149053"/>
                  </a:lnTo>
                  <a:cubicBezTo>
                    <a:pt x="141132" y="155092"/>
                    <a:pt x="128053" y="155626"/>
                    <a:pt x="116733"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2696;p47"/>
            <p:cNvSpPr/>
            <p:nvPr/>
          </p:nvSpPr>
          <p:spPr>
            <a:xfrm>
              <a:off x="4181086" y="3986314"/>
              <a:ext cx="266248" cy="153993"/>
            </a:xfrm>
            <a:custGeom>
              <a:avLst/>
              <a:gdLst/>
              <a:ahLst/>
              <a:cxnLst/>
              <a:rect l="l" t="t" r="r" b="b"/>
              <a:pathLst>
                <a:path w="266248" h="153993" extrusionOk="0">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2082" y="149053"/>
                  </a:lnTo>
                  <a:cubicBezTo>
                    <a:pt x="141218" y="155092"/>
                    <a:pt x="128139"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2697;p47"/>
            <p:cNvSpPr/>
            <p:nvPr/>
          </p:nvSpPr>
          <p:spPr>
            <a:xfrm>
              <a:off x="4337714" y="4076809"/>
              <a:ext cx="266248" cy="154040"/>
            </a:xfrm>
            <a:custGeom>
              <a:avLst/>
              <a:gdLst/>
              <a:ahLst/>
              <a:cxnLst/>
              <a:rect l="l" t="t" r="r" b="b"/>
              <a:pathLst>
                <a:path w="266248" h="154040" extrusionOk="0">
                  <a:moveTo>
                    <a:pt x="116733" y="150570"/>
                  </a:moveTo>
                  <a:lnTo>
                    <a:pt x="6098" y="86466"/>
                  </a:lnTo>
                  <a:cubicBezTo>
                    <a:pt x="-2931" y="81228"/>
                    <a:pt x="-1790" y="72179"/>
                    <a:pt x="8570" y="66083"/>
                  </a:cubicBezTo>
                  <a:lnTo>
                    <a:pt x="114262" y="5028"/>
                  </a:lnTo>
                  <a:cubicBezTo>
                    <a:pt x="125069" y="-1087"/>
                    <a:pt x="138138" y="-1659"/>
                    <a:pt x="149429" y="3504"/>
                  </a:cubicBezTo>
                  <a:lnTo>
                    <a:pt x="260159" y="67607"/>
                  </a:lnTo>
                  <a:cubicBezTo>
                    <a:pt x="269188" y="72750"/>
                    <a:pt x="268048" y="81894"/>
                    <a:pt x="257593" y="87990"/>
                  </a:cubicBezTo>
                  <a:lnTo>
                    <a:pt x="151995" y="149046"/>
                  </a:lnTo>
                  <a:cubicBezTo>
                    <a:pt x="141141" y="155122"/>
                    <a:pt x="128063" y="155684"/>
                    <a:pt x="116733" y="15057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2698;p47"/>
            <p:cNvSpPr/>
            <p:nvPr/>
          </p:nvSpPr>
          <p:spPr>
            <a:xfrm>
              <a:off x="4494075" y="4167384"/>
              <a:ext cx="266248" cy="153993"/>
            </a:xfrm>
            <a:custGeom>
              <a:avLst/>
              <a:gdLst/>
              <a:ahLst/>
              <a:cxnLst/>
              <a:rect l="l" t="t" r="r" b="b"/>
              <a:pathLst>
                <a:path w="266248" h="153993" extrusionOk="0">
                  <a:moveTo>
                    <a:pt x="116819" y="150482"/>
                  </a:moveTo>
                  <a:lnTo>
                    <a:pt x="6090" y="86474"/>
                  </a:lnTo>
                  <a:cubicBezTo>
                    <a:pt x="-2940" y="81235"/>
                    <a:pt x="-1799" y="72091"/>
                    <a:pt x="8656" y="66090"/>
                  </a:cubicBezTo>
                  <a:lnTo>
                    <a:pt x="114253" y="4940"/>
                  </a:lnTo>
                  <a:cubicBezTo>
                    <a:pt x="125117" y="-1099"/>
                    <a:pt x="138196" y="-1632"/>
                    <a:pt x="149515" y="3511"/>
                  </a:cubicBezTo>
                  <a:lnTo>
                    <a:pt x="260150" y="67519"/>
                  </a:lnTo>
                  <a:cubicBezTo>
                    <a:pt x="269179" y="72758"/>
                    <a:pt x="268039" y="81902"/>
                    <a:pt x="257679" y="87903"/>
                  </a:cubicBezTo>
                  <a:lnTo>
                    <a:pt x="151987" y="149053"/>
                  </a:lnTo>
                  <a:cubicBezTo>
                    <a:pt x="141151" y="155092"/>
                    <a:pt x="128101" y="155625"/>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2699;p47"/>
            <p:cNvSpPr/>
            <p:nvPr/>
          </p:nvSpPr>
          <p:spPr>
            <a:xfrm>
              <a:off x="4650609" y="4257915"/>
              <a:ext cx="266153" cy="154012"/>
            </a:xfrm>
            <a:custGeom>
              <a:avLst/>
              <a:gdLst/>
              <a:ahLst/>
              <a:cxnLst/>
              <a:rect l="l" t="t" r="r" b="b"/>
              <a:pathLst>
                <a:path w="266153" h="154012" extrusionOk="0">
                  <a:moveTo>
                    <a:pt x="116733" y="150534"/>
                  </a:moveTo>
                  <a:lnTo>
                    <a:pt x="6098" y="86431"/>
                  </a:lnTo>
                  <a:cubicBezTo>
                    <a:pt x="-2931" y="81287"/>
                    <a:pt x="-1790" y="72144"/>
                    <a:pt x="8570" y="66047"/>
                  </a:cubicBezTo>
                  <a:lnTo>
                    <a:pt x="114262" y="4992"/>
                  </a:lnTo>
                  <a:cubicBezTo>
                    <a:pt x="125078" y="-1075"/>
                    <a:pt x="138128" y="-1647"/>
                    <a:pt x="149429" y="3468"/>
                  </a:cubicBezTo>
                  <a:lnTo>
                    <a:pt x="260064" y="67571"/>
                  </a:lnTo>
                  <a:cubicBezTo>
                    <a:pt x="269093" y="72810"/>
                    <a:pt x="267953" y="81859"/>
                    <a:pt x="257498" y="87955"/>
                  </a:cubicBezTo>
                  <a:lnTo>
                    <a:pt x="151900" y="149010"/>
                  </a:lnTo>
                  <a:cubicBezTo>
                    <a:pt x="141084" y="155097"/>
                    <a:pt x="128034" y="155659"/>
                    <a:pt x="116733" y="15053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2700;p47"/>
            <p:cNvSpPr/>
            <p:nvPr/>
          </p:nvSpPr>
          <p:spPr>
            <a:xfrm>
              <a:off x="4807065" y="4348454"/>
              <a:ext cx="266248" cy="153993"/>
            </a:xfrm>
            <a:custGeom>
              <a:avLst/>
              <a:gdLst/>
              <a:ahLst/>
              <a:cxnLst/>
              <a:rect l="l" t="t" r="r" b="b"/>
              <a:pathLst>
                <a:path w="266248" h="153993" extrusionOk="0">
                  <a:moveTo>
                    <a:pt x="116819" y="150482"/>
                  </a:moveTo>
                  <a:lnTo>
                    <a:pt x="6089" y="86474"/>
                  </a:lnTo>
                  <a:cubicBezTo>
                    <a:pt x="-2940" y="81235"/>
                    <a:pt x="-1799" y="72091"/>
                    <a:pt x="8656" y="66091"/>
                  </a:cubicBezTo>
                  <a:lnTo>
                    <a:pt x="114253" y="4940"/>
                  </a:lnTo>
                  <a:cubicBezTo>
                    <a:pt x="125117" y="-1099"/>
                    <a:pt x="138195" y="-1632"/>
                    <a:pt x="149515" y="3511"/>
                  </a:cubicBezTo>
                  <a:lnTo>
                    <a:pt x="260150" y="67519"/>
                  </a:lnTo>
                  <a:cubicBezTo>
                    <a:pt x="269180"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2701;p47"/>
            <p:cNvSpPr/>
            <p:nvPr/>
          </p:nvSpPr>
          <p:spPr>
            <a:xfrm>
              <a:off x="4963756" y="4439037"/>
              <a:ext cx="459701" cy="266038"/>
            </a:xfrm>
            <a:custGeom>
              <a:avLst/>
              <a:gdLst/>
              <a:ahLst/>
              <a:cxnLst/>
              <a:rect l="l" t="t" r="r" b="b"/>
              <a:pathLst>
                <a:path w="459701" h="266038" extrusionOk="0">
                  <a:moveTo>
                    <a:pt x="310281" y="262591"/>
                  </a:moveTo>
                  <a:lnTo>
                    <a:pt x="6131" y="86474"/>
                  </a:lnTo>
                  <a:cubicBezTo>
                    <a:pt x="-2899" y="81235"/>
                    <a:pt x="-1853" y="72091"/>
                    <a:pt x="8602" y="66091"/>
                  </a:cubicBezTo>
                  <a:lnTo>
                    <a:pt x="114199" y="4940"/>
                  </a:lnTo>
                  <a:cubicBezTo>
                    <a:pt x="125063" y="-1099"/>
                    <a:pt x="138141" y="-1632"/>
                    <a:pt x="149461" y="3511"/>
                  </a:cubicBezTo>
                  <a:lnTo>
                    <a:pt x="453611" y="179629"/>
                  </a:lnTo>
                  <a:cubicBezTo>
                    <a:pt x="462641" y="184772"/>
                    <a:pt x="461500" y="193916"/>
                    <a:pt x="451045" y="200012"/>
                  </a:cubicBezTo>
                  <a:lnTo>
                    <a:pt x="345448" y="261067"/>
                  </a:lnTo>
                  <a:cubicBezTo>
                    <a:pt x="334622" y="267106"/>
                    <a:pt x="321582" y="267678"/>
                    <a:pt x="310281" y="2625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2702;p47"/>
            <p:cNvSpPr/>
            <p:nvPr/>
          </p:nvSpPr>
          <p:spPr>
            <a:xfrm>
              <a:off x="3045263" y="3329192"/>
              <a:ext cx="306655" cy="177371"/>
            </a:xfrm>
            <a:custGeom>
              <a:avLst/>
              <a:gdLst/>
              <a:ahLst/>
              <a:cxnLst/>
              <a:rect l="l" t="t" r="r" b="b"/>
              <a:pathLst>
                <a:path w="306655" h="177371" extrusionOk="0">
                  <a:moveTo>
                    <a:pt x="157227" y="173811"/>
                  </a:moveTo>
                  <a:lnTo>
                    <a:pt x="6292" y="86466"/>
                  </a:lnTo>
                  <a:cubicBezTo>
                    <a:pt x="-3212" y="81228"/>
                    <a:pt x="-1597" y="72084"/>
                    <a:pt x="8763" y="66083"/>
                  </a:cubicBezTo>
                  <a:lnTo>
                    <a:pt x="114456" y="5028"/>
                  </a:lnTo>
                  <a:cubicBezTo>
                    <a:pt x="125262" y="-1088"/>
                    <a:pt x="138331" y="-1659"/>
                    <a:pt x="149623" y="3504"/>
                  </a:cubicBezTo>
                  <a:lnTo>
                    <a:pt x="300557" y="90848"/>
                  </a:lnTo>
                  <a:cubicBezTo>
                    <a:pt x="309587" y="96087"/>
                    <a:pt x="308446" y="105231"/>
                    <a:pt x="298086" y="111232"/>
                  </a:cubicBezTo>
                  <a:lnTo>
                    <a:pt x="192584" y="172382"/>
                  </a:lnTo>
                  <a:cubicBezTo>
                    <a:pt x="181701" y="178487"/>
                    <a:pt x="168566" y="179021"/>
                    <a:pt x="157227" y="1738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2703;p47"/>
            <p:cNvSpPr/>
            <p:nvPr/>
          </p:nvSpPr>
          <p:spPr>
            <a:xfrm>
              <a:off x="3658039" y="3005282"/>
              <a:ext cx="2325529" cy="1345328"/>
            </a:xfrm>
            <a:custGeom>
              <a:avLst/>
              <a:gdLst/>
              <a:ahLst/>
              <a:cxnLst/>
              <a:rect l="l" t="t" r="r" b="b"/>
              <a:pathLst>
                <a:path w="2325529" h="1345328" extrusionOk="0">
                  <a:moveTo>
                    <a:pt x="2228861" y="1341731"/>
                  </a:moveTo>
                  <a:lnTo>
                    <a:pt x="6284" y="55856"/>
                  </a:lnTo>
                  <a:cubicBezTo>
                    <a:pt x="-3221" y="50712"/>
                    <a:pt x="-1605" y="41568"/>
                    <a:pt x="8850" y="35472"/>
                  </a:cubicBezTo>
                  <a:lnTo>
                    <a:pt x="61696" y="4992"/>
                  </a:lnTo>
                  <a:cubicBezTo>
                    <a:pt x="72512" y="-1075"/>
                    <a:pt x="85562" y="-1647"/>
                    <a:pt x="96863" y="3468"/>
                  </a:cubicBezTo>
                  <a:lnTo>
                    <a:pt x="2319440" y="1289343"/>
                  </a:lnTo>
                  <a:cubicBezTo>
                    <a:pt x="2328470" y="1294582"/>
                    <a:pt x="2327329" y="1303631"/>
                    <a:pt x="2316874" y="1309727"/>
                  </a:cubicBezTo>
                  <a:lnTo>
                    <a:pt x="2264123" y="1340492"/>
                  </a:lnTo>
                  <a:cubicBezTo>
                    <a:pt x="2253231" y="1346474"/>
                    <a:pt x="2240152" y="1346931"/>
                    <a:pt x="2228861" y="134173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2704;p47"/>
            <p:cNvSpPr/>
            <p:nvPr/>
          </p:nvSpPr>
          <p:spPr>
            <a:xfrm>
              <a:off x="2758377" y="3858961"/>
              <a:ext cx="1752611" cy="1013632"/>
            </a:xfrm>
            <a:custGeom>
              <a:avLst/>
              <a:gdLst/>
              <a:ahLst/>
              <a:cxnLst/>
              <a:rect l="l" t="t" r="r" b="b"/>
              <a:pathLst>
                <a:path w="1752611" h="1013632" extrusionOk="0">
                  <a:moveTo>
                    <a:pt x="1751672" y="634261"/>
                  </a:moveTo>
                  <a:cubicBezTo>
                    <a:pt x="1748498" y="641186"/>
                    <a:pt x="1743071" y="646834"/>
                    <a:pt x="1736275" y="650263"/>
                  </a:cubicBezTo>
                  <a:lnTo>
                    <a:pt x="1124743" y="1004117"/>
                  </a:lnTo>
                  <a:cubicBezTo>
                    <a:pt x="1103871" y="1015747"/>
                    <a:pt x="1078721" y="1016775"/>
                    <a:pt x="1056974" y="1006879"/>
                  </a:cubicBezTo>
                  <a:lnTo>
                    <a:pt x="11458" y="402136"/>
                  </a:lnTo>
                  <a:cubicBezTo>
                    <a:pt x="6990" y="399812"/>
                    <a:pt x="3390" y="396107"/>
                    <a:pt x="1193" y="391564"/>
                  </a:cubicBezTo>
                  <a:cubicBezTo>
                    <a:pt x="-2609" y="382039"/>
                    <a:pt x="2714" y="371466"/>
                    <a:pt x="16591" y="363465"/>
                  </a:cubicBezTo>
                  <a:lnTo>
                    <a:pt x="628218" y="9516"/>
                  </a:lnTo>
                  <a:cubicBezTo>
                    <a:pt x="649090" y="-2114"/>
                    <a:pt x="674240" y="-3143"/>
                    <a:pt x="695986" y="6754"/>
                  </a:cubicBezTo>
                  <a:lnTo>
                    <a:pt x="1741502" y="611496"/>
                  </a:lnTo>
                  <a:cubicBezTo>
                    <a:pt x="1750266" y="615306"/>
                    <a:pt x="1754676" y="625174"/>
                    <a:pt x="1751672" y="63426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2705;p47"/>
            <p:cNvSpPr/>
            <p:nvPr/>
          </p:nvSpPr>
          <p:spPr>
            <a:xfrm>
              <a:off x="2759571" y="3871207"/>
              <a:ext cx="1750478" cy="1001386"/>
            </a:xfrm>
            <a:custGeom>
              <a:avLst/>
              <a:gdLst/>
              <a:ahLst/>
              <a:cxnLst/>
              <a:rect l="l" t="t" r="r" b="b"/>
              <a:pathLst>
                <a:path w="1750478" h="1001386" extrusionOk="0">
                  <a:moveTo>
                    <a:pt x="1750479" y="622015"/>
                  </a:moveTo>
                  <a:cubicBezTo>
                    <a:pt x="1747304" y="628939"/>
                    <a:pt x="1741877" y="634588"/>
                    <a:pt x="1735081" y="638017"/>
                  </a:cubicBezTo>
                  <a:lnTo>
                    <a:pt x="1123550" y="991870"/>
                  </a:lnTo>
                  <a:cubicBezTo>
                    <a:pt x="1102677" y="1003501"/>
                    <a:pt x="1077528" y="1004529"/>
                    <a:pt x="1055781" y="994633"/>
                  </a:cubicBezTo>
                  <a:lnTo>
                    <a:pt x="10265" y="389890"/>
                  </a:lnTo>
                  <a:cubicBezTo>
                    <a:pt x="5797" y="387566"/>
                    <a:pt x="2197" y="383861"/>
                    <a:pt x="0" y="379318"/>
                  </a:cubicBezTo>
                  <a:cubicBezTo>
                    <a:pt x="3240" y="372460"/>
                    <a:pt x="8654" y="366869"/>
                    <a:pt x="15398" y="363411"/>
                  </a:cubicBezTo>
                  <a:lnTo>
                    <a:pt x="627024" y="9557"/>
                  </a:lnTo>
                  <a:cubicBezTo>
                    <a:pt x="647887" y="-2092"/>
                    <a:pt x="673027" y="-3149"/>
                    <a:pt x="694793" y="6700"/>
                  </a:cubicBezTo>
                  <a:lnTo>
                    <a:pt x="1740309" y="611537"/>
                  </a:lnTo>
                  <a:cubicBezTo>
                    <a:pt x="1744748" y="613823"/>
                    <a:pt x="1748321" y="617509"/>
                    <a:pt x="1750479" y="62201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2706;p47"/>
            <p:cNvSpPr/>
            <p:nvPr/>
          </p:nvSpPr>
          <p:spPr>
            <a:xfrm>
              <a:off x="3817633" y="2891711"/>
              <a:ext cx="2255273" cy="1359741"/>
            </a:xfrm>
            <a:custGeom>
              <a:avLst/>
              <a:gdLst/>
              <a:ahLst/>
              <a:cxnLst/>
              <a:rect l="l" t="t" r="r" b="b"/>
              <a:pathLst>
                <a:path w="2255273" h="1359741" extrusionOk="0">
                  <a:moveTo>
                    <a:pt x="2238450" y="1357766"/>
                  </a:moveTo>
                  <a:lnTo>
                    <a:pt x="15873" y="71891"/>
                  </a:lnTo>
                  <a:cubicBezTo>
                    <a:pt x="5950" y="64538"/>
                    <a:pt x="67" y="52927"/>
                    <a:pt x="0" y="40554"/>
                  </a:cubicBezTo>
                  <a:lnTo>
                    <a:pt x="0" y="14360"/>
                  </a:lnTo>
                  <a:cubicBezTo>
                    <a:pt x="0" y="2263"/>
                    <a:pt x="7319" y="-3261"/>
                    <a:pt x="16348" y="1978"/>
                  </a:cubicBezTo>
                  <a:lnTo>
                    <a:pt x="2238925" y="1287852"/>
                  </a:lnTo>
                  <a:cubicBezTo>
                    <a:pt x="2249028" y="1295063"/>
                    <a:pt x="2255092" y="1306664"/>
                    <a:pt x="2255273" y="1319094"/>
                  </a:cubicBezTo>
                  <a:lnTo>
                    <a:pt x="2255273" y="1345288"/>
                  </a:lnTo>
                  <a:cubicBezTo>
                    <a:pt x="2254798" y="1357480"/>
                    <a:pt x="2247479" y="1363005"/>
                    <a:pt x="2238450" y="1357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2707;p47"/>
            <p:cNvSpPr/>
            <p:nvPr/>
          </p:nvSpPr>
          <p:spPr>
            <a:xfrm>
              <a:off x="3899944" y="2334804"/>
              <a:ext cx="319167" cy="507819"/>
            </a:xfrm>
            <a:custGeom>
              <a:avLst/>
              <a:gdLst/>
              <a:ahLst/>
              <a:cxnLst/>
              <a:rect l="l" t="t" r="r" b="b"/>
              <a:pathLst>
                <a:path w="319167" h="507819" extrusionOk="0">
                  <a:moveTo>
                    <a:pt x="269363" y="501829"/>
                  </a:moveTo>
                  <a:lnTo>
                    <a:pt x="49804" y="375052"/>
                  </a:lnTo>
                  <a:cubicBezTo>
                    <a:pt x="22336" y="359145"/>
                    <a:pt x="0" y="316378"/>
                    <a:pt x="0" y="279802"/>
                  </a:cubicBezTo>
                  <a:lnTo>
                    <a:pt x="0" y="43867"/>
                  </a:lnTo>
                  <a:cubicBezTo>
                    <a:pt x="0" y="7101"/>
                    <a:pt x="22336" y="-9758"/>
                    <a:pt x="49804" y="5767"/>
                  </a:cubicBezTo>
                  <a:lnTo>
                    <a:pt x="269363" y="132926"/>
                  </a:lnTo>
                  <a:cubicBezTo>
                    <a:pt x="296926" y="148833"/>
                    <a:pt x="319168" y="191600"/>
                    <a:pt x="319168" y="228176"/>
                  </a:cubicBezTo>
                  <a:lnTo>
                    <a:pt x="319168" y="464110"/>
                  </a:lnTo>
                  <a:cubicBezTo>
                    <a:pt x="318787" y="500877"/>
                    <a:pt x="296546" y="517736"/>
                    <a:pt x="269363" y="5018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2708;p47"/>
            <p:cNvSpPr/>
            <p:nvPr/>
          </p:nvSpPr>
          <p:spPr>
            <a:xfrm>
              <a:off x="3899468" y="1737396"/>
              <a:ext cx="318787" cy="562544"/>
            </a:xfrm>
            <a:custGeom>
              <a:avLst/>
              <a:gdLst/>
              <a:ahLst/>
              <a:cxnLst/>
              <a:rect l="l" t="t" r="r" b="b"/>
              <a:pathLst>
                <a:path w="318787" h="562544" extrusionOk="0">
                  <a:moveTo>
                    <a:pt x="268983" y="558884"/>
                  </a:moveTo>
                  <a:lnTo>
                    <a:pt x="49805" y="432106"/>
                  </a:lnTo>
                  <a:cubicBezTo>
                    <a:pt x="22336" y="416200"/>
                    <a:pt x="0" y="351144"/>
                    <a:pt x="0" y="319330"/>
                  </a:cubicBezTo>
                  <a:lnTo>
                    <a:pt x="0" y="43867"/>
                  </a:lnTo>
                  <a:cubicBezTo>
                    <a:pt x="0" y="7101"/>
                    <a:pt x="22336" y="-9758"/>
                    <a:pt x="49805" y="5767"/>
                  </a:cubicBezTo>
                  <a:lnTo>
                    <a:pt x="268983" y="132545"/>
                  </a:lnTo>
                  <a:cubicBezTo>
                    <a:pt x="296546" y="148452"/>
                    <a:pt x="318787" y="191219"/>
                    <a:pt x="318787" y="227795"/>
                  </a:cubicBezTo>
                  <a:lnTo>
                    <a:pt x="318787" y="503258"/>
                  </a:lnTo>
                  <a:cubicBezTo>
                    <a:pt x="318787" y="535643"/>
                    <a:pt x="296546" y="574791"/>
                    <a:pt x="268983" y="558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2709;p47"/>
            <p:cNvSpPr/>
            <p:nvPr/>
          </p:nvSpPr>
          <p:spPr>
            <a:xfrm>
              <a:off x="3979213" y="1913870"/>
              <a:ext cx="161864" cy="209418"/>
            </a:xfrm>
            <a:custGeom>
              <a:avLst/>
              <a:gdLst/>
              <a:ahLst/>
              <a:cxnLst/>
              <a:rect l="l" t="t" r="r" b="b"/>
              <a:pathLst>
                <a:path w="161864" h="209418" extrusionOk="0">
                  <a:moveTo>
                    <a:pt x="80885" y="198388"/>
                  </a:moveTo>
                  <a:cubicBezTo>
                    <a:pt x="36308" y="172575"/>
                    <a:pt x="0" y="109519"/>
                    <a:pt x="0" y="57894"/>
                  </a:cubicBezTo>
                  <a:cubicBezTo>
                    <a:pt x="0" y="6268"/>
                    <a:pt x="36308" y="-14782"/>
                    <a:pt x="80885" y="11031"/>
                  </a:cubicBezTo>
                  <a:cubicBezTo>
                    <a:pt x="125462" y="36844"/>
                    <a:pt x="161865" y="99899"/>
                    <a:pt x="161865" y="151525"/>
                  </a:cubicBezTo>
                  <a:cubicBezTo>
                    <a:pt x="161865" y="203150"/>
                    <a:pt x="125557" y="224200"/>
                    <a:pt x="80885" y="198388"/>
                  </a:cubicBezTo>
                  <a:close/>
                  <a:moveTo>
                    <a:pt x="80885" y="35034"/>
                  </a:moveTo>
                  <a:cubicBezTo>
                    <a:pt x="47714" y="15984"/>
                    <a:pt x="20720" y="31510"/>
                    <a:pt x="20720" y="69895"/>
                  </a:cubicBezTo>
                  <a:cubicBezTo>
                    <a:pt x="22916" y="112443"/>
                    <a:pt x="45280" y="151382"/>
                    <a:pt x="80885" y="174670"/>
                  </a:cubicBezTo>
                  <a:cubicBezTo>
                    <a:pt x="114151" y="193720"/>
                    <a:pt x="141145" y="178290"/>
                    <a:pt x="141145" y="139904"/>
                  </a:cubicBezTo>
                  <a:cubicBezTo>
                    <a:pt x="138949" y="97299"/>
                    <a:pt x="116556" y="58322"/>
                    <a:pt x="80885" y="350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2710;p47"/>
            <p:cNvSpPr/>
            <p:nvPr/>
          </p:nvSpPr>
          <p:spPr>
            <a:xfrm>
              <a:off x="4045651" y="1966906"/>
              <a:ext cx="50374" cy="107156"/>
            </a:xfrm>
            <a:custGeom>
              <a:avLst/>
              <a:gdLst/>
              <a:ahLst/>
              <a:cxnLst/>
              <a:rect l="l" t="t" r="r" b="b"/>
              <a:pathLst>
                <a:path w="50374" h="107156" extrusionOk="0">
                  <a:moveTo>
                    <a:pt x="36688" y="107156"/>
                  </a:moveTo>
                  <a:lnTo>
                    <a:pt x="0" y="48673"/>
                  </a:lnTo>
                  <a:lnTo>
                    <a:pt x="0" y="0"/>
                  </a:lnTo>
                  <a:lnTo>
                    <a:pt x="20720" y="12001"/>
                  </a:lnTo>
                  <a:lnTo>
                    <a:pt x="20720" y="49816"/>
                  </a:lnTo>
                  <a:lnTo>
                    <a:pt x="50375" y="96964"/>
                  </a:lnTo>
                  <a:lnTo>
                    <a:pt x="36688" y="10715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2711;p47"/>
            <p:cNvSpPr/>
            <p:nvPr/>
          </p:nvSpPr>
          <p:spPr>
            <a:xfrm>
              <a:off x="3899183" y="1178204"/>
              <a:ext cx="318787" cy="538687"/>
            </a:xfrm>
            <a:custGeom>
              <a:avLst/>
              <a:gdLst/>
              <a:ahLst/>
              <a:cxnLst/>
              <a:rect l="l" t="t" r="r" b="b"/>
              <a:pathLst>
                <a:path w="318787" h="538687" extrusionOk="0">
                  <a:moveTo>
                    <a:pt x="268983" y="535432"/>
                  </a:moveTo>
                  <a:lnTo>
                    <a:pt x="49805" y="408655"/>
                  </a:lnTo>
                  <a:cubicBezTo>
                    <a:pt x="22336" y="392653"/>
                    <a:pt x="0" y="321025"/>
                    <a:pt x="0" y="289116"/>
                  </a:cubicBezTo>
                  <a:lnTo>
                    <a:pt x="0" y="35560"/>
                  </a:lnTo>
                  <a:cubicBezTo>
                    <a:pt x="0" y="3747"/>
                    <a:pt x="22336" y="-9207"/>
                    <a:pt x="49805" y="6985"/>
                  </a:cubicBezTo>
                  <a:lnTo>
                    <a:pt x="268983" y="133858"/>
                  </a:lnTo>
                  <a:cubicBezTo>
                    <a:pt x="298400" y="153033"/>
                    <a:pt x="316905" y="185135"/>
                    <a:pt x="318787" y="220250"/>
                  </a:cubicBezTo>
                  <a:lnTo>
                    <a:pt x="318787" y="473901"/>
                  </a:lnTo>
                  <a:cubicBezTo>
                    <a:pt x="318787" y="505429"/>
                    <a:pt x="296546" y="551339"/>
                    <a:pt x="268983" y="5354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2712;p47"/>
            <p:cNvSpPr/>
            <p:nvPr/>
          </p:nvSpPr>
          <p:spPr>
            <a:xfrm>
              <a:off x="3979213" y="1338206"/>
              <a:ext cx="159393" cy="203465"/>
            </a:xfrm>
            <a:custGeom>
              <a:avLst/>
              <a:gdLst/>
              <a:ahLst/>
              <a:cxnLst/>
              <a:rect l="l" t="t" r="r" b="b"/>
              <a:pathLst>
                <a:path w="159393" h="203465" extrusionOk="0">
                  <a:moveTo>
                    <a:pt x="79364" y="71487"/>
                  </a:moveTo>
                  <a:cubicBezTo>
                    <a:pt x="66153" y="63867"/>
                    <a:pt x="55507" y="70059"/>
                    <a:pt x="55507" y="85394"/>
                  </a:cubicBezTo>
                  <a:cubicBezTo>
                    <a:pt x="56401" y="102231"/>
                    <a:pt x="65259" y="117629"/>
                    <a:pt x="79364" y="126828"/>
                  </a:cubicBezTo>
                  <a:cubicBezTo>
                    <a:pt x="92576" y="134448"/>
                    <a:pt x="103316" y="128256"/>
                    <a:pt x="103316" y="113016"/>
                  </a:cubicBezTo>
                  <a:cubicBezTo>
                    <a:pt x="102356" y="96150"/>
                    <a:pt x="93469" y="80738"/>
                    <a:pt x="79364" y="71487"/>
                  </a:cubicBezTo>
                  <a:close/>
                  <a:moveTo>
                    <a:pt x="143141" y="81012"/>
                  </a:moveTo>
                  <a:lnTo>
                    <a:pt x="124131" y="69963"/>
                  </a:lnTo>
                  <a:cubicBezTo>
                    <a:pt x="121052" y="67857"/>
                    <a:pt x="118828" y="64715"/>
                    <a:pt x="117858" y="61105"/>
                  </a:cubicBezTo>
                  <a:lnTo>
                    <a:pt x="112916" y="41007"/>
                  </a:lnTo>
                  <a:cubicBezTo>
                    <a:pt x="111880" y="37405"/>
                    <a:pt x="109627" y="34274"/>
                    <a:pt x="106548" y="32149"/>
                  </a:cubicBezTo>
                  <a:lnTo>
                    <a:pt x="52371" y="812"/>
                  </a:lnTo>
                  <a:cubicBezTo>
                    <a:pt x="49709" y="-712"/>
                    <a:pt x="46953" y="-45"/>
                    <a:pt x="46098" y="2431"/>
                  </a:cubicBezTo>
                  <a:lnTo>
                    <a:pt x="41155" y="16719"/>
                  </a:lnTo>
                  <a:cubicBezTo>
                    <a:pt x="40271" y="18799"/>
                    <a:pt x="37867" y="19765"/>
                    <a:pt x="35795" y="18876"/>
                  </a:cubicBezTo>
                  <a:cubicBezTo>
                    <a:pt x="35462" y="18737"/>
                    <a:pt x="35158" y="18556"/>
                    <a:pt x="34882" y="18338"/>
                  </a:cubicBezTo>
                  <a:lnTo>
                    <a:pt x="15873" y="7289"/>
                  </a:lnTo>
                  <a:cubicBezTo>
                    <a:pt x="7129" y="2145"/>
                    <a:pt x="0" y="6336"/>
                    <a:pt x="0" y="16814"/>
                  </a:cubicBezTo>
                  <a:lnTo>
                    <a:pt x="0" y="99872"/>
                  </a:lnTo>
                  <a:cubicBezTo>
                    <a:pt x="608" y="111084"/>
                    <a:pt x="6501" y="121337"/>
                    <a:pt x="15873" y="127494"/>
                  </a:cubicBezTo>
                  <a:lnTo>
                    <a:pt x="143426" y="201313"/>
                  </a:lnTo>
                  <a:cubicBezTo>
                    <a:pt x="152170" y="206361"/>
                    <a:pt x="159394" y="202266"/>
                    <a:pt x="159394" y="191788"/>
                  </a:cubicBezTo>
                  <a:lnTo>
                    <a:pt x="159394" y="108444"/>
                  </a:lnTo>
                  <a:cubicBezTo>
                    <a:pt x="158700" y="97136"/>
                    <a:pt x="152655" y="86841"/>
                    <a:pt x="143141" y="80727"/>
                  </a:cubicBezTo>
                  <a:close/>
                  <a:moveTo>
                    <a:pt x="79364" y="145592"/>
                  </a:moveTo>
                  <a:cubicBezTo>
                    <a:pt x="55878" y="130194"/>
                    <a:pt x="41089" y="104524"/>
                    <a:pt x="39540" y="76440"/>
                  </a:cubicBezTo>
                  <a:cubicBezTo>
                    <a:pt x="39540" y="50913"/>
                    <a:pt x="57408" y="40626"/>
                    <a:pt x="79364" y="53390"/>
                  </a:cubicBezTo>
                  <a:cubicBezTo>
                    <a:pt x="102907" y="68733"/>
                    <a:pt x="117716" y="94435"/>
                    <a:pt x="119189" y="122541"/>
                  </a:cubicBezTo>
                  <a:cubicBezTo>
                    <a:pt x="119189" y="147687"/>
                    <a:pt x="101415" y="158070"/>
                    <a:pt x="79364" y="145306"/>
                  </a:cubicBezTo>
                  <a:close/>
                  <a:moveTo>
                    <a:pt x="137533" y="109111"/>
                  </a:moveTo>
                  <a:cubicBezTo>
                    <a:pt x="134292" y="106996"/>
                    <a:pt x="132239" y="103459"/>
                    <a:pt x="132020" y="99586"/>
                  </a:cubicBezTo>
                  <a:cubicBezTo>
                    <a:pt x="132020" y="95967"/>
                    <a:pt x="134491" y="94538"/>
                    <a:pt x="137533" y="96348"/>
                  </a:cubicBezTo>
                  <a:cubicBezTo>
                    <a:pt x="140812" y="98441"/>
                    <a:pt x="142903" y="101982"/>
                    <a:pt x="143141" y="105873"/>
                  </a:cubicBezTo>
                  <a:cubicBezTo>
                    <a:pt x="143141" y="109206"/>
                    <a:pt x="140669" y="110635"/>
                    <a:pt x="137533" y="1088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2713;p47"/>
            <p:cNvSpPr/>
            <p:nvPr/>
          </p:nvSpPr>
          <p:spPr>
            <a:xfrm>
              <a:off x="3993280" y="2480040"/>
              <a:ext cx="134491" cy="224767"/>
            </a:xfrm>
            <a:custGeom>
              <a:avLst/>
              <a:gdLst/>
              <a:ahLst/>
              <a:cxnLst/>
              <a:rect l="l" t="t" r="r" b="b"/>
              <a:pathLst>
                <a:path w="134491" h="224767" extrusionOk="0">
                  <a:moveTo>
                    <a:pt x="134491" y="125994"/>
                  </a:moveTo>
                  <a:cubicBezTo>
                    <a:pt x="134491" y="168951"/>
                    <a:pt x="67293" y="224768"/>
                    <a:pt x="67293" y="224768"/>
                  </a:cubicBezTo>
                  <a:cubicBezTo>
                    <a:pt x="67293" y="224768"/>
                    <a:pt x="0" y="91418"/>
                    <a:pt x="0" y="48174"/>
                  </a:cubicBezTo>
                  <a:cubicBezTo>
                    <a:pt x="0" y="4931"/>
                    <a:pt x="30130" y="-12214"/>
                    <a:pt x="67293" y="9217"/>
                  </a:cubicBezTo>
                  <a:cubicBezTo>
                    <a:pt x="106975" y="35192"/>
                    <a:pt x="131935" y="78559"/>
                    <a:pt x="134491" y="12599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2714;p47"/>
            <p:cNvSpPr/>
            <p:nvPr/>
          </p:nvSpPr>
          <p:spPr>
            <a:xfrm rot="-1801764">
              <a:off x="4024636" y="2501896"/>
              <a:ext cx="71791" cy="124475"/>
            </a:xfrm>
            <a:custGeom>
              <a:avLst/>
              <a:gdLst/>
              <a:ahLst/>
              <a:cxnLst/>
              <a:rect l="l" t="t" r="r" b="b"/>
              <a:pathLst>
                <a:path w="71855" h="124586" extrusionOk="0">
                  <a:moveTo>
                    <a:pt x="71855" y="62293"/>
                  </a:moveTo>
                  <a:cubicBezTo>
                    <a:pt x="71855" y="96697"/>
                    <a:pt x="55770" y="124587"/>
                    <a:pt x="35928" y="124587"/>
                  </a:cubicBezTo>
                  <a:cubicBezTo>
                    <a:pt x="16085" y="124587"/>
                    <a:pt x="0" y="96697"/>
                    <a:pt x="0" y="62293"/>
                  </a:cubicBezTo>
                  <a:cubicBezTo>
                    <a:pt x="0" y="27890"/>
                    <a:pt x="16085" y="0"/>
                    <a:pt x="35928" y="0"/>
                  </a:cubicBezTo>
                  <a:cubicBezTo>
                    <a:pt x="55770" y="0"/>
                    <a:pt x="71855" y="27890"/>
                    <a:pt x="71855" y="6229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2715;p47"/>
            <p:cNvSpPr/>
            <p:nvPr/>
          </p:nvSpPr>
          <p:spPr>
            <a:xfrm>
              <a:off x="4492846" y="2048739"/>
              <a:ext cx="559351" cy="469824"/>
            </a:xfrm>
            <a:custGeom>
              <a:avLst/>
              <a:gdLst/>
              <a:ahLst/>
              <a:cxnLst/>
              <a:rect l="l" t="t" r="r" b="b"/>
              <a:pathLst>
                <a:path w="559351" h="469824" extrusionOk="0">
                  <a:moveTo>
                    <a:pt x="514299" y="464425"/>
                  </a:moveTo>
                  <a:lnTo>
                    <a:pt x="45147" y="192963"/>
                  </a:lnTo>
                  <a:cubicBezTo>
                    <a:pt x="20245" y="178580"/>
                    <a:pt x="0" y="139908"/>
                    <a:pt x="0" y="106571"/>
                  </a:cubicBezTo>
                  <a:lnTo>
                    <a:pt x="0" y="39610"/>
                  </a:lnTo>
                  <a:cubicBezTo>
                    <a:pt x="0" y="6273"/>
                    <a:pt x="20245" y="-8968"/>
                    <a:pt x="45147" y="5415"/>
                  </a:cubicBezTo>
                  <a:lnTo>
                    <a:pt x="514299" y="276878"/>
                  </a:lnTo>
                  <a:cubicBezTo>
                    <a:pt x="539201" y="291261"/>
                    <a:pt x="559351" y="329932"/>
                    <a:pt x="559351" y="363270"/>
                  </a:cubicBezTo>
                  <a:lnTo>
                    <a:pt x="559351" y="430135"/>
                  </a:lnTo>
                  <a:cubicBezTo>
                    <a:pt x="559351" y="463473"/>
                    <a:pt x="539201" y="478808"/>
                    <a:pt x="514299" y="4644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2716;p47"/>
            <p:cNvSpPr/>
            <p:nvPr/>
          </p:nvSpPr>
          <p:spPr>
            <a:xfrm>
              <a:off x="4353888" y="2645824"/>
              <a:ext cx="1638988" cy="1231605"/>
            </a:xfrm>
            <a:custGeom>
              <a:avLst/>
              <a:gdLst/>
              <a:ahLst/>
              <a:cxnLst/>
              <a:rect l="l" t="t" r="r" b="b"/>
              <a:pathLst>
                <a:path w="1638988" h="1231605" extrusionOk="0">
                  <a:moveTo>
                    <a:pt x="1638989" y="734496"/>
                  </a:moveTo>
                  <a:cubicBezTo>
                    <a:pt x="1638989" y="734496"/>
                    <a:pt x="1138757" y="844986"/>
                    <a:pt x="734332" y="394835"/>
                  </a:cubicBezTo>
                  <a:cubicBezTo>
                    <a:pt x="329908" y="-55317"/>
                    <a:pt x="0" y="2405"/>
                    <a:pt x="0" y="2405"/>
                  </a:cubicBezTo>
                  <a:lnTo>
                    <a:pt x="0" y="283392"/>
                  </a:lnTo>
                  <a:lnTo>
                    <a:pt x="1638989" y="1231606"/>
                  </a:ln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2717;p47"/>
            <p:cNvSpPr/>
            <p:nvPr/>
          </p:nvSpPr>
          <p:spPr>
            <a:xfrm>
              <a:off x="4353888" y="2645824"/>
              <a:ext cx="1638988" cy="746475"/>
            </a:xfrm>
            <a:custGeom>
              <a:avLst/>
              <a:gdLst/>
              <a:ahLst/>
              <a:cxnLst/>
              <a:rect l="l" t="t" r="r" b="b"/>
              <a:pathLst>
                <a:path w="1638988" h="746475" extrusionOk="0">
                  <a:moveTo>
                    <a:pt x="1638989" y="734496"/>
                  </a:moveTo>
                  <a:cubicBezTo>
                    <a:pt x="1638989" y="734496"/>
                    <a:pt x="1138757" y="844986"/>
                    <a:pt x="734332" y="394835"/>
                  </a:cubicBezTo>
                  <a:cubicBezTo>
                    <a:pt x="329908" y="-55317"/>
                    <a:pt x="0" y="2405"/>
                    <a:pt x="0" y="2405"/>
                  </a:cubicBezTo>
                </a:path>
              </a:pathLst>
            </a:custGeom>
            <a:noFill/>
            <a:ln w="10075" cap="flat" cmpd="sng">
              <a:solidFill>
                <a:srgbClr val="CCCEDD"/>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2718;p47"/>
            <p:cNvSpPr/>
            <p:nvPr/>
          </p:nvSpPr>
          <p:spPr>
            <a:xfrm>
              <a:off x="4257005" y="773645"/>
              <a:ext cx="165344" cy="325643"/>
            </a:xfrm>
            <a:custGeom>
              <a:avLst/>
              <a:gdLst/>
              <a:ahLst/>
              <a:cxnLst/>
              <a:rect l="l" t="t" r="r" b="b"/>
              <a:pathLst>
                <a:path w="165344" h="325643" extrusionOk="0">
                  <a:moveTo>
                    <a:pt x="94696" y="251714"/>
                  </a:moveTo>
                  <a:cubicBezTo>
                    <a:pt x="80068" y="277923"/>
                    <a:pt x="62295" y="302235"/>
                    <a:pt x="41755" y="324104"/>
                  </a:cubicBezTo>
                  <a:cubicBezTo>
                    <a:pt x="36052" y="330772"/>
                    <a:pt x="-7955" y="313912"/>
                    <a:pt x="1265" y="309150"/>
                  </a:cubicBezTo>
                  <a:cubicBezTo>
                    <a:pt x="10485" y="304387"/>
                    <a:pt x="39284" y="264192"/>
                    <a:pt x="53731" y="237331"/>
                  </a:cubicBezTo>
                  <a:cubicBezTo>
                    <a:pt x="65821" y="205263"/>
                    <a:pt x="76095" y="172541"/>
                    <a:pt x="84526" y="139319"/>
                  </a:cubicBezTo>
                  <a:cubicBezTo>
                    <a:pt x="93556" y="106458"/>
                    <a:pt x="101349" y="58261"/>
                    <a:pt x="108003" y="35592"/>
                  </a:cubicBezTo>
                  <a:cubicBezTo>
                    <a:pt x="111481" y="18487"/>
                    <a:pt x="124655" y="5022"/>
                    <a:pt x="141649" y="1207"/>
                  </a:cubicBezTo>
                  <a:cubicBezTo>
                    <a:pt x="157522" y="-2508"/>
                    <a:pt x="167787" y="1873"/>
                    <a:pt x="164841" y="21114"/>
                  </a:cubicBezTo>
                  <a:cubicBezTo>
                    <a:pt x="159423" y="54642"/>
                    <a:pt x="133475" y="185515"/>
                    <a:pt x="94696" y="2517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2719;p47"/>
            <p:cNvSpPr/>
            <p:nvPr/>
          </p:nvSpPr>
          <p:spPr>
            <a:xfrm>
              <a:off x="4272441" y="1538278"/>
              <a:ext cx="113451" cy="88273"/>
            </a:xfrm>
            <a:custGeom>
              <a:avLst/>
              <a:gdLst/>
              <a:ahLst/>
              <a:cxnLst/>
              <a:rect l="l" t="t" r="r" b="b"/>
              <a:pathLst>
                <a:path w="113451" h="88273" extrusionOk="0">
                  <a:moveTo>
                    <a:pt x="104448" y="2"/>
                  </a:moveTo>
                  <a:cubicBezTo>
                    <a:pt x="90856" y="11146"/>
                    <a:pt x="70706" y="955"/>
                    <a:pt x="69660" y="2002"/>
                  </a:cubicBezTo>
                  <a:cubicBezTo>
                    <a:pt x="53645" y="16871"/>
                    <a:pt x="36860" y="30892"/>
                    <a:pt x="19381" y="44008"/>
                  </a:cubicBezTo>
                  <a:cubicBezTo>
                    <a:pt x="10827" y="50675"/>
                    <a:pt x="-2385" y="59629"/>
                    <a:pt x="371" y="72583"/>
                  </a:cubicBezTo>
                  <a:cubicBezTo>
                    <a:pt x="4648" y="95538"/>
                    <a:pt x="41432" y="88490"/>
                    <a:pt x="55308" y="81441"/>
                  </a:cubicBezTo>
                  <a:cubicBezTo>
                    <a:pt x="69185" y="74392"/>
                    <a:pt x="80591" y="62391"/>
                    <a:pt x="93327" y="54581"/>
                  </a:cubicBezTo>
                  <a:cubicBezTo>
                    <a:pt x="102832" y="48675"/>
                    <a:pt x="112337" y="45722"/>
                    <a:pt x="113382" y="33816"/>
                  </a:cubicBezTo>
                  <a:cubicBezTo>
                    <a:pt x="114238" y="26672"/>
                    <a:pt x="106919" y="-283"/>
                    <a:pt x="10444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2720;p47"/>
            <p:cNvSpPr/>
            <p:nvPr/>
          </p:nvSpPr>
          <p:spPr>
            <a:xfrm>
              <a:off x="4272622" y="1567332"/>
              <a:ext cx="113035" cy="59179"/>
            </a:xfrm>
            <a:custGeom>
              <a:avLst/>
              <a:gdLst/>
              <a:ahLst/>
              <a:cxnLst/>
              <a:rect l="l" t="t" r="r" b="b"/>
              <a:pathLst>
                <a:path w="113035" h="59179" extrusionOk="0">
                  <a:moveTo>
                    <a:pt x="113011" y="0"/>
                  </a:moveTo>
                  <a:cubicBezTo>
                    <a:pt x="111205" y="11335"/>
                    <a:pt x="102080" y="14478"/>
                    <a:pt x="92766" y="20288"/>
                  </a:cubicBezTo>
                  <a:cubicBezTo>
                    <a:pt x="79459" y="28575"/>
                    <a:pt x="67674" y="40576"/>
                    <a:pt x="53797" y="47625"/>
                  </a:cubicBezTo>
                  <a:cubicBezTo>
                    <a:pt x="39920" y="54673"/>
                    <a:pt x="9030" y="60579"/>
                    <a:pt x="0" y="44101"/>
                  </a:cubicBezTo>
                  <a:cubicBezTo>
                    <a:pt x="4847" y="66294"/>
                    <a:pt x="41060" y="59341"/>
                    <a:pt x="54747" y="52388"/>
                  </a:cubicBezTo>
                  <a:cubicBezTo>
                    <a:pt x="68434" y="45434"/>
                    <a:pt x="80029" y="33338"/>
                    <a:pt x="92766" y="25527"/>
                  </a:cubicBezTo>
                  <a:cubicBezTo>
                    <a:pt x="102271" y="19621"/>
                    <a:pt x="111775" y="16669"/>
                    <a:pt x="112821" y="4763"/>
                  </a:cubicBezTo>
                  <a:cubicBezTo>
                    <a:pt x="113011" y="3181"/>
                    <a:pt x="113077" y="1591"/>
                    <a:pt x="11301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2721;p47"/>
            <p:cNvSpPr/>
            <p:nvPr/>
          </p:nvSpPr>
          <p:spPr>
            <a:xfrm>
              <a:off x="4135669" y="1458312"/>
              <a:ext cx="113522" cy="85076"/>
            </a:xfrm>
            <a:custGeom>
              <a:avLst/>
              <a:gdLst/>
              <a:ahLst/>
              <a:cxnLst/>
              <a:rect l="l" t="t" r="r" b="b"/>
              <a:pathLst>
                <a:path w="113522" h="85076" extrusionOk="0">
                  <a:moveTo>
                    <a:pt x="102832" y="54"/>
                  </a:moveTo>
                  <a:cubicBezTo>
                    <a:pt x="89240" y="11198"/>
                    <a:pt x="65383" y="-898"/>
                    <a:pt x="64338" y="54"/>
                  </a:cubicBezTo>
                  <a:cubicBezTo>
                    <a:pt x="50176" y="14503"/>
                    <a:pt x="35168" y="28084"/>
                    <a:pt x="19381" y="40726"/>
                  </a:cubicBezTo>
                  <a:cubicBezTo>
                    <a:pt x="10827" y="47489"/>
                    <a:pt x="-2385" y="56442"/>
                    <a:pt x="371" y="69301"/>
                  </a:cubicBezTo>
                  <a:cubicBezTo>
                    <a:pt x="4648" y="92351"/>
                    <a:pt x="41432" y="85303"/>
                    <a:pt x="55403" y="78254"/>
                  </a:cubicBezTo>
                  <a:cubicBezTo>
                    <a:pt x="69375" y="71206"/>
                    <a:pt x="80591" y="59204"/>
                    <a:pt x="93422" y="51299"/>
                  </a:cubicBezTo>
                  <a:cubicBezTo>
                    <a:pt x="102927" y="45488"/>
                    <a:pt x="112432" y="42440"/>
                    <a:pt x="113477" y="30629"/>
                  </a:cubicBezTo>
                  <a:cubicBezTo>
                    <a:pt x="114238" y="23486"/>
                    <a:pt x="105303" y="-232"/>
                    <a:pt x="102832" y="5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2722;p47"/>
            <p:cNvSpPr/>
            <p:nvPr/>
          </p:nvSpPr>
          <p:spPr>
            <a:xfrm>
              <a:off x="4135660" y="1485798"/>
              <a:ext cx="113035" cy="59179"/>
            </a:xfrm>
            <a:custGeom>
              <a:avLst/>
              <a:gdLst/>
              <a:ahLst/>
              <a:cxnLst/>
              <a:rect l="l" t="t" r="r" b="b"/>
              <a:pathLst>
                <a:path w="113035" h="59179" extrusionOk="0">
                  <a:moveTo>
                    <a:pt x="113011" y="0"/>
                  </a:moveTo>
                  <a:cubicBezTo>
                    <a:pt x="111205" y="11335"/>
                    <a:pt x="102080" y="14478"/>
                    <a:pt x="92766" y="20288"/>
                  </a:cubicBezTo>
                  <a:cubicBezTo>
                    <a:pt x="79459" y="28575"/>
                    <a:pt x="67673" y="40577"/>
                    <a:pt x="53796" y="47625"/>
                  </a:cubicBezTo>
                  <a:cubicBezTo>
                    <a:pt x="39920" y="54674"/>
                    <a:pt x="8934" y="60579"/>
                    <a:pt x="0" y="44101"/>
                  </a:cubicBezTo>
                  <a:cubicBezTo>
                    <a:pt x="4847" y="66294"/>
                    <a:pt x="40965" y="59341"/>
                    <a:pt x="54747" y="52388"/>
                  </a:cubicBezTo>
                  <a:cubicBezTo>
                    <a:pt x="68529" y="45434"/>
                    <a:pt x="79934" y="33338"/>
                    <a:pt x="92766" y="25432"/>
                  </a:cubicBezTo>
                  <a:cubicBezTo>
                    <a:pt x="102270" y="19622"/>
                    <a:pt x="111775" y="16669"/>
                    <a:pt x="112821" y="4763"/>
                  </a:cubicBezTo>
                  <a:cubicBezTo>
                    <a:pt x="113011" y="3183"/>
                    <a:pt x="113077" y="1590"/>
                    <a:pt x="11301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2723;p47"/>
            <p:cNvSpPr/>
            <p:nvPr/>
          </p:nvSpPr>
          <p:spPr>
            <a:xfrm>
              <a:off x="4163850" y="1066881"/>
              <a:ext cx="398264" cy="482949"/>
            </a:xfrm>
            <a:custGeom>
              <a:avLst/>
              <a:gdLst/>
              <a:ahLst/>
              <a:cxnLst/>
              <a:rect l="l" t="t" r="r" b="b"/>
              <a:pathLst>
                <a:path w="398264" h="482949" extrusionOk="0">
                  <a:moveTo>
                    <a:pt x="395149" y="33155"/>
                  </a:moveTo>
                  <a:cubicBezTo>
                    <a:pt x="410261" y="127833"/>
                    <a:pt x="368346" y="163171"/>
                    <a:pt x="313789" y="183269"/>
                  </a:cubicBezTo>
                  <a:cubicBezTo>
                    <a:pt x="274630" y="197747"/>
                    <a:pt x="218742" y="220035"/>
                    <a:pt x="218742" y="220035"/>
                  </a:cubicBezTo>
                  <a:cubicBezTo>
                    <a:pt x="218742" y="220035"/>
                    <a:pt x="219502" y="240800"/>
                    <a:pt x="219882" y="287377"/>
                  </a:cubicBezTo>
                  <a:cubicBezTo>
                    <a:pt x="219882" y="328430"/>
                    <a:pt x="214940" y="477877"/>
                    <a:pt x="214940" y="477877"/>
                  </a:cubicBezTo>
                  <a:cubicBezTo>
                    <a:pt x="201814" y="484641"/>
                    <a:pt x="186245" y="484641"/>
                    <a:pt x="173119" y="477877"/>
                  </a:cubicBezTo>
                  <a:cubicBezTo>
                    <a:pt x="173119" y="477877"/>
                    <a:pt x="151164" y="363101"/>
                    <a:pt x="146506" y="311285"/>
                  </a:cubicBezTo>
                  <a:cubicBezTo>
                    <a:pt x="140138" y="241085"/>
                    <a:pt x="129398" y="195080"/>
                    <a:pt x="133010" y="179935"/>
                  </a:cubicBezTo>
                  <a:cubicBezTo>
                    <a:pt x="136146" y="166600"/>
                    <a:pt x="212754" y="128881"/>
                    <a:pt x="237086" y="108688"/>
                  </a:cubicBezTo>
                  <a:lnTo>
                    <a:pt x="76552" y="162599"/>
                  </a:lnTo>
                  <a:cubicBezTo>
                    <a:pt x="79745" y="180037"/>
                    <a:pt x="81304" y="197735"/>
                    <a:pt x="81209" y="215463"/>
                  </a:cubicBezTo>
                  <a:cubicBezTo>
                    <a:pt x="79783" y="271184"/>
                    <a:pt x="76647" y="391866"/>
                    <a:pt x="76647" y="391866"/>
                  </a:cubicBezTo>
                  <a:cubicBezTo>
                    <a:pt x="76647" y="391866"/>
                    <a:pt x="54691" y="407773"/>
                    <a:pt x="35872" y="391866"/>
                  </a:cubicBezTo>
                  <a:cubicBezTo>
                    <a:pt x="35872" y="391866"/>
                    <a:pt x="-4523" y="153074"/>
                    <a:pt x="419" y="121451"/>
                  </a:cubicBezTo>
                  <a:cubicBezTo>
                    <a:pt x="5077" y="91448"/>
                    <a:pt x="146506" y="30107"/>
                    <a:pt x="171504" y="8961"/>
                  </a:cubicBezTo>
                  <a:cubicBezTo>
                    <a:pt x="180286" y="1807"/>
                    <a:pt x="191692" y="-1275"/>
                    <a:pt x="202869" y="4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2724;p47"/>
            <p:cNvSpPr/>
            <p:nvPr/>
          </p:nvSpPr>
          <p:spPr>
            <a:xfrm>
              <a:off x="4403391" y="743705"/>
              <a:ext cx="125692" cy="122150"/>
            </a:xfrm>
            <a:custGeom>
              <a:avLst/>
              <a:gdLst/>
              <a:ahLst/>
              <a:cxnLst/>
              <a:rect l="l" t="t" r="r" b="b"/>
              <a:pathLst>
                <a:path w="125692" h="122150" extrusionOk="0">
                  <a:moveTo>
                    <a:pt x="100101" y="0"/>
                  </a:moveTo>
                  <a:cubicBezTo>
                    <a:pt x="100101" y="0"/>
                    <a:pt x="97725" y="45053"/>
                    <a:pt x="98770" y="49054"/>
                  </a:cubicBezTo>
                  <a:cubicBezTo>
                    <a:pt x="99816" y="53054"/>
                    <a:pt x="119395" y="66294"/>
                    <a:pt x="125098" y="71057"/>
                  </a:cubicBezTo>
                  <a:cubicBezTo>
                    <a:pt x="130801" y="75819"/>
                    <a:pt x="94018" y="112205"/>
                    <a:pt x="76149" y="120396"/>
                  </a:cubicBezTo>
                  <a:cubicBezTo>
                    <a:pt x="58280" y="128588"/>
                    <a:pt x="1442" y="106966"/>
                    <a:pt x="112" y="78962"/>
                  </a:cubicBezTo>
                  <a:cubicBezTo>
                    <a:pt x="-1219" y="50959"/>
                    <a:pt x="9616" y="27622"/>
                    <a:pt x="18550" y="26384"/>
                  </a:cubicBezTo>
                  <a:cubicBezTo>
                    <a:pt x="27485" y="25146"/>
                    <a:pt x="100101" y="0"/>
                    <a:pt x="10010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2725;p47"/>
            <p:cNvSpPr/>
            <p:nvPr/>
          </p:nvSpPr>
          <p:spPr>
            <a:xfrm>
              <a:off x="4358991" y="760843"/>
              <a:ext cx="203859" cy="398340"/>
            </a:xfrm>
            <a:custGeom>
              <a:avLst/>
              <a:gdLst/>
              <a:ahLst/>
              <a:cxnLst/>
              <a:rect l="l" t="t" r="r" b="b"/>
              <a:pathLst>
                <a:path w="203859" h="398340" extrusionOk="0">
                  <a:moveTo>
                    <a:pt x="149443" y="39726"/>
                  </a:moveTo>
                  <a:cubicBezTo>
                    <a:pt x="149443" y="39726"/>
                    <a:pt x="116842" y="88494"/>
                    <a:pt x="71315" y="93066"/>
                  </a:cubicBezTo>
                  <a:cubicBezTo>
                    <a:pt x="56963" y="78874"/>
                    <a:pt x="55632" y="28392"/>
                    <a:pt x="75497" y="12294"/>
                  </a:cubicBezTo>
                  <a:cubicBezTo>
                    <a:pt x="75497" y="12294"/>
                    <a:pt x="57248" y="-2565"/>
                    <a:pt x="44702" y="388"/>
                  </a:cubicBezTo>
                  <a:cubicBezTo>
                    <a:pt x="31110" y="8435"/>
                    <a:pt x="20959" y="21220"/>
                    <a:pt x="16187" y="36297"/>
                  </a:cubicBezTo>
                  <a:cubicBezTo>
                    <a:pt x="4525" y="69955"/>
                    <a:pt x="-912" y="105459"/>
                    <a:pt x="125" y="141073"/>
                  </a:cubicBezTo>
                  <a:cubicBezTo>
                    <a:pt x="885" y="188697"/>
                    <a:pt x="125" y="309760"/>
                    <a:pt x="125" y="309760"/>
                  </a:cubicBezTo>
                  <a:cubicBezTo>
                    <a:pt x="5533" y="338651"/>
                    <a:pt x="22993" y="363848"/>
                    <a:pt x="48123" y="379007"/>
                  </a:cubicBezTo>
                  <a:cubicBezTo>
                    <a:pt x="81028" y="397713"/>
                    <a:pt x="119827" y="403098"/>
                    <a:pt x="156572" y="394057"/>
                  </a:cubicBezTo>
                  <a:cubicBezTo>
                    <a:pt x="179668" y="388627"/>
                    <a:pt x="188222" y="375769"/>
                    <a:pt x="196206" y="358909"/>
                  </a:cubicBezTo>
                  <a:cubicBezTo>
                    <a:pt x="194115" y="325476"/>
                    <a:pt x="180904" y="256420"/>
                    <a:pt x="186702" y="214224"/>
                  </a:cubicBezTo>
                  <a:cubicBezTo>
                    <a:pt x="192499" y="172029"/>
                    <a:pt x="201149" y="140596"/>
                    <a:pt x="203430" y="106592"/>
                  </a:cubicBezTo>
                  <a:cubicBezTo>
                    <a:pt x="205711" y="72588"/>
                    <a:pt x="198963" y="73159"/>
                    <a:pt x="181854" y="60967"/>
                  </a:cubicBezTo>
                  <a:cubicBezTo>
                    <a:pt x="171580" y="53111"/>
                    <a:pt x="160744" y="46012"/>
                    <a:pt x="149443" y="39726"/>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2726;p47"/>
            <p:cNvSpPr/>
            <p:nvPr/>
          </p:nvSpPr>
          <p:spPr>
            <a:xfrm>
              <a:off x="4398650" y="616917"/>
              <a:ext cx="135166" cy="164844"/>
            </a:xfrm>
            <a:custGeom>
              <a:avLst/>
              <a:gdLst/>
              <a:ahLst/>
              <a:cxnLst/>
              <a:rect l="l" t="t" r="r" b="b"/>
              <a:pathLst>
                <a:path w="135166" h="164844" extrusionOk="0">
                  <a:moveTo>
                    <a:pt x="2951" y="59542"/>
                  </a:moveTo>
                  <a:lnTo>
                    <a:pt x="2951" y="59542"/>
                  </a:lnTo>
                  <a:cubicBezTo>
                    <a:pt x="8369" y="24585"/>
                    <a:pt x="33556" y="-1894"/>
                    <a:pt x="69484" y="106"/>
                  </a:cubicBezTo>
                  <a:cubicBezTo>
                    <a:pt x="107645" y="2052"/>
                    <a:pt x="137015" y="34634"/>
                    <a:pt x="135076" y="72881"/>
                  </a:cubicBezTo>
                  <a:cubicBezTo>
                    <a:pt x="133974" y="94625"/>
                    <a:pt x="122739" y="114587"/>
                    <a:pt x="104747" y="126789"/>
                  </a:cubicBezTo>
                  <a:cubicBezTo>
                    <a:pt x="103473" y="132100"/>
                    <a:pt x="101591" y="137245"/>
                    <a:pt x="99139" y="142124"/>
                  </a:cubicBezTo>
                  <a:cubicBezTo>
                    <a:pt x="86498" y="156983"/>
                    <a:pt x="48003" y="166508"/>
                    <a:pt x="36788" y="164603"/>
                  </a:cubicBezTo>
                  <a:cubicBezTo>
                    <a:pt x="23358" y="163381"/>
                    <a:pt x="12047" y="154047"/>
                    <a:pt x="8274" y="141076"/>
                  </a:cubicBezTo>
                  <a:cubicBezTo>
                    <a:pt x="-3702" y="113644"/>
                    <a:pt x="5" y="76878"/>
                    <a:pt x="2951" y="595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2727;p47"/>
            <p:cNvSpPr/>
            <p:nvPr/>
          </p:nvSpPr>
          <p:spPr>
            <a:xfrm>
              <a:off x="4403852" y="602477"/>
              <a:ext cx="142520" cy="141227"/>
            </a:xfrm>
            <a:custGeom>
              <a:avLst/>
              <a:gdLst/>
              <a:ahLst/>
              <a:cxnLst/>
              <a:rect l="l" t="t" r="r" b="b"/>
              <a:pathLst>
                <a:path w="142520" h="141227" extrusionOk="0">
                  <a:moveTo>
                    <a:pt x="99640" y="141228"/>
                  </a:moveTo>
                  <a:lnTo>
                    <a:pt x="99640" y="141228"/>
                  </a:lnTo>
                  <a:lnTo>
                    <a:pt x="96313" y="110653"/>
                  </a:lnTo>
                  <a:cubicBezTo>
                    <a:pt x="96313" y="110653"/>
                    <a:pt x="121215" y="46073"/>
                    <a:pt x="62381" y="58456"/>
                  </a:cubicBezTo>
                  <a:cubicBezTo>
                    <a:pt x="23602" y="66647"/>
                    <a:pt x="13812" y="70267"/>
                    <a:pt x="2027" y="44168"/>
                  </a:cubicBezTo>
                  <a:cubicBezTo>
                    <a:pt x="-9759" y="18070"/>
                    <a:pt x="31586" y="-5457"/>
                    <a:pt x="81296" y="1115"/>
                  </a:cubicBezTo>
                  <a:cubicBezTo>
                    <a:pt x="116615" y="4775"/>
                    <a:pt x="143238" y="34972"/>
                    <a:pt x="142506" y="70552"/>
                  </a:cubicBezTo>
                  <a:cubicBezTo>
                    <a:pt x="141270" y="89793"/>
                    <a:pt x="136138" y="128655"/>
                    <a:pt x="99640" y="14122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2728;p47"/>
            <p:cNvSpPr/>
            <p:nvPr/>
          </p:nvSpPr>
          <p:spPr>
            <a:xfrm>
              <a:off x="4338015" y="761231"/>
              <a:ext cx="65677" cy="95630"/>
            </a:xfrm>
            <a:custGeom>
              <a:avLst/>
              <a:gdLst/>
              <a:ahLst/>
              <a:cxnLst/>
              <a:rect l="l" t="t" r="r" b="b"/>
              <a:pathLst>
                <a:path w="65677" h="95630" extrusionOk="0">
                  <a:moveTo>
                    <a:pt x="23762" y="95631"/>
                  </a:moveTo>
                  <a:cubicBezTo>
                    <a:pt x="14780" y="95307"/>
                    <a:pt x="6264" y="91519"/>
                    <a:pt x="0" y="85058"/>
                  </a:cubicBezTo>
                  <a:cubicBezTo>
                    <a:pt x="1331" y="68294"/>
                    <a:pt x="22716" y="4667"/>
                    <a:pt x="65677" y="0"/>
                  </a:cubicBezTo>
                  <a:cubicBezTo>
                    <a:pt x="53987" y="8214"/>
                    <a:pt x="44729" y="19435"/>
                    <a:pt x="38874" y="32480"/>
                  </a:cubicBezTo>
                  <a:cubicBezTo>
                    <a:pt x="32192" y="53100"/>
                    <a:pt x="27136" y="74216"/>
                    <a:pt x="23762" y="9563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2729;p47"/>
            <p:cNvSpPr/>
            <p:nvPr/>
          </p:nvSpPr>
          <p:spPr>
            <a:xfrm>
              <a:off x="5408528" y="1603174"/>
              <a:ext cx="974325" cy="1973896"/>
            </a:xfrm>
            <a:custGeom>
              <a:avLst/>
              <a:gdLst/>
              <a:ahLst/>
              <a:cxnLst/>
              <a:rect l="l" t="t" r="r" b="b"/>
              <a:pathLst>
                <a:path w="974325" h="1973896" extrusionOk="0">
                  <a:moveTo>
                    <a:pt x="884126" y="1962979"/>
                  </a:moveTo>
                  <a:lnTo>
                    <a:pt x="90295" y="1503684"/>
                  </a:lnTo>
                  <a:cubicBezTo>
                    <a:pt x="40395" y="1475109"/>
                    <a:pt x="0" y="1397480"/>
                    <a:pt x="0" y="1330900"/>
                  </a:cubicBezTo>
                  <a:lnTo>
                    <a:pt x="0" y="79220"/>
                  </a:lnTo>
                  <a:cubicBezTo>
                    <a:pt x="0" y="12545"/>
                    <a:pt x="40395" y="-17935"/>
                    <a:pt x="90295" y="10831"/>
                  </a:cubicBezTo>
                  <a:lnTo>
                    <a:pt x="884126" y="470221"/>
                  </a:lnTo>
                  <a:cubicBezTo>
                    <a:pt x="933931" y="498796"/>
                    <a:pt x="974326" y="576425"/>
                    <a:pt x="974326" y="643005"/>
                  </a:cubicBezTo>
                  <a:lnTo>
                    <a:pt x="974326" y="1894876"/>
                  </a:lnTo>
                  <a:cubicBezTo>
                    <a:pt x="974326" y="1961551"/>
                    <a:pt x="933931" y="1991840"/>
                    <a:pt x="884126" y="1962979"/>
                  </a:cubicBez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2730;p47"/>
            <p:cNvSpPr/>
            <p:nvPr/>
          </p:nvSpPr>
          <p:spPr>
            <a:xfrm>
              <a:off x="6324400" y="3534911"/>
              <a:ext cx="27183" cy="49530"/>
            </a:xfrm>
            <a:custGeom>
              <a:avLst/>
              <a:gdLst/>
              <a:ahLst/>
              <a:cxnLst/>
              <a:rect l="l" t="t" r="r" b="b"/>
              <a:pathLst>
                <a:path w="27183" h="49530" extrusionOk="0">
                  <a:moveTo>
                    <a:pt x="0" y="49530"/>
                  </a:moveTo>
                  <a:lnTo>
                    <a:pt x="27184" y="36100"/>
                  </a:lnTo>
                  <a:lnTo>
                    <a:pt x="8840" y="0"/>
                  </a:lnTo>
                  <a:lnTo>
                    <a:pt x="0" y="49530"/>
                  </a:ln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2731;p47"/>
            <p:cNvSpPr/>
            <p:nvPr/>
          </p:nvSpPr>
          <p:spPr>
            <a:xfrm>
              <a:off x="5423355" y="1605432"/>
              <a:ext cx="45242" cy="39909"/>
            </a:xfrm>
            <a:custGeom>
              <a:avLst/>
              <a:gdLst/>
              <a:ahLst/>
              <a:cxnLst/>
              <a:rect l="l" t="t" r="r" b="b"/>
              <a:pathLst>
                <a:path w="45242" h="39909" extrusionOk="0">
                  <a:moveTo>
                    <a:pt x="0" y="12097"/>
                  </a:moveTo>
                  <a:cubicBezTo>
                    <a:pt x="7993" y="7334"/>
                    <a:pt x="16396" y="3286"/>
                    <a:pt x="25092" y="0"/>
                  </a:cubicBezTo>
                  <a:lnTo>
                    <a:pt x="45242" y="39910"/>
                  </a:lnTo>
                  <a:close/>
                </a:path>
              </a:pathLst>
            </a:custGeom>
            <a:solidFill>
              <a:srgbClr val="211B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2732;p47"/>
            <p:cNvSpPr/>
            <p:nvPr/>
          </p:nvSpPr>
          <p:spPr>
            <a:xfrm>
              <a:off x="5387713" y="1613611"/>
              <a:ext cx="974325" cy="1973876"/>
            </a:xfrm>
            <a:custGeom>
              <a:avLst/>
              <a:gdLst/>
              <a:ahLst/>
              <a:cxnLst/>
              <a:rect l="l" t="t" r="r" b="b"/>
              <a:pathLst>
                <a:path w="974325" h="1973876" extrusionOk="0">
                  <a:moveTo>
                    <a:pt x="884126" y="1963020"/>
                  </a:moveTo>
                  <a:lnTo>
                    <a:pt x="90199" y="1503439"/>
                  </a:lnTo>
                  <a:cubicBezTo>
                    <a:pt x="40395" y="1474864"/>
                    <a:pt x="0" y="1397235"/>
                    <a:pt x="0" y="1330655"/>
                  </a:cubicBezTo>
                  <a:lnTo>
                    <a:pt x="0" y="79261"/>
                  </a:lnTo>
                  <a:cubicBezTo>
                    <a:pt x="0" y="12586"/>
                    <a:pt x="40395" y="-17990"/>
                    <a:pt x="90199" y="10871"/>
                  </a:cubicBezTo>
                  <a:lnTo>
                    <a:pt x="884126" y="470262"/>
                  </a:lnTo>
                  <a:cubicBezTo>
                    <a:pt x="933931" y="498837"/>
                    <a:pt x="974326" y="576370"/>
                    <a:pt x="974326" y="642950"/>
                  </a:cubicBezTo>
                  <a:lnTo>
                    <a:pt x="974326" y="1894630"/>
                  </a:lnTo>
                  <a:cubicBezTo>
                    <a:pt x="974326" y="1961210"/>
                    <a:pt x="933931" y="1991881"/>
                    <a:pt x="884126" y="1963020"/>
                  </a:cubicBezTo>
                  <a:close/>
                </a:path>
              </a:pathLst>
            </a:custGeom>
            <a:solidFill>
              <a:srgbClr val="2E24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2733;p47"/>
            <p:cNvSpPr/>
            <p:nvPr/>
          </p:nvSpPr>
          <p:spPr>
            <a:xfrm>
              <a:off x="5477912" y="1749736"/>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2734;p47"/>
            <p:cNvSpPr/>
            <p:nvPr/>
          </p:nvSpPr>
          <p:spPr>
            <a:xfrm>
              <a:off x="5649377" y="1848986"/>
              <a:ext cx="613432" cy="407098"/>
            </a:xfrm>
            <a:custGeom>
              <a:avLst/>
              <a:gdLst/>
              <a:ahLst/>
              <a:cxnLst/>
              <a:rect l="l" t="t" r="r" b="b"/>
              <a:pathLst>
                <a:path w="613432" h="407098" extrusionOk="0">
                  <a:moveTo>
                    <a:pt x="613433" y="407099"/>
                  </a:moveTo>
                  <a:lnTo>
                    <a:pt x="0" y="52102"/>
                  </a:lnTo>
                  <a:lnTo>
                    <a:pt x="0" y="0"/>
                  </a:lnTo>
                  <a:lnTo>
                    <a:pt x="613433" y="354902"/>
                  </a:lnTo>
                  <a:lnTo>
                    <a:pt x="613433" y="40709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2735;p47"/>
            <p:cNvSpPr/>
            <p:nvPr/>
          </p:nvSpPr>
          <p:spPr>
            <a:xfrm>
              <a:off x="5477912" y="1916804"/>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2736;p47"/>
            <p:cNvSpPr/>
            <p:nvPr/>
          </p:nvSpPr>
          <p:spPr>
            <a:xfrm>
              <a:off x="5649377" y="2015959"/>
              <a:ext cx="405945" cy="287083"/>
            </a:xfrm>
            <a:custGeom>
              <a:avLst/>
              <a:gdLst/>
              <a:ahLst/>
              <a:cxnLst/>
              <a:rect l="l" t="t" r="r" b="b"/>
              <a:pathLst>
                <a:path w="405945" h="287083" extrusionOk="0">
                  <a:moveTo>
                    <a:pt x="405945" y="287084"/>
                  </a:moveTo>
                  <a:lnTo>
                    <a:pt x="0" y="52197"/>
                  </a:lnTo>
                  <a:lnTo>
                    <a:pt x="0" y="0"/>
                  </a:lnTo>
                  <a:lnTo>
                    <a:pt x="405945" y="234887"/>
                  </a:lnTo>
                  <a:lnTo>
                    <a:pt x="405945" y="287084"/>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2737;p47"/>
            <p:cNvSpPr/>
            <p:nvPr/>
          </p:nvSpPr>
          <p:spPr>
            <a:xfrm>
              <a:off x="5477912" y="2000338"/>
              <a:ext cx="144376" cy="135636"/>
            </a:xfrm>
            <a:custGeom>
              <a:avLst/>
              <a:gdLst/>
              <a:ahLst/>
              <a:cxnLst/>
              <a:rect l="l" t="t" r="r" b="b"/>
              <a:pathLst>
                <a:path w="144376" h="135636" extrusionOk="0">
                  <a:moveTo>
                    <a:pt x="144376" y="135636"/>
                  </a:moveTo>
                  <a:lnTo>
                    <a:pt x="0" y="52197"/>
                  </a:lnTo>
                  <a:lnTo>
                    <a:pt x="0" y="0"/>
                  </a:lnTo>
                  <a:lnTo>
                    <a:pt x="144376" y="83439"/>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2738;p47"/>
            <p:cNvSpPr/>
            <p:nvPr/>
          </p:nvSpPr>
          <p:spPr>
            <a:xfrm>
              <a:off x="5649377" y="2099494"/>
              <a:ext cx="505174" cy="344519"/>
            </a:xfrm>
            <a:custGeom>
              <a:avLst/>
              <a:gdLst/>
              <a:ahLst/>
              <a:cxnLst/>
              <a:rect l="l" t="t" r="r" b="b"/>
              <a:pathLst>
                <a:path w="505174" h="344519" extrusionOk="0">
                  <a:moveTo>
                    <a:pt x="505174" y="344519"/>
                  </a:moveTo>
                  <a:lnTo>
                    <a:pt x="0" y="52197"/>
                  </a:lnTo>
                  <a:lnTo>
                    <a:pt x="0" y="0"/>
                  </a:lnTo>
                  <a:lnTo>
                    <a:pt x="505174" y="292322"/>
                  </a:lnTo>
                  <a:lnTo>
                    <a:pt x="505174" y="344519"/>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2739;p47"/>
            <p:cNvSpPr/>
            <p:nvPr/>
          </p:nvSpPr>
          <p:spPr>
            <a:xfrm>
              <a:off x="5477912" y="2083778"/>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2740;p47"/>
            <p:cNvSpPr/>
            <p:nvPr/>
          </p:nvSpPr>
          <p:spPr>
            <a:xfrm>
              <a:off x="5649377" y="2183028"/>
              <a:ext cx="351863" cy="255746"/>
            </a:xfrm>
            <a:custGeom>
              <a:avLst/>
              <a:gdLst/>
              <a:ahLst/>
              <a:cxnLst/>
              <a:rect l="l" t="t" r="r" b="b"/>
              <a:pathLst>
                <a:path w="351863" h="255746" extrusionOk="0">
                  <a:moveTo>
                    <a:pt x="351864" y="255746"/>
                  </a:moveTo>
                  <a:lnTo>
                    <a:pt x="0" y="52197"/>
                  </a:lnTo>
                  <a:lnTo>
                    <a:pt x="0" y="0"/>
                  </a:lnTo>
                  <a:lnTo>
                    <a:pt x="351864" y="203549"/>
                  </a:lnTo>
                  <a:lnTo>
                    <a:pt x="351864" y="25574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2741;p47"/>
            <p:cNvSpPr/>
            <p:nvPr/>
          </p:nvSpPr>
          <p:spPr>
            <a:xfrm>
              <a:off x="5477912" y="1833270"/>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2742;p47"/>
            <p:cNvSpPr/>
            <p:nvPr/>
          </p:nvSpPr>
          <p:spPr>
            <a:xfrm>
              <a:off x="5649377" y="1932425"/>
              <a:ext cx="306716" cy="229742"/>
            </a:xfrm>
            <a:custGeom>
              <a:avLst/>
              <a:gdLst/>
              <a:ahLst/>
              <a:cxnLst/>
              <a:rect l="l" t="t" r="r" b="b"/>
              <a:pathLst>
                <a:path w="306716" h="229742" extrusionOk="0">
                  <a:moveTo>
                    <a:pt x="306716" y="229743"/>
                  </a:moveTo>
                  <a:lnTo>
                    <a:pt x="0" y="52197"/>
                  </a:lnTo>
                  <a:lnTo>
                    <a:pt x="0" y="0"/>
                  </a:lnTo>
                  <a:lnTo>
                    <a:pt x="306716" y="177451"/>
                  </a:lnTo>
                  <a:lnTo>
                    <a:pt x="306716" y="229743"/>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2743;p47"/>
            <p:cNvSpPr/>
            <p:nvPr/>
          </p:nvSpPr>
          <p:spPr>
            <a:xfrm>
              <a:off x="5477912" y="2167312"/>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2744;p47"/>
            <p:cNvSpPr/>
            <p:nvPr/>
          </p:nvSpPr>
          <p:spPr>
            <a:xfrm>
              <a:off x="5649377" y="2266467"/>
              <a:ext cx="180399" cy="156591"/>
            </a:xfrm>
            <a:custGeom>
              <a:avLst/>
              <a:gdLst/>
              <a:ahLst/>
              <a:cxnLst/>
              <a:rect l="l" t="t" r="r" b="b"/>
              <a:pathLst>
                <a:path w="180399" h="156591" extrusionOk="0">
                  <a:moveTo>
                    <a:pt x="180399" y="156591"/>
                  </a:moveTo>
                  <a:lnTo>
                    <a:pt x="0" y="52197"/>
                  </a:lnTo>
                  <a:lnTo>
                    <a:pt x="0" y="0"/>
                  </a:lnTo>
                  <a:lnTo>
                    <a:pt x="180399" y="104394"/>
                  </a:lnTo>
                  <a:lnTo>
                    <a:pt x="180399" y="15659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2745;p47"/>
            <p:cNvSpPr/>
            <p:nvPr/>
          </p:nvSpPr>
          <p:spPr>
            <a:xfrm>
              <a:off x="5477912" y="2334380"/>
              <a:ext cx="144376" cy="135636"/>
            </a:xfrm>
            <a:custGeom>
              <a:avLst/>
              <a:gdLst/>
              <a:ahLst/>
              <a:cxnLst/>
              <a:rect l="l" t="t" r="r" b="b"/>
              <a:pathLst>
                <a:path w="144376" h="135636" extrusionOk="0">
                  <a:moveTo>
                    <a:pt x="144376" y="135636"/>
                  </a:moveTo>
                  <a:lnTo>
                    <a:pt x="0" y="52197"/>
                  </a:lnTo>
                  <a:lnTo>
                    <a:pt x="0" y="0"/>
                  </a:lnTo>
                  <a:lnTo>
                    <a:pt x="144376" y="83534"/>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2746;p47"/>
            <p:cNvSpPr/>
            <p:nvPr/>
          </p:nvSpPr>
          <p:spPr>
            <a:xfrm>
              <a:off x="5649377" y="2433536"/>
              <a:ext cx="568380" cy="381000"/>
            </a:xfrm>
            <a:custGeom>
              <a:avLst/>
              <a:gdLst/>
              <a:ahLst/>
              <a:cxnLst/>
              <a:rect l="l" t="t" r="r" b="b"/>
              <a:pathLst>
                <a:path w="568380" h="381000" extrusionOk="0">
                  <a:moveTo>
                    <a:pt x="568380" y="381000"/>
                  </a:moveTo>
                  <a:lnTo>
                    <a:pt x="0" y="52197"/>
                  </a:lnTo>
                  <a:lnTo>
                    <a:pt x="0" y="0"/>
                  </a:lnTo>
                  <a:lnTo>
                    <a:pt x="568380" y="328803"/>
                  </a:lnTo>
                  <a:lnTo>
                    <a:pt x="568380" y="381000"/>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2747;p47"/>
            <p:cNvSpPr/>
            <p:nvPr/>
          </p:nvSpPr>
          <p:spPr>
            <a:xfrm>
              <a:off x="5477912" y="2417819"/>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2748;p47"/>
            <p:cNvSpPr/>
            <p:nvPr/>
          </p:nvSpPr>
          <p:spPr>
            <a:xfrm>
              <a:off x="5649377" y="2517070"/>
              <a:ext cx="171369" cy="151352"/>
            </a:xfrm>
            <a:custGeom>
              <a:avLst/>
              <a:gdLst/>
              <a:ahLst/>
              <a:cxnLst/>
              <a:rect l="l" t="t" r="r" b="b"/>
              <a:pathLst>
                <a:path w="171369" h="151352" extrusionOk="0">
                  <a:moveTo>
                    <a:pt x="171370" y="151352"/>
                  </a:moveTo>
                  <a:lnTo>
                    <a:pt x="0" y="52197"/>
                  </a:lnTo>
                  <a:lnTo>
                    <a:pt x="0" y="0"/>
                  </a:lnTo>
                  <a:lnTo>
                    <a:pt x="171370" y="99155"/>
                  </a:lnTo>
                  <a:lnTo>
                    <a:pt x="171370" y="151352"/>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2749;p47"/>
            <p:cNvSpPr/>
            <p:nvPr/>
          </p:nvSpPr>
          <p:spPr>
            <a:xfrm>
              <a:off x="5477912" y="2501354"/>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2750;p47"/>
            <p:cNvSpPr/>
            <p:nvPr/>
          </p:nvSpPr>
          <p:spPr>
            <a:xfrm>
              <a:off x="5649377" y="2600604"/>
              <a:ext cx="505174" cy="344424"/>
            </a:xfrm>
            <a:custGeom>
              <a:avLst/>
              <a:gdLst/>
              <a:ahLst/>
              <a:cxnLst/>
              <a:rect l="l" t="t" r="r" b="b"/>
              <a:pathLst>
                <a:path w="505174" h="344424" extrusionOk="0">
                  <a:moveTo>
                    <a:pt x="505174" y="344424"/>
                  </a:moveTo>
                  <a:lnTo>
                    <a:pt x="0" y="52102"/>
                  </a:lnTo>
                  <a:lnTo>
                    <a:pt x="0" y="0"/>
                  </a:lnTo>
                  <a:lnTo>
                    <a:pt x="505174" y="292227"/>
                  </a:lnTo>
                  <a:lnTo>
                    <a:pt x="505174" y="344424"/>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2751;p47"/>
            <p:cNvSpPr/>
            <p:nvPr/>
          </p:nvSpPr>
          <p:spPr>
            <a:xfrm>
              <a:off x="5477912" y="2250846"/>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2752;p47"/>
            <p:cNvSpPr/>
            <p:nvPr/>
          </p:nvSpPr>
          <p:spPr>
            <a:xfrm>
              <a:off x="5649377" y="2350001"/>
              <a:ext cx="478085" cy="328898"/>
            </a:xfrm>
            <a:custGeom>
              <a:avLst/>
              <a:gdLst/>
              <a:ahLst/>
              <a:cxnLst/>
              <a:rect l="l" t="t" r="r" b="b"/>
              <a:pathLst>
                <a:path w="478085" h="328898" extrusionOk="0">
                  <a:moveTo>
                    <a:pt x="478086" y="328898"/>
                  </a:moveTo>
                  <a:lnTo>
                    <a:pt x="0" y="52197"/>
                  </a:lnTo>
                  <a:lnTo>
                    <a:pt x="0" y="0"/>
                  </a:lnTo>
                  <a:lnTo>
                    <a:pt x="478086" y="276701"/>
                  </a:lnTo>
                  <a:lnTo>
                    <a:pt x="478086" y="328898"/>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2753;p47"/>
            <p:cNvSpPr/>
            <p:nvPr/>
          </p:nvSpPr>
          <p:spPr>
            <a:xfrm>
              <a:off x="5477912" y="2584888"/>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2754;p47"/>
            <p:cNvSpPr/>
            <p:nvPr/>
          </p:nvSpPr>
          <p:spPr>
            <a:xfrm>
              <a:off x="5649377" y="2684043"/>
              <a:ext cx="63110" cy="88773"/>
            </a:xfrm>
            <a:custGeom>
              <a:avLst/>
              <a:gdLst/>
              <a:ahLst/>
              <a:cxnLst/>
              <a:rect l="l" t="t" r="r" b="b"/>
              <a:pathLst>
                <a:path w="63110" h="88773" extrusionOk="0">
                  <a:moveTo>
                    <a:pt x="63111" y="88773"/>
                  </a:moveTo>
                  <a:lnTo>
                    <a:pt x="0" y="52197"/>
                  </a:lnTo>
                  <a:lnTo>
                    <a:pt x="0" y="0"/>
                  </a:lnTo>
                  <a:lnTo>
                    <a:pt x="63111" y="36576"/>
                  </a:lnTo>
                  <a:lnTo>
                    <a:pt x="63111" y="8877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2755;p47"/>
            <p:cNvSpPr/>
            <p:nvPr/>
          </p:nvSpPr>
          <p:spPr>
            <a:xfrm>
              <a:off x="5477912" y="2751956"/>
              <a:ext cx="144376" cy="135636"/>
            </a:xfrm>
            <a:custGeom>
              <a:avLst/>
              <a:gdLst/>
              <a:ahLst/>
              <a:cxnLst/>
              <a:rect l="l" t="t" r="r" b="b"/>
              <a:pathLst>
                <a:path w="144376" h="135636" extrusionOk="0">
                  <a:moveTo>
                    <a:pt x="144376" y="135636"/>
                  </a:moveTo>
                  <a:lnTo>
                    <a:pt x="0" y="52197"/>
                  </a:lnTo>
                  <a:lnTo>
                    <a:pt x="0" y="0"/>
                  </a:lnTo>
                  <a:lnTo>
                    <a:pt x="144376" y="83534"/>
                  </a:lnTo>
                  <a:lnTo>
                    <a:pt x="144376" y="135636"/>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2756;p47"/>
            <p:cNvSpPr/>
            <p:nvPr/>
          </p:nvSpPr>
          <p:spPr>
            <a:xfrm>
              <a:off x="5649377" y="2851112"/>
              <a:ext cx="117287" cy="120014"/>
            </a:xfrm>
            <a:custGeom>
              <a:avLst/>
              <a:gdLst/>
              <a:ahLst/>
              <a:cxnLst/>
              <a:rect l="l" t="t" r="r" b="b"/>
              <a:pathLst>
                <a:path w="117287" h="120014" extrusionOk="0">
                  <a:moveTo>
                    <a:pt x="117288" y="120015"/>
                  </a:moveTo>
                  <a:lnTo>
                    <a:pt x="0" y="52197"/>
                  </a:lnTo>
                  <a:lnTo>
                    <a:pt x="0" y="0"/>
                  </a:lnTo>
                  <a:lnTo>
                    <a:pt x="117288" y="67818"/>
                  </a:lnTo>
                  <a:lnTo>
                    <a:pt x="117288" y="120015"/>
                  </a:ln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2757;p47"/>
            <p:cNvSpPr/>
            <p:nvPr/>
          </p:nvSpPr>
          <p:spPr>
            <a:xfrm>
              <a:off x="5477912" y="2835395"/>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2758;p47"/>
            <p:cNvSpPr/>
            <p:nvPr/>
          </p:nvSpPr>
          <p:spPr>
            <a:xfrm>
              <a:off x="5649377" y="2934646"/>
              <a:ext cx="306716" cy="229647"/>
            </a:xfrm>
            <a:custGeom>
              <a:avLst/>
              <a:gdLst/>
              <a:ahLst/>
              <a:cxnLst/>
              <a:rect l="l" t="t" r="r" b="b"/>
              <a:pathLst>
                <a:path w="306716" h="229647" extrusionOk="0">
                  <a:moveTo>
                    <a:pt x="306716" y="229648"/>
                  </a:moveTo>
                  <a:lnTo>
                    <a:pt x="0" y="52197"/>
                  </a:lnTo>
                  <a:lnTo>
                    <a:pt x="0" y="0"/>
                  </a:lnTo>
                  <a:lnTo>
                    <a:pt x="306716" y="177451"/>
                  </a:lnTo>
                  <a:lnTo>
                    <a:pt x="306716" y="229648"/>
                  </a:lnTo>
                  <a:close/>
                </a:path>
              </a:pathLst>
            </a:custGeom>
            <a:solidFill>
              <a:srgbClr val="FF86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2759;p47"/>
            <p:cNvSpPr/>
            <p:nvPr/>
          </p:nvSpPr>
          <p:spPr>
            <a:xfrm>
              <a:off x="5477912" y="2918929"/>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2760;p47"/>
            <p:cNvSpPr/>
            <p:nvPr/>
          </p:nvSpPr>
          <p:spPr>
            <a:xfrm>
              <a:off x="5649377" y="3018085"/>
              <a:ext cx="487115" cy="334137"/>
            </a:xfrm>
            <a:custGeom>
              <a:avLst/>
              <a:gdLst/>
              <a:ahLst/>
              <a:cxnLst/>
              <a:rect l="l" t="t" r="r" b="b"/>
              <a:pathLst>
                <a:path w="487115" h="334137" extrusionOk="0">
                  <a:moveTo>
                    <a:pt x="487115" y="334137"/>
                  </a:moveTo>
                  <a:lnTo>
                    <a:pt x="0" y="52197"/>
                  </a:lnTo>
                  <a:lnTo>
                    <a:pt x="0" y="0"/>
                  </a:lnTo>
                  <a:lnTo>
                    <a:pt x="487115" y="281940"/>
                  </a:lnTo>
                  <a:lnTo>
                    <a:pt x="487115" y="334137"/>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2761;p47"/>
            <p:cNvSpPr/>
            <p:nvPr/>
          </p:nvSpPr>
          <p:spPr>
            <a:xfrm>
              <a:off x="5477912" y="2668422"/>
              <a:ext cx="144376" cy="135731"/>
            </a:xfrm>
            <a:custGeom>
              <a:avLst/>
              <a:gdLst/>
              <a:ahLst/>
              <a:cxnLst/>
              <a:rect l="l" t="t" r="r" b="b"/>
              <a:pathLst>
                <a:path w="144376" h="135731" extrusionOk="0">
                  <a:moveTo>
                    <a:pt x="144376" y="135731"/>
                  </a:moveTo>
                  <a:lnTo>
                    <a:pt x="0" y="52197"/>
                  </a:lnTo>
                  <a:lnTo>
                    <a:pt x="0" y="0"/>
                  </a:lnTo>
                  <a:lnTo>
                    <a:pt x="144376" y="83534"/>
                  </a:lnTo>
                  <a:lnTo>
                    <a:pt x="144376" y="1357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2762;p47"/>
            <p:cNvSpPr/>
            <p:nvPr/>
          </p:nvSpPr>
          <p:spPr>
            <a:xfrm>
              <a:off x="5649377" y="2767577"/>
              <a:ext cx="613432" cy="407193"/>
            </a:xfrm>
            <a:custGeom>
              <a:avLst/>
              <a:gdLst/>
              <a:ahLst/>
              <a:cxnLst/>
              <a:rect l="l" t="t" r="r" b="b"/>
              <a:pathLst>
                <a:path w="613432" h="407193" extrusionOk="0">
                  <a:moveTo>
                    <a:pt x="613433" y="407194"/>
                  </a:moveTo>
                  <a:lnTo>
                    <a:pt x="0" y="52197"/>
                  </a:lnTo>
                  <a:lnTo>
                    <a:pt x="0" y="0"/>
                  </a:lnTo>
                  <a:lnTo>
                    <a:pt x="613433" y="354902"/>
                  </a:lnTo>
                  <a:lnTo>
                    <a:pt x="613433" y="407194"/>
                  </a:lnTo>
                  <a:close/>
                </a:path>
              </a:pathLst>
            </a:custGeom>
            <a:solidFill>
              <a:srgbClr val="4D3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2763;p47"/>
            <p:cNvSpPr/>
            <p:nvPr/>
          </p:nvSpPr>
          <p:spPr>
            <a:xfrm>
              <a:off x="1926580" y="1674106"/>
              <a:ext cx="1230952" cy="1017480"/>
            </a:xfrm>
            <a:custGeom>
              <a:avLst/>
              <a:gdLst/>
              <a:ahLst/>
              <a:cxnLst/>
              <a:rect l="l" t="t" r="r" b="b"/>
              <a:pathLst>
                <a:path w="1230952" h="1017480" extrusionOk="0">
                  <a:moveTo>
                    <a:pt x="342929" y="947072"/>
                  </a:moveTo>
                  <a:lnTo>
                    <a:pt x="256246" y="902495"/>
                  </a:lnTo>
                  <a:lnTo>
                    <a:pt x="74612" y="1007270"/>
                  </a:lnTo>
                  <a:cubicBezTo>
                    <a:pt x="33457" y="1031082"/>
                    <a:pt x="0" y="1011842"/>
                    <a:pt x="0" y="964122"/>
                  </a:cubicBezTo>
                  <a:lnTo>
                    <a:pt x="0" y="765811"/>
                  </a:lnTo>
                  <a:cubicBezTo>
                    <a:pt x="2848" y="713186"/>
                    <a:pt x="30561" y="665065"/>
                    <a:pt x="74612" y="636271"/>
                  </a:cubicBezTo>
                  <a:lnTo>
                    <a:pt x="1156341" y="10193"/>
                  </a:lnTo>
                  <a:cubicBezTo>
                    <a:pt x="1197496" y="-13620"/>
                    <a:pt x="1230953" y="5716"/>
                    <a:pt x="1230953" y="53341"/>
                  </a:cubicBezTo>
                  <a:lnTo>
                    <a:pt x="1230953" y="252318"/>
                  </a:lnTo>
                  <a:cubicBezTo>
                    <a:pt x="1228101" y="304944"/>
                    <a:pt x="1200395" y="353064"/>
                    <a:pt x="1156341" y="381859"/>
                  </a:cubicBezTo>
                  <a:lnTo>
                    <a:pt x="429042" y="802292"/>
                  </a:lnTo>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2764;p47"/>
            <p:cNvSpPr/>
            <p:nvPr/>
          </p:nvSpPr>
          <p:spPr>
            <a:xfrm>
              <a:off x="3112195" y="1676584"/>
              <a:ext cx="59119" cy="52197"/>
            </a:xfrm>
            <a:custGeom>
              <a:avLst/>
              <a:gdLst/>
              <a:ahLst/>
              <a:cxnLst/>
              <a:rect l="l" t="t" r="r" b="b"/>
              <a:pathLst>
                <a:path w="59119" h="52197" extrusionOk="0">
                  <a:moveTo>
                    <a:pt x="18249" y="0"/>
                  </a:moveTo>
                  <a:lnTo>
                    <a:pt x="59119" y="16574"/>
                  </a:lnTo>
                  <a:lnTo>
                    <a:pt x="24522" y="52197"/>
                  </a:lnTo>
                  <a:lnTo>
                    <a:pt x="0" y="12859"/>
                  </a:lnTo>
                  <a:lnTo>
                    <a:pt x="18249"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2765;p47"/>
            <p:cNvSpPr/>
            <p:nvPr/>
          </p:nvSpPr>
          <p:spPr>
            <a:xfrm>
              <a:off x="2269509" y="2593746"/>
              <a:ext cx="43151" cy="44767"/>
            </a:xfrm>
            <a:custGeom>
              <a:avLst/>
              <a:gdLst/>
              <a:ahLst/>
              <a:cxnLst/>
              <a:rect l="l" t="t" r="r" b="b"/>
              <a:pathLst>
                <a:path w="43151" h="44767" extrusionOk="0">
                  <a:moveTo>
                    <a:pt x="0" y="27432"/>
                  </a:moveTo>
                  <a:lnTo>
                    <a:pt x="43056" y="44767"/>
                  </a:lnTo>
                  <a:lnTo>
                    <a:pt x="43151" y="7620"/>
                  </a:lnTo>
                  <a:lnTo>
                    <a:pt x="5038" y="0"/>
                  </a:lnTo>
                  <a:lnTo>
                    <a:pt x="0" y="2743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2766;p47"/>
            <p:cNvSpPr/>
            <p:nvPr/>
          </p:nvSpPr>
          <p:spPr>
            <a:xfrm>
              <a:off x="1950116" y="2650325"/>
              <a:ext cx="58584" cy="57547"/>
            </a:xfrm>
            <a:custGeom>
              <a:avLst/>
              <a:gdLst/>
              <a:ahLst/>
              <a:cxnLst/>
              <a:rect l="l" t="t" r="r" b="b"/>
              <a:pathLst>
                <a:path w="58584" h="57547" extrusionOk="0">
                  <a:moveTo>
                    <a:pt x="48415" y="57150"/>
                  </a:moveTo>
                  <a:cubicBezTo>
                    <a:pt x="50030" y="60579"/>
                    <a:pt x="1747" y="40767"/>
                    <a:pt x="36" y="38100"/>
                  </a:cubicBezTo>
                  <a:cubicBezTo>
                    <a:pt x="-1675" y="35433"/>
                    <a:pt x="58585" y="0"/>
                    <a:pt x="5858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2767;p47"/>
            <p:cNvSpPr/>
            <p:nvPr/>
          </p:nvSpPr>
          <p:spPr>
            <a:xfrm>
              <a:off x="1969256" y="1691533"/>
              <a:ext cx="1231332" cy="1017436"/>
            </a:xfrm>
            <a:custGeom>
              <a:avLst/>
              <a:gdLst/>
              <a:ahLst/>
              <a:cxnLst/>
              <a:rect l="l" t="t" r="r" b="b"/>
              <a:pathLst>
                <a:path w="1231332" h="1017436" extrusionOk="0">
                  <a:moveTo>
                    <a:pt x="429422" y="802106"/>
                  </a:moveTo>
                  <a:lnTo>
                    <a:pt x="1156721" y="381386"/>
                  </a:lnTo>
                  <a:cubicBezTo>
                    <a:pt x="1200737" y="352554"/>
                    <a:pt x="1228443" y="304462"/>
                    <a:pt x="1231333" y="251846"/>
                  </a:cubicBezTo>
                  <a:lnTo>
                    <a:pt x="1231333" y="53250"/>
                  </a:lnTo>
                  <a:cubicBezTo>
                    <a:pt x="1231333" y="5625"/>
                    <a:pt x="1197876" y="-13425"/>
                    <a:pt x="1156721" y="10007"/>
                  </a:cubicBezTo>
                  <a:lnTo>
                    <a:pt x="74612" y="636085"/>
                  </a:lnTo>
                  <a:cubicBezTo>
                    <a:pt x="30584" y="664898"/>
                    <a:pt x="2878" y="713009"/>
                    <a:pt x="0" y="765625"/>
                  </a:cubicBezTo>
                  <a:lnTo>
                    <a:pt x="0" y="964221"/>
                  </a:lnTo>
                  <a:cubicBezTo>
                    <a:pt x="0" y="1011846"/>
                    <a:pt x="33457" y="1030896"/>
                    <a:pt x="74612" y="1007369"/>
                  </a:cubicBezTo>
                  <a:lnTo>
                    <a:pt x="256246" y="902594"/>
                  </a:lnTo>
                  <a:lnTo>
                    <a:pt x="343309" y="94726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2768;p47"/>
            <p:cNvSpPr/>
            <p:nvPr/>
          </p:nvSpPr>
          <p:spPr>
            <a:xfrm>
              <a:off x="2066299" y="1805171"/>
              <a:ext cx="1037246" cy="669226"/>
            </a:xfrm>
            <a:custGeom>
              <a:avLst/>
              <a:gdLst/>
              <a:ahLst/>
              <a:cxnLst/>
              <a:rect l="l" t="t" r="r" b="b"/>
              <a:pathLst>
                <a:path w="1037246" h="669226" extrusionOk="0">
                  <a:moveTo>
                    <a:pt x="1037247" y="69152"/>
                  </a:moveTo>
                  <a:lnTo>
                    <a:pt x="0" y="669227"/>
                  </a:lnTo>
                  <a:lnTo>
                    <a:pt x="0" y="600170"/>
                  </a:lnTo>
                  <a:lnTo>
                    <a:pt x="1037247" y="0"/>
                  </a:lnTo>
                  <a:lnTo>
                    <a:pt x="1037247" y="6915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2769;p47"/>
            <p:cNvSpPr/>
            <p:nvPr/>
          </p:nvSpPr>
          <p:spPr>
            <a:xfrm>
              <a:off x="2066299" y="2133308"/>
              <a:ext cx="679110" cy="462057"/>
            </a:xfrm>
            <a:custGeom>
              <a:avLst/>
              <a:gdLst/>
              <a:ahLst/>
              <a:cxnLst/>
              <a:rect l="l" t="t" r="r" b="b"/>
              <a:pathLst>
                <a:path w="679110" h="462057" extrusionOk="0">
                  <a:moveTo>
                    <a:pt x="679110" y="69151"/>
                  </a:moveTo>
                  <a:lnTo>
                    <a:pt x="0" y="462058"/>
                  </a:lnTo>
                  <a:lnTo>
                    <a:pt x="0" y="392906"/>
                  </a:lnTo>
                  <a:lnTo>
                    <a:pt x="679110" y="0"/>
                  </a:lnTo>
                  <a:lnTo>
                    <a:pt x="679110" y="6915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66" name="Google Shape;2770;p47"/>
            <p:cNvGrpSpPr/>
            <p:nvPr/>
          </p:nvGrpSpPr>
          <p:grpSpPr>
            <a:xfrm>
              <a:off x="4146745" y="1006881"/>
              <a:ext cx="330894" cy="250785"/>
              <a:chOff x="6621095" y="1452181"/>
              <a:chExt cx="330894" cy="250785"/>
            </a:xfrm>
          </p:grpSpPr>
          <p:sp>
            <p:nvSpPr>
              <p:cNvPr id="569" name="Google Shape;2771;p4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2772;p4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2773;p4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2774;p4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2775;p4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67" name="Google Shape;2776;p47"/>
            <p:cNvSpPr/>
            <p:nvPr/>
          </p:nvSpPr>
          <p:spPr>
            <a:xfrm>
              <a:off x="4444588" y="826743"/>
              <a:ext cx="153590" cy="431871"/>
            </a:xfrm>
            <a:custGeom>
              <a:avLst/>
              <a:gdLst/>
              <a:ahLst/>
              <a:cxnLst/>
              <a:rect l="l" t="t" r="r" b="b"/>
              <a:pathLst>
                <a:path w="153590" h="431871" extrusionOk="0">
                  <a:moveTo>
                    <a:pt x="11570" y="362351"/>
                  </a:moveTo>
                  <a:cubicBezTo>
                    <a:pt x="19754" y="356891"/>
                    <a:pt x="28299" y="351990"/>
                    <a:pt x="37138" y="347682"/>
                  </a:cubicBezTo>
                  <a:cubicBezTo>
                    <a:pt x="45379" y="345048"/>
                    <a:pt x="52878" y="340475"/>
                    <a:pt x="58999" y="334347"/>
                  </a:cubicBezTo>
                  <a:cubicBezTo>
                    <a:pt x="66983" y="326537"/>
                    <a:pt x="80099" y="296819"/>
                    <a:pt x="89509" y="267672"/>
                  </a:cubicBezTo>
                  <a:cubicBezTo>
                    <a:pt x="98871" y="234986"/>
                    <a:pt x="102568" y="200933"/>
                    <a:pt x="100439" y="166993"/>
                  </a:cubicBezTo>
                  <a:cubicBezTo>
                    <a:pt x="96542" y="126321"/>
                    <a:pt x="81905" y="69457"/>
                    <a:pt x="78198" y="46121"/>
                  </a:cubicBezTo>
                  <a:cubicBezTo>
                    <a:pt x="74491" y="22785"/>
                    <a:pt x="82000" y="13355"/>
                    <a:pt x="92930" y="4782"/>
                  </a:cubicBezTo>
                  <a:cubicBezTo>
                    <a:pt x="105667" y="-5314"/>
                    <a:pt x="123250" y="-837"/>
                    <a:pt x="132660" y="31929"/>
                  </a:cubicBezTo>
                  <a:cubicBezTo>
                    <a:pt x="144779" y="77261"/>
                    <a:pt x="151793" y="123811"/>
                    <a:pt x="153570" y="170708"/>
                  </a:cubicBezTo>
                  <a:cubicBezTo>
                    <a:pt x="153960" y="205545"/>
                    <a:pt x="148599" y="240208"/>
                    <a:pt x="137698" y="273292"/>
                  </a:cubicBezTo>
                  <a:cubicBezTo>
                    <a:pt x="128012" y="301634"/>
                    <a:pt x="114924" y="328691"/>
                    <a:pt x="98728" y="353874"/>
                  </a:cubicBezTo>
                  <a:cubicBezTo>
                    <a:pt x="94261" y="361398"/>
                    <a:pt x="92740" y="368161"/>
                    <a:pt x="85897" y="383592"/>
                  </a:cubicBezTo>
                  <a:cubicBezTo>
                    <a:pt x="79329" y="399096"/>
                    <a:pt x="69083" y="412763"/>
                    <a:pt x="56052" y="423406"/>
                  </a:cubicBezTo>
                  <a:cubicBezTo>
                    <a:pt x="44647" y="431598"/>
                    <a:pt x="39229" y="432931"/>
                    <a:pt x="36473" y="431217"/>
                  </a:cubicBezTo>
                  <a:cubicBezTo>
                    <a:pt x="33716" y="429502"/>
                    <a:pt x="33811" y="425597"/>
                    <a:pt x="38659" y="421692"/>
                  </a:cubicBezTo>
                  <a:cubicBezTo>
                    <a:pt x="46747" y="415317"/>
                    <a:pt x="53638" y="407542"/>
                    <a:pt x="58999" y="398736"/>
                  </a:cubicBezTo>
                  <a:cubicBezTo>
                    <a:pt x="58999" y="398736"/>
                    <a:pt x="49019" y="408833"/>
                    <a:pt x="42461" y="414357"/>
                  </a:cubicBezTo>
                  <a:cubicBezTo>
                    <a:pt x="36691" y="419245"/>
                    <a:pt x="30295" y="423344"/>
                    <a:pt x="23451" y="426549"/>
                  </a:cubicBezTo>
                  <a:cubicBezTo>
                    <a:pt x="16798" y="429502"/>
                    <a:pt x="7483" y="423787"/>
                    <a:pt x="12236" y="419310"/>
                  </a:cubicBezTo>
                  <a:cubicBezTo>
                    <a:pt x="16988" y="414834"/>
                    <a:pt x="21740" y="412548"/>
                    <a:pt x="31245" y="404261"/>
                  </a:cubicBezTo>
                  <a:cubicBezTo>
                    <a:pt x="36359" y="399914"/>
                    <a:pt x="40921" y="394956"/>
                    <a:pt x="44837" y="389497"/>
                  </a:cubicBezTo>
                  <a:cubicBezTo>
                    <a:pt x="38146" y="394658"/>
                    <a:pt x="31064" y="399276"/>
                    <a:pt x="23641" y="403308"/>
                  </a:cubicBezTo>
                  <a:cubicBezTo>
                    <a:pt x="17910" y="406783"/>
                    <a:pt x="11333" y="408597"/>
                    <a:pt x="4632" y="408547"/>
                  </a:cubicBezTo>
                  <a:cubicBezTo>
                    <a:pt x="1115" y="408547"/>
                    <a:pt x="-3162" y="403404"/>
                    <a:pt x="3491" y="399022"/>
                  </a:cubicBezTo>
                  <a:cubicBezTo>
                    <a:pt x="12635" y="394058"/>
                    <a:pt x="21161" y="388014"/>
                    <a:pt x="28869" y="381020"/>
                  </a:cubicBezTo>
                  <a:cubicBezTo>
                    <a:pt x="36187" y="373781"/>
                    <a:pt x="40275" y="367590"/>
                    <a:pt x="38374" y="367494"/>
                  </a:cubicBezTo>
                  <a:cubicBezTo>
                    <a:pt x="36473" y="367399"/>
                    <a:pt x="32290" y="371876"/>
                    <a:pt x="23736" y="374638"/>
                  </a:cubicBezTo>
                  <a:cubicBezTo>
                    <a:pt x="15182" y="377400"/>
                    <a:pt x="5963" y="374638"/>
                    <a:pt x="4727" y="370161"/>
                  </a:cubicBezTo>
                  <a:cubicBezTo>
                    <a:pt x="3491" y="365685"/>
                    <a:pt x="3586" y="366256"/>
                    <a:pt x="11570" y="36235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2777;p47"/>
            <p:cNvSpPr/>
            <p:nvPr/>
          </p:nvSpPr>
          <p:spPr>
            <a:xfrm>
              <a:off x="4515562" y="822838"/>
              <a:ext cx="88583" cy="120566"/>
            </a:xfrm>
            <a:custGeom>
              <a:avLst/>
              <a:gdLst/>
              <a:ahLst/>
              <a:cxnLst/>
              <a:rect l="l" t="t" r="r" b="b"/>
              <a:pathLst>
                <a:path w="88583" h="120566" extrusionOk="0">
                  <a:moveTo>
                    <a:pt x="88584" y="96127"/>
                  </a:moveTo>
                  <a:cubicBezTo>
                    <a:pt x="88584" y="96127"/>
                    <a:pt x="56458" y="128131"/>
                    <a:pt x="18534" y="118892"/>
                  </a:cubicBezTo>
                  <a:cubicBezTo>
                    <a:pt x="13117" y="115177"/>
                    <a:pt x="0" y="40406"/>
                    <a:pt x="0" y="40406"/>
                  </a:cubicBezTo>
                  <a:cubicBezTo>
                    <a:pt x="0" y="40406"/>
                    <a:pt x="0" y="-1028"/>
                    <a:pt x="31746" y="20"/>
                  </a:cubicBezTo>
                  <a:cubicBezTo>
                    <a:pt x="63491" y="1067"/>
                    <a:pt x="88584" y="96127"/>
                    <a:pt x="88584" y="961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 name="Picture 145" descr="Copy of Imogen · SlidesCarnival (1).png"/>
          <p:cNvPicPr>
            <a:picLocks noChangeAspect="1"/>
          </p:cNvPicPr>
          <p:nvPr/>
        </p:nvPicPr>
        <p:blipFill>
          <a:blip r:embed="rId2"/>
          <a:srcRect l="5233" t="6667" r="25000" b="4444"/>
          <a:stretch>
            <a:fillRect/>
          </a:stretch>
        </p:blipFill>
        <p:spPr>
          <a:xfrm>
            <a:off x="0" y="0"/>
            <a:ext cx="9144000" cy="6858000"/>
          </a:xfrm>
          <a:prstGeom prst="rect">
            <a:avLst/>
          </a:prstGeom>
        </p:spPr>
      </p:pic>
      <p:sp>
        <p:nvSpPr>
          <p:cNvPr id="3" name="TextBox 2">
            <a:extLst>
              <a:ext uri="{FF2B5EF4-FFF2-40B4-BE49-F238E27FC236}">
                <a16:creationId xmlns:a16="http://schemas.microsoft.com/office/drawing/2014/main" xmlns="" id="{D91D15E2-10B2-44D2-92A1-334F1A1C9968}"/>
              </a:ext>
            </a:extLst>
          </p:cNvPr>
          <p:cNvSpPr txBox="1"/>
          <p:nvPr/>
        </p:nvSpPr>
        <p:spPr>
          <a:xfrm>
            <a:off x="0" y="2415897"/>
            <a:ext cx="9144000" cy="461665"/>
          </a:xfrm>
          <a:prstGeom prst="rect">
            <a:avLst/>
          </a:prstGeom>
          <a:noFill/>
        </p:spPr>
        <p:txBody>
          <a:bodyPr wrap="square" rtlCol="0">
            <a:spAutoFit/>
          </a:bodyPr>
          <a:lstStyle/>
          <a:p>
            <a:endParaRPr lang="en-IN" sz="2400" dirty="0">
              <a:solidFill>
                <a:schemeClr val="bg1"/>
              </a:solidFill>
            </a:endParaRPr>
          </a:p>
        </p:txBody>
      </p:sp>
      <p:sp>
        <p:nvSpPr>
          <p:cNvPr id="5" name="TextBox 4">
            <a:extLst>
              <a:ext uri="{FF2B5EF4-FFF2-40B4-BE49-F238E27FC236}">
                <a16:creationId xmlns:a16="http://schemas.microsoft.com/office/drawing/2014/main" xmlns="" id="{3E2B1841-CC53-45C9-8D29-9C6F4DD9CAE6}"/>
              </a:ext>
            </a:extLst>
          </p:cNvPr>
          <p:cNvSpPr txBox="1"/>
          <p:nvPr/>
        </p:nvSpPr>
        <p:spPr>
          <a:xfrm>
            <a:off x="990600" y="1219200"/>
            <a:ext cx="4343400" cy="882678"/>
          </a:xfrm>
          <a:prstGeom prst="rect">
            <a:avLst/>
          </a:prstGeom>
          <a:noFill/>
        </p:spPr>
        <p:txBody>
          <a:bodyPr wrap="square" rtlCol="0">
            <a:spAutoFit/>
          </a:bodyPr>
          <a:lstStyle/>
          <a:p>
            <a:pPr algn="ctr">
              <a:lnSpc>
                <a:spcPct val="107000"/>
              </a:lnSpc>
              <a:spcAft>
                <a:spcPts val="800"/>
              </a:spcAft>
            </a:pPr>
            <a:r>
              <a:rPr lang="en-US" sz="4800" b="1" dirty="0">
                <a:solidFill>
                  <a:srgbClr val="00FFFF"/>
                </a:solidFill>
                <a:effectLst/>
                <a:latin typeface="Bell MT" panose="02020503060305020303" pitchFamily="18" charset="0"/>
                <a:ea typeface="Calibri" panose="020F0502020204030204" pitchFamily="34" charset="0"/>
              </a:rPr>
              <a:t>Introduction</a:t>
            </a:r>
            <a:endParaRPr lang="en-IN" sz="4800" dirty="0">
              <a:solidFill>
                <a:srgbClr val="00FFFF"/>
              </a:solidFill>
              <a:effectLst/>
              <a:latin typeface="Bell MT" panose="02020503060305020303" pitchFamily="18" charset="0"/>
              <a:ea typeface="Calibri" panose="020F0502020204030204" pitchFamily="34" charset="0"/>
            </a:endParaRPr>
          </a:p>
        </p:txBody>
      </p:sp>
      <p:grpSp>
        <p:nvGrpSpPr>
          <p:cNvPr id="7" name="Google Shape;597;p17">
            <a:extLst>
              <a:ext uri="{FF2B5EF4-FFF2-40B4-BE49-F238E27FC236}">
                <a16:creationId xmlns:a16="http://schemas.microsoft.com/office/drawing/2014/main" xmlns="" id="{1F5F9AFB-FB5E-4B83-8C5B-0FFA2E4C8B8D}"/>
              </a:ext>
            </a:extLst>
          </p:cNvPr>
          <p:cNvGrpSpPr>
            <a:grpSpLocks/>
          </p:cNvGrpSpPr>
          <p:nvPr/>
        </p:nvGrpSpPr>
        <p:grpSpPr bwMode="auto">
          <a:xfrm>
            <a:off x="6019800" y="152400"/>
            <a:ext cx="2895600" cy="2667000"/>
            <a:chOff x="0" y="0"/>
            <a:chExt cx="4483981" cy="4807045"/>
          </a:xfrm>
        </p:grpSpPr>
        <p:sp>
          <p:nvSpPr>
            <p:cNvPr id="8" name="Google Shape;598;p17">
              <a:extLst>
                <a:ext uri="{FF2B5EF4-FFF2-40B4-BE49-F238E27FC236}">
                  <a16:creationId xmlns:a16="http://schemas.microsoft.com/office/drawing/2014/main" xmlns="" id="{D3340B0A-1214-4548-8D6E-D8831C980B1D}"/>
                </a:ext>
              </a:extLst>
            </p:cNvPr>
            <p:cNvSpPr>
              <a:spLocks/>
            </p:cNvSpPr>
            <p:nvPr/>
          </p:nvSpPr>
          <p:spPr bwMode="auto">
            <a:xfrm>
              <a:off x="1706347" y="3214408"/>
              <a:ext cx="998038" cy="577710"/>
            </a:xfrm>
            <a:custGeom>
              <a:avLst/>
              <a:gdLst>
                <a:gd name="T0" fmla="*/ 461327 w 998038"/>
                <a:gd name="T1" fmla="*/ 569588 h 577710"/>
                <a:gd name="T2" fmla="*/ 14055 w 998038"/>
                <a:gd name="T3" fmla="*/ 310699 h 577710"/>
                <a:gd name="T4" fmla="*/ 19945 w 998038"/>
                <a:gd name="T5" fmla="*/ 263645 h 577710"/>
                <a:gd name="T6" fmla="*/ 455437 w 998038"/>
                <a:gd name="T7" fmla="*/ 11519 h 577710"/>
                <a:gd name="T8" fmla="*/ 536759 w 998038"/>
                <a:gd name="T9" fmla="*/ 8090 h 577710"/>
                <a:gd name="T10" fmla="*/ 983936 w 998038"/>
                <a:gd name="T11" fmla="*/ 266979 h 577710"/>
                <a:gd name="T12" fmla="*/ 978141 w 998038"/>
                <a:gd name="T13" fmla="*/ 314033 h 577710"/>
                <a:gd name="T14" fmla="*/ 542554 w 998038"/>
                <a:gd name="T15" fmla="*/ 566159 h 577710"/>
                <a:gd name="T16" fmla="*/ 461327 w 998038"/>
                <a:gd name="T17" fmla="*/ 569588 h 577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39999"/>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9" name="Google Shape;599;p17">
              <a:extLst>
                <a:ext uri="{FF2B5EF4-FFF2-40B4-BE49-F238E27FC236}">
                  <a16:creationId xmlns:a16="http://schemas.microsoft.com/office/drawing/2014/main" xmlns="" id="{037A03CF-90D4-429C-B3DE-528C7145B3B0}"/>
                </a:ext>
              </a:extLst>
            </p:cNvPr>
            <p:cNvSpPr>
              <a:spLocks/>
            </p:cNvSpPr>
            <p:nvPr/>
          </p:nvSpPr>
          <p:spPr bwMode="auto">
            <a:xfrm>
              <a:off x="188865" y="3629120"/>
              <a:ext cx="1795739" cy="1039558"/>
            </a:xfrm>
            <a:custGeom>
              <a:avLst/>
              <a:gdLst>
                <a:gd name="T0" fmla="*/ 1781394 w 1795739"/>
                <a:gd name="T1" fmla="*/ 0 h 1039558"/>
                <a:gd name="T2" fmla="*/ 1781394 w 1795739"/>
                <a:gd name="T3" fmla="*/ 95 h 1039558"/>
                <a:gd name="T4" fmla="*/ 651623 w 1795739"/>
                <a:gd name="T5" fmla="*/ 653987 h 1039558"/>
                <a:gd name="T6" fmla="*/ 0 w 1795739"/>
                <a:gd name="T7" fmla="*/ 1031176 h 1039558"/>
                <a:gd name="T8" fmla="*/ 14440 w 1795739"/>
                <a:gd name="T9" fmla="*/ 1039558 h 1039558"/>
                <a:gd name="T10" fmla="*/ 666063 w 1795739"/>
                <a:gd name="T11" fmla="*/ 662273 h 1039558"/>
                <a:gd name="T12" fmla="*/ 1795739 w 1795739"/>
                <a:gd name="T13" fmla="*/ 8382 h 1039558"/>
                <a:gd name="T14" fmla="*/ 1795739 w 1795739"/>
                <a:gd name="T15" fmla="*/ 8382 h 1039558"/>
                <a:gd name="T16" fmla="*/ 1781394 w 1795739"/>
                <a:gd name="T17" fmla="*/ 0 h 1039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81394" y="0"/>
                  </a:lnTo>
                  <a:close/>
                </a:path>
              </a:pathLst>
            </a:custGeom>
            <a:solidFill>
              <a:srgbClr val="D6D8E5">
                <a:alpha val="39999"/>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10" name="Google Shape;600;p17">
              <a:extLst>
                <a:ext uri="{FF2B5EF4-FFF2-40B4-BE49-F238E27FC236}">
                  <a16:creationId xmlns:a16="http://schemas.microsoft.com/office/drawing/2014/main" xmlns="" id="{58B5E756-2034-4562-ABB0-9152418C1A19}"/>
                </a:ext>
              </a:extLst>
            </p:cNvPr>
            <p:cNvSpPr>
              <a:spLocks/>
            </p:cNvSpPr>
            <p:nvPr/>
          </p:nvSpPr>
          <p:spPr bwMode="auto">
            <a:xfrm>
              <a:off x="1737977" y="3195929"/>
              <a:ext cx="998857" cy="577329"/>
            </a:xfrm>
            <a:custGeom>
              <a:avLst/>
              <a:gdLst>
                <a:gd name="T0" fmla="*/ 998097 w 998857"/>
                <a:gd name="T1" fmla="*/ 255644 h 577329"/>
                <a:gd name="T2" fmla="*/ 976057 w 998857"/>
                <a:gd name="T3" fmla="*/ 262407 h 577329"/>
                <a:gd name="T4" fmla="*/ 536860 w 998857"/>
                <a:gd name="T5" fmla="*/ 8090 h 577329"/>
                <a:gd name="T6" fmla="*/ 455632 w 998857"/>
                <a:gd name="T7" fmla="*/ 11519 h 577329"/>
                <a:gd name="T8" fmla="*/ 20046 w 998857"/>
                <a:gd name="T9" fmla="*/ 263645 h 577329"/>
                <a:gd name="T10" fmla="*/ 19001 w 998857"/>
                <a:gd name="T11" fmla="*/ 264312 h 577329"/>
                <a:gd name="T12" fmla="*/ 0 w 998857"/>
                <a:gd name="T13" fmla="*/ 258502 h 577329"/>
                <a:gd name="T14" fmla="*/ 0 w 998857"/>
                <a:gd name="T15" fmla="*/ 287077 h 577329"/>
                <a:gd name="T16" fmla="*/ 0 w 998857"/>
                <a:gd name="T17" fmla="*/ 290316 h 577329"/>
                <a:gd name="T18" fmla="*/ 0 w 998857"/>
                <a:gd name="T19" fmla="*/ 292601 h 577329"/>
                <a:gd name="T20" fmla="*/ 0 w 998857"/>
                <a:gd name="T21" fmla="*/ 292601 h 577329"/>
                <a:gd name="T22" fmla="*/ 13680 w 998857"/>
                <a:gd name="T23" fmla="*/ 310318 h 577329"/>
                <a:gd name="T24" fmla="*/ 460953 w 998857"/>
                <a:gd name="T25" fmla="*/ 569208 h 577329"/>
                <a:gd name="T26" fmla="*/ 542275 w 998857"/>
                <a:gd name="T27" fmla="*/ 565778 h 577329"/>
                <a:gd name="T28" fmla="*/ 979097 w 998857"/>
                <a:gd name="T29" fmla="*/ 314033 h 577329"/>
                <a:gd name="T30" fmla="*/ 998857 w 998857"/>
                <a:gd name="T31" fmla="*/ 288887 h 577329"/>
                <a:gd name="T32" fmla="*/ 998857 w 998857"/>
                <a:gd name="T33" fmla="*/ 288887 h 577329"/>
                <a:gd name="T34" fmla="*/ 998097 w 998857"/>
                <a:gd name="T35" fmla="*/ 255644 h 577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097" y="255644"/>
                  </a:lnTo>
                  <a:close/>
                </a:path>
              </a:pathLst>
            </a:custGeom>
            <a:solidFill>
              <a:srgbClr val="D5D6E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11" name="Google Shape;601;p17">
              <a:extLst>
                <a:ext uri="{FF2B5EF4-FFF2-40B4-BE49-F238E27FC236}">
                  <a16:creationId xmlns:a16="http://schemas.microsoft.com/office/drawing/2014/main" xmlns="" id="{363F500A-59AB-47B2-B1F2-D562CDCDE904}"/>
                </a:ext>
              </a:extLst>
            </p:cNvPr>
            <p:cNvSpPr>
              <a:spLocks/>
            </p:cNvSpPr>
            <p:nvPr/>
          </p:nvSpPr>
          <p:spPr bwMode="auto">
            <a:xfrm>
              <a:off x="1738489" y="3165950"/>
              <a:ext cx="998054" cy="577388"/>
            </a:xfrm>
            <a:custGeom>
              <a:avLst/>
              <a:gdLst>
                <a:gd name="T0" fmla="*/ 461295 w 998054"/>
                <a:gd name="T1" fmla="*/ 569183 h 577388"/>
                <a:gd name="T2" fmla="*/ 14023 w 998054"/>
                <a:gd name="T3" fmla="*/ 310674 h 577388"/>
                <a:gd name="T4" fmla="*/ 19913 w 998054"/>
                <a:gd name="T5" fmla="*/ 263716 h 577388"/>
                <a:gd name="T6" fmla="*/ 455500 w 998054"/>
                <a:gd name="T7" fmla="*/ 11589 h 577388"/>
                <a:gd name="T8" fmla="*/ 536727 w 998054"/>
                <a:gd name="T9" fmla="*/ 8160 h 577388"/>
                <a:gd name="T10" fmla="*/ 984000 w 998054"/>
                <a:gd name="T11" fmla="*/ 267050 h 577388"/>
                <a:gd name="T12" fmla="*/ 978110 w 998054"/>
                <a:gd name="T13" fmla="*/ 314103 h 577388"/>
                <a:gd name="T14" fmla="*/ 542618 w 998054"/>
                <a:gd name="T15" fmla="*/ 566230 h 577388"/>
                <a:gd name="T16" fmla="*/ 461295 w 998054"/>
                <a:gd name="T17" fmla="*/ 569183 h 577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12" name="Google Shape;602;p17">
              <a:extLst>
                <a:ext uri="{FF2B5EF4-FFF2-40B4-BE49-F238E27FC236}">
                  <a16:creationId xmlns:a16="http://schemas.microsoft.com/office/drawing/2014/main" xmlns="" id="{FB934AF5-760D-4C77-8332-F42B792BC489}"/>
                </a:ext>
              </a:extLst>
            </p:cNvPr>
            <p:cNvSpPr>
              <a:spLocks/>
            </p:cNvSpPr>
            <p:nvPr/>
          </p:nvSpPr>
          <p:spPr bwMode="auto">
            <a:xfrm>
              <a:off x="2048220" y="3334501"/>
              <a:ext cx="378145" cy="218912"/>
            </a:xfrm>
            <a:custGeom>
              <a:avLst/>
              <a:gdLst>
                <a:gd name="T0" fmla="*/ 377956 w 378145"/>
                <a:gd name="T1" fmla="*/ 96880 h 218912"/>
                <a:gd name="T2" fmla="*/ 377956 w 378145"/>
                <a:gd name="T3" fmla="*/ 58780 h 218912"/>
                <a:gd name="T4" fmla="*/ 323804 w 378145"/>
                <a:gd name="T5" fmla="*/ 73067 h 218912"/>
                <a:gd name="T6" fmla="*/ 203341 w 378145"/>
                <a:gd name="T7" fmla="*/ 3058 h 218912"/>
                <a:gd name="T8" fmla="*/ 172560 w 378145"/>
                <a:gd name="T9" fmla="*/ 4392 h 218912"/>
                <a:gd name="T10" fmla="*/ 55422 w 378145"/>
                <a:gd name="T11" fmla="*/ 72210 h 218912"/>
                <a:gd name="T12" fmla="*/ 36 w 378145"/>
                <a:gd name="T13" fmla="*/ 57541 h 218912"/>
                <a:gd name="T14" fmla="*/ 36 w 378145"/>
                <a:gd name="T15" fmla="*/ 98594 h 218912"/>
                <a:gd name="T16" fmla="*/ 36 w 378145"/>
                <a:gd name="T17" fmla="*/ 98594 h 218912"/>
                <a:gd name="T18" fmla="*/ 36 w 378145"/>
                <a:gd name="T19" fmla="*/ 108119 h 218912"/>
                <a:gd name="T20" fmla="*/ 36 w 378145"/>
                <a:gd name="T21" fmla="*/ 109262 h 218912"/>
                <a:gd name="T22" fmla="*/ 36 w 378145"/>
                <a:gd name="T23" fmla="*/ 110215 h 218912"/>
                <a:gd name="T24" fmla="*/ 36 w 378145"/>
                <a:gd name="T25" fmla="*/ 110215 h 218912"/>
                <a:gd name="T26" fmla="*/ 5261 w 378145"/>
                <a:gd name="T27" fmla="*/ 116882 h 218912"/>
                <a:gd name="T28" fmla="*/ 174840 w 378145"/>
                <a:gd name="T29" fmla="*/ 215847 h 218912"/>
                <a:gd name="T30" fmla="*/ 205621 w 378145"/>
                <a:gd name="T31" fmla="*/ 214608 h 218912"/>
                <a:gd name="T32" fmla="*/ 370736 w 378145"/>
                <a:gd name="T33" fmla="*/ 119358 h 218912"/>
                <a:gd name="T34" fmla="*/ 378146 w 378145"/>
                <a:gd name="T35" fmla="*/ 109833 h 218912"/>
                <a:gd name="T36" fmla="*/ 378146 w 378145"/>
                <a:gd name="T37" fmla="*/ 109833 h 218912"/>
                <a:gd name="T38" fmla="*/ 378146 w 378145"/>
                <a:gd name="T39" fmla="*/ 97261 h 218912"/>
                <a:gd name="T40" fmla="*/ 377956 w 378145"/>
                <a:gd name="T41" fmla="*/ 96880 h 218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108119"/>
                  </a:lnTo>
                  <a:cubicBezTo>
                    <a:pt x="-12" y="108500"/>
                    <a:pt x="-12" y="108881"/>
                    <a:pt x="36" y="109262"/>
                  </a:cubicBez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97261"/>
                  </a:lnTo>
                  <a:lnTo>
                    <a:pt x="377956" y="96880"/>
                  </a:lnTo>
                  <a:close/>
                </a:path>
              </a:pathLst>
            </a:custGeom>
            <a:solidFill>
              <a:srgbClr val="D5D6E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13" name="Google Shape;603;p17">
              <a:extLst>
                <a:ext uri="{FF2B5EF4-FFF2-40B4-BE49-F238E27FC236}">
                  <a16:creationId xmlns:a16="http://schemas.microsoft.com/office/drawing/2014/main" xmlns="" id="{853C1929-6B76-458C-B512-4AA8337FB34F}"/>
                </a:ext>
              </a:extLst>
            </p:cNvPr>
            <p:cNvSpPr>
              <a:spLocks/>
            </p:cNvSpPr>
            <p:nvPr/>
          </p:nvSpPr>
          <p:spPr bwMode="auto">
            <a:xfrm>
              <a:off x="2047952" y="3282973"/>
              <a:ext cx="378432" cy="218803"/>
            </a:xfrm>
            <a:custGeom>
              <a:avLst/>
              <a:gdLst>
                <a:gd name="T0" fmla="*/ 175108 w 378432"/>
                <a:gd name="T1" fmla="*/ 215844 h 218803"/>
                <a:gd name="T2" fmla="*/ 5339 w 378432"/>
                <a:gd name="T3" fmla="*/ 117451 h 218803"/>
                <a:gd name="T4" fmla="*/ 7524 w 378432"/>
                <a:gd name="T5" fmla="*/ 99639 h 218803"/>
                <a:gd name="T6" fmla="*/ 172638 w 378432"/>
                <a:gd name="T7" fmla="*/ 4389 h 218803"/>
                <a:gd name="T8" fmla="*/ 203609 w 378432"/>
                <a:gd name="T9" fmla="*/ 3151 h 218803"/>
                <a:gd name="T10" fmla="*/ 373094 w 378432"/>
                <a:gd name="T11" fmla="*/ 101259 h 218803"/>
                <a:gd name="T12" fmla="*/ 370909 w 378432"/>
                <a:gd name="T13" fmla="*/ 119166 h 218803"/>
                <a:gd name="T14" fmla="*/ 205794 w 378432"/>
                <a:gd name="T15" fmla="*/ 214416 h 218803"/>
                <a:gd name="T16" fmla="*/ 175108 w 378432"/>
                <a:gd name="T17" fmla="*/ 215844 h 218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14" name="Google Shape;604;p17">
              <a:extLst>
                <a:ext uri="{FF2B5EF4-FFF2-40B4-BE49-F238E27FC236}">
                  <a16:creationId xmlns:a16="http://schemas.microsoft.com/office/drawing/2014/main" xmlns="" id="{B51ABD18-D52F-4C1D-BBF4-F070E6551A4F}"/>
                </a:ext>
              </a:extLst>
            </p:cNvPr>
            <p:cNvSpPr>
              <a:spLocks/>
            </p:cNvSpPr>
            <p:nvPr/>
          </p:nvSpPr>
          <p:spPr bwMode="auto">
            <a:xfrm>
              <a:off x="1226293" y="2447258"/>
              <a:ext cx="2024410" cy="945165"/>
            </a:xfrm>
            <a:custGeom>
              <a:avLst/>
              <a:gdLst>
                <a:gd name="T0" fmla="*/ 1010828 w 2024410"/>
                <a:gd name="T1" fmla="*/ 945166 h 945165"/>
                <a:gd name="T2" fmla="*/ 0 w 2024410"/>
                <a:gd name="T3" fmla="*/ 38005 h 945165"/>
                <a:gd name="T4" fmla="*/ 2024411 w 2024410"/>
                <a:gd name="T5" fmla="*/ 0 h 945165"/>
                <a:gd name="T6" fmla="*/ 1010828 w 2024410"/>
                <a:gd name="T7" fmla="*/ 945166 h 945165"/>
              </a:gdLst>
              <a:ahLst/>
              <a:cxnLst>
                <a:cxn ang="0">
                  <a:pos x="T0" y="T1"/>
                </a:cxn>
                <a:cxn ang="0">
                  <a:pos x="T2" y="T3"/>
                </a:cxn>
                <a:cxn ang="0">
                  <a:pos x="T4" y="T5"/>
                </a:cxn>
                <a:cxn ang="0">
                  <a:pos x="T6" y="T7"/>
                </a:cxn>
              </a:cxnLst>
              <a:rect l="0" t="0" r="r" b="b"/>
              <a:pathLst>
                <a:path w="2024410" h="945165" extrusionOk="0">
                  <a:moveTo>
                    <a:pt x="1010828" y="945166"/>
                  </a:moveTo>
                  <a:lnTo>
                    <a:pt x="0" y="38005"/>
                  </a:lnTo>
                  <a:lnTo>
                    <a:pt x="2024411" y="0"/>
                  </a:lnTo>
                  <a:lnTo>
                    <a:pt x="1010828" y="945166"/>
                  </a:lnTo>
                  <a:close/>
                </a:path>
              </a:pathLst>
            </a:custGeom>
            <a:solidFill>
              <a:srgbClr val="3E7EFF">
                <a:alpha val="9804"/>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15" name="Google Shape;605;p17">
              <a:extLst>
                <a:ext uri="{FF2B5EF4-FFF2-40B4-BE49-F238E27FC236}">
                  <a16:creationId xmlns:a16="http://schemas.microsoft.com/office/drawing/2014/main" xmlns="" id="{640788EF-93B5-4EDA-8C97-CB2997CF0DA7}"/>
                </a:ext>
              </a:extLst>
            </p:cNvPr>
            <p:cNvSpPr>
              <a:spLocks/>
            </p:cNvSpPr>
            <p:nvPr/>
          </p:nvSpPr>
          <p:spPr bwMode="auto">
            <a:xfrm>
              <a:off x="779876" y="0"/>
              <a:ext cx="2875158" cy="2882646"/>
            </a:xfrm>
            <a:custGeom>
              <a:avLst/>
              <a:gdLst>
                <a:gd name="T0" fmla="*/ 2875159 w 2875158"/>
                <a:gd name="T1" fmla="*/ 1441323 h 2882646"/>
                <a:gd name="T2" fmla="*/ 1437579 w 2875158"/>
                <a:gd name="T3" fmla="*/ 2882646 h 2882646"/>
                <a:gd name="T4" fmla="*/ 0 w 2875158"/>
                <a:gd name="T5" fmla="*/ 1441323 h 2882646"/>
                <a:gd name="T6" fmla="*/ 1437579 w 2875158"/>
                <a:gd name="T7" fmla="*/ 0 h 2882646"/>
                <a:gd name="T8" fmla="*/ 2875159 w 2875158"/>
                <a:gd name="T9" fmla="*/ 1441323 h 2882646"/>
              </a:gdLst>
              <a:ahLst/>
              <a:cxnLst>
                <a:cxn ang="0">
                  <a:pos x="T0" y="T1"/>
                </a:cxn>
                <a:cxn ang="0">
                  <a:pos x="T2" y="T3"/>
                </a:cxn>
                <a:cxn ang="0">
                  <a:pos x="T4" y="T5"/>
                </a:cxn>
                <a:cxn ang="0">
                  <a:pos x="T6" y="T7"/>
                </a:cxn>
                <a:cxn ang="0">
                  <a:pos x="T8" y="T9"/>
                </a:cxn>
              </a:cxnLst>
              <a:rect l="0" t="0"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16" name="Google Shape;606;p17">
              <a:extLst>
                <a:ext uri="{FF2B5EF4-FFF2-40B4-BE49-F238E27FC236}">
                  <a16:creationId xmlns:a16="http://schemas.microsoft.com/office/drawing/2014/main" xmlns="" id="{0CA6CBF3-5043-4186-BB88-EDAD10BCDBA2}"/>
                </a:ext>
              </a:extLst>
            </p:cNvPr>
            <p:cNvSpPr>
              <a:spLocks/>
            </p:cNvSpPr>
            <p:nvPr/>
          </p:nvSpPr>
          <p:spPr bwMode="auto">
            <a:xfrm>
              <a:off x="802552" y="99631"/>
              <a:ext cx="2752826" cy="2463451"/>
            </a:xfrm>
            <a:custGeom>
              <a:avLst/>
              <a:gdLst>
                <a:gd name="T0" fmla="*/ 1020643 w 2752826"/>
                <a:gd name="T1" fmla="*/ 464725 h 2463451"/>
                <a:gd name="T2" fmla="*/ 1133031 w 2752826"/>
                <a:gd name="T3" fmla="*/ 1504950 h 2463451"/>
                <a:gd name="T4" fmla="*/ 845838 w 2752826"/>
                <a:gd name="T5" fmla="*/ 1303306 h 2463451"/>
                <a:gd name="T6" fmla="*/ 587812 w 2752826"/>
                <a:gd name="T7" fmla="*/ 1163288 h 2463451"/>
                <a:gd name="T8" fmla="*/ 305749 w 2752826"/>
                <a:gd name="T9" fmla="*/ 1079373 h 2463451"/>
                <a:gd name="T10" fmla="*/ 202766 w 2752826"/>
                <a:gd name="T11" fmla="*/ 926973 h 2463451"/>
                <a:gd name="T12" fmla="*/ 453288 w 2752826"/>
                <a:gd name="T13" fmla="*/ 839248 h 2463451"/>
                <a:gd name="T14" fmla="*/ 725470 w 2752826"/>
                <a:gd name="T15" fmla="*/ 577787 h 2463451"/>
                <a:gd name="T16" fmla="*/ 863794 w 2752826"/>
                <a:gd name="T17" fmla="*/ 468440 h 2463451"/>
                <a:gd name="T18" fmla="*/ 1032519 w 2752826"/>
                <a:gd name="T19" fmla="*/ 360712 h 2463451"/>
                <a:gd name="T20" fmla="*/ 856669 w 2752826"/>
                <a:gd name="T21" fmla="*/ 237173 h 2463451"/>
                <a:gd name="T22" fmla="*/ 678444 w 2752826"/>
                <a:gd name="T23" fmla="*/ 403860 h 2463451"/>
                <a:gd name="T24" fmla="*/ 700485 w 2752826"/>
                <a:gd name="T25" fmla="*/ 228409 h 2463451"/>
                <a:gd name="T26" fmla="*/ 783232 w 2752826"/>
                <a:gd name="T27" fmla="*/ 89630 h 2463451"/>
                <a:gd name="T28" fmla="*/ 870824 w 2752826"/>
                <a:gd name="T29" fmla="*/ 152686 h 2463451"/>
                <a:gd name="T30" fmla="*/ 989862 w 2752826"/>
                <a:gd name="T31" fmla="*/ 212789 h 2463451"/>
                <a:gd name="T32" fmla="*/ 981882 w 2752826"/>
                <a:gd name="T33" fmla="*/ 84963 h 2463451"/>
                <a:gd name="T34" fmla="*/ 916520 w 2752826"/>
                <a:gd name="T35" fmla="*/ 48006 h 2463451"/>
                <a:gd name="T36" fmla="*/ 700105 w 2752826"/>
                <a:gd name="T37" fmla="*/ 165925 h 2463451"/>
                <a:gd name="T38" fmla="*/ 321519 w 2752826"/>
                <a:gd name="T39" fmla="*/ 1146143 h 2463451"/>
                <a:gd name="T40" fmla="*/ 428777 w 2752826"/>
                <a:gd name="T41" fmla="*/ 1425797 h 2463451"/>
                <a:gd name="T42" fmla="*/ 661439 w 2752826"/>
                <a:gd name="T43" fmla="*/ 1929194 h 2463451"/>
                <a:gd name="T44" fmla="*/ 837668 w 2752826"/>
                <a:gd name="T45" fmla="*/ 2419445 h 2463451"/>
                <a:gd name="T46" fmla="*/ 874529 w 2752826"/>
                <a:gd name="T47" fmla="*/ 2231993 h 2463451"/>
                <a:gd name="T48" fmla="*/ 1113271 w 2752826"/>
                <a:gd name="T49" fmla="*/ 1914811 h 2463451"/>
                <a:gd name="T50" fmla="*/ 1579924 w 2752826"/>
                <a:gd name="T51" fmla="*/ 413385 h 2463451"/>
                <a:gd name="T52" fmla="*/ 1593319 w 2752826"/>
                <a:gd name="T53" fmla="*/ 345662 h 2463451"/>
                <a:gd name="T54" fmla="*/ 1616690 w 2752826"/>
                <a:gd name="T55" fmla="*/ 443675 h 2463451"/>
                <a:gd name="T56" fmla="*/ 1616215 w 2752826"/>
                <a:gd name="T57" fmla="*/ 335756 h 2463451"/>
                <a:gd name="T58" fmla="*/ 1688322 w 2752826"/>
                <a:gd name="T59" fmla="*/ 349663 h 2463451"/>
                <a:gd name="T60" fmla="*/ 2300883 w 2752826"/>
                <a:gd name="T61" fmla="*/ 208344 h 2463451"/>
                <a:gd name="T62" fmla="*/ 2141579 w 2752826"/>
                <a:gd name="T63" fmla="*/ 254413 h 2463451"/>
                <a:gd name="T64" fmla="*/ 2142529 w 2752826"/>
                <a:gd name="T65" fmla="*/ 205169 h 2463451"/>
                <a:gd name="T66" fmla="*/ 1741048 w 2752826"/>
                <a:gd name="T67" fmla="*/ 323850 h 2463451"/>
                <a:gd name="T68" fmla="*/ 1898372 w 2752826"/>
                <a:gd name="T69" fmla="*/ 299656 h 2463451"/>
                <a:gd name="T70" fmla="*/ 1987580 w 2752826"/>
                <a:gd name="T71" fmla="*/ 304705 h 2463451"/>
                <a:gd name="T72" fmla="*/ 1957559 w 2752826"/>
                <a:gd name="T73" fmla="*/ 345377 h 2463451"/>
                <a:gd name="T74" fmla="*/ 1797575 w 2752826"/>
                <a:gd name="T75" fmla="*/ 353759 h 2463451"/>
                <a:gd name="T76" fmla="*/ 1754063 w 2752826"/>
                <a:gd name="T77" fmla="*/ 433388 h 2463451"/>
                <a:gd name="T78" fmla="*/ 1639965 w 2752826"/>
                <a:gd name="T79" fmla="*/ 463391 h 2463451"/>
                <a:gd name="T80" fmla="*/ 1536032 w 2752826"/>
                <a:gd name="T81" fmla="*/ 569976 h 2463451"/>
                <a:gd name="T82" fmla="*/ 1663621 w 2752826"/>
                <a:gd name="T83" fmla="*/ 671036 h 2463451"/>
                <a:gd name="T84" fmla="*/ 1876522 w 2752826"/>
                <a:gd name="T85" fmla="*/ 669322 h 2463451"/>
                <a:gd name="T86" fmla="*/ 1943879 w 2752826"/>
                <a:gd name="T87" fmla="*/ 641794 h 2463451"/>
                <a:gd name="T88" fmla="*/ 1883932 w 2752826"/>
                <a:gd name="T89" fmla="*/ 548640 h 2463451"/>
                <a:gd name="T90" fmla="*/ 2045436 w 2752826"/>
                <a:gd name="T91" fmla="*/ 666845 h 2463451"/>
                <a:gd name="T92" fmla="*/ 2103483 w 2752826"/>
                <a:gd name="T93" fmla="*/ 690944 h 2463451"/>
                <a:gd name="T94" fmla="*/ 2245797 w 2752826"/>
                <a:gd name="T95" fmla="*/ 749427 h 2463451"/>
                <a:gd name="T96" fmla="*/ 1911008 w 2752826"/>
                <a:gd name="T97" fmla="*/ 786194 h 2463451"/>
                <a:gd name="T98" fmla="*/ 1502971 w 2752826"/>
                <a:gd name="T99" fmla="*/ 813530 h 2463451"/>
                <a:gd name="T100" fmla="*/ 1599304 w 2752826"/>
                <a:gd name="T101" fmla="*/ 1360932 h 2463451"/>
                <a:gd name="T102" fmla="*/ 1859991 w 2752826"/>
                <a:gd name="T103" fmla="*/ 1791176 h 2463451"/>
                <a:gd name="T104" fmla="*/ 2152219 w 2752826"/>
                <a:gd name="T105" fmla="*/ 2114645 h 2463451"/>
                <a:gd name="T106" fmla="*/ 2381651 w 2752826"/>
                <a:gd name="T107" fmla="*/ 1518476 h 2463451"/>
                <a:gd name="T108" fmla="*/ 2345454 w 2752826"/>
                <a:gd name="T109" fmla="*/ 1141857 h 2463451"/>
                <a:gd name="T110" fmla="*/ 2302133 w 2752826"/>
                <a:gd name="T111" fmla="*/ 959644 h 2463451"/>
                <a:gd name="T112" fmla="*/ 2665423 w 2752826"/>
                <a:gd name="T113" fmla="*/ 1038987 h 2463451"/>
                <a:gd name="T114" fmla="*/ 2474183 w 2752826"/>
                <a:gd name="T115" fmla="*/ 834390 h 2463451"/>
                <a:gd name="T116" fmla="*/ 1800710 w 2752826"/>
                <a:gd name="T117" fmla="*/ 606266 h 2463451"/>
                <a:gd name="T118" fmla="*/ 1158397 w 2752826"/>
                <a:gd name="T119" fmla="*/ 64961 h 2463451"/>
                <a:gd name="T120" fmla="*/ 2516459 w 2752826"/>
                <a:gd name="T121" fmla="*/ 1725835 h 2463451"/>
                <a:gd name="T122" fmla="*/ 2376710 w 2752826"/>
                <a:gd name="T123" fmla="*/ 1974533 h 2463451"/>
                <a:gd name="T124" fmla="*/ 385646 w 2752826"/>
                <a:gd name="T125" fmla="*/ 952500 h 2463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rgbClr val="4F81B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17" name="Google Shape;607;p17">
              <a:extLst>
                <a:ext uri="{FF2B5EF4-FFF2-40B4-BE49-F238E27FC236}">
                  <a16:creationId xmlns:a16="http://schemas.microsoft.com/office/drawing/2014/main" xmlns="" id="{97671B73-F560-4804-B5D0-64CFE0DFA1B4}"/>
                </a:ext>
              </a:extLst>
            </p:cNvPr>
            <p:cNvSpPr>
              <a:spLocks/>
            </p:cNvSpPr>
            <p:nvPr/>
          </p:nvSpPr>
          <p:spPr bwMode="auto">
            <a:xfrm>
              <a:off x="779476" y="708088"/>
              <a:ext cx="2815611" cy="2175092"/>
            </a:xfrm>
            <a:custGeom>
              <a:avLst/>
              <a:gdLst>
                <a:gd name="T0" fmla="*/ 1577728 w 2815611"/>
                <a:gd name="T1" fmla="*/ 1854137 h 2175092"/>
                <a:gd name="T2" fmla="*/ 140258 w 2815611"/>
                <a:gd name="T3" fmla="*/ 410994 h 2175092"/>
                <a:gd name="T4" fmla="*/ 200190 w 2815611"/>
                <a:gd name="T5" fmla="*/ 0 h 2175092"/>
                <a:gd name="T6" fmla="*/ 706545 w 2815611"/>
                <a:gd name="T7" fmla="*/ 1974380 h 2175092"/>
                <a:gd name="T8" fmla="*/ 2675797 w 2815611"/>
                <a:gd name="T9" fmla="*/ 1466707 h 2175092"/>
                <a:gd name="T10" fmla="*/ 2815612 w 2815611"/>
                <a:gd name="T11" fmla="*/ 1145953 h 2175092"/>
                <a:gd name="T12" fmla="*/ 1577728 w 2815611"/>
                <a:gd name="T13" fmla="*/ 1854137 h 2175092"/>
              </a:gdLst>
              <a:ahLst/>
              <a:cxnLst>
                <a:cxn ang="0">
                  <a:pos x="T0" y="T1"/>
                </a:cxn>
                <a:cxn ang="0">
                  <a:pos x="T2" y="T3"/>
                </a:cxn>
                <a:cxn ang="0">
                  <a:pos x="T4" y="T5"/>
                </a:cxn>
                <a:cxn ang="0">
                  <a:pos x="T6" y="T7"/>
                </a:cxn>
                <a:cxn ang="0">
                  <a:pos x="T8" y="T9"/>
                </a:cxn>
                <a:cxn ang="0">
                  <a:pos x="T10" y="T11"/>
                </a:cxn>
                <a:cxn ang="0">
                  <a:pos x="T12" y="T13"/>
                </a:cxn>
              </a:cxnLst>
              <a:rect l="0" t="0"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06"/>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18" name="Google Shape;608;p17">
              <a:extLst>
                <a:ext uri="{FF2B5EF4-FFF2-40B4-BE49-F238E27FC236}">
                  <a16:creationId xmlns:a16="http://schemas.microsoft.com/office/drawing/2014/main" xmlns="" id="{3683E48A-5DC7-4254-B078-05EA5717D87B}"/>
                </a:ext>
              </a:extLst>
            </p:cNvPr>
            <p:cNvSpPr>
              <a:spLocks/>
            </p:cNvSpPr>
            <p:nvPr/>
          </p:nvSpPr>
          <p:spPr bwMode="auto">
            <a:xfrm>
              <a:off x="0" y="4392549"/>
              <a:ext cx="644687" cy="369950"/>
            </a:xfrm>
            <a:custGeom>
              <a:avLst/>
              <a:gdLst>
                <a:gd name="T0" fmla="*/ 258217 w 644687"/>
                <a:gd name="T1" fmla="*/ 369951 h 369950"/>
                <a:gd name="T2" fmla="*/ 0 w 644687"/>
                <a:gd name="T3" fmla="*/ 221837 h 369950"/>
                <a:gd name="T4" fmla="*/ 386471 w 644687"/>
                <a:gd name="T5" fmla="*/ 0 h 369950"/>
                <a:gd name="T6" fmla="*/ 644688 w 644687"/>
                <a:gd name="T7" fmla="*/ 148114 h 369950"/>
                <a:gd name="T8" fmla="*/ 258217 w 644687"/>
                <a:gd name="T9" fmla="*/ 369951 h 369950"/>
              </a:gdLst>
              <a:ahLst/>
              <a:cxnLst>
                <a:cxn ang="0">
                  <a:pos x="T0" y="T1"/>
                </a:cxn>
                <a:cxn ang="0">
                  <a:pos x="T2" y="T3"/>
                </a:cxn>
                <a:cxn ang="0">
                  <a:pos x="T4" y="T5"/>
                </a:cxn>
                <a:cxn ang="0">
                  <a:pos x="T6" y="T7"/>
                </a:cxn>
                <a:cxn ang="0">
                  <a:pos x="T8" y="T9"/>
                </a:cxn>
              </a:cxnLst>
              <a:rect l="0" t="0" r="r" b="b"/>
              <a:pathLst>
                <a:path w="644687" h="369950" extrusionOk="0">
                  <a:moveTo>
                    <a:pt x="258217" y="369951"/>
                  </a:moveTo>
                  <a:lnTo>
                    <a:pt x="0" y="221837"/>
                  </a:lnTo>
                  <a:lnTo>
                    <a:pt x="386471" y="0"/>
                  </a:lnTo>
                  <a:lnTo>
                    <a:pt x="644688" y="148114"/>
                  </a:lnTo>
                  <a:lnTo>
                    <a:pt x="258217" y="369951"/>
                  </a:lnTo>
                  <a:close/>
                </a:path>
              </a:pathLst>
            </a:custGeom>
            <a:solidFill>
              <a:srgbClr val="D6D8E5">
                <a:alpha val="39999"/>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19" name="Google Shape;609;p17">
              <a:extLst>
                <a:ext uri="{FF2B5EF4-FFF2-40B4-BE49-F238E27FC236}">
                  <a16:creationId xmlns:a16="http://schemas.microsoft.com/office/drawing/2014/main" xmlns="" id="{D1433FE7-1983-44EC-A832-F141B4EF23C0}"/>
                </a:ext>
              </a:extLst>
            </p:cNvPr>
            <p:cNvSpPr>
              <a:spLocks/>
            </p:cNvSpPr>
            <p:nvPr/>
          </p:nvSpPr>
          <p:spPr bwMode="auto">
            <a:xfrm>
              <a:off x="49781" y="4216336"/>
              <a:ext cx="427701" cy="247554"/>
            </a:xfrm>
            <a:custGeom>
              <a:avLst/>
              <a:gdLst>
                <a:gd name="T0" fmla="*/ 213851 w 427701"/>
                <a:gd name="T1" fmla="*/ 247555 h 247554"/>
                <a:gd name="T2" fmla="*/ 0 w 427701"/>
                <a:gd name="T3" fmla="*/ 123730 h 247554"/>
                <a:gd name="T4" fmla="*/ 213851 w 427701"/>
                <a:gd name="T5" fmla="*/ 0 h 247554"/>
                <a:gd name="T6" fmla="*/ 427702 w 427701"/>
                <a:gd name="T7" fmla="*/ 123730 h 247554"/>
                <a:gd name="T8" fmla="*/ 213851 w 427701"/>
                <a:gd name="T9" fmla="*/ 247555 h 247554"/>
              </a:gdLst>
              <a:ahLst/>
              <a:cxnLst>
                <a:cxn ang="0">
                  <a:pos x="T0" y="T1"/>
                </a:cxn>
                <a:cxn ang="0">
                  <a:pos x="T2" y="T3"/>
                </a:cxn>
                <a:cxn ang="0">
                  <a:pos x="T4" y="T5"/>
                </a:cxn>
                <a:cxn ang="0">
                  <a:pos x="T6" y="T7"/>
                </a:cxn>
                <a:cxn ang="0">
                  <a:pos x="T8" y="T9"/>
                </a:cxn>
              </a:cxnLst>
              <a:rect l="0" t="0"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20" name="Google Shape;610;p17">
              <a:extLst>
                <a:ext uri="{FF2B5EF4-FFF2-40B4-BE49-F238E27FC236}">
                  <a16:creationId xmlns:a16="http://schemas.microsoft.com/office/drawing/2014/main" xmlns="" id="{7AA2561B-769D-4771-B826-22ABD5E5C24D}"/>
                </a:ext>
              </a:extLst>
            </p:cNvPr>
            <p:cNvSpPr>
              <a:spLocks/>
            </p:cNvSpPr>
            <p:nvPr/>
          </p:nvSpPr>
          <p:spPr bwMode="auto">
            <a:xfrm>
              <a:off x="49781" y="4340066"/>
              <a:ext cx="213850" cy="371379"/>
            </a:xfrm>
            <a:custGeom>
              <a:avLst/>
              <a:gdLst>
                <a:gd name="T0" fmla="*/ 213851 w 213850"/>
                <a:gd name="T1" fmla="*/ 371380 h 371379"/>
                <a:gd name="T2" fmla="*/ 0 w 213850"/>
                <a:gd name="T3" fmla="*/ 247555 h 371379"/>
                <a:gd name="T4" fmla="*/ 0 w 213850"/>
                <a:gd name="T5" fmla="*/ 0 h 371379"/>
                <a:gd name="T6" fmla="*/ 213851 w 213850"/>
                <a:gd name="T7" fmla="*/ 123825 h 371379"/>
                <a:gd name="T8" fmla="*/ 213851 w 213850"/>
                <a:gd name="T9" fmla="*/ 371380 h 371379"/>
              </a:gdLst>
              <a:ahLst/>
              <a:cxnLst>
                <a:cxn ang="0">
                  <a:pos x="T0" y="T1"/>
                </a:cxn>
                <a:cxn ang="0">
                  <a:pos x="T2" y="T3"/>
                </a:cxn>
                <a:cxn ang="0">
                  <a:pos x="T4" y="T5"/>
                </a:cxn>
                <a:cxn ang="0">
                  <a:pos x="T6" y="T7"/>
                </a:cxn>
                <a:cxn ang="0">
                  <a:pos x="T8" y="T9"/>
                </a:cxn>
              </a:cxnLst>
              <a:rect l="0" t="0"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21" name="Google Shape;611;p17">
              <a:extLst>
                <a:ext uri="{FF2B5EF4-FFF2-40B4-BE49-F238E27FC236}">
                  <a16:creationId xmlns:a16="http://schemas.microsoft.com/office/drawing/2014/main" xmlns="" id="{18C63768-DBFA-4E01-8760-5E53B097B767}"/>
                </a:ext>
              </a:extLst>
            </p:cNvPr>
            <p:cNvSpPr>
              <a:spLocks/>
            </p:cNvSpPr>
            <p:nvPr/>
          </p:nvSpPr>
          <p:spPr bwMode="auto">
            <a:xfrm>
              <a:off x="263632" y="4340066"/>
              <a:ext cx="213850" cy="371379"/>
            </a:xfrm>
            <a:custGeom>
              <a:avLst/>
              <a:gdLst>
                <a:gd name="T0" fmla="*/ 213851 w 213850"/>
                <a:gd name="T1" fmla="*/ 247555 h 371379"/>
                <a:gd name="T2" fmla="*/ 0 w 213850"/>
                <a:gd name="T3" fmla="*/ 371380 h 371379"/>
                <a:gd name="T4" fmla="*/ 0 w 213850"/>
                <a:gd name="T5" fmla="*/ 123825 h 371379"/>
                <a:gd name="T6" fmla="*/ 213851 w 213850"/>
                <a:gd name="T7" fmla="*/ 0 h 371379"/>
                <a:gd name="T8" fmla="*/ 213851 w 213850"/>
                <a:gd name="T9" fmla="*/ 247555 h 371379"/>
              </a:gdLst>
              <a:ahLst/>
              <a:cxnLst>
                <a:cxn ang="0">
                  <a:pos x="T0" y="T1"/>
                </a:cxn>
                <a:cxn ang="0">
                  <a:pos x="T2" y="T3"/>
                </a:cxn>
                <a:cxn ang="0">
                  <a:pos x="T4" y="T5"/>
                </a:cxn>
                <a:cxn ang="0">
                  <a:pos x="T6" y="T7"/>
                </a:cxn>
                <a:cxn ang="0">
                  <a:pos x="T8" y="T9"/>
                </a:cxn>
              </a:cxnLst>
              <a:rect l="0" t="0"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22" name="Google Shape;612;p17">
              <a:extLst>
                <a:ext uri="{FF2B5EF4-FFF2-40B4-BE49-F238E27FC236}">
                  <a16:creationId xmlns:a16="http://schemas.microsoft.com/office/drawing/2014/main" xmlns="" id="{66F17CC5-EDBF-4A43-BAAF-2CD01B2342E5}"/>
                </a:ext>
              </a:extLst>
            </p:cNvPr>
            <p:cNvSpPr>
              <a:spLocks/>
            </p:cNvSpPr>
            <p:nvPr/>
          </p:nvSpPr>
          <p:spPr bwMode="auto">
            <a:xfrm>
              <a:off x="542926" y="4488082"/>
              <a:ext cx="159649" cy="89989"/>
            </a:xfrm>
            <a:custGeom>
              <a:avLst/>
              <a:gdLst>
                <a:gd name="T0" fmla="*/ 8089 w 159649"/>
                <a:gd name="T1" fmla="*/ 21720 h 89989"/>
                <a:gd name="T2" fmla="*/ 63190 w 159649"/>
                <a:gd name="T3" fmla="*/ 15052 h 89989"/>
                <a:gd name="T4" fmla="*/ 158193 w 159649"/>
                <a:gd name="T5" fmla="*/ 10480 h 89989"/>
                <a:gd name="T6" fmla="*/ 118862 w 159649"/>
                <a:gd name="T7" fmla="*/ 58105 h 89989"/>
                <a:gd name="T8" fmla="*/ 40959 w 159649"/>
                <a:gd name="T9" fmla="*/ 88204 h 89989"/>
                <a:gd name="T10" fmla="*/ 7329 w 159649"/>
                <a:gd name="T11" fmla="*/ 83442 h 89989"/>
                <a:gd name="T12" fmla="*/ 8089 w 159649"/>
                <a:gd name="T13" fmla="*/ 21720 h 89989"/>
              </a:gdLst>
              <a:ahLst/>
              <a:cxnLst>
                <a:cxn ang="0">
                  <a:pos x="T0" y="T1"/>
                </a:cxn>
                <a:cxn ang="0">
                  <a:pos x="T2" y="T3"/>
                </a:cxn>
                <a:cxn ang="0">
                  <a:pos x="T4" y="T5"/>
                </a:cxn>
                <a:cxn ang="0">
                  <a:pos x="T6" y="T7"/>
                </a:cxn>
                <a:cxn ang="0">
                  <a:pos x="T8" y="T9"/>
                </a:cxn>
                <a:cxn ang="0">
                  <a:pos x="T10" y="T11"/>
                </a:cxn>
                <a:cxn ang="0">
                  <a:pos x="T12" y="T13"/>
                </a:cxn>
              </a:cxnLst>
              <a:rect l="0" t="0"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23" name="Google Shape;613;p17">
              <a:extLst>
                <a:ext uri="{FF2B5EF4-FFF2-40B4-BE49-F238E27FC236}">
                  <a16:creationId xmlns:a16="http://schemas.microsoft.com/office/drawing/2014/main" xmlns="" id="{4740ED73-6393-44CD-95C9-2C45ECC23FFD}"/>
                </a:ext>
              </a:extLst>
            </p:cNvPr>
            <p:cNvSpPr>
              <a:spLocks/>
            </p:cNvSpPr>
            <p:nvPr/>
          </p:nvSpPr>
          <p:spPr bwMode="auto">
            <a:xfrm>
              <a:off x="545599" y="4503134"/>
              <a:ext cx="157010" cy="75128"/>
            </a:xfrm>
            <a:custGeom>
              <a:avLst/>
              <a:gdLst>
                <a:gd name="T0" fmla="*/ 38381 w 157010"/>
                <a:gd name="T1" fmla="*/ 67056 h 75128"/>
                <a:gd name="T2" fmla="*/ 116283 w 157010"/>
                <a:gd name="T3" fmla="*/ 36957 h 75128"/>
                <a:gd name="T4" fmla="*/ 156754 w 157010"/>
                <a:gd name="T5" fmla="*/ 0 h 75128"/>
                <a:gd name="T6" fmla="*/ 116283 w 157010"/>
                <a:gd name="T7" fmla="*/ 43244 h 75128"/>
                <a:gd name="T8" fmla="*/ 38381 w 157010"/>
                <a:gd name="T9" fmla="*/ 73343 h 75128"/>
                <a:gd name="T10" fmla="*/ 4750 w 157010"/>
                <a:gd name="T11" fmla="*/ 68580 h 75128"/>
                <a:gd name="T12" fmla="*/ 0 w 157010"/>
                <a:gd name="T13" fmla="*/ 59817 h 75128"/>
                <a:gd name="T14" fmla="*/ 38381 w 157010"/>
                <a:gd name="T15" fmla="*/ 67056 h 75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24" name="Google Shape;614;p17">
              <a:extLst>
                <a:ext uri="{FF2B5EF4-FFF2-40B4-BE49-F238E27FC236}">
                  <a16:creationId xmlns:a16="http://schemas.microsoft.com/office/drawing/2014/main" xmlns="" id="{8CBD5812-8EE7-4C58-AE51-CB4F2C155B93}"/>
                </a:ext>
              </a:extLst>
            </p:cNvPr>
            <p:cNvSpPr>
              <a:spLocks/>
            </p:cNvSpPr>
            <p:nvPr/>
          </p:nvSpPr>
          <p:spPr bwMode="auto">
            <a:xfrm>
              <a:off x="413071" y="4418740"/>
              <a:ext cx="159662" cy="89989"/>
            </a:xfrm>
            <a:custGeom>
              <a:avLst/>
              <a:gdLst>
                <a:gd name="T0" fmla="*/ 8075 w 159662"/>
                <a:gd name="T1" fmla="*/ 21720 h 89989"/>
                <a:gd name="T2" fmla="*/ 63177 w 159662"/>
                <a:gd name="T3" fmla="*/ 15052 h 89989"/>
                <a:gd name="T4" fmla="*/ 158179 w 159662"/>
                <a:gd name="T5" fmla="*/ 10480 h 89989"/>
                <a:gd name="T6" fmla="*/ 118943 w 159662"/>
                <a:gd name="T7" fmla="*/ 58105 h 89989"/>
                <a:gd name="T8" fmla="*/ 41041 w 159662"/>
                <a:gd name="T9" fmla="*/ 88204 h 89989"/>
                <a:gd name="T10" fmla="*/ 7410 w 159662"/>
                <a:gd name="T11" fmla="*/ 83442 h 89989"/>
                <a:gd name="T12" fmla="*/ 8075 w 159662"/>
                <a:gd name="T13" fmla="*/ 21720 h 89989"/>
              </a:gdLst>
              <a:ahLst/>
              <a:cxnLst>
                <a:cxn ang="0">
                  <a:pos x="T0" y="T1"/>
                </a:cxn>
                <a:cxn ang="0">
                  <a:pos x="T2" y="T3"/>
                </a:cxn>
                <a:cxn ang="0">
                  <a:pos x="T4" y="T5"/>
                </a:cxn>
                <a:cxn ang="0">
                  <a:pos x="T6" y="T7"/>
                </a:cxn>
                <a:cxn ang="0">
                  <a:pos x="T8" y="T9"/>
                </a:cxn>
                <a:cxn ang="0">
                  <a:pos x="T10" y="T11"/>
                </a:cxn>
                <a:cxn ang="0">
                  <a:pos x="T12" y="T13"/>
                </a:cxn>
              </a:cxnLst>
              <a:rect l="0" t="0"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25" name="Google Shape;615;p17">
              <a:extLst>
                <a:ext uri="{FF2B5EF4-FFF2-40B4-BE49-F238E27FC236}">
                  <a16:creationId xmlns:a16="http://schemas.microsoft.com/office/drawing/2014/main" xmlns="" id="{75F12FE6-8197-45B6-9D36-A2F332EA2E33}"/>
                </a:ext>
              </a:extLst>
            </p:cNvPr>
            <p:cNvSpPr>
              <a:spLocks/>
            </p:cNvSpPr>
            <p:nvPr/>
          </p:nvSpPr>
          <p:spPr bwMode="auto">
            <a:xfrm>
              <a:off x="415636" y="4433792"/>
              <a:ext cx="157105" cy="75128"/>
            </a:xfrm>
            <a:custGeom>
              <a:avLst/>
              <a:gdLst>
                <a:gd name="T0" fmla="*/ 38476 w 157105"/>
                <a:gd name="T1" fmla="*/ 67056 h 75128"/>
                <a:gd name="T2" fmla="*/ 116378 w 157105"/>
                <a:gd name="T3" fmla="*/ 36957 h 75128"/>
                <a:gd name="T4" fmla="*/ 156849 w 157105"/>
                <a:gd name="T5" fmla="*/ 0 h 75128"/>
                <a:gd name="T6" fmla="*/ 116378 w 157105"/>
                <a:gd name="T7" fmla="*/ 43244 h 75128"/>
                <a:gd name="T8" fmla="*/ 38476 w 157105"/>
                <a:gd name="T9" fmla="*/ 73343 h 75128"/>
                <a:gd name="T10" fmla="*/ 4845 w 157105"/>
                <a:gd name="T11" fmla="*/ 68580 h 75128"/>
                <a:gd name="T12" fmla="*/ 0 w 157105"/>
                <a:gd name="T13" fmla="*/ 59912 h 75128"/>
                <a:gd name="T14" fmla="*/ 38476 w 157105"/>
                <a:gd name="T15" fmla="*/ 67056 h 75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26" name="Google Shape;616;p17">
              <a:extLst>
                <a:ext uri="{FF2B5EF4-FFF2-40B4-BE49-F238E27FC236}">
                  <a16:creationId xmlns:a16="http://schemas.microsoft.com/office/drawing/2014/main" xmlns="" id="{9C782F31-EE9E-4A69-9453-17D72FBA09B7}"/>
                </a:ext>
              </a:extLst>
            </p:cNvPr>
            <p:cNvSpPr>
              <a:spLocks/>
            </p:cNvSpPr>
            <p:nvPr/>
          </p:nvSpPr>
          <p:spPr bwMode="auto">
            <a:xfrm>
              <a:off x="118597" y="4076235"/>
              <a:ext cx="514696" cy="443940"/>
            </a:xfrm>
            <a:custGeom>
              <a:avLst/>
              <a:gdLst>
                <a:gd name="T0" fmla="*/ 99908 w 514696"/>
                <a:gd name="T1" fmla="*/ 274309 h 443940"/>
                <a:gd name="T2" fmla="*/ 252388 w 514696"/>
                <a:gd name="T3" fmla="*/ 279643 h 443940"/>
                <a:gd name="T4" fmla="*/ 297134 w 514696"/>
                <a:gd name="T5" fmla="*/ 253735 h 443940"/>
                <a:gd name="T6" fmla="*/ 302359 w 514696"/>
                <a:gd name="T7" fmla="*/ 367273 h 443940"/>
                <a:gd name="T8" fmla="*/ 363351 w 514696"/>
                <a:gd name="T9" fmla="*/ 370130 h 443940"/>
                <a:gd name="T10" fmla="*/ 374656 w 514696"/>
                <a:gd name="T11" fmla="*/ 208872 h 443940"/>
                <a:gd name="T12" fmla="*/ 421872 w 514696"/>
                <a:gd name="T13" fmla="*/ 181440 h 443940"/>
                <a:gd name="T14" fmla="*/ 420162 w 514696"/>
                <a:gd name="T15" fmla="*/ 194489 h 443940"/>
                <a:gd name="T16" fmla="*/ 430992 w 514696"/>
                <a:gd name="T17" fmla="*/ 435472 h 443940"/>
                <a:gd name="T18" fmla="*/ 492269 w 514696"/>
                <a:gd name="T19" fmla="*/ 432900 h 443940"/>
                <a:gd name="T20" fmla="*/ 514405 w 514696"/>
                <a:gd name="T21" fmla="*/ 129434 h 443940"/>
                <a:gd name="T22" fmla="*/ 434033 w 514696"/>
                <a:gd name="T23" fmla="*/ 71331 h 443940"/>
                <a:gd name="T24" fmla="*/ 383681 w 514696"/>
                <a:gd name="T25" fmla="*/ 90381 h 443940"/>
                <a:gd name="T26" fmla="*/ 386151 w 514696"/>
                <a:gd name="T27" fmla="*/ 61330 h 443940"/>
                <a:gd name="T28" fmla="*/ 305874 w 514696"/>
                <a:gd name="T29" fmla="*/ 3132 h 443940"/>
                <a:gd name="T30" fmla="*/ 73213 w 514696"/>
                <a:gd name="T31" fmla="*/ 90286 h 443940"/>
                <a:gd name="T32" fmla="*/ 80338 w 514696"/>
                <a:gd name="T33" fmla="*/ 148579 h 443940"/>
                <a:gd name="T34" fmla="*/ 346 w 514696"/>
                <a:gd name="T35" fmla="*/ 141816 h 443940"/>
                <a:gd name="T36" fmla="*/ 99908 w 514696"/>
                <a:gd name="T37" fmla="*/ 274309 h 443940"/>
                <a:gd name="T38" fmla="*/ 240132 w 514696"/>
                <a:gd name="T39" fmla="*/ 144293 h 443940"/>
                <a:gd name="T40" fmla="*/ 293714 w 514696"/>
                <a:gd name="T41" fmla="*/ 113241 h 443940"/>
                <a:gd name="T42" fmla="*/ 291909 w 514696"/>
                <a:gd name="T43" fmla="*/ 124766 h 443940"/>
                <a:gd name="T44" fmla="*/ 240132 w 514696"/>
                <a:gd name="T45" fmla="*/ 144293 h 443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lnTo>
                    <a:pt x="240132" y="144293"/>
                  </a:lnTo>
                  <a:close/>
                </a:path>
              </a:pathLst>
            </a:custGeom>
            <a:solidFill>
              <a:srgbClr val="616E8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27" name="Google Shape;617;p17">
              <a:extLst>
                <a:ext uri="{FF2B5EF4-FFF2-40B4-BE49-F238E27FC236}">
                  <a16:creationId xmlns:a16="http://schemas.microsoft.com/office/drawing/2014/main" xmlns="" id="{223B646C-B8D1-4C8B-BD43-6CA358D5C323}"/>
                </a:ext>
              </a:extLst>
            </p:cNvPr>
            <p:cNvSpPr>
              <a:spLocks/>
            </p:cNvSpPr>
            <p:nvPr/>
          </p:nvSpPr>
          <p:spPr bwMode="auto">
            <a:xfrm>
              <a:off x="74957" y="3988974"/>
              <a:ext cx="110678" cy="194691"/>
            </a:xfrm>
            <a:custGeom>
              <a:avLst/>
              <a:gdLst>
                <a:gd name="T0" fmla="*/ 0 w 110678"/>
                <a:gd name="T1" fmla="*/ 0 h 194691"/>
                <a:gd name="T2" fmla="*/ 19666 w 110678"/>
                <a:gd name="T3" fmla="*/ 114300 h 194691"/>
                <a:gd name="T4" fmla="*/ 76667 w 110678"/>
                <a:gd name="T5" fmla="*/ 138493 h 194691"/>
                <a:gd name="T6" fmla="*/ 110678 w 110678"/>
                <a:gd name="T7" fmla="*/ 194691 h 194691"/>
                <a:gd name="T8" fmla="*/ 72677 w 110678"/>
                <a:gd name="T9" fmla="*/ 11906 h 194691"/>
                <a:gd name="T10" fmla="*/ 0 w 110678"/>
                <a:gd name="T11" fmla="*/ 0 h 194691"/>
              </a:gdLst>
              <a:ahLst/>
              <a:cxnLst>
                <a:cxn ang="0">
                  <a:pos x="T0" y="T1"/>
                </a:cxn>
                <a:cxn ang="0">
                  <a:pos x="T2" y="T3"/>
                </a:cxn>
                <a:cxn ang="0">
                  <a:pos x="T4" y="T5"/>
                </a:cxn>
                <a:cxn ang="0">
                  <a:pos x="T6" y="T7"/>
                </a:cxn>
                <a:cxn ang="0">
                  <a:pos x="T8" y="T9"/>
                </a:cxn>
                <a:cxn ang="0">
                  <a:pos x="T10" y="T11"/>
                </a:cxn>
              </a:cxnLst>
              <a:rect l="0" t="0"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28" name="Google Shape;618;p17">
              <a:extLst>
                <a:ext uri="{FF2B5EF4-FFF2-40B4-BE49-F238E27FC236}">
                  <a16:creationId xmlns:a16="http://schemas.microsoft.com/office/drawing/2014/main" xmlns="" id="{B1984028-7E78-4B58-BFE4-B89B25C63C1B}"/>
                </a:ext>
              </a:extLst>
            </p:cNvPr>
            <p:cNvSpPr>
              <a:spLocks/>
            </p:cNvSpPr>
            <p:nvPr/>
          </p:nvSpPr>
          <p:spPr bwMode="auto">
            <a:xfrm>
              <a:off x="66501" y="3874636"/>
              <a:ext cx="73912" cy="142900"/>
            </a:xfrm>
            <a:custGeom>
              <a:avLst/>
              <a:gdLst>
                <a:gd name="T0" fmla="*/ 73912 w 73912"/>
                <a:gd name="T1" fmla="*/ 3467 h 142900"/>
                <a:gd name="T2" fmla="*/ 26411 w 73912"/>
                <a:gd name="T3" fmla="*/ 17850 h 142900"/>
                <a:gd name="T4" fmla="*/ 0 w 73912"/>
                <a:gd name="T5" fmla="*/ 122149 h 142900"/>
                <a:gd name="T6" fmla="*/ 43891 w 73912"/>
                <a:gd name="T7" fmla="*/ 142437 h 142900"/>
                <a:gd name="T8" fmla="*/ 73912 w 73912"/>
                <a:gd name="T9" fmla="*/ 3467 h 142900"/>
              </a:gdLst>
              <a:ahLst/>
              <a:cxnLst>
                <a:cxn ang="0">
                  <a:pos x="T0" y="T1"/>
                </a:cxn>
                <a:cxn ang="0">
                  <a:pos x="T2" y="T3"/>
                </a:cxn>
                <a:cxn ang="0">
                  <a:pos x="T4" y="T5"/>
                </a:cxn>
                <a:cxn ang="0">
                  <a:pos x="T6" y="T7"/>
                </a:cxn>
                <a:cxn ang="0">
                  <a:pos x="T8" y="T9"/>
                </a:cxn>
              </a:cxnLst>
              <a:rect l="0" t="0"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lnTo>
                    <a:pt x="73912" y="3467"/>
                  </a:lnTo>
                  <a:close/>
                </a:path>
              </a:pathLst>
            </a:custGeom>
            <a:solidFill>
              <a:srgbClr val="EDEDE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29" name="Google Shape;619;p17">
              <a:extLst>
                <a:ext uri="{FF2B5EF4-FFF2-40B4-BE49-F238E27FC236}">
                  <a16:creationId xmlns:a16="http://schemas.microsoft.com/office/drawing/2014/main" xmlns="" id="{4A99FB05-5070-4013-BB5F-3FB45AF5E010}"/>
                </a:ext>
              </a:extLst>
            </p:cNvPr>
            <p:cNvSpPr>
              <a:spLocks/>
            </p:cNvSpPr>
            <p:nvPr/>
          </p:nvSpPr>
          <p:spPr bwMode="auto">
            <a:xfrm>
              <a:off x="142573" y="3685248"/>
              <a:ext cx="169201" cy="272154"/>
            </a:xfrm>
            <a:custGeom>
              <a:avLst/>
              <a:gdLst>
                <a:gd name="T0" fmla="*/ 9431 w 169201"/>
                <a:gd name="T1" fmla="*/ 194093 h 272154"/>
                <a:gd name="T2" fmla="*/ 41542 w 169201"/>
                <a:gd name="T3" fmla="*/ 194093 h 272154"/>
                <a:gd name="T4" fmla="*/ 45532 w 169201"/>
                <a:gd name="T5" fmla="*/ 167138 h 272154"/>
                <a:gd name="T6" fmla="*/ 41827 w 169201"/>
                <a:gd name="T7" fmla="*/ 156755 h 272154"/>
                <a:gd name="T8" fmla="*/ 10571 w 169201"/>
                <a:gd name="T9" fmla="*/ 92748 h 272154"/>
                <a:gd name="T10" fmla="*/ 77073 w 169201"/>
                <a:gd name="T11" fmla="*/ 450 h 272154"/>
                <a:gd name="T12" fmla="*/ 161530 w 169201"/>
                <a:gd name="T13" fmla="*/ 68935 h 272154"/>
                <a:gd name="T14" fmla="*/ 162955 w 169201"/>
                <a:gd name="T15" fmla="*/ 163613 h 272154"/>
                <a:gd name="T16" fmla="*/ 138064 w 169201"/>
                <a:gd name="T17" fmla="*/ 201047 h 272154"/>
                <a:gd name="T18" fmla="*/ 112224 w 169201"/>
                <a:gd name="T19" fmla="*/ 198761 h 272154"/>
                <a:gd name="T20" fmla="*/ 112224 w 169201"/>
                <a:gd name="T21" fmla="*/ 198761 h 272154"/>
                <a:gd name="T22" fmla="*/ 108328 w 169201"/>
                <a:gd name="T23" fmla="*/ 220097 h 272154"/>
                <a:gd name="T24" fmla="*/ 123814 w 169201"/>
                <a:gd name="T25" fmla="*/ 242957 h 272154"/>
                <a:gd name="T26" fmla="*/ 71847 w 169201"/>
                <a:gd name="T27" fmla="*/ 272008 h 272154"/>
                <a:gd name="T28" fmla="*/ 5916 w 169201"/>
                <a:gd name="T29" fmla="*/ 236003 h 272154"/>
                <a:gd name="T30" fmla="*/ 9431 w 169201"/>
                <a:gd name="T31" fmla="*/ 194093 h 272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grpSp>
          <p:nvGrpSpPr>
            <p:cNvPr id="30" name="Google Shape;620;p17">
              <a:extLst>
                <a:ext uri="{FF2B5EF4-FFF2-40B4-BE49-F238E27FC236}">
                  <a16:creationId xmlns:a16="http://schemas.microsoft.com/office/drawing/2014/main" xmlns="" id="{D2310DA2-C120-4BB8-A619-CBC292BCC4E7}"/>
                </a:ext>
              </a:extLst>
            </p:cNvPr>
            <p:cNvGrpSpPr>
              <a:grpSpLocks/>
            </p:cNvGrpSpPr>
            <p:nvPr/>
          </p:nvGrpSpPr>
          <p:grpSpPr bwMode="auto">
            <a:xfrm>
              <a:off x="245154" y="3904447"/>
              <a:ext cx="350131" cy="370523"/>
              <a:chOff x="245154" y="3904447"/>
              <a:chExt cx="350131" cy="370523"/>
            </a:xfrm>
          </p:grpSpPr>
          <p:grpSp>
            <p:nvGrpSpPr>
              <p:cNvPr id="66" name="Google Shape;621;p17">
                <a:extLst>
                  <a:ext uri="{FF2B5EF4-FFF2-40B4-BE49-F238E27FC236}">
                    <a16:creationId xmlns:a16="http://schemas.microsoft.com/office/drawing/2014/main" xmlns="" id="{87C88453-5574-4677-924A-B0C020A65144}"/>
                  </a:ext>
                </a:extLst>
              </p:cNvPr>
              <p:cNvGrpSpPr>
                <a:grpSpLocks/>
              </p:cNvGrpSpPr>
              <p:nvPr/>
            </p:nvGrpSpPr>
            <p:grpSpPr bwMode="auto">
              <a:xfrm>
                <a:off x="245154" y="4068699"/>
                <a:ext cx="343196" cy="206271"/>
                <a:chOff x="245154" y="4068699"/>
                <a:chExt cx="343196" cy="206271"/>
              </a:xfrm>
            </p:grpSpPr>
            <p:sp>
              <p:nvSpPr>
                <p:cNvPr id="359" name="Google Shape;622;p17">
                  <a:extLst>
                    <a:ext uri="{FF2B5EF4-FFF2-40B4-BE49-F238E27FC236}">
                      <a16:creationId xmlns:a16="http://schemas.microsoft.com/office/drawing/2014/main" xmlns="" id="{72B279FD-6754-4E06-8590-A9EC28C7B7A8}"/>
                    </a:ext>
                  </a:extLst>
                </p:cNvPr>
                <p:cNvSpPr>
                  <a:spLocks/>
                </p:cNvSpPr>
                <p:nvPr/>
              </p:nvSpPr>
              <p:spPr bwMode="auto">
                <a:xfrm>
                  <a:off x="245296" y="4152900"/>
                  <a:ext cx="343054" cy="122070"/>
                </a:xfrm>
                <a:custGeom>
                  <a:avLst/>
                  <a:gdLst>
                    <a:gd name="T0" fmla="*/ 343054 w 343054"/>
                    <a:gd name="T1" fmla="*/ 31909 h 122070"/>
                    <a:gd name="T2" fmla="*/ 343054 w 343054"/>
                    <a:gd name="T3" fmla="*/ 31909 h 122070"/>
                    <a:gd name="T4" fmla="*/ 336119 w 343054"/>
                    <a:gd name="T5" fmla="*/ 44005 h 122070"/>
                    <a:gd name="T6" fmla="*/ 204921 w 343054"/>
                    <a:gd name="T7" fmla="*/ 120205 h 122070"/>
                    <a:gd name="T8" fmla="*/ 190955 w 343054"/>
                    <a:gd name="T9" fmla="*/ 120205 h 122070"/>
                    <a:gd name="T10" fmla="*/ 7030 w 343054"/>
                    <a:gd name="T11" fmla="*/ 13526 h 122070"/>
                    <a:gd name="T12" fmla="*/ 0 w 343054"/>
                    <a:gd name="T13" fmla="*/ 1429 h 122070"/>
                    <a:gd name="T14" fmla="*/ 0 w 343054"/>
                    <a:gd name="T15" fmla="*/ 0 h 122070"/>
                    <a:gd name="T16" fmla="*/ 343054 w 343054"/>
                    <a:gd name="T17" fmla="*/ 31909 h 1220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lnTo>
                        <a:pt x="343054" y="31909"/>
                      </a:lnTo>
                      <a:close/>
                    </a:path>
                  </a:pathLst>
                </a:custGeom>
                <a:solidFill>
                  <a:srgbClr val="E5E5E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60" name="Google Shape;623;p17">
                  <a:extLst>
                    <a:ext uri="{FF2B5EF4-FFF2-40B4-BE49-F238E27FC236}">
                      <a16:creationId xmlns:a16="http://schemas.microsoft.com/office/drawing/2014/main" xmlns="" id="{ED400D99-7717-4B36-8631-A9A1226BFDF1}"/>
                    </a:ext>
                  </a:extLst>
                </p:cNvPr>
                <p:cNvSpPr>
                  <a:spLocks/>
                </p:cNvSpPr>
                <p:nvPr/>
              </p:nvSpPr>
              <p:spPr bwMode="auto">
                <a:xfrm>
                  <a:off x="443187" y="4184999"/>
                  <a:ext cx="145163" cy="89916"/>
                </a:xfrm>
                <a:custGeom>
                  <a:avLst/>
                  <a:gdLst>
                    <a:gd name="T0" fmla="*/ 138229 w 145163"/>
                    <a:gd name="T1" fmla="*/ 11906 h 89916"/>
                    <a:gd name="T2" fmla="*/ 7030 w 145163"/>
                    <a:gd name="T3" fmla="*/ 88106 h 89916"/>
                    <a:gd name="T4" fmla="*/ 0 w 145163"/>
                    <a:gd name="T5" fmla="*/ 89916 h 89916"/>
                    <a:gd name="T6" fmla="*/ 0 w 145163"/>
                    <a:gd name="T7" fmla="*/ 0 h 89916"/>
                    <a:gd name="T8" fmla="*/ 145164 w 145163"/>
                    <a:gd name="T9" fmla="*/ 0 h 89916"/>
                    <a:gd name="T10" fmla="*/ 138229 w 145163"/>
                    <a:gd name="T11" fmla="*/ 11906 h 89916"/>
                  </a:gdLst>
                  <a:ahLst/>
                  <a:cxnLst>
                    <a:cxn ang="0">
                      <a:pos x="T0" y="T1"/>
                    </a:cxn>
                    <a:cxn ang="0">
                      <a:pos x="T2" y="T3"/>
                    </a:cxn>
                    <a:cxn ang="0">
                      <a:pos x="T4" y="T5"/>
                    </a:cxn>
                    <a:cxn ang="0">
                      <a:pos x="T6" y="T7"/>
                    </a:cxn>
                    <a:cxn ang="0">
                      <a:pos x="T8" y="T9"/>
                    </a:cxn>
                    <a:cxn ang="0">
                      <a:pos x="T10" y="T11"/>
                    </a:cxn>
                  </a:cxnLst>
                  <a:rect l="0" t="0"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61" name="Google Shape;624;p17">
                  <a:extLst>
                    <a:ext uri="{FF2B5EF4-FFF2-40B4-BE49-F238E27FC236}">
                      <a16:creationId xmlns:a16="http://schemas.microsoft.com/office/drawing/2014/main" xmlns="" id="{5895ECB5-2D76-44DC-8894-D40B99437926}"/>
                    </a:ext>
                  </a:extLst>
                </p:cNvPr>
                <p:cNvSpPr>
                  <a:spLocks/>
                </p:cNvSpPr>
                <p:nvPr/>
              </p:nvSpPr>
              <p:spPr bwMode="auto">
                <a:xfrm>
                  <a:off x="245154" y="4068699"/>
                  <a:ext cx="343006" cy="198541"/>
                </a:xfrm>
                <a:custGeom>
                  <a:avLst/>
                  <a:gdLst>
                    <a:gd name="T0" fmla="*/ 202973 w 343006"/>
                    <a:gd name="T1" fmla="*/ 197263 h 198541"/>
                    <a:gd name="T2" fmla="*/ 193473 w 343006"/>
                    <a:gd name="T3" fmla="*/ 197263 h 198541"/>
                    <a:gd name="T4" fmla="*/ 1853 w 343006"/>
                    <a:gd name="T5" fmla="*/ 86582 h 198541"/>
                    <a:gd name="T6" fmla="*/ 1853 w 343006"/>
                    <a:gd name="T7" fmla="*/ 81534 h 198541"/>
                    <a:gd name="T8" fmla="*/ 142551 w 343006"/>
                    <a:gd name="T9" fmla="*/ 0 h 198541"/>
                    <a:gd name="T10" fmla="*/ 343007 w 343006"/>
                    <a:gd name="T11" fmla="*/ 116110 h 198541"/>
                    <a:gd name="T12" fmla="*/ 202973 w 343006"/>
                    <a:gd name="T13" fmla="*/ 197263 h 198541"/>
                  </a:gdLst>
                  <a:ahLst/>
                  <a:cxnLst>
                    <a:cxn ang="0">
                      <a:pos x="T0" y="T1"/>
                    </a:cxn>
                    <a:cxn ang="0">
                      <a:pos x="T2" y="T3"/>
                    </a:cxn>
                    <a:cxn ang="0">
                      <a:pos x="T4" y="T5"/>
                    </a:cxn>
                    <a:cxn ang="0">
                      <a:pos x="T6" y="T7"/>
                    </a:cxn>
                    <a:cxn ang="0">
                      <a:pos x="T8" y="T9"/>
                    </a:cxn>
                    <a:cxn ang="0">
                      <a:pos x="T10" y="T11"/>
                    </a:cxn>
                    <a:cxn ang="0">
                      <a:pos x="T12" y="T13"/>
                    </a:cxn>
                  </a:cxnLst>
                  <a:rect l="0" t="0"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lnTo>
                        <a:pt x="202973" y="197263"/>
                      </a:lnTo>
                      <a:close/>
                    </a:path>
                  </a:pathLst>
                </a:custGeom>
                <a:solidFill>
                  <a:srgbClr val="F4F4F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grpSp>
              <p:nvGrpSpPr>
                <p:cNvPr id="362" name="Google Shape;625;p17">
                  <a:extLst>
                    <a:ext uri="{FF2B5EF4-FFF2-40B4-BE49-F238E27FC236}">
                      <a16:creationId xmlns:a16="http://schemas.microsoft.com/office/drawing/2014/main" xmlns="" id="{360943A7-57A1-45A7-85C1-9E52620E4986}"/>
                    </a:ext>
                  </a:extLst>
                </p:cNvPr>
                <p:cNvGrpSpPr>
                  <a:grpSpLocks/>
                </p:cNvGrpSpPr>
                <p:nvPr/>
              </p:nvGrpSpPr>
              <p:grpSpPr bwMode="auto">
                <a:xfrm>
                  <a:off x="325668" y="4164806"/>
                  <a:ext cx="96807" cy="56007"/>
                  <a:chOff x="325668" y="4164806"/>
                  <a:chExt cx="96807" cy="56007"/>
                </a:xfrm>
              </p:grpSpPr>
              <p:sp>
                <p:nvSpPr>
                  <p:cNvPr id="427" name="Google Shape;626;p17">
                    <a:extLst>
                      <a:ext uri="{FF2B5EF4-FFF2-40B4-BE49-F238E27FC236}">
                        <a16:creationId xmlns:a16="http://schemas.microsoft.com/office/drawing/2014/main" xmlns="" id="{B4872B8D-2E1B-4CC6-AAEE-3AE569C87198}"/>
                      </a:ext>
                    </a:extLst>
                  </p:cNvPr>
                  <p:cNvSpPr>
                    <a:spLocks/>
                  </p:cNvSpPr>
                  <p:nvPr/>
                </p:nvSpPr>
                <p:spPr bwMode="auto">
                  <a:xfrm>
                    <a:off x="325668" y="4164806"/>
                    <a:ext cx="96807" cy="56007"/>
                  </a:xfrm>
                  <a:custGeom>
                    <a:avLst/>
                    <a:gdLst>
                      <a:gd name="T0" fmla="*/ 0 w 96807"/>
                      <a:gd name="T1" fmla="*/ 20003 h 56007"/>
                      <a:gd name="T2" fmla="*/ 950 w 96807"/>
                      <a:gd name="T3" fmla="*/ 20479 h 56007"/>
                      <a:gd name="T4" fmla="*/ 62227 w 96807"/>
                      <a:gd name="T5" fmla="*/ 56007 h 56007"/>
                      <a:gd name="T6" fmla="*/ 95858 w 96807"/>
                      <a:gd name="T7" fmla="*/ 36481 h 56007"/>
                      <a:gd name="T8" fmla="*/ 96808 w 96807"/>
                      <a:gd name="T9" fmla="*/ 36004 h 56007"/>
                      <a:gd name="T10" fmla="*/ 34581 w 96807"/>
                      <a:gd name="T11" fmla="*/ 0 h 56007"/>
                      <a:gd name="T12" fmla="*/ 0 w 96807"/>
                      <a:gd name="T13" fmla="*/ 20003 h 56007"/>
                    </a:gdLst>
                    <a:ahLst/>
                    <a:cxnLst>
                      <a:cxn ang="0">
                        <a:pos x="T0" y="T1"/>
                      </a:cxn>
                      <a:cxn ang="0">
                        <a:pos x="T2" y="T3"/>
                      </a:cxn>
                      <a:cxn ang="0">
                        <a:pos x="T4" y="T5"/>
                      </a:cxn>
                      <a:cxn ang="0">
                        <a:pos x="T6" y="T7"/>
                      </a:cxn>
                      <a:cxn ang="0">
                        <a:pos x="T8" y="T9"/>
                      </a:cxn>
                      <a:cxn ang="0">
                        <a:pos x="T10" y="T11"/>
                      </a:cxn>
                      <a:cxn ang="0">
                        <a:pos x="T12" y="T13"/>
                      </a:cxn>
                    </a:cxnLst>
                    <a:rect l="0" t="0"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428" name="Google Shape;627;p17">
                    <a:extLst>
                      <a:ext uri="{FF2B5EF4-FFF2-40B4-BE49-F238E27FC236}">
                        <a16:creationId xmlns:a16="http://schemas.microsoft.com/office/drawing/2014/main" xmlns="" id="{F8DF68E1-BEC0-4029-BD81-BF82170541EE}"/>
                      </a:ext>
                    </a:extLst>
                  </p:cNvPr>
                  <p:cNvSpPr>
                    <a:spLocks/>
                  </p:cNvSpPr>
                  <p:nvPr/>
                </p:nvSpPr>
                <p:spPr bwMode="auto">
                  <a:xfrm>
                    <a:off x="326618" y="4165853"/>
                    <a:ext cx="94907" cy="54959"/>
                  </a:xfrm>
                  <a:custGeom>
                    <a:avLst/>
                    <a:gdLst>
                      <a:gd name="T0" fmla="*/ 0 w 94907"/>
                      <a:gd name="T1" fmla="*/ 19431 h 54959"/>
                      <a:gd name="T2" fmla="*/ 61277 w 94907"/>
                      <a:gd name="T3" fmla="*/ 54959 h 54959"/>
                      <a:gd name="T4" fmla="*/ 94908 w 94907"/>
                      <a:gd name="T5" fmla="*/ 35433 h 54959"/>
                      <a:gd name="T6" fmla="*/ 33631 w 94907"/>
                      <a:gd name="T7" fmla="*/ 0 h 54959"/>
                      <a:gd name="T8" fmla="*/ 0 w 94907"/>
                      <a:gd name="T9" fmla="*/ 19431 h 54959"/>
                    </a:gdLst>
                    <a:ahLst/>
                    <a:cxnLst>
                      <a:cxn ang="0">
                        <a:pos x="T0" y="T1"/>
                      </a:cxn>
                      <a:cxn ang="0">
                        <a:pos x="T2" y="T3"/>
                      </a:cxn>
                      <a:cxn ang="0">
                        <a:pos x="T4" y="T5"/>
                      </a:cxn>
                      <a:cxn ang="0">
                        <a:pos x="T6" y="T7"/>
                      </a:cxn>
                      <a:cxn ang="0">
                        <a:pos x="T8" y="T9"/>
                      </a:cxn>
                    </a:cxnLst>
                    <a:rect l="0" t="0"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grpSp>
            <p:sp>
              <p:nvSpPr>
                <p:cNvPr id="363" name="Google Shape;628;p17">
                  <a:extLst>
                    <a:ext uri="{FF2B5EF4-FFF2-40B4-BE49-F238E27FC236}">
                      <a16:creationId xmlns:a16="http://schemas.microsoft.com/office/drawing/2014/main" xmlns="" id="{D3E0931F-70B5-41C5-BFAB-19DDFCA1B7FB}"/>
                    </a:ext>
                  </a:extLst>
                </p:cNvPr>
                <p:cNvSpPr>
                  <a:spLocks/>
                </p:cNvSpPr>
                <p:nvPr/>
              </p:nvSpPr>
              <p:spPr bwMode="auto">
                <a:xfrm>
                  <a:off x="535930" y="4184165"/>
                  <a:ext cx="21235" cy="12299"/>
                </a:xfrm>
                <a:custGeom>
                  <a:avLst/>
                  <a:gdLst>
                    <a:gd name="T0" fmla="*/ 454 w 21235"/>
                    <a:gd name="T1" fmla="*/ 6834 h 12299"/>
                    <a:gd name="T2" fmla="*/ 9289 w 21235"/>
                    <a:gd name="T3" fmla="*/ 11978 h 12299"/>
                    <a:gd name="T4" fmla="*/ 12139 w 21235"/>
                    <a:gd name="T5" fmla="*/ 11978 h 12299"/>
                    <a:gd name="T6" fmla="*/ 20594 w 21235"/>
                    <a:gd name="T7" fmla="*/ 7120 h 12299"/>
                    <a:gd name="T8" fmla="*/ 20594 w 21235"/>
                    <a:gd name="T9" fmla="*/ 5501 h 12299"/>
                    <a:gd name="T10" fmla="*/ 11759 w 21235"/>
                    <a:gd name="T11" fmla="*/ 357 h 12299"/>
                    <a:gd name="T12" fmla="*/ 8909 w 21235"/>
                    <a:gd name="T13" fmla="*/ 357 h 12299"/>
                    <a:gd name="T14" fmla="*/ 549 w 21235"/>
                    <a:gd name="T15" fmla="*/ 5215 h 12299"/>
                    <a:gd name="T16" fmla="*/ 454 w 21235"/>
                    <a:gd name="T17" fmla="*/ 6834 h 1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64" name="Google Shape;629;p17">
                  <a:extLst>
                    <a:ext uri="{FF2B5EF4-FFF2-40B4-BE49-F238E27FC236}">
                      <a16:creationId xmlns:a16="http://schemas.microsoft.com/office/drawing/2014/main" xmlns="" id="{54EFE884-448F-4DC4-92FB-15ECAE1F429F}"/>
                    </a:ext>
                  </a:extLst>
                </p:cNvPr>
                <p:cNvSpPr>
                  <a:spLocks/>
                </p:cNvSpPr>
                <p:nvPr/>
              </p:nvSpPr>
              <p:spPr bwMode="auto">
                <a:xfrm>
                  <a:off x="523404" y="4176450"/>
                  <a:ext cx="21257" cy="12299"/>
                </a:xfrm>
                <a:custGeom>
                  <a:avLst/>
                  <a:gdLst>
                    <a:gd name="T0" fmla="*/ 535 w 21257"/>
                    <a:gd name="T1" fmla="*/ 6834 h 12299"/>
                    <a:gd name="T2" fmla="*/ 9370 w 21257"/>
                    <a:gd name="T3" fmla="*/ 11978 h 12299"/>
                    <a:gd name="T4" fmla="*/ 12125 w 21257"/>
                    <a:gd name="T5" fmla="*/ 11978 h 12299"/>
                    <a:gd name="T6" fmla="*/ 20581 w 21257"/>
                    <a:gd name="T7" fmla="*/ 7120 h 12299"/>
                    <a:gd name="T8" fmla="*/ 20581 w 21257"/>
                    <a:gd name="T9" fmla="*/ 5501 h 12299"/>
                    <a:gd name="T10" fmla="*/ 11745 w 21257"/>
                    <a:gd name="T11" fmla="*/ 357 h 12299"/>
                    <a:gd name="T12" fmla="*/ 8990 w 21257"/>
                    <a:gd name="T13" fmla="*/ 357 h 12299"/>
                    <a:gd name="T14" fmla="*/ 535 w 21257"/>
                    <a:gd name="T15" fmla="*/ 5215 h 12299"/>
                    <a:gd name="T16" fmla="*/ 535 w 21257"/>
                    <a:gd name="T17" fmla="*/ 6834 h 1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65" name="Google Shape;630;p17">
                  <a:extLst>
                    <a:ext uri="{FF2B5EF4-FFF2-40B4-BE49-F238E27FC236}">
                      <a16:creationId xmlns:a16="http://schemas.microsoft.com/office/drawing/2014/main" xmlns="" id="{B08CBCB7-E346-4737-B364-CA7229E20D4B}"/>
                    </a:ext>
                  </a:extLst>
                </p:cNvPr>
                <p:cNvSpPr>
                  <a:spLocks/>
                </p:cNvSpPr>
                <p:nvPr/>
              </p:nvSpPr>
              <p:spPr bwMode="auto">
                <a:xfrm>
                  <a:off x="510923" y="4169211"/>
                  <a:ext cx="21197" cy="12299"/>
                </a:xfrm>
                <a:custGeom>
                  <a:avLst/>
                  <a:gdLst>
                    <a:gd name="T0" fmla="*/ 475 w 21197"/>
                    <a:gd name="T1" fmla="*/ 6834 h 12299"/>
                    <a:gd name="T2" fmla="*/ 9310 w 21197"/>
                    <a:gd name="T3" fmla="*/ 11978 h 12299"/>
                    <a:gd name="T4" fmla="*/ 12160 w 21197"/>
                    <a:gd name="T5" fmla="*/ 11978 h 12299"/>
                    <a:gd name="T6" fmla="*/ 20521 w 21197"/>
                    <a:gd name="T7" fmla="*/ 7120 h 12299"/>
                    <a:gd name="T8" fmla="*/ 20521 w 21197"/>
                    <a:gd name="T9" fmla="*/ 5501 h 12299"/>
                    <a:gd name="T10" fmla="*/ 11685 w 21197"/>
                    <a:gd name="T11" fmla="*/ 357 h 12299"/>
                    <a:gd name="T12" fmla="*/ 8835 w 21197"/>
                    <a:gd name="T13" fmla="*/ 357 h 12299"/>
                    <a:gd name="T14" fmla="*/ 380 w 21197"/>
                    <a:gd name="T15" fmla="*/ 5215 h 12299"/>
                    <a:gd name="T16" fmla="*/ 475 w 21197"/>
                    <a:gd name="T17" fmla="*/ 6834 h 1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66" name="Google Shape;631;p17">
                  <a:extLst>
                    <a:ext uri="{FF2B5EF4-FFF2-40B4-BE49-F238E27FC236}">
                      <a16:creationId xmlns:a16="http://schemas.microsoft.com/office/drawing/2014/main" xmlns="" id="{161AED6A-9650-4790-B240-B0CFFB6038CC}"/>
                    </a:ext>
                  </a:extLst>
                </p:cNvPr>
                <p:cNvSpPr>
                  <a:spLocks/>
                </p:cNvSpPr>
                <p:nvPr/>
              </p:nvSpPr>
              <p:spPr bwMode="auto">
                <a:xfrm>
                  <a:off x="498418" y="4161972"/>
                  <a:ext cx="21257" cy="12299"/>
                </a:xfrm>
                <a:custGeom>
                  <a:avLst/>
                  <a:gdLst>
                    <a:gd name="T0" fmla="*/ 535 w 21257"/>
                    <a:gd name="T1" fmla="*/ 6834 h 12299"/>
                    <a:gd name="T2" fmla="*/ 9370 w 21257"/>
                    <a:gd name="T3" fmla="*/ 11978 h 12299"/>
                    <a:gd name="T4" fmla="*/ 12125 w 21257"/>
                    <a:gd name="T5" fmla="*/ 11978 h 12299"/>
                    <a:gd name="T6" fmla="*/ 20581 w 21257"/>
                    <a:gd name="T7" fmla="*/ 7120 h 12299"/>
                    <a:gd name="T8" fmla="*/ 20581 w 21257"/>
                    <a:gd name="T9" fmla="*/ 5501 h 12299"/>
                    <a:gd name="T10" fmla="*/ 11745 w 21257"/>
                    <a:gd name="T11" fmla="*/ 357 h 12299"/>
                    <a:gd name="T12" fmla="*/ 8895 w 21257"/>
                    <a:gd name="T13" fmla="*/ 357 h 12299"/>
                    <a:gd name="T14" fmla="*/ 535 w 21257"/>
                    <a:gd name="T15" fmla="*/ 5215 h 12299"/>
                    <a:gd name="T16" fmla="*/ 535 w 21257"/>
                    <a:gd name="T17" fmla="*/ 6834 h 1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67" name="Google Shape;632;p17">
                  <a:extLst>
                    <a:ext uri="{FF2B5EF4-FFF2-40B4-BE49-F238E27FC236}">
                      <a16:creationId xmlns:a16="http://schemas.microsoft.com/office/drawing/2014/main" xmlns="" id="{001532EC-D424-417B-A58F-22FFA404C13A}"/>
                    </a:ext>
                  </a:extLst>
                </p:cNvPr>
                <p:cNvSpPr>
                  <a:spLocks/>
                </p:cNvSpPr>
                <p:nvPr/>
              </p:nvSpPr>
              <p:spPr bwMode="auto">
                <a:xfrm>
                  <a:off x="485878" y="4154733"/>
                  <a:ext cx="21257" cy="12299"/>
                </a:xfrm>
                <a:custGeom>
                  <a:avLst/>
                  <a:gdLst>
                    <a:gd name="T0" fmla="*/ 535 w 21257"/>
                    <a:gd name="T1" fmla="*/ 6834 h 12299"/>
                    <a:gd name="T2" fmla="*/ 9370 w 21257"/>
                    <a:gd name="T3" fmla="*/ 11978 h 12299"/>
                    <a:gd name="T4" fmla="*/ 12125 w 21257"/>
                    <a:gd name="T5" fmla="*/ 11978 h 12299"/>
                    <a:gd name="T6" fmla="*/ 20581 w 21257"/>
                    <a:gd name="T7" fmla="*/ 7120 h 12299"/>
                    <a:gd name="T8" fmla="*/ 20581 w 21257"/>
                    <a:gd name="T9" fmla="*/ 5501 h 12299"/>
                    <a:gd name="T10" fmla="*/ 11745 w 21257"/>
                    <a:gd name="T11" fmla="*/ 357 h 12299"/>
                    <a:gd name="T12" fmla="*/ 8990 w 21257"/>
                    <a:gd name="T13" fmla="*/ 357 h 12299"/>
                    <a:gd name="T14" fmla="*/ 535 w 21257"/>
                    <a:gd name="T15" fmla="*/ 5215 h 12299"/>
                    <a:gd name="T16" fmla="*/ 535 w 21257"/>
                    <a:gd name="T17" fmla="*/ 6834 h 1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68" name="Google Shape;633;p17">
                  <a:extLst>
                    <a:ext uri="{FF2B5EF4-FFF2-40B4-BE49-F238E27FC236}">
                      <a16:creationId xmlns:a16="http://schemas.microsoft.com/office/drawing/2014/main" xmlns="" id="{91EC1439-2484-4FEA-980D-78F517EE77DB}"/>
                    </a:ext>
                  </a:extLst>
                </p:cNvPr>
                <p:cNvSpPr>
                  <a:spLocks/>
                </p:cNvSpPr>
                <p:nvPr/>
              </p:nvSpPr>
              <p:spPr bwMode="auto">
                <a:xfrm>
                  <a:off x="473409" y="4147494"/>
                  <a:ext cx="21210" cy="12298"/>
                </a:xfrm>
                <a:custGeom>
                  <a:avLst/>
                  <a:gdLst>
                    <a:gd name="T0" fmla="*/ 464 w 21210"/>
                    <a:gd name="T1" fmla="*/ 6834 h 12298"/>
                    <a:gd name="T2" fmla="*/ 9299 w 21210"/>
                    <a:gd name="T3" fmla="*/ 11978 h 12298"/>
                    <a:gd name="T4" fmla="*/ 12149 w 21210"/>
                    <a:gd name="T5" fmla="*/ 11978 h 12298"/>
                    <a:gd name="T6" fmla="*/ 20604 w 21210"/>
                    <a:gd name="T7" fmla="*/ 7120 h 12298"/>
                    <a:gd name="T8" fmla="*/ 20604 w 21210"/>
                    <a:gd name="T9" fmla="*/ 5501 h 12298"/>
                    <a:gd name="T10" fmla="*/ 11769 w 21210"/>
                    <a:gd name="T11" fmla="*/ 357 h 12298"/>
                    <a:gd name="T12" fmla="*/ 8919 w 21210"/>
                    <a:gd name="T13" fmla="*/ 357 h 12298"/>
                    <a:gd name="T14" fmla="*/ 464 w 21210"/>
                    <a:gd name="T15" fmla="*/ 5215 h 12298"/>
                    <a:gd name="T16" fmla="*/ 464 w 21210"/>
                    <a:gd name="T17" fmla="*/ 6834 h 12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69" name="Google Shape;634;p17">
                  <a:extLst>
                    <a:ext uri="{FF2B5EF4-FFF2-40B4-BE49-F238E27FC236}">
                      <a16:creationId xmlns:a16="http://schemas.microsoft.com/office/drawing/2014/main" xmlns="" id="{6426D019-A0B1-4142-A806-45F3E2D8838A}"/>
                    </a:ext>
                  </a:extLst>
                </p:cNvPr>
                <p:cNvSpPr>
                  <a:spLocks/>
                </p:cNvSpPr>
                <p:nvPr/>
              </p:nvSpPr>
              <p:spPr bwMode="auto">
                <a:xfrm>
                  <a:off x="460892" y="4140255"/>
                  <a:ext cx="21257" cy="12299"/>
                </a:xfrm>
                <a:custGeom>
                  <a:avLst/>
                  <a:gdLst>
                    <a:gd name="T0" fmla="*/ 535 w 21257"/>
                    <a:gd name="T1" fmla="*/ 6834 h 12299"/>
                    <a:gd name="T2" fmla="*/ 9370 w 21257"/>
                    <a:gd name="T3" fmla="*/ 11978 h 12299"/>
                    <a:gd name="T4" fmla="*/ 12125 w 21257"/>
                    <a:gd name="T5" fmla="*/ 11978 h 12299"/>
                    <a:gd name="T6" fmla="*/ 20581 w 21257"/>
                    <a:gd name="T7" fmla="*/ 7120 h 12299"/>
                    <a:gd name="T8" fmla="*/ 20581 w 21257"/>
                    <a:gd name="T9" fmla="*/ 5501 h 12299"/>
                    <a:gd name="T10" fmla="*/ 11745 w 21257"/>
                    <a:gd name="T11" fmla="*/ 357 h 12299"/>
                    <a:gd name="T12" fmla="*/ 8895 w 21257"/>
                    <a:gd name="T13" fmla="*/ 357 h 12299"/>
                    <a:gd name="T14" fmla="*/ 535 w 21257"/>
                    <a:gd name="T15" fmla="*/ 5215 h 12299"/>
                    <a:gd name="T16" fmla="*/ 535 w 21257"/>
                    <a:gd name="T17" fmla="*/ 6834 h 1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70" name="Google Shape;635;p17">
                  <a:extLst>
                    <a:ext uri="{FF2B5EF4-FFF2-40B4-BE49-F238E27FC236}">
                      <a16:creationId xmlns:a16="http://schemas.microsoft.com/office/drawing/2014/main" xmlns="" id="{8EC5ACCB-0BDE-4DD9-9707-031AE9D55BCC}"/>
                    </a:ext>
                  </a:extLst>
                </p:cNvPr>
                <p:cNvSpPr>
                  <a:spLocks/>
                </p:cNvSpPr>
                <p:nvPr/>
              </p:nvSpPr>
              <p:spPr bwMode="auto">
                <a:xfrm>
                  <a:off x="448352" y="4133016"/>
                  <a:ext cx="21257" cy="12299"/>
                </a:xfrm>
                <a:custGeom>
                  <a:avLst/>
                  <a:gdLst>
                    <a:gd name="T0" fmla="*/ 535 w 21257"/>
                    <a:gd name="T1" fmla="*/ 6834 h 12299"/>
                    <a:gd name="T2" fmla="*/ 9370 w 21257"/>
                    <a:gd name="T3" fmla="*/ 11978 h 12299"/>
                    <a:gd name="T4" fmla="*/ 12220 w 21257"/>
                    <a:gd name="T5" fmla="*/ 11978 h 12299"/>
                    <a:gd name="T6" fmla="*/ 20581 w 21257"/>
                    <a:gd name="T7" fmla="*/ 7120 h 12299"/>
                    <a:gd name="T8" fmla="*/ 20581 w 21257"/>
                    <a:gd name="T9" fmla="*/ 5501 h 12299"/>
                    <a:gd name="T10" fmla="*/ 11745 w 21257"/>
                    <a:gd name="T11" fmla="*/ 357 h 12299"/>
                    <a:gd name="T12" fmla="*/ 8990 w 21257"/>
                    <a:gd name="T13" fmla="*/ 357 h 12299"/>
                    <a:gd name="T14" fmla="*/ 535 w 21257"/>
                    <a:gd name="T15" fmla="*/ 5215 h 12299"/>
                    <a:gd name="T16" fmla="*/ 535 w 21257"/>
                    <a:gd name="T17" fmla="*/ 6834 h 1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71" name="Google Shape;636;p17">
                  <a:extLst>
                    <a:ext uri="{FF2B5EF4-FFF2-40B4-BE49-F238E27FC236}">
                      <a16:creationId xmlns:a16="http://schemas.microsoft.com/office/drawing/2014/main" xmlns="" id="{9DEFB24A-B522-4155-B133-66AE6084E25C}"/>
                    </a:ext>
                  </a:extLst>
                </p:cNvPr>
                <p:cNvSpPr>
                  <a:spLocks/>
                </p:cNvSpPr>
                <p:nvPr/>
              </p:nvSpPr>
              <p:spPr bwMode="auto">
                <a:xfrm>
                  <a:off x="435883" y="4125777"/>
                  <a:ext cx="21210" cy="12298"/>
                </a:xfrm>
                <a:custGeom>
                  <a:avLst/>
                  <a:gdLst>
                    <a:gd name="T0" fmla="*/ 464 w 21210"/>
                    <a:gd name="T1" fmla="*/ 6834 h 12298"/>
                    <a:gd name="T2" fmla="*/ 9299 w 21210"/>
                    <a:gd name="T3" fmla="*/ 11978 h 12298"/>
                    <a:gd name="T4" fmla="*/ 12149 w 21210"/>
                    <a:gd name="T5" fmla="*/ 11978 h 12298"/>
                    <a:gd name="T6" fmla="*/ 20604 w 21210"/>
                    <a:gd name="T7" fmla="*/ 7120 h 12298"/>
                    <a:gd name="T8" fmla="*/ 20604 w 21210"/>
                    <a:gd name="T9" fmla="*/ 5501 h 12298"/>
                    <a:gd name="T10" fmla="*/ 11769 w 21210"/>
                    <a:gd name="T11" fmla="*/ 357 h 12298"/>
                    <a:gd name="T12" fmla="*/ 8919 w 21210"/>
                    <a:gd name="T13" fmla="*/ 357 h 12298"/>
                    <a:gd name="T14" fmla="*/ 464 w 21210"/>
                    <a:gd name="T15" fmla="*/ 5215 h 12298"/>
                    <a:gd name="T16" fmla="*/ 464 w 21210"/>
                    <a:gd name="T17" fmla="*/ 6834 h 12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72" name="Google Shape;637;p17">
                  <a:extLst>
                    <a:ext uri="{FF2B5EF4-FFF2-40B4-BE49-F238E27FC236}">
                      <a16:creationId xmlns:a16="http://schemas.microsoft.com/office/drawing/2014/main" xmlns="" id="{835009B8-BCB3-4371-ADE0-632DF89CE3FD}"/>
                    </a:ext>
                  </a:extLst>
                </p:cNvPr>
                <p:cNvSpPr>
                  <a:spLocks/>
                </p:cNvSpPr>
                <p:nvPr/>
              </p:nvSpPr>
              <p:spPr bwMode="auto">
                <a:xfrm>
                  <a:off x="423366" y="4118574"/>
                  <a:ext cx="21257" cy="12263"/>
                </a:xfrm>
                <a:custGeom>
                  <a:avLst/>
                  <a:gdLst>
                    <a:gd name="T0" fmla="*/ 535 w 21257"/>
                    <a:gd name="T1" fmla="*/ 6798 h 12263"/>
                    <a:gd name="T2" fmla="*/ 9370 w 21257"/>
                    <a:gd name="T3" fmla="*/ 11942 h 12263"/>
                    <a:gd name="T4" fmla="*/ 12125 w 21257"/>
                    <a:gd name="T5" fmla="*/ 11942 h 12263"/>
                    <a:gd name="T6" fmla="*/ 20581 w 21257"/>
                    <a:gd name="T7" fmla="*/ 7084 h 12263"/>
                    <a:gd name="T8" fmla="*/ 20581 w 21257"/>
                    <a:gd name="T9" fmla="*/ 5465 h 12263"/>
                    <a:gd name="T10" fmla="*/ 11745 w 21257"/>
                    <a:gd name="T11" fmla="*/ 321 h 12263"/>
                    <a:gd name="T12" fmla="*/ 8990 w 21257"/>
                    <a:gd name="T13" fmla="*/ 321 h 12263"/>
                    <a:gd name="T14" fmla="*/ 535 w 21257"/>
                    <a:gd name="T15" fmla="*/ 5275 h 12263"/>
                    <a:gd name="T16" fmla="*/ 535 w 21257"/>
                    <a:gd name="T17" fmla="*/ 6798 h 12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73" name="Google Shape;638;p17">
                  <a:extLst>
                    <a:ext uri="{FF2B5EF4-FFF2-40B4-BE49-F238E27FC236}">
                      <a16:creationId xmlns:a16="http://schemas.microsoft.com/office/drawing/2014/main" xmlns="" id="{89E1C4FB-EBA9-449F-A3DD-03378AADAB5D}"/>
                    </a:ext>
                  </a:extLst>
                </p:cNvPr>
                <p:cNvSpPr>
                  <a:spLocks/>
                </p:cNvSpPr>
                <p:nvPr/>
              </p:nvSpPr>
              <p:spPr bwMode="auto">
                <a:xfrm>
                  <a:off x="410826" y="4111335"/>
                  <a:ext cx="21257" cy="12263"/>
                </a:xfrm>
                <a:custGeom>
                  <a:avLst/>
                  <a:gdLst>
                    <a:gd name="T0" fmla="*/ 535 w 21257"/>
                    <a:gd name="T1" fmla="*/ 6798 h 12263"/>
                    <a:gd name="T2" fmla="*/ 9370 w 21257"/>
                    <a:gd name="T3" fmla="*/ 11942 h 12263"/>
                    <a:gd name="T4" fmla="*/ 12220 w 21257"/>
                    <a:gd name="T5" fmla="*/ 11942 h 12263"/>
                    <a:gd name="T6" fmla="*/ 20581 w 21257"/>
                    <a:gd name="T7" fmla="*/ 7084 h 12263"/>
                    <a:gd name="T8" fmla="*/ 20581 w 21257"/>
                    <a:gd name="T9" fmla="*/ 5465 h 12263"/>
                    <a:gd name="T10" fmla="*/ 11745 w 21257"/>
                    <a:gd name="T11" fmla="*/ 322 h 12263"/>
                    <a:gd name="T12" fmla="*/ 8990 w 21257"/>
                    <a:gd name="T13" fmla="*/ 322 h 12263"/>
                    <a:gd name="T14" fmla="*/ 535 w 21257"/>
                    <a:gd name="T15" fmla="*/ 5274 h 12263"/>
                    <a:gd name="T16" fmla="*/ 535 w 21257"/>
                    <a:gd name="T17" fmla="*/ 6798 h 12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74" name="Google Shape;639;p17">
                  <a:extLst>
                    <a:ext uri="{FF2B5EF4-FFF2-40B4-BE49-F238E27FC236}">
                      <a16:creationId xmlns:a16="http://schemas.microsoft.com/office/drawing/2014/main" xmlns="" id="{B258F2EE-84D6-4189-8AA3-BAA29DFE52C0}"/>
                    </a:ext>
                  </a:extLst>
                </p:cNvPr>
                <p:cNvSpPr>
                  <a:spLocks/>
                </p:cNvSpPr>
                <p:nvPr/>
              </p:nvSpPr>
              <p:spPr bwMode="auto">
                <a:xfrm>
                  <a:off x="398415" y="4104096"/>
                  <a:ext cx="21342" cy="12263"/>
                </a:xfrm>
                <a:custGeom>
                  <a:avLst/>
                  <a:gdLst>
                    <a:gd name="T0" fmla="*/ 596 w 21342"/>
                    <a:gd name="T1" fmla="*/ 6798 h 12263"/>
                    <a:gd name="T2" fmla="*/ 9431 w 21342"/>
                    <a:gd name="T3" fmla="*/ 11942 h 12263"/>
                    <a:gd name="T4" fmla="*/ 12281 w 21342"/>
                    <a:gd name="T5" fmla="*/ 11942 h 12263"/>
                    <a:gd name="T6" fmla="*/ 20736 w 21342"/>
                    <a:gd name="T7" fmla="*/ 7084 h 12263"/>
                    <a:gd name="T8" fmla="*/ 20736 w 21342"/>
                    <a:gd name="T9" fmla="*/ 5465 h 12263"/>
                    <a:gd name="T10" fmla="*/ 11901 w 21342"/>
                    <a:gd name="T11" fmla="*/ 322 h 12263"/>
                    <a:gd name="T12" fmla="*/ 9051 w 21342"/>
                    <a:gd name="T13" fmla="*/ 322 h 12263"/>
                    <a:gd name="T14" fmla="*/ 691 w 21342"/>
                    <a:gd name="T15" fmla="*/ 5274 h 12263"/>
                    <a:gd name="T16" fmla="*/ 596 w 21342"/>
                    <a:gd name="T17" fmla="*/ 6798 h 12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75" name="Google Shape;640;p17">
                  <a:extLst>
                    <a:ext uri="{FF2B5EF4-FFF2-40B4-BE49-F238E27FC236}">
                      <a16:creationId xmlns:a16="http://schemas.microsoft.com/office/drawing/2014/main" xmlns="" id="{EDC629C6-0C27-4A10-AE28-1AAC8574F1C3}"/>
                    </a:ext>
                  </a:extLst>
                </p:cNvPr>
                <p:cNvSpPr>
                  <a:spLocks/>
                </p:cNvSpPr>
                <p:nvPr/>
              </p:nvSpPr>
              <p:spPr bwMode="auto">
                <a:xfrm>
                  <a:off x="385840" y="4096762"/>
                  <a:ext cx="21257" cy="12299"/>
                </a:xfrm>
                <a:custGeom>
                  <a:avLst/>
                  <a:gdLst>
                    <a:gd name="T0" fmla="*/ 535 w 21257"/>
                    <a:gd name="T1" fmla="*/ 6894 h 12299"/>
                    <a:gd name="T2" fmla="*/ 9370 w 21257"/>
                    <a:gd name="T3" fmla="*/ 11942 h 12299"/>
                    <a:gd name="T4" fmla="*/ 12125 w 21257"/>
                    <a:gd name="T5" fmla="*/ 11942 h 12299"/>
                    <a:gd name="T6" fmla="*/ 20581 w 21257"/>
                    <a:gd name="T7" fmla="*/ 7084 h 12299"/>
                    <a:gd name="T8" fmla="*/ 20581 w 21257"/>
                    <a:gd name="T9" fmla="*/ 5465 h 12299"/>
                    <a:gd name="T10" fmla="*/ 11745 w 21257"/>
                    <a:gd name="T11" fmla="*/ 322 h 12299"/>
                    <a:gd name="T12" fmla="*/ 8990 w 21257"/>
                    <a:gd name="T13" fmla="*/ 322 h 12299"/>
                    <a:gd name="T14" fmla="*/ 535 w 21257"/>
                    <a:gd name="T15" fmla="*/ 5274 h 12299"/>
                    <a:gd name="T16" fmla="*/ 535 w 21257"/>
                    <a:gd name="T17" fmla="*/ 6894 h 1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76" name="Google Shape;641;p17">
                  <a:extLst>
                    <a:ext uri="{FF2B5EF4-FFF2-40B4-BE49-F238E27FC236}">
                      <a16:creationId xmlns:a16="http://schemas.microsoft.com/office/drawing/2014/main" xmlns="" id="{B270C36E-25DC-4518-A3ED-5F53756FDD99}"/>
                    </a:ext>
                  </a:extLst>
                </p:cNvPr>
                <p:cNvSpPr>
                  <a:spLocks/>
                </p:cNvSpPr>
                <p:nvPr/>
              </p:nvSpPr>
              <p:spPr bwMode="auto">
                <a:xfrm>
                  <a:off x="367303" y="4086058"/>
                  <a:ext cx="27254" cy="15763"/>
                </a:xfrm>
                <a:custGeom>
                  <a:avLst/>
                  <a:gdLst>
                    <a:gd name="T0" fmla="*/ 546 w 27254"/>
                    <a:gd name="T1" fmla="*/ 6834 h 15763"/>
                    <a:gd name="T2" fmla="*/ 15367 w 27254"/>
                    <a:gd name="T3" fmla="*/ 15407 h 15763"/>
                    <a:gd name="T4" fmla="*/ 18217 w 27254"/>
                    <a:gd name="T5" fmla="*/ 15407 h 15763"/>
                    <a:gd name="T6" fmla="*/ 26577 w 27254"/>
                    <a:gd name="T7" fmla="*/ 10549 h 15763"/>
                    <a:gd name="T8" fmla="*/ 26577 w 27254"/>
                    <a:gd name="T9" fmla="*/ 8930 h 15763"/>
                    <a:gd name="T10" fmla="*/ 11662 w 27254"/>
                    <a:gd name="T11" fmla="*/ 357 h 15763"/>
                    <a:gd name="T12" fmla="*/ 8906 w 27254"/>
                    <a:gd name="T13" fmla="*/ 357 h 15763"/>
                    <a:gd name="T14" fmla="*/ 451 w 27254"/>
                    <a:gd name="T15" fmla="*/ 5215 h 15763"/>
                    <a:gd name="T16" fmla="*/ 546 w 27254"/>
                    <a:gd name="T17" fmla="*/ 6834 h 15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77" name="Google Shape;642;p17">
                  <a:extLst>
                    <a:ext uri="{FF2B5EF4-FFF2-40B4-BE49-F238E27FC236}">
                      <a16:creationId xmlns:a16="http://schemas.microsoft.com/office/drawing/2014/main" xmlns="" id="{8CA58477-BB40-4CBE-BBDE-0A2ED6997DC1}"/>
                    </a:ext>
                  </a:extLst>
                </p:cNvPr>
                <p:cNvSpPr>
                  <a:spLocks/>
                </p:cNvSpPr>
                <p:nvPr/>
              </p:nvSpPr>
              <p:spPr bwMode="auto">
                <a:xfrm>
                  <a:off x="505258" y="4179915"/>
                  <a:ext cx="21257" cy="12299"/>
                </a:xfrm>
                <a:custGeom>
                  <a:avLst/>
                  <a:gdLst>
                    <a:gd name="T0" fmla="*/ 535 w 21257"/>
                    <a:gd name="T1" fmla="*/ 6894 h 12299"/>
                    <a:gd name="T2" fmla="*/ 9370 w 21257"/>
                    <a:gd name="T3" fmla="*/ 11942 h 12299"/>
                    <a:gd name="T4" fmla="*/ 12125 w 21257"/>
                    <a:gd name="T5" fmla="*/ 11942 h 12299"/>
                    <a:gd name="T6" fmla="*/ 20581 w 21257"/>
                    <a:gd name="T7" fmla="*/ 7084 h 12299"/>
                    <a:gd name="T8" fmla="*/ 20581 w 21257"/>
                    <a:gd name="T9" fmla="*/ 5465 h 12299"/>
                    <a:gd name="T10" fmla="*/ 11745 w 21257"/>
                    <a:gd name="T11" fmla="*/ 321 h 12299"/>
                    <a:gd name="T12" fmla="*/ 8895 w 21257"/>
                    <a:gd name="T13" fmla="*/ 321 h 12299"/>
                    <a:gd name="T14" fmla="*/ 535 w 21257"/>
                    <a:gd name="T15" fmla="*/ 5275 h 12299"/>
                    <a:gd name="T16" fmla="*/ 535 w 21257"/>
                    <a:gd name="T17" fmla="*/ 6894 h 1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78" name="Google Shape;643;p17">
                  <a:extLst>
                    <a:ext uri="{FF2B5EF4-FFF2-40B4-BE49-F238E27FC236}">
                      <a16:creationId xmlns:a16="http://schemas.microsoft.com/office/drawing/2014/main" xmlns="" id="{150D8C2E-B2CC-4E41-B91A-0B0BC6066201}"/>
                    </a:ext>
                  </a:extLst>
                </p:cNvPr>
                <p:cNvSpPr>
                  <a:spLocks/>
                </p:cNvSpPr>
                <p:nvPr/>
              </p:nvSpPr>
              <p:spPr bwMode="auto">
                <a:xfrm>
                  <a:off x="492718" y="4172676"/>
                  <a:ext cx="21257" cy="12299"/>
                </a:xfrm>
                <a:custGeom>
                  <a:avLst/>
                  <a:gdLst>
                    <a:gd name="T0" fmla="*/ 535 w 21257"/>
                    <a:gd name="T1" fmla="*/ 6894 h 12299"/>
                    <a:gd name="T2" fmla="*/ 9370 w 21257"/>
                    <a:gd name="T3" fmla="*/ 11942 h 12299"/>
                    <a:gd name="T4" fmla="*/ 12125 w 21257"/>
                    <a:gd name="T5" fmla="*/ 11942 h 12299"/>
                    <a:gd name="T6" fmla="*/ 20581 w 21257"/>
                    <a:gd name="T7" fmla="*/ 7084 h 12299"/>
                    <a:gd name="T8" fmla="*/ 20581 w 21257"/>
                    <a:gd name="T9" fmla="*/ 5465 h 12299"/>
                    <a:gd name="T10" fmla="*/ 11745 w 21257"/>
                    <a:gd name="T11" fmla="*/ 321 h 12299"/>
                    <a:gd name="T12" fmla="*/ 8990 w 21257"/>
                    <a:gd name="T13" fmla="*/ 321 h 12299"/>
                    <a:gd name="T14" fmla="*/ 535 w 21257"/>
                    <a:gd name="T15" fmla="*/ 5275 h 12299"/>
                    <a:gd name="T16" fmla="*/ 535 w 21257"/>
                    <a:gd name="T17" fmla="*/ 6894 h 1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79" name="Google Shape;644;p17">
                  <a:extLst>
                    <a:ext uri="{FF2B5EF4-FFF2-40B4-BE49-F238E27FC236}">
                      <a16:creationId xmlns:a16="http://schemas.microsoft.com/office/drawing/2014/main" xmlns="" id="{A60BEF94-AC8F-404C-B2F6-CE6D7931B4AF}"/>
                    </a:ext>
                  </a:extLst>
                </p:cNvPr>
                <p:cNvSpPr>
                  <a:spLocks/>
                </p:cNvSpPr>
                <p:nvPr/>
              </p:nvSpPr>
              <p:spPr bwMode="auto">
                <a:xfrm>
                  <a:off x="480178" y="4165056"/>
                  <a:ext cx="21257" cy="12298"/>
                </a:xfrm>
                <a:custGeom>
                  <a:avLst/>
                  <a:gdLst>
                    <a:gd name="T0" fmla="*/ 535 w 21257"/>
                    <a:gd name="T1" fmla="*/ 6894 h 12298"/>
                    <a:gd name="T2" fmla="*/ 9370 w 21257"/>
                    <a:gd name="T3" fmla="*/ 11942 h 12298"/>
                    <a:gd name="T4" fmla="*/ 12125 w 21257"/>
                    <a:gd name="T5" fmla="*/ 11942 h 12298"/>
                    <a:gd name="T6" fmla="*/ 20581 w 21257"/>
                    <a:gd name="T7" fmla="*/ 7084 h 12298"/>
                    <a:gd name="T8" fmla="*/ 20581 w 21257"/>
                    <a:gd name="T9" fmla="*/ 5465 h 12298"/>
                    <a:gd name="T10" fmla="*/ 11745 w 21257"/>
                    <a:gd name="T11" fmla="*/ 321 h 12298"/>
                    <a:gd name="T12" fmla="*/ 8990 w 21257"/>
                    <a:gd name="T13" fmla="*/ 321 h 12298"/>
                    <a:gd name="T14" fmla="*/ 535 w 21257"/>
                    <a:gd name="T15" fmla="*/ 5179 h 12298"/>
                    <a:gd name="T16" fmla="*/ 535 w 21257"/>
                    <a:gd name="T17" fmla="*/ 6894 h 12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80" name="Google Shape;645;p17">
                  <a:extLst>
                    <a:ext uri="{FF2B5EF4-FFF2-40B4-BE49-F238E27FC236}">
                      <a16:creationId xmlns:a16="http://schemas.microsoft.com/office/drawing/2014/main" xmlns="" id="{4873F6A9-8AA4-420F-9B81-24AE6391BC9B}"/>
                    </a:ext>
                  </a:extLst>
                </p:cNvPr>
                <p:cNvSpPr>
                  <a:spLocks/>
                </p:cNvSpPr>
                <p:nvPr/>
              </p:nvSpPr>
              <p:spPr bwMode="auto">
                <a:xfrm>
                  <a:off x="467637" y="4158162"/>
                  <a:ext cx="21257" cy="12299"/>
                </a:xfrm>
                <a:custGeom>
                  <a:avLst/>
                  <a:gdLst>
                    <a:gd name="T0" fmla="*/ 535 w 21257"/>
                    <a:gd name="T1" fmla="*/ 6834 h 12299"/>
                    <a:gd name="T2" fmla="*/ 9370 w 21257"/>
                    <a:gd name="T3" fmla="*/ 11978 h 12299"/>
                    <a:gd name="T4" fmla="*/ 12220 w 21257"/>
                    <a:gd name="T5" fmla="*/ 11978 h 12299"/>
                    <a:gd name="T6" fmla="*/ 20581 w 21257"/>
                    <a:gd name="T7" fmla="*/ 7120 h 12299"/>
                    <a:gd name="T8" fmla="*/ 20581 w 21257"/>
                    <a:gd name="T9" fmla="*/ 5501 h 12299"/>
                    <a:gd name="T10" fmla="*/ 11745 w 21257"/>
                    <a:gd name="T11" fmla="*/ 357 h 12299"/>
                    <a:gd name="T12" fmla="*/ 8990 w 21257"/>
                    <a:gd name="T13" fmla="*/ 357 h 12299"/>
                    <a:gd name="T14" fmla="*/ 535 w 21257"/>
                    <a:gd name="T15" fmla="*/ 5215 h 12299"/>
                    <a:gd name="T16" fmla="*/ 535 w 21257"/>
                    <a:gd name="T17" fmla="*/ 6834 h 1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81" name="Google Shape;646;p17">
                  <a:extLst>
                    <a:ext uri="{FF2B5EF4-FFF2-40B4-BE49-F238E27FC236}">
                      <a16:creationId xmlns:a16="http://schemas.microsoft.com/office/drawing/2014/main" xmlns="" id="{CA5A5D53-A716-4BFE-B74C-7E7F46B582E4}"/>
                    </a:ext>
                  </a:extLst>
                </p:cNvPr>
                <p:cNvSpPr>
                  <a:spLocks/>
                </p:cNvSpPr>
                <p:nvPr/>
              </p:nvSpPr>
              <p:spPr bwMode="auto">
                <a:xfrm>
                  <a:off x="455323" y="4151018"/>
                  <a:ext cx="21411" cy="12299"/>
                </a:xfrm>
                <a:custGeom>
                  <a:avLst/>
                  <a:gdLst>
                    <a:gd name="T0" fmla="*/ 689 w 21411"/>
                    <a:gd name="T1" fmla="*/ 6834 h 12299"/>
                    <a:gd name="T2" fmla="*/ 9524 w 21411"/>
                    <a:gd name="T3" fmla="*/ 11978 h 12299"/>
                    <a:gd name="T4" fmla="*/ 12374 w 21411"/>
                    <a:gd name="T5" fmla="*/ 11978 h 12299"/>
                    <a:gd name="T6" fmla="*/ 20734 w 21411"/>
                    <a:gd name="T7" fmla="*/ 7120 h 12299"/>
                    <a:gd name="T8" fmla="*/ 20734 w 21411"/>
                    <a:gd name="T9" fmla="*/ 5501 h 12299"/>
                    <a:gd name="T10" fmla="*/ 11899 w 21411"/>
                    <a:gd name="T11" fmla="*/ 357 h 12299"/>
                    <a:gd name="T12" fmla="*/ 9049 w 21411"/>
                    <a:gd name="T13" fmla="*/ 357 h 12299"/>
                    <a:gd name="T14" fmla="*/ 594 w 21411"/>
                    <a:gd name="T15" fmla="*/ 5215 h 12299"/>
                    <a:gd name="T16" fmla="*/ 689 w 21411"/>
                    <a:gd name="T17" fmla="*/ 6834 h 1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82" name="Google Shape;647;p17">
                  <a:extLst>
                    <a:ext uri="{FF2B5EF4-FFF2-40B4-BE49-F238E27FC236}">
                      <a16:creationId xmlns:a16="http://schemas.microsoft.com/office/drawing/2014/main" xmlns="" id="{9032FB71-D323-4176-81D1-42ABAC0F57AB}"/>
                    </a:ext>
                  </a:extLst>
                </p:cNvPr>
                <p:cNvSpPr>
                  <a:spLocks/>
                </p:cNvSpPr>
                <p:nvPr/>
              </p:nvSpPr>
              <p:spPr bwMode="auto">
                <a:xfrm>
                  <a:off x="442723" y="4143720"/>
                  <a:ext cx="21210" cy="12299"/>
                </a:xfrm>
                <a:custGeom>
                  <a:avLst/>
                  <a:gdLst>
                    <a:gd name="T0" fmla="*/ 464 w 21210"/>
                    <a:gd name="T1" fmla="*/ 6894 h 12299"/>
                    <a:gd name="T2" fmla="*/ 9299 w 21210"/>
                    <a:gd name="T3" fmla="*/ 11942 h 12299"/>
                    <a:gd name="T4" fmla="*/ 12149 w 21210"/>
                    <a:gd name="T5" fmla="*/ 11942 h 12299"/>
                    <a:gd name="T6" fmla="*/ 20604 w 21210"/>
                    <a:gd name="T7" fmla="*/ 7084 h 12299"/>
                    <a:gd name="T8" fmla="*/ 20604 w 21210"/>
                    <a:gd name="T9" fmla="*/ 5465 h 12299"/>
                    <a:gd name="T10" fmla="*/ 11769 w 21210"/>
                    <a:gd name="T11" fmla="*/ 322 h 12299"/>
                    <a:gd name="T12" fmla="*/ 8919 w 21210"/>
                    <a:gd name="T13" fmla="*/ 322 h 12299"/>
                    <a:gd name="T14" fmla="*/ 464 w 21210"/>
                    <a:gd name="T15" fmla="*/ 5274 h 12299"/>
                    <a:gd name="T16" fmla="*/ 464 w 21210"/>
                    <a:gd name="T17" fmla="*/ 6894 h 1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83" name="Google Shape;648;p17">
                  <a:extLst>
                    <a:ext uri="{FF2B5EF4-FFF2-40B4-BE49-F238E27FC236}">
                      <a16:creationId xmlns:a16="http://schemas.microsoft.com/office/drawing/2014/main" xmlns="" id="{B76C15E9-24B5-4BBA-BFB9-6945D54A1FB7}"/>
                    </a:ext>
                  </a:extLst>
                </p:cNvPr>
                <p:cNvSpPr>
                  <a:spLocks/>
                </p:cNvSpPr>
                <p:nvPr/>
              </p:nvSpPr>
              <p:spPr bwMode="auto">
                <a:xfrm>
                  <a:off x="430192" y="4136481"/>
                  <a:ext cx="21235" cy="12298"/>
                </a:xfrm>
                <a:custGeom>
                  <a:avLst/>
                  <a:gdLst>
                    <a:gd name="T0" fmla="*/ 454 w 21235"/>
                    <a:gd name="T1" fmla="*/ 6894 h 12298"/>
                    <a:gd name="T2" fmla="*/ 9289 w 21235"/>
                    <a:gd name="T3" fmla="*/ 11942 h 12298"/>
                    <a:gd name="T4" fmla="*/ 12139 w 21235"/>
                    <a:gd name="T5" fmla="*/ 11942 h 12298"/>
                    <a:gd name="T6" fmla="*/ 20594 w 21235"/>
                    <a:gd name="T7" fmla="*/ 7084 h 12298"/>
                    <a:gd name="T8" fmla="*/ 20594 w 21235"/>
                    <a:gd name="T9" fmla="*/ 5465 h 12298"/>
                    <a:gd name="T10" fmla="*/ 11759 w 21235"/>
                    <a:gd name="T11" fmla="*/ 321 h 12298"/>
                    <a:gd name="T12" fmla="*/ 8909 w 21235"/>
                    <a:gd name="T13" fmla="*/ 321 h 12298"/>
                    <a:gd name="T14" fmla="*/ 549 w 21235"/>
                    <a:gd name="T15" fmla="*/ 5179 h 12298"/>
                    <a:gd name="T16" fmla="*/ 454 w 21235"/>
                    <a:gd name="T17" fmla="*/ 6894 h 12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84" name="Google Shape;649;p17">
                  <a:extLst>
                    <a:ext uri="{FF2B5EF4-FFF2-40B4-BE49-F238E27FC236}">
                      <a16:creationId xmlns:a16="http://schemas.microsoft.com/office/drawing/2014/main" xmlns="" id="{65E32811-1DB5-4FB5-A67D-99C0A4FF8025}"/>
                    </a:ext>
                  </a:extLst>
                </p:cNvPr>
                <p:cNvSpPr>
                  <a:spLocks/>
                </p:cNvSpPr>
                <p:nvPr/>
              </p:nvSpPr>
              <p:spPr bwMode="auto">
                <a:xfrm>
                  <a:off x="417758" y="4129242"/>
                  <a:ext cx="20976" cy="12299"/>
                </a:xfrm>
                <a:custGeom>
                  <a:avLst/>
                  <a:gdLst>
                    <a:gd name="T0" fmla="*/ 253 w 20976"/>
                    <a:gd name="T1" fmla="*/ 6799 h 12299"/>
                    <a:gd name="T2" fmla="*/ 9089 w 20976"/>
                    <a:gd name="T3" fmla="*/ 11942 h 12299"/>
                    <a:gd name="T4" fmla="*/ 11844 w 20976"/>
                    <a:gd name="T5" fmla="*/ 11942 h 12299"/>
                    <a:gd name="T6" fmla="*/ 20299 w 20976"/>
                    <a:gd name="T7" fmla="*/ 7084 h 12299"/>
                    <a:gd name="T8" fmla="*/ 20299 w 20976"/>
                    <a:gd name="T9" fmla="*/ 5465 h 12299"/>
                    <a:gd name="T10" fmla="*/ 11464 w 20976"/>
                    <a:gd name="T11" fmla="*/ 321 h 12299"/>
                    <a:gd name="T12" fmla="*/ 8614 w 20976"/>
                    <a:gd name="T13" fmla="*/ 321 h 12299"/>
                    <a:gd name="T14" fmla="*/ 253 w 20976"/>
                    <a:gd name="T15" fmla="*/ 5179 h 12299"/>
                    <a:gd name="T16" fmla="*/ 253 w 20976"/>
                    <a:gd name="T17" fmla="*/ 6799 h 1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85" name="Google Shape;650;p17">
                  <a:extLst>
                    <a:ext uri="{FF2B5EF4-FFF2-40B4-BE49-F238E27FC236}">
                      <a16:creationId xmlns:a16="http://schemas.microsoft.com/office/drawing/2014/main" xmlns="" id="{F542E8E9-A94C-4BE7-9033-C95919C87498}"/>
                    </a:ext>
                  </a:extLst>
                </p:cNvPr>
                <p:cNvSpPr>
                  <a:spLocks/>
                </p:cNvSpPr>
                <p:nvPr/>
              </p:nvSpPr>
              <p:spPr bwMode="auto">
                <a:xfrm>
                  <a:off x="405126" y="4121967"/>
                  <a:ext cx="21257" cy="12299"/>
                </a:xfrm>
                <a:custGeom>
                  <a:avLst/>
                  <a:gdLst>
                    <a:gd name="T0" fmla="*/ 535 w 21257"/>
                    <a:gd name="T1" fmla="*/ 6834 h 12299"/>
                    <a:gd name="T2" fmla="*/ 9370 w 21257"/>
                    <a:gd name="T3" fmla="*/ 11978 h 12299"/>
                    <a:gd name="T4" fmla="*/ 12125 w 21257"/>
                    <a:gd name="T5" fmla="*/ 11978 h 12299"/>
                    <a:gd name="T6" fmla="*/ 20581 w 21257"/>
                    <a:gd name="T7" fmla="*/ 7120 h 12299"/>
                    <a:gd name="T8" fmla="*/ 20581 w 21257"/>
                    <a:gd name="T9" fmla="*/ 5406 h 12299"/>
                    <a:gd name="T10" fmla="*/ 11745 w 21257"/>
                    <a:gd name="T11" fmla="*/ 357 h 12299"/>
                    <a:gd name="T12" fmla="*/ 8990 w 21257"/>
                    <a:gd name="T13" fmla="*/ 357 h 12299"/>
                    <a:gd name="T14" fmla="*/ 535 w 21257"/>
                    <a:gd name="T15" fmla="*/ 5215 h 12299"/>
                    <a:gd name="T16" fmla="*/ 535 w 21257"/>
                    <a:gd name="T17" fmla="*/ 6834 h 1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86" name="Google Shape;651;p17">
                  <a:extLst>
                    <a:ext uri="{FF2B5EF4-FFF2-40B4-BE49-F238E27FC236}">
                      <a16:creationId xmlns:a16="http://schemas.microsoft.com/office/drawing/2014/main" xmlns="" id="{A75D8050-0939-4D00-BF3E-0028914A2796}"/>
                    </a:ext>
                  </a:extLst>
                </p:cNvPr>
                <p:cNvSpPr>
                  <a:spLocks/>
                </p:cNvSpPr>
                <p:nvPr/>
              </p:nvSpPr>
              <p:spPr bwMode="auto">
                <a:xfrm>
                  <a:off x="392585" y="4114728"/>
                  <a:ext cx="21257" cy="12299"/>
                </a:xfrm>
                <a:custGeom>
                  <a:avLst/>
                  <a:gdLst>
                    <a:gd name="T0" fmla="*/ 535 w 21257"/>
                    <a:gd name="T1" fmla="*/ 6834 h 12299"/>
                    <a:gd name="T2" fmla="*/ 9370 w 21257"/>
                    <a:gd name="T3" fmla="*/ 11978 h 12299"/>
                    <a:gd name="T4" fmla="*/ 12125 w 21257"/>
                    <a:gd name="T5" fmla="*/ 11978 h 12299"/>
                    <a:gd name="T6" fmla="*/ 20581 w 21257"/>
                    <a:gd name="T7" fmla="*/ 7025 h 12299"/>
                    <a:gd name="T8" fmla="*/ 20581 w 21257"/>
                    <a:gd name="T9" fmla="*/ 5405 h 12299"/>
                    <a:gd name="T10" fmla="*/ 11745 w 21257"/>
                    <a:gd name="T11" fmla="*/ 357 h 12299"/>
                    <a:gd name="T12" fmla="*/ 8990 w 21257"/>
                    <a:gd name="T13" fmla="*/ 357 h 12299"/>
                    <a:gd name="T14" fmla="*/ 535 w 21257"/>
                    <a:gd name="T15" fmla="*/ 5215 h 12299"/>
                    <a:gd name="T16" fmla="*/ 535 w 21257"/>
                    <a:gd name="T17" fmla="*/ 6834 h 1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87" name="Google Shape;652;p17">
                  <a:extLst>
                    <a:ext uri="{FF2B5EF4-FFF2-40B4-BE49-F238E27FC236}">
                      <a16:creationId xmlns:a16="http://schemas.microsoft.com/office/drawing/2014/main" xmlns="" id="{98E87656-E130-4BB9-9222-EAAF108E7226}"/>
                    </a:ext>
                  </a:extLst>
                </p:cNvPr>
                <p:cNvSpPr>
                  <a:spLocks/>
                </p:cNvSpPr>
                <p:nvPr/>
              </p:nvSpPr>
              <p:spPr bwMode="auto">
                <a:xfrm>
                  <a:off x="380152" y="4107906"/>
                  <a:ext cx="21150" cy="12358"/>
                </a:xfrm>
                <a:custGeom>
                  <a:avLst/>
                  <a:gdLst>
                    <a:gd name="T0" fmla="*/ 428 w 21150"/>
                    <a:gd name="T1" fmla="*/ 6894 h 12358"/>
                    <a:gd name="T2" fmla="*/ 9263 w 21150"/>
                    <a:gd name="T3" fmla="*/ 12037 h 12358"/>
                    <a:gd name="T4" fmla="*/ 12113 w 21150"/>
                    <a:gd name="T5" fmla="*/ 12037 h 12358"/>
                    <a:gd name="T6" fmla="*/ 20473 w 21150"/>
                    <a:gd name="T7" fmla="*/ 7084 h 12358"/>
                    <a:gd name="T8" fmla="*/ 20473 w 21150"/>
                    <a:gd name="T9" fmla="*/ 5465 h 12358"/>
                    <a:gd name="T10" fmla="*/ 11638 w 21150"/>
                    <a:gd name="T11" fmla="*/ 321 h 12358"/>
                    <a:gd name="T12" fmla="*/ 8883 w 21150"/>
                    <a:gd name="T13" fmla="*/ 321 h 12358"/>
                    <a:gd name="T14" fmla="*/ 428 w 21150"/>
                    <a:gd name="T15" fmla="*/ 5179 h 12358"/>
                    <a:gd name="T16" fmla="*/ 428 w 21150"/>
                    <a:gd name="T17" fmla="*/ 6894 h 12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88" name="Google Shape;653;p17">
                  <a:extLst>
                    <a:ext uri="{FF2B5EF4-FFF2-40B4-BE49-F238E27FC236}">
                      <a16:creationId xmlns:a16="http://schemas.microsoft.com/office/drawing/2014/main" xmlns="" id="{3D47700B-E02F-4F58-831B-DCD0247C8FBB}"/>
                    </a:ext>
                  </a:extLst>
                </p:cNvPr>
                <p:cNvSpPr>
                  <a:spLocks/>
                </p:cNvSpPr>
                <p:nvPr/>
              </p:nvSpPr>
              <p:spPr bwMode="auto">
                <a:xfrm>
                  <a:off x="367493" y="4100286"/>
                  <a:ext cx="21269" cy="12263"/>
                </a:xfrm>
                <a:custGeom>
                  <a:avLst/>
                  <a:gdLst>
                    <a:gd name="T0" fmla="*/ 546 w 21269"/>
                    <a:gd name="T1" fmla="*/ 6798 h 12263"/>
                    <a:gd name="T2" fmla="*/ 9381 w 21269"/>
                    <a:gd name="T3" fmla="*/ 11942 h 12263"/>
                    <a:gd name="T4" fmla="*/ 12232 w 21269"/>
                    <a:gd name="T5" fmla="*/ 11942 h 12263"/>
                    <a:gd name="T6" fmla="*/ 20592 w 21269"/>
                    <a:gd name="T7" fmla="*/ 7084 h 12263"/>
                    <a:gd name="T8" fmla="*/ 20592 w 21269"/>
                    <a:gd name="T9" fmla="*/ 5465 h 12263"/>
                    <a:gd name="T10" fmla="*/ 11757 w 21269"/>
                    <a:gd name="T11" fmla="*/ 322 h 12263"/>
                    <a:gd name="T12" fmla="*/ 8906 w 21269"/>
                    <a:gd name="T13" fmla="*/ 322 h 12263"/>
                    <a:gd name="T14" fmla="*/ 451 w 21269"/>
                    <a:gd name="T15" fmla="*/ 5179 h 12263"/>
                    <a:gd name="T16" fmla="*/ 546 w 21269"/>
                    <a:gd name="T17" fmla="*/ 6798 h 12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89" name="Google Shape;654;p17">
                  <a:extLst>
                    <a:ext uri="{FF2B5EF4-FFF2-40B4-BE49-F238E27FC236}">
                      <a16:creationId xmlns:a16="http://schemas.microsoft.com/office/drawing/2014/main" xmlns="" id="{18AC7F9E-82EF-4CC5-B506-80A557C5A6D8}"/>
                    </a:ext>
                  </a:extLst>
                </p:cNvPr>
                <p:cNvSpPr>
                  <a:spLocks/>
                </p:cNvSpPr>
                <p:nvPr/>
              </p:nvSpPr>
              <p:spPr bwMode="auto">
                <a:xfrm>
                  <a:off x="517785" y="4187154"/>
                  <a:ext cx="27256" cy="15823"/>
                </a:xfrm>
                <a:custGeom>
                  <a:avLst/>
                  <a:gdLst>
                    <a:gd name="T0" fmla="*/ 454 w 27256"/>
                    <a:gd name="T1" fmla="*/ 6894 h 15823"/>
                    <a:gd name="T2" fmla="*/ 15369 w 27256"/>
                    <a:gd name="T3" fmla="*/ 15466 h 15823"/>
                    <a:gd name="T4" fmla="*/ 18124 w 27256"/>
                    <a:gd name="T5" fmla="*/ 15466 h 15823"/>
                    <a:gd name="T6" fmla="*/ 26580 w 27256"/>
                    <a:gd name="T7" fmla="*/ 10608 h 15823"/>
                    <a:gd name="T8" fmla="*/ 26580 w 27256"/>
                    <a:gd name="T9" fmla="*/ 8989 h 15823"/>
                    <a:gd name="T10" fmla="*/ 11759 w 27256"/>
                    <a:gd name="T11" fmla="*/ 322 h 15823"/>
                    <a:gd name="T12" fmla="*/ 8909 w 27256"/>
                    <a:gd name="T13" fmla="*/ 322 h 15823"/>
                    <a:gd name="T14" fmla="*/ 549 w 27256"/>
                    <a:gd name="T15" fmla="*/ 5179 h 15823"/>
                    <a:gd name="T16" fmla="*/ 454 w 27256"/>
                    <a:gd name="T17" fmla="*/ 6894 h 15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90" name="Google Shape;655;p17">
                  <a:extLst>
                    <a:ext uri="{FF2B5EF4-FFF2-40B4-BE49-F238E27FC236}">
                      <a16:creationId xmlns:a16="http://schemas.microsoft.com/office/drawing/2014/main" xmlns="" id="{58022330-1796-498D-A3EA-C4603A21F9DF}"/>
                    </a:ext>
                  </a:extLst>
                </p:cNvPr>
                <p:cNvSpPr>
                  <a:spLocks/>
                </p:cNvSpPr>
                <p:nvPr/>
              </p:nvSpPr>
              <p:spPr bwMode="auto">
                <a:xfrm>
                  <a:off x="342864" y="4092930"/>
                  <a:ext cx="33535" cy="17487"/>
                </a:xfrm>
                <a:custGeom>
                  <a:avLst/>
                  <a:gdLst>
                    <a:gd name="T0" fmla="*/ 24131 w 33535"/>
                    <a:gd name="T1" fmla="*/ 343 h 17487"/>
                    <a:gd name="T2" fmla="*/ 32966 w 33535"/>
                    <a:gd name="T3" fmla="*/ 5487 h 17487"/>
                    <a:gd name="T4" fmla="*/ 32966 w 33535"/>
                    <a:gd name="T5" fmla="*/ 6915 h 17487"/>
                    <a:gd name="T6" fmla="*/ 24036 w 33535"/>
                    <a:gd name="T7" fmla="*/ 12154 h 17487"/>
                    <a:gd name="T8" fmla="*/ 21471 w 33535"/>
                    <a:gd name="T9" fmla="*/ 12154 h 17487"/>
                    <a:gd name="T10" fmla="*/ 20711 w 33535"/>
                    <a:gd name="T11" fmla="*/ 11678 h 17487"/>
                    <a:gd name="T12" fmla="*/ 18336 w 33535"/>
                    <a:gd name="T13" fmla="*/ 11678 h 17487"/>
                    <a:gd name="T14" fmla="*/ 8835 w 33535"/>
                    <a:gd name="T15" fmla="*/ 17202 h 17487"/>
                    <a:gd name="T16" fmla="*/ 6175 w 33535"/>
                    <a:gd name="T17" fmla="*/ 17202 h 17487"/>
                    <a:gd name="T18" fmla="*/ 570 w 33535"/>
                    <a:gd name="T19" fmla="*/ 13964 h 17487"/>
                    <a:gd name="T20" fmla="*/ 570 w 33535"/>
                    <a:gd name="T21" fmla="*/ 12440 h 17487"/>
                    <a:gd name="T22" fmla="*/ 9405 w 33535"/>
                    <a:gd name="T23" fmla="*/ 7296 h 17487"/>
                    <a:gd name="T24" fmla="*/ 11210 w 33535"/>
                    <a:gd name="T25" fmla="*/ 6248 h 17487"/>
                    <a:gd name="T26" fmla="*/ 12540 w 33535"/>
                    <a:gd name="T27" fmla="*/ 5487 h 17487"/>
                    <a:gd name="T28" fmla="*/ 13870 w 33535"/>
                    <a:gd name="T29" fmla="*/ 4725 h 17487"/>
                    <a:gd name="T30" fmla="*/ 21471 w 33535"/>
                    <a:gd name="T31" fmla="*/ 343 h 17487"/>
                    <a:gd name="T32" fmla="*/ 24131 w 33535"/>
                    <a:gd name="T33" fmla="*/ 343 h 17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91" name="Google Shape;656;p17">
                  <a:extLst>
                    <a:ext uri="{FF2B5EF4-FFF2-40B4-BE49-F238E27FC236}">
                      <a16:creationId xmlns:a16="http://schemas.microsoft.com/office/drawing/2014/main" xmlns="" id="{5682994E-772B-4396-A9BE-2FCAAE861CCE}"/>
                    </a:ext>
                  </a:extLst>
                </p:cNvPr>
                <p:cNvSpPr>
                  <a:spLocks/>
                </p:cNvSpPr>
                <p:nvPr/>
              </p:nvSpPr>
              <p:spPr bwMode="auto">
                <a:xfrm>
                  <a:off x="487398" y="4211693"/>
                  <a:ext cx="21257" cy="12299"/>
                </a:xfrm>
                <a:custGeom>
                  <a:avLst/>
                  <a:gdLst>
                    <a:gd name="T0" fmla="*/ 535 w 21257"/>
                    <a:gd name="T1" fmla="*/ 6834 h 12299"/>
                    <a:gd name="T2" fmla="*/ 9370 w 21257"/>
                    <a:gd name="T3" fmla="*/ 11978 h 12299"/>
                    <a:gd name="T4" fmla="*/ 12125 w 21257"/>
                    <a:gd name="T5" fmla="*/ 11978 h 12299"/>
                    <a:gd name="T6" fmla="*/ 20581 w 21257"/>
                    <a:gd name="T7" fmla="*/ 7025 h 12299"/>
                    <a:gd name="T8" fmla="*/ 20581 w 21257"/>
                    <a:gd name="T9" fmla="*/ 5405 h 12299"/>
                    <a:gd name="T10" fmla="*/ 11745 w 21257"/>
                    <a:gd name="T11" fmla="*/ 357 h 12299"/>
                    <a:gd name="T12" fmla="*/ 8895 w 21257"/>
                    <a:gd name="T13" fmla="*/ 357 h 12299"/>
                    <a:gd name="T14" fmla="*/ 535 w 21257"/>
                    <a:gd name="T15" fmla="*/ 5215 h 12299"/>
                    <a:gd name="T16" fmla="*/ 535 w 21257"/>
                    <a:gd name="T17" fmla="*/ 6834 h 1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92" name="Google Shape;657;p17">
                  <a:extLst>
                    <a:ext uri="{FF2B5EF4-FFF2-40B4-BE49-F238E27FC236}">
                      <a16:creationId xmlns:a16="http://schemas.microsoft.com/office/drawing/2014/main" xmlns="" id="{48A0DBE0-72EA-40B6-B297-AA437639EFB5}"/>
                    </a:ext>
                  </a:extLst>
                </p:cNvPr>
                <p:cNvSpPr>
                  <a:spLocks/>
                </p:cNvSpPr>
                <p:nvPr/>
              </p:nvSpPr>
              <p:spPr bwMode="auto">
                <a:xfrm>
                  <a:off x="475012" y="4204489"/>
                  <a:ext cx="20746" cy="12299"/>
                </a:xfrm>
                <a:custGeom>
                  <a:avLst/>
                  <a:gdLst>
                    <a:gd name="T0" fmla="*/ 0 w 20746"/>
                    <a:gd name="T1" fmla="*/ 6798 h 12299"/>
                    <a:gd name="T2" fmla="*/ 8835 w 20746"/>
                    <a:gd name="T3" fmla="*/ 11942 h 12299"/>
                    <a:gd name="T4" fmla="*/ 11685 w 20746"/>
                    <a:gd name="T5" fmla="*/ 11942 h 12299"/>
                    <a:gd name="T6" fmla="*/ 20141 w 20746"/>
                    <a:gd name="T7" fmla="*/ 7084 h 12299"/>
                    <a:gd name="T8" fmla="*/ 20141 w 20746"/>
                    <a:gd name="T9" fmla="*/ 5465 h 12299"/>
                    <a:gd name="T10" fmla="*/ 11305 w 20746"/>
                    <a:gd name="T11" fmla="*/ 322 h 12299"/>
                    <a:gd name="T12" fmla="*/ 8455 w 20746"/>
                    <a:gd name="T13" fmla="*/ 322 h 12299"/>
                    <a:gd name="T14" fmla="*/ 0 w 20746"/>
                    <a:gd name="T15" fmla="*/ 5179 h 12299"/>
                    <a:gd name="T16" fmla="*/ 0 w 20746"/>
                    <a:gd name="T17" fmla="*/ 6798 h 1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93" name="Google Shape;658;p17">
                  <a:extLst>
                    <a:ext uri="{FF2B5EF4-FFF2-40B4-BE49-F238E27FC236}">
                      <a16:creationId xmlns:a16="http://schemas.microsoft.com/office/drawing/2014/main" xmlns="" id="{04FAA75C-7F54-4B32-AC7D-6D6222295EB3}"/>
                    </a:ext>
                  </a:extLst>
                </p:cNvPr>
                <p:cNvSpPr>
                  <a:spLocks/>
                </p:cNvSpPr>
                <p:nvPr/>
              </p:nvSpPr>
              <p:spPr bwMode="auto">
                <a:xfrm>
                  <a:off x="462412" y="4197250"/>
                  <a:ext cx="21257" cy="12299"/>
                </a:xfrm>
                <a:custGeom>
                  <a:avLst/>
                  <a:gdLst>
                    <a:gd name="T0" fmla="*/ 535 w 21257"/>
                    <a:gd name="T1" fmla="*/ 6894 h 12299"/>
                    <a:gd name="T2" fmla="*/ 9370 w 21257"/>
                    <a:gd name="T3" fmla="*/ 11942 h 12299"/>
                    <a:gd name="T4" fmla="*/ 12220 w 21257"/>
                    <a:gd name="T5" fmla="*/ 11942 h 12299"/>
                    <a:gd name="T6" fmla="*/ 20581 w 21257"/>
                    <a:gd name="T7" fmla="*/ 7084 h 12299"/>
                    <a:gd name="T8" fmla="*/ 20581 w 21257"/>
                    <a:gd name="T9" fmla="*/ 5465 h 12299"/>
                    <a:gd name="T10" fmla="*/ 11745 w 21257"/>
                    <a:gd name="T11" fmla="*/ 322 h 12299"/>
                    <a:gd name="T12" fmla="*/ 8990 w 21257"/>
                    <a:gd name="T13" fmla="*/ 322 h 12299"/>
                    <a:gd name="T14" fmla="*/ 535 w 21257"/>
                    <a:gd name="T15" fmla="*/ 5274 h 12299"/>
                    <a:gd name="T16" fmla="*/ 535 w 21257"/>
                    <a:gd name="T17" fmla="*/ 6894 h 1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94" name="Google Shape;659;p17">
                  <a:extLst>
                    <a:ext uri="{FF2B5EF4-FFF2-40B4-BE49-F238E27FC236}">
                      <a16:creationId xmlns:a16="http://schemas.microsoft.com/office/drawing/2014/main" xmlns="" id="{B7A37A8D-615C-473A-82B3-AC8CEBEF3FDE}"/>
                    </a:ext>
                  </a:extLst>
                </p:cNvPr>
                <p:cNvSpPr>
                  <a:spLocks/>
                </p:cNvSpPr>
                <p:nvPr/>
              </p:nvSpPr>
              <p:spPr bwMode="auto">
                <a:xfrm>
                  <a:off x="356223" y="4135778"/>
                  <a:ext cx="21234" cy="12299"/>
                </a:xfrm>
                <a:custGeom>
                  <a:avLst/>
                  <a:gdLst>
                    <a:gd name="T0" fmla="*/ 511 w 21234"/>
                    <a:gd name="T1" fmla="*/ 6834 h 12299"/>
                    <a:gd name="T2" fmla="*/ 9347 w 21234"/>
                    <a:gd name="T3" fmla="*/ 11978 h 12299"/>
                    <a:gd name="T4" fmla="*/ 12197 w 21234"/>
                    <a:gd name="T5" fmla="*/ 11978 h 12299"/>
                    <a:gd name="T6" fmla="*/ 20557 w 21234"/>
                    <a:gd name="T7" fmla="*/ 7025 h 12299"/>
                    <a:gd name="T8" fmla="*/ 20557 w 21234"/>
                    <a:gd name="T9" fmla="*/ 5405 h 12299"/>
                    <a:gd name="T10" fmla="*/ 11722 w 21234"/>
                    <a:gd name="T11" fmla="*/ 357 h 12299"/>
                    <a:gd name="T12" fmla="*/ 8872 w 21234"/>
                    <a:gd name="T13" fmla="*/ 357 h 12299"/>
                    <a:gd name="T14" fmla="*/ 416 w 21234"/>
                    <a:gd name="T15" fmla="*/ 5215 h 12299"/>
                    <a:gd name="T16" fmla="*/ 511 w 21234"/>
                    <a:gd name="T17" fmla="*/ 6834 h 1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95" name="Google Shape;660;p17">
                  <a:extLst>
                    <a:ext uri="{FF2B5EF4-FFF2-40B4-BE49-F238E27FC236}">
                      <a16:creationId xmlns:a16="http://schemas.microsoft.com/office/drawing/2014/main" xmlns="" id="{92795A87-5C10-4AA0-B07A-5790768BCE93}"/>
                    </a:ext>
                  </a:extLst>
                </p:cNvPr>
                <p:cNvSpPr>
                  <a:spLocks/>
                </p:cNvSpPr>
                <p:nvPr/>
              </p:nvSpPr>
              <p:spPr bwMode="auto">
                <a:xfrm>
                  <a:off x="343754" y="4128575"/>
                  <a:ext cx="21257" cy="12299"/>
                </a:xfrm>
                <a:custGeom>
                  <a:avLst/>
                  <a:gdLst>
                    <a:gd name="T0" fmla="*/ 535 w 21257"/>
                    <a:gd name="T1" fmla="*/ 6798 h 12299"/>
                    <a:gd name="T2" fmla="*/ 9370 w 21257"/>
                    <a:gd name="T3" fmla="*/ 11942 h 12299"/>
                    <a:gd name="T4" fmla="*/ 12125 w 21257"/>
                    <a:gd name="T5" fmla="*/ 11942 h 12299"/>
                    <a:gd name="T6" fmla="*/ 20581 w 21257"/>
                    <a:gd name="T7" fmla="*/ 7084 h 12299"/>
                    <a:gd name="T8" fmla="*/ 20581 w 21257"/>
                    <a:gd name="T9" fmla="*/ 5465 h 12299"/>
                    <a:gd name="T10" fmla="*/ 11745 w 21257"/>
                    <a:gd name="T11" fmla="*/ 322 h 12299"/>
                    <a:gd name="T12" fmla="*/ 8990 w 21257"/>
                    <a:gd name="T13" fmla="*/ 322 h 12299"/>
                    <a:gd name="T14" fmla="*/ 535 w 21257"/>
                    <a:gd name="T15" fmla="*/ 5179 h 12299"/>
                    <a:gd name="T16" fmla="*/ 535 w 21257"/>
                    <a:gd name="T17" fmla="*/ 6798 h 1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96" name="Google Shape;661;p17">
                  <a:extLst>
                    <a:ext uri="{FF2B5EF4-FFF2-40B4-BE49-F238E27FC236}">
                      <a16:creationId xmlns:a16="http://schemas.microsoft.com/office/drawing/2014/main" xmlns="" id="{BE8075FF-EAE8-42CA-BAF4-427E6DDAAEEB}"/>
                    </a:ext>
                  </a:extLst>
                </p:cNvPr>
                <p:cNvSpPr>
                  <a:spLocks/>
                </p:cNvSpPr>
                <p:nvPr/>
              </p:nvSpPr>
              <p:spPr bwMode="auto">
                <a:xfrm>
                  <a:off x="331309" y="4121336"/>
                  <a:ext cx="21257" cy="12299"/>
                </a:xfrm>
                <a:custGeom>
                  <a:avLst/>
                  <a:gdLst>
                    <a:gd name="T0" fmla="*/ 535 w 21257"/>
                    <a:gd name="T1" fmla="*/ 6894 h 12299"/>
                    <a:gd name="T2" fmla="*/ 9370 w 21257"/>
                    <a:gd name="T3" fmla="*/ 11942 h 12299"/>
                    <a:gd name="T4" fmla="*/ 12125 w 21257"/>
                    <a:gd name="T5" fmla="*/ 11942 h 12299"/>
                    <a:gd name="T6" fmla="*/ 20581 w 21257"/>
                    <a:gd name="T7" fmla="*/ 7084 h 12299"/>
                    <a:gd name="T8" fmla="*/ 20581 w 21257"/>
                    <a:gd name="T9" fmla="*/ 5465 h 12299"/>
                    <a:gd name="T10" fmla="*/ 11745 w 21257"/>
                    <a:gd name="T11" fmla="*/ 322 h 12299"/>
                    <a:gd name="T12" fmla="*/ 8895 w 21257"/>
                    <a:gd name="T13" fmla="*/ 322 h 12299"/>
                    <a:gd name="T14" fmla="*/ 535 w 21257"/>
                    <a:gd name="T15" fmla="*/ 5274 h 12299"/>
                    <a:gd name="T16" fmla="*/ 535 w 21257"/>
                    <a:gd name="T17" fmla="*/ 6894 h 1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97" name="Google Shape;662;p17">
                  <a:extLst>
                    <a:ext uri="{FF2B5EF4-FFF2-40B4-BE49-F238E27FC236}">
                      <a16:creationId xmlns:a16="http://schemas.microsoft.com/office/drawing/2014/main" xmlns="" id="{20435CDD-9255-4B2C-9EEC-893050B0C60B}"/>
                    </a:ext>
                  </a:extLst>
                </p:cNvPr>
                <p:cNvSpPr>
                  <a:spLocks/>
                </p:cNvSpPr>
                <p:nvPr/>
              </p:nvSpPr>
              <p:spPr bwMode="auto">
                <a:xfrm>
                  <a:off x="318839" y="4114157"/>
                  <a:ext cx="21210" cy="12298"/>
                </a:xfrm>
                <a:custGeom>
                  <a:avLst/>
                  <a:gdLst>
                    <a:gd name="T0" fmla="*/ 464 w 21210"/>
                    <a:gd name="T1" fmla="*/ 6834 h 12298"/>
                    <a:gd name="T2" fmla="*/ 9299 w 21210"/>
                    <a:gd name="T3" fmla="*/ 11978 h 12298"/>
                    <a:gd name="T4" fmla="*/ 12149 w 21210"/>
                    <a:gd name="T5" fmla="*/ 11978 h 12298"/>
                    <a:gd name="T6" fmla="*/ 20604 w 21210"/>
                    <a:gd name="T7" fmla="*/ 7120 h 12298"/>
                    <a:gd name="T8" fmla="*/ 20604 w 21210"/>
                    <a:gd name="T9" fmla="*/ 5501 h 12298"/>
                    <a:gd name="T10" fmla="*/ 11769 w 21210"/>
                    <a:gd name="T11" fmla="*/ 357 h 12298"/>
                    <a:gd name="T12" fmla="*/ 8919 w 21210"/>
                    <a:gd name="T13" fmla="*/ 357 h 12298"/>
                    <a:gd name="T14" fmla="*/ 464 w 21210"/>
                    <a:gd name="T15" fmla="*/ 5215 h 12298"/>
                    <a:gd name="T16" fmla="*/ 464 w 21210"/>
                    <a:gd name="T17" fmla="*/ 6834 h 12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98" name="Google Shape;663;p17">
                  <a:extLst>
                    <a:ext uri="{FF2B5EF4-FFF2-40B4-BE49-F238E27FC236}">
                      <a16:creationId xmlns:a16="http://schemas.microsoft.com/office/drawing/2014/main" xmlns="" id="{C3E5E3DE-5A3B-4552-AC2C-C8E702BE9D5C}"/>
                    </a:ext>
                  </a:extLst>
                </p:cNvPr>
                <p:cNvSpPr>
                  <a:spLocks/>
                </p:cNvSpPr>
                <p:nvPr/>
              </p:nvSpPr>
              <p:spPr bwMode="auto">
                <a:xfrm>
                  <a:off x="446702" y="4188261"/>
                  <a:ext cx="24523" cy="14108"/>
                </a:xfrm>
                <a:custGeom>
                  <a:avLst/>
                  <a:gdLst>
                    <a:gd name="T0" fmla="*/ 570 w 24523"/>
                    <a:gd name="T1" fmla="*/ 6739 h 14108"/>
                    <a:gd name="T2" fmla="*/ 12635 w 24523"/>
                    <a:gd name="T3" fmla="*/ 13787 h 14108"/>
                    <a:gd name="T4" fmla="*/ 15390 w 24523"/>
                    <a:gd name="T5" fmla="*/ 13787 h 14108"/>
                    <a:gd name="T6" fmla="*/ 23846 w 24523"/>
                    <a:gd name="T7" fmla="*/ 8930 h 14108"/>
                    <a:gd name="T8" fmla="*/ 23846 w 24523"/>
                    <a:gd name="T9" fmla="*/ 7310 h 14108"/>
                    <a:gd name="T10" fmla="*/ 11780 w 24523"/>
                    <a:gd name="T11" fmla="*/ 357 h 14108"/>
                    <a:gd name="T12" fmla="*/ 9025 w 24523"/>
                    <a:gd name="T13" fmla="*/ 357 h 14108"/>
                    <a:gd name="T14" fmla="*/ 570 w 24523"/>
                    <a:gd name="T15" fmla="*/ 5215 h 14108"/>
                    <a:gd name="T16" fmla="*/ 570 w 24523"/>
                    <a:gd name="T17" fmla="*/ 6739 h 14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99" name="Google Shape;664;p17">
                  <a:extLst>
                    <a:ext uri="{FF2B5EF4-FFF2-40B4-BE49-F238E27FC236}">
                      <a16:creationId xmlns:a16="http://schemas.microsoft.com/office/drawing/2014/main" xmlns="" id="{9BA16EC0-359B-423F-850C-41F9C384B3D2}"/>
                    </a:ext>
                  </a:extLst>
                </p:cNvPr>
                <p:cNvSpPr>
                  <a:spLocks/>
                </p:cNvSpPr>
                <p:nvPr/>
              </p:nvSpPr>
              <p:spPr bwMode="auto">
                <a:xfrm>
                  <a:off x="368743" y="4143053"/>
                  <a:ext cx="24413" cy="14108"/>
                </a:xfrm>
                <a:custGeom>
                  <a:avLst/>
                  <a:gdLst>
                    <a:gd name="T0" fmla="*/ 436 w 24413"/>
                    <a:gd name="T1" fmla="*/ 6798 h 14108"/>
                    <a:gd name="T2" fmla="*/ 12502 w 24413"/>
                    <a:gd name="T3" fmla="*/ 13752 h 14108"/>
                    <a:gd name="T4" fmla="*/ 15352 w 24413"/>
                    <a:gd name="T5" fmla="*/ 13752 h 14108"/>
                    <a:gd name="T6" fmla="*/ 23807 w 24413"/>
                    <a:gd name="T7" fmla="*/ 8894 h 14108"/>
                    <a:gd name="T8" fmla="*/ 23807 w 24413"/>
                    <a:gd name="T9" fmla="*/ 7275 h 14108"/>
                    <a:gd name="T10" fmla="*/ 11932 w 24413"/>
                    <a:gd name="T11" fmla="*/ 322 h 14108"/>
                    <a:gd name="T12" fmla="*/ 9082 w 24413"/>
                    <a:gd name="T13" fmla="*/ 322 h 14108"/>
                    <a:gd name="T14" fmla="*/ 721 w 24413"/>
                    <a:gd name="T15" fmla="*/ 5179 h 14108"/>
                    <a:gd name="T16" fmla="*/ 436 w 24413"/>
                    <a:gd name="T17" fmla="*/ 6798 h 14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400" name="Google Shape;665;p17">
                  <a:extLst>
                    <a:ext uri="{FF2B5EF4-FFF2-40B4-BE49-F238E27FC236}">
                      <a16:creationId xmlns:a16="http://schemas.microsoft.com/office/drawing/2014/main" xmlns="" id="{81826771-C590-4241-8671-B4AD90B9A341}"/>
                    </a:ext>
                  </a:extLst>
                </p:cNvPr>
                <p:cNvSpPr>
                  <a:spLocks/>
                </p:cNvSpPr>
                <p:nvPr/>
              </p:nvSpPr>
              <p:spPr bwMode="auto">
                <a:xfrm>
                  <a:off x="384401" y="4152066"/>
                  <a:ext cx="71148" cy="41195"/>
                </a:xfrm>
                <a:custGeom>
                  <a:avLst/>
                  <a:gdLst>
                    <a:gd name="T0" fmla="*/ 454 w 71148"/>
                    <a:gd name="T1" fmla="*/ 6834 h 41195"/>
                    <a:gd name="T2" fmla="*/ 59260 w 71148"/>
                    <a:gd name="T3" fmla="*/ 40839 h 41195"/>
                    <a:gd name="T4" fmla="*/ 62016 w 71148"/>
                    <a:gd name="T5" fmla="*/ 40839 h 41195"/>
                    <a:gd name="T6" fmla="*/ 70471 w 71148"/>
                    <a:gd name="T7" fmla="*/ 35981 h 41195"/>
                    <a:gd name="T8" fmla="*/ 70471 w 71148"/>
                    <a:gd name="T9" fmla="*/ 34361 h 41195"/>
                    <a:gd name="T10" fmla="*/ 11759 w 71148"/>
                    <a:gd name="T11" fmla="*/ 357 h 41195"/>
                    <a:gd name="T12" fmla="*/ 8909 w 71148"/>
                    <a:gd name="T13" fmla="*/ 357 h 41195"/>
                    <a:gd name="T14" fmla="*/ 549 w 71148"/>
                    <a:gd name="T15" fmla="*/ 5215 h 41195"/>
                    <a:gd name="T16" fmla="*/ 454 w 71148"/>
                    <a:gd name="T17" fmla="*/ 6834 h 41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401" name="Google Shape;666;p17">
                  <a:extLst>
                    <a:ext uri="{FF2B5EF4-FFF2-40B4-BE49-F238E27FC236}">
                      <a16:creationId xmlns:a16="http://schemas.microsoft.com/office/drawing/2014/main" xmlns="" id="{35456A7E-3DF9-499E-A03C-C89CA9BDFB40}"/>
                    </a:ext>
                  </a:extLst>
                </p:cNvPr>
                <p:cNvSpPr>
                  <a:spLocks/>
                </p:cNvSpPr>
                <p:nvPr/>
              </p:nvSpPr>
              <p:spPr bwMode="auto">
                <a:xfrm>
                  <a:off x="489749" y="4184963"/>
                  <a:ext cx="21210" cy="12299"/>
                </a:xfrm>
                <a:custGeom>
                  <a:avLst/>
                  <a:gdLst>
                    <a:gd name="T0" fmla="*/ 464 w 21210"/>
                    <a:gd name="T1" fmla="*/ 6894 h 12299"/>
                    <a:gd name="T2" fmla="*/ 9299 w 21210"/>
                    <a:gd name="T3" fmla="*/ 11942 h 12299"/>
                    <a:gd name="T4" fmla="*/ 12149 w 21210"/>
                    <a:gd name="T5" fmla="*/ 11942 h 12299"/>
                    <a:gd name="T6" fmla="*/ 20604 w 21210"/>
                    <a:gd name="T7" fmla="*/ 7084 h 12299"/>
                    <a:gd name="T8" fmla="*/ 20604 w 21210"/>
                    <a:gd name="T9" fmla="*/ 5465 h 12299"/>
                    <a:gd name="T10" fmla="*/ 11769 w 21210"/>
                    <a:gd name="T11" fmla="*/ 321 h 12299"/>
                    <a:gd name="T12" fmla="*/ 8919 w 21210"/>
                    <a:gd name="T13" fmla="*/ 321 h 12299"/>
                    <a:gd name="T14" fmla="*/ 464 w 21210"/>
                    <a:gd name="T15" fmla="*/ 5275 h 12299"/>
                    <a:gd name="T16" fmla="*/ 464 w 21210"/>
                    <a:gd name="T17" fmla="*/ 6894 h 1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402" name="Google Shape;667;p17">
                  <a:extLst>
                    <a:ext uri="{FF2B5EF4-FFF2-40B4-BE49-F238E27FC236}">
                      <a16:creationId xmlns:a16="http://schemas.microsoft.com/office/drawing/2014/main" xmlns="" id="{53F7CDE9-76E3-4FC7-86C4-2E1039EA0BBB}"/>
                    </a:ext>
                  </a:extLst>
                </p:cNvPr>
                <p:cNvSpPr>
                  <a:spLocks/>
                </p:cNvSpPr>
                <p:nvPr/>
              </p:nvSpPr>
              <p:spPr bwMode="auto">
                <a:xfrm>
                  <a:off x="477233" y="4177784"/>
                  <a:ext cx="21257" cy="12299"/>
                </a:xfrm>
                <a:custGeom>
                  <a:avLst/>
                  <a:gdLst>
                    <a:gd name="T0" fmla="*/ 535 w 21257"/>
                    <a:gd name="T1" fmla="*/ 6834 h 12299"/>
                    <a:gd name="T2" fmla="*/ 9370 w 21257"/>
                    <a:gd name="T3" fmla="*/ 11978 h 12299"/>
                    <a:gd name="T4" fmla="*/ 12125 w 21257"/>
                    <a:gd name="T5" fmla="*/ 11978 h 12299"/>
                    <a:gd name="T6" fmla="*/ 20581 w 21257"/>
                    <a:gd name="T7" fmla="*/ 7120 h 12299"/>
                    <a:gd name="T8" fmla="*/ 20581 w 21257"/>
                    <a:gd name="T9" fmla="*/ 5501 h 12299"/>
                    <a:gd name="T10" fmla="*/ 11745 w 21257"/>
                    <a:gd name="T11" fmla="*/ 357 h 12299"/>
                    <a:gd name="T12" fmla="*/ 8990 w 21257"/>
                    <a:gd name="T13" fmla="*/ 357 h 12299"/>
                    <a:gd name="T14" fmla="*/ 535 w 21257"/>
                    <a:gd name="T15" fmla="*/ 5215 h 12299"/>
                    <a:gd name="T16" fmla="*/ 535 w 21257"/>
                    <a:gd name="T17" fmla="*/ 6834 h 1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403" name="Google Shape;668;p17">
                  <a:extLst>
                    <a:ext uri="{FF2B5EF4-FFF2-40B4-BE49-F238E27FC236}">
                      <a16:creationId xmlns:a16="http://schemas.microsoft.com/office/drawing/2014/main" xmlns="" id="{DC95B5F1-BDAA-4B1E-AD19-17DB82377052}"/>
                    </a:ext>
                  </a:extLst>
                </p:cNvPr>
                <p:cNvSpPr>
                  <a:spLocks/>
                </p:cNvSpPr>
                <p:nvPr/>
              </p:nvSpPr>
              <p:spPr bwMode="auto">
                <a:xfrm>
                  <a:off x="464835" y="4170580"/>
                  <a:ext cx="21424" cy="12263"/>
                </a:xfrm>
                <a:custGeom>
                  <a:avLst/>
                  <a:gdLst>
                    <a:gd name="T0" fmla="*/ 677 w 21424"/>
                    <a:gd name="T1" fmla="*/ 6798 h 12263"/>
                    <a:gd name="T2" fmla="*/ 9513 w 21424"/>
                    <a:gd name="T3" fmla="*/ 11942 h 12263"/>
                    <a:gd name="T4" fmla="*/ 12363 w 21424"/>
                    <a:gd name="T5" fmla="*/ 11942 h 12263"/>
                    <a:gd name="T6" fmla="*/ 20818 w 21424"/>
                    <a:gd name="T7" fmla="*/ 7084 h 12263"/>
                    <a:gd name="T8" fmla="*/ 20818 w 21424"/>
                    <a:gd name="T9" fmla="*/ 5465 h 12263"/>
                    <a:gd name="T10" fmla="*/ 11983 w 21424"/>
                    <a:gd name="T11" fmla="*/ 322 h 12263"/>
                    <a:gd name="T12" fmla="*/ 9133 w 21424"/>
                    <a:gd name="T13" fmla="*/ 322 h 12263"/>
                    <a:gd name="T14" fmla="*/ 677 w 21424"/>
                    <a:gd name="T15" fmla="*/ 5179 h 12263"/>
                    <a:gd name="T16" fmla="*/ 677 w 21424"/>
                    <a:gd name="T17" fmla="*/ 6798 h 12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404" name="Google Shape;669;p17">
                  <a:extLst>
                    <a:ext uri="{FF2B5EF4-FFF2-40B4-BE49-F238E27FC236}">
                      <a16:creationId xmlns:a16="http://schemas.microsoft.com/office/drawing/2014/main" xmlns="" id="{CF0ACA2F-7D36-4324-9709-333AE0B98DDE}"/>
                    </a:ext>
                  </a:extLst>
                </p:cNvPr>
                <p:cNvSpPr>
                  <a:spLocks/>
                </p:cNvSpPr>
                <p:nvPr/>
              </p:nvSpPr>
              <p:spPr bwMode="auto">
                <a:xfrm>
                  <a:off x="452247" y="4163341"/>
                  <a:ext cx="21257" cy="12299"/>
                </a:xfrm>
                <a:custGeom>
                  <a:avLst/>
                  <a:gdLst>
                    <a:gd name="T0" fmla="*/ 535 w 21257"/>
                    <a:gd name="T1" fmla="*/ 6798 h 12299"/>
                    <a:gd name="T2" fmla="*/ 9370 w 21257"/>
                    <a:gd name="T3" fmla="*/ 11942 h 12299"/>
                    <a:gd name="T4" fmla="*/ 12125 w 21257"/>
                    <a:gd name="T5" fmla="*/ 11942 h 12299"/>
                    <a:gd name="T6" fmla="*/ 20581 w 21257"/>
                    <a:gd name="T7" fmla="*/ 7084 h 12299"/>
                    <a:gd name="T8" fmla="*/ 20581 w 21257"/>
                    <a:gd name="T9" fmla="*/ 5465 h 12299"/>
                    <a:gd name="T10" fmla="*/ 11745 w 21257"/>
                    <a:gd name="T11" fmla="*/ 322 h 12299"/>
                    <a:gd name="T12" fmla="*/ 8990 w 21257"/>
                    <a:gd name="T13" fmla="*/ 322 h 12299"/>
                    <a:gd name="T14" fmla="*/ 535 w 21257"/>
                    <a:gd name="T15" fmla="*/ 5179 h 12299"/>
                    <a:gd name="T16" fmla="*/ 535 w 21257"/>
                    <a:gd name="T17" fmla="*/ 6798 h 1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405" name="Google Shape;670;p17">
                  <a:extLst>
                    <a:ext uri="{FF2B5EF4-FFF2-40B4-BE49-F238E27FC236}">
                      <a16:creationId xmlns:a16="http://schemas.microsoft.com/office/drawing/2014/main" xmlns="" id="{120A17EF-6DEA-45E0-BF5F-B3E5F01AEB3A}"/>
                    </a:ext>
                  </a:extLst>
                </p:cNvPr>
                <p:cNvSpPr>
                  <a:spLocks/>
                </p:cNvSpPr>
                <p:nvPr/>
              </p:nvSpPr>
              <p:spPr bwMode="auto">
                <a:xfrm>
                  <a:off x="439778" y="4156067"/>
                  <a:ext cx="21210" cy="12299"/>
                </a:xfrm>
                <a:custGeom>
                  <a:avLst/>
                  <a:gdLst>
                    <a:gd name="T0" fmla="*/ 464 w 21210"/>
                    <a:gd name="T1" fmla="*/ 6834 h 12299"/>
                    <a:gd name="T2" fmla="*/ 9299 w 21210"/>
                    <a:gd name="T3" fmla="*/ 11978 h 12299"/>
                    <a:gd name="T4" fmla="*/ 12149 w 21210"/>
                    <a:gd name="T5" fmla="*/ 11978 h 12299"/>
                    <a:gd name="T6" fmla="*/ 20604 w 21210"/>
                    <a:gd name="T7" fmla="*/ 7025 h 12299"/>
                    <a:gd name="T8" fmla="*/ 20604 w 21210"/>
                    <a:gd name="T9" fmla="*/ 5405 h 12299"/>
                    <a:gd name="T10" fmla="*/ 11769 w 21210"/>
                    <a:gd name="T11" fmla="*/ 357 h 12299"/>
                    <a:gd name="T12" fmla="*/ 8919 w 21210"/>
                    <a:gd name="T13" fmla="*/ 357 h 12299"/>
                    <a:gd name="T14" fmla="*/ 464 w 21210"/>
                    <a:gd name="T15" fmla="*/ 5215 h 12299"/>
                    <a:gd name="T16" fmla="*/ 464 w 21210"/>
                    <a:gd name="T17" fmla="*/ 6834 h 1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406" name="Google Shape;671;p17">
                  <a:extLst>
                    <a:ext uri="{FF2B5EF4-FFF2-40B4-BE49-F238E27FC236}">
                      <a16:creationId xmlns:a16="http://schemas.microsoft.com/office/drawing/2014/main" xmlns="" id="{32C62405-D19A-4338-8101-017E11CC8EF0}"/>
                    </a:ext>
                  </a:extLst>
                </p:cNvPr>
                <p:cNvSpPr>
                  <a:spLocks/>
                </p:cNvSpPr>
                <p:nvPr/>
              </p:nvSpPr>
              <p:spPr bwMode="auto">
                <a:xfrm>
                  <a:off x="427511" y="4148828"/>
                  <a:ext cx="20722" cy="12299"/>
                </a:xfrm>
                <a:custGeom>
                  <a:avLst/>
                  <a:gdLst>
                    <a:gd name="T0" fmla="*/ 0 w 20722"/>
                    <a:gd name="T1" fmla="*/ 6834 h 12299"/>
                    <a:gd name="T2" fmla="*/ 8835 w 20722"/>
                    <a:gd name="T3" fmla="*/ 11978 h 12299"/>
                    <a:gd name="T4" fmla="*/ 11590 w 20722"/>
                    <a:gd name="T5" fmla="*/ 11978 h 12299"/>
                    <a:gd name="T6" fmla="*/ 20046 w 20722"/>
                    <a:gd name="T7" fmla="*/ 7025 h 12299"/>
                    <a:gd name="T8" fmla="*/ 20046 w 20722"/>
                    <a:gd name="T9" fmla="*/ 5406 h 12299"/>
                    <a:gd name="T10" fmla="*/ 11210 w 20722"/>
                    <a:gd name="T11" fmla="*/ 357 h 12299"/>
                    <a:gd name="T12" fmla="*/ 8455 w 20722"/>
                    <a:gd name="T13" fmla="*/ 357 h 12299"/>
                    <a:gd name="T14" fmla="*/ 0 w 20722"/>
                    <a:gd name="T15" fmla="*/ 5215 h 12299"/>
                    <a:gd name="T16" fmla="*/ 0 w 20722"/>
                    <a:gd name="T17" fmla="*/ 6834 h 1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407" name="Google Shape;672;p17">
                  <a:extLst>
                    <a:ext uri="{FF2B5EF4-FFF2-40B4-BE49-F238E27FC236}">
                      <a16:creationId xmlns:a16="http://schemas.microsoft.com/office/drawing/2014/main" xmlns="" id="{36F7D6B3-1950-4692-8FBD-FCD8F684E3F3}"/>
                    </a:ext>
                  </a:extLst>
                </p:cNvPr>
                <p:cNvSpPr>
                  <a:spLocks/>
                </p:cNvSpPr>
                <p:nvPr/>
              </p:nvSpPr>
              <p:spPr bwMode="auto">
                <a:xfrm>
                  <a:off x="414792" y="4141588"/>
                  <a:ext cx="21210" cy="12299"/>
                </a:xfrm>
                <a:custGeom>
                  <a:avLst/>
                  <a:gdLst>
                    <a:gd name="T0" fmla="*/ 464 w 21210"/>
                    <a:gd name="T1" fmla="*/ 6834 h 12299"/>
                    <a:gd name="T2" fmla="*/ 9299 w 21210"/>
                    <a:gd name="T3" fmla="*/ 11978 h 12299"/>
                    <a:gd name="T4" fmla="*/ 12149 w 21210"/>
                    <a:gd name="T5" fmla="*/ 11978 h 12299"/>
                    <a:gd name="T6" fmla="*/ 20604 w 21210"/>
                    <a:gd name="T7" fmla="*/ 7025 h 12299"/>
                    <a:gd name="T8" fmla="*/ 20604 w 21210"/>
                    <a:gd name="T9" fmla="*/ 5406 h 12299"/>
                    <a:gd name="T10" fmla="*/ 11769 w 21210"/>
                    <a:gd name="T11" fmla="*/ 357 h 12299"/>
                    <a:gd name="T12" fmla="*/ 8919 w 21210"/>
                    <a:gd name="T13" fmla="*/ 357 h 12299"/>
                    <a:gd name="T14" fmla="*/ 464 w 21210"/>
                    <a:gd name="T15" fmla="*/ 5215 h 12299"/>
                    <a:gd name="T16" fmla="*/ 464 w 21210"/>
                    <a:gd name="T17" fmla="*/ 6834 h 1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408" name="Google Shape;673;p17">
                  <a:extLst>
                    <a:ext uri="{FF2B5EF4-FFF2-40B4-BE49-F238E27FC236}">
                      <a16:creationId xmlns:a16="http://schemas.microsoft.com/office/drawing/2014/main" xmlns="" id="{7E9E5F8C-445E-4366-AD65-9770B474C3F4}"/>
                    </a:ext>
                  </a:extLst>
                </p:cNvPr>
                <p:cNvSpPr>
                  <a:spLocks/>
                </p:cNvSpPr>
                <p:nvPr/>
              </p:nvSpPr>
              <p:spPr bwMode="auto">
                <a:xfrm>
                  <a:off x="402276" y="4134350"/>
                  <a:ext cx="21257" cy="12299"/>
                </a:xfrm>
                <a:custGeom>
                  <a:avLst/>
                  <a:gdLst>
                    <a:gd name="T0" fmla="*/ 535 w 21257"/>
                    <a:gd name="T1" fmla="*/ 6834 h 12299"/>
                    <a:gd name="T2" fmla="*/ 9370 w 21257"/>
                    <a:gd name="T3" fmla="*/ 11978 h 12299"/>
                    <a:gd name="T4" fmla="*/ 12125 w 21257"/>
                    <a:gd name="T5" fmla="*/ 11978 h 12299"/>
                    <a:gd name="T6" fmla="*/ 20581 w 21257"/>
                    <a:gd name="T7" fmla="*/ 7120 h 12299"/>
                    <a:gd name="T8" fmla="*/ 20581 w 21257"/>
                    <a:gd name="T9" fmla="*/ 5405 h 12299"/>
                    <a:gd name="T10" fmla="*/ 11745 w 21257"/>
                    <a:gd name="T11" fmla="*/ 357 h 12299"/>
                    <a:gd name="T12" fmla="*/ 8990 w 21257"/>
                    <a:gd name="T13" fmla="*/ 357 h 12299"/>
                    <a:gd name="T14" fmla="*/ 535 w 21257"/>
                    <a:gd name="T15" fmla="*/ 5215 h 12299"/>
                    <a:gd name="T16" fmla="*/ 535 w 21257"/>
                    <a:gd name="T17" fmla="*/ 6834 h 1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409" name="Google Shape;674;p17">
                  <a:extLst>
                    <a:ext uri="{FF2B5EF4-FFF2-40B4-BE49-F238E27FC236}">
                      <a16:creationId xmlns:a16="http://schemas.microsoft.com/office/drawing/2014/main" xmlns="" id="{C68698E9-825A-44C7-99FD-A5ADC78FFD56}"/>
                    </a:ext>
                  </a:extLst>
                </p:cNvPr>
                <p:cNvSpPr>
                  <a:spLocks/>
                </p:cNvSpPr>
                <p:nvPr/>
              </p:nvSpPr>
              <p:spPr bwMode="auto">
                <a:xfrm>
                  <a:off x="389700" y="4127015"/>
                  <a:ext cx="21316" cy="12299"/>
                </a:xfrm>
                <a:custGeom>
                  <a:avLst/>
                  <a:gdLst>
                    <a:gd name="T0" fmla="*/ 570 w 21316"/>
                    <a:gd name="T1" fmla="*/ 6834 h 12299"/>
                    <a:gd name="T2" fmla="*/ 9405 w 21316"/>
                    <a:gd name="T3" fmla="*/ 11978 h 12299"/>
                    <a:gd name="T4" fmla="*/ 12255 w 21316"/>
                    <a:gd name="T5" fmla="*/ 11978 h 12299"/>
                    <a:gd name="T6" fmla="*/ 20711 w 21316"/>
                    <a:gd name="T7" fmla="*/ 7120 h 12299"/>
                    <a:gd name="T8" fmla="*/ 20711 w 21316"/>
                    <a:gd name="T9" fmla="*/ 5501 h 12299"/>
                    <a:gd name="T10" fmla="*/ 11875 w 21316"/>
                    <a:gd name="T11" fmla="*/ 357 h 12299"/>
                    <a:gd name="T12" fmla="*/ 9025 w 21316"/>
                    <a:gd name="T13" fmla="*/ 357 h 12299"/>
                    <a:gd name="T14" fmla="*/ 570 w 21316"/>
                    <a:gd name="T15" fmla="*/ 5215 h 12299"/>
                    <a:gd name="T16" fmla="*/ 570 w 21316"/>
                    <a:gd name="T17" fmla="*/ 6834 h 1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410" name="Google Shape;675;p17">
                  <a:extLst>
                    <a:ext uri="{FF2B5EF4-FFF2-40B4-BE49-F238E27FC236}">
                      <a16:creationId xmlns:a16="http://schemas.microsoft.com/office/drawing/2014/main" xmlns="" id="{A7C906DC-27EA-4B1C-88BB-6C3F3ABC4983}"/>
                    </a:ext>
                  </a:extLst>
                </p:cNvPr>
                <p:cNvSpPr>
                  <a:spLocks/>
                </p:cNvSpPr>
                <p:nvPr/>
              </p:nvSpPr>
              <p:spPr bwMode="auto">
                <a:xfrm>
                  <a:off x="377290" y="4119907"/>
                  <a:ext cx="21257" cy="12299"/>
                </a:xfrm>
                <a:custGeom>
                  <a:avLst/>
                  <a:gdLst>
                    <a:gd name="T0" fmla="*/ 535 w 21257"/>
                    <a:gd name="T1" fmla="*/ 6894 h 12299"/>
                    <a:gd name="T2" fmla="*/ 9370 w 21257"/>
                    <a:gd name="T3" fmla="*/ 11942 h 12299"/>
                    <a:gd name="T4" fmla="*/ 12125 w 21257"/>
                    <a:gd name="T5" fmla="*/ 11942 h 12299"/>
                    <a:gd name="T6" fmla="*/ 20581 w 21257"/>
                    <a:gd name="T7" fmla="*/ 7084 h 12299"/>
                    <a:gd name="T8" fmla="*/ 20581 w 21257"/>
                    <a:gd name="T9" fmla="*/ 5465 h 12299"/>
                    <a:gd name="T10" fmla="*/ 11745 w 21257"/>
                    <a:gd name="T11" fmla="*/ 322 h 12299"/>
                    <a:gd name="T12" fmla="*/ 8990 w 21257"/>
                    <a:gd name="T13" fmla="*/ 322 h 12299"/>
                    <a:gd name="T14" fmla="*/ 535 w 21257"/>
                    <a:gd name="T15" fmla="*/ 5179 h 12299"/>
                    <a:gd name="T16" fmla="*/ 535 w 21257"/>
                    <a:gd name="T17" fmla="*/ 6894 h 1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411" name="Google Shape;676;p17">
                  <a:extLst>
                    <a:ext uri="{FF2B5EF4-FFF2-40B4-BE49-F238E27FC236}">
                      <a16:creationId xmlns:a16="http://schemas.microsoft.com/office/drawing/2014/main" xmlns="" id="{8C48876C-1D8B-4DE5-862E-BCDECF1AA343}"/>
                    </a:ext>
                  </a:extLst>
                </p:cNvPr>
                <p:cNvSpPr>
                  <a:spLocks/>
                </p:cNvSpPr>
                <p:nvPr/>
              </p:nvSpPr>
              <p:spPr bwMode="auto">
                <a:xfrm>
                  <a:off x="364821" y="4112668"/>
                  <a:ext cx="21210" cy="12298"/>
                </a:xfrm>
                <a:custGeom>
                  <a:avLst/>
                  <a:gdLst>
                    <a:gd name="T0" fmla="*/ 464 w 21210"/>
                    <a:gd name="T1" fmla="*/ 6894 h 12298"/>
                    <a:gd name="T2" fmla="*/ 9299 w 21210"/>
                    <a:gd name="T3" fmla="*/ 11942 h 12298"/>
                    <a:gd name="T4" fmla="*/ 12149 w 21210"/>
                    <a:gd name="T5" fmla="*/ 11942 h 12298"/>
                    <a:gd name="T6" fmla="*/ 20604 w 21210"/>
                    <a:gd name="T7" fmla="*/ 7084 h 12298"/>
                    <a:gd name="T8" fmla="*/ 20604 w 21210"/>
                    <a:gd name="T9" fmla="*/ 5465 h 12298"/>
                    <a:gd name="T10" fmla="*/ 11769 w 21210"/>
                    <a:gd name="T11" fmla="*/ 321 h 12298"/>
                    <a:gd name="T12" fmla="*/ 8919 w 21210"/>
                    <a:gd name="T13" fmla="*/ 321 h 12298"/>
                    <a:gd name="T14" fmla="*/ 464 w 21210"/>
                    <a:gd name="T15" fmla="*/ 5179 h 12298"/>
                    <a:gd name="T16" fmla="*/ 464 w 21210"/>
                    <a:gd name="T17" fmla="*/ 6894 h 12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412" name="Google Shape;677;p17">
                  <a:extLst>
                    <a:ext uri="{FF2B5EF4-FFF2-40B4-BE49-F238E27FC236}">
                      <a16:creationId xmlns:a16="http://schemas.microsoft.com/office/drawing/2014/main" xmlns="" id="{5E2DB5D8-6468-4692-B300-A2DDBD5F3217}"/>
                    </a:ext>
                  </a:extLst>
                </p:cNvPr>
                <p:cNvSpPr>
                  <a:spLocks/>
                </p:cNvSpPr>
                <p:nvPr/>
              </p:nvSpPr>
              <p:spPr bwMode="auto">
                <a:xfrm>
                  <a:off x="352304" y="4105429"/>
                  <a:ext cx="21257" cy="12299"/>
                </a:xfrm>
                <a:custGeom>
                  <a:avLst/>
                  <a:gdLst>
                    <a:gd name="T0" fmla="*/ 535 w 21257"/>
                    <a:gd name="T1" fmla="*/ 6894 h 12299"/>
                    <a:gd name="T2" fmla="*/ 9370 w 21257"/>
                    <a:gd name="T3" fmla="*/ 11942 h 12299"/>
                    <a:gd name="T4" fmla="*/ 12125 w 21257"/>
                    <a:gd name="T5" fmla="*/ 11942 h 12299"/>
                    <a:gd name="T6" fmla="*/ 20581 w 21257"/>
                    <a:gd name="T7" fmla="*/ 7084 h 12299"/>
                    <a:gd name="T8" fmla="*/ 20581 w 21257"/>
                    <a:gd name="T9" fmla="*/ 5465 h 12299"/>
                    <a:gd name="T10" fmla="*/ 11745 w 21257"/>
                    <a:gd name="T11" fmla="*/ 321 h 12299"/>
                    <a:gd name="T12" fmla="*/ 8990 w 21257"/>
                    <a:gd name="T13" fmla="*/ 321 h 12299"/>
                    <a:gd name="T14" fmla="*/ 535 w 21257"/>
                    <a:gd name="T15" fmla="*/ 5275 h 12299"/>
                    <a:gd name="T16" fmla="*/ 535 w 21257"/>
                    <a:gd name="T17" fmla="*/ 6894 h 1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413" name="Google Shape;678;p17">
                  <a:extLst>
                    <a:ext uri="{FF2B5EF4-FFF2-40B4-BE49-F238E27FC236}">
                      <a16:creationId xmlns:a16="http://schemas.microsoft.com/office/drawing/2014/main" xmlns="" id="{0B9A0105-901E-4C92-96D2-8033DD245F2E}"/>
                    </a:ext>
                  </a:extLst>
                </p:cNvPr>
                <p:cNvSpPr>
                  <a:spLocks/>
                </p:cNvSpPr>
                <p:nvPr/>
              </p:nvSpPr>
              <p:spPr bwMode="auto">
                <a:xfrm>
                  <a:off x="502218" y="4192678"/>
                  <a:ext cx="30663" cy="17728"/>
                </a:xfrm>
                <a:custGeom>
                  <a:avLst/>
                  <a:gdLst>
                    <a:gd name="T0" fmla="*/ 535 w 30663"/>
                    <a:gd name="T1" fmla="*/ 6417 h 17728"/>
                    <a:gd name="T2" fmla="*/ 18775 w 30663"/>
                    <a:gd name="T3" fmla="*/ 17371 h 17728"/>
                    <a:gd name="T4" fmla="*/ 21626 w 30663"/>
                    <a:gd name="T5" fmla="*/ 17371 h 17728"/>
                    <a:gd name="T6" fmla="*/ 29986 w 30663"/>
                    <a:gd name="T7" fmla="*/ 12513 h 17728"/>
                    <a:gd name="T8" fmla="*/ 29986 w 30663"/>
                    <a:gd name="T9" fmla="*/ 10894 h 17728"/>
                    <a:gd name="T10" fmla="*/ 11745 w 30663"/>
                    <a:gd name="T11" fmla="*/ 321 h 17728"/>
                    <a:gd name="T12" fmla="*/ 8990 w 30663"/>
                    <a:gd name="T13" fmla="*/ 321 h 17728"/>
                    <a:gd name="T14" fmla="*/ 535 w 30663"/>
                    <a:gd name="T15" fmla="*/ 5275 h 17728"/>
                    <a:gd name="T16" fmla="*/ 535 w 30663"/>
                    <a:gd name="T17" fmla="*/ 6417 h 17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414" name="Google Shape;679;p17">
                  <a:extLst>
                    <a:ext uri="{FF2B5EF4-FFF2-40B4-BE49-F238E27FC236}">
                      <a16:creationId xmlns:a16="http://schemas.microsoft.com/office/drawing/2014/main" xmlns="" id="{4EFFE990-B0EA-4B37-AA73-D7A80844B64F}"/>
                    </a:ext>
                  </a:extLst>
                </p:cNvPr>
                <p:cNvSpPr>
                  <a:spLocks/>
                </p:cNvSpPr>
                <p:nvPr/>
              </p:nvSpPr>
              <p:spPr bwMode="auto">
                <a:xfrm>
                  <a:off x="483835" y="4195595"/>
                  <a:ext cx="21400" cy="12299"/>
                </a:xfrm>
                <a:custGeom>
                  <a:avLst/>
                  <a:gdLst>
                    <a:gd name="T0" fmla="*/ 677 w 21400"/>
                    <a:gd name="T1" fmla="*/ 6834 h 12299"/>
                    <a:gd name="T2" fmla="*/ 9513 w 21400"/>
                    <a:gd name="T3" fmla="*/ 11978 h 12299"/>
                    <a:gd name="T4" fmla="*/ 12268 w 21400"/>
                    <a:gd name="T5" fmla="*/ 11978 h 12299"/>
                    <a:gd name="T6" fmla="*/ 20723 w 21400"/>
                    <a:gd name="T7" fmla="*/ 7025 h 12299"/>
                    <a:gd name="T8" fmla="*/ 20723 w 21400"/>
                    <a:gd name="T9" fmla="*/ 5405 h 12299"/>
                    <a:gd name="T10" fmla="*/ 11888 w 21400"/>
                    <a:gd name="T11" fmla="*/ 357 h 12299"/>
                    <a:gd name="T12" fmla="*/ 9133 w 21400"/>
                    <a:gd name="T13" fmla="*/ 357 h 12299"/>
                    <a:gd name="T14" fmla="*/ 677 w 21400"/>
                    <a:gd name="T15" fmla="*/ 4929 h 12299"/>
                    <a:gd name="T16" fmla="*/ 677 w 21400"/>
                    <a:gd name="T17" fmla="*/ 6834 h 1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415" name="Google Shape;680;p17">
                  <a:extLst>
                    <a:ext uri="{FF2B5EF4-FFF2-40B4-BE49-F238E27FC236}">
                      <a16:creationId xmlns:a16="http://schemas.microsoft.com/office/drawing/2014/main" xmlns="" id="{DC94970F-06D0-4821-BA71-21C203C6A2EE}"/>
                    </a:ext>
                  </a:extLst>
                </p:cNvPr>
                <p:cNvSpPr>
                  <a:spLocks/>
                </p:cNvSpPr>
                <p:nvPr/>
              </p:nvSpPr>
              <p:spPr bwMode="auto">
                <a:xfrm>
                  <a:off x="471329" y="4188356"/>
                  <a:ext cx="21200" cy="12299"/>
                </a:xfrm>
                <a:custGeom>
                  <a:avLst/>
                  <a:gdLst>
                    <a:gd name="T0" fmla="*/ 454 w 21200"/>
                    <a:gd name="T1" fmla="*/ 6834 h 12299"/>
                    <a:gd name="T2" fmla="*/ 9289 w 21200"/>
                    <a:gd name="T3" fmla="*/ 11978 h 12299"/>
                    <a:gd name="T4" fmla="*/ 12139 w 21200"/>
                    <a:gd name="T5" fmla="*/ 11978 h 12299"/>
                    <a:gd name="T6" fmla="*/ 20594 w 21200"/>
                    <a:gd name="T7" fmla="*/ 7025 h 12299"/>
                    <a:gd name="T8" fmla="*/ 20594 w 21200"/>
                    <a:gd name="T9" fmla="*/ 5406 h 12299"/>
                    <a:gd name="T10" fmla="*/ 11759 w 21200"/>
                    <a:gd name="T11" fmla="*/ 357 h 12299"/>
                    <a:gd name="T12" fmla="*/ 8909 w 21200"/>
                    <a:gd name="T13" fmla="*/ 357 h 12299"/>
                    <a:gd name="T14" fmla="*/ 549 w 21200"/>
                    <a:gd name="T15" fmla="*/ 5215 h 12299"/>
                    <a:gd name="T16" fmla="*/ 454 w 21200"/>
                    <a:gd name="T17" fmla="*/ 6834 h 1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416" name="Google Shape;681;p17">
                  <a:extLst>
                    <a:ext uri="{FF2B5EF4-FFF2-40B4-BE49-F238E27FC236}">
                      <a16:creationId xmlns:a16="http://schemas.microsoft.com/office/drawing/2014/main" xmlns="" id="{2F64F694-0361-4CD0-B9CD-98FCDC2C569A}"/>
                    </a:ext>
                  </a:extLst>
                </p:cNvPr>
                <p:cNvSpPr>
                  <a:spLocks/>
                </p:cNvSpPr>
                <p:nvPr/>
              </p:nvSpPr>
              <p:spPr bwMode="auto">
                <a:xfrm>
                  <a:off x="458802" y="4181117"/>
                  <a:ext cx="21257" cy="12299"/>
                </a:xfrm>
                <a:custGeom>
                  <a:avLst/>
                  <a:gdLst>
                    <a:gd name="T0" fmla="*/ 535 w 21257"/>
                    <a:gd name="T1" fmla="*/ 6834 h 12299"/>
                    <a:gd name="T2" fmla="*/ 9370 w 21257"/>
                    <a:gd name="T3" fmla="*/ 11978 h 12299"/>
                    <a:gd name="T4" fmla="*/ 12125 w 21257"/>
                    <a:gd name="T5" fmla="*/ 11978 h 12299"/>
                    <a:gd name="T6" fmla="*/ 20581 w 21257"/>
                    <a:gd name="T7" fmla="*/ 7120 h 12299"/>
                    <a:gd name="T8" fmla="*/ 20581 w 21257"/>
                    <a:gd name="T9" fmla="*/ 5405 h 12299"/>
                    <a:gd name="T10" fmla="*/ 11745 w 21257"/>
                    <a:gd name="T11" fmla="*/ 357 h 12299"/>
                    <a:gd name="T12" fmla="*/ 8990 w 21257"/>
                    <a:gd name="T13" fmla="*/ 357 h 12299"/>
                    <a:gd name="T14" fmla="*/ 535 w 21257"/>
                    <a:gd name="T15" fmla="*/ 5215 h 12299"/>
                    <a:gd name="T16" fmla="*/ 535 w 21257"/>
                    <a:gd name="T17" fmla="*/ 6834 h 1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417" name="Google Shape;682;p17">
                  <a:extLst>
                    <a:ext uri="{FF2B5EF4-FFF2-40B4-BE49-F238E27FC236}">
                      <a16:creationId xmlns:a16="http://schemas.microsoft.com/office/drawing/2014/main" xmlns="" id="{1E6AB8D8-9143-4753-90C7-94A88D6FAFF8}"/>
                    </a:ext>
                  </a:extLst>
                </p:cNvPr>
                <p:cNvSpPr>
                  <a:spLocks/>
                </p:cNvSpPr>
                <p:nvPr/>
              </p:nvSpPr>
              <p:spPr bwMode="auto">
                <a:xfrm>
                  <a:off x="446512" y="4173878"/>
                  <a:ext cx="20781" cy="12299"/>
                </a:xfrm>
                <a:custGeom>
                  <a:avLst/>
                  <a:gdLst>
                    <a:gd name="T0" fmla="*/ 0 w 20781"/>
                    <a:gd name="T1" fmla="*/ 6834 h 12299"/>
                    <a:gd name="T2" fmla="*/ 8835 w 20781"/>
                    <a:gd name="T3" fmla="*/ 11978 h 12299"/>
                    <a:gd name="T4" fmla="*/ 11685 w 20781"/>
                    <a:gd name="T5" fmla="*/ 11978 h 12299"/>
                    <a:gd name="T6" fmla="*/ 20141 w 20781"/>
                    <a:gd name="T7" fmla="*/ 7120 h 12299"/>
                    <a:gd name="T8" fmla="*/ 20141 w 20781"/>
                    <a:gd name="T9" fmla="*/ 5501 h 12299"/>
                    <a:gd name="T10" fmla="*/ 11305 w 20781"/>
                    <a:gd name="T11" fmla="*/ 357 h 12299"/>
                    <a:gd name="T12" fmla="*/ 8455 w 20781"/>
                    <a:gd name="T13" fmla="*/ 357 h 12299"/>
                    <a:gd name="T14" fmla="*/ 95 w 20781"/>
                    <a:gd name="T15" fmla="*/ 5215 h 12299"/>
                    <a:gd name="T16" fmla="*/ 0 w 20781"/>
                    <a:gd name="T17" fmla="*/ 6834 h 1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418" name="Google Shape;683;p17">
                  <a:extLst>
                    <a:ext uri="{FF2B5EF4-FFF2-40B4-BE49-F238E27FC236}">
                      <a16:creationId xmlns:a16="http://schemas.microsoft.com/office/drawing/2014/main" xmlns="" id="{76295121-4C24-4001-BB34-F86C5F1B1F3E}"/>
                    </a:ext>
                  </a:extLst>
                </p:cNvPr>
                <p:cNvSpPr>
                  <a:spLocks/>
                </p:cNvSpPr>
                <p:nvPr/>
              </p:nvSpPr>
              <p:spPr bwMode="auto">
                <a:xfrm>
                  <a:off x="433816" y="4166675"/>
                  <a:ext cx="21257" cy="12299"/>
                </a:xfrm>
                <a:custGeom>
                  <a:avLst/>
                  <a:gdLst>
                    <a:gd name="T0" fmla="*/ 535 w 21257"/>
                    <a:gd name="T1" fmla="*/ 6798 h 12299"/>
                    <a:gd name="T2" fmla="*/ 9370 w 21257"/>
                    <a:gd name="T3" fmla="*/ 11942 h 12299"/>
                    <a:gd name="T4" fmla="*/ 12220 w 21257"/>
                    <a:gd name="T5" fmla="*/ 11942 h 12299"/>
                    <a:gd name="T6" fmla="*/ 20581 w 21257"/>
                    <a:gd name="T7" fmla="*/ 7084 h 12299"/>
                    <a:gd name="T8" fmla="*/ 20581 w 21257"/>
                    <a:gd name="T9" fmla="*/ 5465 h 12299"/>
                    <a:gd name="T10" fmla="*/ 11745 w 21257"/>
                    <a:gd name="T11" fmla="*/ 322 h 12299"/>
                    <a:gd name="T12" fmla="*/ 8990 w 21257"/>
                    <a:gd name="T13" fmla="*/ 322 h 12299"/>
                    <a:gd name="T14" fmla="*/ 535 w 21257"/>
                    <a:gd name="T15" fmla="*/ 5179 h 12299"/>
                    <a:gd name="T16" fmla="*/ 535 w 21257"/>
                    <a:gd name="T17" fmla="*/ 6798 h 1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419" name="Google Shape;684;p17">
                  <a:extLst>
                    <a:ext uri="{FF2B5EF4-FFF2-40B4-BE49-F238E27FC236}">
                      <a16:creationId xmlns:a16="http://schemas.microsoft.com/office/drawing/2014/main" xmlns="" id="{63BB8297-5DB0-4B36-AC88-2FF995D0B6FF}"/>
                    </a:ext>
                  </a:extLst>
                </p:cNvPr>
                <p:cNvSpPr>
                  <a:spLocks/>
                </p:cNvSpPr>
                <p:nvPr/>
              </p:nvSpPr>
              <p:spPr bwMode="auto">
                <a:xfrm>
                  <a:off x="421357" y="4159436"/>
                  <a:ext cx="21271" cy="12299"/>
                </a:xfrm>
                <a:custGeom>
                  <a:avLst/>
                  <a:gdLst>
                    <a:gd name="T0" fmla="*/ 454 w 21271"/>
                    <a:gd name="T1" fmla="*/ 6894 h 12299"/>
                    <a:gd name="T2" fmla="*/ 9289 w 21271"/>
                    <a:gd name="T3" fmla="*/ 11942 h 12299"/>
                    <a:gd name="T4" fmla="*/ 12139 w 21271"/>
                    <a:gd name="T5" fmla="*/ 11942 h 12299"/>
                    <a:gd name="T6" fmla="*/ 20594 w 21271"/>
                    <a:gd name="T7" fmla="*/ 7084 h 12299"/>
                    <a:gd name="T8" fmla="*/ 20594 w 21271"/>
                    <a:gd name="T9" fmla="*/ 5465 h 12299"/>
                    <a:gd name="T10" fmla="*/ 11759 w 21271"/>
                    <a:gd name="T11" fmla="*/ 322 h 12299"/>
                    <a:gd name="T12" fmla="*/ 8909 w 21271"/>
                    <a:gd name="T13" fmla="*/ 322 h 12299"/>
                    <a:gd name="T14" fmla="*/ 549 w 21271"/>
                    <a:gd name="T15" fmla="*/ 5274 h 12299"/>
                    <a:gd name="T16" fmla="*/ 454 w 21271"/>
                    <a:gd name="T17" fmla="*/ 6894 h 1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420" name="Google Shape;685;p17">
                  <a:extLst>
                    <a:ext uri="{FF2B5EF4-FFF2-40B4-BE49-F238E27FC236}">
                      <a16:creationId xmlns:a16="http://schemas.microsoft.com/office/drawing/2014/main" xmlns="" id="{99CDEB65-42E4-418D-BDC2-8AD4D8A311E0}"/>
                    </a:ext>
                  </a:extLst>
                </p:cNvPr>
                <p:cNvSpPr>
                  <a:spLocks/>
                </p:cNvSpPr>
                <p:nvPr/>
              </p:nvSpPr>
              <p:spPr bwMode="auto">
                <a:xfrm>
                  <a:off x="408724" y="4152197"/>
                  <a:ext cx="21364" cy="12299"/>
                </a:xfrm>
                <a:custGeom>
                  <a:avLst/>
                  <a:gdLst>
                    <a:gd name="T0" fmla="*/ 641 w 21364"/>
                    <a:gd name="T1" fmla="*/ 6894 h 12299"/>
                    <a:gd name="T2" fmla="*/ 9477 w 21364"/>
                    <a:gd name="T3" fmla="*/ 11942 h 12299"/>
                    <a:gd name="T4" fmla="*/ 12327 w 21364"/>
                    <a:gd name="T5" fmla="*/ 11942 h 12299"/>
                    <a:gd name="T6" fmla="*/ 20687 w 21364"/>
                    <a:gd name="T7" fmla="*/ 7084 h 12299"/>
                    <a:gd name="T8" fmla="*/ 20687 w 21364"/>
                    <a:gd name="T9" fmla="*/ 5465 h 12299"/>
                    <a:gd name="T10" fmla="*/ 11852 w 21364"/>
                    <a:gd name="T11" fmla="*/ 321 h 12299"/>
                    <a:gd name="T12" fmla="*/ 9096 w 21364"/>
                    <a:gd name="T13" fmla="*/ 321 h 12299"/>
                    <a:gd name="T14" fmla="*/ 641 w 21364"/>
                    <a:gd name="T15" fmla="*/ 5275 h 12299"/>
                    <a:gd name="T16" fmla="*/ 641 w 21364"/>
                    <a:gd name="T17" fmla="*/ 6894 h 1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421" name="Google Shape;686;p17">
                  <a:extLst>
                    <a:ext uri="{FF2B5EF4-FFF2-40B4-BE49-F238E27FC236}">
                      <a16:creationId xmlns:a16="http://schemas.microsoft.com/office/drawing/2014/main" xmlns="" id="{3DA3B28D-383A-4AAD-A42D-554BB698BACD}"/>
                    </a:ext>
                  </a:extLst>
                </p:cNvPr>
                <p:cNvSpPr>
                  <a:spLocks/>
                </p:cNvSpPr>
                <p:nvPr/>
              </p:nvSpPr>
              <p:spPr bwMode="auto">
                <a:xfrm>
                  <a:off x="396385" y="4144958"/>
                  <a:ext cx="21257" cy="12299"/>
                </a:xfrm>
                <a:custGeom>
                  <a:avLst/>
                  <a:gdLst>
                    <a:gd name="T0" fmla="*/ 535 w 21257"/>
                    <a:gd name="T1" fmla="*/ 6894 h 12299"/>
                    <a:gd name="T2" fmla="*/ 9370 w 21257"/>
                    <a:gd name="T3" fmla="*/ 11942 h 12299"/>
                    <a:gd name="T4" fmla="*/ 12125 w 21257"/>
                    <a:gd name="T5" fmla="*/ 11942 h 12299"/>
                    <a:gd name="T6" fmla="*/ 20581 w 21257"/>
                    <a:gd name="T7" fmla="*/ 7084 h 12299"/>
                    <a:gd name="T8" fmla="*/ 20581 w 21257"/>
                    <a:gd name="T9" fmla="*/ 5465 h 12299"/>
                    <a:gd name="T10" fmla="*/ 11745 w 21257"/>
                    <a:gd name="T11" fmla="*/ 322 h 12299"/>
                    <a:gd name="T12" fmla="*/ 8895 w 21257"/>
                    <a:gd name="T13" fmla="*/ 322 h 12299"/>
                    <a:gd name="T14" fmla="*/ 535 w 21257"/>
                    <a:gd name="T15" fmla="*/ 5274 h 12299"/>
                    <a:gd name="T16" fmla="*/ 535 w 21257"/>
                    <a:gd name="T17" fmla="*/ 6894 h 1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422" name="Google Shape;687;p17">
                  <a:extLst>
                    <a:ext uri="{FF2B5EF4-FFF2-40B4-BE49-F238E27FC236}">
                      <a16:creationId xmlns:a16="http://schemas.microsoft.com/office/drawing/2014/main" xmlns="" id="{EFCCE997-B621-4E27-9D64-5186BBB4830B}"/>
                    </a:ext>
                  </a:extLst>
                </p:cNvPr>
                <p:cNvSpPr>
                  <a:spLocks/>
                </p:cNvSpPr>
                <p:nvPr/>
              </p:nvSpPr>
              <p:spPr bwMode="auto">
                <a:xfrm>
                  <a:off x="383834" y="4137779"/>
                  <a:ext cx="21269" cy="12299"/>
                </a:xfrm>
                <a:custGeom>
                  <a:avLst/>
                  <a:gdLst>
                    <a:gd name="T0" fmla="*/ 546 w 21269"/>
                    <a:gd name="T1" fmla="*/ 6834 h 12299"/>
                    <a:gd name="T2" fmla="*/ 9381 w 21269"/>
                    <a:gd name="T3" fmla="*/ 11978 h 12299"/>
                    <a:gd name="T4" fmla="*/ 12232 w 21269"/>
                    <a:gd name="T5" fmla="*/ 11978 h 12299"/>
                    <a:gd name="T6" fmla="*/ 20592 w 21269"/>
                    <a:gd name="T7" fmla="*/ 7120 h 12299"/>
                    <a:gd name="T8" fmla="*/ 20592 w 21269"/>
                    <a:gd name="T9" fmla="*/ 5501 h 12299"/>
                    <a:gd name="T10" fmla="*/ 11757 w 21269"/>
                    <a:gd name="T11" fmla="*/ 357 h 12299"/>
                    <a:gd name="T12" fmla="*/ 8906 w 21269"/>
                    <a:gd name="T13" fmla="*/ 357 h 12299"/>
                    <a:gd name="T14" fmla="*/ 451 w 21269"/>
                    <a:gd name="T15" fmla="*/ 5215 h 12299"/>
                    <a:gd name="T16" fmla="*/ 546 w 21269"/>
                    <a:gd name="T17" fmla="*/ 6834 h 1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423" name="Google Shape;688;p17">
                  <a:extLst>
                    <a:ext uri="{FF2B5EF4-FFF2-40B4-BE49-F238E27FC236}">
                      <a16:creationId xmlns:a16="http://schemas.microsoft.com/office/drawing/2014/main" xmlns="" id="{7FBD3C29-60A6-4E8B-9A65-D227F7930459}"/>
                    </a:ext>
                  </a:extLst>
                </p:cNvPr>
                <p:cNvSpPr>
                  <a:spLocks/>
                </p:cNvSpPr>
                <p:nvPr/>
              </p:nvSpPr>
              <p:spPr bwMode="auto">
                <a:xfrm>
                  <a:off x="371400" y="4130575"/>
                  <a:ext cx="21257" cy="12263"/>
                </a:xfrm>
                <a:custGeom>
                  <a:avLst/>
                  <a:gdLst>
                    <a:gd name="T0" fmla="*/ 535 w 21257"/>
                    <a:gd name="T1" fmla="*/ 6798 h 12263"/>
                    <a:gd name="T2" fmla="*/ 9370 w 21257"/>
                    <a:gd name="T3" fmla="*/ 11942 h 12263"/>
                    <a:gd name="T4" fmla="*/ 12125 w 21257"/>
                    <a:gd name="T5" fmla="*/ 11942 h 12263"/>
                    <a:gd name="T6" fmla="*/ 20581 w 21257"/>
                    <a:gd name="T7" fmla="*/ 7084 h 12263"/>
                    <a:gd name="T8" fmla="*/ 20581 w 21257"/>
                    <a:gd name="T9" fmla="*/ 5465 h 12263"/>
                    <a:gd name="T10" fmla="*/ 11745 w 21257"/>
                    <a:gd name="T11" fmla="*/ 322 h 12263"/>
                    <a:gd name="T12" fmla="*/ 8895 w 21257"/>
                    <a:gd name="T13" fmla="*/ 322 h 12263"/>
                    <a:gd name="T14" fmla="*/ 535 w 21257"/>
                    <a:gd name="T15" fmla="*/ 5179 h 12263"/>
                    <a:gd name="T16" fmla="*/ 535 w 21257"/>
                    <a:gd name="T17" fmla="*/ 6798 h 12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424" name="Google Shape;689;p17">
                  <a:extLst>
                    <a:ext uri="{FF2B5EF4-FFF2-40B4-BE49-F238E27FC236}">
                      <a16:creationId xmlns:a16="http://schemas.microsoft.com/office/drawing/2014/main" xmlns="" id="{8D7A9BA8-F0A3-419A-B3D7-7F994B41755B}"/>
                    </a:ext>
                  </a:extLst>
                </p:cNvPr>
                <p:cNvSpPr>
                  <a:spLocks/>
                </p:cNvSpPr>
                <p:nvPr/>
              </p:nvSpPr>
              <p:spPr bwMode="auto">
                <a:xfrm>
                  <a:off x="358883" y="4123301"/>
                  <a:ext cx="21234" cy="12299"/>
                </a:xfrm>
                <a:custGeom>
                  <a:avLst/>
                  <a:gdLst>
                    <a:gd name="T0" fmla="*/ 511 w 21234"/>
                    <a:gd name="T1" fmla="*/ 6834 h 12299"/>
                    <a:gd name="T2" fmla="*/ 9347 w 21234"/>
                    <a:gd name="T3" fmla="*/ 11978 h 12299"/>
                    <a:gd name="T4" fmla="*/ 12197 w 21234"/>
                    <a:gd name="T5" fmla="*/ 11978 h 12299"/>
                    <a:gd name="T6" fmla="*/ 20557 w 21234"/>
                    <a:gd name="T7" fmla="*/ 7025 h 12299"/>
                    <a:gd name="T8" fmla="*/ 20557 w 21234"/>
                    <a:gd name="T9" fmla="*/ 5405 h 12299"/>
                    <a:gd name="T10" fmla="*/ 11722 w 21234"/>
                    <a:gd name="T11" fmla="*/ 357 h 12299"/>
                    <a:gd name="T12" fmla="*/ 8872 w 21234"/>
                    <a:gd name="T13" fmla="*/ 357 h 12299"/>
                    <a:gd name="T14" fmla="*/ 416 w 21234"/>
                    <a:gd name="T15" fmla="*/ 5215 h 12299"/>
                    <a:gd name="T16" fmla="*/ 511 w 21234"/>
                    <a:gd name="T17" fmla="*/ 6834 h 1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425" name="Google Shape;690;p17">
                  <a:extLst>
                    <a:ext uri="{FF2B5EF4-FFF2-40B4-BE49-F238E27FC236}">
                      <a16:creationId xmlns:a16="http://schemas.microsoft.com/office/drawing/2014/main" xmlns="" id="{290C7F80-6139-411A-9A3D-F4DF129C3FFD}"/>
                    </a:ext>
                  </a:extLst>
                </p:cNvPr>
                <p:cNvSpPr>
                  <a:spLocks/>
                </p:cNvSpPr>
                <p:nvPr/>
              </p:nvSpPr>
              <p:spPr bwMode="auto">
                <a:xfrm>
                  <a:off x="330929" y="4107108"/>
                  <a:ext cx="36743" cy="21252"/>
                </a:xfrm>
                <a:custGeom>
                  <a:avLst/>
                  <a:gdLst>
                    <a:gd name="T0" fmla="*/ 535 w 36743"/>
                    <a:gd name="T1" fmla="*/ 6834 h 21252"/>
                    <a:gd name="T2" fmla="*/ 24856 w 36743"/>
                    <a:gd name="T3" fmla="*/ 20931 h 21252"/>
                    <a:gd name="T4" fmla="*/ 27611 w 36743"/>
                    <a:gd name="T5" fmla="*/ 20931 h 21252"/>
                    <a:gd name="T6" fmla="*/ 36066 w 36743"/>
                    <a:gd name="T7" fmla="*/ 15978 h 21252"/>
                    <a:gd name="T8" fmla="*/ 36066 w 36743"/>
                    <a:gd name="T9" fmla="*/ 14359 h 21252"/>
                    <a:gd name="T10" fmla="*/ 11745 w 36743"/>
                    <a:gd name="T11" fmla="*/ 357 h 21252"/>
                    <a:gd name="T12" fmla="*/ 8990 w 36743"/>
                    <a:gd name="T13" fmla="*/ 357 h 21252"/>
                    <a:gd name="T14" fmla="*/ 535 w 36743"/>
                    <a:gd name="T15" fmla="*/ 5215 h 21252"/>
                    <a:gd name="T16" fmla="*/ 535 w 36743"/>
                    <a:gd name="T17" fmla="*/ 6834 h 2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426" name="Google Shape;691;p17">
                  <a:extLst>
                    <a:ext uri="{FF2B5EF4-FFF2-40B4-BE49-F238E27FC236}">
                      <a16:creationId xmlns:a16="http://schemas.microsoft.com/office/drawing/2014/main" xmlns="" id="{FB42E14F-8494-496D-AB09-AC8AAF32EED8}"/>
                    </a:ext>
                  </a:extLst>
                </p:cNvPr>
                <p:cNvSpPr>
                  <a:spLocks/>
                </p:cNvSpPr>
                <p:nvPr/>
              </p:nvSpPr>
              <p:spPr bwMode="auto">
                <a:xfrm>
                  <a:off x="496293" y="4203156"/>
                  <a:ext cx="24428" cy="14204"/>
                </a:xfrm>
                <a:custGeom>
                  <a:avLst/>
                  <a:gdLst>
                    <a:gd name="T0" fmla="*/ 475 w 24428"/>
                    <a:gd name="T1" fmla="*/ 6894 h 14204"/>
                    <a:gd name="T2" fmla="*/ 12540 w 24428"/>
                    <a:gd name="T3" fmla="*/ 13847 h 14204"/>
                    <a:gd name="T4" fmla="*/ 15390 w 24428"/>
                    <a:gd name="T5" fmla="*/ 13847 h 14204"/>
                    <a:gd name="T6" fmla="*/ 23751 w 24428"/>
                    <a:gd name="T7" fmla="*/ 8989 h 14204"/>
                    <a:gd name="T8" fmla="*/ 23751 w 24428"/>
                    <a:gd name="T9" fmla="*/ 7370 h 14204"/>
                    <a:gd name="T10" fmla="*/ 11685 w 24428"/>
                    <a:gd name="T11" fmla="*/ 321 h 14204"/>
                    <a:gd name="T12" fmla="*/ 8835 w 24428"/>
                    <a:gd name="T13" fmla="*/ 321 h 14204"/>
                    <a:gd name="T14" fmla="*/ 380 w 24428"/>
                    <a:gd name="T15" fmla="*/ 5179 h 14204"/>
                    <a:gd name="T16" fmla="*/ 475 w 24428"/>
                    <a:gd name="T17" fmla="*/ 6894 h 14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grpSp>
          <p:grpSp>
            <p:nvGrpSpPr>
              <p:cNvPr id="67" name="Google Shape;692;p17">
                <a:extLst>
                  <a:ext uri="{FF2B5EF4-FFF2-40B4-BE49-F238E27FC236}">
                    <a16:creationId xmlns:a16="http://schemas.microsoft.com/office/drawing/2014/main" xmlns="" id="{CDBA36FA-A75C-403F-96C0-1F248ECA9BC7}"/>
                  </a:ext>
                </a:extLst>
              </p:cNvPr>
              <p:cNvGrpSpPr>
                <a:grpSpLocks/>
              </p:cNvGrpSpPr>
              <p:nvPr/>
            </p:nvGrpSpPr>
            <p:grpSpPr bwMode="auto">
              <a:xfrm>
                <a:off x="387895" y="3904447"/>
                <a:ext cx="207390" cy="280361"/>
                <a:chOff x="387895" y="3904447"/>
                <a:chExt cx="207390" cy="280361"/>
              </a:xfrm>
            </p:grpSpPr>
            <p:grpSp>
              <p:nvGrpSpPr>
                <p:cNvPr id="68" name="Google Shape;693;p17">
                  <a:extLst>
                    <a:ext uri="{FF2B5EF4-FFF2-40B4-BE49-F238E27FC236}">
                      <a16:creationId xmlns:a16="http://schemas.microsoft.com/office/drawing/2014/main" xmlns="" id="{F0736EF4-E549-48C7-8AEF-6EF500103B40}"/>
                    </a:ext>
                  </a:extLst>
                </p:cNvPr>
                <p:cNvGrpSpPr>
                  <a:grpSpLocks/>
                </p:cNvGrpSpPr>
                <p:nvPr/>
              </p:nvGrpSpPr>
              <p:grpSpPr bwMode="auto">
                <a:xfrm>
                  <a:off x="387895" y="3904447"/>
                  <a:ext cx="207390" cy="280361"/>
                  <a:chOff x="387895" y="3904447"/>
                  <a:chExt cx="207390" cy="280361"/>
                </a:xfrm>
              </p:grpSpPr>
              <p:sp>
                <p:nvSpPr>
                  <p:cNvPr id="72" name="Google Shape;694;p17">
                    <a:extLst>
                      <a:ext uri="{FF2B5EF4-FFF2-40B4-BE49-F238E27FC236}">
                        <a16:creationId xmlns:a16="http://schemas.microsoft.com/office/drawing/2014/main" xmlns="" id="{39A0D289-A3AD-4D0F-8DCD-5969E8BF31BB}"/>
                      </a:ext>
                    </a:extLst>
                  </p:cNvPr>
                  <p:cNvSpPr>
                    <a:spLocks/>
                  </p:cNvSpPr>
                  <p:nvPr/>
                </p:nvSpPr>
                <p:spPr bwMode="auto">
                  <a:xfrm>
                    <a:off x="387895" y="3904447"/>
                    <a:ext cx="207390" cy="280361"/>
                  </a:xfrm>
                  <a:custGeom>
                    <a:avLst/>
                    <a:gdLst>
                      <a:gd name="T0" fmla="*/ 200455 w 207390"/>
                      <a:gd name="T1" fmla="*/ 280361 h 280361"/>
                      <a:gd name="T2" fmla="*/ 200455 w 207390"/>
                      <a:gd name="T3" fmla="*/ 280361 h 280361"/>
                      <a:gd name="T4" fmla="*/ 0 w 207390"/>
                      <a:gd name="T5" fmla="*/ 164251 h 280361"/>
                      <a:gd name="T6" fmla="*/ 0 w 207390"/>
                      <a:gd name="T7" fmla="*/ 6232 h 280361"/>
                      <a:gd name="T8" fmla="*/ 1520 w 207390"/>
                      <a:gd name="T9" fmla="*/ 2612 h 280361"/>
                      <a:gd name="T10" fmla="*/ 3230 w 207390"/>
                      <a:gd name="T11" fmla="*/ 1850 h 280361"/>
                      <a:gd name="T12" fmla="*/ 3230 w 207390"/>
                      <a:gd name="T13" fmla="*/ 1850 h 280361"/>
                      <a:gd name="T14" fmla="*/ 17005 w 207390"/>
                      <a:gd name="T15" fmla="*/ 1850 h 280361"/>
                      <a:gd name="T16" fmla="*/ 200455 w 207390"/>
                      <a:gd name="T17" fmla="*/ 108054 h 280361"/>
                      <a:gd name="T18" fmla="*/ 207391 w 207390"/>
                      <a:gd name="T19" fmla="*/ 120055 h 280361"/>
                      <a:gd name="T20" fmla="*/ 207391 w 207390"/>
                      <a:gd name="T21" fmla="*/ 268360 h 280361"/>
                      <a:gd name="T22" fmla="*/ 200455 w 207390"/>
                      <a:gd name="T23" fmla="*/ 280361 h 280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390" h="280361" extrusionOk="0">
                        <a:moveTo>
                          <a:pt x="200455" y="280361"/>
                        </a:moveTo>
                        <a:lnTo>
                          <a:pt x="200455" y="280361"/>
                        </a:lnTo>
                        <a:lnTo>
                          <a:pt x="0" y="164251"/>
                        </a:lnTo>
                        <a:lnTo>
                          <a:pt x="0" y="6232"/>
                        </a:lnTo>
                        <a:lnTo>
                          <a:pt x="1520" y="2612"/>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55" name="Google Shape;695;p17">
                    <a:extLst>
                      <a:ext uri="{FF2B5EF4-FFF2-40B4-BE49-F238E27FC236}">
                        <a16:creationId xmlns:a16="http://schemas.microsoft.com/office/drawing/2014/main" xmlns="" id="{F88CCB8A-ABB3-4C18-A93B-292D297C7F6E}"/>
                      </a:ext>
                    </a:extLst>
                  </p:cNvPr>
                  <p:cNvSpPr>
                    <a:spLocks/>
                  </p:cNvSpPr>
                  <p:nvPr/>
                </p:nvSpPr>
                <p:spPr bwMode="auto">
                  <a:xfrm>
                    <a:off x="387895" y="3904447"/>
                    <a:ext cx="205775" cy="127104"/>
                  </a:xfrm>
                  <a:custGeom>
                    <a:avLst/>
                    <a:gdLst>
                      <a:gd name="T0" fmla="*/ 182120 w 205775"/>
                      <a:gd name="T1" fmla="*/ 127104 h 127104"/>
                      <a:gd name="T2" fmla="*/ 0 w 205775"/>
                      <a:gd name="T3" fmla="*/ 11470 h 127104"/>
                      <a:gd name="T4" fmla="*/ 0 w 205775"/>
                      <a:gd name="T5" fmla="*/ 6232 h 127104"/>
                      <a:gd name="T6" fmla="*/ 1520 w 205775"/>
                      <a:gd name="T7" fmla="*/ 2612 h 127104"/>
                      <a:gd name="T8" fmla="*/ 3230 w 205775"/>
                      <a:gd name="T9" fmla="*/ 1850 h 127104"/>
                      <a:gd name="T10" fmla="*/ 17005 w 205775"/>
                      <a:gd name="T11" fmla="*/ 1850 h 127104"/>
                      <a:gd name="T12" fmla="*/ 200455 w 205775"/>
                      <a:gd name="T13" fmla="*/ 108054 h 127104"/>
                      <a:gd name="T14" fmla="*/ 205776 w 205775"/>
                      <a:gd name="T15" fmla="*/ 113483 h 127104"/>
                      <a:gd name="T16" fmla="*/ 182120 w 205775"/>
                      <a:gd name="T17" fmla="*/ 127104 h 127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lnTo>
                          <a:pt x="182120" y="127104"/>
                        </a:lnTo>
                        <a:close/>
                      </a:path>
                    </a:pathLst>
                  </a:custGeom>
                  <a:solidFill>
                    <a:srgbClr val="E5E5E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56" name="Google Shape;696;p17">
                    <a:extLst>
                      <a:ext uri="{FF2B5EF4-FFF2-40B4-BE49-F238E27FC236}">
                        <a16:creationId xmlns:a16="http://schemas.microsoft.com/office/drawing/2014/main" xmlns="" id="{7D2B98E2-FE4D-4812-9594-25715D24B7DB}"/>
                      </a:ext>
                    </a:extLst>
                  </p:cNvPr>
                  <p:cNvSpPr>
                    <a:spLocks/>
                  </p:cNvSpPr>
                  <p:nvPr/>
                </p:nvSpPr>
                <p:spPr bwMode="auto">
                  <a:xfrm>
                    <a:off x="387895" y="3906667"/>
                    <a:ext cx="200455" cy="278140"/>
                  </a:xfrm>
                  <a:custGeom>
                    <a:avLst/>
                    <a:gdLst>
                      <a:gd name="T0" fmla="*/ 4655 w 200455"/>
                      <a:gd name="T1" fmla="*/ 392 h 278140"/>
                      <a:gd name="T2" fmla="*/ 197130 w 200455"/>
                      <a:gd name="T3" fmla="*/ 111834 h 278140"/>
                      <a:gd name="T4" fmla="*/ 200455 w 200455"/>
                      <a:gd name="T5" fmla="*/ 117645 h 278140"/>
                      <a:gd name="T6" fmla="*/ 200455 w 200455"/>
                      <a:gd name="T7" fmla="*/ 278141 h 278140"/>
                      <a:gd name="T8" fmla="*/ 0 w 200455"/>
                      <a:gd name="T9" fmla="*/ 162031 h 278140"/>
                      <a:gd name="T10" fmla="*/ 0 w 200455"/>
                      <a:gd name="T11" fmla="*/ 3059 h 278140"/>
                      <a:gd name="T12" fmla="*/ 3215 w 200455"/>
                      <a:gd name="T13" fmla="*/ 1 h 278140"/>
                      <a:gd name="T14" fmla="*/ 4655 w 200455"/>
                      <a:gd name="T15" fmla="*/ 392 h 2781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57" name="Google Shape;697;p17">
                    <a:extLst>
                      <a:ext uri="{FF2B5EF4-FFF2-40B4-BE49-F238E27FC236}">
                        <a16:creationId xmlns:a16="http://schemas.microsoft.com/office/drawing/2014/main" xmlns="" id="{348758B9-BD05-4989-B953-B6B2971A6045}"/>
                      </a:ext>
                    </a:extLst>
                  </p:cNvPr>
                  <p:cNvSpPr>
                    <a:spLocks/>
                  </p:cNvSpPr>
                  <p:nvPr/>
                </p:nvSpPr>
                <p:spPr bwMode="auto">
                  <a:xfrm>
                    <a:off x="387895" y="3906667"/>
                    <a:ext cx="200455" cy="278140"/>
                  </a:xfrm>
                  <a:custGeom>
                    <a:avLst/>
                    <a:gdLst>
                      <a:gd name="T0" fmla="*/ 4655 w 200455"/>
                      <a:gd name="T1" fmla="*/ 392 h 278140"/>
                      <a:gd name="T2" fmla="*/ 197130 w 200455"/>
                      <a:gd name="T3" fmla="*/ 111834 h 278140"/>
                      <a:gd name="T4" fmla="*/ 200455 w 200455"/>
                      <a:gd name="T5" fmla="*/ 117645 h 278140"/>
                      <a:gd name="T6" fmla="*/ 200455 w 200455"/>
                      <a:gd name="T7" fmla="*/ 278141 h 278140"/>
                      <a:gd name="T8" fmla="*/ 0 w 200455"/>
                      <a:gd name="T9" fmla="*/ 162031 h 278140"/>
                      <a:gd name="T10" fmla="*/ 0 w 200455"/>
                      <a:gd name="T11" fmla="*/ 3059 h 278140"/>
                      <a:gd name="T12" fmla="*/ 3215 w 200455"/>
                      <a:gd name="T13" fmla="*/ 1 h 278140"/>
                      <a:gd name="T14" fmla="*/ 4655 w 200455"/>
                      <a:gd name="T15" fmla="*/ 392 h 2781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58" name="Google Shape;698;p17">
                    <a:extLst>
                      <a:ext uri="{FF2B5EF4-FFF2-40B4-BE49-F238E27FC236}">
                        <a16:creationId xmlns:a16="http://schemas.microsoft.com/office/drawing/2014/main" xmlns="" id="{64DDB86D-B633-493E-A09C-9155AFCCEB08}"/>
                      </a:ext>
                    </a:extLst>
                  </p:cNvPr>
                  <p:cNvSpPr>
                    <a:spLocks/>
                  </p:cNvSpPr>
                  <p:nvPr/>
                </p:nvSpPr>
                <p:spPr bwMode="auto">
                  <a:xfrm>
                    <a:off x="387895" y="4062983"/>
                    <a:ext cx="200455" cy="121824"/>
                  </a:xfrm>
                  <a:custGeom>
                    <a:avLst/>
                    <a:gdLst>
                      <a:gd name="T0" fmla="*/ 200455 w 200455"/>
                      <a:gd name="T1" fmla="*/ 121825 h 121824"/>
                      <a:gd name="T2" fmla="*/ 200455 w 200455"/>
                      <a:gd name="T3" fmla="*/ 116014 h 121824"/>
                      <a:gd name="T4" fmla="*/ 0 w 200455"/>
                      <a:gd name="T5" fmla="*/ 0 h 121824"/>
                      <a:gd name="T6" fmla="*/ 0 w 200455"/>
                      <a:gd name="T7" fmla="*/ 5715 h 121824"/>
                      <a:gd name="T8" fmla="*/ 200455 w 200455"/>
                      <a:gd name="T9" fmla="*/ 121825 h 121824"/>
                    </a:gdLst>
                    <a:ahLst/>
                    <a:cxnLst>
                      <a:cxn ang="0">
                        <a:pos x="T0" y="T1"/>
                      </a:cxn>
                      <a:cxn ang="0">
                        <a:pos x="T2" y="T3"/>
                      </a:cxn>
                      <a:cxn ang="0">
                        <a:pos x="T4" y="T5"/>
                      </a:cxn>
                      <a:cxn ang="0">
                        <a:pos x="T6" y="T7"/>
                      </a:cxn>
                      <a:cxn ang="0">
                        <a:pos x="T8" y="T9"/>
                      </a:cxn>
                    </a:cxnLst>
                    <a:rect l="0" t="0"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grpSp>
            <p:sp>
              <p:nvSpPr>
                <p:cNvPr id="69" name="Google Shape;699;p17">
                  <a:extLst>
                    <a:ext uri="{FF2B5EF4-FFF2-40B4-BE49-F238E27FC236}">
                      <a16:creationId xmlns:a16="http://schemas.microsoft.com/office/drawing/2014/main" xmlns="" id="{06017D65-1D5B-4CB3-8E90-9A7833A22D9A}"/>
                    </a:ext>
                  </a:extLst>
                </p:cNvPr>
                <p:cNvSpPr>
                  <a:spLocks/>
                </p:cNvSpPr>
                <p:nvPr/>
              </p:nvSpPr>
              <p:spPr bwMode="auto">
                <a:xfrm>
                  <a:off x="393120" y="3915346"/>
                  <a:ext cx="2375" cy="144970"/>
                </a:xfrm>
                <a:custGeom>
                  <a:avLst/>
                  <a:gdLst>
                    <a:gd name="T0" fmla="*/ 0 w 2375"/>
                    <a:gd name="T1" fmla="*/ 144971 h 144970"/>
                    <a:gd name="T2" fmla="*/ 0 w 2375"/>
                    <a:gd name="T3" fmla="*/ 0 h 144970"/>
                    <a:gd name="T4" fmla="*/ 2375 w 2375"/>
                    <a:gd name="T5" fmla="*/ 1429 h 144970"/>
                    <a:gd name="T6" fmla="*/ 2375 w 2375"/>
                    <a:gd name="T7" fmla="*/ 143732 h 144970"/>
                    <a:gd name="T8" fmla="*/ 0 w 2375"/>
                    <a:gd name="T9" fmla="*/ 144971 h 144970"/>
                  </a:gdLst>
                  <a:ahLst/>
                  <a:cxnLst>
                    <a:cxn ang="0">
                      <a:pos x="T0" y="T1"/>
                    </a:cxn>
                    <a:cxn ang="0">
                      <a:pos x="T2" y="T3"/>
                    </a:cxn>
                    <a:cxn ang="0">
                      <a:pos x="T4" y="T5"/>
                    </a:cxn>
                    <a:cxn ang="0">
                      <a:pos x="T6" y="T7"/>
                    </a:cxn>
                    <a:cxn ang="0">
                      <a:pos x="T8" y="T9"/>
                    </a:cxn>
                  </a:cxnLst>
                  <a:rect l="0" t="0" r="r" b="b"/>
                  <a:pathLst>
                    <a:path w="2375" h="144970" extrusionOk="0">
                      <a:moveTo>
                        <a:pt x="0" y="144971"/>
                      </a:moveTo>
                      <a:lnTo>
                        <a:pt x="0" y="0"/>
                      </a:lnTo>
                      <a:lnTo>
                        <a:pt x="2375" y="1429"/>
                      </a:lnTo>
                      <a:lnTo>
                        <a:pt x="2375" y="143732"/>
                      </a:lnTo>
                      <a:lnTo>
                        <a:pt x="0" y="144971"/>
                      </a:lnTo>
                      <a:close/>
                    </a:path>
                  </a:pathLst>
                </a:custGeom>
                <a:solidFill>
                  <a:srgbClr val="C0504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70" name="Google Shape;700;p17">
                  <a:extLst>
                    <a:ext uri="{FF2B5EF4-FFF2-40B4-BE49-F238E27FC236}">
                      <a16:creationId xmlns:a16="http://schemas.microsoft.com/office/drawing/2014/main" xmlns="" id="{7381E104-5ED7-4926-9CB2-119091A33B5E}"/>
                    </a:ext>
                  </a:extLst>
                </p:cNvPr>
                <p:cNvSpPr>
                  <a:spLocks/>
                </p:cNvSpPr>
                <p:nvPr/>
              </p:nvSpPr>
              <p:spPr bwMode="auto">
                <a:xfrm>
                  <a:off x="395495" y="3916775"/>
                  <a:ext cx="186490" cy="249936"/>
                </a:xfrm>
                <a:custGeom>
                  <a:avLst/>
                  <a:gdLst>
                    <a:gd name="T0" fmla="*/ 0 w 186490"/>
                    <a:gd name="T1" fmla="*/ 0 h 249936"/>
                    <a:gd name="T2" fmla="*/ 0 w 186490"/>
                    <a:gd name="T3" fmla="*/ 142304 h 249936"/>
                    <a:gd name="T4" fmla="*/ 186490 w 186490"/>
                    <a:gd name="T5" fmla="*/ 249936 h 249936"/>
                    <a:gd name="T6" fmla="*/ 186490 w 186490"/>
                    <a:gd name="T7" fmla="*/ 107918 h 249936"/>
                    <a:gd name="T8" fmla="*/ 0 w 186490"/>
                    <a:gd name="T9" fmla="*/ 0 h 249936"/>
                  </a:gdLst>
                  <a:ahLst/>
                  <a:cxnLst>
                    <a:cxn ang="0">
                      <a:pos x="T0" y="T1"/>
                    </a:cxn>
                    <a:cxn ang="0">
                      <a:pos x="T2" y="T3"/>
                    </a:cxn>
                    <a:cxn ang="0">
                      <a:pos x="T4" y="T5"/>
                    </a:cxn>
                    <a:cxn ang="0">
                      <a:pos x="T6" y="T7"/>
                    </a:cxn>
                    <a:cxn ang="0">
                      <a:pos x="T8" y="T9"/>
                    </a:cxn>
                  </a:cxnLst>
                  <a:rect l="0" t="0" r="r" b="b"/>
                  <a:pathLst>
                    <a:path w="186490" h="249936" extrusionOk="0">
                      <a:moveTo>
                        <a:pt x="0" y="0"/>
                      </a:moveTo>
                      <a:lnTo>
                        <a:pt x="0" y="142304"/>
                      </a:lnTo>
                      <a:lnTo>
                        <a:pt x="186490" y="249936"/>
                      </a:lnTo>
                      <a:lnTo>
                        <a:pt x="186490" y="107918"/>
                      </a:lnTo>
                      <a:lnTo>
                        <a:pt x="0" y="0"/>
                      </a:lnTo>
                      <a:close/>
                    </a:path>
                  </a:pathLst>
                </a:custGeom>
                <a:solidFill>
                  <a:srgbClr val="4F81B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71" name="Google Shape;701;p17">
                  <a:extLst>
                    <a:ext uri="{FF2B5EF4-FFF2-40B4-BE49-F238E27FC236}">
                      <a16:creationId xmlns:a16="http://schemas.microsoft.com/office/drawing/2014/main" xmlns="" id="{37D441A6-2102-4FD8-8264-0E783F56DDDE}"/>
                    </a:ext>
                  </a:extLst>
                </p:cNvPr>
                <p:cNvSpPr>
                  <a:spLocks/>
                </p:cNvSpPr>
                <p:nvPr/>
              </p:nvSpPr>
              <p:spPr bwMode="auto">
                <a:xfrm>
                  <a:off x="393120" y="4059078"/>
                  <a:ext cx="188865" cy="110490"/>
                </a:xfrm>
                <a:custGeom>
                  <a:avLst/>
                  <a:gdLst>
                    <a:gd name="T0" fmla="*/ 0 w 188865"/>
                    <a:gd name="T1" fmla="*/ 1238 h 110490"/>
                    <a:gd name="T2" fmla="*/ 188865 w 188865"/>
                    <a:gd name="T3" fmla="*/ 110490 h 110490"/>
                    <a:gd name="T4" fmla="*/ 188865 w 188865"/>
                    <a:gd name="T5" fmla="*/ 107633 h 110490"/>
                    <a:gd name="T6" fmla="*/ 2375 w 188865"/>
                    <a:gd name="T7" fmla="*/ 0 h 110490"/>
                    <a:gd name="T8" fmla="*/ 0 w 188865"/>
                    <a:gd name="T9" fmla="*/ 1238 h 110490"/>
                  </a:gdLst>
                  <a:ahLst/>
                  <a:cxnLst>
                    <a:cxn ang="0">
                      <a:pos x="T0" y="T1"/>
                    </a:cxn>
                    <a:cxn ang="0">
                      <a:pos x="T2" y="T3"/>
                    </a:cxn>
                    <a:cxn ang="0">
                      <a:pos x="T4" y="T5"/>
                    </a:cxn>
                    <a:cxn ang="0">
                      <a:pos x="T6" y="T7"/>
                    </a:cxn>
                    <a:cxn ang="0">
                      <a:pos x="T8" y="T9"/>
                    </a:cxn>
                  </a:cxnLst>
                  <a:rect l="0" t="0" r="r" b="b"/>
                  <a:pathLst>
                    <a:path w="188865" h="110490" extrusionOk="0">
                      <a:moveTo>
                        <a:pt x="0" y="1238"/>
                      </a:moveTo>
                      <a:lnTo>
                        <a:pt x="188865" y="110490"/>
                      </a:lnTo>
                      <a:lnTo>
                        <a:pt x="188865" y="107633"/>
                      </a:lnTo>
                      <a:lnTo>
                        <a:pt x="2375" y="0"/>
                      </a:lnTo>
                      <a:lnTo>
                        <a:pt x="0" y="1238"/>
                      </a:lnTo>
                      <a:close/>
                    </a:path>
                  </a:pathLst>
                </a:custGeom>
                <a:solidFill>
                  <a:srgbClr val="C0504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grpSp>
        </p:grpSp>
        <p:sp>
          <p:nvSpPr>
            <p:cNvPr id="31" name="Google Shape;702;p17">
              <a:extLst>
                <a:ext uri="{FF2B5EF4-FFF2-40B4-BE49-F238E27FC236}">
                  <a16:creationId xmlns:a16="http://schemas.microsoft.com/office/drawing/2014/main" xmlns="" id="{37D5EBAC-BDBE-4D23-B7B9-27AA9255DAEF}"/>
                </a:ext>
              </a:extLst>
            </p:cNvPr>
            <p:cNvSpPr>
              <a:spLocks/>
            </p:cNvSpPr>
            <p:nvPr/>
          </p:nvSpPr>
          <p:spPr bwMode="auto">
            <a:xfrm>
              <a:off x="87326" y="3877888"/>
              <a:ext cx="260754" cy="432930"/>
            </a:xfrm>
            <a:custGeom>
              <a:avLst/>
              <a:gdLst>
                <a:gd name="T0" fmla="*/ 89949 w 260754"/>
                <a:gd name="T1" fmla="*/ 4025 h 432930"/>
                <a:gd name="T2" fmla="*/ 129565 w 260754"/>
                <a:gd name="T3" fmla="*/ 40696 h 432930"/>
                <a:gd name="T4" fmla="*/ 164811 w 260754"/>
                <a:gd name="T5" fmla="*/ 37839 h 432930"/>
                <a:gd name="T6" fmla="*/ 227702 w 260754"/>
                <a:gd name="T7" fmla="*/ 70224 h 432930"/>
                <a:gd name="T8" fmla="*/ 258293 w 260754"/>
                <a:gd name="T9" fmla="*/ 189667 h 432930"/>
                <a:gd name="T10" fmla="*/ 259053 w 260754"/>
                <a:gd name="T11" fmla="*/ 400265 h 432930"/>
                <a:gd name="T12" fmla="*/ 176401 w 260754"/>
                <a:gd name="T13" fmla="*/ 432650 h 432930"/>
                <a:gd name="T14" fmla="*/ 32947 w 260754"/>
                <a:gd name="T15" fmla="*/ 355878 h 432930"/>
                <a:gd name="T16" fmla="*/ 30477 w 260754"/>
                <a:gd name="T17" fmla="*/ 238626 h 432930"/>
                <a:gd name="T18" fmla="*/ 4541 w 260754"/>
                <a:gd name="T19" fmla="*/ 54317 h 432930"/>
                <a:gd name="T20" fmla="*/ 47672 w 260754"/>
                <a:gd name="T21" fmla="*/ 24 h 432930"/>
                <a:gd name="T22" fmla="*/ 89949 w 260754"/>
                <a:gd name="T23" fmla="*/ 4025 h 432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2" name="Google Shape;703;p17">
              <a:extLst>
                <a:ext uri="{FF2B5EF4-FFF2-40B4-BE49-F238E27FC236}">
                  <a16:creationId xmlns:a16="http://schemas.microsoft.com/office/drawing/2014/main" xmlns="" id="{139AAA9A-9331-45BF-A7FB-4AC10E4DC115}"/>
                </a:ext>
              </a:extLst>
            </p:cNvPr>
            <p:cNvSpPr>
              <a:spLocks/>
            </p:cNvSpPr>
            <p:nvPr/>
          </p:nvSpPr>
          <p:spPr bwMode="auto">
            <a:xfrm>
              <a:off x="275385" y="3950803"/>
              <a:ext cx="330765" cy="258321"/>
            </a:xfrm>
            <a:custGeom>
              <a:avLst/>
              <a:gdLst>
                <a:gd name="T0" fmla="*/ 146521 w 330765"/>
                <a:gd name="T1" fmla="*/ 199144 h 258321"/>
                <a:gd name="T2" fmla="*/ 94460 w 330765"/>
                <a:gd name="T3" fmla="*/ 164759 h 258321"/>
                <a:gd name="T4" fmla="*/ 66814 w 330765"/>
                <a:gd name="T5" fmla="*/ 45506 h 258321"/>
                <a:gd name="T6" fmla="*/ 29383 w 330765"/>
                <a:gd name="T7" fmla="*/ 1786 h 258321"/>
                <a:gd name="T8" fmla="*/ 1357 w 330765"/>
                <a:gd name="T9" fmla="*/ 51031 h 258321"/>
                <a:gd name="T10" fmla="*/ 36223 w 330765"/>
                <a:gd name="T11" fmla="*/ 191429 h 258321"/>
                <a:gd name="T12" fmla="*/ 67479 w 330765"/>
                <a:gd name="T13" fmla="*/ 246102 h 258321"/>
                <a:gd name="T14" fmla="*/ 161437 w 330765"/>
                <a:gd name="T15" fmla="*/ 250103 h 258321"/>
                <a:gd name="T16" fmla="*/ 237439 w 330765"/>
                <a:gd name="T17" fmla="*/ 217051 h 258321"/>
                <a:gd name="T18" fmla="*/ 273255 w 330765"/>
                <a:gd name="T19" fmla="*/ 200763 h 258321"/>
                <a:gd name="T20" fmla="*/ 320756 w 330765"/>
                <a:gd name="T21" fmla="*/ 163425 h 258321"/>
                <a:gd name="T22" fmla="*/ 330256 w 330765"/>
                <a:gd name="T23" fmla="*/ 139423 h 258321"/>
                <a:gd name="T24" fmla="*/ 318096 w 330765"/>
                <a:gd name="T25" fmla="*/ 142185 h 258321"/>
                <a:gd name="T26" fmla="*/ 290735 w 330765"/>
                <a:gd name="T27" fmla="*/ 167616 h 258321"/>
                <a:gd name="T28" fmla="*/ 309261 w 330765"/>
                <a:gd name="T29" fmla="*/ 147042 h 258321"/>
                <a:gd name="T30" fmla="*/ 323701 w 330765"/>
                <a:gd name="T31" fmla="*/ 123516 h 258321"/>
                <a:gd name="T32" fmla="*/ 314201 w 330765"/>
                <a:gd name="T33" fmla="*/ 109895 h 258321"/>
                <a:gd name="T34" fmla="*/ 296340 w 330765"/>
                <a:gd name="T35" fmla="*/ 133612 h 258321"/>
                <a:gd name="T36" fmla="*/ 278765 w 330765"/>
                <a:gd name="T37" fmla="*/ 150471 h 258321"/>
                <a:gd name="T38" fmla="*/ 295010 w 330765"/>
                <a:gd name="T39" fmla="*/ 124277 h 258321"/>
                <a:gd name="T40" fmla="*/ 300900 w 330765"/>
                <a:gd name="T41" fmla="*/ 100560 h 258321"/>
                <a:gd name="T42" fmla="*/ 288835 w 330765"/>
                <a:gd name="T43" fmla="*/ 99322 h 258321"/>
                <a:gd name="T44" fmla="*/ 268409 w 330765"/>
                <a:gd name="T45" fmla="*/ 130659 h 258321"/>
                <a:gd name="T46" fmla="*/ 252069 w 330765"/>
                <a:gd name="T47" fmla="*/ 142375 h 258321"/>
                <a:gd name="T48" fmla="*/ 260429 w 330765"/>
                <a:gd name="T49" fmla="*/ 124373 h 258321"/>
                <a:gd name="T50" fmla="*/ 254634 w 330765"/>
                <a:gd name="T51" fmla="*/ 101513 h 258321"/>
                <a:gd name="T52" fmla="*/ 245134 w 330765"/>
                <a:gd name="T53" fmla="*/ 110466 h 258321"/>
                <a:gd name="T54" fmla="*/ 228128 w 330765"/>
                <a:gd name="T55" fmla="*/ 141994 h 258321"/>
                <a:gd name="T56" fmla="*/ 212453 w 330765"/>
                <a:gd name="T57" fmla="*/ 169045 h 258321"/>
                <a:gd name="T58" fmla="*/ 146521 w 330765"/>
                <a:gd name="T59" fmla="*/ 199144 h 258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3" name="Google Shape;704;p17">
              <a:extLst>
                <a:ext uri="{FF2B5EF4-FFF2-40B4-BE49-F238E27FC236}">
                  <a16:creationId xmlns:a16="http://schemas.microsoft.com/office/drawing/2014/main" xmlns="" id="{76364DD4-161E-453F-ADD1-3A85B793684F}"/>
                </a:ext>
              </a:extLst>
            </p:cNvPr>
            <p:cNvSpPr>
              <a:spLocks/>
            </p:cNvSpPr>
            <p:nvPr/>
          </p:nvSpPr>
          <p:spPr bwMode="auto">
            <a:xfrm>
              <a:off x="263591" y="3945328"/>
              <a:ext cx="100743" cy="148055"/>
            </a:xfrm>
            <a:custGeom>
              <a:avLst/>
              <a:gdLst>
                <a:gd name="T0" fmla="*/ 27117 w 100743"/>
                <a:gd name="T1" fmla="*/ 689 h 148055"/>
                <a:gd name="T2" fmla="*/ 81743 w 100743"/>
                <a:gd name="T3" fmla="*/ 46981 h 148055"/>
                <a:gd name="T4" fmla="*/ 100744 w 100743"/>
                <a:gd name="T5" fmla="*/ 117370 h 148055"/>
                <a:gd name="T6" fmla="*/ 58088 w 100743"/>
                <a:gd name="T7" fmla="*/ 145945 h 148055"/>
                <a:gd name="T8" fmla="*/ 16761 w 100743"/>
                <a:gd name="T9" fmla="*/ 138801 h 148055"/>
                <a:gd name="T10" fmla="*/ 3081 w 100743"/>
                <a:gd name="T11" fmla="*/ 70793 h 148055"/>
                <a:gd name="T12" fmla="*/ 27117 w 100743"/>
                <a:gd name="T13" fmla="*/ 689 h 148055"/>
              </a:gdLst>
              <a:ahLst/>
              <a:cxnLst>
                <a:cxn ang="0">
                  <a:pos x="T0" y="T1"/>
                </a:cxn>
                <a:cxn ang="0">
                  <a:pos x="T2" y="T3"/>
                </a:cxn>
                <a:cxn ang="0">
                  <a:pos x="T4" y="T5"/>
                </a:cxn>
                <a:cxn ang="0">
                  <a:pos x="T6" y="T7"/>
                </a:cxn>
                <a:cxn ang="0">
                  <a:pos x="T8" y="T9"/>
                </a:cxn>
                <a:cxn ang="0">
                  <a:pos x="T10" y="T11"/>
                </a:cxn>
                <a:cxn ang="0">
                  <a:pos x="T12" y="T13"/>
                </a:cxn>
              </a:cxnLst>
              <a:rect l="0" t="0"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4" name="Google Shape;705;p17">
              <a:extLst>
                <a:ext uri="{FF2B5EF4-FFF2-40B4-BE49-F238E27FC236}">
                  <a16:creationId xmlns:a16="http://schemas.microsoft.com/office/drawing/2014/main" xmlns="" id="{912E218A-359F-4ACF-8DBC-F2B1ABFAA8AC}"/>
                </a:ext>
              </a:extLst>
            </p:cNvPr>
            <p:cNvSpPr>
              <a:spLocks/>
            </p:cNvSpPr>
            <p:nvPr/>
          </p:nvSpPr>
          <p:spPr bwMode="auto">
            <a:xfrm>
              <a:off x="148072" y="3673277"/>
              <a:ext cx="164429" cy="181621"/>
            </a:xfrm>
            <a:custGeom>
              <a:avLst/>
              <a:gdLst>
                <a:gd name="T0" fmla="*/ 155175 w 164429"/>
                <a:gd name="T1" fmla="*/ 75001 h 181621"/>
                <a:gd name="T2" fmla="*/ 108244 w 164429"/>
                <a:gd name="T3" fmla="*/ 1277 h 181621"/>
                <a:gd name="T4" fmla="*/ 511 w 164429"/>
                <a:gd name="T5" fmla="*/ 76620 h 181621"/>
                <a:gd name="T6" fmla="*/ 40412 w 164429"/>
                <a:gd name="T7" fmla="*/ 179300 h 181621"/>
                <a:gd name="T8" fmla="*/ 94659 w 164429"/>
                <a:gd name="T9" fmla="*/ 172727 h 181621"/>
                <a:gd name="T10" fmla="*/ 95799 w 164429"/>
                <a:gd name="T11" fmla="*/ 138437 h 181621"/>
                <a:gd name="T12" fmla="*/ 155175 w 164429"/>
                <a:gd name="T13" fmla="*/ 75001 h 181621"/>
              </a:gdLst>
              <a:ahLst/>
              <a:cxnLst>
                <a:cxn ang="0">
                  <a:pos x="T0" y="T1"/>
                </a:cxn>
                <a:cxn ang="0">
                  <a:pos x="T2" y="T3"/>
                </a:cxn>
                <a:cxn ang="0">
                  <a:pos x="T4" y="T5"/>
                </a:cxn>
                <a:cxn ang="0">
                  <a:pos x="T6" y="T7"/>
                </a:cxn>
                <a:cxn ang="0">
                  <a:pos x="T8" y="T9"/>
                </a:cxn>
                <a:cxn ang="0">
                  <a:pos x="T10" y="T11"/>
                </a:cxn>
                <a:cxn ang="0">
                  <a:pos x="T12" y="T13"/>
                </a:cxn>
              </a:cxnLst>
              <a:rect l="0" t="0"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5" name="Google Shape;706;p17">
              <a:extLst>
                <a:ext uri="{FF2B5EF4-FFF2-40B4-BE49-F238E27FC236}">
                  <a16:creationId xmlns:a16="http://schemas.microsoft.com/office/drawing/2014/main" xmlns="" id="{8E851D92-14EC-4F3B-919A-CCE922E0DAF7}"/>
                </a:ext>
              </a:extLst>
            </p:cNvPr>
            <p:cNvSpPr>
              <a:spLocks/>
            </p:cNvSpPr>
            <p:nvPr/>
          </p:nvSpPr>
          <p:spPr bwMode="auto">
            <a:xfrm>
              <a:off x="331844" y="4339113"/>
              <a:ext cx="145638" cy="201549"/>
            </a:xfrm>
            <a:custGeom>
              <a:avLst/>
              <a:gdLst>
                <a:gd name="T0" fmla="*/ 145639 w 145638"/>
                <a:gd name="T1" fmla="*/ 183928 h 201549"/>
                <a:gd name="T2" fmla="*/ 145639 w 145638"/>
                <a:gd name="T3" fmla="*/ 0 h 201549"/>
                <a:gd name="T4" fmla="*/ 0 w 145638"/>
                <a:gd name="T5" fmla="*/ 85249 h 201549"/>
                <a:gd name="T6" fmla="*/ 56052 w 145638"/>
                <a:gd name="T7" fmla="*/ 201549 h 201549"/>
                <a:gd name="T8" fmla="*/ 145639 w 145638"/>
                <a:gd name="T9" fmla="*/ 183928 h 201549"/>
              </a:gdLst>
              <a:ahLst/>
              <a:cxnLst>
                <a:cxn ang="0">
                  <a:pos x="T0" y="T1"/>
                </a:cxn>
                <a:cxn ang="0">
                  <a:pos x="T2" y="T3"/>
                </a:cxn>
                <a:cxn ang="0">
                  <a:pos x="T4" y="T5"/>
                </a:cxn>
                <a:cxn ang="0">
                  <a:pos x="T6" y="T7"/>
                </a:cxn>
                <a:cxn ang="0">
                  <a:pos x="T8" y="T9"/>
                </a:cxn>
              </a:cxnLst>
              <a:rect l="0" t="0"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6" name="Google Shape;707;p17">
              <a:extLst>
                <a:ext uri="{FF2B5EF4-FFF2-40B4-BE49-F238E27FC236}">
                  <a16:creationId xmlns:a16="http://schemas.microsoft.com/office/drawing/2014/main" xmlns="" id="{D4D5CD72-DD6E-473D-BA76-0BE893AEE36F}"/>
                </a:ext>
              </a:extLst>
            </p:cNvPr>
            <p:cNvSpPr>
              <a:spLocks/>
            </p:cNvSpPr>
            <p:nvPr/>
          </p:nvSpPr>
          <p:spPr bwMode="auto">
            <a:xfrm>
              <a:off x="382005" y="4317206"/>
              <a:ext cx="95477" cy="55816"/>
            </a:xfrm>
            <a:custGeom>
              <a:avLst/>
              <a:gdLst>
                <a:gd name="T0" fmla="*/ 0 w 95477"/>
                <a:gd name="T1" fmla="*/ 32480 h 55816"/>
                <a:gd name="T2" fmla="*/ 55862 w 95477"/>
                <a:gd name="T3" fmla="*/ 0 h 55816"/>
                <a:gd name="T4" fmla="*/ 95478 w 95477"/>
                <a:gd name="T5" fmla="*/ 22860 h 55816"/>
                <a:gd name="T6" fmla="*/ 37526 w 95477"/>
                <a:gd name="T7" fmla="*/ 55816 h 55816"/>
                <a:gd name="T8" fmla="*/ 0 w 95477"/>
                <a:gd name="T9" fmla="*/ 32480 h 55816"/>
              </a:gdLst>
              <a:ahLst/>
              <a:cxnLst>
                <a:cxn ang="0">
                  <a:pos x="T0" y="T1"/>
                </a:cxn>
                <a:cxn ang="0">
                  <a:pos x="T2" y="T3"/>
                </a:cxn>
                <a:cxn ang="0">
                  <a:pos x="T4" y="T5"/>
                </a:cxn>
                <a:cxn ang="0">
                  <a:pos x="T6" y="T7"/>
                </a:cxn>
                <a:cxn ang="0">
                  <a:pos x="T8" y="T9"/>
                </a:cxn>
              </a:cxnLst>
              <a:rect l="0" t="0"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7" name="Google Shape;708;p17">
              <a:extLst>
                <a:ext uri="{FF2B5EF4-FFF2-40B4-BE49-F238E27FC236}">
                  <a16:creationId xmlns:a16="http://schemas.microsoft.com/office/drawing/2014/main" xmlns="" id="{4DFA7C80-F7C9-4EAF-9D48-E7A8D2487703}"/>
                </a:ext>
              </a:extLst>
            </p:cNvPr>
            <p:cNvSpPr>
              <a:spLocks/>
            </p:cNvSpPr>
            <p:nvPr/>
          </p:nvSpPr>
          <p:spPr bwMode="auto">
            <a:xfrm>
              <a:off x="2199595" y="3369945"/>
              <a:ext cx="77712" cy="44958"/>
            </a:xfrm>
            <a:custGeom>
              <a:avLst/>
              <a:gdLst>
                <a:gd name="T0" fmla="*/ 77712 w 77712"/>
                <a:gd name="T1" fmla="*/ 22479 h 44958"/>
                <a:gd name="T2" fmla="*/ 38856 w 77712"/>
                <a:gd name="T3" fmla="*/ 44958 h 44958"/>
                <a:gd name="T4" fmla="*/ 0 w 77712"/>
                <a:gd name="T5" fmla="*/ 22479 h 44958"/>
                <a:gd name="T6" fmla="*/ 38856 w 77712"/>
                <a:gd name="T7" fmla="*/ 0 h 44958"/>
                <a:gd name="T8" fmla="*/ 77712 w 77712"/>
                <a:gd name="T9" fmla="*/ 22479 h 44958"/>
              </a:gdLst>
              <a:ahLst/>
              <a:cxnLst>
                <a:cxn ang="0">
                  <a:pos x="T0" y="T1"/>
                </a:cxn>
                <a:cxn ang="0">
                  <a:pos x="T2" y="T3"/>
                </a:cxn>
                <a:cxn ang="0">
                  <a:pos x="T4" y="T5"/>
                </a:cxn>
                <a:cxn ang="0">
                  <a:pos x="T6" y="T7"/>
                </a:cxn>
                <a:cxn ang="0">
                  <a:pos x="T8" y="T9"/>
                </a:cxn>
              </a:cxnLst>
              <a:rect l="0" t="0"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8" name="Google Shape;709;p17">
              <a:extLst>
                <a:ext uri="{FF2B5EF4-FFF2-40B4-BE49-F238E27FC236}">
                  <a16:creationId xmlns:a16="http://schemas.microsoft.com/office/drawing/2014/main" xmlns="" id="{D9783280-4C05-45F8-AD93-717380201D70}"/>
                </a:ext>
              </a:extLst>
            </p:cNvPr>
            <p:cNvSpPr>
              <a:spLocks/>
            </p:cNvSpPr>
            <p:nvPr/>
          </p:nvSpPr>
          <p:spPr bwMode="auto">
            <a:xfrm flipH="1">
              <a:off x="2499377" y="3629120"/>
              <a:ext cx="1795739" cy="1039558"/>
            </a:xfrm>
            <a:custGeom>
              <a:avLst/>
              <a:gdLst>
                <a:gd name="T0" fmla="*/ 1781394 w 1795739"/>
                <a:gd name="T1" fmla="*/ 0 h 1039558"/>
                <a:gd name="T2" fmla="*/ 1781394 w 1795739"/>
                <a:gd name="T3" fmla="*/ 95 h 1039558"/>
                <a:gd name="T4" fmla="*/ 651623 w 1795739"/>
                <a:gd name="T5" fmla="*/ 653987 h 1039558"/>
                <a:gd name="T6" fmla="*/ 0 w 1795739"/>
                <a:gd name="T7" fmla="*/ 1031176 h 1039558"/>
                <a:gd name="T8" fmla="*/ 14440 w 1795739"/>
                <a:gd name="T9" fmla="*/ 1039558 h 1039558"/>
                <a:gd name="T10" fmla="*/ 666063 w 1795739"/>
                <a:gd name="T11" fmla="*/ 662273 h 1039558"/>
                <a:gd name="T12" fmla="*/ 1795739 w 1795739"/>
                <a:gd name="T13" fmla="*/ 8382 h 1039558"/>
                <a:gd name="T14" fmla="*/ 1795739 w 1795739"/>
                <a:gd name="T15" fmla="*/ 8382 h 1039558"/>
                <a:gd name="T16" fmla="*/ 1781394 w 1795739"/>
                <a:gd name="T17" fmla="*/ 0 h 1039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81394" y="0"/>
                  </a:lnTo>
                  <a:close/>
                </a:path>
              </a:pathLst>
            </a:custGeom>
            <a:solidFill>
              <a:srgbClr val="D6D8E5">
                <a:alpha val="39999"/>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39" name="Google Shape;710;p17">
              <a:extLst>
                <a:ext uri="{FF2B5EF4-FFF2-40B4-BE49-F238E27FC236}">
                  <a16:creationId xmlns:a16="http://schemas.microsoft.com/office/drawing/2014/main" xmlns="" id="{4671CC08-2DA0-42B5-88A5-B17F1141A1C6}"/>
                </a:ext>
              </a:extLst>
            </p:cNvPr>
            <p:cNvSpPr>
              <a:spLocks/>
            </p:cNvSpPr>
            <p:nvPr/>
          </p:nvSpPr>
          <p:spPr bwMode="auto">
            <a:xfrm rot="10800000">
              <a:off x="3839294" y="4437095"/>
              <a:ext cx="644687" cy="369950"/>
            </a:xfrm>
            <a:custGeom>
              <a:avLst/>
              <a:gdLst>
                <a:gd name="T0" fmla="*/ 258217 w 644687"/>
                <a:gd name="T1" fmla="*/ 369951 h 369950"/>
                <a:gd name="T2" fmla="*/ 0 w 644687"/>
                <a:gd name="T3" fmla="*/ 221837 h 369950"/>
                <a:gd name="T4" fmla="*/ 386471 w 644687"/>
                <a:gd name="T5" fmla="*/ 0 h 369950"/>
                <a:gd name="T6" fmla="*/ 644688 w 644687"/>
                <a:gd name="T7" fmla="*/ 148114 h 369950"/>
                <a:gd name="T8" fmla="*/ 258217 w 644687"/>
                <a:gd name="T9" fmla="*/ 369951 h 369950"/>
              </a:gdLst>
              <a:ahLst/>
              <a:cxnLst>
                <a:cxn ang="0">
                  <a:pos x="T0" y="T1"/>
                </a:cxn>
                <a:cxn ang="0">
                  <a:pos x="T2" y="T3"/>
                </a:cxn>
                <a:cxn ang="0">
                  <a:pos x="T4" y="T5"/>
                </a:cxn>
                <a:cxn ang="0">
                  <a:pos x="T6" y="T7"/>
                </a:cxn>
                <a:cxn ang="0">
                  <a:pos x="T8" y="T9"/>
                </a:cxn>
              </a:cxnLst>
              <a:rect l="0" t="0" r="r" b="b"/>
              <a:pathLst>
                <a:path w="644687" h="369950" extrusionOk="0">
                  <a:moveTo>
                    <a:pt x="258217" y="369951"/>
                  </a:moveTo>
                  <a:lnTo>
                    <a:pt x="0" y="221837"/>
                  </a:lnTo>
                  <a:lnTo>
                    <a:pt x="386471" y="0"/>
                  </a:lnTo>
                  <a:lnTo>
                    <a:pt x="644688" y="148114"/>
                  </a:lnTo>
                  <a:lnTo>
                    <a:pt x="258217" y="369951"/>
                  </a:lnTo>
                  <a:close/>
                </a:path>
              </a:pathLst>
            </a:custGeom>
            <a:solidFill>
              <a:srgbClr val="D6D8E5">
                <a:alpha val="39999"/>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40" name="Google Shape;711;p17">
              <a:extLst>
                <a:ext uri="{FF2B5EF4-FFF2-40B4-BE49-F238E27FC236}">
                  <a16:creationId xmlns:a16="http://schemas.microsoft.com/office/drawing/2014/main" xmlns="" id="{5AD4CB11-DD13-48A9-B88C-24BD2D17F214}"/>
                </a:ext>
              </a:extLst>
            </p:cNvPr>
            <p:cNvSpPr>
              <a:spLocks/>
            </p:cNvSpPr>
            <p:nvPr/>
          </p:nvSpPr>
          <p:spPr bwMode="auto">
            <a:xfrm flipH="1">
              <a:off x="4006499" y="4216336"/>
              <a:ext cx="427701" cy="247554"/>
            </a:xfrm>
            <a:custGeom>
              <a:avLst/>
              <a:gdLst>
                <a:gd name="T0" fmla="*/ 213851 w 427701"/>
                <a:gd name="T1" fmla="*/ 247555 h 247554"/>
                <a:gd name="T2" fmla="*/ 0 w 427701"/>
                <a:gd name="T3" fmla="*/ 123730 h 247554"/>
                <a:gd name="T4" fmla="*/ 213851 w 427701"/>
                <a:gd name="T5" fmla="*/ 0 h 247554"/>
                <a:gd name="T6" fmla="*/ 427702 w 427701"/>
                <a:gd name="T7" fmla="*/ 123730 h 247554"/>
                <a:gd name="T8" fmla="*/ 213851 w 427701"/>
                <a:gd name="T9" fmla="*/ 247555 h 247554"/>
              </a:gdLst>
              <a:ahLst/>
              <a:cxnLst>
                <a:cxn ang="0">
                  <a:pos x="T0" y="T1"/>
                </a:cxn>
                <a:cxn ang="0">
                  <a:pos x="T2" y="T3"/>
                </a:cxn>
                <a:cxn ang="0">
                  <a:pos x="T4" y="T5"/>
                </a:cxn>
                <a:cxn ang="0">
                  <a:pos x="T6" y="T7"/>
                </a:cxn>
                <a:cxn ang="0">
                  <a:pos x="T8" y="T9"/>
                </a:cxn>
              </a:cxnLst>
              <a:rect l="0" t="0"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41" name="Google Shape;712;p17">
              <a:extLst>
                <a:ext uri="{FF2B5EF4-FFF2-40B4-BE49-F238E27FC236}">
                  <a16:creationId xmlns:a16="http://schemas.microsoft.com/office/drawing/2014/main" xmlns="" id="{72A7AA14-C463-4C0B-8108-3937C2A297F4}"/>
                </a:ext>
              </a:extLst>
            </p:cNvPr>
            <p:cNvSpPr>
              <a:spLocks/>
            </p:cNvSpPr>
            <p:nvPr/>
          </p:nvSpPr>
          <p:spPr bwMode="auto">
            <a:xfrm flipH="1">
              <a:off x="4220350" y="4340066"/>
              <a:ext cx="213850" cy="371379"/>
            </a:xfrm>
            <a:custGeom>
              <a:avLst/>
              <a:gdLst>
                <a:gd name="T0" fmla="*/ 213851 w 213850"/>
                <a:gd name="T1" fmla="*/ 371380 h 371379"/>
                <a:gd name="T2" fmla="*/ 0 w 213850"/>
                <a:gd name="T3" fmla="*/ 247555 h 371379"/>
                <a:gd name="T4" fmla="*/ 0 w 213850"/>
                <a:gd name="T5" fmla="*/ 0 h 371379"/>
                <a:gd name="T6" fmla="*/ 213851 w 213850"/>
                <a:gd name="T7" fmla="*/ 123825 h 371379"/>
                <a:gd name="T8" fmla="*/ 213851 w 213850"/>
                <a:gd name="T9" fmla="*/ 371380 h 371379"/>
              </a:gdLst>
              <a:ahLst/>
              <a:cxnLst>
                <a:cxn ang="0">
                  <a:pos x="T0" y="T1"/>
                </a:cxn>
                <a:cxn ang="0">
                  <a:pos x="T2" y="T3"/>
                </a:cxn>
                <a:cxn ang="0">
                  <a:pos x="T4" y="T5"/>
                </a:cxn>
                <a:cxn ang="0">
                  <a:pos x="T6" y="T7"/>
                </a:cxn>
                <a:cxn ang="0">
                  <a:pos x="T8" y="T9"/>
                </a:cxn>
              </a:cxnLst>
              <a:rect l="0" t="0"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42" name="Google Shape;713;p17">
              <a:extLst>
                <a:ext uri="{FF2B5EF4-FFF2-40B4-BE49-F238E27FC236}">
                  <a16:creationId xmlns:a16="http://schemas.microsoft.com/office/drawing/2014/main" xmlns="" id="{F6703646-392A-48FC-9D51-1F7ED77A6034}"/>
                </a:ext>
              </a:extLst>
            </p:cNvPr>
            <p:cNvSpPr>
              <a:spLocks/>
            </p:cNvSpPr>
            <p:nvPr/>
          </p:nvSpPr>
          <p:spPr bwMode="auto">
            <a:xfrm flipH="1">
              <a:off x="4006499" y="4340066"/>
              <a:ext cx="213850" cy="371379"/>
            </a:xfrm>
            <a:custGeom>
              <a:avLst/>
              <a:gdLst>
                <a:gd name="T0" fmla="*/ 213851 w 213850"/>
                <a:gd name="T1" fmla="*/ 247555 h 371379"/>
                <a:gd name="T2" fmla="*/ 0 w 213850"/>
                <a:gd name="T3" fmla="*/ 371380 h 371379"/>
                <a:gd name="T4" fmla="*/ 0 w 213850"/>
                <a:gd name="T5" fmla="*/ 123825 h 371379"/>
                <a:gd name="T6" fmla="*/ 213851 w 213850"/>
                <a:gd name="T7" fmla="*/ 0 h 371379"/>
                <a:gd name="T8" fmla="*/ 213851 w 213850"/>
                <a:gd name="T9" fmla="*/ 247555 h 371379"/>
              </a:gdLst>
              <a:ahLst/>
              <a:cxnLst>
                <a:cxn ang="0">
                  <a:pos x="T0" y="T1"/>
                </a:cxn>
                <a:cxn ang="0">
                  <a:pos x="T2" y="T3"/>
                </a:cxn>
                <a:cxn ang="0">
                  <a:pos x="T4" y="T5"/>
                </a:cxn>
                <a:cxn ang="0">
                  <a:pos x="T6" y="T7"/>
                </a:cxn>
                <a:cxn ang="0">
                  <a:pos x="T8" y="T9"/>
                </a:cxn>
              </a:cxnLst>
              <a:rect l="0" t="0"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43" name="Google Shape;714;p17">
              <a:extLst>
                <a:ext uri="{FF2B5EF4-FFF2-40B4-BE49-F238E27FC236}">
                  <a16:creationId xmlns:a16="http://schemas.microsoft.com/office/drawing/2014/main" xmlns="" id="{74729CDE-548C-4849-B331-D9588AE38AD6}"/>
                </a:ext>
              </a:extLst>
            </p:cNvPr>
            <p:cNvSpPr>
              <a:spLocks/>
            </p:cNvSpPr>
            <p:nvPr/>
          </p:nvSpPr>
          <p:spPr bwMode="auto">
            <a:xfrm>
              <a:off x="4167991" y="3808868"/>
              <a:ext cx="217302" cy="317702"/>
            </a:xfrm>
            <a:custGeom>
              <a:avLst/>
              <a:gdLst>
                <a:gd name="T0" fmla="*/ 72307 w 205002"/>
                <a:gd name="T1" fmla="*/ 9903 h 299719"/>
                <a:gd name="T2" fmla="*/ 163271 w 205002"/>
                <a:gd name="T3" fmla="*/ 41050 h 299719"/>
                <a:gd name="T4" fmla="*/ 176320 w 205002"/>
                <a:gd name="T5" fmla="*/ 144396 h 299719"/>
                <a:gd name="T6" fmla="*/ 203657 w 205002"/>
                <a:gd name="T7" fmla="*/ 220596 h 299719"/>
                <a:gd name="T8" fmla="*/ 136982 w 205002"/>
                <a:gd name="T9" fmla="*/ 298129 h 299719"/>
                <a:gd name="T10" fmla="*/ 11252 w 205002"/>
                <a:gd name="T11" fmla="*/ 263935 h 299719"/>
                <a:gd name="T12" fmla="*/ 11252 w 205002"/>
                <a:gd name="T13" fmla="*/ 178210 h 299719"/>
                <a:gd name="T14" fmla="*/ 38017 w 205002"/>
                <a:gd name="T15" fmla="*/ 106963 h 299719"/>
                <a:gd name="T16" fmla="*/ 72307 w 205002"/>
                <a:gd name="T17" fmla="*/ 9903 h 299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lnTo>
                    <a:pt x="72307" y="9903"/>
                  </a:lnTo>
                  <a:close/>
                </a:path>
              </a:pathLst>
            </a:custGeom>
            <a:solidFill>
              <a:srgbClr val="2B2A3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44" name="Google Shape;715;p17">
              <a:extLst>
                <a:ext uri="{FF2B5EF4-FFF2-40B4-BE49-F238E27FC236}">
                  <a16:creationId xmlns:a16="http://schemas.microsoft.com/office/drawing/2014/main" xmlns="" id="{C74CA710-7D13-471E-8AFC-C973581B7DE6}"/>
                </a:ext>
              </a:extLst>
            </p:cNvPr>
            <p:cNvSpPr>
              <a:spLocks/>
            </p:cNvSpPr>
            <p:nvPr/>
          </p:nvSpPr>
          <p:spPr bwMode="auto">
            <a:xfrm>
              <a:off x="4184467" y="3806108"/>
              <a:ext cx="104086" cy="128266"/>
            </a:xfrm>
            <a:custGeom>
              <a:avLst/>
              <a:gdLst>
                <a:gd name="T0" fmla="*/ 98195 w 98194"/>
                <a:gd name="T1" fmla="*/ 3459 h 121006"/>
                <a:gd name="T2" fmla="*/ 22471 w 98194"/>
                <a:gd name="T3" fmla="*/ 15270 h 121006"/>
                <a:gd name="T4" fmla="*/ 2468 w 98194"/>
                <a:gd name="T5" fmla="*/ 84803 h 121006"/>
                <a:gd name="T6" fmla="*/ 25614 w 98194"/>
                <a:gd name="T7" fmla="*/ 120998 h 121006"/>
                <a:gd name="T8" fmla="*/ 98195 w 98194"/>
                <a:gd name="T9" fmla="*/ 3459 h 121006"/>
              </a:gdLst>
              <a:ahLst/>
              <a:cxnLst>
                <a:cxn ang="0">
                  <a:pos x="T0" y="T1"/>
                </a:cxn>
                <a:cxn ang="0">
                  <a:pos x="T2" y="T3"/>
                </a:cxn>
                <a:cxn ang="0">
                  <a:pos x="T4" y="T5"/>
                </a:cxn>
                <a:cxn ang="0">
                  <a:pos x="T6" y="T7"/>
                </a:cxn>
                <a:cxn ang="0">
                  <a:pos x="T8" y="T9"/>
                </a:cxn>
              </a:cxnLst>
              <a:rect l="0" t="0"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45" name="Google Shape;716;p17">
              <a:extLst>
                <a:ext uri="{FF2B5EF4-FFF2-40B4-BE49-F238E27FC236}">
                  <a16:creationId xmlns:a16="http://schemas.microsoft.com/office/drawing/2014/main" xmlns="" id="{AE38ADFB-F36B-4C9B-AA44-B22B477A9EF4}"/>
                </a:ext>
              </a:extLst>
            </p:cNvPr>
            <p:cNvSpPr>
              <a:spLocks/>
            </p:cNvSpPr>
            <p:nvPr/>
          </p:nvSpPr>
          <p:spPr bwMode="auto">
            <a:xfrm>
              <a:off x="4204813" y="3945340"/>
              <a:ext cx="128390" cy="143694"/>
            </a:xfrm>
            <a:custGeom>
              <a:avLst/>
              <a:gdLst>
                <a:gd name="T0" fmla="*/ 96617 w 121123"/>
                <a:gd name="T1" fmla="*/ 0 h 135560"/>
                <a:gd name="T2" fmla="*/ 94522 w 121123"/>
                <a:gd name="T3" fmla="*/ 56197 h 135560"/>
                <a:gd name="T4" fmla="*/ 120525 w 121123"/>
                <a:gd name="T5" fmla="*/ 68294 h 135560"/>
                <a:gd name="T6" fmla="*/ 74805 w 121123"/>
                <a:gd name="T7" fmla="*/ 133826 h 135560"/>
                <a:gd name="T8" fmla="*/ 414 w 121123"/>
                <a:gd name="T9" fmla="*/ 94964 h 135560"/>
                <a:gd name="T10" fmla="*/ 22989 w 121123"/>
                <a:gd name="T11" fmla="*/ 44863 h 135560"/>
                <a:gd name="T12" fmla="*/ 37657 w 121123"/>
                <a:gd name="T13" fmla="*/ 44863 h 135560"/>
                <a:gd name="T14" fmla="*/ 39276 w 121123"/>
                <a:gd name="T15" fmla="*/ 19526 h 135560"/>
                <a:gd name="T16" fmla="*/ 96617 w 121123"/>
                <a:gd name="T17" fmla="*/ 0 h 135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46" name="Google Shape;717;p17">
              <a:extLst>
                <a:ext uri="{FF2B5EF4-FFF2-40B4-BE49-F238E27FC236}">
                  <a16:creationId xmlns:a16="http://schemas.microsoft.com/office/drawing/2014/main" xmlns="" id="{0C6F428D-4037-4602-AD02-8CD3FB85D2C7}"/>
                </a:ext>
              </a:extLst>
            </p:cNvPr>
            <p:cNvSpPr>
              <a:spLocks/>
            </p:cNvSpPr>
            <p:nvPr/>
          </p:nvSpPr>
          <p:spPr bwMode="auto">
            <a:xfrm>
              <a:off x="3985576" y="4002666"/>
              <a:ext cx="242294" cy="344916"/>
            </a:xfrm>
            <a:custGeom>
              <a:avLst/>
              <a:gdLst>
                <a:gd name="T0" fmla="*/ 149659 w 228579"/>
                <a:gd name="T1" fmla="*/ 225085 h 325392"/>
                <a:gd name="T2" fmla="*/ 97557 w 228579"/>
                <a:gd name="T3" fmla="*/ 279282 h 325392"/>
                <a:gd name="T4" fmla="*/ 79746 w 228579"/>
                <a:gd name="T5" fmla="*/ 300142 h 325392"/>
                <a:gd name="T6" fmla="*/ 44694 w 228579"/>
                <a:gd name="T7" fmla="*/ 323383 h 325392"/>
                <a:gd name="T8" fmla="*/ 25644 w 228579"/>
                <a:gd name="T9" fmla="*/ 323383 h 325392"/>
                <a:gd name="T10" fmla="*/ 29739 w 228579"/>
                <a:gd name="T11" fmla="*/ 315763 h 325392"/>
                <a:gd name="T12" fmla="*/ 52695 w 228579"/>
                <a:gd name="T13" fmla="*/ 303475 h 325392"/>
                <a:gd name="T14" fmla="*/ 34788 w 228579"/>
                <a:gd name="T15" fmla="*/ 310905 h 325392"/>
                <a:gd name="T16" fmla="*/ 15738 w 228579"/>
                <a:gd name="T17" fmla="*/ 314715 h 325392"/>
                <a:gd name="T18" fmla="*/ 7546 w 228579"/>
                <a:gd name="T19" fmla="*/ 305190 h 325392"/>
                <a:gd name="T20" fmla="*/ 27549 w 228579"/>
                <a:gd name="T21" fmla="*/ 298999 h 325392"/>
                <a:gd name="T22" fmla="*/ 42693 w 228579"/>
                <a:gd name="T23" fmla="*/ 291188 h 325392"/>
                <a:gd name="T24" fmla="*/ 21167 w 228579"/>
                <a:gd name="T25" fmla="*/ 295665 h 325392"/>
                <a:gd name="T26" fmla="*/ 3165 w 228579"/>
                <a:gd name="T27" fmla="*/ 293569 h 325392"/>
                <a:gd name="T28" fmla="*/ 4308 w 228579"/>
                <a:gd name="T29" fmla="*/ 284902 h 325392"/>
                <a:gd name="T30" fmla="*/ 30216 w 228579"/>
                <a:gd name="T31" fmla="*/ 278901 h 325392"/>
                <a:gd name="T32" fmla="*/ 41455 w 228579"/>
                <a:gd name="T33" fmla="*/ 270709 h 325392"/>
                <a:gd name="T34" fmla="*/ 27168 w 228579"/>
                <a:gd name="T35" fmla="*/ 271852 h 325392"/>
                <a:gd name="T36" fmla="*/ 11737 w 228579"/>
                <a:gd name="T37" fmla="*/ 262327 h 325392"/>
                <a:gd name="T38" fmla="*/ 21262 w 228579"/>
                <a:gd name="T39" fmla="*/ 259756 h 325392"/>
                <a:gd name="T40" fmla="*/ 46503 w 228579"/>
                <a:gd name="T41" fmla="*/ 255469 h 325392"/>
                <a:gd name="T42" fmla="*/ 71459 w 228579"/>
                <a:gd name="T43" fmla="*/ 252517 h 325392"/>
                <a:gd name="T44" fmla="*/ 113750 w 228579"/>
                <a:gd name="T45" fmla="*/ 205939 h 325392"/>
                <a:gd name="T46" fmla="*/ 151278 w 228579"/>
                <a:gd name="T47" fmla="*/ 129739 h 325392"/>
                <a:gd name="T48" fmla="*/ 178044 w 228579"/>
                <a:gd name="T49" fmla="*/ 27727 h 325392"/>
                <a:gd name="T50" fmla="*/ 210714 w 228579"/>
                <a:gd name="T51" fmla="*/ 9 h 325392"/>
                <a:gd name="T52" fmla="*/ 227478 w 228579"/>
                <a:gd name="T53" fmla="*/ 34870 h 325392"/>
                <a:gd name="T54" fmla="*/ 149659 w 228579"/>
                <a:gd name="T55" fmla="*/ 225085 h 325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47" name="Google Shape;718;p17">
              <a:extLst>
                <a:ext uri="{FF2B5EF4-FFF2-40B4-BE49-F238E27FC236}">
                  <a16:creationId xmlns:a16="http://schemas.microsoft.com/office/drawing/2014/main" xmlns="" id="{54A42B03-A13F-411E-A66D-863D71C7C3AA}"/>
                </a:ext>
              </a:extLst>
            </p:cNvPr>
            <p:cNvSpPr>
              <a:spLocks/>
            </p:cNvSpPr>
            <p:nvPr/>
          </p:nvSpPr>
          <p:spPr bwMode="auto">
            <a:xfrm>
              <a:off x="4167439" y="3992379"/>
              <a:ext cx="187162" cy="246878"/>
            </a:xfrm>
            <a:custGeom>
              <a:avLst/>
              <a:gdLst>
                <a:gd name="T0" fmla="*/ 139122 w 176568"/>
                <a:gd name="T1" fmla="*/ 16859 h 232904"/>
                <a:gd name="T2" fmla="*/ 172840 w 176568"/>
                <a:gd name="T3" fmla="*/ 35051 h 232904"/>
                <a:gd name="T4" fmla="*/ 168649 w 176568"/>
                <a:gd name="T5" fmla="*/ 122300 h 232904"/>
                <a:gd name="T6" fmla="*/ 134264 w 176568"/>
                <a:gd name="T7" fmla="*/ 231266 h 232904"/>
                <a:gd name="T8" fmla="*/ 24726 w 176568"/>
                <a:gd name="T9" fmla="*/ 209835 h 232904"/>
                <a:gd name="T10" fmla="*/ 21488 w 176568"/>
                <a:gd name="T11" fmla="*/ 132016 h 232904"/>
                <a:gd name="T12" fmla="*/ 54635 w 176568"/>
                <a:gd name="T13" fmla="*/ 285 h 232904"/>
                <a:gd name="T14" fmla="*/ 69113 w 176568"/>
                <a:gd name="T15" fmla="*/ 285 h 232904"/>
                <a:gd name="T16" fmla="*/ 58159 w 176568"/>
                <a:gd name="T17" fmla="*/ 66960 h 232904"/>
                <a:gd name="T18" fmla="*/ 139122 w 176568"/>
                <a:gd name="T19" fmla="*/ 16859 h 232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4F81B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48" name="Google Shape;719;p17">
              <a:extLst>
                <a:ext uri="{FF2B5EF4-FFF2-40B4-BE49-F238E27FC236}">
                  <a16:creationId xmlns:a16="http://schemas.microsoft.com/office/drawing/2014/main" xmlns="" id="{CC3E56AC-820A-42AB-8B43-6D279DA1B10D}"/>
                </a:ext>
              </a:extLst>
            </p:cNvPr>
            <p:cNvSpPr>
              <a:spLocks/>
            </p:cNvSpPr>
            <p:nvPr/>
          </p:nvSpPr>
          <p:spPr bwMode="auto">
            <a:xfrm>
              <a:off x="4200775" y="3815935"/>
              <a:ext cx="137686" cy="169616"/>
            </a:xfrm>
            <a:custGeom>
              <a:avLst/>
              <a:gdLst>
                <a:gd name="T0" fmla="*/ 2701 w 129892"/>
                <a:gd name="T1" fmla="*/ 57241 h 160015"/>
                <a:gd name="T2" fmla="*/ 2701 w 129892"/>
                <a:gd name="T3" fmla="*/ 57241 h 160015"/>
                <a:gd name="T4" fmla="*/ 66995 w 129892"/>
                <a:gd name="T5" fmla="*/ 91 h 160015"/>
                <a:gd name="T6" fmla="*/ 129784 w 129892"/>
                <a:gd name="T7" fmla="*/ 70438 h 160015"/>
                <a:gd name="T8" fmla="*/ 129765 w 129892"/>
                <a:gd name="T9" fmla="*/ 70767 h 160015"/>
                <a:gd name="T10" fmla="*/ 100428 w 129892"/>
                <a:gd name="T11" fmla="*/ 121821 h 160015"/>
                <a:gd name="T12" fmla="*/ 95094 w 129892"/>
                <a:gd name="T13" fmla="*/ 136584 h 160015"/>
                <a:gd name="T14" fmla="*/ 39468 w 129892"/>
                <a:gd name="T15" fmla="*/ 160016 h 160015"/>
                <a:gd name="T16" fmla="*/ 13369 w 129892"/>
                <a:gd name="T17" fmla="*/ 137061 h 160015"/>
                <a:gd name="T18" fmla="*/ 2701 w 129892"/>
                <a:gd name="T19" fmla="*/ 57241 h 160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49" name="Google Shape;720;p17">
              <a:extLst>
                <a:ext uri="{FF2B5EF4-FFF2-40B4-BE49-F238E27FC236}">
                  <a16:creationId xmlns:a16="http://schemas.microsoft.com/office/drawing/2014/main" xmlns="" id="{14BD064F-D13D-4104-8938-98835654DAA3}"/>
                </a:ext>
              </a:extLst>
            </p:cNvPr>
            <p:cNvSpPr>
              <a:spLocks/>
            </p:cNvSpPr>
            <p:nvPr/>
          </p:nvSpPr>
          <p:spPr bwMode="auto">
            <a:xfrm>
              <a:off x="4206363" y="3815270"/>
              <a:ext cx="138230" cy="130098"/>
            </a:xfrm>
            <a:custGeom>
              <a:avLst/>
              <a:gdLst>
                <a:gd name="T0" fmla="*/ 72390 w 130406"/>
                <a:gd name="T1" fmla="*/ 1671 h 122734"/>
                <a:gd name="T2" fmla="*/ 123254 w 130406"/>
                <a:gd name="T3" fmla="*/ 37104 h 122734"/>
                <a:gd name="T4" fmla="*/ 128111 w 130406"/>
                <a:gd name="T5" fmla="*/ 98064 h 122734"/>
                <a:gd name="T6" fmla="*/ 124587 w 130406"/>
                <a:gd name="T7" fmla="*/ 107589 h 122734"/>
                <a:gd name="T8" fmla="*/ 95155 w 130406"/>
                <a:gd name="T9" fmla="*/ 122734 h 122734"/>
                <a:gd name="T10" fmla="*/ 85630 w 130406"/>
                <a:gd name="T11" fmla="*/ 77776 h 122734"/>
                <a:gd name="T12" fmla="*/ 81534 w 130406"/>
                <a:gd name="T13" fmla="*/ 65108 h 122734"/>
                <a:gd name="T14" fmla="*/ 77533 w 130406"/>
                <a:gd name="T15" fmla="*/ 54916 h 122734"/>
                <a:gd name="T16" fmla="*/ 58483 w 130406"/>
                <a:gd name="T17" fmla="*/ 34342 h 122734"/>
                <a:gd name="T18" fmla="*/ 0 w 130406"/>
                <a:gd name="T19" fmla="*/ 37009 h 122734"/>
                <a:gd name="T20" fmla="*/ 72390 w 130406"/>
                <a:gd name="T21" fmla="*/ 1671 h 122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50" name="Google Shape;721;p17">
              <a:extLst>
                <a:ext uri="{FF2B5EF4-FFF2-40B4-BE49-F238E27FC236}">
                  <a16:creationId xmlns:a16="http://schemas.microsoft.com/office/drawing/2014/main" xmlns="" id="{D02801DF-0AB9-4FC2-8A30-4332629F51B9}"/>
                </a:ext>
              </a:extLst>
            </p:cNvPr>
            <p:cNvSpPr>
              <a:spLocks/>
            </p:cNvSpPr>
            <p:nvPr/>
          </p:nvSpPr>
          <p:spPr bwMode="auto">
            <a:xfrm>
              <a:off x="4040436" y="4669398"/>
              <a:ext cx="108702" cy="82916"/>
            </a:xfrm>
            <a:custGeom>
              <a:avLst/>
              <a:gdLst>
                <a:gd name="T0" fmla="*/ 95132 w 102549"/>
                <a:gd name="T1" fmla="*/ 3 h 78223"/>
                <a:gd name="T2" fmla="*/ 62747 w 102549"/>
                <a:gd name="T3" fmla="*/ 4003 h 78223"/>
                <a:gd name="T4" fmla="*/ 17694 w 102549"/>
                <a:gd name="T5" fmla="*/ 38388 h 78223"/>
                <a:gd name="T6" fmla="*/ 263 w 102549"/>
                <a:gd name="T7" fmla="*/ 64106 h 78223"/>
                <a:gd name="T8" fmla="*/ 49888 w 102549"/>
                <a:gd name="T9" fmla="*/ 72107 h 78223"/>
                <a:gd name="T10" fmla="*/ 84464 w 102549"/>
                <a:gd name="T11" fmla="*/ 47913 h 78223"/>
                <a:gd name="T12" fmla="*/ 102466 w 102549"/>
                <a:gd name="T13" fmla="*/ 28863 h 78223"/>
                <a:gd name="T14" fmla="*/ 95132 w 102549"/>
                <a:gd name="T15" fmla="*/ 3 h 78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51" name="Google Shape;722;p17">
              <a:extLst>
                <a:ext uri="{FF2B5EF4-FFF2-40B4-BE49-F238E27FC236}">
                  <a16:creationId xmlns:a16="http://schemas.microsoft.com/office/drawing/2014/main" xmlns="" id="{921FE631-BFE6-481D-8450-F4FA7ED49038}"/>
                </a:ext>
              </a:extLst>
            </p:cNvPr>
            <p:cNvSpPr>
              <a:spLocks/>
            </p:cNvSpPr>
            <p:nvPr/>
          </p:nvSpPr>
          <p:spPr bwMode="auto">
            <a:xfrm>
              <a:off x="4040916" y="4695848"/>
              <a:ext cx="108209" cy="56495"/>
            </a:xfrm>
            <a:custGeom>
              <a:avLst/>
              <a:gdLst>
                <a:gd name="T0" fmla="*/ 101917 w 102084"/>
                <a:gd name="T1" fmla="*/ 0 h 53297"/>
                <a:gd name="T2" fmla="*/ 83725 w 102084"/>
                <a:gd name="T3" fmla="*/ 18193 h 53297"/>
                <a:gd name="T4" fmla="*/ 48482 w 102084"/>
                <a:gd name="T5" fmla="*/ 42863 h 53297"/>
                <a:gd name="T6" fmla="*/ 0 w 102084"/>
                <a:gd name="T7" fmla="*/ 39719 h 53297"/>
                <a:gd name="T8" fmla="*/ 49435 w 102084"/>
                <a:gd name="T9" fmla="*/ 47149 h 53297"/>
                <a:gd name="T10" fmla="*/ 84010 w 102084"/>
                <a:gd name="T11" fmla="*/ 22955 h 53297"/>
                <a:gd name="T12" fmla="*/ 102013 w 102084"/>
                <a:gd name="T13" fmla="*/ 3905 h 53297"/>
                <a:gd name="T14" fmla="*/ 101917 w 102084"/>
                <a:gd name="T15" fmla="*/ 0 h 532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52" name="Google Shape;723;p17">
              <a:extLst>
                <a:ext uri="{FF2B5EF4-FFF2-40B4-BE49-F238E27FC236}">
                  <a16:creationId xmlns:a16="http://schemas.microsoft.com/office/drawing/2014/main" xmlns="" id="{9C63FCFC-1526-4D3E-BDBD-138F2403FAA9}"/>
                </a:ext>
              </a:extLst>
            </p:cNvPr>
            <p:cNvSpPr>
              <a:spLocks/>
            </p:cNvSpPr>
            <p:nvPr/>
          </p:nvSpPr>
          <p:spPr bwMode="auto">
            <a:xfrm>
              <a:off x="3986051" y="4633668"/>
              <a:ext cx="99502" cy="77082"/>
            </a:xfrm>
            <a:custGeom>
              <a:avLst/>
              <a:gdLst>
                <a:gd name="T0" fmla="*/ 86537 w 93870"/>
                <a:gd name="T1" fmla="*/ 0 h 72719"/>
                <a:gd name="T2" fmla="*/ 57390 w 93870"/>
                <a:gd name="T3" fmla="*/ 4858 h 72719"/>
                <a:gd name="T4" fmla="*/ 16242 w 93870"/>
                <a:gd name="T5" fmla="*/ 36195 h 72719"/>
                <a:gd name="T6" fmla="*/ 240 w 93870"/>
                <a:gd name="T7" fmla="*/ 59722 h 72719"/>
                <a:gd name="T8" fmla="*/ 45674 w 93870"/>
                <a:gd name="T9" fmla="*/ 67056 h 72719"/>
                <a:gd name="T10" fmla="*/ 77297 w 93870"/>
                <a:gd name="T11" fmla="*/ 44958 h 72719"/>
                <a:gd name="T12" fmla="*/ 93871 w 93870"/>
                <a:gd name="T13" fmla="*/ 27813 h 72719"/>
                <a:gd name="T14" fmla="*/ 86537 w 93870"/>
                <a:gd name="T15" fmla="*/ 0 h 727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53" name="Google Shape;724;p17">
              <a:extLst>
                <a:ext uri="{FF2B5EF4-FFF2-40B4-BE49-F238E27FC236}">
                  <a16:creationId xmlns:a16="http://schemas.microsoft.com/office/drawing/2014/main" xmlns="" id="{D98A39CD-A171-4949-97CC-536B911C4CE3}"/>
                </a:ext>
              </a:extLst>
            </p:cNvPr>
            <p:cNvSpPr>
              <a:spLocks/>
            </p:cNvSpPr>
            <p:nvPr/>
          </p:nvSpPr>
          <p:spPr bwMode="auto">
            <a:xfrm>
              <a:off x="3986508" y="4659104"/>
              <a:ext cx="99108" cy="51736"/>
            </a:xfrm>
            <a:custGeom>
              <a:avLst/>
              <a:gdLst>
                <a:gd name="T0" fmla="*/ 93345 w 93498"/>
                <a:gd name="T1" fmla="*/ 0 h 48808"/>
                <a:gd name="T2" fmla="*/ 76581 w 93498"/>
                <a:gd name="T3" fmla="*/ 16669 h 48808"/>
                <a:gd name="T4" fmla="*/ 44387 w 93498"/>
                <a:gd name="T5" fmla="*/ 39243 h 48808"/>
                <a:gd name="T6" fmla="*/ 0 w 93498"/>
                <a:gd name="T7" fmla="*/ 36385 h 48808"/>
                <a:gd name="T8" fmla="*/ 45244 w 93498"/>
                <a:gd name="T9" fmla="*/ 43148 h 48808"/>
                <a:gd name="T10" fmla="*/ 76867 w 93498"/>
                <a:gd name="T11" fmla="*/ 21050 h 48808"/>
                <a:gd name="T12" fmla="*/ 93440 w 93498"/>
                <a:gd name="T13" fmla="*/ 3905 h 48808"/>
                <a:gd name="T14" fmla="*/ 93345 w 93498"/>
                <a:gd name="T15" fmla="*/ 0 h 488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54" name="Google Shape;725;p17">
              <a:extLst>
                <a:ext uri="{FF2B5EF4-FFF2-40B4-BE49-F238E27FC236}">
                  <a16:creationId xmlns:a16="http://schemas.microsoft.com/office/drawing/2014/main" xmlns="" id="{D1D49EFD-5132-4167-B3A1-1273A67FDC9A}"/>
                </a:ext>
              </a:extLst>
            </p:cNvPr>
            <p:cNvSpPr>
              <a:spLocks/>
            </p:cNvSpPr>
            <p:nvPr/>
          </p:nvSpPr>
          <p:spPr bwMode="auto">
            <a:xfrm>
              <a:off x="4022948" y="4236054"/>
              <a:ext cx="236938" cy="408660"/>
            </a:xfrm>
            <a:custGeom>
              <a:avLst/>
              <a:gdLst>
                <a:gd name="T0" fmla="*/ 222028 w 223526"/>
                <a:gd name="T1" fmla="*/ 14192 h 385528"/>
                <a:gd name="T2" fmla="*/ 124016 w 223526"/>
                <a:gd name="T3" fmla="*/ 0 h 385528"/>
                <a:gd name="T4" fmla="*/ 125158 w 223526"/>
                <a:gd name="T5" fmla="*/ 19717 h 385528"/>
                <a:gd name="T6" fmla="*/ 0 w 223526"/>
                <a:gd name="T7" fmla="*/ 128111 h 385528"/>
                <a:gd name="T8" fmla="*/ 25432 w 223526"/>
                <a:gd name="T9" fmla="*/ 381476 h 385528"/>
                <a:gd name="T10" fmla="*/ 52578 w 223526"/>
                <a:gd name="T11" fmla="*/ 380524 h 385528"/>
                <a:gd name="T12" fmla="*/ 70390 w 223526"/>
                <a:gd name="T13" fmla="*/ 164306 h 385528"/>
                <a:gd name="T14" fmla="*/ 219075 w 223526"/>
                <a:gd name="T15" fmla="*/ 69056 h 385528"/>
                <a:gd name="T16" fmla="*/ 222885 w 223526"/>
                <a:gd name="T17" fmla="*/ 26956 h 385528"/>
                <a:gd name="T18" fmla="*/ 222028 w 223526"/>
                <a:gd name="T19" fmla="*/ 14192 h 385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55" name="Google Shape;726;p17">
              <a:extLst>
                <a:ext uri="{FF2B5EF4-FFF2-40B4-BE49-F238E27FC236}">
                  <a16:creationId xmlns:a16="http://schemas.microsoft.com/office/drawing/2014/main" xmlns="" id="{6E722338-B821-420E-86A5-CE5B0F787B0D}"/>
                </a:ext>
              </a:extLst>
            </p:cNvPr>
            <p:cNvSpPr>
              <a:spLocks/>
            </p:cNvSpPr>
            <p:nvPr/>
          </p:nvSpPr>
          <p:spPr bwMode="auto">
            <a:xfrm>
              <a:off x="4087552" y="4236862"/>
              <a:ext cx="235887" cy="442489"/>
            </a:xfrm>
            <a:custGeom>
              <a:avLst/>
              <a:gdLst>
                <a:gd name="T0" fmla="*/ 207359 w 222535"/>
                <a:gd name="T1" fmla="*/ 0 h 417442"/>
                <a:gd name="T2" fmla="*/ 122968 w 222535"/>
                <a:gd name="T3" fmla="*/ 11335 h 417442"/>
                <a:gd name="T4" fmla="*/ 124968 w 222535"/>
                <a:gd name="T5" fmla="*/ 51149 h 417442"/>
                <a:gd name="T6" fmla="*/ 0 w 222535"/>
                <a:gd name="T7" fmla="*/ 159544 h 417442"/>
                <a:gd name="T8" fmla="*/ 19050 w 222535"/>
                <a:gd name="T9" fmla="*/ 414814 h 417442"/>
                <a:gd name="T10" fmla="*/ 52102 w 222535"/>
                <a:gd name="T11" fmla="*/ 410909 h 417442"/>
                <a:gd name="T12" fmla="*/ 70009 w 222535"/>
                <a:gd name="T13" fmla="*/ 195739 h 417442"/>
                <a:gd name="T14" fmla="*/ 204788 w 222535"/>
                <a:gd name="T15" fmla="*/ 118872 h 417442"/>
                <a:gd name="T16" fmla="*/ 222504 w 222535"/>
                <a:gd name="T17" fmla="*/ 58103 h 417442"/>
                <a:gd name="T18" fmla="*/ 207359 w 222535"/>
                <a:gd name="T19" fmla="*/ 0 h 417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56" name="Google Shape;727;p17">
              <a:extLst>
                <a:ext uri="{FF2B5EF4-FFF2-40B4-BE49-F238E27FC236}">
                  <a16:creationId xmlns:a16="http://schemas.microsoft.com/office/drawing/2014/main" xmlns="" id="{1C1DD91B-B8D1-4B32-80CF-BCD15E01EDF3}"/>
                </a:ext>
              </a:extLst>
            </p:cNvPr>
            <p:cNvSpPr>
              <a:spLocks/>
            </p:cNvSpPr>
            <p:nvPr/>
          </p:nvSpPr>
          <p:spPr bwMode="auto">
            <a:xfrm>
              <a:off x="3999704" y="4209002"/>
              <a:ext cx="352749" cy="324700"/>
            </a:xfrm>
            <a:custGeom>
              <a:avLst/>
              <a:gdLst>
                <a:gd name="T0" fmla="*/ 319589 w 332782"/>
                <a:gd name="T1" fmla="*/ 48292 h 306321"/>
                <a:gd name="T2" fmla="*/ 290157 w 332782"/>
                <a:gd name="T3" fmla="*/ 166973 h 306321"/>
                <a:gd name="T4" fmla="*/ 164999 w 332782"/>
                <a:gd name="T5" fmla="*/ 219361 h 306321"/>
                <a:gd name="T6" fmla="*/ 153283 w 332782"/>
                <a:gd name="T7" fmla="*/ 222123 h 306321"/>
                <a:gd name="T8" fmla="*/ 153283 w 332782"/>
                <a:gd name="T9" fmla="*/ 303562 h 306321"/>
                <a:gd name="T10" fmla="*/ 26981 w 332782"/>
                <a:gd name="T11" fmla="*/ 260604 h 306321"/>
                <a:gd name="T12" fmla="*/ 3550 w 332782"/>
                <a:gd name="T13" fmla="*/ 185071 h 306321"/>
                <a:gd name="T14" fmla="*/ 788 w 332782"/>
                <a:gd name="T15" fmla="*/ 165068 h 306321"/>
                <a:gd name="T16" fmla="*/ 12599 w 332782"/>
                <a:gd name="T17" fmla="*/ 126968 h 306321"/>
                <a:gd name="T18" fmla="*/ 116802 w 332782"/>
                <a:gd name="T19" fmla="*/ 49625 h 306321"/>
                <a:gd name="T20" fmla="*/ 177286 w 332782"/>
                <a:gd name="T21" fmla="*/ 5429 h 306321"/>
                <a:gd name="T22" fmla="*/ 183096 w 332782"/>
                <a:gd name="T23" fmla="*/ 0 h 306321"/>
                <a:gd name="T24" fmla="*/ 295301 w 332782"/>
                <a:gd name="T25" fmla="*/ 21050 h 306321"/>
                <a:gd name="T26" fmla="*/ 319589 w 332782"/>
                <a:gd name="T27" fmla="*/ 48292 h 306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57" name="Google Shape;728;p17">
              <a:extLst>
                <a:ext uri="{FF2B5EF4-FFF2-40B4-BE49-F238E27FC236}">
                  <a16:creationId xmlns:a16="http://schemas.microsoft.com/office/drawing/2014/main" xmlns="" id="{33F97C59-A79B-48FD-9231-489EB7AABF32}"/>
                </a:ext>
              </a:extLst>
            </p:cNvPr>
            <p:cNvSpPr>
              <a:spLocks/>
            </p:cNvSpPr>
            <p:nvPr/>
          </p:nvSpPr>
          <p:spPr bwMode="auto">
            <a:xfrm>
              <a:off x="4283270" y="4017167"/>
              <a:ext cx="122590" cy="429780"/>
            </a:xfrm>
            <a:custGeom>
              <a:avLst/>
              <a:gdLst>
                <a:gd name="T0" fmla="*/ 8203 w 115651"/>
                <a:gd name="T1" fmla="*/ 345513 h 405453"/>
                <a:gd name="T2" fmla="*/ 29539 w 115651"/>
                <a:gd name="T3" fmla="*/ 328654 h 405453"/>
                <a:gd name="T4" fmla="*/ 51160 w 115651"/>
                <a:gd name="T5" fmla="*/ 313223 h 405453"/>
                <a:gd name="T6" fmla="*/ 73163 w 115651"/>
                <a:gd name="T7" fmla="*/ 250263 h 405453"/>
                <a:gd name="T8" fmla="*/ 71639 w 115651"/>
                <a:gd name="T9" fmla="*/ 156823 h 405453"/>
                <a:gd name="T10" fmla="*/ 34587 w 115651"/>
                <a:gd name="T11" fmla="*/ 49190 h 405453"/>
                <a:gd name="T12" fmla="*/ 39254 w 115651"/>
                <a:gd name="T13" fmla="*/ 6518 h 405453"/>
                <a:gd name="T14" fmla="*/ 73354 w 115651"/>
                <a:gd name="T15" fmla="*/ 24997 h 405453"/>
                <a:gd name="T16" fmla="*/ 112216 w 115651"/>
                <a:gd name="T17" fmla="*/ 151679 h 405453"/>
                <a:gd name="T18" fmla="*/ 110882 w 115651"/>
                <a:gd name="T19" fmla="*/ 246929 h 405453"/>
                <a:gd name="T20" fmla="*/ 85546 w 115651"/>
                <a:gd name="T21" fmla="*/ 326939 h 405453"/>
                <a:gd name="T22" fmla="*/ 77259 w 115651"/>
                <a:gd name="T23" fmla="*/ 355514 h 405453"/>
                <a:gd name="T24" fmla="*/ 54399 w 115651"/>
                <a:gd name="T25" fmla="*/ 395614 h 405453"/>
                <a:gd name="T26" fmla="*/ 37349 w 115651"/>
                <a:gd name="T27" fmla="*/ 405139 h 405453"/>
                <a:gd name="T28" fmla="*/ 38111 w 115651"/>
                <a:gd name="T29" fmla="*/ 395614 h 405453"/>
                <a:gd name="T30" fmla="*/ 54208 w 115651"/>
                <a:gd name="T31" fmla="*/ 372183 h 405453"/>
                <a:gd name="T32" fmla="*/ 40778 w 115651"/>
                <a:gd name="T33" fmla="*/ 388375 h 405453"/>
                <a:gd name="T34" fmla="*/ 24586 w 115651"/>
                <a:gd name="T35" fmla="*/ 401901 h 405453"/>
                <a:gd name="T36" fmla="*/ 13346 w 115651"/>
                <a:gd name="T37" fmla="*/ 396567 h 405453"/>
                <a:gd name="T38" fmla="*/ 29253 w 115651"/>
                <a:gd name="T39" fmla="*/ 380470 h 405453"/>
                <a:gd name="T40" fmla="*/ 40016 w 115651"/>
                <a:gd name="T41" fmla="*/ 365325 h 405453"/>
                <a:gd name="T42" fmla="*/ 22109 w 115651"/>
                <a:gd name="T43" fmla="*/ 380470 h 405453"/>
                <a:gd name="T44" fmla="*/ 4869 w 115651"/>
                <a:gd name="T45" fmla="*/ 387613 h 405453"/>
                <a:gd name="T46" fmla="*/ 2583 w 115651"/>
                <a:gd name="T47" fmla="*/ 378565 h 405453"/>
                <a:gd name="T48" fmla="*/ 23919 w 115651"/>
                <a:gd name="T49" fmla="*/ 359515 h 405453"/>
                <a:gd name="T50" fmla="*/ 30967 w 115651"/>
                <a:gd name="T51" fmla="*/ 345989 h 405453"/>
                <a:gd name="T52" fmla="*/ 18394 w 115651"/>
                <a:gd name="T53" fmla="*/ 354276 h 405453"/>
                <a:gd name="T54" fmla="*/ 487 w 115651"/>
                <a:gd name="T55" fmla="*/ 352371 h 405453"/>
                <a:gd name="T56" fmla="*/ 8203 w 115651"/>
                <a:gd name="T57" fmla="*/ 345513 h 405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58" name="Google Shape;729;p17">
              <a:extLst>
                <a:ext uri="{FF2B5EF4-FFF2-40B4-BE49-F238E27FC236}">
                  <a16:creationId xmlns:a16="http://schemas.microsoft.com/office/drawing/2014/main" xmlns="" id="{55F7645E-3978-4475-87EE-FF2AE3AA84CF}"/>
                </a:ext>
              </a:extLst>
            </p:cNvPr>
            <p:cNvSpPr>
              <a:spLocks/>
            </p:cNvSpPr>
            <p:nvPr/>
          </p:nvSpPr>
          <p:spPr bwMode="auto">
            <a:xfrm>
              <a:off x="4307291" y="4011751"/>
              <a:ext cx="74124" cy="94270"/>
            </a:xfrm>
            <a:custGeom>
              <a:avLst/>
              <a:gdLst>
                <a:gd name="T0" fmla="*/ 69928 w 69928"/>
                <a:gd name="T1" fmla="*/ 69255 h 88934"/>
                <a:gd name="T2" fmla="*/ 13350 w 69928"/>
                <a:gd name="T3" fmla="*/ 88305 h 88934"/>
                <a:gd name="T4" fmla="*/ 1348 w 69928"/>
                <a:gd name="T5" fmla="*/ 38299 h 88934"/>
                <a:gd name="T6" fmla="*/ 15921 w 69928"/>
                <a:gd name="T7" fmla="*/ 2104 h 88934"/>
                <a:gd name="T8" fmla="*/ 69928 w 69928"/>
                <a:gd name="T9" fmla="*/ 69255 h 88934"/>
              </a:gdLst>
              <a:ahLst/>
              <a:cxnLst>
                <a:cxn ang="0">
                  <a:pos x="T0" y="T1"/>
                </a:cxn>
                <a:cxn ang="0">
                  <a:pos x="T2" y="T3"/>
                </a:cxn>
                <a:cxn ang="0">
                  <a:pos x="T4" y="T5"/>
                </a:cxn>
                <a:cxn ang="0">
                  <a:pos x="T6" y="T7"/>
                </a:cxn>
                <a:cxn ang="0">
                  <a:pos x="T8" y="T9"/>
                </a:cxn>
              </a:cxnLst>
              <a:rect l="0" t="0"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C0504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59" name="Google Shape;730;p17">
              <a:extLst>
                <a:ext uri="{FF2B5EF4-FFF2-40B4-BE49-F238E27FC236}">
                  <a16:creationId xmlns:a16="http://schemas.microsoft.com/office/drawing/2014/main" xmlns="" id="{0B6C6BA3-CDA2-4E4D-A6F4-CC4D9BE8C465}"/>
                </a:ext>
              </a:extLst>
            </p:cNvPr>
            <p:cNvSpPr>
              <a:spLocks/>
            </p:cNvSpPr>
            <p:nvPr/>
          </p:nvSpPr>
          <p:spPr bwMode="auto">
            <a:xfrm>
              <a:off x="4161947" y="3992244"/>
              <a:ext cx="63405" cy="66570"/>
            </a:xfrm>
            <a:custGeom>
              <a:avLst/>
              <a:gdLst>
                <a:gd name="T0" fmla="*/ 59817 w 59816"/>
                <a:gd name="T1" fmla="*/ 413 h 62802"/>
                <a:gd name="T2" fmla="*/ 0 w 59816"/>
                <a:gd name="T3" fmla="*/ 55849 h 62802"/>
                <a:gd name="T4" fmla="*/ 11525 w 59816"/>
                <a:gd name="T5" fmla="*/ 62802 h 62802"/>
                <a:gd name="T6" fmla="*/ 59817 w 59816"/>
                <a:gd name="T7" fmla="*/ 413 h 62802"/>
              </a:gdLst>
              <a:ahLst/>
              <a:cxnLst>
                <a:cxn ang="0">
                  <a:pos x="T0" y="T1"/>
                </a:cxn>
                <a:cxn ang="0">
                  <a:pos x="T2" y="T3"/>
                </a:cxn>
                <a:cxn ang="0">
                  <a:pos x="T4" y="T5"/>
                </a:cxn>
                <a:cxn ang="0">
                  <a:pos x="T6" y="T7"/>
                </a:cxn>
              </a:cxnLst>
              <a:rect l="0" t="0"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C0504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grpSp>
          <p:nvGrpSpPr>
            <p:cNvPr id="60" name="Google Shape;731;p17">
              <a:extLst>
                <a:ext uri="{FF2B5EF4-FFF2-40B4-BE49-F238E27FC236}">
                  <a16:creationId xmlns:a16="http://schemas.microsoft.com/office/drawing/2014/main" xmlns="" id="{C02D2D1E-F5B3-4B22-B1E9-E993608418BD}"/>
                </a:ext>
              </a:extLst>
            </p:cNvPr>
            <p:cNvGrpSpPr>
              <a:grpSpLocks/>
            </p:cNvGrpSpPr>
            <p:nvPr/>
          </p:nvGrpSpPr>
          <p:grpSpPr bwMode="auto">
            <a:xfrm>
              <a:off x="3978365" y="4149592"/>
              <a:ext cx="350686" cy="265780"/>
              <a:chOff x="3978365" y="4149592"/>
              <a:chExt cx="330894" cy="250785"/>
            </a:xfrm>
          </p:grpSpPr>
          <p:sp>
            <p:nvSpPr>
              <p:cNvPr id="61" name="Google Shape;732;p17">
                <a:extLst>
                  <a:ext uri="{FF2B5EF4-FFF2-40B4-BE49-F238E27FC236}">
                    <a16:creationId xmlns:a16="http://schemas.microsoft.com/office/drawing/2014/main" xmlns="" id="{7CB305CD-3EFA-4B57-8ACC-BCF18F6A170F}"/>
                  </a:ext>
                </a:extLst>
              </p:cNvPr>
              <p:cNvSpPr>
                <a:spLocks/>
              </p:cNvSpPr>
              <p:nvPr/>
            </p:nvSpPr>
            <p:spPr bwMode="auto">
              <a:xfrm>
                <a:off x="4006059" y="4218931"/>
                <a:ext cx="303199" cy="174500"/>
              </a:xfrm>
              <a:custGeom>
                <a:avLst/>
                <a:gdLst>
                  <a:gd name="T0" fmla="*/ 0 w 303199"/>
                  <a:gd name="T1" fmla="*/ 63249 h 174500"/>
                  <a:gd name="T2" fmla="*/ 107878 w 303199"/>
                  <a:gd name="T3" fmla="*/ 860 h 174500"/>
                  <a:gd name="T4" fmla="*/ 114056 w 303199"/>
                  <a:gd name="T5" fmla="*/ 860 h 174500"/>
                  <a:gd name="T6" fmla="*/ 303200 w 303199"/>
                  <a:gd name="T7" fmla="*/ 110302 h 174500"/>
                  <a:gd name="T8" fmla="*/ 192280 w 303199"/>
                  <a:gd name="T9" fmla="*/ 174501 h 174500"/>
                  <a:gd name="T10" fmla="*/ 0 w 303199"/>
                  <a:gd name="T11" fmla="*/ 63249 h 174500"/>
                </a:gdLst>
                <a:ahLst/>
                <a:cxnLst>
                  <a:cxn ang="0">
                    <a:pos x="T0" y="T1"/>
                  </a:cxn>
                  <a:cxn ang="0">
                    <a:pos x="T2" y="T3"/>
                  </a:cxn>
                  <a:cxn ang="0">
                    <a:pos x="T4" y="T5"/>
                  </a:cxn>
                  <a:cxn ang="0">
                    <a:pos x="T6" y="T7"/>
                  </a:cxn>
                  <a:cxn ang="0">
                    <a:pos x="T8" y="T9"/>
                  </a:cxn>
                  <a:cxn ang="0">
                    <a:pos x="T10" y="T11"/>
                  </a:cxn>
                </a:cxnLst>
                <a:rect l="0" t="0" r="r" b="b"/>
                <a:pathLst>
                  <a:path w="303199" h="174500" extrusionOk="0">
                    <a:moveTo>
                      <a:pt x="0" y="63249"/>
                    </a:moveTo>
                    <a:lnTo>
                      <a:pt x="107878" y="860"/>
                    </a:lnTo>
                    <a:cubicBezTo>
                      <a:pt x="109779" y="-287"/>
                      <a:pt x="112155" y="-287"/>
                      <a:pt x="114056" y="860"/>
                    </a:cubicBezTo>
                    <a:lnTo>
                      <a:pt x="303200" y="110302"/>
                    </a:lnTo>
                    <a:lnTo>
                      <a:pt x="192280" y="174501"/>
                    </a:lnTo>
                    <a:lnTo>
                      <a:pt x="0" y="63249"/>
                    </a:lnTo>
                    <a:close/>
                  </a:path>
                </a:pathLst>
              </a:custGeom>
              <a:solidFill>
                <a:srgbClr val="F4F4F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62" name="Google Shape;733;p17">
                <a:extLst>
                  <a:ext uri="{FF2B5EF4-FFF2-40B4-BE49-F238E27FC236}">
                    <a16:creationId xmlns:a16="http://schemas.microsoft.com/office/drawing/2014/main" xmlns="" id="{17BD4B4B-0B1A-401E-A95F-1BB8C605699B}"/>
                  </a:ext>
                </a:extLst>
              </p:cNvPr>
              <p:cNvSpPr>
                <a:spLocks/>
              </p:cNvSpPr>
              <p:nvPr/>
            </p:nvSpPr>
            <p:spPr bwMode="auto">
              <a:xfrm>
                <a:off x="4147679" y="4262082"/>
                <a:ext cx="79173" cy="45815"/>
              </a:xfrm>
              <a:custGeom>
                <a:avLst/>
                <a:gdLst>
                  <a:gd name="T0" fmla="*/ 79174 w 79173"/>
                  <a:gd name="T1" fmla="*/ 29242 h 45815"/>
                  <a:gd name="T2" fmla="*/ 50660 w 79173"/>
                  <a:gd name="T3" fmla="*/ 45815 h 45815"/>
                  <a:gd name="T4" fmla="*/ 0 w 79173"/>
                  <a:gd name="T5" fmla="*/ 16478 h 45815"/>
                  <a:gd name="T6" fmla="*/ 28514 w 79173"/>
                  <a:gd name="T7" fmla="*/ 0 h 45815"/>
                  <a:gd name="T8" fmla="*/ 79174 w 79173"/>
                  <a:gd name="T9" fmla="*/ 29242 h 45815"/>
                </a:gdLst>
                <a:ahLst/>
                <a:cxnLst>
                  <a:cxn ang="0">
                    <a:pos x="T0" y="T1"/>
                  </a:cxn>
                  <a:cxn ang="0">
                    <a:pos x="T2" y="T3"/>
                  </a:cxn>
                  <a:cxn ang="0">
                    <a:pos x="T4" y="T5"/>
                  </a:cxn>
                  <a:cxn ang="0">
                    <a:pos x="T6" y="T7"/>
                  </a:cxn>
                  <a:cxn ang="0">
                    <a:pos x="T8" y="T9"/>
                  </a:cxn>
                </a:cxnLst>
                <a:rect l="0" t="0" r="r" b="b"/>
                <a:pathLst>
                  <a:path w="79173" h="45815" extrusionOk="0">
                    <a:moveTo>
                      <a:pt x="79174" y="29242"/>
                    </a:moveTo>
                    <a:lnTo>
                      <a:pt x="50660" y="45815"/>
                    </a:lnTo>
                    <a:lnTo>
                      <a:pt x="0" y="16478"/>
                    </a:lnTo>
                    <a:lnTo>
                      <a:pt x="28514" y="0"/>
                    </a:lnTo>
                    <a:lnTo>
                      <a:pt x="79174" y="29242"/>
                    </a:lnTo>
                    <a:close/>
                  </a:path>
                </a:pathLst>
              </a:custGeom>
              <a:solidFill>
                <a:srgbClr val="000000">
                  <a:alpha val="14902"/>
                </a:srgb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63" name="Google Shape;734;p17">
                <a:extLst>
                  <a:ext uri="{FF2B5EF4-FFF2-40B4-BE49-F238E27FC236}">
                    <a16:creationId xmlns:a16="http://schemas.microsoft.com/office/drawing/2014/main" xmlns="" id="{C3A86D42-FDD9-46D8-92DC-40E45E8A8791}"/>
                  </a:ext>
                </a:extLst>
              </p:cNvPr>
              <p:cNvSpPr>
                <a:spLocks/>
              </p:cNvSpPr>
              <p:nvPr/>
            </p:nvSpPr>
            <p:spPr bwMode="auto">
              <a:xfrm>
                <a:off x="4006050" y="4282085"/>
                <a:ext cx="303209" cy="118292"/>
              </a:xfrm>
              <a:custGeom>
                <a:avLst/>
                <a:gdLst>
                  <a:gd name="T0" fmla="*/ 303209 w 303209"/>
                  <a:gd name="T1" fmla="*/ 47149 h 118292"/>
                  <a:gd name="T2" fmla="*/ 303209 w 303209"/>
                  <a:gd name="T3" fmla="*/ 49721 h 118292"/>
                  <a:gd name="T4" fmla="*/ 298076 w 303209"/>
                  <a:gd name="T5" fmla="*/ 58769 h 118292"/>
                  <a:gd name="T6" fmla="*/ 197517 w 303209"/>
                  <a:gd name="T7" fmla="*/ 116872 h 118292"/>
                  <a:gd name="T8" fmla="*/ 187157 w 303209"/>
                  <a:gd name="T9" fmla="*/ 116872 h 118292"/>
                  <a:gd name="T10" fmla="*/ 5237 w 303209"/>
                  <a:gd name="T11" fmla="*/ 12097 h 118292"/>
                  <a:gd name="T12" fmla="*/ 9 w 303209"/>
                  <a:gd name="T13" fmla="*/ 2572 h 118292"/>
                  <a:gd name="T14" fmla="*/ 9 w 303209"/>
                  <a:gd name="T15" fmla="*/ 0 h 118292"/>
                  <a:gd name="T16" fmla="*/ 192289 w 303209"/>
                  <a:gd name="T17" fmla="*/ 111252 h 118292"/>
                  <a:gd name="T18" fmla="*/ 303209 w 303209"/>
                  <a:gd name="T19" fmla="*/ 47149 h 118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lnTo>
                      <a:pt x="303209" y="47149"/>
                    </a:lnTo>
                    <a:close/>
                  </a:path>
                </a:pathLst>
              </a:custGeom>
              <a:solidFill>
                <a:srgbClr val="E5E5E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64" name="Google Shape;735;p17">
                <a:extLst>
                  <a:ext uri="{FF2B5EF4-FFF2-40B4-BE49-F238E27FC236}">
                    <a16:creationId xmlns:a16="http://schemas.microsoft.com/office/drawing/2014/main" xmlns="" id="{B4EA95BD-0A5A-4609-A350-493976C07C97}"/>
                  </a:ext>
                </a:extLst>
              </p:cNvPr>
              <p:cNvSpPr>
                <a:spLocks/>
              </p:cNvSpPr>
              <p:nvPr/>
            </p:nvSpPr>
            <p:spPr bwMode="auto">
              <a:xfrm>
                <a:off x="3978365" y="4151497"/>
                <a:ext cx="217122" cy="244320"/>
              </a:xfrm>
              <a:custGeom>
                <a:avLst/>
                <a:gdLst>
                  <a:gd name="T0" fmla="*/ 217123 w 217122"/>
                  <a:gd name="T1" fmla="*/ 243459 h 244320"/>
                  <a:gd name="T2" fmla="*/ 206478 w 217122"/>
                  <a:gd name="T3" fmla="*/ 242697 h 244320"/>
                  <a:gd name="T4" fmla="*/ 25888 w 217122"/>
                  <a:gd name="T5" fmla="*/ 137922 h 244320"/>
                  <a:gd name="T6" fmla="*/ 19900 w 217122"/>
                  <a:gd name="T7" fmla="*/ 129254 h 244320"/>
                  <a:gd name="T8" fmla="*/ 36 w 217122"/>
                  <a:gd name="T9" fmla="*/ 10763 h 244320"/>
                  <a:gd name="T10" fmla="*/ 36 w 217122"/>
                  <a:gd name="T11" fmla="*/ 8763 h 244320"/>
                  <a:gd name="T12" fmla="*/ 3743 w 217122"/>
                  <a:gd name="T13" fmla="*/ 0 h 244320"/>
                  <a:gd name="T14" fmla="*/ 191935 w 217122"/>
                  <a:gd name="T15" fmla="*/ 108871 h 244320"/>
                  <a:gd name="T16" fmla="*/ 196307 w 217122"/>
                  <a:gd name="T17" fmla="*/ 115252 h 244320"/>
                  <a:gd name="T18" fmla="*/ 217123 w 217122"/>
                  <a:gd name="T19" fmla="*/ 243459 h 24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lnTo>
                      <a:pt x="217123" y="243459"/>
                    </a:lnTo>
                    <a:close/>
                  </a:path>
                </a:pathLst>
              </a:custGeom>
              <a:solidFill>
                <a:srgbClr val="F4F4F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sp>
            <p:nvSpPr>
              <p:cNvPr id="65" name="Google Shape;736;p17">
                <a:extLst>
                  <a:ext uri="{FF2B5EF4-FFF2-40B4-BE49-F238E27FC236}">
                    <a16:creationId xmlns:a16="http://schemas.microsoft.com/office/drawing/2014/main" xmlns="" id="{B986DEFD-31BD-4B10-AF99-2815E136870B}"/>
                  </a:ext>
                </a:extLst>
              </p:cNvPr>
              <p:cNvSpPr>
                <a:spLocks/>
              </p:cNvSpPr>
              <p:nvPr/>
            </p:nvSpPr>
            <p:spPr bwMode="auto">
              <a:xfrm>
                <a:off x="3981917" y="4149592"/>
                <a:ext cx="216421" cy="245364"/>
              </a:xfrm>
              <a:custGeom>
                <a:avLst/>
                <a:gdLst>
                  <a:gd name="T0" fmla="*/ 216422 w 216421"/>
                  <a:gd name="T1" fmla="*/ 243840 h 245364"/>
                  <a:gd name="T2" fmla="*/ 215186 w 216421"/>
                  <a:gd name="T3" fmla="*/ 244602 h 245364"/>
                  <a:gd name="T4" fmla="*/ 213570 w 216421"/>
                  <a:gd name="T5" fmla="*/ 245364 h 245364"/>
                  <a:gd name="T6" fmla="*/ 192090 w 216421"/>
                  <a:gd name="T7" fmla="*/ 117157 h 245364"/>
                  <a:gd name="T8" fmla="*/ 187718 w 216421"/>
                  <a:gd name="T9" fmla="*/ 110776 h 245364"/>
                  <a:gd name="T10" fmla="*/ 0 w 216421"/>
                  <a:gd name="T11" fmla="*/ 1905 h 245364"/>
                  <a:gd name="T12" fmla="*/ 2471 w 216421"/>
                  <a:gd name="T13" fmla="*/ 0 h 245364"/>
                  <a:gd name="T14" fmla="*/ 191044 w 216421"/>
                  <a:gd name="T15" fmla="*/ 109061 h 245364"/>
                  <a:gd name="T16" fmla="*/ 195512 w 216421"/>
                  <a:gd name="T17" fmla="*/ 115443 h 245364"/>
                  <a:gd name="T18" fmla="*/ 216422 w 216421"/>
                  <a:gd name="T19" fmla="*/ 243840 h 245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lnTo>
                      <a:pt x="216422" y="243840"/>
                    </a:lnTo>
                    <a:close/>
                  </a:path>
                </a:pathLst>
              </a:custGeom>
              <a:solidFill>
                <a:srgbClr val="E5E5E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25" tIns="45700" rIns="91425" bIns="45700" numCol="1" anchor="ctr" anchorCtr="0" compatLnSpc="1">
                <a:prstTxWarp prst="textNoShape">
                  <a:avLst/>
                </a:prstTxWarp>
              </a:bodyPr>
              <a:lstStyle/>
              <a:p>
                <a:endParaRPr lang="en-IN"/>
              </a:p>
            </p:txBody>
          </p:sp>
        </p:grpSp>
      </p:grpSp>
      <p:sp>
        <p:nvSpPr>
          <p:cNvPr id="429" name="TextBox 428">
            <a:extLst>
              <a:ext uri="{FF2B5EF4-FFF2-40B4-BE49-F238E27FC236}">
                <a16:creationId xmlns:a16="http://schemas.microsoft.com/office/drawing/2014/main" xmlns="" id="{16156575-736F-409D-9EBA-712D0CAA82CA}"/>
              </a:ext>
            </a:extLst>
          </p:cNvPr>
          <p:cNvSpPr txBox="1"/>
          <p:nvPr/>
        </p:nvSpPr>
        <p:spPr>
          <a:xfrm>
            <a:off x="381000" y="2362200"/>
            <a:ext cx="5943600" cy="4044184"/>
          </a:xfrm>
          <a:prstGeom prst="rect">
            <a:avLst/>
          </a:prstGeom>
          <a:noFill/>
        </p:spPr>
        <p:txBody>
          <a:bodyPr wrap="square" rtlCol="0">
            <a:spAutoFit/>
          </a:bodyPr>
          <a:lstStyle/>
          <a:p>
            <a:pPr algn="ctr">
              <a:lnSpc>
                <a:spcPct val="107000"/>
              </a:lnSpc>
              <a:spcAft>
                <a:spcPts val="800"/>
              </a:spcAft>
            </a:pPr>
            <a:r>
              <a:rPr lang="en-US" sz="2000" dirty="0">
                <a:solidFill>
                  <a:srgbClr val="33CCFF"/>
                </a:solidFill>
                <a:effectLst/>
                <a:latin typeface="Calibri" panose="020F0502020204030204" pitchFamily="34" charset="0"/>
                <a:ea typeface="Calibri" panose="020F0502020204030204" pitchFamily="34" charset="0"/>
              </a:rPr>
              <a:t>Teleconferencing or chatting, is a method of using technology to bring people and “ideas” together despite of geographical barriers. This chat application is created with the mind set to not just be another chat application but to add a level of clean UI (user interface) or a solid app structure function over a secure broadcast network. It is an effort for a more modern approach to internet security on a communication medium. The design of the UI (user interface) is greatly influenced by the already exiting Chat Applications so as to give its users a fresh but familiar UI (user interface) design. </a:t>
            </a:r>
            <a:endParaRPr lang="en-IN" sz="2000" dirty="0">
              <a:solidFill>
                <a:srgbClr val="33CCFF"/>
              </a:solidFill>
              <a:effectLst/>
              <a:latin typeface="Calibri" panose="020F0502020204030204" pitchFamily="34" charset="0"/>
              <a:ea typeface="Calibri" panose="020F050202020403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py of Imogen · SlidesCarnival (1).png"/>
          <p:cNvPicPr>
            <a:picLocks noChangeAspect="1"/>
          </p:cNvPicPr>
          <p:nvPr/>
        </p:nvPicPr>
        <p:blipFill>
          <a:blip r:embed="rId2"/>
          <a:srcRect l="5233" t="6667" r="25000" b="4444"/>
          <a:stretch>
            <a:fillRect/>
          </a:stretch>
        </p:blipFill>
        <p:spPr>
          <a:xfrm>
            <a:off x="0" y="0"/>
            <a:ext cx="9144000" cy="6858000"/>
          </a:xfrm>
          <a:prstGeom prst="rect">
            <a:avLst/>
          </a:prstGeom>
        </p:spPr>
      </p:pic>
      <p:grpSp>
        <p:nvGrpSpPr>
          <p:cNvPr id="145" name="Google Shape;520;p16"/>
          <p:cNvGrpSpPr/>
          <p:nvPr/>
        </p:nvGrpSpPr>
        <p:grpSpPr>
          <a:xfrm>
            <a:off x="3505200" y="4114800"/>
            <a:ext cx="2166095" cy="2286000"/>
            <a:chOff x="6661328" y="2103554"/>
            <a:chExt cx="850574" cy="1325339"/>
          </a:xfrm>
        </p:grpSpPr>
        <p:sp>
          <p:nvSpPr>
            <p:cNvPr id="146" name="Google Shape;521;p16"/>
            <p:cNvSpPr/>
            <p:nvPr/>
          </p:nvSpPr>
          <p:spPr>
            <a:xfrm>
              <a:off x="7216759" y="3070053"/>
              <a:ext cx="247057" cy="142875"/>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522;p16"/>
            <p:cNvSpPr/>
            <p:nvPr/>
          </p:nvSpPr>
          <p:spPr>
            <a:xfrm>
              <a:off x="7342016" y="3123138"/>
              <a:ext cx="71660" cy="55453"/>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523;p16"/>
            <p:cNvSpPr/>
            <p:nvPr/>
          </p:nvSpPr>
          <p:spPr>
            <a:xfrm>
              <a:off x="7342406" y="3141358"/>
              <a:ext cx="71304" cy="37263"/>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524;p16"/>
            <p:cNvSpPr/>
            <p:nvPr/>
          </p:nvSpPr>
          <p:spPr>
            <a:xfrm>
              <a:off x="7268719" y="3095364"/>
              <a:ext cx="71613" cy="53417"/>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525;p16"/>
            <p:cNvSpPr/>
            <p:nvPr/>
          </p:nvSpPr>
          <p:spPr>
            <a:xfrm>
              <a:off x="7268869" y="3112444"/>
              <a:ext cx="71304" cy="37267"/>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526;p16"/>
            <p:cNvSpPr/>
            <p:nvPr/>
          </p:nvSpPr>
          <p:spPr>
            <a:xfrm>
              <a:off x="7286737" y="2775175"/>
              <a:ext cx="123184" cy="35382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527;p16"/>
            <p:cNvSpPr/>
            <p:nvPr/>
          </p:nvSpPr>
          <p:spPr>
            <a:xfrm>
              <a:off x="7314533" y="2554952"/>
              <a:ext cx="78868" cy="76871"/>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528;p16"/>
            <p:cNvSpPr/>
            <p:nvPr/>
          </p:nvSpPr>
          <p:spPr>
            <a:xfrm>
              <a:off x="7190170" y="2579409"/>
              <a:ext cx="118999" cy="169986"/>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529;p16"/>
            <p:cNvSpPr/>
            <p:nvPr/>
          </p:nvSpPr>
          <p:spPr>
            <a:xfrm>
              <a:off x="7180686" y="2720915"/>
              <a:ext cx="56790" cy="37169"/>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530;p16"/>
            <p:cNvSpPr/>
            <p:nvPr/>
          </p:nvSpPr>
          <p:spPr>
            <a:xfrm>
              <a:off x="7182331" y="2728860"/>
              <a:ext cx="37082" cy="30910"/>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531;p16"/>
            <p:cNvSpPr/>
            <p:nvPr/>
          </p:nvSpPr>
          <p:spPr>
            <a:xfrm>
              <a:off x="7286654" y="2565698"/>
              <a:ext cx="128280" cy="258276"/>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532;p16"/>
            <p:cNvSpPr/>
            <p:nvPr/>
          </p:nvSpPr>
          <p:spPr>
            <a:xfrm>
              <a:off x="7391109" y="2618517"/>
              <a:ext cx="49710" cy="228160"/>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533;p16"/>
            <p:cNvSpPr/>
            <p:nvPr/>
          </p:nvSpPr>
          <p:spPr>
            <a:xfrm>
              <a:off x="7311279" y="2475275"/>
              <a:ext cx="85098" cy="10381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534;p16"/>
            <p:cNvSpPr/>
            <p:nvPr/>
          </p:nvSpPr>
          <p:spPr>
            <a:xfrm>
              <a:off x="7314515" y="2466234"/>
              <a:ext cx="89964" cy="88884"/>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535;p16"/>
            <p:cNvSpPr/>
            <p:nvPr/>
          </p:nvSpPr>
          <p:spPr>
            <a:xfrm>
              <a:off x="7384763" y="2604603"/>
              <a:ext cx="55737" cy="7587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536;p16"/>
            <p:cNvSpPr/>
            <p:nvPr/>
          </p:nvSpPr>
          <p:spPr>
            <a:xfrm>
              <a:off x="7269438" y="2565933"/>
              <a:ext cx="45289" cy="73030"/>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537;p16"/>
            <p:cNvSpPr/>
            <p:nvPr/>
          </p:nvSpPr>
          <p:spPr>
            <a:xfrm>
              <a:off x="6661328" y="3286571"/>
              <a:ext cx="246169" cy="142323"/>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538;p16"/>
            <p:cNvSpPr/>
            <p:nvPr/>
          </p:nvSpPr>
          <p:spPr>
            <a:xfrm>
              <a:off x="6681151" y="2824698"/>
              <a:ext cx="58982" cy="128668"/>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539;p16"/>
            <p:cNvSpPr/>
            <p:nvPr/>
          </p:nvSpPr>
          <p:spPr>
            <a:xfrm>
              <a:off x="6689412" y="2771791"/>
              <a:ext cx="42428" cy="81725"/>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540;p16"/>
            <p:cNvSpPr/>
            <p:nvPr/>
          </p:nvSpPr>
          <p:spPr>
            <a:xfrm>
              <a:off x="6782889" y="3337575"/>
              <a:ext cx="91454" cy="51556"/>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541;p16"/>
            <p:cNvSpPr/>
            <p:nvPr/>
          </p:nvSpPr>
          <p:spPr>
            <a:xfrm>
              <a:off x="6784412" y="3346110"/>
              <a:ext cx="89915" cy="43199"/>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542;p16"/>
            <p:cNvSpPr/>
            <p:nvPr/>
          </p:nvSpPr>
          <p:spPr>
            <a:xfrm>
              <a:off x="6715968" y="3307485"/>
              <a:ext cx="91493" cy="51556"/>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543;p16"/>
            <p:cNvSpPr/>
            <p:nvPr/>
          </p:nvSpPr>
          <p:spPr>
            <a:xfrm>
              <a:off x="6717638" y="3316019"/>
              <a:ext cx="89951" cy="43199"/>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544;p16"/>
            <p:cNvSpPr/>
            <p:nvPr/>
          </p:nvSpPr>
          <p:spPr>
            <a:xfrm>
              <a:off x="6715994" y="2973759"/>
              <a:ext cx="133983" cy="378277"/>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545;p16"/>
            <p:cNvSpPr/>
            <p:nvPr/>
          </p:nvSpPr>
          <p:spPr>
            <a:xfrm>
              <a:off x="6733197" y="2663396"/>
              <a:ext cx="97219" cy="155678"/>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546;p16"/>
            <p:cNvSpPr/>
            <p:nvPr/>
          </p:nvSpPr>
          <p:spPr>
            <a:xfrm>
              <a:off x="6701449" y="2773633"/>
              <a:ext cx="149347" cy="247668"/>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547;p16"/>
            <p:cNvSpPr/>
            <p:nvPr/>
          </p:nvSpPr>
          <p:spPr>
            <a:xfrm>
              <a:off x="6807278" y="2804619"/>
              <a:ext cx="188299" cy="147777"/>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548;p16"/>
            <p:cNvSpPr/>
            <p:nvPr/>
          </p:nvSpPr>
          <p:spPr>
            <a:xfrm>
              <a:off x="6800502" y="2801416"/>
              <a:ext cx="57697" cy="84545"/>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549;p16"/>
            <p:cNvSpPr/>
            <p:nvPr/>
          </p:nvSpPr>
          <p:spPr>
            <a:xfrm>
              <a:off x="6736209" y="2656556"/>
              <a:ext cx="94148" cy="104017"/>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550;p16"/>
            <p:cNvSpPr/>
            <p:nvPr/>
          </p:nvSpPr>
          <p:spPr>
            <a:xfrm>
              <a:off x="6938621" y="2869615"/>
              <a:ext cx="28491" cy="25068"/>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6" name="Google Shape;551;p16"/>
            <p:cNvGrpSpPr/>
            <p:nvPr/>
          </p:nvGrpSpPr>
          <p:grpSpPr>
            <a:xfrm>
              <a:off x="6930455" y="2860622"/>
              <a:ext cx="82395" cy="49453"/>
              <a:chOff x="4865564" y="4292025"/>
              <a:chExt cx="220130" cy="132120"/>
            </a:xfrm>
          </p:grpSpPr>
          <p:sp>
            <p:nvSpPr>
              <p:cNvPr id="195" name="Google Shape;552;p16"/>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553;p16"/>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554;p16"/>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555;p16"/>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556;p16"/>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557;p16"/>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558;p16"/>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559;p16"/>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560;p16"/>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561;p16"/>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562;p16"/>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563;p16"/>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564;p16"/>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565;p16"/>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566;p16"/>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567;p16"/>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568;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569;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570;p16"/>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571;p16"/>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7" name="Google Shape;572;p16"/>
            <p:cNvSpPr/>
            <p:nvPr/>
          </p:nvSpPr>
          <p:spPr>
            <a:xfrm>
              <a:off x="6948039" y="2876090"/>
              <a:ext cx="48317" cy="40269"/>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573;p16"/>
            <p:cNvSpPr/>
            <p:nvPr/>
          </p:nvSpPr>
          <p:spPr>
            <a:xfrm>
              <a:off x="6688913" y="2310158"/>
              <a:ext cx="266346" cy="294746"/>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574;p16"/>
            <p:cNvSpPr/>
            <p:nvPr/>
          </p:nvSpPr>
          <p:spPr>
            <a:xfrm>
              <a:off x="6681190" y="2324699"/>
              <a:ext cx="248446" cy="281264"/>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575;p16"/>
            <p:cNvSpPr/>
            <p:nvPr/>
          </p:nvSpPr>
          <p:spPr>
            <a:xfrm>
              <a:off x="7244522" y="2103554"/>
              <a:ext cx="267380" cy="295937"/>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576;p16"/>
            <p:cNvSpPr/>
            <p:nvPr/>
          </p:nvSpPr>
          <p:spPr>
            <a:xfrm>
              <a:off x="7236798" y="2118137"/>
              <a:ext cx="249375" cy="282304"/>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577;p16"/>
            <p:cNvSpPr/>
            <p:nvPr/>
          </p:nvSpPr>
          <p:spPr>
            <a:xfrm rot="-1798898">
              <a:off x="7282126" y="2196393"/>
              <a:ext cx="24191" cy="41957"/>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578;p16"/>
            <p:cNvSpPr/>
            <p:nvPr/>
          </p:nvSpPr>
          <p:spPr>
            <a:xfrm rot="-1778992">
              <a:off x="7345395" y="2232411"/>
              <a:ext cx="24194" cy="4196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579;p16"/>
            <p:cNvSpPr/>
            <p:nvPr/>
          </p:nvSpPr>
          <p:spPr>
            <a:xfrm rot="-1798898">
              <a:off x="7404420" y="2267151"/>
              <a:ext cx="24191" cy="41957"/>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580;p16"/>
            <p:cNvSpPr/>
            <p:nvPr/>
          </p:nvSpPr>
          <p:spPr>
            <a:xfrm>
              <a:off x="7054307" y="2375460"/>
              <a:ext cx="81342" cy="108498"/>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581;p16"/>
            <p:cNvSpPr/>
            <p:nvPr/>
          </p:nvSpPr>
          <p:spPr>
            <a:xfrm rot="-1798898">
              <a:off x="7049958" y="2378905"/>
              <a:ext cx="64153" cy="111361"/>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582;p16"/>
            <p:cNvSpPr/>
            <p:nvPr/>
          </p:nvSpPr>
          <p:spPr>
            <a:xfrm rot="-1798898">
              <a:off x="7061883" y="2407428"/>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583;p16"/>
            <p:cNvSpPr/>
            <p:nvPr/>
          </p:nvSpPr>
          <p:spPr>
            <a:xfrm rot="-1798898">
              <a:off x="7092283" y="2424967"/>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584;p16"/>
            <p:cNvSpPr/>
            <p:nvPr/>
          </p:nvSpPr>
          <p:spPr>
            <a:xfrm>
              <a:off x="7066445" y="2439547"/>
              <a:ext cx="31881" cy="22328"/>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585;p16"/>
            <p:cNvSpPr/>
            <p:nvPr/>
          </p:nvSpPr>
          <p:spPr>
            <a:xfrm>
              <a:off x="7016984" y="2605070"/>
              <a:ext cx="22181" cy="700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115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586;p16"/>
            <p:cNvSpPr/>
            <p:nvPr/>
          </p:nvSpPr>
          <p:spPr>
            <a:xfrm>
              <a:off x="7016984" y="2594731"/>
              <a:ext cx="41045" cy="23253"/>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3C7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587;p16"/>
            <p:cNvSpPr/>
            <p:nvPr/>
          </p:nvSpPr>
          <p:spPr>
            <a:xfrm>
              <a:off x="7057740" y="2595705"/>
              <a:ext cx="65605" cy="105819"/>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588;p16"/>
            <p:cNvSpPr/>
            <p:nvPr/>
          </p:nvSpPr>
          <p:spPr>
            <a:xfrm>
              <a:off x="7095932" y="2684289"/>
              <a:ext cx="13087" cy="23860"/>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589;p16"/>
            <p:cNvSpPr/>
            <p:nvPr/>
          </p:nvSpPr>
          <p:spPr>
            <a:xfrm>
              <a:off x="7045282" y="2602986"/>
              <a:ext cx="65605" cy="105693"/>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5" name="Google Shape;998;p20"/>
          <p:cNvSpPr txBox="1">
            <a:spLocks/>
          </p:cNvSpPr>
          <p:nvPr/>
        </p:nvSpPr>
        <p:spPr>
          <a:xfrm>
            <a:off x="152400" y="2590800"/>
            <a:ext cx="2743200" cy="4267200"/>
          </a:xfrm>
          <a:prstGeom prst="rect">
            <a:avLst/>
          </a:prstGeom>
        </p:spPr>
        <p:txBody>
          <a:bodyPr spcFirstLastPara="1" vert="horz" wrap="square" lIns="0" tIns="0" rIns="0" bIns="0" rtlCol="0" anchor="t" anchorCtr="0">
            <a:noAutofit/>
          </a:bodyPr>
          <a:lstStyle/>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lang="en-US" sz="2400" b="1" dirty="0">
                <a:solidFill>
                  <a:srgbClr val="3399FF"/>
                </a:solidFill>
              </a:rPr>
              <a:t>ONE</a:t>
            </a:r>
            <a:endParaRPr kumimoji="0" lang="en-US" sz="2400" b="1" i="0" u="none" strike="noStrike" kern="1200" cap="none" spc="0" normalizeH="0" baseline="0" noProof="0" dirty="0">
              <a:ln>
                <a:noFill/>
              </a:ln>
              <a:solidFill>
                <a:srgbClr val="3399FF"/>
              </a:solidFill>
              <a:effectLst/>
              <a:uLnTx/>
              <a:uFillTx/>
              <a:latin typeface="+mn-lt"/>
              <a:ea typeface="+mn-ea"/>
              <a:cs typeface="+mn-cs"/>
            </a:endParaRPr>
          </a:p>
          <a:p>
            <a:pPr lvl="0">
              <a:spcBef>
                <a:spcPts val="600"/>
              </a:spcBef>
              <a:defRPr/>
            </a:pPr>
            <a:r>
              <a:rPr lang="en-US" sz="2000" dirty="0">
                <a:solidFill>
                  <a:srgbClr val="3399FF"/>
                </a:solidFill>
              </a:rPr>
              <a:t>We have built a social-networking tool that leverages on technology advancement thereby allowing its users to </a:t>
            </a:r>
            <a:r>
              <a:rPr lang="en-US" sz="2000" dirty="0" smtClean="0">
                <a:solidFill>
                  <a:srgbClr val="3399FF"/>
                </a:solidFill>
              </a:rPr>
              <a:t>communicate in </a:t>
            </a:r>
            <a:r>
              <a:rPr lang="en-US" sz="2000" dirty="0">
                <a:solidFill>
                  <a:srgbClr val="3399FF"/>
                </a:solidFill>
              </a:rPr>
              <a:t>real time. It makes efforts to enhance user experience of using application.</a:t>
            </a:r>
            <a:endParaRPr kumimoji="0" lang="en-US" sz="2000" b="0" i="0" u="none" strike="noStrike" kern="1200" cap="none" spc="0" normalizeH="0" baseline="0" noProof="0" dirty="0">
              <a:ln>
                <a:noFill/>
              </a:ln>
              <a:solidFill>
                <a:srgbClr val="3399FF"/>
              </a:solidFill>
              <a:effectLst/>
              <a:uLnTx/>
              <a:uFillTx/>
              <a:latin typeface="+mn-lt"/>
              <a:ea typeface="+mn-ea"/>
              <a:cs typeface="+mn-cs"/>
            </a:endParaRPr>
          </a:p>
        </p:txBody>
      </p:sp>
      <p:sp>
        <p:nvSpPr>
          <p:cNvPr id="216" name="Google Shape;998;p20"/>
          <p:cNvSpPr txBox="1">
            <a:spLocks/>
          </p:cNvSpPr>
          <p:nvPr/>
        </p:nvSpPr>
        <p:spPr>
          <a:xfrm>
            <a:off x="2971800" y="1676400"/>
            <a:ext cx="3124200" cy="4267200"/>
          </a:xfrm>
          <a:prstGeom prst="rect">
            <a:avLst/>
          </a:prstGeom>
        </p:spPr>
        <p:txBody>
          <a:bodyPr spcFirstLastPara="1" vert="horz" wrap="square" lIns="0" tIns="0" rIns="0" bIns="0" rtlCol="0" anchor="t" anchorCtr="0">
            <a:noAutofit/>
          </a:bodyPr>
          <a:lstStyle/>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US" sz="2400" b="1" i="0" u="none" strike="noStrike" kern="1200" cap="none" spc="0" normalizeH="0" baseline="0" noProof="0" dirty="0">
                <a:ln>
                  <a:noFill/>
                </a:ln>
                <a:solidFill>
                  <a:srgbClr val="33CCFF"/>
                </a:solidFill>
                <a:effectLst/>
                <a:uLnTx/>
                <a:uFillTx/>
                <a:latin typeface="+mn-lt"/>
                <a:ea typeface="+mn-ea"/>
                <a:cs typeface="+mn-cs"/>
              </a:rPr>
              <a:t>TWO</a:t>
            </a:r>
          </a:p>
          <a:p>
            <a:r>
              <a:rPr lang="en-US" sz="2000" dirty="0">
                <a:solidFill>
                  <a:srgbClr val="33CCFF"/>
                </a:solidFill>
              </a:rPr>
              <a:t>It can be used for sending &amp; receiving text messages in real time </a:t>
            </a:r>
            <a:r>
              <a:rPr lang="en-US" sz="2000" dirty="0" smtClean="0">
                <a:solidFill>
                  <a:srgbClr val="33CCFF"/>
                </a:solidFill>
              </a:rPr>
              <a:t>and it supports </a:t>
            </a:r>
            <a:r>
              <a:rPr lang="en-US" sz="2000" b="1" dirty="0" smtClean="0">
                <a:solidFill>
                  <a:srgbClr val="33CCFF"/>
                </a:solidFill>
              </a:rPr>
              <a:t>user authentication</a:t>
            </a:r>
            <a:r>
              <a:rPr lang="en-US" sz="2000" dirty="0" smtClean="0">
                <a:solidFill>
                  <a:srgbClr val="33CCFF"/>
                </a:solidFill>
              </a:rPr>
              <a:t> by allowing the user to send, accept and decline friend requests.</a:t>
            </a:r>
            <a:endParaRPr lang="en-US" sz="2000" dirty="0">
              <a:solidFill>
                <a:srgbClr val="33CCFF"/>
              </a:solidFill>
            </a:endParaRPr>
          </a:p>
        </p:txBody>
      </p:sp>
      <p:sp>
        <p:nvSpPr>
          <p:cNvPr id="217" name="Google Shape;998;p20"/>
          <p:cNvSpPr txBox="1">
            <a:spLocks/>
          </p:cNvSpPr>
          <p:nvPr/>
        </p:nvSpPr>
        <p:spPr>
          <a:xfrm>
            <a:off x="6400800" y="2590800"/>
            <a:ext cx="2743200" cy="4267200"/>
          </a:xfrm>
          <a:prstGeom prst="rect">
            <a:avLst/>
          </a:prstGeom>
        </p:spPr>
        <p:txBody>
          <a:bodyPr spcFirstLastPara="1" vert="horz" wrap="square" lIns="0" tIns="0" rIns="0" bIns="0" rtlCol="0" anchor="t" anchorCtr="0">
            <a:noAutofit/>
          </a:bodyPr>
          <a:lstStyle/>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r>
              <a:rPr kumimoji="0" lang="en-US" sz="2400" b="1" i="0" u="none" strike="noStrike" kern="1200" cap="none" spc="0" normalizeH="0" baseline="0" noProof="0" dirty="0">
                <a:ln>
                  <a:noFill/>
                </a:ln>
                <a:solidFill>
                  <a:srgbClr val="00FFFF"/>
                </a:solidFill>
                <a:effectLst/>
                <a:uLnTx/>
                <a:uFillTx/>
                <a:latin typeface="+mn-lt"/>
                <a:ea typeface="+mn-ea"/>
                <a:cs typeface="+mn-cs"/>
              </a:rPr>
              <a:t>THREE</a:t>
            </a:r>
          </a:p>
          <a:p>
            <a:pPr lvl="0">
              <a:spcBef>
                <a:spcPts val="600"/>
              </a:spcBef>
              <a:defRPr/>
            </a:pPr>
            <a:r>
              <a:rPr lang="en-US" sz="2000" dirty="0" smtClean="0">
                <a:solidFill>
                  <a:srgbClr val="00FFFF"/>
                </a:solidFill>
              </a:rPr>
              <a:t>It offers the user a feature to perform both private chats and group chats with </a:t>
            </a:r>
            <a:r>
              <a:rPr lang="en-US" sz="2000" dirty="0" smtClean="0">
                <a:solidFill>
                  <a:srgbClr val="00FFFF"/>
                </a:solidFill>
              </a:rPr>
              <a:t>the other users</a:t>
            </a:r>
            <a:r>
              <a:rPr lang="en-US" sz="2000" dirty="0" smtClean="0">
                <a:solidFill>
                  <a:srgbClr val="00FFFF"/>
                </a:solidFill>
              </a:rPr>
              <a:t>. </a:t>
            </a:r>
            <a:endParaRPr kumimoji="0" lang="en-US" sz="2000" b="0" i="0" u="none" strike="noStrike" kern="1200" cap="none" spc="0" normalizeH="0" baseline="0" noProof="0" dirty="0">
              <a:ln>
                <a:noFill/>
              </a:ln>
              <a:solidFill>
                <a:srgbClr val="00FFFF"/>
              </a:solidFill>
              <a:effectLst/>
              <a:uLnTx/>
              <a:uFillTx/>
              <a:latin typeface="+mn-lt"/>
              <a:ea typeface="+mn-ea"/>
              <a:cs typeface="+mn-cs"/>
            </a:endParaRPr>
          </a:p>
        </p:txBody>
      </p:sp>
      <p:sp>
        <p:nvSpPr>
          <p:cNvPr id="220" name="TextBox 219"/>
          <p:cNvSpPr txBox="1"/>
          <p:nvPr/>
        </p:nvSpPr>
        <p:spPr>
          <a:xfrm>
            <a:off x="1981200" y="533400"/>
            <a:ext cx="3733800" cy="769441"/>
          </a:xfrm>
          <a:prstGeom prst="rect">
            <a:avLst/>
          </a:prstGeom>
          <a:noFill/>
        </p:spPr>
        <p:txBody>
          <a:bodyPr wrap="square" rtlCol="0">
            <a:spAutoFit/>
          </a:bodyPr>
          <a:lstStyle/>
          <a:p>
            <a:r>
              <a:rPr lang="en-US" sz="4400" b="1" dirty="0" smtClean="0">
                <a:solidFill>
                  <a:schemeClr val="bg1"/>
                </a:solidFill>
                <a:latin typeface="Bell MT" pitchFamily="18" charset="0"/>
              </a:rPr>
              <a:t>Key Features:</a:t>
            </a:r>
            <a:endParaRPr lang="en-US" sz="4400" b="1" dirty="0">
              <a:solidFill>
                <a:schemeClr val="bg1"/>
              </a:solidFill>
              <a:latin typeface="Bell MT" pitchFamily="18" charset="0"/>
            </a:endParaRPr>
          </a:p>
        </p:txBody>
      </p:sp>
      <p:grpSp>
        <p:nvGrpSpPr>
          <p:cNvPr id="77" name="Google Shape;348;p13"/>
          <p:cNvGrpSpPr/>
          <p:nvPr/>
        </p:nvGrpSpPr>
        <p:grpSpPr>
          <a:xfrm>
            <a:off x="6172200" y="457200"/>
            <a:ext cx="2706354" cy="1604434"/>
            <a:chOff x="6986665" y="3298709"/>
            <a:chExt cx="1817809" cy="1077669"/>
          </a:xfrm>
        </p:grpSpPr>
        <p:sp>
          <p:nvSpPr>
            <p:cNvPr id="78"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py of Imogen · SlidesCarnival (4).png"/>
          <p:cNvPicPr>
            <a:picLocks noChangeAspect="1"/>
          </p:cNvPicPr>
          <p:nvPr/>
        </p:nvPicPr>
        <p:blipFill>
          <a:blip r:embed="rId2"/>
          <a:srcRect l="2961" r="28947" b="5263"/>
          <a:stretch>
            <a:fillRect/>
          </a:stretch>
        </p:blipFill>
        <p:spPr>
          <a:xfrm>
            <a:off x="0" y="0"/>
            <a:ext cx="9144000" cy="6858000"/>
          </a:xfrm>
          <a:prstGeom prst="rect">
            <a:avLst/>
          </a:prstGeom>
        </p:spPr>
      </p:pic>
      <p:pic>
        <p:nvPicPr>
          <p:cNvPr id="3" name="Picture 2" descr="Flowchart miniproject.PNG"/>
          <p:cNvPicPr/>
          <p:nvPr/>
        </p:nvPicPr>
        <p:blipFill>
          <a:blip r:embed="rId3"/>
          <a:stretch>
            <a:fillRect/>
          </a:stretch>
        </p:blipFill>
        <p:spPr>
          <a:xfrm>
            <a:off x="990600" y="609600"/>
            <a:ext cx="7391400" cy="6248400"/>
          </a:xfrm>
          <a:prstGeom prst="rect">
            <a:avLst/>
          </a:prstGeom>
        </p:spPr>
      </p:pic>
      <p:sp>
        <p:nvSpPr>
          <p:cNvPr id="4" name="TextBox 3"/>
          <p:cNvSpPr txBox="1"/>
          <p:nvPr/>
        </p:nvSpPr>
        <p:spPr>
          <a:xfrm>
            <a:off x="990600" y="152400"/>
            <a:ext cx="8153400" cy="523220"/>
          </a:xfrm>
          <a:prstGeom prst="rect">
            <a:avLst/>
          </a:prstGeom>
          <a:noFill/>
        </p:spPr>
        <p:txBody>
          <a:bodyPr wrap="square" rtlCol="0">
            <a:spAutoFit/>
          </a:bodyPr>
          <a:lstStyle/>
          <a:p>
            <a:r>
              <a:rPr lang="en-US" sz="2800" b="1" dirty="0">
                <a:solidFill>
                  <a:schemeClr val="bg1"/>
                </a:solidFill>
                <a:latin typeface="Bell MT" pitchFamily="18" charset="0"/>
              </a:rPr>
              <a:t>Basic Functioning of the application: (Flow Chart)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opy of Imogen · SlidesCarnival (7).png"/>
          <p:cNvPicPr>
            <a:picLocks noChangeAspect="1"/>
          </p:cNvPicPr>
          <p:nvPr/>
        </p:nvPicPr>
        <p:blipFill>
          <a:blip r:embed="rId2"/>
          <a:srcRect l="50000" b="55556"/>
          <a:stretch>
            <a:fillRect/>
          </a:stretch>
        </p:blipFill>
        <p:spPr>
          <a:xfrm>
            <a:off x="0" y="0"/>
            <a:ext cx="9144000" cy="6858000"/>
          </a:xfrm>
          <a:prstGeom prst="rect">
            <a:avLst/>
          </a:prstGeom>
        </p:spPr>
      </p:pic>
      <p:pic>
        <p:nvPicPr>
          <p:cNvPr id="220" name="Picture 219" descr="Copy of Imogen · SlidesCarnival (12).png"/>
          <p:cNvPicPr>
            <a:picLocks noChangeAspect="1"/>
          </p:cNvPicPr>
          <p:nvPr/>
        </p:nvPicPr>
        <p:blipFill>
          <a:blip r:embed="rId3"/>
          <a:srcRect l="63946" t="63073" r="18886" b="9333"/>
          <a:stretch>
            <a:fillRect/>
          </a:stretch>
        </p:blipFill>
        <p:spPr>
          <a:xfrm>
            <a:off x="6248400" y="2971800"/>
            <a:ext cx="2895600" cy="1850571"/>
          </a:xfrm>
          <a:prstGeom prst="rect">
            <a:avLst/>
          </a:prstGeom>
        </p:spPr>
      </p:pic>
      <p:pic>
        <p:nvPicPr>
          <p:cNvPr id="223" name="Picture 222" descr="Copy of Imogen · SlidesCarnival (12).png"/>
          <p:cNvPicPr>
            <a:picLocks noChangeAspect="1"/>
          </p:cNvPicPr>
          <p:nvPr/>
        </p:nvPicPr>
        <p:blipFill>
          <a:blip r:embed="rId3"/>
          <a:srcRect l="63946" t="63073" r="18886" b="9333"/>
          <a:stretch>
            <a:fillRect/>
          </a:stretch>
        </p:blipFill>
        <p:spPr>
          <a:xfrm>
            <a:off x="6248400" y="990600"/>
            <a:ext cx="2895600" cy="1850571"/>
          </a:xfrm>
          <a:prstGeom prst="rect">
            <a:avLst/>
          </a:prstGeom>
        </p:spPr>
      </p:pic>
      <p:pic>
        <p:nvPicPr>
          <p:cNvPr id="222" name="Picture 221" descr="Copy of Imogen · SlidesCarnival (12).png"/>
          <p:cNvPicPr>
            <a:picLocks noChangeAspect="1"/>
          </p:cNvPicPr>
          <p:nvPr/>
        </p:nvPicPr>
        <p:blipFill>
          <a:blip r:embed="rId3"/>
          <a:srcRect l="63946" t="63073" r="18886" b="9333"/>
          <a:stretch>
            <a:fillRect/>
          </a:stretch>
        </p:blipFill>
        <p:spPr>
          <a:xfrm>
            <a:off x="0" y="990600"/>
            <a:ext cx="2895600" cy="1850571"/>
          </a:xfrm>
          <a:prstGeom prst="rect">
            <a:avLst/>
          </a:prstGeom>
        </p:spPr>
      </p:pic>
      <p:pic>
        <p:nvPicPr>
          <p:cNvPr id="221" name="Picture 220" descr="Copy of Imogen · SlidesCarnival (12).png"/>
          <p:cNvPicPr>
            <a:picLocks noChangeAspect="1"/>
          </p:cNvPicPr>
          <p:nvPr/>
        </p:nvPicPr>
        <p:blipFill>
          <a:blip r:embed="rId3"/>
          <a:srcRect l="63946" t="63073" r="18886" b="9333"/>
          <a:stretch>
            <a:fillRect/>
          </a:stretch>
        </p:blipFill>
        <p:spPr>
          <a:xfrm>
            <a:off x="0" y="2971800"/>
            <a:ext cx="2895600" cy="1850571"/>
          </a:xfrm>
          <a:prstGeom prst="rect">
            <a:avLst/>
          </a:prstGeom>
        </p:spPr>
      </p:pic>
      <p:sp>
        <p:nvSpPr>
          <p:cNvPr id="7" name="TextBox 6"/>
          <p:cNvSpPr txBox="1"/>
          <p:nvPr/>
        </p:nvSpPr>
        <p:spPr>
          <a:xfrm>
            <a:off x="152400" y="152400"/>
            <a:ext cx="5943600" cy="584775"/>
          </a:xfrm>
          <a:prstGeom prst="rect">
            <a:avLst/>
          </a:prstGeom>
          <a:noFill/>
        </p:spPr>
        <p:txBody>
          <a:bodyPr wrap="square" rtlCol="0">
            <a:spAutoFit/>
          </a:bodyPr>
          <a:lstStyle/>
          <a:p>
            <a:r>
              <a:rPr lang="en-US" sz="3200" b="1" dirty="0">
                <a:solidFill>
                  <a:schemeClr val="bg1"/>
                </a:solidFill>
                <a:latin typeface="Bell MT" pitchFamily="18" charset="0"/>
              </a:rPr>
              <a:t>Concepts used in </a:t>
            </a:r>
            <a:r>
              <a:rPr lang="en-US" sz="3200" b="1" dirty="0" smtClean="0">
                <a:solidFill>
                  <a:schemeClr val="bg1"/>
                </a:solidFill>
                <a:latin typeface="Bell MT" pitchFamily="18" charset="0"/>
              </a:rPr>
              <a:t>frontend</a:t>
            </a:r>
            <a:r>
              <a:rPr lang="en-US" sz="3200" b="1" dirty="0">
                <a:solidFill>
                  <a:schemeClr val="bg1"/>
                </a:solidFill>
                <a:latin typeface="Bell MT" pitchFamily="18" charset="0"/>
              </a:rPr>
              <a:t>:</a:t>
            </a:r>
          </a:p>
        </p:txBody>
      </p:sp>
      <p:pic>
        <p:nvPicPr>
          <p:cNvPr id="9" name="Picture 8" descr="Copy of Imogen · SlidesCarnival (12).png"/>
          <p:cNvPicPr>
            <a:picLocks noChangeAspect="1"/>
          </p:cNvPicPr>
          <p:nvPr/>
        </p:nvPicPr>
        <p:blipFill>
          <a:blip r:embed="rId3"/>
          <a:srcRect l="18802" t="34666" r="18886" b="9333"/>
          <a:stretch>
            <a:fillRect/>
          </a:stretch>
        </p:blipFill>
        <p:spPr>
          <a:xfrm>
            <a:off x="609600" y="1066800"/>
            <a:ext cx="7620000" cy="3755571"/>
          </a:xfrm>
          <a:prstGeom prst="rect">
            <a:avLst/>
          </a:prstGeom>
        </p:spPr>
      </p:pic>
      <p:sp>
        <p:nvSpPr>
          <p:cNvPr id="33" name="TextBox 32"/>
          <p:cNvSpPr txBox="1"/>
          <p:nvPr/>
        </p:nvSpPr>
        <p:spPr>
          <a:xfrm>
            <a:off x="3352800" y="2057400"/>
            <a:ext cx="1371600" cy="461665"/>
          </a:xfrm>
          <a:prstGeom prst="rect">
            <a:avLst/>
          </a:prstGeom>
          <a:noFill/>
        </p:spPr>
        <p:txBody>
          <a:bodyPr wrap="square" rtlCol="0">
            <a:spAutoFit/>
          </a:bodyPr>
          <a:lstStyle/>
          <a:p>
            <a:r>
              <a:rPr lang="en-US" sz="2400" b="1" dirty="0" smtClean="0"/>
              <a:t>Html</a:t>
            </a:r>
            <a:endParaRPr lang="en-US" sz="2400" b="1" dirty="0"/>
          </a:p>
        </p:txBody>
      </p:sp>
      <p:sp>
        <p:nvSpPr>
          <p:cNvPr id="34" name="TextBox 33"/>
          <p:cNvSpPr txBox="1"/>
          <p:nvPr/>
        </p:nvSpPr>
        <p:spPr>
          <a:xfrm>
            <a:off x="4648200" y="3276600"/>
            <a:ext cx="1049711" cy="461665"/>
          </a:xfrm>
          <a:prstGeom prst="rect">
            <a:avLst/>
          </a:prstGeom>
          <a:noFill/>
        </p:spPr>
        <p:txBody>
          <a:bodyPr wrap="none" rtlCol="0">
            <a:spAutoFit/>
          </a:bodyPr>
          <a:lstStyle/>
          <a:p>
            <a:r>
              <a:rPr lang="en-US" sz="2400" b="1" dirty="0" smtClean="0"/>
              <a:t>Others</a:t>
            </a:r>
            <a:endParaRPr lang="en-US" sz="2400" b="1" dirty="0"/>
          </a:p>
        </p:txBody>
      </p:sp>
      <p:sp>
        <p:nvSpPr>
          <p:cNvPr id="35" name="TextBox 34"/>
          <p:cNvSpPr txBox="1"/>
          <p:nvPr/>
        </p:nvSpPr>
        <p:spPr>
          <a:xfrm>
            <a:off x="3352800" y="3124200"/>
            <a:ext cx="1149355" cy="830997"/>
          </a:xfrm>
          <a:prstGeom prst="rect">
            <a:avLst/>
          </a:prstGeom>
          <a:noFill/>
        </p:spPr>
        <p:txBody>
          <a:bodyPr wrap="square" rtlCol="0">
            <a:spAutoFit/>
          </a:bodyPr>
          <a:lstStyle/>
          <a:p>
            <a:r>
              <a:rPr lang="en-US" sz="2400" b="1" dirty="0" smtClean="0"/>
              <a:t>Java Script</a:t>
            </a:r>
            <a:endParaRPr lang="en-US" sz="2400" b="1" dirty="0"/>
          </a:p>
        </p:txBody>
      </p:sp>
      <p:sp>
        <p:nvSpPr>
          <p:cNvPr id="36" name="TextBox 35"/>
          <p:cNvSpPr txBox="1"/>
          <p:nvPr/>
        </p:nvSpPr>
        <p:spPr>
          <a:xfrm>
            <a:off x="4724400" y="2057400"/>
            <a:ext cx="595035" cy="461665"/>
          </a:xfrm>
          <a:prstGeom prst="rect">
            <a:avLst/>
          </a:prstGeom>
          <a:noFill/>
        </p:spPr>
        <p:txBody>
          <a:bodyPr wrap="none" rtlCol="0">
            <a:spAutoFit/>
          </a:bodyPr>
          <a:lstStyle/>
          <a:p>
            <a:r>
              <a:rPr lang="en-US" sz="2400" b="1" dirty="0" err="1" smtClean="0"/>
              <a:t>Css</a:t>
            </a:r>
            <a:endParaRPr lang="en-US" sz="2400" b="1" dirty="0"/>
          </a:p>
        </p:txBody>
      </p:sp>
      <p:sp>
        <p:nvSpPr>
          <p:cNvPr id="282" name="TextBox 281"/>
          <p:cNvSpPr txBox="1"/>
          <p:nvPr/>
        </p:nvSpPr>
        <p:spPr>
          <a:xfrm>
            <a:off x="4724400" y="1066800"/>
            <a:ext cx="4419600" cy="2031325"/>
          </a:xfrm>
          <a:prstGeom prst="rect">
            <a:avLst/>
          </a:prstGeom>
          <a:noFill/>
        </p:spPr>
        <p:txBody>
          <a:bodyPr wrap="square" rtlCol="0">
            <a:spAutoFit/>
          </a:bodyPr>
          <a:lstStyle/>
          <a:p>
            <a:r>
              <a:rPr lang="en-US" dirty="0" smtClean="0">
                <a:solidFill>
                  <a:srgbClr val="33CCCC"/>
                </a:solidFill>
              </a:rPr>
              <a:t>Bootstrap is a </a:t>
            </a:r>
            <a:r>
              <a:rPr lang="en-US" b="1" dirty="0" smtClean="0">
                <a:solidFill>
                  <a:srgbClr val="00FFFF"/>
                </a:solidFill>
              </a:rPr>
              <a:t>framework to help us</a:t>
            </a:r>
          </a:p>
          <a:p>
            <a:r>
              <a:rPr lang="en-US" b="1" dirty="0" smtClean="0">
                <a:solidFill>
                  <a:srgbClr val="00FFFF"/>
                </a:solidFill>
              </a:rPr>
              <a:t>        design websites faster and easier</a:t>
            </a:r>
            <a:r>
              <a:rPr lang="en-US" dirty="0" smtClean="0">
                <a:solidFill>
                  <a:srgbClr val="33CCCC"/>
                </a:solidFill>
              </a:rPr>
              <a:t>. It</a:t>
            </a:r>
          </a:p>
          <a:p>
            <a:r>
              <a:rPr lang="en-US" dirty="0" smtClean="0">
                <a:solidFill>
                  <a:srgbClr val="33CCCC"/>
                </a:solidFill>
              </a:rPr>
              <a:t>               includes HTML and CSS based design</a:t>
            </a:r>
          </a:p>
          <a:p>
            <a:r>
              <a:rPr lang="en-US" dirty="0" smtClean="0">
                <a:solidFill>
                  <a:srgbClr val="33CCCC"/>
                </a:solidFill>
              </a:rPr>
              <a:t>                   templates. Bootstrap's responsive</a:t>
            </a:r>
          </a:p>
          <a:p>
            <a:r>
              <a:rPr lang="en-US" dirty="0" smtClean="0">
                <a:solidFill>
                  <a:srgbClr val="33CCCC"/>
                </a:solidFill>
              </a:rPr>
              <a:t>                      CSS adjusts to phones, tablets,</a:t>
            </a:r>
          </a:p>
          <a:p>
            <a:r>
              <a:rPr lang="en-US" dirty="0" smtClean="0">
                <a:solidFill>
                  <a:srgbClr val="33CCCC"/>
                </a:solidFill>
              </a:rPr>
              <a:t>                        and desktops.</a:t>
            </a:r>
          </a:p>
          <a:p>
            <a:endParaRPr lang="en-US" dirty="0">
              <a:solidFill>
                <a:schemeClr val="bg1"/>
              </a:solidFill>
              <a:latin typeface="Rockwell" pitchFamily="18" charset="0"/>
            </a:endParaRPr>
          </a:p>
        </p:txBody>
      </p:sp>
      <p:sp>
        <p:nvSpPr>
          <p:cNvPr id="283" name="TextBox 282"/>
          <p:cNvSpPr txBox="1"/>
          <p:nvPr/>
        </p:nvSpPr>
        <p:spPr>
          <a:xfrm>
            <a:off x="914400" y="3200400"/>
            <a:ext cx="2286000" cy="923330"/>
          </a:xfrm>
          <a:prstGeom prst="rect">
            <a:avLst/>
          </a:prstGeom>
          <a:noFill/>
        </p:spPr>
        <p:txBody>
          <a:bodyPr wrap="square" rtlCol="0">
            <a:spAutoFit/>
          </a:bodyPr>
          <a:lstStyle/>
          <a:p>
            <a:r>
              <a:rPr lang="en-US" dirty="0">
                <a:solidFill>
                  <a:srgbClr val="33CCCC"/>
                </a:solidFill>
              </a:rPr>
              <a:t>Vanilla </a:t>
            </a:r>
            <a:r>
              <a:rPr lang="en-US" dirty="0" err="1" smtClean="0">
                <a:solidFill>
                  <a:srgbClr val="33CCCC"/>
                </a:solidFill>
              </a:rPr>
              <a:t>Javascript</a:t>
            </a:r>
            <a:r>
              <a:rPr lang="en-US" dirty="0" smtClean="0">
                <a:solidFill>
                  <a:srgbClr val="33CCCC"/>
                </a:solidFill>
              </a:rPr>
              <a:t> &amp; </a:t>
            </a:r>
            <a:endParaRPr lang="en-US" dirty="0">
              <a:solidFill>
                <a:srgbClr val="33CCCC"/>
              </a:solidFill>
            </a:endParaRPr>
          </a:p>
          <a:p>
            <a:r>
              <a:rPr lang="en-US" dirty="0">
                <a:solidFill>
                  <a:srgbClr val="33CCCC"/>
                </a:solidFill>
              </a:rPr>
              <a:t>JS libraries: </a:t>
            </a:r>
            <a:r>
              <a:rPr lang="en-US" b="1" dirty="0" err="1" smtClean="0">
                <a:solidFill>
                  <a:srgbClr val="00FFFF"/>
                </a:solidFill>
              </a:rPr>
              <a:t>ajax</a:t>
            </a:r>
            <a:r>
              <a:rPr lang="en-US" b="1" dirty="0" smtClean="0">
                <a:solidFill>
                  <a:srgbClr val="00FFFF"/>
                </a:solidFill>
              </a:rPr>
              <a:t>*</a:t>
            </a:r>
            <a:r>
              <a:rPr lang="en-US" dirty="0" smtClean="0">
                <a:solidFill>
                  <a:srgbClr val="33CCCC"/>
                </a:solidFill>
              </a:rPr>
              <a:t>, </a:t>
            </a:r>
            <a:r>
              <a:rPr lang="en-US" b="1" dirty="0" err="1" smtClean="0">
                <a:solidFill>
                  <a:srgbClr val="00FFFF"/>
                </a:solidFill>
              </a:rPr>
              <a:t>jquery</a:t>
            </a:r>
            <a:r>
              <a:rPr lang="en-US" b="1" dirty="0" smtClean="0">
                <a:solidFill>
                  <a:srgbClr val="00FFFF"/>
                </a:solidFill>
              </a:rPr>
              <a:t>**</a:t>
            </a:r>
            <a:r>
              <a:rPr lang="en-US" dirty="0" smtClean="0">
                <a:solidFill>
                  <a:srgbClr val="00FFFF"/>
                </a:solidFill>
              </a:rPr>
              <a:t>. </a:t>
            </a:r>
            <a:endParaRPr lang="en-US" dirty="0">
              <a:solidFill>
                <a:srgbClr val="00FFFF"/>
              </a:solidFill>
            </a:endParaRPr>
          </a:p>
        </p:txBody>
      </p:sp>
      <p:sp>
        <p:nvSpPr>
          <p:cNvPr id="284" name="TextBox 283">
            <a:extLst>
              <a:ext uri="{FF2B5EF4-FFF2-40B4-BE49-F238E27FC236}">
                <a16:creationId xmlns:a16="http://schemas.microsoft.com/office/drawing/2014/main" xmlns="" id="{D9B75036-8688-44D0-94EF-37B649DE50F1}"/>
              </a:ext>
            </a:extLst>
          </p:cNvPr>
          <p:cNvSpPr txBox="1"/>
          <p:nvPr/>
        </p:nvSpPr>
        <p:spPr>
          <a:xfrm>
            <a:off x="5867400" y="3200400"/>
            <a:ext cx="2743200" cy="1200329"/>
          </a:xfrm>
          <a:prstGeom prst="rect">
            <a:avLst/>
          </a:prstGeom>
          <a:noFill/>
        </p:spPr>
        <p:txBody>
          <a:bodyPr wrap="square" rtlCol="0">
            <a:spAutoFit/>
          </a:bodyPr>
          <a:lstStyle/>
          <a:p>
            <a:r>
              <a:rPr lang="en-IN" dirty="0">
                <a:solidFill>
                  <a:srgbClr val="33CCCC"/>
                </a:solidFill>
              </a:rPr>
              <a:t>For future </a:t>
            </a:r>
            <a:r>
              <a:rPr lang="en-IN" dirty="0" smtClean="0">
                <a:solidFill>
                  <a:srgbClr val="33CCCC"/>
                </a:solidFill>
              </a:rPr>
              <a:t>evolvement</a:t>
            </a:r>
          </a:p>
          <a:p>
            <a:r>
              <a:rPr lang="en-IN" dirty="0" smtClean="0">
                <a:solidFill>
                  <a:srgbClr val="33CCCC"/>
                </a:solidFill>
              </a:rPr>
              <a:t>of our project we may learn about </a:t>
            </a:r>
            <a:r>
              <a:rPr lang="en-IN" b="1" dirty="0">
                <a:solidFill>
                  <a:srgbClr val="00FFFF"/>
                </a:solidFill>
              </a:rPr>
              <a:t>React </a:t>
            </a:r>
            <a:r>
              <a:rPr lang="en-IN" b="1" dirty="0" smtClean="0">
                <a:solidFill>
                  <a:srgbClr val="00FFFF"/>
                </a:solidFill>
              </a:rPr>
              <a:t>Js</a:t>
            </a:r>
          </a:p>
          <a:p>
            <a:r>
              <a:rPr lang="en-IN" dirty="0" smtClean="0">
                <a:solidFill>
                  <a:srgbClr val="33CCCC"/>
                </a:solidFill>
              </a:rPr>
              <a:t>for </a:t>
            </a:r>
            <a:r>
              <a:rPr lang="en-IN" dirty="0">
                <a:solidFill>
                  <a:srgbClr val="33CCCC"/>
                </a:solidFill>
              </a:rPr>
              <a:t>better </a:t>
            </a:r>
            <a:r>
              <a:rPr lang="en-IN" dirty="0" smtClean="0">
                <a:solidFill>
                  <a:srgbClr val="33CCCC"/>
                </a:solidFill>
              </a:rPr>
              <a:t>results.</a:t>
            </a:r>
            <a:endParaRPr lang="en-IN" dirty="0">
              <a:solidFill>
                <a:srgbClr val="33CCCC"/>
              </a:solidFill>
            </a:endParaRPr>
          </a:p>
        </p:txBody>
      </p:sp>
      <p:sp>
        <p:nvSpPr>
          <p:cNvPr id="285" name="Rectangle 284"/>
          <p:cNvSpPr/>
          <p:nvPr/>
        </p:nvSpPr>
        <p:spPr>
          <a:xfrm>
            <a:off x="228600" y="1143000"/>
            <a:ext cx="3124200" cy="1477328"/>
          </a:xfrm>
          <a:prstGeom prst="rect">
            <a:avLst/>
          </a:prstGeom>
        </p:spPr>
        <p:txBody>
          <a:bodyPr wrap="square">
            <a:spAutoFit/>
          </a:bodyPr>
          <a:lstStyle/>
          <a:p>
            <a:r>
              <a:rPr lang="en-US" dirty="0" smtClean="0">
                <a:solidFill>
                  <a:srgbClr val="33CCCC"/>
                </a:solidFill>
              </a:rPr>
              <a:t>HTML is a robust framework for </a:t>
            </a:r>
            <a:r>
              <a:rPr lang="en-US" b="1" dirty="0" smtClean="0">
                <a:solidFill>
                  <a:srgbClr val="00FFFF"/>
                </a:solidFill>
              </a:rPr>
              <a:t>developing</a:t>
            </a:r>
            <a:r>
              <a:rPr lang="en-US" dirty="0" smtClean="0">
                <a:solidFill>
                  <a:srgbClr val="33CCCC"/>
                </a:solidFill>
              </a:rPr>
              <a:t> and </a:t>
            </a:r>
            <a:r>
              <a:rPr lang="en-US" b="1" dirty="0" smtClean="0">
                <a:solidFill>
                  <a:srgbClr val="00FFFF"/>
                </a:solidFill>
              </a:rPr>
              <a:t>designing web applications</a:t>
            </a:r>
            <a:r>
              <a:rPr lang="en-US" dirty="0" smtClean="0">
                <a:solidFill>
                  <a:srgbClr val="33CCCC"/>
                </a:solidFill>
              </a:rPr>
              <a:t>. The main pillars include</a:t>
            </a:r>
            <a:r>
              <a:rPr lang="en-US" b="1" dirty="0" smtClean="0">
                <a:solidFill>
                  <a:srgbClr val="33CCCC"/>
                </a:solidFill>
              </a:rPr>
              <a:t> </a:t>
            </a:r>
            <a:r>
              <a:rPr lang="en-US" dirty="0" smtClean="0">
                <a:solidFill>
                  <a:srgbClr val="33CCCC"/>
                </a:solidFill>
              </a:rPr>
              <a:t>CSS and </a:t>
            </a:r>
            <a:r>
              <a:rPr lang="en-US" dirty="0" err="1" smtClean="0">
                <a:solidFill>
                  <a:srgbClr val="33CCCC"/>
                </a:solidFill>
              </a:rPr>
              <a:t>Javascript</a:t>
            </a:r>
            <a:endParaRPr lang="en-US" dirty="0" smtClean="0">
              <a:solidFill>
                <a:srgbClr val="33CCCC"/>
              </a:solidFill>
            </a:endParaRPr>
          </a:p>
          <a:p>
            <a:r>
              <a:rPr lang="en-US" dirty="0" smtClean="0">
                <a:solidFill>
                  <a:srgbClr val="33CCCC"/>
                </a:solidFill>
              </a:rPr>
              <a:t>APIs together.</a:t>
            </a:r>
            <a:endParaRPr lang="en-US" dirty="0">
              <a:solidFill>
                <a:srgbClr val="33CCCC"/>
              </a:solidFill>
            </a:endParaRPr>
          </a:p>
        </p:txBody>
      </p:sp>
      <p:sp>
        <p:nvSpPr>
          <p:cNvPr id="287" name="Rectangle 286"/>
          <p:cNvSpPr/>
          <p:nvPr/>
        </p:nvSpPr>
        <p:spPr>
          <a:xfrm>
            <a:off x="4572000" y="4826675"/>
            <a:ext cx="3505200" cy="2031325"/>
          </a:xfrm>
          <a:prstGeom prst="rect">
            <a:avLst/>
          </a:prstGeom>
          <a:solidFill>
            <a:schemeClr val="accent1">
              <a:lumMod val="75000"/>
            </a:schemeClr>
          </a:solidFill>
        </p:spPr>
        <p:txBody>
          <a:bodyPr wrap="square">
            <a:spAutoFit/>
          </a:bodyPr>
          <a:lstStyle/>
          <a:p>
            <a:r>
              <a:rPr lang="en-US" b="1" dirty="0" smtClean="0">
                <a:latin typeface="Arial" pitchFamily="34" charset="0"/>
                <a:cs typeface="Arial" pitchFamily="34" charset="0"/>
              </a:rPr>
              <a:t>**</a:t>
            </a:r>
            <a:r>
              <a:rPr lang="en-US" b="1" dirty="0" err="1" smtClean="0">
                <a:latin typeface="Arial" pitchFamily="34" charset="0"/>
                <a:cs typeface="Arial" pitchFamily="34" charset="0"/>
              </a:rPr>
              <a:t>jQuery</a:t>
            </a:r>
            <a:r>
              <a:rPr lang="en-US" b="1" dirty="0" smtClean="0">
                <a:latin typeface="Arial" pitchFamily="34" charset="0"/>
                <a:cs typeface="Arial" pitchFamily="34" charset="0"/>
              </a:rPr>
              <a:t> </a:t>
            </a:r>
            <a:r>
              <a:rPr lang="en-US" dirty="0" smtClean="0">
                <a:latin typeface="Arial" pitchFamily="34" charset="0"/>
                <a:cs typeface="Arial" pitchFamily="34" charset="0"/>
              </a:rPr>
              <a:t>makes it much easier to use JavaScript on our website  &amp; takes a lot of common tasks that require many lines of JavaScript code and wraps them into methods that you can call with a single line of code.</a:t>
            </a:r>
            <a:endParaRPr lang="en-US" dirty="0">
              <a:latin typeface="Arial" pitchFamily="34" charset="0"/>
              <a:cs typeface="Arial" pitchFamily="34" charset="0"/>
            </a:endParaRPr>
          </a:p>
        </p:txBody>
      </p:sp>
      <p:sp>
        <p:nvSpPr>
          <p:cNvPr id="288" name="Rectangle 287"/>
          <p:cNvSpPr/>
          <p:nvPr/>
        </p:nvSpPr>
        <p:spPr>
          <a:xfrm>
            <a:off x="990600" y="4826675"/>
            <a:ext cx="3352800" cy="2031325"/>
          </a:xfrm>
          <a:prstGeom prst="rect">
            <a:avLst/>
          </a:prstGeom>
          <a:solidFill>
            <a:schemeClr val="accent1">
              <a:lumMod val="75000"/>
            </a:schemeClr>
          </a:solidFill>
        </p:spPr>
        <p:txBody>
          <a:bodyPr wrap="square">
            <a:spAutoFit/>
          </a:bodyPr>
          <a:lstStyle/>
          <a:p>
            <a:r>
              <a:rPr lang="en-US" b="1" dirty="0" smtClean="0">
                <a:latin typeface="Arial" pitchFamily="34" charset="0"/>
                <a:cs typeface="Arial" pitchFamily="34" charset="0"/>
              </a:rPr>
              <a:t>*Ajax </a:t>
            </a:r>
            <a:r>
              <a:rPr lang="en-US" dirty="0" smtClean="0">
                <a:latin typeface="Arial" pitchFamily="34" charset="0"/>
                <a:cs typeface="Arial" pitchFamily="34" charset="0"/>
              </a:rPr>
              <a:t>is short form of Asynchronous </a:t>
            </a:r>
            <a:r>
              <a:rPr lang="en-US" dirty="0" err="1" smtClean="0">
                <a:latin typeface="Arial" pitchFamily="34" charset="0"/>
                <a:cs typeface="Arial" pitchFamily="34" charset="0"/>
              </a:rPr>
              <a:t>Javascript</a:t>
            </a:r>
            <a:r>
              <a:rPr lang="en-US" dirty="0" smtClean="0">
                <a:latin typeface="Arial" pitchFamily="34" charset="0"/>
                <a:cs typeface="Arial" pitchFamily="34" charset="0"/>
              </a:rPr>
              <a:t> and XML which allows execution of the </a:t>
            </a:r>
            <a:r>
              <a:rPr lang="en-US" dirty="0" err="1" smtClean="0">
                <a:latin typeface="Arial" pitchFamily="34" charset="0"/>
                <a:cs typeface="Arial" pitchFamily="34" charset="0"/>
              </a:rPr>
              <a:t>Javascript</a:t>
            </a:r>
            <a:r>
              <a:rPr lang="en-US" dirty="0" smtClean="0">
                <a:latin typeface="Arial" pitchFamily="34" charset="0"/>
                <a:cs typeface="Arial" pitchFamily="34" charset="0"/>
              </a:rPr>
              <a:t> without reloading the complete web page. It sends and receives only a portion of the web page.</a:t>
            </a:r>
            <a:endParaRPr lang="en-US" dirty="0">
              <a:latin typeface="Arial" pitchFamily="34" charset="0"/>
              <a:cs typeface="Arial" pitchFamily="34" charset="0"/>
            </a:endParaRPr>
          </a:p>
        </p:txBody>
      </p:sp>
      <p:grpSp>
        <p:nvGrpSpPr>
          <p:cNvPr id="229" name="Group 228"/>
          <p:cNvGrpSpPr/>
          <p:nvPr/>
        </p:nvGrpSpPr>
        <p:grpSpPr>
          <a:xfrm>
            <a:off x="0" y="3505200"/>
            <a:ext cx="1676400" cy="3352800"/>
            <a:chOff x="6534436" y="3114072"/>
            <a:chExt cx="652872" cy="1444272"/>
          </a:xfrm>
        </p:grpSpPr>
        <p:sp>
          <p:nvSpPr>
            <p:cNvPr id="230" name="Google Shape;952;p19"/>
            <p:cNvSpPr/>
            <p:nvPr/>
          </p:nvSpPr>
          <p:spPr>
            <a:xfrm>
              <a:off x="6534436" y="3445537"/>
              <a:ext cx="116231" cy="253674"/>
            </a:xfrm>
            <a:custGeom>
              <a:avLst/>
              <a:gdLst/>
              <a:ahLst/>
              <a:cxnLst/>
              <a:rect l="l" t="t" r="r" b="b"/>
              <a:pathLst>
                <a:path w="198618" h="433482" extrusionOk="0">
                  <a:moveTo>
                    <a:pt x="43818" y="0"/>
                  </a:moveTo>
                  <a:cubicBezTo>
                    <a:pt x="39161" y="40386"/>
                    <a:pt x="-8828" y="214503"/>
                    <a:pt x="1435" y="274130"/>
                  </a:cubicBezTo>
                  <a:cubicBezTo>
                    <a:pt x="11698" y="333756"/>
                    <a:pt x="175811" y="433483"/>
                    <a:pt x="175811" y="433483"/>
                  </a:cubicBezTo>
                  <a:lnTo>
                    <a:pt x="198618" y="331375"/>
                  </a:lnTo>
                  <a:lnTo>
                    <a:pt x="107676" y="242221"/>
                  </a:lnTo>
                  <a:lnTo>
                    <a:pt x="132289" y="73438"/>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953;p19"/>
            <p:cNvSpPr/>
            <p:nvPr/>
          </p:nvSpPr>
          <p:spPr>
            <a:xfrm>
              <a:off x="6550847" y="3341236"/>
              <a:ext cx="83582" cy="161123"/>
            </a:xfrm>
            <a:custGeom>
              <a:avLst/>
              <a:gdLst/>
              <a:ahLst/>
              <a:cxnLst/>
              <a:rect l="l" t="t" r="r" b="b"/>
              <a:pathLst>
                <a:path w="142827" h="275330" extrusionOk="0">
                  <a:moveTo>
                    <a:pt x="142827" y="6685"/>
                  </a:moveTo>
                  <a:cubicBezTo>
                    <a:pt x="109783" y="-8688"/>
                    <a:pt x="70489" y="3237"/>
                    <a:pt x="51505" y="34403"/>
                  </a:cubicBezTo>
                  <a:cubicBezTo>
                    <a:pt x="27368" y="74408"/>
                    <a:pt x="2281" y="211949"/>
                    <a:pt x="0" y="235381"/>
                  </a:cubicBezTo>
                  <a:cubicBezTo>
                    <a:pt x="0" y="235381"/>
                    <a:pt x="33925" y="282339"/>
                    <a:pt x="84670" y="27443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954;p19"/>
            <p:cNvSpPr/>
            <p:nvPr/>
          </p:nvSpPr>
          <p:spPr>
            <a:xfrm>
              <a:off x="6734895" y="4456712"/>
              <a:ext cx="180185" cy="101632"/>
            </a:xfrm>
            <a:custGeom>
              <a:avLst/>
              <a:gdLst/>
              <a:ahLst/>
              <a:cxnLst/>
              <a:rect l="l" t="t" r="r" b="b"/>
              <a:pathLst>
                <a:path w="307903" h="173671" extrusionOk="0">
                  <a:moveTo>
                    <a:pt x="15623" y="41640"/>
                  </a:moveTo>
                  <a:cubicBezTo>
                    <a:pt x="51311" y="51556"/>
                    <a:pt x="89465" y="46936"/>
                    <a:pt x="121769" y="28781"/>
                  </a:cubicBezTo>
                  <a:cubicBezTo>
                    <a:pt x="147332" y="29543"/>
                    <a:pt x="286167" y="-29988"/>
                    <a:pt x="305078" y="20018"/>
                  </a:cubicBezTo>
                  <a:cubicBezTo>
                    <a:pt x="321613" y="63833"/>
                    <a:pt x="261555" y="104410"/>
                    <a:pt x="229056" y="112221"/>
                  </a:cubicBezTo>
                  <a:cubicBezTo>
                    <a:pt x="158925" y="129270"/>
                    <a:pt x="107040" y="164322"/>
                    <a:pt x="78911" y="170228"/>
                  </a:cubicBezTo>
                  <a:cubicBezTo>
                    <a:pt x="57910" y="174705"/>
                    <a:pt x="30732" y="177562"/>
                    <a:pt x="14007" y="160703"/>
                  </a:cubicBezTo>
                  <a:cubicBezTo>
                    <a:pt x="-5759" y="141176"/>
                    <a:pt x="-4048" y="67834"/>
                    <a:pt x="15623" y="4164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955;p19"/>
            <p:cNvSpPr/>
            <p:nvPr/>
          </p:nvSpPr>
          <p:spPr>
            <a:xfrm>
              <a:off x="6737698" y="4473555"/>
              <a:ext cx="177358" cy="84789"/>
            </a:xfrm>
            <a:custGeom>
              <a:avLst/>
              <a:gdLst/>
              <a:ahLst/>
              <a:cxnLst/>
              <a:rect l="l" t="t" r="r" b="b"/>
              <a:pathLst>
                <a:path w="303072" h="144889" extrusionOk="0">
                  <a:moveTo>
                    <a:pt x="74407" y="129349"/>
                  </a:moveTo>
                  <a:cubicBezTo>
                    <a:pt x="102915" y="123349"/>
                    <a:pt x="154420" y="88297"/>
                    <a:pt x="224551" y="71247"/>
                  </a:cubicBezTo>
                  <a:cubicBezTo>
                    <a:pt x="251539" y="64770"/>
                    <a:pt x="297913" y="35243"/>
                    <a:pt x="302569" y="0"/>
                  </a:cubicBezTo>
                  <a:cubicBezTo>
                    <a:pt x="308841" y="40386"/>
                    <a:pt x="255055" y="76200"/>
                    <a:pt x="224551" y="83439"/>
                  </a:cubicBezTo>
                  <a:cubicBezTo>
                    <a:pt x="154420" y="100489"/>
                    <a:pt x="102535" y="135541"/>
                    <a:pt x="74407" y="141446"/>
                  </a:cubicBezTo>
                  <a:cubicBezTo>
                    <a:pt x="53406" y="145923"/>
                    <a:pt x="26228" y="148780"/>
                    <a:pt x="9503" y="131921"/>
                  </a:cubicBezTo>
                  <a:cubicBezTo>
                    <a:pt x="5060" y="127130"/>
                    <a:pt x="1805" y="121348"/>
                    <a:pt x="0" y="115062"/>
                  </a:cubicBezTo>
                  <a:cubicBezTo>
                    <a:pt x="24707" y="136017"/>
                    <a:pt x="53406" y="133731"/>
                    <a:pt x="74407" y="12934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956;p19"/>
            <p:cNvSpPr/>
            <p:nvPr/>
          </p:nvSpPr>
          <p:spPr>
            <a:xfrm>
              <a:off x="6603085" y="4397380"/>
              <a:ext cx="180143" cy="101656"/>
            </a:xfrm>
            <a:custGeom>
              <a:avLst/>
              <a:gdLst/>
              <a:ahLst/>
              <a:cxnLst/>
              <a:rect l="l" t="t" r="r" b="b"/>
              <a:pathLst>
                <a:path w="307831" h="173712" extrusionOk="0">
                  <a:moveTo>
                    <a:pt x="15552" y="41682"/>
                  </a:moveTo>
                  <a:cubicBezTo>
                    <a:pt x="51240" y="51598"/>
                    <a:pt x="89394" y="46978"/>
                    <a:pt x="121698" y="28823"/>
                  </a:cubicBezTo>
                  <a:cubicBezTo>
                    <a:pt x="147260" y="29585"/>
                    <a:pt x="286096" y="-30041"/>
                    <a:pt x="305007" y="20060"/>
                  </a:cubicBezTo>
                  <a:cubicBezTo>
                    <a:pt x="321542" y="63875"/>
                    <a:pt x="261484" y="104452"/>
                    <a:pt x="228984" y="112262"/>
                  </a:cubicBezTo>
                  <a:cubicBezTo>
                    <a:pt x="158854" y="129312"/>
                    <a:pt x="106969" y="164364"/>
                    <a:pt x="78840" y="170269"/>
                  </a:cubicBezTo>
                  <a:cubicBezTo>
                    <a:pt x="57839" y="174746"/>
                    <a:pt x="30661" y="177604"/>
                    <a:pt x="13936" y="160744"/>
                  </a:cubicBezTo>
                  <a:cubicBezTo>
                    <a:pt x="-5735" y="141218"/>
                    <a:pt x="-4024" y="67781"/>
                    <a:pt x="15552" y="4168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957;p19"/>
            <p:cNvSpPr/>
            <p:nvPr/>
          </p:nvSpPr>
          <p:spPr>
            <a:xfrm>
              <a:off x="6605901" y="4414247"/>
              <a:ext cx="177355" cy="84789"/>
            </a:xfrm>
            <a:custGeom>
              <a:avLst/>
              <a:gdLst/>
              <a:ahLst/>
              <a:cxnLst/>
              <a:rect l="l" t="t" r="r" b="b"/>
              <a:pathLst>
                <a:path w="303068" h="144889" extrusionOk="0">
                  <a:moveTo>
                    <a:pt x="74407" y="129254"/>
                  </a:moveTo>
                  <a:cubicBezTo>
                    <a:pt x="102915" y="123349"/>
                    <a:pt x="154420" y="88297"/>
                    <a:pt x="224551" y="71247"/>
                  </a:cubicBezTo>
                  <a:cubicBezTo>
                    <a:pt x="251539" y="64770"/>
                    <a:pt x="297913" y="35147"/>
                    <a:pt x="302569" y="0"/>
                  </a:cubicBezTo>
                  <a:cubicBezTo>
                    <a:pt x="308841" y="40386"/>
                    <a:pt x="254580" y="76200"/>
                    <a:pt x="224551" y="83439"/>
                  </a:cubicBezTo>
                  <a:cubicBezTo>
                    <a:pt x="154420" y="100489"/>
                    <a:pt x="102535" y="135541"/>
                    <a:pt x="74407" y="141446"/>
                  </a:cubicBezTo>
                  <a:cubicBezTo>
                    <a:pt x="53406" y="145923"/>
                    <a:pt x="26228" y="148781"/>
                    <a:pt x="9503" y="131921"/>
                  </a:cubicBezTo>
                  <a:cubicBezTo>
                    <a:pt x="5040" y="127178"/>
                    <a:pt x="1781" y="121425"/>
                    <a:pt x="0" y="115158"/>
                  </a:cubicBezTo>
                  <a:cubicBezTo>
                    <a:pt x="24707" y="135827"/>
                    <a:pt x="53406" y="133731"/>
                    <a:pt x="74407" y="12925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958;p19"/>
            <p:cNvSpPr/>
            <p:nvPr/>
          </p:nvSpPr>
          <p:spPr>
            <a:xfrm>
              <a:off x="6603104" y="3739344"/>
              <a:ext cx="263610" cy="745871"/>
            </a:xfrm>
            <a:custGeom>
              <a:avLst/>
              <a:gdLst/>
              <a:ahLst/>
              <a:cxnLst/>
              <a:rect l="l" t="t" r="r" b="b"/>
              <a:pathLst>
                <a:path w="450461" h="1274557" extrusionOk="0">
                  <a:moveTo>
                    <a:pt x="12857" y="788003"/>
                  </a:moveTo>
                  <a:cubicBezTo>
                    <a:pt x="18809" y="736320"/>
                    <a:pt x="29529" y="685305"/>
                    <a:pt x="44882" y="635603"/>
                  </a:cubicBezTo>
                  <a:cubicBezTo>
                    <a:pt x="44882" y="635603"/>
                    <a:pt x="35379" y="504063"/>
                    <a:pt x="30532" y="379381"/>
                  </a:cubicBezTo>
                  <a:cubicBezTo>
                    <a:pt x="25021" y="238125"/>
                    <a:pt x="-23919" y="113157"/>
                    <a:pt x="14758" y="0"/>
                  </a:cubicBezTo>
                  <a:lnTo>
                    <a:pt x="450461" y="97155"/>
                  </a:lnTo>
                  <a:cubicBezTo>
                    <a:pt x="450461" y="97155"/>
                    <a:pt x="424138" y="661606"/>
                    <a:pt x="418247" y="729901"/>
                  </a:cubicBezTo>
                  <a:cubicBezTo>
                    <a:pt x="415050" y="783088"/>
                    <a:pt x="408543" y="836019"/>
                    <a:pt x="398766" y="888397"/>
                  </a:cubicBezTo>
                  <a:cubicBezTo>
                    <a:pt x="378810" y="997934"/>
                    <a:pt x="346500" y="1258538"/>
                    <a:pt x="346500" y="1258538"/>
                  </a:cubicBezTo>
                  <a:cubicBezTo>
                    <a:pt x="300412" y="1285304"/>
                    <a:pt x="239974" y="1270445"/>
                    <a:pt x="239974" y="1270445"/>
                  </a:cubicBezTo>
                  <a:cubicBezTo>
                    <a:pt x="239974" y="1270445"/>
                    <a:pt x="243300" y="940975"/>
                    <a:pt x="246246" y="862013"/>
                  </a:cubicBezTo>
                  <a:cubicBezTo>
                    <a:pt x="249857" y="765620"/>
                    <a:pt x="252803" y="772954"/>
                    <a:pt x="252803" y="772954"/>
                  </a:cubicBezTo>
                  <a:lnTo>
                    <a:pt x="238454" y="533400"/>
                  </a:lnTo>
                  <a:lnTo>
                    <a:pt x="228951" y="413956"/>
                  </a:lnTo>
                  <a:cubicBezTo>
                    <a:pt x="228951" y="413956"/>
                    <a:pt x="216882" y="501587"/>
                    <a:pt x="209090" y="579882"/>
                  </a:cubicBezTo>
                  <a:cubicBezTo>
                    <a:pt x="202248" y="648176"/>
                    <a:pt x="185808" y="709898"/>
                    <a:pt x="167373" y="837057"/>
                  </a:cubicBezTo>
                  <a:cubicBezTo>
                    <a:pt x="151503" y="947261"/>
                    <a:pt x="125655" y="1168813"/>
                    <a:pt x="125655" y="1168813"/>
                  </a:cubicBezTo>
                  <a:cubicBezTo>
                    <a:pt x="79567" y="1195673"/>
                    <a:pt x="17038" y="1173385"/>
                    <a:pt x="17038" y="1173385"/>
                  </a:cubicBezTo>
                  <a:cubicBezTo>
                    <a:pt x="17038" y="1173385"/>
                    <a:pt x="314" y="883634"/>
                    <a:pt x="12857" y="7880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959;p19"/>
            <p:cNvSpPr/>
            <p:nvPr/>
          </p:nvSpPr>
          <p:spPr>
            <a:xfrm>
              <a:off x="6636920" y="3127371"/>
              <a:ext cx="191405" cy="306950"/>
            </a:xfrm>
            <a:custGeom>
              <a:avLst/>
              <a:gdLst/>
              <a:ahLst/>
              <a:cxnLst/>
              <a:rect l="l" t="t" r="r" b="b"/>
              <a:pathLst>
                <a:path w="327076" h="524521" extrusionOk="0">
                  <a:moveTo>
                    <a:pt x="18646" y="374524"/>
                  </a:moveTo>
                  <a:cubicBezTo>
                    <a:pt x="51811" y="376143"/>
                    <a:pt x="76518" y="384716"/>
                    <a:pt x="80699" y="374524"/>
                  </a:cubicBezTo>
                  <a:cubicBezTo>
                    <a:pt x="84240" y="357350"/>
                    <a:pt x="86779" y="339986"/>
                    <a:pt x="88302" y="322518"/>
                  </a:cubicBezTo>
                  <a:cubicBezTo>
                    <a:pt x="84406" y="312993"/>
                    <a:pt x="81175" y="302515"/>
                    <a:pt x="81175" y="302515"/>
                  </a:cubicBezTo>
                  <a:cubicBezTo>
                    <a:pt x="39457" y="276797"/>
                    <a:pt x="26343" y="231649"/>
                    <a:pt x="20832" y="178690"/>
                  </a:cubicBezTo>
                  <a:cubicBezTo>
                    <a:pt x="11329" y="88869"/>
                    <a:pt x="59888" y="10288"/>
                    <a:pt x="149595" y="858"/>
                  </a:cubicBezTo>
                  <a:cubicBezTo>
                    <a:pt x="233790" y="-7905"/>
                    <a:pt x="295843" y="51436"/>
                    <a:pt x="312378" y="132875"/>
                  </a:cubicBezTo>
                  <a:cubicBezTo>
                    <a:pt x="321310" y="173166"/>
                    <a:pt x="338986" y="249175"/>
                    <a:pt x="315038" y="315374"/>
                  </a:cubicBezTo>
                  <a:cubicBezTo>
                    <a:pt x="301640" y="352426"/>
                    <a:pt x="284344" y="382049"/>
                    <a:pt x="267049" y="387478"/>
                  </a:cubicBezTo>
                  <a:cubicBezTo>
                    <a:pt x="250377" y="387059"/>
                    <a:pt x="233746" y="385592"/>
                    <a:pt x="217255" y="383096"/>
                  </a:cubicBezTo>
                  <a:lnTo>
                    <a:pt x="217255" y="383096"/>
                  </a:lnTo>
                  <a:cubicBezTo>
                    <a:pt x="217255" y="383096"/>
                    <a:pt x="212788" y="408052"/>
                    <a:pt x="209747" y="424054"/>
                  </a:cubicBezTo>
                  <a:cubicBezTo>
                    <a:pt x="206707" y="440056"/>
                    <a:pt x="207847" y="448533"/>
                    <a:pt x="239681" y="468155"/>
                  </a:cubicBezTo>
                  <a:cubicBezTo>
                    <a:pt x="271516" y="487776"/>
                    <a:pt x="191597" y="528162"/>
                    <a:pt x="139332" y="524257"/>
                  </a:cubicBezTo>
                  <a:cubicBezTo>
                    <a:pt x="87066" y="520352"/>
                    <a:pt x="28339" y="488634"/>
                    <a:pt x="12279" y="454820"/>
                  </a:cubicBezTo>
                  <a:cubicBezTo>
                    <a:pt x="-5681" y="417863"/>
                    <a:pt x="-4256" y="373476"/>
                    <a:pt x="18646" y="37452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960;p19"/>
            <p:cNvSpPr/>
            <p:nvPr/>
          </p:nvSpPr>
          <p:spPr>
            <a:xfrm>
              <a:off x="6574157" y="3344795"/>
              <a:ext cx="294238" cy="488397"/>
            </a:xfrm>
            <a:custGeom>
              <a:avLst/>
              <a:gdLst/>
              <a:ahLst/>
              <a:cxnLst/>
              <a:rect l="l" t="t" r="r" b="b"/>
              <a:pathLst>
                <a:path w="502799" h="834581" extrusionOk="0">
                  <a:moveTo>
                    <a:pt x="173885" y="7939"/>
                  </a:moveTo>
                  <a:cubicBezTo>
                    <a:pt x="164383" y="30894"/>
                    <a:pt x="188044" y="58993"/>
                    <a:pt x="249908" y="78614"/>
                  </a:cubicBezTo>
                  <a:cubicBezTo>
                    <a:pt x="311771" y="98236"/>
                    <a:pt x="317853" y="72995"/>
                    <a:pt x="317853" y="72995"/>
                  </a:cubicBezTo>
                  <a:cubicBezTo>
                    <a:pt x="317853" y="72995"/>
                    <a:pt x="409270" y="114714"/>
                    <a:pt x="439013" y="135574"/>
                  </a:cubicBezTo>
                  <a:cubicBezTo>
                    <a:pt x="476359" y="161768"/>
                    <a:pt x="492989" y="237587"/>
                    <a:pt x="498026" y="365603"/>
                  </a:cubicBezTo>
                  <a:cubicBezTo>
                    <a:pt x="503822" y="513812"/>
                    <a:pt x="504393" y="733649"/>
                    <a:pt x="499451" y="771558"/>
                  </a:cubicBezTo>
                  <a:cubicBezTo>
                    <a:pt x="499451" y="771558"/>
                    <a:pt x="429511" y="841376"/>
                    <a:pt x="340089" y="834042"/>
                  </a:cubicBezTo>
                  <a:cubicBezTo>
                    <a:pt x="250668" y="826708"/>
                    <a:pt x="100144" y="747270"/>
                    <a:pt x="63558" y="686024"/>
                  </a:cubicBezTo>
                  <a:cubicBezTo>
                    <a:pt x="64603" y="556103"/>
                    <a:pt x="79808" y="534957"/>
                    <a:pt x="58806" y="460091"/>
                  </a:cubicBezTo>
                  <a:cubicBezTo>
                    <a:pt x="10722" y="288641"/>
                    <a:pt x="-14555" y="218632"/>
                    <a:pt x="8822" y="104808"/>
                  </a:cubicBezTo>
                  <a:cubicBezTo>
                    <a:pt x="27827" y="10987"/>
                    <a:pt x="55005" y="-729"/>
                    <a:pt x="91971" y="33"/>
                  </a:cubicBezTo>
                  <a:cubicBezTo>
                    <a:pt x="119400" y="1166"/>
                    <a:pt x="146745" y="3805"/>
                    <a:pt x="173885" y="793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961;p19"/>
            <p:cNvSpPr/>
            <p:nvPr/>
          </p:nvSpPr>
          <p:spPr>
            <a:xfrm>
              <a:off x="6782827" y="3405623"/>
              <a:ext cx="370972" cy="291494"/>
            </a:xfrm>
            <a:custGeom>
              <a:avLst/>
              <a:gdLst/>
              <a:ahLst/>
              <a:cxnLst/>
              <a:rect l="l" t="t" r="r" b="b"/>
              <a:pathLst>
                <a:path w="633923" h="498110" extrusionOk="0">
                  <a:moveTo>
                    <a:pt x="282563" y="384245"/>
                  </a:moveTo>
                  <a:cubicBezTo>
                    <a:pt x="209107" y="402723"/>
                    <a:pt x="191907" y="356336"/>
                    <a:pt x="182214" y="317570"/>
                  </a:cubicBezTo>
                  <a:cubicBezTo>
                    <a:pt x="158837" y="224510"/>
                    <a:pt x="146293" y="140500"/>
                    <a:pt x="128903" y="87731"/>
                  </a:cubicBezTo>
                  <a:cubicBezTo>
                    <a:pt x="108377" y="25438"/>
                    <a:pt x="86901" y="15532"/>
                    <a:pt x="56682" y="3435"/>
                  </a:cubicBezTo>
                  <a:cubicBezTo>
                    <a:pt x="21236" y="-10853"/>
                    <a:pt x="-9268" y="19151"/>
                    <a:pt x="2611" y="98685"/>
                  </a:cubicBezTo>
                  <a:cubicBezTo>
                    <a:pt x="16485" y="192506"/>
                    <a:pt x="34825" y="258324"/>
                    <a:pt x="69796" y="369195"/>
                  </a:cubicBezTo>
                  <a:cubicBezTo>
                    <a:pt x="79298" y="397770"/>
                    <a:pt x="99444" y="449681"/>
                    <a:pt x="130138" y="474542"/>
                  </a:cubicBezTo>
                  <a:cubicBezTo>
                    <a:pt x="168150" y="505212"/>
                    <a:pt x="225166" y="503879"/>
                    <a:pt x="311357" y="482447"/>
                  </a:cubicBezTo>
                  <a:cubicBezTo>
                    <a:pt x="348133" y="472922"/>
                    <a:pt x="388519" y="451205"/>
                    <a:pt x="458175" y="418630"/>
                  </a:cubicBezTo>
                  <a:cubicBezTo>
                    <a:pt x="477181" y="409867"/>
                    <a:pt x="491435" y="404056"/>
                    <a:pt x="527260" y="387293"/>
                  </a:cubicBezTo>
                  <a:cubicBezTo>
                    <a:pt x="563086" y="370529"/>
                    <a:pt x="600432" y="342620"/>
                    <a:pt x="619247" y="315284"/>
                  </a:cubicBezTo>
                  <a:cubicBezTo>
                    <a:pt x="638063" y="287947"/>
                    <a:pt x="634832" y="270706"/>
                    <a:pt x="630936" y="264515"/>
                  </a:cubicBezTo>
                  <a:cubicBezTo>
                    <a:pt x="626089" y="256705"/>
                    <a:pt x="623429" y="262896"/>
                    <a:pt x="613356" y="274040"/>
                  </a:cubicBezTo>
                  <a:cubicBezTo>
                    <a:pt x="598835" y="293424"/>
                    <a:pt x="580932" y="310007"/>
                    <a:pt x="560520" y="322999"/>
                  </a:cubicBezTo>
                  <a:cubicBezTo>
                    <a:pt x="560520" y="322999"/>
                    <a:pt x="583707" y="298996"/>
                    <a:pt x="596346" y="283375"/>
                  </a:cubicBezTo>
                  <a:cubicBezTo>
                    <a:pt x="607569" y="269535"/>
                    <a:pt x="616900" y="254257"/>
                    <a:pt x="624094" y="237940"/>
                  </a:cubicBezTo>
                  <a:cubicBezTo>
                    <a:pt x="630746" y="222034"/>
                    <a:pt x="617062" y="200412"/>
                    <a:pt x="606609" y="211747"/>
                  </a:cubicBezTo>
                  <a:cubicBezTo>
                    <a:pt x="596156" y="223081"/>
                    <a:pt x="591309" y="234607"/>
                    <a:pt x="572304" y="257467"/>
                  </a:cubicBezTo>
                  <a:cubicBezTo>
                    <a:pt x="562297" y="269621"/>
                    <a:pt x="550875" y="280527"/>
                    <a:pt x="538284" y="289947"/>
                  </a:cubicBezTo>
                  <a:cubicBezTo>
                    <a:pt x="550048" y="273974"/>
                    <a:pt x="560539" y="257095"/>
                    <a:pt x="569643" y="239464"/>
                  </a:cubicBezTo>
                  <a:cubicBezTo>
                    <a:pt x="581711" y="214795"/>
                    <a:pt x="541134" y="227654"/>
                    <a:pt x="518423" y="251656"/>
                  </a:cubicBezTo>
                  <a:cubicBezTo>
                    <a:pt x="501603" y="269087"/>
                    <a:pt x="487349" y="279184"/>
                    <a:pt x="486968" y="274326"/>
                  </a:cubicBezTo>
                  <a:cubicBezTo>
                    <a:pt x="486588" y="269468"/>
                    <a:pt x="453804" y="304711"/>
                    <a:pt x="437174" y="321951"/>
                  </a:cubicBezTo>
                  <a:cubicBezTo>
                    <a:pt x="419119" y="342144"/>
                    <a:pt x="352314" y="366623"/>
                    <a:pt x="282563" y="38424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962;p19"/>
            <p:cNvSpPr/>
            <p:nvPr/>
          </p:nvSpPr>
          <p:spPr>
            <a:xfrm>
              <a:off x="6769543" y="3399627"/>
              <a:ext cx="113743" cy="166728"/>
            </a:xfrm>
            <a:custGeom>
              <a:avLst/>
              <a:gdLst/>
              <a:ahLst/>
              <a:cxnLst/>
              <a:rect l="l" t="t" r="r" b="b"/>
              <a:pathLst>
                <a:path w="194366" h="284908" extrusionOk="0">
                  <a:moveTo>
                    <a:pt x="52205" y="1299"/>
                  </a:moveTo>
                  <a:cubicBezTo>
                    <a:pt x="101239" y="-5940"/>
                    <a:pt x="135925" y="16158"/>
                    <a:pt x="157496" y="90644"/>
                  </a:cubicBezTo>
                  <a:cubicBezTo>
                    <a:pt x="179067" y="165129"/>
                    <a:pt x="194367" y="226184"/>
                    <a:pt x="194367" y="226184"/>
                  </a:cubicBezTo>
                  <a:cubicBezTo>
                    <a:pt x="174970" y="254293"/>
                    <a:pt x="145545" y="273867"/>
                    <a:pt x="112168" y="280858"/>
                  </a:cubicBezTo>
                  <a:cubicBezTo>
                    <a:pt x="53535" y="295146"/>
                    <a:pt x="32439" y="267047"/>
                    <a:pt x="32439" y="267047"/>
                  </a:cubicBezTo>
                  <a:cubicBezTo>
                    <a:pt x="32439" y="267047"/>
                    <a:pt x="16189" y="189037"/>
                    <a:pt x="6021" y="135888"/>
                  </a:cubicBezTo>
                  <a:cubicBezTo>
                    <a:pt x="-4147" y="82738"/>
                    <a:pt x="-8423" y="10348"/>
                    <a:pt x="52205" y="129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963;p19"/>
            <p:cNvSpPr/>
            <p:nvPr/>
          </p:nvSpPr>
          <p:spPr>
            <a:xfrm>
              <a:off x="6642869" y="3114072"/>
              <a:ext cx="185516" cy="204981"/>
            </a:xfrm>
            <a:custGeom>
              <a:avLst/>
              <a:gdLst/>
              <a:ahLst/>
              <a:cxnLst/>
              <a:rect l="l" t="t" r="r" b="b"/>
              <a:pathLst>
                <a:path w="317013" h="350275" extrusionOk="0">
                  <a:moveTo>
                    <a:pt x="299172" y="144551"/>
                  </a:moveTo>
                  <a:cubicBezTo>
                    <a:pt x="299172" y="144551"/>
                    <a:pt x="376620" y="26441"/>
                    <a:pt x="208800" y="2438"/>
                  </a:cubicBezTo>
                  <a:cubicBezTo>
                    <a:pt x="87735" y="-14898"/>
                    <a:pt x="10002" y="63017"/>
                    <a:pt x="974" y="147599"/>
                  </a:cubicBezTo>
                  <a:cubicBezTo>
                    <a:pt x="-7579" y="228466"/>
                    <a:pt x="42026" y="312381"/>
                    <a:pt x="77947" y="345623"/>
                  </a:cubicBezTo>
                  <a:cubicBezTo>
                    <a:pt x="95432" y="351910"/>
                    <a:pt x="133063" y="355148"/>
                    <a:pt x="182477" y="332955"/>
                  </a:cubicBezTo>
                  <a:cubicBezTo>
                    <a:pt x="184492" y="310952"/>
                    <a:pt x="185285" y="288854"/>
                    <a:pt x="184853" y="266756"/>
                  </a:cubicBezTo>
                  <a:cubicBezTo>
                    <a:pt x="184853" y="266756"/>
                    <a:pt x="126031" y="142360"/>
                    <a:pt x="299172" y="14455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964;p19"/>
            <p:cNvSpPr/>
            <p:nvPr/>
          </p:nvSpPr>
          <p:spPr>
            <a:xfrm>
              <a:off x="7041739" y="3534138"/>
              <a:ext cx="56124" cy="49356"/>
            </a:xfrm>
            <a:custGeom>
              <a:avLst/>
              <a:gdLst/>
              <a:ahLst/>
              <a:cxnLst/>
              <a:rect l="l" t="t" r="r" b="b"/>
              <a:pathLst>
                <a:path w="95905" h="84340" extrusionOk="0">
                  <a:moveTo>
                    <a:pt x="10991" y="71863"/>
                  </a:moveTo>
                  <a:cubicBezTo>
                    <a:pt x="10991" y="71863"/>
                    <a:pt x="-8015" y="37097"/>
                    <a:pt x="3959" y="28429"/>
                  </a:cubicBezTo>
                  <a:cubicBezTo>
                    <a:pt x="15932" y="19761"/>
                    <a:pt x="33322" y="52337"/>
                    <a:pt x="36838" y="65100"/>
                  </a:cubicBezTo>
                  <a:cubicBezTo>
                    <a:pt x="40354" y="77864"/>
                    <a:pt x="35508" y="61195"/>
                    <a:pt x="35508" y="61195"/>
                  </a:cubicBezTo>
                  <a:cubicBezTo>
                    <a:pt x="35508" y="61195"/>
                    <a:pt x="22489" y="21952"/>
                    <a:pt x="30947" y="14427"/>
                  </a:cubicBezTo>
                  <a:cubicBezTo>
                    <a:pt x="39404" y="6903"/>
                    <a:pt x="50807" y="23952"/>
                    <a:pt x="62116" y="48336"/>
                  </a:cubicBezTo>
                  <a:cubicBezTo>
                    <a:pt x="73424" y="72720"/>
                    <a:pt x="64967" y="46146"/>
                    <a:pt x="64967" y="46146"/>
                  </a:cubicBezTo>
                  <a:cubicBezTo>
                    <a:pt x="64967" y="46146"/>
                    <a:pt x="45961" y="6807"/>
                    <a:pt x="54228" y="1378"/>
                  </a:cubicBezTo>
                  <a:cubicBezTo>
                    <a:pt x="64967" y="-5956"/>
                    <a:pt x="82737" y="17380"/>
                    <a:pt x="93285" y="38430"/>
                  </a:cubicBezTo>
                  <a:cubicBezTo>
                    <a:pt x="103833" y="59480"/>
                    <a:pt x="79126" y="84341"/>
                    <a:pt x="79126" y="843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3" name="Google Shape;965;p19"/>
            <p:cNvGrpSpPr/>
            <p:nvPr/>
          </p:nvGrpSpPr>
          <p:grpSpPr>
            <a:xfrm>
              <a:off x="7025665" y="3516575"/>
              <a:ext cx="161719" cy="97691"/>
              <a:chOff x="4963646" y="3895887"/>
              <a:chExt cx="276341" cy="166929"/>
            </a:xfrm>
          </p:grpSpPr>
          <p:sp>
            <p:nvSpPr>
              <p:cNvPr id="245" name="Google Shape;966;p19"/>
              <p:cNvSpPr/>
              <p:nvPr/>
            </p:nvSpPr>
            <p:spPr>
              <a:xfrm>
                <a:off x="4963697" y="3902424"/>
                <a:ext cx="275954" cy="159820"/>
              </a:xfrm>
              <a:custGeom>
                <a:avLst/>
                <a:gdLst/>
                <a:ahLst/>
                <a:cxnLst/>
                <a:rect l="l" t="t" r="r" b="b"/>
                <a:pathLst>
                  <a:path w="275954" h="159820" extrusionOk="0">
                    <a:moveTo>
                      <a:pt x="75211" y="157607"/>
                    </a:moveTo>
                    <a:lnTo>
                      <a:pt x="4035" y="116363"/>
                    </a:lnTo>
                    <a:cubicBezTo>
                      <a:pt x="-1951" y="112934"/>
                      <a:pt x="-1191" y="106838"/>
                      <a:pt x="5746" y="102838"/>
                    </a:cubicBezTo>
                    <a:lnTo>
                      <a:pt x="177271" y="3301"/>
                    </a:lnTo>
                    <a:cubicBezTo>
                      <a:pt x="184503" y="-737"/>
                      <a:pt x="193217" y="-1090"/>
                      <a:pt x="200743" y="2349"/>
                    </a:cubicBezTo>
                    <a:lnTo>
                      <a:pt x="271919" y="43497"/>
                    </a:lnTo>
                    <a:cubicBezTo>
                      <a:pt x="277906" y="47021"/>
                      <a:pt x="277146" y="53022"/>
                      <a:pt x="270209" y="57118"/>
                    </a:cubicBezTo>
                    <a:lnTo>
                      <a:pt x="98303" y="156559"/>
                    </a:lnTo>
                    <a:cubicBezTo>
                      <a:pt x="91195" y="160502"/>
                      <a:pt x="82652" y="160893"/>
                      <a:pt x="75211" y="157607"/>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967;p19"/>
              <p:cNvSpPr/>
              <p:nvPr/>
            </p:nvSpPr>
            <p:spPr>
              <a:xfrm>
                <a:off x="4963646" y="4006310"/>
                <a:ext cx="7697" cy="6572"/>
              </a:xfrm>
              <a:custGeom>
                <a:avLst/>
                <a:gdLst/>
                <a:ahLst/>
                <a:cxnLst/>
                <a:rect l="l" t="t" r="r" b="b"/>
                <a:pathLst>
                  <a:path w="7697" h="6572" extrusionOk="0">
                    <a:moveTo>
                      <a:pt x="0" y="6572"/>
                    </a:moveTo>
                    <a:lnTo>
                      <a:pt x="0" y="0"/>
                    </a:lnTo>
                    <a:lnTo>
                      <a:pt x="7697" y="2858"/>
                    </a:lnTo>
                    <a:lnTo>
                      <a:pt x="0" y="657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968;p19"/>
              <p:cNvSpPr/>
              <p:nvPr/>
            </p:nvSpPr>
            <p:spPr>
              <a:xfrm>
                <a:off x="5233906" y="3945350"/>
                <a:ext cx="6081" cy="6286"/>
              </a:xfrm>
              <a:custGeom>
                <a:avLst/>
                <a:gdLst/>
                <a:ahLst/>
                <a:cxnLst/>
                <a:rect l="l" t="t" r="r" b="b"/>
                <a:pathLst>
                  <a:path w="6081" h="6286" extrusionOk="0">
                    <a:moveTo>
                      <a:pt x="6082" y="6287"/>
                    </a:moveTo>
                    <a:lnTo>
                      <a:pt x="6082" y="0"/>
                    </a:lnTo>
                    <a:lnTo>
                      <a:pt x="0" y="3905"/>
                    </a:lnTo>
                    <a:lnTo>
                      <a:pt x="6082" y="62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969;p19"/>
              <p:cNvSpPr/>
              <p:nvPr/>
            </p:nvSpPr>
            <p:spPr>
              <a:xfrm>
                <a:off x="4963697" y="3896900"/>
                <a:ext cx="275954" cy="159768"/>
              </a:xfrm>
              <a:custGeom>
                <a:avLst/>
                <a:gdLst/>
                <a:ahLst/>
                <a:cxnLst/>
                <a:rect l="l" t="t" r="r" b="b"/>
                <a:pathLst>
                  <a:path w="275954" h="159768" extrusionOk="0">
                    <a:moveTo>
                      <a:pt x="75211" y="157511"/>
                    </a:moveTo>
                    <a:lnTo>
                      <a:pt x="4035" y="116363"/>
                    </a:lnTo>
                    <a:cubicBezTo>
                      <a:pt x="-1951" y="112839"/>
                      <a:pt x="-1191" y="106838"/>
                      <a:pt x="5746" y="102743"/>
                    </a:cubicBezTo>
                    <a:lnTo>
                      <a:pt x="177271" y="3302"/>
                    </a:lnTo>
                    <a:cubicBezTo>
                      <a:pt x="184503" y="-737"/>
                      <a:pt x="193217" y="-1089"/>
                      <a:pt x="200743" y="2349"/>
                    </a:cubicBezTo>
                    <a:lnTo>
                      <a:pt x="271919" y="43497"/>
                    </a:lnTo>
                    <a:cubicBezTo>
                      <a:pt x="277906" y="47021"/>
                      <a:pt x="277146" y="53022"/>
                      <a:pt x="270209" y="57118"/>
                    </a:cubicBezTo>
                    <a:lnTo>
                      <a:pt x="98303" y="156559"/>
                    </a:lnTo>
                    <a:cubicBezTo>
                      <a:pt x="91176" y="160474"/>
                      <a:pt x="82633" y="160826"/>
                      <a:pt x="75211" y="157511"/>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970;p19"/>
              <p:cNvSpPr/>
              <p:nvPr/>
            </p:nvSpPr>
            <p:spPr>
              <a:xfrm rot="-1790023">
                <a:off x="4978521" y="4031078"/>
                <a:ext cx="1525" cy="2676"/>
              </a:xfrm>
              <a:custGeom>
                <a:avLst/>
                <a:gdLst/>
                <a:ahLst/>
                <a:cxnLst/>
                <a:rect l="l" t="t" r="r" b="b"/>
                <a:pathLst>
                  <a:path w="1525" h="2676" extrusionOk="0">
                    <a:moveTo>
                      <a:pt x="1526" y="1339"/>
                    </a:moveTo>
                    <a:cubicBezTo>
                      <a:pt x="1526" y="2078"/>
                      <a:pt x="1185" y="2677"/>
                      <a:pt x="763" y="2677"/>
                    </a:cubicBezTo>
                    <a:cubicBezTo>
                      <a:pt x="342" y="2677"/>
                      <a:pt x="0" y="2078"/>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971;p19"/>
              <p:cNvSpPr/>
              <p:nvPr/>
            </p:nvSpPr>
            <p:spPr>
              <a:xfrm rot="-1801764">
                <a:off x="4978313" y="402120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972;p19"/>
              <p:cNvSpPr/>
              <p:nvPr/>
            </p:nvSpPr>
            <p:spPr>
              <a:xfrm rot="-1801764">
                <a:off x="4981704" y="4023218"/>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973;p19"/>
              <p:cNvSpPr/>
              <p:nvPr/>
            </p:nvSpPr>
            <p:spPr>
              <a:xfrm rot="-1801764">
                <a:off x="4985189" y="4025236"/>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974;p19"/>
              <p:cNvSpPr/>
              <p:nvPr/>
            </p:nvSpPr>
            <p:spPr>
              <a:xfrm rot="-1801764">
                <a:off x="5014562" y="4042240"/>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975;p19"/>
              <p:cNvSpPr/>
              <p:nvPr/>
            </p:nvSpPr>
            <p:spPr>
              <a:xfrm rot="-1801764">
                <a:off x="5017905" y="4044175"/>
                <a:ext cx="1519" cy="2664"/>
              </a:xfrm>
              <a:custGeom>
                <a:avLst/>
                <a:gdLst/>
                <a:ahLst/>
                <a:cxnLst/>
                <a:rect l="l" t="t" r="r" b="b"/>
                <a:pathLst>
                  <a:path w="1520" h="2666" extrusionOk="0">
                    <a:moveTo>
                      <a:pt x="1520" y="1334"/>
                    </a:moveTo>
                    <a:cubicBezTo>
                      <a:pt x="1520" y="2070"/>
                      <a:pt x="1180" y="2667"/>
                      <a:pt x="760" y="2667"/>
                    </a:cubicBezTo>
                    <a:cubicBezTo>
                      <a:pt x="340" y="2667"/>
                      <a:pt x="0" y="2070"/>
                      <a:pt x="0" y="1334"/>
                    </a:cubicBezTo>
                    <a:cubicBezTo>
                      <a:pt x="0" y="597"/>
                      <a:pt x="340" y="0"/>
                      <a:pt x="760" y="0"/>
                    </a:cubicBezTo>
                    <a:cubicBezTo>
                      <a:pt x="1180" y="0"/>
                      <a:pt x="1520" y="597"/>
                      <a:pt x="1520" y="133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976;p19"/>
              <p:cNvSpPr/>
              <p:nvPr/>
            </p:nvSpPr>
            <p:spPr>
              <a:xfrm rot="-1801764">
                <a:off x="5021390" y="4046193"/>
                <a:ext cx="1519" cy="2664"/>
              </a:xfrm>
              <a:custGeom>
                <a:avLst/>
                <a:gdLst/>
                <a:ahLst/>
                <a:cxnLst/>
                <a:rect l="l" t="t" r="r" b="b"/>
                <a:pathLst>
                  <a:path w="1520" h="2666" extrusionOk="0">
                    <a:moveTo>
                      <a:pt x="1520" y="1333"/>
                    </a:moveTo>
                    <a:cubicBezTo>
                      <a:pt x="1520" y="2070"/>
                      <a:pt x="1180" y="2667"/>
                      <a:pt x="760" y="2667"/>
                    </a:cubicBezTo>
                    <a:cubicBezTo>
                      <a:pt x="340" y="2667"/>
                      <a:pt x="0" y="2070"/>
                      <a:pt x="0" y="1333"/>
                    </a:cubicBezTo>
                    <a:cubicBezTo>
                      <a:pt x="0" y="597"/>
                      <a:pt x="340" y="0"/>
                      <a:pt x="760" y="0"/>
                    </a:cubicBezTo>
                    <a:cubicBezTo>
                      <a:pt x="1180" y="0"/>
                      <a:pt x="1520" y="597"/>
                      <a:pt x="1520" y="133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977;p19"/>
              <p:cNvSpPr/>
              <p:nvPr/>
            </p:nvSpPr>
            <p:spPr>
              <a:xfrm rot="-1790023">
                <a:off x="5028625" y="4060140"/>
                <a:ext cx="1525" cy="2676"/>
              </a:xfrm>
              <a:custGeom>
                <a:avLst/>
                <a:gdLst/>
                <a:ahLst/>
                <a:cxnLst/>
                <a:rect l="l" t="t" r="r" b="b"/>
                <a:pathLst>
                  <a:path w="1525" h="2676" extrusionOk="0">
                    <a:moveTo>
                      <a:pt x="1526" y="1339"/>
                    </a:moveTo>
                    <a:cubicBezTo>
                      <a:pt x="1526" y="2079"/>
                      <a:pt x="1185" y="2678"/>
                      <a:pt x="763" y="2678"/>
                    </a:cubicBezTo>
                    <a:cubicBezTo>
                      <a:pt x="342" y="2678"/>
                      <a:pt x="0" y="2079"/>
                      <a:pt x="0" y="1339"/>
                    </a:cubicBezTo>
                    <a:cubicBezTo>
                      <a:pt x="0" y="600"/>
                      <a:pt x="342" y="1"/>
                      <a:pt x="763" y="1"/>
                    </a:cubicBezTo>
                    <a:cubicBezTo>
                      <a:pt x="1185" y="1"/>
                      <a:pt x="1526" y="600"/>
                      <a:pt x="1526" y="133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978;p19"/>
              <p:cNvSpPr/>
              <p:nvPr/>
            </p:nvSpPr>
            <p:spPr>
              <a:xfrm>
                <a:off x="4994815" y="4030735"/>
                <a:ext cx="11593" cy="8583"/>
              </a:xfrm>
              <a:custGeom>
                <a:avLst/>
                <a:gdLst/>
                <a:ahLst/>
                <a:cxnLst/>
                <a:rect l="l" t="t" r="r" b="b"/>
                <a:pathLst>
                  <a:path w="11593" h="8583" extrusionOk="0">
                    <a:moveTo>
                      <a:pt x="10548" y="8436"/>
                    </a:moveTo>
                    <a:lnTo>
                      <a:pt x="1045" y="3007"/>
                    </a:lnTo>
                    <a:cubicBezTo>
                      <a:pt x="393" y="2512"/>
                      <a:pt x="8" y="1731"/>
                      <a:pt x="0" y="911"/>
                    </a:cubicBezTo>
                    <a:lnTo>
                      <a:pt x="0" y="911"/>
                    </a:lnTo>
                    <a:cubicBezTo>
                      <a:pt x="0" y="150"/>
                      <a:pt x="475" y="-232"/>
                      <a:pt x="1045" y="150"/>
                    </a:cubicBezTo>
                    <a:lnTo>
                      <a:pt x="10548" y="5579"/>
                    </a:lnTo>
                    <a:cubicBezTo>
                      <a:pt x="11197" y="6036"/>
                      <a:pt x="11586" y="6779"/>
                      <a:pt x="11593" y="7579"/>
                    </a:cubicBezTo>
                    <a:lnTo>
                      <a:pt x="11593" y="7579"/>
                    </a:lnTo>
                    <a:cubicBezTo>
                      <a:pt x="11593" y="8436"/>
                      <a:pt x="11118" y="8817"/>
                      <a:pt x="10548" y="843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979;p19"/>
              <p:cNvSpPr/>
              <p:nvPr/>
            </p:nvSpPr>
            <p:spPr>
              <a:xfrm>
                <a:off x="5208723" y="3964590"/>
                <a:ext cx="10739" cy="7715"/>
              </a:xfrm>
              <a:custGeom>
                <a:avLst/>
                <a:gdLst/>
                <a:ahLst/>
                <a:cxnLst/>
                <a:rect l="l" t="t" r="r" b="b"/>
                <a:pathLst>
                  <a:path w="10739" h="7715" extrusionOk="0">
                    <a:moveTo>
                      <a:pt x="9788" y="2667"/>
                    </a:moveTo>
                    <a:lnTo>
                      <a:pt x="1045" y="7715"/>
                    </a:lnTo>
                    <a:cubicBezTo>
                      <a:pt x="475" y="7715"/>
                      <a:pt x="0" y="7715"/>
                      <a:pt x="0" y="6953"/>
                    </a:cubicBezTo>
                    <a:lnTo>
                      <a:pt x="0" y="6953"/>
                    </a:lnTo>
                    <a:cubicBezTo>
                      <a:pt x="48" y="6191"/>
                      <a:pt x="437" y="5496"/>
                      <a:pt x="1045" y="5048"/>
                    </a:cubicBezTo>
                    <a:lnTo>
                      <a:pt x="9788" y="0"/>
                    </a:lnTo>
                    <a:cubicBezTo>
                      <a:pt x="10358" y="0"/>
                      <a:pt x="10738" y="0"/>
                      <a:pt x="10738" y="762"/>
                    </a:cubicBezTo>
                    <a:lnTo>
                      <a:pt x="10738" y="762"/>
                    </a:lnTo>
                    <a:cubicBezTo>
                      <a:pt x="10767" y="1514"/>
                      <a:pt x="10415" y="2238"/>
                      <a:pt x="9788" y="266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980;p19"/>
              <p:cNvSpPr/>
              <p:nvPr/>
            </p:nvSpPr>
            <p:spPr>
              <a:xfrm>
                <a:off x="5195324" y="3972306"/>
                <a:ext cx="10738" cy="7810"/>
              </a:xfrm>
              <a:custGeom>
                <a:avLst/>
                <a:gdLst/>
                <a:ahLst/>
                <a:cxnLst/>
                <a:rect l="l" t="t" r="r" b="b"/>
                <a:pathLst>
                  <a:path w="10738" h="7810" extrusionOk="0">
                    <a:moveTo>
                      <a:pt x="9788" y="2762"/>
                    </a:moveTo>
                    <a:lnTo>
                      <a:pt x="1045" y="7810"/>
                    </a:lnTo>
                    <a:cubicBezTo>
                      <a:pt x="475" y="7810"/>
                      <a:pt x="0" y="7810"/>
                      <a:pt x="0" y="7048"/>
                    </a:cubicBezTo>
                    <a:lnTo>
                      <a:pt x="0" y="7048"/>
                    </a:lnTo>
                    <a:cubicBezTo>
                      <a:pt x="9" y="6277"/>
                      <a:pt x="399" y="5562"/>
                      <a:pt x="1045" y="5143"/>
                    </a:cubicBezTo>
                    <a:lnTo>
                      <a:pt x="9788" y="0"/>
                    </a:lnTo>
                    <a:cubicBezTo>
                      <a:pt x="10358" y="0"/>
                      <a:pt x="10738" y="0"/>
                      <a:pt x="10738" y="762"/>
                    </a:cubicBezTo>
                    <a:lnTo>
                      <a:pt x="10738" y="762"/>
                    </a:lnTo>
                    <a:cubicBezTo>
                      <a:pt x="10738" y="1543"/>
                      <a:pt x="10387" y="2276"/>
                      <a:pt x="9788" y="276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981;p19"/>
              <p:cNvSpPr/>
              <p:nvPr/>
            </p:nvSpPr>
            <p:spPr>
              <a:xfrm>
                <a:off x="4963697" y="3895887"/>
                <a:ext cx="275954" cy="159785"/>
              </a:xfrm>
              <a:custGeom>
                <a:avLst/>
                <a:gdLst/>
                <a:ahLst/>
                <a:cxnLst/>
                <a:rect l="l" t="t" r="r" b="b"/>
                <a:pathLst>
                  <a:path w="275954" h="159785" extrusionOk="0">
                    <a:moveTo>
                      <a:pt x="75211" y="157571"/>
                    </a:moveTo>
                    <a:lnTo>
                      <a:pt x="4035" y="116328"/>
                    </a:lnTo>
                    <a:cubicBezTo>
                      <a:pt x="-1951" y="112899"/>
                      <a:pt x="-1191" y="106803"/>
                      <a:pt x="5746" y="102802"/>
                    </a:cubicBezTo>
                    <a:lnTo>
                      <a:pt x="177271" y="3266"/>
                    </a:lnTo>
                    <a:cubicBezTo>
                      <a:pt x="184513" y="-725"/>
                      <a:pt x="193208" y="-1077"/>
                      <a:pt x="200743" y="2314"/>
                    </a:cubicBezTo>
                    <a:lnTo>
                      <a:pt x="271919" y="43461"/>
                    </a:lnTo>
                    <a:cubicBezTo>
                      <a:pt x="277906" y="46986"/>
                      <a:pt x="277146" y="52986"/>
                      <a:pt x="270209" y="57082"/>
                    </a:cubicBezTo>
                    <a:lnTo>
                      <a:pt x="98303" y="156523"/>
                    </a:lnTo>
                    <a:cubicBezTo>
                      <a:pt x="91195" y="160467"/>
                      <a:pt x="82652" y="160857"/>
                      <a:pt x="75211" y="157571"/>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982;p19"/>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983;p19"/>
              <p:cNvSpPr/>
              <p:nvPr/>
            </p:nvSpPr>
            <p:spPr>
              <a:xfrm>
                <a:off x="4974996" y="3900154"/>
                <a:ext cx="256564" cy="148399"/>
              </a:xfrm>
              <a:custGeom>
                <a:avLst/>
                <a:gdLst/>
                <a:ahLst/>
                <a:cxnLst/>
                <a:rect l="l" t="t" r="r" b="b"/>
                <a:pathLst>
                  <a:path w="256564" h="148399" extrusionOk="0">
                    <a:moveTo>
                      <a:pt x="253303" y="40910"/>
                    </a:moveTo>
                    <a:lnTo>
                      <a:pt x="225555" y="24813"/>
                    </a:lnTo>
                    <a:lnTo>
                      <a:pt x="225555" y="24813"/>
                    </a:lnTo>
                    <a:cubicBezTo>
                      <a:pt x="221820" y="26718"/>
                      <a:pt x="217411" y="26718"/>
                      <a:pt x="213676" y="24813"/>
                    </a:cubicBezTo>
                    <a:cubicBezTo>
                      <a:pt x="211785" y="24174"/>
                      <a:pt x="210768" y="22117"/>
                      <a:pt x="211415" y="20222"/>
                    </a:cubicBezTo>
                    <a:cubicBezTo>
                      <a:pt x="211776" y="19155"/>
                      <a:pt x="212612" y="18317"/>
                      <a:pt x="213676" y="17955"/>
                    </a:cubicBezTo>
                    <a:lnTo>
                      <a:pt x="213676" y="17955"/>
                    </a:lnTo>
                    <a:lnTo>
                      <a:pt x="185928" y="1857"/>
                    </a:lnTo>
                    <a:cubicBezTo>
                      <a:pt x="181129" y="-619"/>
                      <a:pt x="175428" y="-619"/>
                      <a:pt x="170629" y="1857"/>
                    </a:cubicBezTo>
                    <a:lnTo>
                      <a:pt x="3189" y="98727"/>
                    </a:lnTo>
                    <a:cubicBezTo>
                      <a:pt x="749" y="99536"/>
                      <a:pt x="-572" y="102184"/>
                      <a:pt x="239" y="104623"/>
                    </a:cubicBezTo>
                    <a:cubicBezTo>
                      <a:pt x="702" y="106023"/>
                      <a:pt x="1795" y="107118"/>
                      <a:pt x="3189" y="107585"/>
                    </a:cubicBezTo>
                    <a:lnTo>
                      <a:pt x="70659" y="146542"/>
                    </a:lnTo>
                    <a:cubicBezTo>
                      <a:pt x="75458" y="149019"/>
                      <a:pt x="81160" y="149019"/>
                      <a:pt x="85959" y="146542"/>
                    </a:cubicBezTo>
                    <a:lnTo>
                      <a:pt x="253303" y="49673"/>
                    </a:lnTo>
                    <a:cubicBezTo>
                      <a:pt x="255717" y="48949"/>
                      <a:pt x="257095" y="46406"/>
                      <a:pt x="256372" y="43987"/>
                    </a:cubicBezTo>
                    <a:cubicBezTo>
                      <a:pt x="255935" y="42510"/>
                      <a:pt x="254776" y="41348"/>
                      <a:pt x="253303" y="4091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984;p19"/>
              <p:cNvSpPr/>
              <p:nvPr/>
            </p:nvSpPr>
            <p:spPr>
              <a:xfrm>
                <a:off x="5189528" y="3920775"/>
                <a:ext cx="6461" cy="3619"/>
              </a:xfrm>
              <a:custGeom>
                <a:avLst/>
                <a:gdLst/>
                <a:ahLst/>
                <a:cxnLst/>
                <a:rect l="l" t="t" r="r" b="b"/>
                <a:pathLst>
                  <a:path w="6461" h="3619" extrusionOk="0">
                    <a:moveTo>
                      <a:pt x="6462" y="1810"/>
                    </a:moveTo>
                    <a:cubicBezTo>
                      <a:pt x="6462" y="2809"/>
                      <a:pt x="5015" y="3620"/>
                      <a:pt x="3231" y="3620"/>
                    </a:cubicBezTo>
                    <a:cubicBezTo>
                      <a:pt x="1447" y="3620"/>
                      <a:pt x="0" y="2809"/>
                      <a:pt x="0" y="1810"/>
                    </a:cubicBezTo>
                    <a:cubicBezTo>
                      <a:pt x="0" y="810"/>
                      <a:pt x="1447" y="0"/>
                      <a:pt x="3231" y="0"/>
                    </a:cubicBezTo>
                    <a:cubicBezTo>
                      <a:pt x="5015" y="0"/>
                      <a:pt x="6462" y="810"/>
                      <a:pt x="6462" y="181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985;p19"/>
              <p:cNvSpPr/>
              <p:nvPr/>
            </p:nvSpPr>
            <p:spPr>
              <a:xfrm>
                <a:off x="5191381" y="3921823"/>
                <a:ext cx="2668" cy="1547"/>
              </a:xfrm>
              <a:custGeom>
                <a:avLst/>
                <a:gdLst/>
                <a:ahLst/>
                <a:cxnLst/>
                <a:rect l="l" t="t" r="r" b="b"/>
                <a:pathLst>
                  <a:path w="2668" h="1547" extrusionOk="0">
                    <a:moveTo>
                      <a:pt x="428" y="1333"/>
                    </a:moveTo>
                    <a:cubicBezTo>
                      <a:pt x="-143" y="1333"/>
                      <a:pt x="-143" y="571"/>
                      <a:pt x="428" y="286"/>
                    </a:cubicBezTo>
                    <a:cubicBezTo>
                      <a:pt x="1007" y="-95"/>
                      <a:pt x="1748" y="-95"/>
                      <a:pt x="2328" y="286"/>
                    </a:cubicBezTo>
                    <a:cubicBezTo>
                      <a:pt x="2613" y="409"/>
                      <a:pt x="2746" y="752"/>
                      <a:pt x="2623" y="1038"/>
                    </a:cubicBezTo>
                    <a:cubicBezTo>
                      <a:pt x="2566" y="1172"/>
                      <a:pt x="2461" y="1276"/>
                      <a:pt x="2328" y="1333"/>
                    </a:cubicBezTo>
                    <a:cubicBezTo>
                      <a:pt x="1730" y="1619"/>
                      <a:pt x="1026" y="1619"/>
                      <a:pt x="428" y="1333"/>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4" name="Google Shape;986;p19"/>
            <p:cNvSpPr/>
            <p:nvPr/>
          </p:nvSpPr>
          <p:spPr>
            <a:xfrm>
              <a:off x="7059849" y="3546872"/>
              <a:ext cx="95536" cy="79374"/>
            </a:xfrm>
            <a:custGeom>
              <a:avLst/>
              <a:gdLst/>
              <a:ahLst/>
              <a:cxnLst/>
              <a:rect l="l" t="t" r="r" b="b"/>
              <a:pathLst>
                <a:path w="163253" h="135636" extrusionOk="0">
                  <a:moveTo>
                    <a:pt x="127338" y="95727"/>
                  </a:moveTo>
                  <a:cubicBezTo>
                    <a:pt x="127338" y="95727"/>
                    <a:pt x="165349" y="61723"/>
                    <a:pt x="163163" y="16670"/>
                  </a:cubicBezTo>
                  <a:cubicBezTo>
                    <a:pt x="160882" y="-14763"/>
                    <a:pt x="141972" y="7906"/>
                    <a:pt x="141972" y="7906"/>
                  </a:cubicBezTo>
                  <a:lnTo>
                    <a:pt x="122966" y="42482"/>
                  </a:lnTo>
                  <a:cubicBezTo>
                    <a:pt x="122966" y="42482"/>
                    <a:pt x="103961" y="67152"/>
                    <a:pt x="86475" y="72772"/>
                  </a:cubicBezTo>
                  <a:cubicBezTo>
                    <a:pt x="73115" y="74058"/>
                    <a:pt x="59820" y="76029"/>
                    <a:pt x="46659" y="78677"/>
                  </a:cubicBezTo>
                  <a:cubicBezTo>
                    <a:pt x="23282" y="83249"/>
                    <a:pt x="0" y="112491"/>
                    <a:pt x="0" y="112491"/>
                  </a:cubicBezTo>
                  <a:lnTo>
                    <a:pt x="30124" y="13563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5" name="Google Shape;2015;p32"/>
          <p:cNvGrpSpPr/>
          <p:nvPr/>
        </p:nvGrpSpPr>
        <p:grpSpPr>
          <a:xfrm>
            <a:off x="7644566" y="3352800"/>
            <a:ext cx="1499434" cy="3505200"/>
            <a:chOff x="2217389" y="2145281"/>
            <a:chExt cx="771968" cy="2035404"/>
          </a:xfrm>
        </p:grpSpPr>
        <p:sp>
          <p:nvSpPr>
            <p:cNvPr id="266" name="Google Shape;2016;p32"/>
            <p:cNvSpPr/>
            <p:nvPr/>
          </p:nvSpPr>
          <p:spPr>
            <a:xfrm>
              <a:off x="2315715" y="3791112"/>
              <a:ext cx="673642" cy="389572"/>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017;p32"/>
            <p:cNvSpPr/>
            <p:nvPr/>
          </p:nvSpPr>
          <p:spPr>
            <a:xfrm>
              <a:off x="2657140" y="3935803"/>
              <a:ext cx="195392" cy="151201"/>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018;p32"/>
            <p:cNvSpPr/>
            <p:nvPr/>
          </p:nvSpPr>
          <p:spPr>
            <a:xfrm>
              <a:off x="2658204" y="3985466"/>
              <a:ext cx="194423" cy="101603"/>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019;p32"/>
            <p:cNvSpPr/>
            <p:nvPr/>
          </p:nvSpPr>
          <p:spPr>
            <a:xfrm>
              <a:off x="2457350" y="3860101"/>
              <a:ext cx="195266" cy="145651"/>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020;p32"/>
            <p:cNvSpPr/>
            <p:nvPr/>
          </p:nvSpPr>
          <p:spPr>
            <a:xfrm>
              <a:off x="2457756" y="3906656"/>
              <a:ext cx="194423" cy="101614"/>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021;p32"/>
            <p:cNvSpPr/>
            <p:nvPr/>
          </p:nvSpPr>
          <p:spPr>
            <a:xfrm>
              <a:off x="2506461" y="2987362"/>
              <a:ext cx="335881" cy="96476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022;p32"/>
            <p:cNvSpPr/>
            <p:nvPr/>
          </p:nvSpPr>
          <p:spPr>
            <a:xfrm>
              <a:off x="2582229" y="2387101"/>
              <a:ext cx="215046" cy="209600"/>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023;p32"/>
            <p:cNvSpPr/>
            <p:nvPr/>
          </p:nvSpPr>
          <p:spPr>
            <a:xfrm>
              <a:off x="2243240" y="2453762"/>
              <a:ext cx="324472" cy="463496"/>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024;p32"/>
            <p:cNvSpPr/>
            <p:nvPr/>
          </p:nvSpPr>
          <p:spPr>
            <a:xfrm>
              <a:off x="2217389" y="2839467"/>
              <a:ext cx="154848" cy="101346"/>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025;p32"/>
            <p:cNvSpPr/>
            <p:nvPr/>
          </p:nvSpPr>
          <p:spPr>
            <a:xfrm>
              <a:off x="2221873" y="2861121"/>
              <a:ext cx="101110" cy="84281"/>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026;p32"/>
            <p:cNvSpPr/>
            <p:nvPr/>
          </p:nvSpPr>
          <p:spPr>
            <a:xfrm>
              <a:off x="2506235" y="2416390"/>
              <a:ext cx="349777" cy="704234"/>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027;p32"/>
            <p:cNvSpPr/>
            <p:nvPr/>
          </p:nvSpPr>
          <p:spPr>
            <a:xfrm>
              <a:off x="2790960" y="2560359"/>
              <a:ext cx="135542" cy="622117"/>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028;p32"/>
            <p:cNvSpPr/>
            <p:nvPr/>
          </p:nvSpPr>
          <p:spPr>
            <a:xfrm>
              <a:off x="2573358" y="2169926"/>
              <a:ext cx="232033" cy="28307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029;p32"/>
            <p:cNvSpPr/>
            <p:nvPr/>
          </p:nvSpPr>
          <p:spPr>
            <a:xfrm>
              <a:off x="2582180" y="2145281"/>
              <a:ext cx="245303" cy="242358"/>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030;p32"/>
            <p:cNvSpPr/>
            <p:nvPr/>
          </p:nvSpPr>
          <p:spPr>
            <a:xfrm>
              <a:off x="2773661" y="2522433"/>
              <a:ext cx="151977" cy="206889"/>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031;p32"/>
            <p:cNvSpPr/>
            <p:nvPr/>
          </p:nvSpPr>
          <p:spPr>
            <a:xfrm>
              <a:off x="2459309" y="2417031"/>
              <a:ext cx="123487" cy="199128"/>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opy of Imogen · SlidesCarnival (7).png"/>
          <p:cNvPicPr>
            <a:picLocks noChangeAspect="1"/>
          </p:cNvPicPr>
          <p:nvPr/>
        </p:nvPicPr>
        <p:blipFill>
          <a:blip r:embed="rId2"/>
          <a:srcRect l="50000" b="55556"/>
          <a:stretch>
            <a:fillRect/>
          </a:stretch>
        </p:blipFill>
        <p:spPr>
          <a:xfrm>
            <a:off x="0" y="0"/>
            <a:ext cx="9144000" cy="6858000"/>
          </a:xfrm>
          <a:prstGeom prst="rect">
            <a:avLst/>
          </a:prstGeom>
        </p:spPr>
      </p:pic>
      <p:pic>
        <p:nvPicPr>
          <p:cNvPr id="220" name="Picture 219" descr="Copy of Imogen · SlidesCarnival (12).png"/>
          <p:cNvPicPr>
            <a:picLocks noChangeAspect="1"/>
          </p:cNvPicPr>
          <p:nvPr/>
        </p:nvPicPr>
        <p:blipFill>
          <a:blip r:embed="rId3"/>
          <a:srcRect l="63946" t="63073" r="18886" b="9333"/>
          <a:stretch>
            <a:fillRect/>
          </a:stretch>
        </p:blipFill>
        <p:spPr>
          <a:xfrm>
            <a:off x="6248400" y="2971800"/>
            <a:ext cx="2895600" cy="1850571"/>
          </a:xfrm>
          <a:prstGeom prst="rect">
            <a:avLst/>
          </a:prstGeom>
        </p:spPr>
      </p:pic>
      <p:pic>
        <p:nvPicPr>
          <p:cNvPr id="223" name="Picture 222" descr="Copy of Imogen · SlidesCarnival (12).png"/>
          <p:cNvPicPr>
            <a:picLocks noChangeAspect="1"/>
          </p:cNvPicPr>
          <p:nvPr/>
        </p:nvPicPr>
        <p:blipFill>
          <a:blip r:embed="rId3"/>
          <a:srcRect l="63946" t="63073" r="18886" b="9333"/>
          <a:stretch>
            <a:fillRect/>
          </a:stretch>
        </p:blipFill>
        <p:spPr>
          <a:xfrm>
            <a:off x="6248400" y="990600"/>
            <a:ext cx="2895600" cy="1850571"/>
          </a:xfrm>
          <a:prstGeom prst="rect">
            <a:avLst/>
          </a:prstGeom>
        </p:spPr>
      </p:pic>
      <p:pic>
        <p:nvPicPr>
          <p:cNvPr id="222" name="Picture 221" descr="Copy of Imogen · SlidesCarnival (12).png"/>
          <p:cNvPicPr>
            <a:picLocks noChangeAspect="1"/>
          </p:cNvPicPr>
          <p:nvPr/>
        </p:nvPicPr>
        <p:blipFill>
          <a:blip r:embed="rId3"/>
          <a:srcRect l="63946" t="63073" r="18886" b="9333"/>
          <a:stretch>
            <a:fillRect/>
          </a:stretch>
        </p:blipFill>
        <p:spPr>
          <a:xfrm>
            <a:off x="0" y="990600"/>
            <a:ext cx="2895600" cy="1850571"/>
          </a:xfrm>
          <a:prstGeom prst="rect">
            <a:avLst/>
          </a:prstGeom>
        </p:spPr>
      </p:pic>
      <p:pic>
        <p:nvPicPr>
          <p:cNvPr id="221" name="Picture 220" descr="Copy of Imogen · SlidesCarnival (12).png"/>
          <p:cNvPicPr>
            <a:picLocks noChangeAspect="1"/>
          </p:cNvPicPr>
          <p:nvPr/>
        </p:nvPicPr>
        <p:blipFill>
          <a:blip r:embed="rId3"/>
          <a:srcRect l="63946" t="63073" r="18886" b="9333"/>
          <a:stretch>
            <a:fillRect/>
          </a:stretch>
        </p:blipFill>
        <p:spPr>
          <a:xfrm>
            <a:off x="0" y="2971800"/>
            <a:ext cx="2895600" cy="1850571"/>
          </a:xfrm>
          <a:prstGeom prst="rect">
            <a:avLst/>
          </a:prstGeom>
        </p:spPr>
      </p:pic>
      <p:sp>
        <p:nvSpPr>
          <p:cNvPr id="7" name="TextBox 6"/>
          <p:cNvSpPr txBox="1"/>
          <p:nvPr/>
        </p:nvSpPr>
        <p:spPr>
          <a:xfrm>
            <a:off x="152400" y="152400"/>
            <a:ext cx="5943600" cy="584775"/>
          </a:xfrm>
          <a:prstGeom prst="rect">
            <a:avLst/>
          </a:prstGeom>
          <a:noFill/>
        </p:spPr>
        <p:txBody>
          <a:bodyPr wrap="square" rtlCol="0">
            <a:spAutoFit/>
          </a:bodyPr>
          <a:lstStyle/>
          <a:p>
            <a:r>
              <a:rPr lang="en-US" sz="3200" b="1" dirty="0">
                <a:solidFill>
                  <a:schemeClr val="bg1"/>
                </a:solidFill>
                <a:latin typeface="Bell MT" pitchFamily="18" charset="0"/>
              </a:rPr>
              <a:t>Concepts used in </a:t>
            </a:r>
            <a:r>
              <a:rPr lang="en-US" sz="3200" b="1" dirty="0" smtClean="0">
                <a:solidFill>
                  <a:schemeClr val="bg1"/>
                </a:solidFill>
                <a:latin typeface="Bell MT" pitchFamily="18" charset="0"/>
              </a:rPr>
              <a:t>backend</a:t>
            </a:r>
            <a:r>
              <a:rPr lang="en-US" sz="3200" b="1" dirty="0">
                <a:solidFill>
                  <a:schemeClr val="bg1"/>
                </a:solidFill>
                <a:latin typeface="Bell MT" pitchFamily="18" charset="0"/>
              </a:rPr>
              <a:t>:</a:t>
            </a:r>
          </a:p>
        </p:txBody>
      </p:sp>
      <p:pic>
        <p:nvPicPr>
          <p:cNvPr id="9" name="Picture 8" descr="Copy of Imogen · SlidesCarnival (12).png"/>
          <p:cNvPicPr>
            <a:picLocks noChangeAspect="1"/>
          </p:cNvPicPr>
          <p:nvPr/>
        </p:nvPicPr>
        <p:blipFill>
          <a:blip r:embed="rId3"/>
          <a:srcRect l="18802" t="34666" r="18886" b="9333"/>
          <a:stretch>
            <a:fillRect/>
          </a:stretch>
        </p:blipFill>
        <p:spPr>
          <a:xfrm>
            <a:off x="685800" y="1066800"/>
            <a:ext cx="7467600" cy="3755571"/>
          </a:xfrm>
          <a:prstGeom prst="rect">
            <a:avLst/>
          </a:prstGeom>
        </p:spPr>
      </p:pic>
      <p:sp>
        <p:nvSpPr>
          <p:cNvPr id="33" name="TextBox 32"/>
          <p:cNvSpPr txBox="1"/>
          <p:nvPr/>
        </p:nvSpPr>
        <p:spPr>
          <a:xfrm>
            <a:off x="3124200" y="1981200"/>
            <a:ext cx="1371600" cy="830997"/>
          </a:xfrm>
          <a:prstGeom prst="rect">
            <a:avLst/>
          </a:prstGeom>
          <a:noFill/>
        </p:spPr>
        <p:txBody>
          <a:bodyPr wrap="square" rtlCol="0">
            <a:spAutoFit/>
          </a:bodyPr>
          <a:lstStyle/>
          <a:p>
            <a:r>
              <a:rPr lang="en-US" sz="2400" b="1" dirty="0"/>
              <a:t>Python-Django</a:t>
            </a:r>
          </a:p>
        </p:txBody>
      </p:sp>
      <p:sp>
        <p:nvSpPr>
          <p:cNvPr id="34" name="TextBox 33"/>
          <p:cNvSpPr txBox="1"/>
          <p:nvPr/>
        </p:nvSpPr>
        <p:spPr>
          <a:xfrm>
            <a:off x="4572000" y="3124200"/>
            <a:ext cx="1124731" cy="830997"/>
          </a:xfrm>
          <a:prstGeom prst="rect">
            <a:avLst/>
          </a:prstGeom>
          <a:noFill/>
        </p:spPr>
        <p:txBody>
          <a:bodyPr wrap="none" rtlCol="0">
            <a:spAutoFit/>
          </a:bodyPr>
          <a:lstStyle/>
          <a:p>
            <a:r>
              <a:rPr lang="en-US" sz="2400" b="1" dirty="0"/>
              <a:t>Web-</a:t>
            </a:r>
          </a:p>
          <a:p>
            <a:r>
              <a:rPr lang="en-US" sz="2400" b="1" dirty="0"/>
              <a:t>sockets</a:t>
            </a:r>
          </a:p>
        </p:txBody>
      </p:sp>
      <p:sp>
        <p:nvSpPr>
          <p:cNvPr id="35" name="TextBox 34"/>
          <p:cNvSpPr txBox="1"/>
          <p:nvPr/>
        </p:nvSpPr>
        <p:spPr>
          <a:xfrm>
            <a:off x="2971800" y="3124200"/>
            <a:ext cx="1360629" cy="830997"/>
          </a:xfrm>
          <a:prstGeom prst="rect">
            <a:avLst/>
          </a:prstGeom>
          <a:noFill/>
        </p:spPr>
        <p:txBody>
          <a:bodyPr wrap="none" rtlCol="0">
            <a:spAutoFit/>
          </a:bodyPr>
          <a:lstStyle/>
          <a:p>
            <a:r>
              <a:rPr lang="en-US" sz="2400" b="1" dirty="0"/>
              <a:t>Postgres-</a:t>
            </a:r>
          </a:p>
          <a:p>
            <a:pPr algn="r"/>
            <a:r>
              <a:rPr lang="en-US" sz="2400" b="1" dirty="0"/>
              <a:t>SQL</a:t>
            </a:r>
          </a:p>
        </p:txBody>
      </p:sp>
      <p:sp>
        <p:nvSpPr>
          <p:cNvPr id="36" name="TextBox 35"/>
          <p:cNvSpPr txBox="1"/>
          <p:nvPr/>
        </p:nvSpPr>
        <p:spPr>
          <a:xfrm>
            <a:off x="4495800" y="2133600"/>
            <a:ext cx="1350050" cy="461665"/>
          </a:xfrm>
          <a:prstGeom prst="rect">
            <a:avLst/>
          </a:prstGeom>
          <a:noFill/>
        </p:spPr>
        <p:txBody>
          <a:bodyPr wrap="none" rtlCol="0">
            <a:spAutoFit/>
          </a:bodyPr>
          <a:lstStyle/>
          <a:p>
            <a:r>
              <a:rPr lang="en-US" sz="2400" b="1" dirty="0"/>
              <a:t>Channels</a:t>
            </a:r>
          </a:p>
        </p:txBody>
      </p:sp>
      <p:grpSp>
        <p:nvGrpSpPr>
          <p:cNvPr id="2" name="Google Shape;2044;p33"/>
          <p:cNvGrpSpPr/>
          <p:nvPr/>
        </p:nvGrpSpPr>
        <p:grpSpPr>
          <a:xfrm>
            <a:off x="7239000" y="4114800"/>
            <a:ext cx="1905000" cy="2895600"/>
            <a:chOff x="6492887" y="4126007"/>
            <a:chExt cx="271993" cy="422295"/>
          </a:xfrm>
        </p:grpSpPr>
        <p:sp>
          <p:nvSpPr>
            <p:cNvPr id="41" name="Google Shape;2045;p33"/>
            <p:cNvSpPr/>
            <p:nvPr/>
          </p:nvSpPr>
          <p:spPr>
            <a:xfrm rot="10800000">
              <a:off x="6492887" y="4392220"/>
              <a:ext cx="271993" cy="156082"/>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2046;p33"/>
            <p:cNvSpPr/>
            <p:nvPr/>
          </p:nvSpPr>
          <p:spPr>
            <a:xfrm flipH="1">
              <a:off x="6563431" y="4299082"/>
              <a:ext cx="180447" cy="104443"/>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2047;p33"/>
            <p:cNvSpPr/>
            <p:nvPr/>
          </p:nvSpPr>
          <p:spPr>
            <a:xfrm flipH="1">
              <a:off x="6653655" y="4351284"/>
              <a:ext cx="90223" cy="156685"/>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2048;p33"/>
            <p:cNvSpPr/>
            <p:nvPr/>
          </p:nvSpPr>
          <p:spPr>
            <a:xfrm flipH="1">
              <a:off x="6563431" y="4351284"/>
              <a:ext cx="90223" cy="156685"/>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2049;p33"/>
            <p:cNvSpPr/>
            <p:nvPr/>
          </p:nvSpPr>
          <p:spPr>
            <a:xfrm>
              <a:off x="6631565" y="4127172"/>
              <a:ext cx="91680" cy="134039"/>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2050;p33"/>
            <p:cNvSpPr/>
            <p:nvPr/>
          </p:nvSpPr>
          <p:spPr>
            <a:xfrm>
              <a:off x="6638516" y="4126007"/>
              <a:ext cx="43914" cy="5411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2051;p33"/>
            <p:cNvSpPr/>
            <p:nvPr/>
          </p:nvSpPr>
          <p:spPr>
            <a:xfrm>
              <a:off x="6647100" y="4184749"/>
              <a:ext cx="54168" cy="6062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2052;p33"/>
            <p:cNvSpPr/>
            <p:nvPr/>
          </p:nvSpPr>
          <p:spPr>
            <a:xfrm>
              <a:off x="6554604" y="4208935"/>
              <a:ext cx="102224" cy="145520"/>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2053;p33"/>
            <p:cNvSpPr/>
            <p:nvPr/>
          </p:nvSpPr>
          <p:spPr>
            <a:xfrm>
              <a:off x="6631332" y="4204595"/>
              <a:ext cx="78964" cy="10415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2054;p33"/>
            <p:cNvSpPr/>
            <p:nvPr/>
          </p:nvSpPr>
          <p:spPr>
            <a:xfrm>
              <a:off x="6645396" y="4130153"/>
              <a:ext cx="58090" cy="71561"/>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2055;p33"/>
            <p:cNvSpPr/>
            <p:nvPr/>
          </p:nvSpPr>
          <p:spPr>
            <a:xfrm>
              <a:off x="6647754" y="4129873"/>
              <a:ext cx="58319" cy="5488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2056;p33"/>
            <p:cNvSpPr/>
            <p:nvPr/>
          </p:nvSpPr>
          <p:spPr>
            <a:xfrm>
              <a:off x="6577749" y="4490229"/>
              <a:ext cx="45861" cy="34982"/>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2057;p33"/>
            <p:cNvSpPr/>
            <p:nvPr/>
          </p:nvSpPr>
          <p:spPr>
            <a:xfrm>
              <a:off x="6577951" y="4501389"/>
              <a:ext cx="45653" cy="2383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2058;p33"/>
            <p:cNvSpPr/>
            <p:nvPr/>
          </p:nvSpPr>
          <p:spPr>
            <a:xfrm>
              <a:off x="6554804" y="4475155"/>
              <a:ext cx="41980" cy="32521"/>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2059;p33"/>
            <p:cNvSpPr/>
            <p:nvPr/>
          </p:nvSpPr>
          <p:spPr>
            <a:xfrm>
              <a:off x="6554997" y="4485886"/>
              <a:ext cx="41814" cy="21828"/>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2060;p33"/>
            <p:cNvSpPr/>
            <p:nvPr/>
          </p:nvSpPr>
          <p:spPr>
            <a:xfrm>
              <a:off x="6570371" y="4307401"/>
              <a:ext cx="99964" cy="172414"/>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2061;p33"/>
            <p:cNvSpPr/>
            <p:nvPr/>
          </p:nvSpPr>
          <p:spPr>
            <a:xfrm>
              <a:off x="6597627" y="4307742"/>
              <a:ext cx="99521" cy="186686"/>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2062;p33"/>
            <p:cNvSpPr/>
            <p:nvPr/>
          </p:nvSpPr>
          <p:spPr>
            <a:xfrm>
              <a:off x="6560564" y="4295988"/>
              <a:ext cx="148825" cy="136991"/>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2063;p33"/>
            <p:cNvSpPr/>
            <p:nvPr/>
          </p:nvSpPr>
          <p:spPr>
            <a:xfrm>
              <a:off x="6680201" y="4215053"/>
              <a:ext cx="51721" cy="181324"/>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2064;p33"/>
            <p:cNvSpPr/>
            <p:nvPr/>
          </p:nvSpPr>
          <p:spPr>
            <a:xfrm>
              <a:off x="6690335" y="4212768"/>
              <a:ext cx="31273" cy="3977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2065;p33"/>
            <p:cNvSpPr/>
            <p:nvPr/>
          </p:nvSpPr>
          <p:spPr>
            <a:xfrm>
              <a:off x="6629015" y="4204538"/>
              <a:ext cx="26751" cy="28086"/>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 name="Google Shape;2066;p33"/>
            <p:cNvGrpSpPr/>
            <p:nvPr/>
          </p:nvGrpSpPr>
          <p:grpSpPr>
            <a:xfrm>
              <a:off x="6551528" y="4270939"/>
              <a:ext cx="147953" cy="112135"/>
              <a:chOff x="6621095" y="1452181"/>
              <a:chExt cx="330894" cy="250785"/>
            </a:xfrm>
          </p:grpSpPr>
          <p:sp>
            <p:nvSpPr>
              <p:cNvPr id="63" name="Google Shape;2067;p33"/>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2068;p33"/>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2069;p33"/>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2070;p33"/>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2071;p33"/>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 name="Group 213"/>
          <p:cNvGrpSpPr/>
          <p:nvPr/>
        </p:nvGrpSpPr>
        <p:grpSpPr>
          <a:xfrm>
            <a:off x="0" y="4114800"/>
            <a:ext cx="1905000" cy="2743200"/>
            <a:chOff x="228600" y="7726140"/>
            <a:chExt cx="780818" cy="1208256"/>
          </a:xfrm>
        </p:grpSpPr>
        <p:sp>
          <p:nvSpPr>
            <p:cNvPr id="114" name="Google Shape;2123;p34"/>
            <p:cNvSpPr/>
            <p:nvPr/>
          </p:nvSpPr>
          <p:spPr>
            <a:xfrm>
              <a:off x="228600" y="8524075"/>
              <a:ext cx="716483" cy="410321"/>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2124;p34"/>
            <p:cNvSpPr/>
            <p:nvPr/>
          </p:nvSpPr>
          <p:spPr>
            <a:xfrm>
              <a:off x="283849" y="8328488"/>
              <a:ext cx="475359" cy="274695"/>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2125;p34"/>
            <p:cNvSpPr/>
            <p:nvPr/>
          </p:nvSpPr>
          <p:spPr>
            <a:xfrm>
              <a:off x="283849" y="8465798"/>
              <a:ext cx="237679" cy="412005"/>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2126;p34"/>
            <p:cNvSpPr/>
            <p:nvPr/>
          </p:nvSpPr>
          <p:spPr>
            <a:xfrm>
              <a:off x="521529" y="8465798"/>
              <a:ext cx="237679" cy="412005"/>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2127;p34"/>
            <p:cNvSpPr/>
            <p:nvPr/>
          </p:nvSpPr>
          <p:spPr>
            <a:xfrm>
              <a:off x="831922" y="8629800"/>
              <a:ext cx="177395" cy="10000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2128;p34"/>
            <p:cNvSpPr/>
            <p:nvPr/>
          </p:nvSpPr>
          <p:spPr>
            <a:xfrm>
              <a:off x="834890" y="8646605"/>
              <a:ext cx="174528" cy="8343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2129;p34"/>
            <p:cNvSpPr/>
            <p:nvPr/>
          </p:nvSpPr>
          <p:spPr>
            <a:xfrm>
              <a:off x="687690" y="8552913"/>
              <a:ext cx="177432" cy="100139"/>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2130;p34"/>
            <p:cNvSpPr/>
            <p:nvPr/>
          </p:nvSpPr>
          <p:spPr>
            <a:xfrm>
              <a:off x="690951" y="8569718"/>
              <a:ext cx="174528" cy="83334"/>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2131;p34"/>
            <p:cNvSpPr/>
            <p:nvPr/>
          </p:nvSpPr>
          <p:spPr>
            <a:xfrm>
              <a:off x="360045" y="8173146"/>
              <a:ext cx="572357" cy="492814"/>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2132;p34"/>
            <p:cNvSpPr/>
            <p:nvPr/>
          </p:nvSpPr>
          <p:spPr>
            <a:xfrm>
              <a:off x="311857" y="8076690"/>
              <a:ext cx="123355" cy="215499"/>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2133;p34"/>
            <p:cNvSpPr/>
            <p:nvPr/>
          </p:nvSpPr>
          <p:spPr>
            <a:xfrm>
              <a:off x="302291" y="7949554"/>
              <a:ext cx="82338" cy="15858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2134;p34"/>
            <p:cNvSpPr/>
            <p:nvPr/>
          </p:nvSpPr>
          <p:spPr>
            <a:xfrm>
              <a:off x="387173" y="7739390"/>
              <a:ext cx="188491" cy="301924"/>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 name="Google Shape;2135;p34"/>
            <p:cNvGrpSpPr/>
            <p:nvPr/>
          </p:nvGrpSpPr>
          <p:grpSpPr>
            <a:xfrm>
              <a:off x="501232" y="7982512"/>
              <a:ext cx="388831" cy="410840"/>
              <a:chOff x="4345944" y="4626313"/>
              <a:chExt cx="483621" cy="510995"/>
            </a:xfrm>
          </p:grpSpPr>
          <p:grpSp>
            <p:nvGrpSpPr>
              <p:cNvPr id="8" name="Google Shape;2136;p34"/>
              <p:cNvGrpSpPr/>
              <p:nvPr/>
            </p:nvGrpSpPr>
            <p:grpSpPr>
              <a:xfrm>
                <a:off x="4345944" y="4852987"/>
                <a:ext cx="474200" cy="284321"/>
                <a:chOff x="4345944" y="4852987"/>
                <a:chExt cx="474200" cy="284321"/>
              </a:xfrm>
            </p:grpSpPr>
            <p:sp>
              <p:nvSpPr>
                <p:cNvPr id="144" name="Google Shape;2137;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2138;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2139;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 name="Google Shape;2140;p34"/>
                <p:cNvGrpSpPr/>
                <p:nvPr/>
              </p:nvGrpSpPr>
              <p:grpSpPr>
                <a:xfrm>
                  <a:off x="4457040" y="4985575"/>
                  <a:ext cx="133724" cy="77247"/>
                  <a:chOff x="4457040" y="4985575"/>
                  <a:chExt cx="133724" cy="77247"/>
                </a:xfrm>
              </p:grpSpPr>
              <p:sp>
                <p:nvSpPr>
                  <p:cNvPr id="212" name="Google Shape;2141;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42;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8" name="Google Shape;2143;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2144;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2145;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2146;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2147;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2148;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2149;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2150;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2151;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2152;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2153;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2154;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2155;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2156;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2157;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2158;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2159;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2160;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2161;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2162;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2163;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2164;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2165;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2166;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2167;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2168;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2169;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2170;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2171;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2172;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2173;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2174;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2175;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2176;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2177;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2178;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2179;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2180;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2181;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2182;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2183;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2184;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2185;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2186;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2187;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2188;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2189;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2190;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2191;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2192;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2193;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2194;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195;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196;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197;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198;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199;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200;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201;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202;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203;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204;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205;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206;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 name="Google Shape;2207;p34"/>
              <p:cNvGrpSpPr/>
              <p:nvPr/>
            </p:nvGrpSpPr>
            <p:grpSpPr>
              <a:xfrm>
                <a:off x="4543079" y="4626313"/>
                <a:ext cx="286486" cy="386884"/>
                <a:chOff x="4543079" y="4626313"/>
                <a:chExt cx="286486" cy="386884"/>
              </a:xfrm>
            </p:grpSpPr>
            <p:grpSp>
              <p:nvGrpSpPr>
                <p:cNvPr id="12" name="Google Shape;2208;p34"/>
                <p:cNvGrpSpPr/>
                <p:nvPr/>
              </p:nvGrpSpPr>
              <p:grpSpPr>
                <a:xfrm>
                  <a:off x="4543079" y="4626313"/>
                  <a:ext cx="286486" cy="386884"/>
                  <a:chOff x="4543079" y="4626313"/>
                  <a:chExt cx="286486" cy="386884"/>
                </a:xfrm>
              </p:grpSpPr>
              <p:sp>
                <p:nvSpPr>
                  <p:cNvPr id="139" name="Google Shape;2209;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2210;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2211;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2212;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2213;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6" name="Google Shape;2214;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2215;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2216;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27" name="Google Shape;2217;p34"/>
            <p:cNvSpPr/>
            <p:nvPr/>
          </p:nvSpPr>
          <p:spPr>
            <a:xfrm>
              <a:off x="325607" y="7952983"/>
              <a:ext cx="289825" cy="480347"/>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2218;p34"/>
            <p:cNvSpPr/>
            <p:nvPr/>
          </p:nvSpPr>
          <p:spPr>
            <a:xfrm>
              <a:off x="534550" y="8033832"/>
              <a:ext cx="367648" cy="286515"/>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2219;p34"/>
            <p:cNvSpPr/>
            <p:nvPr/>
          </p:nvSpPr>
          <p:spPr>
            <a:xfrm>
              <a:off x="521504" y="8027911"/>
              <a:ext cx="112054" cy="163940"/>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2220;p34"/>
            <p:cNvSpPr/>
            <p:nvPr/>
          </p:nvSpPr>
          <p:spPr>
            <a:xfrm>
              <a:off x="392860" y="7726140"/>
              <a:ext cx="182712" cy="201645"/>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2221;p34"/>
            <p:cNvSpPr/>
            <p:nvPr/>
          </p:nvSpPr>
          <p:spPr>
            <a:xfrm>
              <a:off x="597363" y="8464725"/>
              <a:ext cx="161845" cy="223616"/>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2222;p34"/>
            <p:cNvSpPr/>
            <p:nvPr/>
          </p:nvSpPr>
          <p:spPr>
            <a:xfrm>
              <a:off x="653148" y="8440449"/>
              <a:ext cx="106060" cy="61954"/>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5" name="Rectangle 214"/>
          <p:cNvSpPr/>
          <p:nvPr/>
        </p:nvSpPr>
        <p:spPr>
          <a:xfrm>
            <a:off x="5867400" y="3048000"/>
            <a:ext cx="3124200" cy="1754326"/>
          </a:xfrm>
          <a:prstGeom prst="rect">
            <a:avLst/>
          </a:prstGeom>
        </p:spPr>
        <p:txBody>
          <a:bodyPr wrap="square">
            <a:spAutoFit/>
          </a:bodyPr>
          <a:lstStyle/>
          <a:p>
            <a:r>
              <a:rPr lang="en-US" dirty="0" smtClean="0">
                <a:solidFill>
                  <a:srgbClr val="33CCCC"/>
                </a:solidFill>
              </a:rPr>
              <a:t>Helps in </a:t>
            </a:r>
            <a:r>
              <a:rPr lang="en-US" b="1" dirty="0" smtClean="0">
                <a:solidFill>
                  <a:srgbClr val="00FFFF"/>
                </a:solidFill>
              </a:rPr>
              <a:t>dynamic flow of the connections</a:t>
            </a:r>
            <a:r>
              <a:rPr lang="en-US" dirty="0" smtClean="0">
                <a:solidFill>
                  <a:srgbClr val="33CCCC"/>
                </a:solidFill>
              </a:rPr>
              <a:t> that are persistent to the communication from both the ends with considerable</a:t>
            </a:r>
          </a:p>
          <a:p>
            <a:r>
              <a:rPr lang="en-US" dirty="0" smtClean="0">
                <a:solidFill>
                  <a:srgbClr val="33CCCC"/>
                </a:solidFill>
              </a:rPr>
              <a:t>fast speed.</a:t>
            </a:r>
            <a:endParaRPr lang="en-US" dirty="0">
              <a:solidFill>
                <a:srgbClr val="33CCCC"/>
              </a:solidFill>
            </a:endParaRPr>
          </a:p>
        </p:txBody>
      </p:sp>
      <p:grpSp>
        <p:nvGrpSpPr>
          <p:cNvPr id="13" name="Group 225"/>
          <p:cNvGrpSpPr/>
          <p:nvPr/>
        </p:nvGrpSpPr>
        <p:grpSpPr>
          <a:xfrm>
            <a:off x="0" y="3048001"/>
            <a:ext cx="4419600" cy="2031325"/>
            <a:chOff x="0" y="3048001"/>
            <a:chExt cx="4419600" cy="2031325"/>
          </a:xfrm>
        </p:grpSpPr>
        <p:sp>
          <p:nvSpPr>
            <p:cNvPr id="224" name="Rectangle 223"/>
            <p:cNvSpPr/>
            <p:nvPr/>
          </p:nvSpPr>
          <p:spPr>
            <a:xfrm>
              <a:off x="0" y="3048001"/>
              <a:ext cx="3352800" cy="2031325"/>
            </a:xfrm>
            <a:prstGeom prst="rect">
              <a:avLst/>
            </a:prstGeom>
          </p:spPr>
          <p:txBody>
            <a:bodyPr wrap="square">
              <a:spAutoFit/>
            </a:bodyPr>
            <a:lstStyle/>
            <a:p>
              <a:r>
                <a:rPr lang="en-US" dirty="0" err="1" smtClean="0">
                  <a:solidFill>
                    <a:srgbClr val="33CCCC"/>
                  </a:solidFill>
                </a:rPr>
                <a:t>Postgres</a:t>
              </a:r>
              <a:r>
                <a:rPr lang="en-US" dirty="0" smtClean="0">
                  <a:solidFill>
                    <a:srgbClr val="33CCCC"/>
                  </a:solidFill>
                </a:rPr>
                <a:t> is object-relational database management system that allows us </a:t>
              </a:r>
              <a:r>
                <a:rPr lang="en-US" b="1" dirty="0" smtClean="0">
                  <a:solidFill>
                    <a:srgbClr val="00FFFF"/>
                  </a:solidFill>
                </a:rPr>
                <a:t>to store large and sophisticated data safely </a:t>
              </a:r>
              <a:r>
                <a:rPr lang="en-US" dirty="0" smtClean="0">
                  <a:solidFill>
                    <a:srgbClr val="33CCCC"/>
                  </a:solidFill>
                </a:rPr>
                <a:t>&amp; to</a:t>
              </a:r>
            </a:p>
            <a:p>
              <a:r>
                <a:rPr lang="en-US" dirty="0" smtClean="0">
                  <a:solidFill>
                    <a:srgbClr val="33CCCC"/>
                  </a:solidFill>
                </a:rPr>
                <a:t>                run administrative tasks</a:t>
              </a:r>
            </a:p>
            <a:p>
              <a:r>
                <a:rPr lang="en-US" dirty="0" smtClean="0">
                  <a:solidFill>
                    <a:srgbClr val="33CCCC"/>
                  </a:solidFill>
                </a:rPr>
                <a:t>                    and create integral</a:t>
              </a:r>
            </a:p>
            <a:p>
              <a:r>
                <a:rPr lang="en-US" dirty="0" smtClean="0">
                  <a:solidFill>
                    <a:schemeClr val="bg1"/>
                  </a:solidFill>
                </a:rPr>
                <a:t>                                </a:t>
              </a:r>
              <a:endParaRPr lang="en-US" dirty="0">
                <a:solidFill>
                  <a:schemeClr val="bg1"/>
                </a:solidFill>
              </a:endParaRPr>
            </a:p>
          </p:txBody>
        </p:sp>
        <p:sp>
          <p:nvSpPr>
            <p:cNvPr id="225" name="TextBox 224"/>
            <p:cNvSpPr txBox="1"/>
            <p:nvPr/>
          </p:nvSpPr>
          <p:spPr>
            <a:xfrm>
              <a:off x="2819400" y="4419600"/>
              <a:ext cx="1600200" cy="369332"/>
            </a:xfrm>
            <a:prstGeom prst="rect">
              <a:avLst/>
            </a:prstGeom>
            <a:noFill/>
          </p:spPr>
          <p:txBody>
            <a:bodyPr wrap="square" rtlCol="0">
              <a:spAutoFit/>
            </a:bodyPr>
            <a:lstStyle/>
            <a:p>
              <a:r>
                <a:rPr lang="en-US" dirty="0" smtClean="0">
                  <a:solidFill>
                    <a:srgbClr val="33CCCC"/>
                  </a:solidFill>
                </a:rPr>
                <a:t>environments.</a:t>
              </a:r>
              <a:endParaRPr lang="en-US" dirty="0">
                <a:solidFill>
                  <a:srgbClr val="33CCCC"/>
                </a:solidFill>
              </a:endParaRPr>
            </a:p>
          </p:txBody>
        </p:sp>
      </p:grpSp>
      <p:sp>
        <p:nvSpPr>
          <p:cNvPr id="227" name="Rectangle 226"/>
          <p:cNvSpPr/>
          <p:nvPr/>
        </p:nvSpPr>
        <p:spPr>
          <a:xfrm>
            <a:off x="0" y="1066800"/>
            <a:ext cx="3429000" cy="1754326"/>
          </a:xfrm>
          <a:prstGeom prst="rect">
            <a:avLst/>
          </a:prstGeom>
        </p:spPr>
        <p:txBody>
          <a:bodyPr wrap="square">
            <a:spAutoFit/>
          </a:bodyPr>
          <a:lstStyle/>
          <a:p>
            <a:r>
              <a:rPr lang="en-US" dirty="0" err="1" smtClean="0">
                <a:solidFill>
                  <a:srgbClr val="33CCCC"/>
                </a:solidFill>
              </a:rPr>
              <a:t>Django</a:t>
            </a:r>
            <a:r>
              <a:rPr lang="en-US" dirty="0" smtClean="0">
                <a:solidFill>
                  <a:srgbClr val="33CCCC"/>
                </a:solidFill>
              </a:rPr>
              <a:t> is a high-level Python web framework that enables</a:t>
            </a:r>
            <a:r>
              <a:rPr lang="en-US" b="1" dirty="0" smtClean="0">
                <a:solidFill>
                  <a:srgbClr val="33CCCC"/>
                </a:solidFill>
              </a:rPr>
              <a:t> </a:t>
            </a:r>
            <a:r>
              <a:rPr lang="en-US" b="1" dirty="0" smtClean="0">
                <a:solidFill>
                  <a:srgbClr val="00FFFF"/>
                </a:solidFill>
              </a:rPr>
              <a:t>rapid development of secure</a:t>
            </a:r>
            <a:r>
              <a:rPr lang="en-US" b="1" dirty="0" smtClean="0">
                <a:solidFill>
                  <a:srgbClr val="33CCCC"/>
                </a:solidFill>
              </a:rPr>
              <a:t> and </a:t>
            </a:r>
            <a:r>
              <a:rPr lang="en-US" b="1" dirty="0" smtClean="0">
                <a:solidFill>
                  <a:srgbClr val="00FFFF"/>
                </a:solidFill>
              </a:rPr>
              <a:t>maintainable websites</a:t>
            </a:r>
            <a:r>
              <a:rPr lang="en-US" b="1" dirty="0" smtClean="0">
                <a:solidFill>
                  <a:srgbClr val="33CCCC"/>
                </a:solidFill>
              </a:rPr>
              <a:t>. I</a:t>
            </a:r>
            <a:r>
              <a:rPr lang="en-US" dirty="0" smtClean="0">
                <a:solidFill>
                  <a:srgbClr val="33CCCC"/>
                </a:solidFill>
              </a:rPr>
              <a:t>t allows developers to use modules for faster development.</a:t>
            </a:r>
            <a:endParaRPr lang="en-US" dirty="0">
              <a:solidFill>
                <a:srgbClr val="33CCCC"/>
              </a:solidFill>
            </a:endParaRPr>
          </a:p>
        </p:txBody>
      </p:sp>
      <p:sp>
        <p:nvSpPr>
          <p:cNvPr id="228" name="Rectangle 227"/>
          <p:cNvSpPr/>
          <p:nvPr/>
        </p:nvSpPr>
        <p:spPr>
          <a:xfrm>
            <a:off x="5181600" y="1066800"/>
            <a:ext cx="4114800" cy="1754326"/>
          </a:xfrm>
          <a:prstGeom prst="rect">
            <a:avLst/>
          </a:prstGeom>
        </p:spPr>
        <p:txBody>
          <a:bodyPr wrap="square">
            <a:spAutoFit/>
          </a:bodyPr>
          <a:lstStyle/>
          <a:p>
            <a:r>
              <a:rPr lang="en-US" dirty="0" smtClean="0">
                <a:solidFill>
                  <a:srgbClr val="33CCCC"/>
                </a:solidFill>
              </a:rPr>
              <a:t>Channels is used </a:t>
            </a:r>
            <a:r>
              <a:rPr lang="en-US" b="1" dirty="0" smtClean="0">
                <a:solidFill>
                  <a:srgbClr val="33CCCC"/>
                </a:solidFill>
              </a:rPr>
              <a:t>to make </a:t>
            </a:r>
            <a:r>
              <a:rPr lang="en-US" b="1" dirty="0" err="1" smtClean="0">
                <a:solidFill>
                  <a:srgbClr val="33CCCC"/>
                </a:solidFill>
              </a:rPr>
              <a:t>Django</a:t>
            </a:r>
            <a:r>
              <a:rPr lang="en-US" b="1" dirty="0" smtClean="0">
                <a:solidFill>
                  <a:srgbClr val="33CCCC"/>
                </a:solidFill>
              </a:rPr>
              <a:t> able to </a:t>
            </a:r>
            <a:r>
              <a:rPr lang="en-US" b="1" dirty="0" smtClean="0">
                <a:solidFill>
                  <a:srgbClr val="00FFFF"/>
                </a:solidFill>
              </a:rPr>
              <a:t>handle more than just plain HTTP</a:t>
            </a:r>
          </a:p>
          <a:p>
            <a:r>
              <a:rPr lang="en-US" b="1" dirty="0" smtClean="0">
                <a:solidFill>
                  <a:srgbClr val="00FFFF"/>
                </a:solidFill>
              </a:rPr>
              <a:t>        requests</a:t>
            </a:r>
            <a:r>
              <a:rPr lang="en-US" dirty="0" smtClean="0">
                <a:solidFill>
                  <a:srgbClr val="33CCCC"/>
                </a:solidFill>
              </a:rPr>
              <a:t>, including </a:t>
            </a:r>
            <a:r>
              <a:rPr lang="en-US" dirty="0" err="1" smtClean="0">
                <a:solidFill>
                  <a:srgbClr val="33CCCC"/>
                </a:solidFill>
              </a:rPr>
              <a:t>WebSockets</a:t>
            </a:r>
            <a:r>
              <a:rPr lang="en-US" dirty="0" smtClean="0">
                <a:solidFill>
                  <a:srgbClr val="33CCCC"/>
                </a:solidFill>
              </a:rPr>
              <a:t>, as</a:t>
            </a:r>
          </a:p>
          <a:p>
            <a:r>
              <a:rPr lang="en-US" dirty="0" smtClean="0">
                <a:solidFill>
                  <a:srgbClr val="33CCCC"/>
                </a:solidFill>
              </a:rPr>
              <a:t>          well as the ability to run code after</a:t>
            </a:r>
          </a:p>
          <a:p>
            <a:r>
              <a:rPr lang="en-US" dirty="0" smtClean="0">
                <a:solidFill>
                  <a:srgbClr val="33CCCC"/>
                </a:solidFill>
              </a:rPr>
              <a:t>             a response has been sent for</a:t>
            </a:r>
          </a:p>
          <a:p>
            <a:r>
              <a:rPr lang="en-US" dirty="0" smtClean="0">
                <a:solidFill>
                  <a:srgbClr val="33CCCC"/>
                </a:solidFill>
              </a:rPr>
              <a:t>              things like background calculation.</a:t>
            </a:r>
            <a:endParaRPr lang="en-US" dirty="0">
              <a:solidFill>
                <a:srgbClr val="33CCCC"/>
              </a:solidFill>
            </a:endParaRPr>
          </a:p>
        </p:txBody>
      </p:sp>
      <p:pic>
        <p:nvPicPr>
          <p:cNvPr id="8194" name="Picture 2" descr="11 Reasons Why A Chat Application Is Great For Business"/>
          <p:cNvPicPr>
            <a:picLocks noChangeAspect="1" noChangeArrowheads="1"/>
          </p:cNvPicPr>
          <p:nvPr/>
        </p:nvPicPr>
        <p:blipFill>
          <a:blip r:embed="rId4"/>
          <a:srcRect l="55737" t="7375" r="22951" b="78422"/>
          <a:stretch>
            <a:fillRect/>
          </a:stretch>
        </p:blipFill>
        <p:spPr bwMode="auto">
          <a:xfrm>
            <a:off x="2133600" y="5105400"/>
            <a:ext cx="2057400" cy="914400"/>
          </a:xfrm>
          <a:prstGeom prst="wedgeRoundRectCallout">
            <a:avLst>
              <a:gd name="adj1" fmla="val -40346"/>
              <a:gd name="adj2" fmla="val 76396"/>
              <a:gd name="adj3" fmla="val 16667"/>
            </a:avLst>
          </a:prstGeom>
          <a:noFill/>
        </p:spPr>
      </p:pic>
      <p:pic>
        <p:nvPicPr>
          <p:cNvPr id="214" name="Picture 2" descr="11 Reasons Why A Chat Application Is Great For Business"/>
          <p:cNvPicPr>
            <a:picLocks noChangeAspect="1" noChangeArrowheads="1"/>
          </p:cNvPicPr>
          <p:nvPr/>
        </p:nvPicPr>
        <p:blipFill>
          <a:blip r:embed="rId4"/>
          <a:srcRect l="55737" t="7375" r="22951" b="76741"/>
          <a:stretch>
            <a:fillRect/>
          </a:stretch>
        </p:blipFill>
        <p:spPr bwMode="auto">
          <a:xfrm>
            <a:off x="5334000" y="5105401"/>
            <a:ext cx="2057400" cy="914399"/>
          </a:xfrm>
          <a:prstGeom prst="wedgeRoundRectCallout">
            <a:avLst>
              <a:gd name="adj1" fmla="val 38287"/>
              <a:gd name="adj2" fmla="val 74180"/>
              <a:gd name="adj3" fmla="val 16667"/>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py of Imogen · SlidesCarnival (7).png"/>
          <p:cNvPicPr>
            <a:picLocks noChangeAspect="1"/>
          </p:cNvPicPr>
          <p:nvPr/>
        </p:nvPicPr>
        <p:blipFill>
          <a:blip r:embed="rId2"/>
          <a:srcRect l="50000" b="55556"/>
          <a:stretch>
            <a:fillRect/>
          </a:stretch>
        </p:blipFill>
        <p:spPr>
          <a:xfrm>
            <a:off x="0" y="0"/>
            <a:ext cx="9144000" cy="6858000"/>
          </a:xfrm>
          <a:prstGeom prst="rect">
            <a:avLst/>
          </a:prstGeom>
        </p:spPr>
      </p:pic>
      <p:pic>
        <p:nvPicPr>
          <p:cNvPr id="5" name="Picture 4" descr="Copy of Imogen · SlidesCarnival (9).png"/>
          <p:cNvPicPr>
            <a:picLocks noChangeAspect="1"/>
          </p:cNvPicPr>
          <p:nvPr/>
        </p:nvPicPr>
        <p:blipFill>
          <a:blip r:embed="rId3"/>
          <a:srcRect t="41975" r="735" b="5555"/>
          <a:stretch>
            <a:fillRect/>
          </a:stretch>
        </p:blipFill>
        <p:spPr>
          <a:xfrm>
            <a:off x="0" y="2514600"/>
            <a:ext cx="9144001" cy="3810000"/>
          </a:xfrm>
          <a:prstGeom prst="rect">
            <a:avLst/>
          </a:prstGeom>
        </p:spPr>
      </p:pic>
      <p:sp>
        <p:nvSpPr>
          <p:cNvPr id="6" name="TextBox 5"/>
          <p:cNvSpPr txBox="1"/>
          <p:nvPr/>
        </p:nvSpPr>
        <p:spPr>
          <a:xfrm>
            <a:off x="228600" y="0"/>
            <a:ext cx="5715000" cy="584775"/>
          </a:xfrm>
          <a:prstGeom prst="rect">
            <a:avLst/>
          </a:prstGeom>
          <a:noFill/>
        </p:spPr>
        <p:txBody>
          <a:bodyPr wrap="square" rtlCol="0">
            <a:spAutoFit/>
          </a:bodyPr>
          <a:lstStyle/>
          <a:p>
            <a:r>
              <a:rPr lang="en-US" sz="3200" b="1" dirty="0">
                <a:solidFill>
                  <a:schemeClr val="bg1"/>
                </a:solidFill>
                <a:latin typeface="Bell MT" pitchFamily="18" charset="0"/>
              </a:rPr>
              <a:t>Modules Used:</a:t>
            </a:r>
          </a:p>
        </p:txBody>
      </p:sp>
      <p:sp>
        <p:nvSpPr>
          <p:cNvPr id="7" name="TextBox 6"/>
          <p:cNvSpPr txBox="1"/>
          <p:nvPr/>
        </p:nvSpPr>
        <p:spPr>
          <a:xfrm>
            <a:off x="2057400" y="2895600"/>
            <a:ext cx="1600200" cy="1384995"/>
          </a:xfrm>
          <a:prstGeom prst="rect">
            <a:avLst/>
          </a:prstGeom>
          <a:noFill/>
        </p:spPr>
        <p:txBody>
          <a:bodyPr wrap="square" rtlCol="0">
            <a:spAutoFit/>
          </a:bodyPr>
          <a:lstStyle/>
          <a:p>
            <a:r>
              <a:rPr lang="en-US" sz="2800" b="1" dirty="0">
                <a:solidFill>
                  <a:schemeClr val="bg1"/>
                </a:solidFill>
                <a:latin typeface="Bell MT" pitchFamily="18" charset="0"/>
              </a:rPr>
              <a:t>Chat User</a:t>
            </a:r>
          </a:p>
          <a:p>
            <a:r>
              <a:rPr lang="en-US" sz="2800" b="1" dirty="0">
                <a:solidFill>
                  <a:schemeClr val="bg1"/>
                </a:solidFill>
                <a:latin typeface="Bell MT" pitchFamily="18" charset="0"/>
              </a:rPr>
              <a:t>Module</a:t>
            </a:r>
          </a:p>
        </p:txBody>
      </p:sp>
      <p:sp>
        <p:nvSpPr>
          <p:cNvPr id="8" name="TextBox 7"/>
          <p:cNvSpPr txBox="1"/>
          <p:nvPr/>
        </p:nvSpPr>
        <p:spPr>
          <a:xfrm>
            <a:off x="4114800" y="2895600"/>
            <a:ext cx="1600200" cy="1384995"/>
          </a:xfrm>
          <a:prstGeom prst="rect">
            <a:avLst/>
          </a:prstGeom>
          <a:noFill/>
        </p:spPr>
        <p:txBody>
          <a:bodyPr wrap="square" rtlCol="0">
            <a:spAutoFit/>
          </a:bodyPr>
          <a:lstStyle/>
          <a:p>
            <a:r>
              <a:rPr lang="en-US" sz="2800" b="1" dirty="0">
                <a:solidFill>
                  <a:schemeClr val="bg1"/>
                </a:solidFill>
                <a:latin typeface="Bell MT" pitchFamily="18" charset="0"/>
              </a:rPr>
              <a:t>Chat Profile</a:t>
            </a:r>
          </a:p>
          <a:p>
            <a:r>
              <a:rPr lang="en-US" sz="2800" b="1" dirty="0">
                <a:solidFill>
                  <a:schemeClr val="bg1"/>
                </a:solidFill>
                <a:latin typeface="Bell MT" pitchFamily="18" charset="0"/>
              </a:rPr>
              <a:t>Module</a:t>
            </a:r>
          </a:p>
        </p:txBody>
      </p:sp>
      <p:sp>
        <p:nvSpPr>
          <p:cNvPr id="9" name="TextBox 8"/>
          <p:cNvSpPr txBox="1"/>
          <p:nvPr/>
        </p:nvSpPr>
        <p:spPr>
          <a:xfrm>
            <a:off x="5867400" y="2895600"/>
            <a:ext cx="1600200" cy="1384995"/>
          </a:xfrm>
          <a:prstGeom prst="rect">
            <a:avLst/>
          </a:prstGeom>
          <a:noFill/>
        </p:spPr>
        <p:txBody>
          <a:bodyPr wrap="square" rtlCol="0">
            <a:spAutoFit/>
          </a:bodyPr>
          <a:lstStyle/>
          <a:p>
            <a:r>
              <a:rPr lang="en-US" sz="2800" b="1" dirty="0">
                <a:solidFill>
                  <a:schemeClr val="bg1"/>
                </a:solidFill>
                <a:latin typeface="Bell MT" pitchFamily="18" charset="0"/>
              </a:rPr>
              <a:t>Chat History</a:t>
            </a:r>
          </a:p>
          <a:p>
            <a:r>
              <a:rPr lang="en-US" sz="2800" b="1" dirty="0">
                <a:solidFill>
                  <a:schemeClr val="bg1"/>
                </a:solidFill>
                <a:latin typeface="Bell MT" pitchFamily="18" charset="0"/>
              </a:rPr>
              <a:t>Module</a:t>
            </a:r>
          </a:p>
        </p:txBody>
      </p:sp>
      <p:sp>
        <p:nvSpPr>
          <p:cNvPr id="10" name="Google Shape;998;p20"/>
          <p:cNvSpPr txBox="1">
            <a:spLocks/>
          </p:cNvSpPr>
          <p:nvPr/>
        </p:nvSpPr>
        <p:spPr>
          <a:xfrm>
            <a:off x="381000" y="685800"/>
            <a:ext cx="3810000" cy="1752600"/>
          </a:xfrm>
          <a:prstGeom prst="rect">
            <a:avLst/>
          </a:prstGeom>
        </p:spPr>
        <p:txBody>
          <a:bodyPr spcFirstLastPara="1" vert="horz" wrap="square" lIns="0" tIns="0" rIns="0" bIns="0" rtlCol="0" anchor="t" anchorCtr="0">
            <a:noAutofit/>
          </a:bodyPr>
          <a:lstStyle/>
          <a:p>
            <a:pPr>
              <a:spcBef>
                <a:spcPts val="600"/>
              </a:spcBef>
            </a:pPr>
            <a:r>
              <a:rPr lang="en-US" dirty="0">
                <a:solidFill>
                  <a:srgbClr val="00FFFF"/>
                </a:solidFill>
              </a:rPr>
              <a:t>It’s objective is to provide all the functionality related to the chat user. It tracks all the information of the chat user. We have developed all type of CRUD (Create, Read, Update and Delete) operations on the chat user.</a:t>
            </a:r>
            <a:endParaRPr lang="en-US" sz="2000" dirty="0">
              <a:solidFill>
                <a:srgbClr val="00FFFF"/>
              </a:solidFill>
            </a:endParaRPr>
          </a:p>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rgbClr val="3399FF"/>
              </a:solidFill>
              <a:effectLst/>
              <a:uLnTx/>
              <a:uFillTx/>
              <a:latin typeface="+mn-lt"/>
              <a:ea typeface="+mn-ea"/>
              <a:cs typeface="+mn-cs"/>
            </a:endParaRPr>
          </a:p>
        </p:txBody>
      </p:sp>
      <p:sp>
        <p:nvSpPr>
          <p:cNvPr id="11" name="Google Shape;998;p20"/>
          <p:cNvSpPr txBox="1">
            <a:spLocks/>
          </p:cNvSpPr>
          <p:nvPr/>
        </p:nvSpPr>
        <p:spPr>
          <a:xfrm>
            <a:off x="533400" y="4876800"/>
            <a:ext cx="4648200" cy="1524000"/>
          </a:xfrm>
          <a:prstGeom prst="rect">
            <a:avLst/>
          </a:prstGeom>
        </p:spPr>
        <p:txBody>
          <a:bodyPr spcFirstLastPara="1" vert="horz" wrap="square" lIns="0" tIns="0" rIns="0" bIns="0" rtlCol="0" anchor="t" anchorCtr="0">
            <a:noAutofit/>
          </a:bodyPr>
          <a:lstStyle/>
          <a:p>
            <a:pPr>
              <a:spcBef>
                <a:spcPts val="600"/>
              </a:spcBef>
            </a:pPr>
            <a:r>
              <a:rPr lang="en-US" dirty="0">
                <a:solidFill>
                  <a:srgbClr val="33CCFF"/>
                </a:solidFill>
              </a:rPr>
              <a:t>The objective of developing this module is to manage the chat profile data wise. So, all chat </a:t>
            </a:r>
            <a:r>
              <a:rPr lang="en-US" dirty="0" smtClean="0">
                <a:solidFill>
                  <a:srgbClr val="33CCFF"/>
                </a:solidFill>
              </a:rPr>
              <a:t>profiles </a:t>
            </a:r>
            <a:r>
              <a:rPr lang="en-US" dirty="0">
                <a:solidFill>
                  <a:srgbClr val="33CCFF"/>
                </a:solidFill>
              </a:rPr>
              <a:t>will be </a:t>
            </a:r>
            <a:r>
              <a:rPr lang="en-US" dirty="0" smtClean="0">
                <a:solidFill>
                  <a:srgbClr val="33CCFF"/>
                </a:solidFill>
              </a:rPr>
              <a:t>allowed to accept or reject the request sent to them on the application. They can  see </a:t>
            </a:r>
            <a:r>
              <a:rPr lang="en-US" dirty="0">
                <a:solidFill>
                  <a:srgbClr val="33CCFF"/>
                </a:solidFill>
              </a:rPr>
              <a:t>the list of all </a:t>
            </a:r>
            <a:r>
              <a:rPr lang="en-US" dirty="0" smtClean="0">
                <a:solidFill>
                  <a:srgbClr val="33CCFF"/>
                </a:solidFill>
              </a:rPr>
              <a:t>added chat profiles </a:t>
            </a:r>
            <a:r>
              <a:rPr lang="en-US" dirty="0">
                <a:solidFill>
                  <a:srgbClr val="33CCFF"/>
                </a:solidFill>
              </a:rPr>
              <a:t>and filter it </a:t>
            </a:r>
            <a:r>
              <a:rPr lang="en-US" dirty="0" smtClean="0">
                <a:solidFill>
                  <a:srgbClr val="33CCFF"/>
                </a:solidFill>
              </a:rPr>
              <a:t>accordingly.</a:t>
            </a:r>
            <a:endParaRPr lang="en-US" dirty="0">
              <a:solidFill>
                <a:srgbClr val="33CCFF"/>
              </a:solidFill>
            </a:endParaRPr>
          </a:p>
          <a:p>
            <a:pPr marL="0" marR="0" lvl="0" indent="0" algn="l" defTabSz="914400" rtl="0" eaLnBrk="1" fontAlgn="auto" latinLnBrk="0" hangingPunct="1">
              <a:lnSpc>
                <a:spcPct val="100000"/>
              </a:lnSpc>
              <a:spcBef>
                <a:spcPts val="600"/>
              </a:spcBef>
              <a:spcAft>
                <a:spcPts val="0"/>
              </a:spcAft>
              <a:buClrTx/>
              <a:buSzTx/>
              <a:buFont typeface="Arial" pitchFamily="34" charset="0"/>
              <a:buNone/>
              <a:tabLst/>
              <a:defRPr/>
            </a:pPr>
            <a:endParaRPr kumimoji="0" lang="en-US" b="0" i="0" u="none" strike="noStrike" kern="1200" cap="none" spc="0" normalizeH="0" baseline="0" noProof="0" dirty="0">
              <a:ln>
                <a:noFill/>
              </a:ln>
              <a:solidFill>
                <a:srgbClr val="33CCFF"/>
              </a:solidFill>
              <a:effectLst/>
              <a:uLnTx/>
              <a:uFillTx/>
              <a:latin typeface="+mn-lt"/>
              <a:ea typeface="+mn-ea"/>
              <a:cs typeface="+mn-cs"/>
            </a:endParaRPr>
          </a:p>
        </p:txBody>
      </p:sp>
      <p:sp>
        <p:nvSpPr>
          <p:cNvPr id="12" name="Google Shape;998;p20"/>
          <p:cNvSpPr txBox="1">
            <a:spLocks/>
          </p:cNvSpPr>
          <p:nvPr/>
        </p:nvSpPr>
        <p:spPr>
          <a:xfrm>
            <a:off x="5105400" y="457200"/>
            <a:ext cx="3630300" cy="1752600"/>
          </a:xfrm>
          <a:prstGeom prst="rect">
            <a:avLst/>
          </a:prstGeom>
        </p:spPr>
        <p:txBody>
          <a:bodyPr spcFirstLastPara="1" vert="horz" wrap="square" lIns="0" tIns="0" rIns="0" bIns="0" rtlCol="0" anchor="t" anchorCtr="0">
            <a:noAutofit/>
          </a:bodyPr>
          <a:lstStyle/>
          <a:p>
            <a:r>
              <a:rPr lang="en-US" dirty="0">
                <a:solidFill>
                  <a:srgbClr val="3399FF"/>
                </a:solidFill>
              </a:rPr>
              <a:t>It’s objective is to manage the chat history. This chat history module is an important module in this project. All the chat history is managed by the admin and chat user will also be able to see </a:t>
            </a:r>
            <a:r>
              <a:rPr lang="en-US" dirty="0" smtClean="0">
                <a:solidFill>
                  <a:srgbClr val="3399FF"/>
                </a:solidFill>
              </a:rPr>
              <a:t>their personal </a:t>
            </a:r>
            <a:r>
              <a:rPr lang="en-US" dirty="0">
                <a:solidFill>
                  <a:srgbClr val="3399FF"/>
                </a:solidFill>
              </a:rPr>
              <a:t>chat history. </a:t>
            </a:r>
          </a:p>
        </p:txBody>
      </p:sp>
      <p:sp>
        <p:nvSpPr>
          <p:cNvPr id="13" name="Curved Up Arrow 12"/>
          <p:cNvSpPr/>
          <p:nvPr/>
        </p:nvSpPr>
        <p:spPr>
          <a:xfrm rot="17695289">
            <a:off x="7366040" y="2404735"/>
            <a:ext cx="1129146" cy="832552"/>
          </a:xfrm>
          <a:prstGeom prst="curvedUpArrow">
            <a:avLst/>
          </a:prstGeom>
          <a:solidFill>
            <a:srgbClr val="3399FF"/>
          </a:solidFill>
          <a:ln>
            <a:solidFill>
              <a:srgbClr val="33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urved Up Arrow 14"/>
          <p:cNvSpPr/>
          <p:nvPr/>
        </p:nvSpPr>
        <p:spPr>
          <a:xfrm rot="18358645">
            <a:off x="5085363" y="4804901"/>
            <a:ext cx="878274" cy="963169"/>
          </a:xfrm>
          <a:prstGeom prst="curvedUpArrow">
            <a:avLst/>
          </a:prstGeom>
          <a:solidFill>
            <a:srgbClr val="33CCFF"/>
          </a:solidFill>
          <a:ln>
            <a:solidFill>
              <a:srgbClr val="33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urved Down Arrow 17"/>
          <p:cNvSpPr/>
          <p:nvPr/>
        </p:nvSpPr>
        <p:spPr>
          <a:xfrm rot="13079583">
            <a:off x="565352" y="2636533"/>
            <a:ext cx="1148392" cy="746733"/>
          </a:xfrm>
          <a:prstGeom prst="curvedDownArrow">
            <a:avLst/>
          </a:prstGeom>
          <a:solidFill>
            <a:srgbClr val="00FFFF"/>
          </a:solidFill>
          <a:ln>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py of Imogen · SlidesCarnival (7).png"/>
          <p:cNvPicPr>
            <a:picLocks noChangeAspect="1"/>
          </p:cNvPicPr>
          <p:nvPr/>
        </p:nvPicPr>
        <p:blipFill>
          <a:blip r:embed="rId2"/>
          <a:srcRect l="50000" b="55556"/>
          <a:stretch>
            <a:fillRect/>
          </a:stretch>
        </p:blipFill>
        <p:spPr>
          <a:xfrm>
            <a:off x="0" y="0"/>
            <a:ext cx="9144000" cy="6858000"/>
          </a:xfrm>
          <a:prstGeom prst="rect">
            <a:avLst/>
          </a:prstGeom>
        </p:spPr>
      </p:pic>
      <p:sp>
        <p:nvSpPr>
          <p:cNvPr id="6" name="TextBox 5"/>
          <p:cNvSpPr txBox="1"/>
          <p:nvPr/>
        </p:nvSpPr>
        <p:spPr>
          <a:xfrm>
            <a:off x="228600" y="0"/>
            <a:ext cx="4648200" cy="1077218"/>
          </a:xfrm>
          <a:prstGeom prst="rect">
            <a:avLst/>
          </a:prstGeom>
          <a:noFill/>
        </p:spPr>
        <p:txBody>
          <a:bodyPr wrap="square" rtlCol="0">
            <a:spAutoFit/>
          </a:bodyPr>
          <a:lstStyle/>
          <a:p>
            <a:r>
              <a:rPr lang="en-US" sz="3200" b="1" dirty="0">
                <a:solidFill>
                  <a:schemeClr val="bg1"/>
                </a:solidFill>
                <a:latin typeface="Bell MT" pitchFamily="18" charset="0"/>
              </a:rPr>
              <a:t>Client-Server Model &amp; Socket Programming:</a:t>
            </a:r>
          </a:p>
        </p:txBody>
      </p:sp>
      <p:sp>
        <p:nvSpPr>
          <p:cNvPr id="6146" name="AutoShape 2" descr="data:image/jpeg;base64,/9j/4AAQSkZJRgABAQEAYABgAAD/2wBDAAgGBgcGBQgHBwcJCQgKDBQNDAsLDBkSEw8UHRofHh0aHBwgJC4nICIsIxwcKDcpLDAxNDQ0Hyc5PTgyPC4zNDL/2wBDAQkJCQwLDBgNDRgyIRwhMjIyMjIyMjIyMjIyMjIyMjIyMjIyMjIyMjIyMjIyMjIyMjIyMjIyMjIyMjIyMjIyMjL/wAARCAG7Av0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0KiiigAooooAKKKKACiiigAooooAKKKKACiiigAooooAKKKKACiiigAooooAKKKKACiiigAooooAKKKKACiiigAooooAKKKKACiiigAooooAKKKKACiiigAooooAKKKKACiiigAooooAKKKKACiiigAooooAKKKKACiiigAooooAKKKKACiiigAooooAKKKKACiiigAooooAKKKKACiiigAooooAKKKKACiiigAooooAKKKKACiiigAooooAKKKKACiiigAooooAKKKKACiiigAoqG5uYbO2kubiRY4Y13O7dAK4af4pWiXO2DTZpIc8yNIFP4Lg/zrSnSnU+FGc6sIfEzv6KzdF1yz16x+1WbHAO10YYZD6GsSx8a/bPFraF/Z+zbNLF53nZ+4G527e+3170KlN3023G6sFbXc62iuTvvGv2Pxauhf2fv3TRRed52Pvhedu3tu9e1dZSlCUUm+oRnGTaXQKKKKgsKKKiubiO0tZrmZtsUKNI5xnCgZNAEtFZekeINN13zv7PmaTydu/KFcZzjqPY1qU3FxdmJSUldBRRRSGFFFFABRRRQAUUUUAFFFFABRRRQAUUUUAFFFFABRRRQAUUUUAFFFFABRRRQAUUUUAFFFFABRRRQAUUUUAFFFFABRRRQAUUUUAFFFFABRRRQAUUUUAFFFFABRRRQAUUUUAFFFFABRRRQAUUVxmt/ESx0u8e1trZrySM4dhJsQHuAcHOPpVwpyqO0UROpGCvJnZ0VzvhzxhYeImaGNWgulG4wuc5HqD3roqUoSg7SQ4yUleIUUUVJQUUUUAFFFFABRRRQAUUUUAFFFFABRRRQAUUUUAFFFFABRRRQAUUUUAFFFFABRRRQBxvxLmePwvGinAlukRvcbWP8wKh8HeHdJvvB0ElzYwyy3Hmb5WQFxhioweo4A6U/wCJ/wDyLVt/1+L/AOgPWj4C/wCRL0//ALaf+jGrsu44ZNdzkspYhp9jE8BaBreiandG/tfJtpYcZ8xGy4YY6E9i1Yuh/wDJWpf+vy6/lJXrNeTaH/yVmX/r8uv5SVdOo6ntJPsRUpqnyRXc62+13w9B4tXT7jSvM1IzRILj7PGcMwXadxO7jI+mK2NZ8QadoMKyX020v9yNRlm+grzrXP8AkrMX/X5a/wAo6PFgGpfEiKxn3eT5sEBwf4W2k49PvGhYeMnG+1rh7eUVK297HcaL4z0jXLgW0DyxXB+7HOoUt9MEj9am8QeKLLw39n+2RXD/AGjds8lVONuM5yR6ivOPF9ha+GfFNodMjaJFiScLvJwwZh1OT/DW38Vv+YR/22/9kpKhTdSNtpDdeahK+8TcufiFodt5GTcSNKiuRGgPlhgDhucZ55AzS+JPE2nL4SeeNpJotQhkghaMDhipHzZIxg9a5/VfDml2/wAN4dQitgt2IIZTLk5JcrnPt8xpfC0aXHw11jzkSTyftBj3qDs/dA8enNHsqSSnG+jsHtKjbhK2quZvw91610m+mtJ45mkv5IYojGAQDlh82SOPmHTNet15p8LreGZ9TeWGN2jMJRmUEqfn5Hp0r0us8Zb2rsXhL+yVwooorlOoKKKKACiiigAooooAKKKKACiiigAooooAKKKKACiiigAooooAKKKKACiiigAooooAKKKKACiiigAooooAKKKKACiiigAooooAKKKKACiiigAooooAKKKKACiiigAooooAKKKKACiiigCnqsz22j3s8QJkit3dQOpIUkV5x8NtLsdRuNRkvbaK4aJYwiyqGA3bsnB+gr1F0WSNkcZVgQQe4ry+88KeIPDF9Je6FLJLB28rlwvoyH736114eScJQvZs5a6anGdrpFs+EtTsPHkV9pliE05LhGDCRAFQgb8DOe7dq7nVNWstGtPtN9MIo84HcsfQDvXLeFfHT6rfLpupQLFdNkJImQGI6gg9D/nisP4o3DtrVlbZOxLfzBz3ZiD/AOgiqdOdSqoVOiJU4U6TnT6s6zTPHmianeLao80EjttTz0ADntggn9cVp69r1r4esUu7uOZ43kEYEQBOSCe5HHBrzjx54f0/QDpp0+NozKrhyXJyV24PPQ89q2fHFw934A0i5k+/NJDI3PcxMaPYU24Sjsw9tNKSlujbk8e6HFpsF48kwMwYpAFBkwCRyAcDkdzUkPjTTptdTSPIu0uHfaGdF25xkc7s8/Sua8F+DNN1HRV1HUo2nM7N5ab2UKASOxBJyDVPxvbjRvGFhqMS4jIjk49YyAf0C01RoubpxvfUTq1VBVHa2h3uv+IrPw7bRTXiTOJX2KsSgnpnPJHFI3iXTodDh1e5d7e3mGY1kA3t6AAE/WuJ+JMxvda0zT4fmby9y88Eu2B/6D+tVPiMBa3umabHkQ21muwZ9yv/ALKKVPDxkoJ7u46mIlFya2VjstM8eaJqd4tqjzQSO21PPQAOe2CCf1xWnr2vWvh6xS7u45njeQRARAE5IJ7kccGvOPHnh/T9AOmnT42jMquHy5OSu3B56HntWz44uHu/AGkXMn35pIZG57mJiaPYU24Sjsw9tUSkpbo25PHuhxabBeO8wMwYpAFBkwCRyAcDkdzXSRSCWJJFyFdQwz71514L8GabqOirqOpRtOZ2by03soUAkdiCTkGvRkRY41RRhVAAHtWNeNOMuWHQ2oyqSjzTHUUUVgbBRRRQAUUUUAFFFFABRRRQAUUUUAFFFFABRRRQBxXxPBPhm346Xi5/74etDwGyjwVYksAF8zJz0/eNWnrukRa5pE1hKxTfgo4H3WHQ15sfBfi2z32VrIxtZCQ/lXW2NvqpI/lXZT5KlH2bdmmclTmhV9ole6Ov8L+ND4k1GW0/s424jhMm/wA7f3AxjaPX9K5LQ/8AkrUv/X5dfykrtfCHhYeHLOQyusl5PjzGXooHRR+vNc74h8GawPEEmraI4LSP5gCyBHRj15PBB+veqhKkpyjHRNWInGq4RlLVp3MzXP8AkrUX/X5a/wAo6g8V2gvfiRJaMxRbiaCPdjoGVBmtvUfDOs3Hj+HVEtN1otxbu0vmp0UJuOM54we1X/GXg651i8j1LTZFW6VQrozbd2OhB7GtY1YRcdfs2M5UpSUtOtzHu/Amh2Ewhu/ESwSldwSQKCR69fap/it/zCP+23/slR6N4H1i81aK+8QSttiYMVkm82R8dBnJwPxrW+IGg6nrf9nf2dbed5Pm+Z+8VcZ24+8R6GpVRKtHmne1/Qpwboy5Y2vYNc/5JLF/152v846zfCP/ACTXXv8At4/9ErW/qukX1z8PI9Kig3XotoEMW9R8ylNwznHGD3qLwboN3YeGbzTtUt/Ka4mfKb1bKMir2JHY1mpxVJ6/aNHCTqrT7Ji/Cn/mL/8AbH/2evR6800rwl4k0DX4WtJA9k06CZ45AA0YYZ3KfbPTNel1ninF1OaLvc0wqap8slawUUUVzHQFFFFABRRRQAUUUUAFFFFABRRRQAUUUUAFFFFABRRRQAUUUUAFFFFABRRRQAUUUUAFFFFABRRRQAUUUUAFFFFABRRRQAUUUUAFFFFABRRRQAUUUUAFFFFABRRRQAUUUUAFFFFABRRRQBQ1rUxo2kXGoNC0whAJRTgnLAf1zVXw34hi8R2Et1HCYfLlMZRmBPQHP6/pWneWkN9ZzWlwu6KZCjj2NeYXHgfxLpF3IdGuJHic4DwXHlMR23ZI/ma6KUKc4tSdmYVZ1ISTSuhupA/8LbQW+P8Aj7hJx/uru/rSfE8H/hJLY44+xrz/AMDet3wl4Ku9P1M6rq8ivcDJjQNuO49WY+vX860fGfhR/EUEM1q6JdwAgB+jqe2e1dKrQjVir6JWuczozlSlpq3exzt74A0bTtn23xALfzM7PMVV3Y64yfcVc8eQx2/gTSoIZRLFHLCiSD+NREwB/Gsu08CeIdTvIhrM7pbRfLukn8xtvogycfjiuq8b6Jeap4etrLTLfzGinVtm9VwgRh3I9RSc0qkLzv8AkNQbpytC35k3gL/kS9P/AO2n/oxqzPibY+doVvdqoLW82CfRWGD+oWtzwlYXOmeGLOzvIvKuI9+5NwOMuxHI46EVZ8QaedV0C9skUNJLEdgP94cr+oFc6mo1+bzN+RyocvkeZeHZZfEfjfT5phuFvEhbP/TNAM/i3P41P8Twf+Ektjjj7GvP/A3re8A+GNQ0a6vLrUrYQyMixxfOrEjOW6E+i1oeM/Cj+IoIZrV0S7gBAD9HU9s9jXS60I4ha6JWOdUZyoPu3c5298AaNp2z7b4gFv5mdnmqq7sdcZPuKuePIY7fwJpUEMolijlhRJB/GoiYA/jWXaeBPEOp3kQ1md0tovl3ST+Y230QZOPxxXVeN9EvNU8PW1lplv5jRTq2zeq4QIw7keopOaVSHNO/5DUG6crQt+ZN4C/5EvT/APtp/wCjGrpKxPCVhc6Z4Ys7O8i8q4j3703A4y7EcjjoRW3XHVadSTXdnXSTVOKfYKKKKzNAooooAKKKKACiiigAooooAKKKKACiiigAooooAKKKKACiiigAooryf/hZ+tf8+th/37f/AOKrWlRnVvy9DKrWjTtzdT1iiuT8FeKL3xJ9u+2RW8f2fy9vkqwzu3Zzkn+6K6ypnBwlyyKhNTjzIKKKKgsKKKKACiiigAooooAKKKKACiiigAooooAKKKKACiiigAooooAKKKKACiiigAooooAKKKKACiiigAooooAKKKKACiiigAooooAKKKKACiiigAooooAKKKKACiiigAooooAKKKKACiiigAooooAKKKKACiiigAooooAKKKKACivMtU+Iur2Or3tpHbWJjgneJSyPkhWIGfm68VreDvGWoeIdXmtLuG1SNIDKDErA5DKO7Hjk10SwtSMeZ7HPHE05S5VudvRRRXOdAUUUUAFFFFABRRRQAUUUUAFFFFABRRRQAUUtFACUUtFACUUtFACUUtJQAtJS0UAJRRS0AJXzjX0fXzhXo5f9r5fqefj/ALPz/Q9H+FP/ADF/+2P/ALPXo9ecfCn/AJi//bH/ANnr0iufF/xn/XQ6MJ/BX9dRKKWiuY6BKKWigBKKWigBKKWigBKKKWgApKKWgBKKWigBKKWigBKKWigBKKWkoAKKWigBKKWkoAKKWigBKKWigBKKWigBKKWigBKKWigBKKWigBKKWigBKKWigBKKWigBKKWigBKKWigBKKWigBKKWigBKWiigBKKKWgBKKWigBKKKKACilooAKSlooASilooA8C8Q/8AIy6r/wBfk3/oZro/hh/yMtz/ANebf+hpXOeIf+Rl1X/r8m/9DNdJ8MP+Rluf+vNv/Q0r2q38B+h41L+OvU9Yoopa8U9kSilooASilooAKSiloASilpKACilooASilooAKKKKACiiigAooooAKKKKACiiigAooooAK+cK+j6+cK9HL/tfL9Tz8f8AZ+f6HpHwp/5i/wD2x/8AZ69Hrzj4U/8AMX/7Y/8As9ej1z4v+M/66HRhP4K/rqFFFFcx0BRRRQAUUUUAFFFFABRRRQAUUUUAFFFFABRRRQAUUUUAFFFFABRRRQAUUUUAFFFFABRRRQAUUUUAFFFFABRRRQAUUUUAFFFFABRRRQAUUUUAFFFFABRRRQAUUUUAFFFFABRRRQAUUUUAFFFFABRRRQAUUUUAFFFcB4v16+0LxZby2knyNarvib7r/O/UevvUykoq7OrB4SeKqezhva539FY2g+JLHX4MwN5dwoy8DH5l9x6j3rZpppq6MatKdKbhUVmjwLxD/wAjLqv/AF+Tf+hmuk+F/wDyMtz/ANebf+hpXN+If+Rl1X/r8m/9DNdJ8L/+Rluf+vNv/Q0r2638B+h4VL+OvU9ZooorxT2QooooAKKKKACiiigAooooAKKKKACiiigAoopaAEopaSgAoopaAEoopaAEopaKAEooooAK+cK+j6+cK9HL/tfL9Tz8f9n5/oekfCn/AJi//bH/ANnre8S/8JX/AGjH/YX/AB6+UN3+q+/k5+/z0xWD8KP+Yv8A9sf/AGevR65car1WvT8juy2t7GEZ8qlvo1dbnn3/ABcX/P2ej/i4v+fs9eg0Vyez82ev/av/AE4p/wDgP/BPPv8Ai4v+fs9H/Fxf8/Z69Coo9n5sP7V/6cU//Af+Cee/8XF/z9no/wCLi/5+z16FSUez82H9q/8ATin/AOA/8E8+/wCLi/5+z0f8XF/z9nr0Kij2fmw/tX/pxT/8B/4J57/xcX/P2ej/AIuL/n7PXoNFHs/Nh/av/Tin/wCA/wDBPPv+Li/5+z0f8XF/z9nr0Kko9n5sP7V/6cU//Af+Ceff8XF/z9no/wCLi/5+z16FSUez82H9q/8ATin/AOA/8E8+/wCLi/5+z0f8XF/z9nr0Kij2fmw/tX/pxT/8B/4J57/xcX/P2ej/AIuL/n7PXoNLR7PzYf2r/wBOKf8A4D/wTz3/AIuL/n7PR/xcX/P2evQaKPZ+bD+1f+nFP/wH/gnn3/Fxf8/Z6P8Ai4v+fs9ehUUez82H9q/9OKf/AID/AME89/4uL/n7PR/xcX/P2evQaWj2fmw/tX/pxT/8B/4J57/xcX/P2ej/AIuL/n7PXoNFHs/Nh/av/Tin/wCA/wDBPPv+Li/5+z0f8XF/z9nr0Kko9n5sP7V/6cU//Af+Ceff8XF/z9no/wCLi/5+z16DS0ez82H9q/8ATin/AOA/8E89/wCLi/5+z0f8XF/z9nr0Glo9n5sP7V/6cU//AAH/AIJ57/xcX/P2ej/i4v8An7PXoVJR7PzYf2r/ANOKf/gP/BPPv+Li/wCfs9H/ABcX/P2evQqSj2fmw/tX/pxT/wDAf+Ceff8AFxf8/Z6P+Li/5+z16DRR7PzYf2r/ANOKf/gP/BPPv+Li/wCfs9H/ABcX/P2evQqSj2fmw/tX/pxT/wDAf+Ceff8AFxf8/Z6P+Li/5+z16FSUez82H9q/9OKf/gP/AATz7/i4v+fs9H/Fxf8AP2evQqKPZ+bD+1f+nFP/AMB/4J57/wAXF/z9no/4uL/n7PXoVFHs/Nh/av8A04p/+A/8E89/4uL/AJ+z0f8AFxf8/Z69Boo9n5sP7V/6cU//AAH/AIJ59/xcX/P2ej/i4v8An7PXoVJR7PzYf2r/ANOKf/gP/BPPv+Li/wCfs9H/ABcX/P2evQqKPZ+bD+1f+nFP/wAB/wCCee/8XF/z9no/4uL/AJ+z16DS0ez82H9q/wDTin/4D/wTz3/i4v8An7PR/wAXF/z9nr0Kij2fmw/tX/pxT/8AAf8Agnnv/Fxf8/Z6P+Li/wCfs9ehUUez82H9q/8ATin/AOA/8E89/wCLi/5+z0f8XF/z9nr0Glo9n5sP7V/6cU//AAH/AIJ57/xcX/P2euW8S/21/aMf9u/8fXkjb9z7mTj7nHXNe1VwHi/Qb7XfFlvFaR/ILVd8rfdT536n19qipB20bZ6OWZlCVf36cIJJ6pWf5nB2P2v7dD9h837Vu/d+Vndn2r23SP7R/syH+1PK+14+fy+n49s+uOKq6D4asdAgxAvmXDDDzsPmb2HoPatmqpwcdzjzfM4YySjTjouvV/8AAPAfEP8AyMuq/wDX5N/6Ga6T4X/8jLc/9ebf+hpXN+If+Rl1X/r8m/8AQzXSfC//AJGW5/682/8AQ0r3638B+h8ZS/jr1PWaKKK8U9kKKKKACiiigAooooAKKKWgBKKWigBKKWkoAWiiigAooooAKKKKACiiigAooooAKKKKACvm+vpCvm+vRy/7Xy/U8/H/AGfn+h6R8KP+Yv8A9sf/AGevSK83+FH/ADF/+2P/ALPXpFc+L/jP+uh0YT+Cv66hRRRXMdAUUUUAFFFFABRRRQAUUUUAFFFFABXnvwr/AOPHUv8Aron8jXoVePeDL3xFaW92ND0+C6RnXzTL/CcHH8Qrqox5qU16HNWly1IP1N/4V/8AHjqX/XRP5GvQq8z+HwvD4f1pdP2i7JURFjgAkHn8OtY+pabPodqmqDxDHJrAlAlhinDMoyec5ye2cjHNaVaKqVpa2M6dV06UdLnslFeXeKZZtU13wvNHIYJrqGFlcDOxmYEH8CaVLGfwv8RLC1hv55kuwrSGQ8uGLKQ3r0zWSw/u3vrZv7jR4j3rW0uvxPUK898Hf8j94j/66S/+jTWfLp1x4o+ImoW0l/Lbi1DNGy8lQpVcLyMdc07wibmw1/xKxY3N3bxSktj/AFrq5/mR+taRpKFOWurSIlVcqkdNE2eoV578VP8Ajx03/ro/8hWHo+lXPiK2fUodeI10S/LFJJtIXPr1/IY7Vq/EYXQ0PRhelDdAsJSn3S20ZIp0qSp1oq9xVKrqUZO1j0mivJ9e0y/8L69pd/8A2rLc3N058xyMHIK5HXlTu6V0Xi7Sb7VdUiW71OCw0VVwS8oXc2Mk4OM9hyeKxdBXXvaM2VZ6+7qjqtV/5A99/wBe8n/oJrlfhf8A8izc/wDX43/oCVj+F72a3m1/RPtv2u0itZZIZA2VwOMj2IYe3FZej6vJbeC5NIsjm+1G+aJADyFKoD+ecfn6VsqLUJQXdGLrJyjP1PYqK4rW4n8H+ARbWD7JiyxtMvBLN95h+XHpXGb/APhHRper2OtLc3E4ElzAkgJXgEqwyfUjnuKyhh+dXT9P66Gs8RyOzXqe0Vy/iO8M2vaLoitgTzCeYDuifMB9CR+ldRXAs4uPjCqtn/RoNq/jHn/2c1FFXbfZNl1nZJd2iOD/AJLLc/8AXMf+iVqtdWa6j8U9RsnZlWe3MZZeoBhUVBqk+pW3xSvJNJto7i7CKFjk6EeUue4/nTtAm1C4+J7S6pAkF60Z8yNOi/uxjue2O9dlmlzf3Tjum+X+8Zmq+ErbT/F+n6MlzK0V0qM0jAbhlmHH5Vuan8N7Cx0m8vEvrlmggeUKQuCVUnH6VL4l/wCSo6H/ANc4/wD0N67DxD/yLOq/9ec3/oBqJ16i5Ndy40ab59NjgPA/hK21G2ttZkuZUlgugyxqBtOwgiqtj4dh8R+M9dgmnkhEU8rhowOvmEd66v4bf8ip/wBvD/0rlLHxFD4c8aa7PLbyT+bcSoqxkZz5hNXz1JTmo7rb7yOWnGEHLZ7/AHHS+A768Fzqui3c7T/YJdscjHJwCVI+nHH1rtq4rwHYXhudV1m8t2t/t8u6ONuDjcxJ+mTx9K1/Gf8AyJ+pf9cx/wChCuWtFSrWXWx1Um40rvzN6ivN/wDmiv8An/n4rI8Q/wDIheG/+2n86qOGu7X6tEyxFle3S56/RXlOv6Xd+F9f0q/XU57m4uXPmO5wSQVyP907ulW/E1tNr3xFttHe6kigCArtP3cKXJA9e2aSw6dmpaWb+4HXauuXW6X3npdFeY6JZy6f8U3tJrp7looiPNk+8w8oYz9BgfhWb4Y0S912+1W2h1B7O0EgNxsHLnLbR24+9T+rJXblpZP7w+sN6KOt2vuPYKK851jw7dXeoiPV9bt7HTYYhHbBpQM7QADtJAyeTnn0qfwNrF4+h6xBNO0zWC7onY54IbjPplf1qXQ9zmTuUq3v8rVjrfEP/Itar/15zf8AoBrB+G3/ACKn/bw/9K4zRtEu9T8O6vro1SaOaNZEdeT5oCZYMc9wcVoadqVxpfwtmltXMc0l0Yg69VBxkj3wK3dG0HTTu7oxVa81Nq2jPU65e2vTYeP7vTGbEV/CtzGp7SAYOPqFJ/CvP9//AAjo0vV7HW1ubicCS5gSQErwCVYZPqRz3FdX4okFt8RvD8wHzNtjJHoXI/8AZjUKhyu173T/AAK9vzK9rWa/E72iiiuM6wooooAKKKKACiiigAooooAKKKKACiiigDwHxD/yM2q/9fk3/oZrpPhf/wAjLc/9ebf+hpXN+If+Rm1X/r8m/wDQzXSfC/8A5Ga5/wCvNv8A0NK9qt/AfoeNS/jr1PWqKKK8U9kKKKKACiiigAooooAKKKKACiiigAooooAKKKKACiiigAooooAKKKKACiiigAooooAK+b6+kK+b69HL/tfL9Tz8f9n5/oekfCj/AJi//bH/ANnr0ivN/hR/zF/+2P8A7PXpFc+L/jP+uh0YT+Cv66hRRRXMdAUUUUAFFFFABRRRQAUUUUAFFFFABXnvwq/48dS/66J/I16FWfpWh6dokciadb+SspBcb2bJH+8TWsZpU5R72M5QbnGXa55l4bnnt/AviOW3LCQeWMqcEAnBP5E1QurXQY/BNrcQyo+ryS4kHmHcoyc/LnAGMc4r1nT/AA9pWlW89vZ2ipDcf61GZnDcY53E+tVf+EM8PC3lgGmoI5WDPh3BJHvnIHsOK6lioczeu9zleGlypabWOJ1D/kMeB/8Ar3tP/QlrS8S/8lR0P/rnH/6G9dbJ4b0mWaxme0zJYqi2x8x/kC8r35xjvmpLnQ9OvNUg1Oe333kAAjk3sNoBJHAODyT1FZ+3jp6P8TT2EvxX4HCaZqNppHxN1iS/mWCORZEVn6ZLKw/QUvgy8SXxZ4ivbdWljcSzRgDBcF8j867W+8NaNqd6t5eWEcs4/iJIz9QDg/jUljoOmaZez3lnaiKe4z5jB2IOTnoTgc+lEq8HF6O7SX3BGjNSTvom3955vq8/hPVtIudTtVaw1NXykKnl2z1wOMe4xR4rnu7rwV4emvdxuG37i3Vh/CT9Rg/jXoEvhPQZr77ZJpkBmzuJ5Ck+pXOD+VWNU0LTdZiiiv7YSpCSY1Dsu3/vkiqWIgnHfT+rEvDzaltqcf8AEv8A4/tA/wCukn846p+IBaX3xLW11uXy9PjjUJvk2qfkz17ZbP5V3up6Hp2sPbvf2/nNbkmI72XaTjPQjPQdabqXh/StYljlv7KOaSP7rEkHHocHkexqadeMYpdk/wASp0JSbfdr8Dznw4tmnibxEmn4+yLYXAiwSRt3LjBPWszSvDz3fhO+1uCRxdWk42KvYKAWP/jwP/Aa9Wg8N6RbXdxcw2YSa5jMUpDtgocZAGcDoOmKn03RdP0mzktLK3EdvIxZ0LMwJIAP3iewFW8Uldx8vwIWFb0l5/icZ4k1I+IPhtFfoPnWRPPAH3WHB/Ug/Q1kW7eC1sdLi/syS9v7iNElWOaRSsmADn5gOST0r0bT9A0zS7Wa1s7UJBMcyRs7OrcY6MT2qOx8L6Lpt39qtNPijmzkPy236ZPH4VEa8IpxV99P+CXKhOTUnbbU1q4e8iNn8WbGYr8l3bkbvcKw/oPzruKyda0lr+bT7u3KrdWVwsilujITh1z7j9RWNKSi3fqrG1SLklbo7nKQf8lluf8ArmP/AEStEH/JZbn/AK5j/wBErXYroenLrLautvi+YYMu9uRjb0zjoB2oXQ9OXWW1cW/+nsMGXe3IwF6Zx0HpWvto/wDktjL2Mv8Aya5x3iX/AJKjof8A1zj/APQ3rr/EP/Is6r/15zf+gGnXOh6deapBqU9vvvIABHJvYbQCSOAcHkntVy4t4ru1ltp13QzIUdckZUjBHHtWcqifL5Fxptc3mcp8Nf8AkVP+3h/6Vm+Dv+R+8R/9dJf/AEaa7XTdLstItPsthD5MO4tt3FuT7kk1HZ6Hp2n6hc31rb+Xc3JJlfex3EnJ4JwOfSqdWLc33JVKSUPI0KwvGQJ8IakAM/us/qK3abJGksbRyKHRwVZWGQQexrGMuWSZvJc0Wjyn+2tP/wCFVf2Z9pX7bu2+T3/12/P0x3qDxD/yIXhv/tpXoS+DfDyQzxLpkYWf7/ztnqDgHOQMgcDFcn8SLK30/RdJtLWPy4IncIu4nAwO55rvp1YSqJRvu3+Bw1KU4wbl2t+JW8aa5p+uX+hjTp/OKOS4CkbdxTA578GrOrXtvpfxYt7y8k8q3WMZcjOMxso6e5rsk8L6JHqX9oJp0IuQ24MM4B6525xn3xXNeNL3T7bXbNdZ0VbmzZcrdIzBx1yvBGcHnBPeop1IyahFO1n66lVISinOTV7r8CjpN/ban8WZru0k8yB0IV8YziMA/qDVn4af8f2v/wDXSP8AnJVTws0OqfEOfUNNtmi0+KLaBtChRsCDp6kE13mmaHp2jyXD2Fv5LXBBlO9m3EZx1Jx1PSivNRTh3SCjByan5s86WPS9S8fauPEcwSGIuIlllKKQDhRnI/h5xU3gFVew8TrAMq0ShB7YkxXd3fhzR77UFv7mwikuVOd5zzj1HQ/iDUmm6HpujvcPYW3lNcEGU72bcRnHUnHU9KmWIi4cqv09NCo4eSmpadfXU838Na3p9l4D1mxuLlUuZfN8uMg5bdGFGPxFRpE8nwnkZASI73c3sOB/WvQR4Q0ATzSjTIg8ysrnLYwRg4GcLwe2Ku2Ojafp2ntYWtsq2rklomJcHPXO4mnLEwveKe6Yo4edrSfRo81t28FrY6XF/Zkl7f3EaJKsc0ilZMAHPzAcknpXQazC198UdHhUZS3gEzHHTBc/0X866Kx8L6Lpt39qtNPijmzkPy236ZJx+FFnpLx+INQ1acoXmCwwAc7IwBn8S38hUyrxbbV9nv5lRoySSdt1t5GtRRRXIdQUUUUAFFFFABRRRQAUUUUAFFFFABRRRQB4D4h/5GbVf+vyb/0M10nwv/5Ga5/682/9DSub8Q/8jNqv/X5N/wChmuk+F3/IzXP/AF5t/wChpXtVv4D9DxqX8dep61RRRXinshRRRQAUUUUAFFFFABRRRQAUUUUAFFFFAC0UUUAFFFFABRRRQAlLRRQAUlLRQAUUUUAFfN1fSNfN1ejl/wBr5fqefj/s/P8AQ9I+FH/MX/7Y/wDs9ek15t8KP+Yv/wBsf/Z66Pxnq2q6XpwbTrclGGJLkc+V+H9elc2Ndqsn/Wx3ZbQlXUKUd339SfxF4rstBjMZImvCPlhU9Pdj2FQ+CtVu9Z0q6u7yQNIbplAAwFXauAPbmvIZJHlkaSR2d2OWZjkk+9dR4a1vX9N06SHStL+1QNMWZ/s8j4bABGVOOgH515yqty12PsK+SQpYRxp2c3bV6fd2PW6K88/4Svxl/wBC/wD+Sc3+NH/CV+Mv+hf/APJOb/Gtfao8b+x6/eP/AIEj0Okrz3/hK/GX/Qv/APknN/jR/wAJX4y/6F//AMk5v8aPaoP7Hr94/wDgSPQqK89/4Svxl/0L/wD5Jzf40f8ACV+Mv+hf/wDJOb/Gj2qD+x6/eP8A4Ej0Klrzz/hK/GX/AEL/AP5Jzf40f8JX4y/6F/8A8k5v8aPaoP7Hr94/+BI9Dorzz/hK/GX/AEL/AP5Jzf40f8JX4y/6F/8A8k5v8aPaoP7Hr/zR/wDAkehUteef8JX4y/6F/wD8k5v8aP8AhK/GX/Qv/wDknN/jR7VB/Y9f+aP/AIEj0Okrz3/hK/GX/Qv/APknN/jR/wAJX4y/6F//AMk5v8aPaoP7Hr94/wDgSPQ6K88/4Svxl/0L/wD5Jzf40f8ACV+Mv+hf/wDJOb/Gj2qD+x6/eP8A4Ej0OivPP+Er8Zf9C/8A+Sc3+NH/AAlfjL/oAf8AknN/jR7VB/Y9fvH/AMCR6FS155/wlfjL/oX/APyTm/xo/wCEr8Zf9C//AOSc3+NHtUH9j1+8f/Akeh0V55/wlfjL/oX/APyTm/xo/wCEr8Zf9C//AOSc3+NHtUH9j1+8f/Akeh0V55/wlfjL/oX/APyTm/xo/wCEr8Zf9C//AOSc3+NHtUH9j1+8f/AkehUteef8JX4y/wChf/8AJOb/ABo/4Svxl/0L/wD5Jzf40e1Qf2PX7x/8CR6HRXnn/CV+Mv8AoX//ACTm/wAaP+Er8Zf9C/8A+Sc3+NHtUH9j1+8f/Akeh0V55/wlfjL/AKF//wAk5v8AGj/hK/GX/Qv/APknN/jR7VB/Y9fvH/wJHodFeef8JX4y/wChf/8AJOb/ABo/4Svxl/0L/wD5Jzf40e1Qf2PX7x/8CR6HRXnn/CV+Mv8AoX//ACTm/wAaP+Er8Zf9C/8A+Sc3+NHtUH9j1+8f/AkehUV57/wlfjL/AKF//wAk5v8AGj/hK/GX/Qv/APknN/jR7VB/Y9fvH/wJHodVruws79VW8tILgIcqJow+PpmuF/4Svxl/0L//AJJzf40f8JX4y/6F/wD8k5v8aFVS2B5PXe7j/wCBI9DqK4toLuIxXMMc0Z6pIgYH8DXA/wDCV+Mv+hf/APJOb/Gj/hK/GX/Qv/8AknN/jR7VB/Y9fvH/AMCR31vbQWsQit4Y4Yx0SNAoH4CpK89/4Svxl/0L/wD5Jzf40f8ACV+Mv+hf/wDJOb/Gj2qD+x6/eP8A4Ej0Okrz3/hK/GX/AEL/AP5Jzf40f8JX4y/6AH/knN/jR7VB/Y9fvH/wJHodFeef8JX4y/6F/wD8k5v8aP8AhK/GX/Qv/wDknN/jR7VB/Y9fvH/wJHodJXnv/CV+Mv8AoX//ACTm/wAaP+Er8Zf9C/8A+Sc3+NHtUH9j1/5o/wDgSPQqWvPP+Er8Zf8AQv8A/knN/jR/wlfjL/oX/wDyTm/xo9qg/sev3j/4Ej0OivPP+Er8Zf8AQv8A/knN/jR/wlfjL/oX/wDyTm/xo9qg/sev3j/4Ej0OivPP+Er8Zf8AQv8A/knN/jR/wlfjL/oX/wDyTm/xo9qg/sev3j/4Ej0KivPf+Er8Zf8AQv8A/knN/jR/wlfjL/oX/wDyTm/xo9qg/sev3j/4Ej0Klrzz/hK/GX/Qv/8AknN/jR/wlfjL/oX/APyTm/xo9qg/sev3j/4Ej0Klrzz/AISvxl/0L/8A5Jzf40f8JX4y/wChf/8AJOb/ABo9qg/sev3j/wCBI9Dorzz/AISvxl/0L/8A5Jzf411XhrUNT1LTpJtVs/ss6zFFTymTK4BzhjnqT+VOM03YxxGX1aEOeTVvJ3PGfEP/ACM2q/8AX5N/6Ga6T4Xf8jNc/wDXm3/oaVzfiH/kZtV/6/Jv/QzXSfC7/kZrn/rzb/0NK92t/AfofL0v469T1ukpaK8U9kKKKKACkpaKACiiigAooooAKKKKACkpaKACilooASiiigAooooAKKWkoAKKKKACiiigAr5ur6Rr5ur0cv8AtfL9Tz8f9n5/oek/Cf8A5i//AGx/9nr0cqGUqwBBGCD3rzj4T/8AMX/7Y/8As9ekVz4v+M/66HRhP4K/rqcD4m8ArJvvNGUK/V7boD/u+n0q98OY3i0C6jkRkdbxwysMEHYnWuwpAiqWKqAWOWIHU9P6CuNU0pcyPanmdarhvq9XXaz6/wDBFopaSrPNCiiigAopaSgAoopaAEooooAKKKKACiiigAooooAKKWkoAKKKKACio7i4htLd57iRY4kGWdjgAVTsNc0zVIZZbO8jkSIZkPK7R6kHHHB5pXWxapzcXNJ2XU0KKzrHXtL1Pzvsd4kphBMgAIIA78jke4qG08UaLfXEMFvfo8swJjXawJwcdxweOho5l3L+rVtfcem+j09TXorHHirRDOIP7QQSGUw7SrD5h1HI4HPXpU9/r2l6ZcR297exwyycqrZ6epx0HuaOZdx/Vq11Hkd35M0aKoajrWnaSkb312kIk+5wSW+gHOKw9Z8X21jq2lJDeR/Y5laS4YIW+T+EggeobpScktyqODr1muSL1v0fT+vvOrorD02/0+00++uW1aW4gjunEktwW/dtx8gz2HGMetWV8Q6S+lSaml4rWcZAeQKxKkkAArjPcdqakhSw1RO0Yt622e/b1NOis+x13TNSupLazvI5poxllXPT1Hr17VLqGp2WlW32i+uFhjzgE5JJ9AByaLq1zN0ainyOLv2tqW6KzJfEOkw2dvdvexi3uH2RyAEgn344/HGKks9b0y/tJbu2vI3ghz5jnKhceucUcyKeHqpczi7bbMv0Vm2viDSr20uLm2vEkitlLykKcqACScYzjg0208SaPf3cdrbX0ck8ib0QAjIxnuOuO3WjmXcHhqyveD030enqalFZ0Wv6VPqTadFexNdKSDGM9R1APQn2BrE8XeIbSLSNQs7TUDHqMYTCxsysPnXOGHfGeM0nJJXNKODrVKsafK1e3R7Pr6HWUVFbEtawsxJJRSSe/FS1RzNWdgooooEFFFFABRRRQAUUtJQAUUtJQAUUUUAFFLSUAFFFFABRRRQAUUUUAFFFLQB8/wDiH/kZtV/6/Jv/AEM10nwu/wCRmuf+vNv/AENK5vxF/wAjNqv/AF+Tf+hmuk+F3/IzXP8A15t/6Gle1W/gP0PGpfx16nrdFFFeKeyFFLSUAFFFFABRRRQAUUUtACUUUUAFFLRQAUUUUAFFFFABRRRQAUUUUAFFFFABRRRQAV8219JV8216OX/a+X6nn4/7Pz/Q9J+E/wDzF/8Atj/7PXpNebfCf/mL/wDbH/2evSa58X/Gf9dDown8Ff11CiiiuY6AooooAKKKKACiiigAooooAKKKKACiiigAooooAKKKKACiiigAooooA5jx/n/hErjH/PRM/wDfQqLW10b7FrDWRi+3mxIkETHGzjGQPl9PeunuLeG7t3guI1kicYZGGQRVSw0PTNLilis7OONJRiQctuHoSc8c9KhxbZ6FDFwp0oxd7xd9Nnfl3+443SvJ/tvT/I2f8gBfM2Y+9znOO/Sq1nGg8O+EZAihzqQy2OT+9P8AgK7mx0HS9M877HZpEZgRIQSSQe2SeB7ChNA0yO2s7ZbbEVnL5sC+Y3yPnOevPJ71Hs2dkszpc2idtO3aS795HAXMaHwVrchRS41ZsNjkcr3/ABNWdcjnm8TeIIxLp8UTQRB3vd2VXavKYB5zXaN4d0p7Geya1zbzzGeRPMb5nOOc5yOgp99oOl6ncx3F7ZRzSxjCs2enofUfWj2bsVHNaSnez69uvLbr/dOYgjii8VaPHeSRSRroyqHf7jMM5I3e344ps39lw6v4VGlMosRNcbDuYjPy55bnrXV6joum6skaX1okwj+5yQV+hGDim3OhaXeWEdjPZRtbRf6tBldv0I5FPkZgsfSbjKXNs01pbVSV/N6+XXucA+P7Bk348r/hIz5mfu7dvf2qXU9n2Lxl5O3yPNttuz7ud/OMcZ9a7pdC0xbK4s/sim3uJDLKjEsGc4yeTx0HSmr4e0lNKk0xbNVs5CC8YZgWIIIJOc9h3pezZus0o817PddtrxfffS36mHbxpH49sVjRUH9kjhRj+I1L4m2f8JL4b87b5Pmy7t/3c4XGc8Z9K3xplmNQjvhD/pMcPkK+48JnOMZxRqGmWWq232e+t1mjzkA5BB9QRyKrldmjjWMh7aE3eyi0++qauvvPOYPL+yWO7b9n/wCEhO3P3Nny9O2OtTaiUNv40NuVK77b/V9Pvc9PxzW/4h0WMR6HZWdgWtI75PMjjjLKqZ+Yt7epNblnomm2FpNaW1nGkE2fMQ5YNn1zUKDvb+tj0J5hSjGNWzu3t5Kaevnp+JxVvbzA6vcTXGmljozp5NkW4G0bWORjp71LbRok3gkqiqWSTJAxn5VrrbXw/pVlaXFtbWaRxXKlJQCcsDkEZznue9PXRdPU2JFvg2IItvnb5M4B789O+apU2c88yptuydte38rj37v7jzrQbe4nj0cyXGnQrHf7wGLfaHYMNynAPb1x2zU96Lf+wvFpYReeNSO0nG7/AFg6d/X9a7yLQNKg1JtQisYlumJJkGep6kDoD7iorvwvot9cTXFzYRvLMBvbcwJ9+DwfcUvZuxs82oyq87TS0fTpK9t9vP8AA0bT/jzg/wCua/yqamooRFRRhVGAPanVseBJ3dwooooEFFFFABRRRQAUUUUAFFFFABRRRQAUUUUAFFFFABRRRQAUUUUAFFFFAHz/AOIf+Rm1X/r8m/8AQzXS/C7/AJGa5/682/8AQ0rmvEX/ACM2rf8AX5N/6Ga6X4Xf8jNc/wDXm3/oaV7Vb+A/Q8al/HXqet0UUV4p7IUUUUAFFFFABRRRQAUUUUAFFFFABRRRQAUUUUAFFFFABRRRQAUUUUAFFFFABRRRQAV8219JV8216OX/AGvl+p5+P+z8/wBD0n4T/wDMX/7Y/wDs9ek15t8J/wDmL/8AbH/2evSa58X/ABn/AF0OjCfwV/XUKKKWuY6BKKKKACiiigAooooAKKKKACiiigAooooAKKKKACiiigAooooAKKKKACiiigAooooAKKKKACiiigAooooAKKKKACiiigAooooAKKKKACiiigAooooAKKKKACiiloASiiigAooooAKKKKACiiigAooooAKKKKACiiigAooooA+f/EX/ACM2rf8AX5N/6Ga6X4W/8jNc/wDXm3/oaVzXiL/kZtW/6/Jv/QzXS/C3/kZrn/rzb/0NK9qt/AfoeNS/jr1PW6KKK8U9kKKKKACiiigAooooAKKKKACiiigAooooAWiiigAooooAKKKKACiiigAooooAKKKKACvmyvpOvmyvRy/7Xy/U8/H/AGfn+h6T8Jv+Yv8A9sf/AGevSq82+E3/ADF/+2P/ALPXpNc+L/jP+uh0YT+Cv66hRRRXMdAUUUUAFFFFABRRRQAUUUUAFFFFABRRRQAUUUUAFFFFABRRRQAUUUUAFFFFABRRRQAUUUUAFFFFABRRRQAUUUUAFFFFABRRRQAUUUUAFFFFABRRRQAUUUUAFFFFABRRRQAUUUUAFFFFABRRRQAUUUUAFFFFABRRRQAUUUUAfP3iL/kZtW/6/Jv/AEM10vwt/wCRmuf+vNv/AENK5rxF/wAjNq3/AF+Tf+hmul+Fv/IzXP8A15t/6Gle1W/gP0PGpfx16nrlFFFeKeyFFFFABRRRQAUUUUAFFFFABRRRQAUUUUAFFLRQAlFLRQAlFLRQAlFLSUAFFLRQAlFLRQAlfNlfSlfNdejl/wBr5fqefj/s/P8AQ9K+E3/MX/7Y/wDs9ek15t8Jv+Yx/wBsf/Z69Krnxf8AGf8AXQ6MJ/BX9dRKKWiuY6BKKWigBKKWigBKKWigBKKKWgBKKWigBKKWigCndarp1jKIrvULW3kK7gk0yoSPXBPTg1Nb3VteReZbXEU8f96Jww/MV514zs4dQ+I2kWlwCYZoI0cA4JG96W3sE8KfEqysdPkk+y3kOXjds8HcMfgVzXV7CLinfW1zm9tJStbS9j0GK/sp7qS1iu4JLiMEvEkgLrjjkdR1FWKwdO0zRLfxLe3lpdpJqUqsJ4hOrFQWBPyjkcgVv1zyST0N4ttaiVHcXEFpA09zNHDCuN0kjBVGTjkn3qQnAyeAK5Lxtf2d54L1RbW7gnZDGHEUgYr+9XrjpTpw5pJCnLli2dDJq2mw28VxLqFokMv+rkaZQr/Q5wauVwdlpmial4I0Rdau0t0RWMZadY8nJz1612k1/Z21xHbz3cEU0pAjjeQKz5OBgE5PNVOCWi8xQm3q/IsUVHHcQSvIkc0bvEcSKrAlD7+lRQajY3UrRW95bzSJ95I5VYj6gGs7Mu6LNFMmnitomlnlSKNeruwUD8TVC/1W0XQ7q8hvrfyxGwSZZV27scAHOM5xQotg2kaLusaM7sFVRlmY4AHrUNre2t9EZbO5huIw20tDIHAPpkd+RXIeCNaOteH72HVdRSS4LyAh3UOIti5OPTJPNbvhqw0nTtNkh0a5W4tjMWZ1mEgD4AIyPYDitJ0+S6e6M4VOezWzNmiq0Go2V1K0VveW80ifeSOVWK/UA0s1/Z21xFbz3cEU0pAjjeQKz5OBgE5PNZ2expdbliioIb6zuZpIYLqCWWP76JIGZfqB0our60slVru6gt1Y4BlkCZ/OizvYLrckmnhtoWmnlSKJBlnkYKo+pNJb3EF3As9tNHNC2dskbBlOODgj3rE8YukngvUXjZXRogQynIPzCovAH/Ik6d/20/8ARjVpyfu+fzsRz/vOTyudJRVea/s7a4it57uCKaUgRxvIFZ8nAwDyeaIr+ynlkihu7eSSL/WIkgJT6gdKzsy7osUVBbXtpehja3UM4Q4YxSBsH0OKLq+tLFVa7uoLdWOAZZAgP50Wd7BdWuT0UiOkiB42VlYZDKcg1BHqFlLctbR3lu9wv3ollUsPwzmizHdFiimTTRW8TSzypFGvV3YKB+Jptvc293EJbaeKaM9HjcMD+Iot1C5NSVWk1GxiuVtpL23SdukTSqGP4ZzVh3WNC7sFVRksxwBRZhdC0VS/trSvs32k6nZ+Ru2eb567d3pnOM8H8qsvcQR2/wBoeaNYcbvMLALj1z0os0K6ZJRUNtd217H5lrcRTx/3onDD8xTZ9QsraVIbi8t4pX+4kkoUt9ATzRZ3sF1uWKKWikMSilooASilpKACilooASilooASilooASilooASilpKAPn7xF/yM2rf9fk3/oZrpfhb/wAjPc/9ebf+hpXNeIv+Rn1b/r8m/wDQzXS/C3/kZ7n/AK82/wDQ0r2q38B+h41L+OvU9coopa8U9kSilooASilooASilooASilooASilooASilooAKKKKACiiigAooooAKKKKACiiigAooooAK+a6+lK+a69HL/ALXy/U8/H/Z+f6HpXwm/5jH/AGx/9nr0qvNfhN/zGP8Atj/7PXpVc+L/AIz/AK6HRhP4K/rqFFFFcx0BRRRQAUUUUAFFFFABRRRQAUUUUAFFFFAHmPjhLx/iDpS6fIsd2beMROwGA298Z4P8qXR47u1+I0SeJWafUHizbSow2Dg9gB6MB057UvjW9i074i6TeT7vKhgjd9oycB3p1rqC+LPiRZX9hDKLWzhw7uuOBuP6lsCvSV/ZrTTl3PPdvaPXXm2J/DP/ACVPXf8ArlJ/6GlbF38QtDsr2e0m+0+ZBI0b4iyMqcHv7Vj+Gf8Akqeu/wDXKT/0NK7OTQdHmleWXSbF5HYsztbISxPUk45NYVXBTXOuiNqSnyvk7s53VPE1nrngzWZtOaUeVGEYuu0/Nx6+ma40eGbRfhudeWWcXbH5l3fIV83ZjH5H616B4l0q1tvCGqxafZQQbotzLBEF3YOew54zXAjxJZN8NG0MLKbxTzhPlC+bv3Z9OcfWtaDfL+7/AJl9xlXtzfvP5X94eIv+RA8Nf9tK1viFBJdeLtFt4pDFJKFRZAeVJkwD+FZPiL/kQPDX/bSt/wAZ/wDI/wDhv/rrF/6NFWnaUf8At4hq6l/26L4k0aDwl4Lu4tOmnzdyxpK7sMkc56DvXGzy6TpcGkX2jXsz6lGA9yjBgFbAJAOBxnI4J4r0r4h2k114Sm8lC5ikWRgBk7R1P4ZzXJWGv6PJb6Rp1h4bs7u+dEinaa3T7wAG7OCT3JJpUJtw5nrrr93UqvFKfKtNNPv6Gl44U6p4z0XRZZHW1kVXYKepZiD+OF6+9SN4CXTTqjCcS6VJbswt3Zg4ZRlSSMdGB/A1H44Y6X4z0XWpo3a1jVUYqOhViSPrhv0rQsfFk3ii51KxsLA/Y1tnxOx+YkrgDHTJOfwFReoqcXDa2v3l2g6klPe+n3GN4D060PhTVtSMX+mATQCTcfueWpxjOOvtWXYXUtr8K7/yXKGXUPLYg4+UomR+OMVp+BNTt08N6vpDbxd7Zp9pXjbsVevrkVmafaTXXwrv/JQuYtQ8xgBk7QiZP4ZzWr+OXN3Rivgjy9mM1TSYfDWmeHdasZZhdTqssmW4ztVuPQckfStzx9bi78Z6FbF3QTFIy6HDLmTGR71h6pq0PiXTPDui2MUxuoFWKTK8Z2qvHqOCfpXReM/+R/8ADf8A11i/9Gij3uaPNv73/AH7vLLl290z7jSLbw58StIt9OMiRShHIZs43FlIz6YH61b8R6Vox8S3F14k1zajr+5togxeMfw5wDgdT061L4m/5KnoX/XKP/0N6yorjS7L4haw/iKBZFLP5IeIyDkjb8uDztxipXNK0r68vz3KfKrxtpf5bEGhXUj+BfE1n5heC32NESf7zHOPT7oP413XgD/kSNO/7af+jGrhPDcL3PhvxckMRDFI2EeOQAXOMfQV2Pw31CG58LR2ibvNtGZZMjj5mZhj8DU4le7K3dfkPDv3o37P8zF8fW4u/GehWxd0ExSMuhwy5kxke9ZmseGrLTvHen6VaPNHa3aJ5gDnOGZlYZ9CF/Wtnxn/AMj/AOG/+usX/o0UeJv+Sp6F/wBco/8A0N6dOTUYpdmKpFOUm+6K2g2UeifFO402zZxbCIjazZyCivg/Q1m6rLpeo+PdSXxFeTQ2kIaOIoCcEEADgHA+8frW3B/yWi5/65D/ANErWXdzWGhfELU5tcsftFrOjNEGhVwSxUhgDx2IzVRd5X68q9RSVo26cz9BPDF5fnwd4ktLB5JDbhWgIJyFYkNj0+VSfrUGhaNomqWNj9h1hrHW0fL+b/EewUce2MGup8O6xJN4d1LVdP8AD9ramPHlxwJt8/byeg5wDx15zXI69rGh67pcD2emmDXJJRuECYHX1H3s8e9EXKUpJK2vl26+QmoqMW3fT9enmbvxByda0ePU2lGkYzK0QPL5+bj6Y9+TWj4X0W1tby+vNA1qOaymjKrbkFjG+PlLc9jnqOhp+va7LolrpNrrOnR3dpPEi3UrDdiQAbuDwfX865jSxHd+KdSn8LwyRWQspQwIIBYocYHb59pA9jWcVJ0rbL8Hr+ZpJxVW+7/FafkUdU0rQLKwvhPrhvNa3llMYYqTkZBOCM9e9bmq6hcXXwisppZGLyOsTsTksFdgM/8AfIrntPutEj8F6hbS2wfWGfKMYdzBeOQ2PlA5z0rauY3k+DVkyjISYs3sPNcf1FbTWsb/AM3X9DGL0lb+X+rlDX/DdlpngnSdSt2l8+5MRlBfKsWjZunt0H1q94zuFc+GrG6meKwMEbzFewOAWx3IGcVn694mtNU8F6VpcEU4mtTEJWZflBWMr19+SPpWl4viFvL4X1K4gMtlHDEsq7cggEMVOeORng0Lm5o8+92N8vLLk2siPwrPY2XxDS10S5km065jZSXyM4Qt0IHQj071n2dppeo6hq0XiS8ktNWeQ+XJITsVvf26dccdK6vw3rOm6r4naLSfD9pDbQoX+1iBUdeMdhxkkjr0zWZq3iTR7/8AtKz8RaOIr+DMcLRrliecfN1HY+mDU80ufRPZev8AXcrljyatbv0O70Cym0/RLa1mvReGNcJMB95e3c9BxWnXKfDuK7i8JRC63BWlZoQ3URnGP13H8a6uuCqrTaO6m7wTCiiisywooooAKKKKACiiigAooooAKKKKACiiigD598Rf8jPq3/X5N/6Ga6b4W/8AIz3P/Xm3/oaVzPiL/kZ9W/6/Jv8A0M103ws/5Ge5/wCvNv8A0NK9qt/AfoeNS/jr1PXKjuJTBbSzCN5DGhYIgyzYGcD3NSVBeyPFY3EkbxxukTMryfdUgcE+1eKeyYf/AAk9z/0L2qf9+T/hVDWfFN8NMkMGmX9lJkYnliwq8+471F/b2q/9BvQ/zf8A+JrRRL/XfDs0TXGm3UxmADKW8rAwcHjOf/rUAdNRRRQAUUUUAFFFFABRRRQAUUUUAFFLRQAlFLRQAlFLRQAlFLRQAlFLRQAlFLRQAlfNdfSlfNdejl/2vl+p5+P+z8/0PSvhL/zGP+2P/s9elV5r8Jf+Yx/2x/8AZ67XXLy8tLXNtF8p+9L12fh/Wsq8HPEOK/rQ1oTUMOpP+tSTU9Yg05Sv+snI4jB/n6UzQbya+s5pp2yxmIAHQDA4FcUzM7FmYsxOSSeTWtpV/qNraslnaedGXJLeWzc4HHH4V0zwSjStHfuc0MY5Vby27HZ0VzX9sa5/0Df/ACA/+NH9sa5/0Df/ACA/+Ncn1Sfdfedf1qHZ/cdNSVzX9sa5/wBA3/yA/wDjR/bGuf8AQN/8gP8A40fVJ9194fWodn9x0tFc1/bGuf8AQN/8gP8A40f2xrn/AEDf/ID/AONH1SfdfeH1qHZ/cdLRXNf2xrn/AEDf/ID/AONH9sa5/wBA3/yA/wDjR9Un3X3h9ah2f3HS0VzX9sa5/wBA3/yA/wDjR/bGuf8AQN/8gP8A40fVJ9194fWodn9x0tFc1/bGuf8AQN/8gP8A40f2xrn/AEDf/ID/AONH1SfdfeH1qHZ/cbV1pWnX0olvNPtbiQLtDzQq5A9MkdOTUttaW1nF5drbxQR/3YkCj8hWB/bGuf8AQN/8gP8A40f2xrn/AEDf/ID/AONP6rUta6+8X1mne9n9xuxafZQ3Ul1FaW8dxICHmSMB2zycnqegqxXNf2xrn/QN/wDID/40f2xrn/QN/wDID/40nhaj6r7wWKpro/uOl7YNUho+mCKWIadaCOY5lXyFw5znkY5555rH/tjXP+gb/wCQH/xo/tjXP+gb/wCQH/xprC1Fs194PE03un9xsyaRps1vFby6faPDF/q42hUqn0GMCpJtPsrm4juJ7SCWaIgxyPGGZMHIwSMjmsL+2Nc/6Bv/AJAf/Gj+2Nc/6Bv/AJAf/Gj6tV7r7w+s0+z+46Wq9vp9layvLb2dvDI/3njiClvqQOawv7Y1z/oG/wDkB/8AGj+2Nc/6Bv8A5Af/ABpfVandfeP61T7P7jopoIbmJop4kljbqjqGB/A023tre0iEVtBFDGOiRoFA/AVz/wDbGuf9A3/yA/8AjR/bGuf9A3/yA/8AjR9VqbXX3h9ap9n9xuf2dY+fJcfYrfzpFKPJ5S7mU9QTjJFOtbK1sYjFaWsNvGTuKQxhAT64HfgVg/2xrn/QN/8AID/40f2xrn/QN/8AID/40/qtTuvvF9Zp9n9xuQadZWsrS29nbwyP9544lUt9SBSzWFnc3EdxPaQSzxEGOSSMMyYORgnkc1hf2xrn/QN/8gP/AI0f2xrn/QN/8gP/AI0fVam9194fWae1n9xuy6fZTXUd1LaQSXEYASZ4wXXHIwcZHU0sljaTXMdzLawSTx/claMFl+h6isH+2Nc/6Bv/AJAf/Gj+2Nc/6Bv/AJAf/Gj6rU7r7w+s0+z+43bWwsrJpGtLSC3Mhy5iiCbseuBz1P506C0trZpGt7eKJpDlzGgUsfU461gf2xrn/QN/8gP/AI0f2xrn/QN/8gP/AI0fVandfeH1mn2f3G7NYWVzcR3E9pbyzREGOSSMMyYORgkZHNEun2U11HdS2kElxGAEmeIF1xzweo6msL+2Nc/6Bv8A5Af/ABo/tjXP+gb/AOQH/wAaPqtTuvvD6zT7P7jdGn2QvTei0gF2Rgz+WN54x97r04pbqxtL1VW7tYLhVOQJYwwH51g/2xrn/QN/8gP/AI0f2xrn/QN/8gP/AI0fVandfeH1mn2f3HSKqogRFCqBgADAFV006xjumuks7dbhusyxKHP44zWH/bGuf9A3/wAgP/jR/bGuf9A3/wAgP/jS+q1O6+8PrVPs/uOimhiuIminiSWNuGR1DA/gabbWltZxeVa28UEfXZEgUfkK5/8AtjXP+gb/AOQH/wAaP7Y1z/oG/wDkB/8AGj6rUta6+8f1qnvZ/cbR0rTmMxNhakzjEpMK/vB/tcc/jVLWoLmy8OzR6Ha24kjGUtxENjLn5gF6dyfrVL+2Nc/6Bv8A5Af/ABo/tjXP+gb/AOQH/wAapYaone6+8l4im1s/uOAv9Un8RaZa6DY6AttdJOsk3kR7FLAFclQPlHzEnPSvW4LONdMhs7hElRIljZWXKtgAdDWH/bGuf9A3/wAgP/jR/bGuf9A3/wAgP/jWlWjOaSVlbzM6dWEG27u/kdBbWltZxeVa28UEec7IkCj8hTLjTrG7lSW5s7eaRPuNJErFfoSOKwv7Y1z/AKBv/kB/8aP7Y1z/AKBv/kB/8ay+q1L3uvvNfrNO1rP7jpfpRXNf2xrn/QN/8gP/AI0f2xrn/QN/8gP/AI0vqk+6+8f1qHZ/cdLRXNf2xrn/AEDf/ID/AONH9sa5/wBA3/yA/wDjR9Un3X3h9ah2f3HS0VzX9sa5/wBA3/yA/wDjR/bGuf8AQN/8gP8A40fVJ9194fWodn9x0tFc1/bGuf8AQN/8gP8A40f2xrn/AEDf/ID/AONH1SfdfeH1qHZ/cdLRXNf2xrn/AEDf/ID/AONH9sa5/wBA3/yA/wDjR9Un3X3h9ah2f3HS0Vzf9sa5/wBA3/yA/wDjSf2xrn/QN/8AID/40fVJ9194fWodn9x0tc9da5Jp+tzwyAyW+V47r8o6f4VH/bGuf9A3/wAgP/jWHqE09xfSS3MflzNjcm0jHAxwfaujDYT3mp2asc+IxXupwunc723uIrqFZYHDoe4qSuA0+8urS5U2pJZjgx4yG/Cu8haR4UaWPy3IyyZzg1zYnD+xe+jOjD4j2y21PAfEX/Iz6t/1+Tf+hmul+Fn/ACM9z/15t/6Glc14i/5GfVv+vyb/ANDNdL8LP+Rnuf8Arzb/ANDSvRrfwH6Hn0v469T1yobsMbKcJCs7GNtsT4w5x9054welT1BeiNrC4WaRoojEwd1OCowckH1FeKeycp9n1L/oTdN/76irR8HKV0aXcIkb7TJujjXHlnj5T6n+mK5XdZs8axJ4kkE2fJIkH7wDqV+Xn8K7HwuLAaMv9nLKI958wTff38Z3e/SgDZoopaAEopaKAEopaKAEopaKAEopaKACiiigAooooAKKKKACiiigAooooAKKKKACvmqvpWvmqvRy/wC18v1PPx/2fn+h6V8Jf+Yx/wBsf/Z69KIBGCMg9q82+Ev/ADGP+2P/ALPXpVc+L/jP+uh0YX+Cv66nOar4cDbp7EAN1MXY/T/CrHhdWTTplZSrCcggjkcLW3SBQCSABk5PvSliZyp+zlqEcPGNT2kdBaKKK5zoCiiigAooooAKKKKACiiigAooooAKKKKACimSsVhdh1CkiuX04NFcaZciSQyXbSCbLZ3YOBW1Olzxbvt/k3+hlUq8kkrb/wDAX6nV0VxtvAsemWV4rOJvtQQHdwBz0H4VLqBmn1K9KJdSTwsogMQJEfrnHTNbfVPetzf1exj9a92/L/VrnW0VzlxbLeazMk+8f6GGIBxzx1rR0SRn0OBnfLYYbj7EgVlOjywUr9vxNYVuafLbv+BpUVyUUkUd/aS20l07yThJJ5FwkgJxgU24t1a21a53OJIbo7MNgAlsZx+Na/VNbN/h52MvrWl0vx8rnWSMUidh1VSRVbS7p73ToriUKHfOQo44JH9KyLiH7dq7LLJJ+7s/MUq2MNx/jWh4f/5Adv8A8C/9CNROkoUr9dP1LhUcqlumv6GnRXG28Cx6ZZXiO4m+1BB83AHPQfhUuoGafUr0ol1JPCyiAxAkR+ucdM1f1T3rc39XsR9a92/L/VrnW0Vzz2ovvEBjmZ1BtQzhTjdyOD/ntUU0Pkag73puYnM2YblDlAvZT6VCw6el9bXLddrW2l7G/CbkzzCZYxECPKK9SO+f0pbu4FraSTldwjXOM4zWH5dxLPraWpImLR4wcE9cj8qrmG0axvURbiJ0j3m3mz8rD+If571aoJu7fb9CHXaVku/6nTW8v2i2imA2iRA+PTIzUlcpcRxpDpdsY52t5IvMeKHlmYjOfzpzJO+n6XFdear/AGoL82QwGfzoeGW6e/8Awf8AIaxL2a2/4H+ZvajejT7Q3BQuAQMA461brjLy2jih1GJdxWCVPLBYnbuzn+QrqZ1FlpUwtxsEULFOc4wDioq0YxjFJ6v/AIH+Y6daUnJtaL/g/wCRaorD0jTcJa30dw6u6kzK3zeZn+VZ1oXDWN/5jmee68uQluCpPSmsOm2lLby66/5A67STcd/y0/zOtorjXhC6bc3is6zRXhCENwOnarl5bJcalrBct+7hV1AbAyEBGfWn9VV/i/D0/wAxfWXb4fx9f8jpqK5W4kM8GlQzieWJ4iXSLlmIHH1p5N02lafbXJlTzbgRuGyGK56UfVdFr/Wv+QfWdXp/Wn+ZuX96LGOJyhfzJRHgHGM55/SpENz9rlEixi3AHlkfeJ75rn9T0mO0ghHmGSNrlVRWzlFIORnPPQU9/wDRLzVxBlPLt0VMHoAoFNUYOPuv+roTrSUveX9WZ0lFczYp9lu4443fbcWPnSBjnLHvVe0hENvpF0jOJJJ9jfNxt3HjH+etL6qv5vw9f8h/WX2/rT/M66iiiuQ6gooooAKKKKACiiigAooooAKKKKACiiigArkNTsLi/wDEVxHAmcbdzHovyjrXX0gABJAAJOT71tQrOi3JdjGtRVVKLKGm6Rb6cmVG+Yj5pCOfw9BWhRRWc5ym+aT1NIwjBWifPviL/kZ9W/6/Jv8A0M10vws/5Ge5/wCvNv8A0NK5rxF/yM+rf9fk3/oZrpfhZ/yM9z/15t/6GlexW/gP0PIpfx16nrtRzwpcW8kEgzHIhRh6gjBqSivFPZOZbwrcLDZJb6vJE9m0nlSGLcQrADHUdMH8619I0qPSLH7OkjSszmSSR+rsepq/RQAUUUUAFFFFABRRRQAUUUUAFFFFABRS0UAJS0UUAJS0UUAFFFFACUUtFABRRRQAlfNVfS1fNNejl/2vl+p5+P8As/P9D0v4S/8AMY/7Y/8As9elV5r8Jf8AmMf9sf8A2evS658X/Gf9dDown8Ff11EopaK5joEpaKKAEopaKAEopaKACkpaKACkpaKACkpaKAEpaKKAEIDKVIyCMGsq00Nba6jkNzJJHCSYYyOEz1+ta1FXGpKKaT3IlCMmm+hy+j6Wbyxt5GuXEKSlzDjgke/atK50QT3UkqXUkUcxBljX+LHTntWnHFHCmyKNEX+6i4FPrWeJm5uSZnDDwUFFlD+zR/aEl0JMB4PJCbenTnOfapLGyFnp6WhfzAoILYxnJJ/rVuisnUk1Zv8ApGipxTukYsWgvH9nX7a7R28okRDGOBnOP/r/AKVK+jb7W+h+0Y+1S+ZnZ93nOOvNatFW8RUbvf8ArclUKaVrGVcaO0tys0d28LeV5T7V+8P6Vb0+0+wWMdt5m/Zn5sYzkk9Pxq1RUyqzlHlb0KjTjGXMlqcvo+lm8sbeRrlxEkpcw44JB9e1aVzognupJUupIo5iDLGv8WOnPatOOKOFNkUaRr/dRQBT60niZubkmZww8FBRZSSwEeqNeCTgxeUE29ORzn8KrS6IJZnzdSC2kfzHgxwT9fStais1WmndMt0oNWaM06QrtfF5mxdFT8owUI9+9Mj0bic3Ny88ksflbyMbV9q1aKftp9w9jDsZDaI5gt1F66z2+VjlC9FPbGfSn/2Oohs41mYfZ5RKSwyXOf0rUoo9vU7i9jDsZU2iJP8Abt8x/wBJZWGF+4Vz789avLATZ/Z53MuUKOxGN2etT0UpVZSVmyo04xd0jJtNGNtPG73ckscOfKjIwFz/ADpsOhJDdI/2h2gjcyRwkcK31rYoqvb1O5PsKfYyG0Pdp89p9o/1sxl3bOnTjGfapn0vdcX0vnf8fUXl42/d+XGevNaNFL21Tv8A1p/kHsYdv61/zMmTRd1varHdNFPbrtWVV6g9eM059GjawhtlmkV4m3pL1O71rUoo9vU7h7GHYxzoQe1eOS6kedpBJ5xHRhnHH4mpU0n97cvPOZftESxv8u08ADP6ZrToo9vU7/1/SD2MOxlWejfZpGkkuXmbyvKjLDGxfShNG2WtjD9oz9ll8zOz73OcdeK1aKHXqN3uCowStYSilorI1EpaKKACiiigApKWigBKKWigAooooAKSlooASloooASloooA+fPEX/Iz6t/1+Tf+hmul+Fn/ACM9z/15N/6Glc14j/5GfVv+v2b/ANDNdL8LP+Rnuf8Aryb/ANDSvarfwH6HjUv469T12loorxT2RKKWigAooooASloooAKSlooASilooASloooAKKKKACiiigAooooAKKKKACiiigAooooAK+aa+lq+aa9HL/tfL9Tz8f8AZ+f6Hpfwl/5jH/bH/wBnr0uvNPhJ/wAxj/tj/wC1K9Lrnxf8Z/10OjCfwV/XUKKKK5joCiiigAooooAKKKKACiiigAooooAKKKKACiiigAooooAKKKKACiiigAooooAKKKKACiiigAooooAKKKKACiiigAooooAKKKKACiiigAooooAKKKKACiiigAooooAKKKKACiiigAooooAKKKKACiiigAooooAKKKKACiiigD588R/8jPq3/X7N/wChmul+Ff8AyM9z/wBeTf8AoaVzXiP/AJGfVv8Ar9m/9DNdL8K/+Rnuf+vJv/Q0r2q38B+h41L+OvU9eooorxT2QooooAKKKKACiiigAooooAKKKKACiiigAopaKAEopaKAEopaKAEoopaAEopaKAEopaSgAr5pr6Xr5or0cv8AtfL9Tz8f9n5/oel/CT/mMf8AbH/2pXpdeafCT/mMf9sf/alemVz4v+M/66HRhP4K/rqJRRS1zHQJRS0UAJRS0UAJRS0UAJRS0UAJRS0UAJRS0UAJRS0UAJRRRQAUUUtACUUtFACUUtJQAUUtFACUUtFACUUtJQAUUtFACUUtFACUUtFACUUtFACUUtFACUUtFACUUtFACUUtFACUUUtACUUtFACUUtFACUUtFACUUtFACUUtFACUUtJQAUUtFACUUtFAHz34j/5GfVv+v2b/ANDNdL8K/wDkZ7n/AK8m/wDQ0rmvEf8AyM+rf9fs3/oZrpfhX/yM9z/15N/6Gle1W/gP0PGpfx16nr1FLRXinsiUUtFACUUtJQAUUtFACUUtFACUUtFACUUtJQAtFFFABRRRQAUUUUAFFFFABRRRQAUUUUAFfNFfS9fNFejl/wBr5fqefj/s/P8AQ9M+En/MY/7Y/wDtSvS680+En/MY/wC2P/tSvS658X/Gf9dDown8Ff11CiiiuY6AooooAKKKKACiiigAooooAKKKKACiiigAoqK4uIbS3kuLiRY4Y13O7HAArlYviT4elvPs/mXCKTgTPFhP55H4irjTnL4VciVSMfidjr6KRWVlDKQykZBB4IpagsKKKKACiiigAorF1PxNZaTrFjpk8Vw094yrG0agqMttGckHr7Gtqm4tJN9RKSbaXQKKxdM8TWWraxfaZBFcLNZsyyNIoCnDbTjBJ6+wraolFxdmEZKSugooopDCiisXQvE1l4hlvI7SK4RrRlWTzVAznd0wT/dNNRbTa6Cckmk+ptUUUUhhRRRQAUUUUAFFFFABRUdxOttbSzuCViQuwHXAGazvD+v2niOwkvLOOZI0lMREygHIAPYnjkU+VtX6C5lexq0UUUhhRRRQAUUUUAFFFYup+JrLSdYsdMniuGmvGVY2jUFRltozkg9fY04xcnZClJRV2bVFFFIYUUUUAFFFFABRRRQAUUUUAFFFFABRRRQAUUUUAfPfiP8A5GfVv+v2b/0M103wr/5Ge5/68m/9DSuZ8R/8jPq3/X7N/wChmum+Ff8AyNFz/wBeTf8AoaV7Vb+A/Q8al/HXqevUUUV4p7IUUUUAFFFFABRRRQAUUUUAFFFFABRRRQAUUtJQAUUtJQAUUUUAFFFLQAlFLSUAFFFFABXzRX0xXzPXo5f9r5fqefj/ALPz/Q9M+En/ADGP+2P/ALUr0uvNPhJ/zGP+2P8A7Ur0yufF/wAZ/wBdDown8Ff11EopaSuY6AopaKAEopaSgAooooAKKWigBKKWigBKKWkoA5D4luyeEHVTgPOit7jk/wAwKyda0nT4vhRBcx2cCzrbW8olCDduYpuOevO41qfE3/kUf+3hP61Br3/JH4v+vK1/nHXbSbUIW/mOOqk5z/wjtO8VWnh7wTos1/HcS+dGUXyVBI2+uSO2KvQfEDQbjVl0+OaXczbFmKfu2bOMA5z+OMVwniP/AJJ94Z/7aVsfEaztrS/8P/ZreOH53T5FA4Upgfhk/nVexpyavu7/AIE+1nFabK34nY694q0vw4EF7I7SyDKwxLuYj17AD6mpdC8R6d4ht3lsJWJjIEkbjDLnpkf1Fef+J7l4PifHKNObUjHEu20AyX+Q9sHpnd07Ve8DW1+vjHUruXSLnTrW4hZljeJlRW3rgAkAdM/rUOhFUubra5arydTl6XseiTTR28Ek8zrHFGpZ3Y4CgdSa5e0+ImgXeorZpLMm47Umkj2ox+ucj8QK1vEmmzav4dvbG3fZNKnyHOMkEHH44x+NedW13pVtYWmh+KtAltfJf5LlFK7j3JIwSOecE1FGnGcW3q/IurUlGSS0Xmd3q+uaVp+u6dY3lm8t3csoglESsEJbA5JyOeeKg1Xx3ouj6odPuGnaVSBI0ceVj4zzz79ga57xft/4Tvwvsbcm+Hac5yPNHemaDa2958VNbW5gjmVEkZRIoYA70GefYkVcaUORSl2v+JEqs+ZxXe34DvAs0dx458QzwuHikaR0YdCpkyDW5c/Ebw/bX5tTJPIFba00ceUB/PJ/AGuZ8Mxpa+I/F0cCiNIorhY1UYCgOcAVz2kvcTeFr2wt/Dc1880uRfRxljEQF+XhT069R96tpUYzm2/IyjVlCCS8z3CGaO4gjnhdZIpFDI6nIYHoaqatrFlolibu/m8uLO0ADJY+gHc1neCYbm38IWEN3FLFOgcMkqlWUb2xkH2xXNfFA77jQoG5jeWTcvryg/qa5IUlKrydDqnUapc/U6PQvGekeILk21q0sc4BIjmQAsB1xgkVzfwx/wCP7xB/11j/AJyV1TeE9J/tq31WKEwXEAAUQ4VDjPUY9DiuL8CMUt/FrKcMqgg/hLWq5HTnyeX5mb51OHP5/kdHc/Ebw/bX5tTLO4VtrTRx5QH88n8Aa29Q17TdM0tNRublRbSAeWyfN5mRkbcda8x0SxtZfhdrVzJbxNOlwQshUbhgR4wfxP51afSNQ1j4eaDdWkZuWs3lL2558xfMIHHfAXGPQmqlQpp721s/uJjXqNbdLna6F4y0nxDO1vaPLHOASIplClh6jBINJrvjTSNAuRbXTyyXGAWjhUMVB6ZyQKwND1TQNW8TW73WlS6Zrca7UUkqpIB4wMc4J6jpWA949r8RNYlGitrDZdPIC7toyo3fdboOOnekqEXNqz2vb/gjdeSgndb2/pHpun69pup6U2pW9yv2ZAfMZ/l8vHJ3enFY1p8Q9Au9RWzWWZNx2pNJHtRj9c5H4gVy/hjQdVuvD3iSwe0uLFrkRNAs0bICQWJAJHsAfrUFtd6VbWFpofirQJbXyX+S5RSu49ySMEjnnBNHsKd5Lf0/rUXt52T2/r8D1qsrXPEWneHrdJb+VgZCRHGgyz464H9TWnHt8pNjbk2jac5yPrXnfi1FufiZoVtOokgMcZMbDIOXfP8AIVz0YKcrPY3qzcY3W50Fv4p0zxHoupCyd1ljtnLxSrtYDaee4I+hrkPBXi3S/DnhuWK9aV5pLtmEUS5bbsQZOSBjr+Vdhd+F9MsX1LV7WN4riS1kVkQgJgpz8uPbP1rj/CenWdx8ONeuJrWKSZfO2yMgLDbEGXB7YJzXTD2bg7XtdGE/aKava9mehw6/ps2if2wtyosgu4yNxjtgj1zxisjTfiDoWp6gtnG80UjttjaZAquewBycfjiuZ0M6YvwwkfVxK1ql0x8uJsM7cYFc74h1KO6sdNez0B9MihJ8i4P/AC2HHfaMkYz1PWiGGi5OOu4p4iSipabHp+peNdJ0nWW0y8E8cipvaXaCgG3d65z26dTT9C8Y6T4huZLe0aZJkBbZMgBYeowT/jXLXsMVx8ZraOaNZE8vO1hkZETEfqBS2UMdv8ZrqOGNY08vO1RgZMSk/qc1Lo0+Xz5ble1nzeV7GufiToSpcF1u0aBwnlmNd0h5+7hugx3x1Fbmk+IdO1rTXv7WbEMefN8wbTHgZOfwriPhzZWt3f8AiD7Rbxy4ZEG9QeGL5H44H5VkeGmZfh/4mIJHCD8+tVOhT1Ud1b8RQrz0b63/AAO1j+I/h6S+Ft5s6qTtE7R4jP65A+orH8ZnPxA8NEdDJF/6NFcogu7/AMIW2n2vhi4kZZC41CKJm8z5myOF/Dr/AA1u6wJl8Q+CVuFdZhFaiQOMMG3rnI9c1oqMYT93z/IzdWU4a+X5nqdFFLXmnoCUUtJQAUUUtACUUtFACUUUtACUUtFACUUtJQAUUtJQB89+I/8AkaNW/wCv2b/0M103wr/5Gi5/68m/9DSuZ8R/8jRq3/X7N/6Ga6b4V/8AI0XP/Xk3/oaV7Vb+A/Q8al/HXqevUUtFeKeyJRRS0AJRRS0AJRS0UAJRS0UAJRS0UAJRRS0AFFFFABRRRQAUUUUAFFFFABRRRQAUUUUAFfM9fTFfM9ejl/2vl+p5+P8As/P9D0z4R/8AMY/7Y/8AtSvTK8z+Ef8AzGP+2P8A7Ur0yufF/wAZ/wBdDown8Ff11CiuP8afELS/CELQki61JlzHao3T3c/wj9T+tV/hd4h1HxN4fv8AUdTlEkx1B1UKMKiiOMhVHoMn865joO4ooooAKKKKACiiigAooooAKKKKACiiigDD8W6LJr3h6eyhYLPkSR7uhYdj9RkVwcx8Y6jokXhh9GMcSBI2nZCAVUjHzZ28YHT0r1iitqdZwVrX6mNSipu97dDzTxp4evIPDOh6dZW0921tuVzBEzc4GTgdATmr3xF0+9vb3Q2tLO4uFikkMhiiLhMmPrgcdD+Vd7RVRxEk0+1/xE6Cd13t+B5/4q0vWNP8W23iTSrM3mxNrRqpYg7SvQc4IPatTwgPElzcXd/rjPDDL/qLVgBtyck46jHQZ5611lFS6zcOVr5lKklPmT+RS1aC7uNJuYrCfyLtkPlSejDkf4V5vff8Jhr+nRaBeaOwkSQNJeSLwcd933e/avVaKVOrydLhUpc/U871/RbyPxR4VS3trm4t7MQRvMsTMFCuOWI4HAzVe5tdf8P+PrzUdP0mS9jvAwUhSVw2Dyw+6QR3r0yirWIaVmr6WJdBN3Ttrc838H6VqZ8Ra+2qWcsBukkVpDGwjZmfnaT1HJx7Vm2MHjLw9a3OhWGmufOm8xLqNcgdBkN90AhR1969aop/WXdtpa2/AX1dWSTen6lLSILu20m2iv5zPdqn72T1Y8n8B0/Cub+IGg3ur2VndafH5tzZyFhHnllOM49TlRxXY0VjCo4z50aygpR5WcJolz4v1rX4bm+hk07Toh+8iKbBIRns3PJPXpgVU8OaNqukeJNV02eyc2GoK4+1BSVAG7byOBnd0NejUVo6+6SSTIVHZt6o8fTTfFWl6Ve+GYtJaaG6l3eeiEjt0boAQo611V1o2v6P4P0y20WY/a7TJniQjEm4lmxnrgn8s121FOWJcraLv6kxw6j1fb0PN7S013xV4r0/U9R0ttOt7EgkspVnIOQOeTk/hjNJqljr/hvxjeazpenG+hvEK4VC+3OCQQORyPpivSaKPrDvtpa1h+wVt9d7nH6NZeKJfDN8dQvXj1KcZtgxH7rHIzjpk/Xiuavv+Ew1/TodAvNHYSJIGkvJF4OO+77vftXqtFKNezb5V/kOVG6tdlextRY6fbWgYuIIljDHqdoAz+lcb420fVDrWna/pVt9pltAFeIcnAJI47jk9Oa7qiohUcJcxc6alHlOC0o+KtVbUr7VI5ba0e2kWGz24LMVwML978+5qHwpp19b/DrXLWeyuIriTz/LieJldswqBgEZOTxXodFW67tZK234EKjqm33/ABPK4fDmqXnwz+xraTx3cV6ZxBIhRnXGOh+ufwqnr6eI9a0DSon0C5hS1HlgJGzO5AAztxlRx3r2CirWKad7dbkPDJq1+ljg5tPvT8Xbe9FncG0EZBn8o7B+6YfexjrxSQ6fej4u3F6bS4FoYwBOYj5Z/dKPvYx14rvaKj277dLF+xXfrc4L4dafe2V7rjXdpcW6yyRmMyxFN+DJ0yOeo/Os/wAH+Hr+bwrrun3VrPaSXIUR+fGyZIBx1HTOK9NopvESbbtvb8BKgkku1/xPKLD/AITe10+38PWenyWvkyE/atuBgkkgsflIySeOa1/Gmi6sLvRtVsIXvpbAKJABlmZSGDYHJyQc4r0Cij6w+bmSX/DiWHXLytv/AIYhtZHmtIZZUMcjorMhH3SRyKmoornOgKKKKACiiigAooooAKKKKACiiigAoory3x34+1Hwb49tI41Fxp0tijTWzHHPmSDcp7NgD2OKAPUqKyPD3iTS/E+nC90y4Ei9HjPDxn0Ydv5HtWvQB89eI/8AkaNW/wCv2b/0M103wq/5Gi5/68m/9DSuZ8R/8jRq3/X7N/6Ga6b4Vf8AI0XP/Xk3/oaV7Vb+A/Q8al/HXqev0UUV4p7IUUUUAFFFFABRRRQAUUUUAFFFFABRRRQAUUUUAFFFFABRRRQAUUUUAFFFFABRRRQAV8z19MV8z16OX/a+X6nn4/7Pz/Q9M+Ef/MY/7Y/+1K0fid4h8QaBogk0WyJjcETXw+Y2/wDwHtn+8eB9azvhH/zGP+2P/tSvS2VXQqyhlYYIIyCK58X/ABn/AF0OjCfwV/XU+N5ppbiZ5p5HllkYs7uxLMT3JPWu98DeKvGGh6JNbeH9B/tC0a5aR5fsc0uHKqCuUIHQKcdea6zx18IEn83UvDKLHJy0ljnCt7x+h/2enpjpWv8ABOGW38IahDNG8csepyK6OuGUiOPgg9K5joML/hYfxM/6E/8A8plz/wDFUf8ACw/iZ/0J/wD5TLn/AOKr2aigDxn/AIWH8TP+hP8A/KZc/wDxVH/CwviZ/wBCd/5TLn/4qvZqKAPGf+FhfEz/AKE//wAplz/8VR/wsP4mf9Cf/wCUy5/+Kr2aigDxn/hYfxM/6E//AMplz/8AFUf8LC+Jn/Qn/wDlMuf/AIqvZqKAPGf+Fh/Ez/oT/wDymXP/AMVR/wALC+Jn/Qn/APlMuf8A4qvZqKAPGf8AhYfxM/6E/wD8plz/APFUf8LD+Jn/AEJ//lMuf/iq9mooA8Z/4WH8TP8AoT//ACmXP/xVH/Cw/iZ/0J//AJTLn/4qvZqKAPGf+Fh/Ez/oT/8AymXP/wAVR/wsP4mf9Cf/AOUy5/8Aiq9mooA8Z/4WH8TP+hP/APKZc/8AxVH/AAsP4mf9Cf8A+Uy5/wDiq9mooA8Z/wCFh/Ez/oT/APymXP8A8VR/wsP4mf8AQn/+Uy5/+Kr2aigDxn/hYfxM/wChP/8AKZc//FUf8LD+Jn/Qn/8AlMuf/iq9mooA8Z/4WF8TP+hP/wDKZc//ABVH/Cw/iZ/0J/8A5TLn/wCKr2aigDxn/hYfxM/6E/8A8plz/wDFUf8ACw/iZ/0J/wD5TLn/AOKr2aigDxn/AIWH8TP+hP8A/KZc/wDxVH/CwviZ/wBCf/5TLn/4qvZqKAPGf+Fh/Ez/AKE//wAplz/8VR/wsP4mf9Cf/wCUy5/+Kr2aigDxn/hYfxM/6E//AMplz/8AFUf8LD+Jn/Qn/wDlMuf/AIqvZqKAPGf+Fh/Ez/oT/wDymXP/AMVR/wALC+Jn/Qn/APlMuf8A4qvZqKAPGf8AhYfxM/6E/wD8plz/APFUf8LD+Jn/AEJ//lMuf/iq9mooA8Z/4WH8TP8AoT//ACmXP/xVH/CwviZ/0J//AJTLn/4qvZqKAPGf+Fh/Ez/oT/8AymXP/wAVR/wsP4mf9Cf/AOUy5/8Aiq9mooA8Z/4WH8TP+hP/APKZc/8AxVH/AAsP4mf9Cf8A+Uy5/wDiq9mooA8Z/wCFhfEz/oT/APymXP8A8VR/wsP4mf8AQn/+Uy5/+Kr2aigDxn/hYfxM/wChP/8AKZc//FUf8LD+Jn/Qn/8AlMuf/iq9mooA8Z/4WH8TP+hP/wDKZc//ABVH/Cw/iZ/0J/8A5TLn/wCKr2aigDxn/hYfxM/6E/8A8plz/wDFUf8ACw/iZ/0J/wD5TLn/AOKr2aigDxn/AIWH8TP+hP8A/KZc/wDxVH/CwviZ/wBCd/5TLn/4qvZqKAPGf+Fh/Ez/AKE//wAplz/8VR/wsP4mf9Cf/wCUy5/+Kr2aigDxn/hYfxM/6E//AMplz/8AFUf8LC+Jn/Qn/wDlMuf/AIqvZqKAPGf+Fh/Ez/oT/wDymXP/AMVR/wALD+Jn/Qn/APlMuf8A4qvZqKAPGf8AhYXxM/6E/wD8plz/APFV5/451nXdc1uG58Qab/Z92tssaReQ8WUDMQ2HJPUsM9OK+pq8Q+LOiaj4g+I2n2OmWzzztpyZA6KPMk5Y9APc0AeZ6JrOp6FqcV5pVxJFcg4ATkP/ALJHcH0r6l8N32paloVtdavp/wBgvHXLwbs/jjqM+h5Fc14H+GeneFUS8utl5quP9cR8kXsgP/oR5+nSu7oA+evEf/I0at/1+zf+hmum+FX/ACNFz/15N/6Glcz4j/5GjVv+v2b/ANDNdN8Kv+Rouf8Aryb/ANDSvarfwH6HjUv469T1+iiivFPZCiiigAooooAKKKKACiiigAooooAKKKKACiiigAooooAKKKKACiiigAooooAKKKKACvmevpivmevRy/7Xy/U8/H/Z+f6Hpnwj/wCYx/2x/wDalemV5n8I/wDmMf8AbH/2pXplc+L/AIz/AK6HRhP4K/rqFNWNEZ2RFUu25iBjccAZPqcAD8KdRXMdAUUUUAFFFFABRRRQAUUUUAFFFFABRRRQAUUUUAFFFFABRRRQAUUUUAFYUnjPw7Drg0aTVoF1Ats8o5+902lsbQfbOa3a8j8MR+GZNE19fEZgUf8ACQTFSzssu75duCpDdd3T3oA9C1DxdoGlatDpd9qkEF5LjbG2eM9NxAwufcio9W8aeHtDvZLPUtSS3uI4RMyNG5+QnAxgYJz2HPtXlPiv7Nv+JXneV9o82w8nfjf94Z2556dcdq6VYUn+J16txGsn/FMZIkXPO5R3/GgDsbvxr4csUs5LnVYo47yJprd9rFXRRknIGB9DyTx1qePxTocugHXE1KH+zR1nOQAc4xgjOc9sZrybwZGkt/8ADhJEV1MWocMMj70tUblXTwPdJAsKqvjFhiUYiA2cb8fwZxmgD2nT/Eui6rpMmqWWowyWMQJllJ2iPAydwOCvHrWFqPxD0F/DGr3+k6tDLPaQNs/dtkSHhPlIyQWIGenvXA6hZ3cHhDx9cS3ulzTzyWhlh0oyeXCwk+f7wHUdcE9Dmur1WPwr/Ymoy2Ztv7a/4RyVQIHP+o8s9Qp29e556e1ADvDPiew8SXXhy6l8QXS6n5cscljEjpDPKI9z7xjadoYEfpmuot/F/h+71x9Gg1WCTUEJBhGeSOoBxgkYPAOeK870F1fxB8NNrBsafcA4OcHym4rD0Lyf7C8FeX5f9o/8JB++2487G8bt3fGMZz2xQB6tP8QfCtrcy28+sRRTRXDWro6OCsi8EHjoP73T3rpCyhNxYbcZznjFeHalDEfBfxHlMaGQa4QHKjI/fr3/ABP516lre/8A4V5qPl7vM/sqXbt658o4x70ARweM9A1g3tlperQz3cULttTIJwOqkjDY9QTWN4M8U2unfDDS9V8Q6owMjSqZ7h2kdz5rgDuzHA/IVneH4/CreFvDUk5thrCWMn2Ty3IfcUO/IXg9/ve/vXNaC0Dab8MxcNGbZbm+EgkI2BvM+XOeM+lAHr3/AAkuijQxrR1KD+zT0uN3y9cY9c54x1qKDxf4fudDk1mLVIDp8RxJMSRtPoQRkHkcYzzXl+k2NnfeELgPqUFgYvFDy6ZJKm6B3AG1MdNp+bpxwfeqviTUJbrR57WbTtMttUtddtVvZrfJtbglJCrP7Z+8KAPXLPxToeoaLLrFrqUMlhDnzZuRsx/eBGQenBFcnp/imHXvirZ/2Vqklxpb6QzGJHYJ5gkbkocYbGOozjFcjqdncQeD/Htxc3ukzTTzWZkh0wv5cLiUZ+8ByeOhPQ5rptMWzX4t6WLIQCM+Hl3eSBjO4+ntj8MUAemUUUUAFFFFABRRRQAUUUUAFFFFABRRRQAUUUUAFFFFABRRRQAUUUUAFNEaCRpAiiRgFLY5IGcDP4n8zTqKACiiigD568R/8jRq3/X7N/6Ga6b4Vf8AI0XP/Xk3/oaVzPiP/kaNW/6/Zv8A0M103wq/5Gi5/wCvJv8A0NK9qt/AfoeNS/jr1PX6KKK8U9kKKKKACiiigAooooAKKKKACiiigAooooAKKKKACiiigAooooAKKKKACiijvQAUUUUAFc1/wr/wv/0C/wDyPL/8VXS0VUZyj8LsTKEZfErmbpHh/S9C87+zbXyPO2+Z+8Zs4zj7xPqa0qKKTbk7saSSsgooopDCilooASiiigAopaKAEopaSgAooooAKKKKACiiigAooooAKKKO1ABRRS0AJWFL4M8OTa2NZk0mBr8Nv805wW/vFc7SffGa3qSgDF1DwjoGq6tDql9pcE95FjbI2ecdNwBw2O2QcVZbQtNbWJtWNt/p01t9leXe3MWQduM46jrjNaVJQBiWXhDQtOl02S0sfLbTRItofOc+WJM7+rc53HrnrxTk8J6HHpl5po0+NrO9na4uInZnDyNjLckkHgdMYxxWzRQBlaf4a0bStJk0uz06COylBEkJG4SZGDuJyW49ai0fwloGgC4/szTIYPtAKynJYsD2yxPHt0rapaAOe0/wR4c0q+gvbHTVgnt5JJImWV8KzqFbC7scgAYxx2qa38IeH7TXH1mDS4I9QcljMM8E9SBnAJyeQM81t0lAGJJ4Q0Kax1Kyksc2+pz/AGi7TzX/AHkm4NnO7I5AOBgVsrEiQrCFHlqu0KeeOmKdRQBh6X4N8O6LqEl/p2lQQXMgILrk4B6hQThfwxUTeBfDD6bNpx0iD7JNN57RAsAHxjK4OV4GPlxXQ0UAZR8M6KdCGiHTYP7NA4t9vHXOfXOec9aig8IeH7bRJNGi0qAafKcyQkE7j6kk5J4HOc8VtUUAZFn4W0Ow0aXSLXTYY7CYESw8nfn+8TyT05JqDSfBXh3Qr6O90zTUtriOIwh1kc5UnJzk8n3PPTmt+koAKKKKACiiigAoopaAEpaSigApaSigAooooAKKKKACiiigAooooAKKKKACiiigAooooA5+58D+HLu6muZ9O3zTOZHbzpBlick8N61Z0rwvo2iXTXOnWfkzMhjLea7ZUkHGGJ7gVr0VbqTas2yFTgndJBRRRUFhRRS0AJRS0lABRRRQAUUUUAFFFFABRR2ooA//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147" name="Picture 3" descr="C:\Users\uditm\Downloads\MicrosoftTeams-image.png"/>
          <p:cNvPicPr>
            <a:picLocks noChangeAspect="1" noChangeArrowheads="1"/>
          </p:cNvPicPr>
          <p:nvPr/>
        </p:nvPicPr>
        <p:blipFill>
          <a:blip r:embed="rId3"/>
          <a:srcRect l="8170" t="3047" r="7124"/>
          <a:stretch>
            <a:fillRect/>
          </a:stretch>
        </p:blipFill>
        <p:spPr bwMode="auto">
          <a:xfrm>
            <a:off x="152400" y="1219200"/>
            <a:ext cx="4483646" cy="2971800"/>
          </a:xfrm>
          <a:prstGeom prst="rect">
            <a:avLst/>
          </a:prstGeom>
          <a:noFill/>
        </p:spPr>
      </p:pic>
      <p:pic>
        <p:nvPicPr>
          <p:cNvPr id="6148" name="Picture 4" descr="C:\Users\uditm\Downloads\download.png"/>
          <p:cNvPicPr>
            <a:picLocks noChangeAspect="1" noChangeArrowheads="1"/>
          </p:cNvPicPr>
          <p:nvPr/>
        </p:nvPicPr>
        <p:blipFill>
          <a:blip r:embed="rId4"/>
          <a:srcRect/>
          <a:stretch>
            <a:fillRect/>
          </a:stretch>
        </p:blipFill>
        <p:spPr bwMode="auto">
          <a:xfrm>
            <a:off x="4800600" y="1219200"/>
            <a:ext cx="4204781" cy="2949622"/>
          </a:xfrm>
          <a:prstGeom prst="rect">
            <a:avLst/>
          </a:prstGeom>
          <a:noFill/>
        </p:spPr>
      </p:pic>
      <p:sp>
        <p:nvSpPr>
          <p:cNvPr id="117" name="Rectangle 116"/>
          <p:cNvSpPr/>
          <p:nvPr/>
        </p:nvSpPr>
        <p:spPr>
          <a:xfrm>
            <a:off x="2667000" y="4303455"/>
            <a:ext cx="6248400" cy="2554545"/>
          </a:xfrm>
          <a:prstGeom prst="rect">
            <a:avLst/>
          </a:prstGeom>
        </p:spPr>
        <p:txBody>
          <a:bodyPr wrap="square">
            <a:spAutoFit/>
          </a:bodyPr>
          <a:lstStyle/>
          <a:p>
            <a:r>
              <a:rPr lang="en-US" sz="2000" b="1" dirty="0" smtClean="0">
                <a:solidFill>
                  <a:srgbClr val="3399FF"/>
                </a:solidFill>
                <a:latin typeface="Rockwell" pitchFamily="18" charset="0"/>
              </a:rPr>
              <a:t>Web sockets </a:t>
            </a:r>
            <a:r>
              <a:rPr lang="en-US" sz="2000" dirty="0" smtClean="0">
                <a:solidFill>
                  <a:srgbClr val="00FFFF"/>
                </a:solidFill>
                <a:latin typeface="Rockwell" pitchFamily="18" charset="0"/>
              </a:rPr>
              <a:t>are defined as a two-way communication between the servers and the clients, which mean both the parties communicate and exchange data at the same time.</a:t>
            </a:r>
          </a:p>
          <a:p>
            <a:r>
              <a:rPr lang="en-US" sz="2000" dirty="0" smtClean="0">
                <a:solidFill>
                  <a:srgbClr val="00FFFF"/>
                </a:solidFill>
                <a:latin typeface="Rockwell" pitchFamily="18" charset="0"/>
              </a:rPr>
              <a:t>The key points of Web Sockets are </a:t>
            </a:r>
            <a:r>
              <a:rPr lang="en-US" sz="2000" b="1" dirty="0" smtClean="0">
                <a:solidFill>
                  <a:srgbClr val="3399FF"/>
                </a:solidFill>
                <a:latin typeface="Rockwell" pitchFamily="18" charset="0"/>
              </a:rPr>
              <a:t>true concurrency</a:t>
            </a:r>
            <a:r>
              <a:rPr lang="en-US" sz="2000" dirty="0" smtClean="0">
                <a:solidFill>
                  <a:srgbClr val="00FFFF"/>
                </a:solidFill>
                <a:latin typeface="Rockwell" pitchFamily="18" charset="0"/>
              </a:rPr>
              <a:t> and </a:t>
            </a:r>
            <a:r>
              <a:rPr lang="en-US" sz="2000" b="1" dirty="0" smtClean="0">
                <a:solidFill>
                  <a:srgbClr val="3399FF"/>
                </a:solidFill>
                <a:latin typeface="Rockwell" pitchFamily="18" charset="0"/>
              </a:rPr>
              <a:t>optimization of performance</a:t>
            </a:r>
            <a:r>
              <a:rPr lang="en-US" sz="2000" dirty="0" smtClean="0">
                <a:solidFill>
                  <a:srgbClr val="00FFFF"/>
                </a:solidFill>
                <a:latin typeface="Rockwell" pitchFamily="18" charset="0"/>
              </a:rPr>
              <a:t>, resulting in more responsive and rich web applications.</a:t>
            </a:r>
            <a:endParaRPr lang="en-US" sz="2000" dirty="0">
              <a:solidFill>
                <a:srgbClr val="00FFFF"/>
              </a:solidFill>
              <a:latin typeface="Rockwell" pitchFamily="18" charset="0"/>
            </a:endParaRPr>
          </a:p>
        </p:txBody>
      </p:sp>
      <p:pic>
        <p:nvPicPr>
          <p:cNvPr id="118" name="Picture 2" descr="Protocol"/>
          <p:cNvPicPr>
            <a:picLocks noChangeAspect="1" noChangeArrowheads="1"/>
          </p:cNvPicPr>
          <p:nvPr/>
        </p:nvPicPr>
        <p:blipFill>
          <a:blip r:embed="rId5"/>
          <a:srcRect/>
          <a:stretch>
            <a:fillRect/>
          </a:stretch>
        </p:blipFill>
        <p:spPr bwMode="auto">
          <a:xfrm>
            <a:off x="4876800" y="152400"/>
            <a:ext cx="4114800" cy="860665"/>
          </a:xfrm>
          <a:prstGeom prst="rect">
            <a:avLst/>
          </a:prstGeom>
          <a:noFill/>
        </p:spPr>
      </p:pic>
      <p:grpSp>
        <p:nvGrpSpPr>
          <p:cNvPr id="119" name="Group 118"/>
          <p:cNvGrpSpPr/>
          <p:nvPr/>
        </p:nvGrpSpPr>
        <p:grpSpPr>
          <a:xfrm>
            <a:off x="304800" y="4419600"/>
            <a:ext cx="2133600" cy="2133600"/>
            <a:chOff x="5114371" y="1665229"/>
            <a:chExt cx="370171" cy="488890"/>
          </a:xfrm>
        </p:grpSpPr>
        <p:sp>
          <p:nvSpPr>
            <p:cNvPr id="120" name="Google Shape;4166;p48"/>
            <p:cNvSpPr/>
            <p:nvPr/>
          </p:nvSpPr>
          <p:spPr>
            <a:xfrm>
              <a:off x="5114371" y="1976751"/>
              <a:ext cx="306350" cy="177368"/>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4167;p48"/>
            <p:cNvSpPr/>
            <p:nvPr/>
          </p:nvSpPr>
          <p:spPr>
            <a:xfrm>
              <a:off x="5178103" y="1808720"/>
              <a:ext cx="306439" cy="307923"/>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4168;p48"/>
            <p:cNvSpPr/>
            <p:nvPr/>
          </p:nvSpPr>
          <p:spPr>
            <a:xfrm>
              <a:off x="5178103" y="1761165"/>
              <a:ext cx="306262" cy="177446"/>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4169;p48"/>
            <p:cNvSpPr/>
            <p:nvPr/>
          </p:nvSpPr>
          <p:spPr>
            <a:xfrm>
              <a:off x="5178055" y="1737304"/>
              <a:ext cx="306350" cy="177280"/>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4170;p48"/>
            <p:cNvSpPr/>
            <p:nvPr/>
          </p:nvSpPr>
          <p:spPr>
            <a:xfrm>
              <a:off x="5256359" y="1782187"/>
              <a:ext cx="43849" cy="25387"/>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4171;p48"/>
            <p:cNvSpPr/>
            <p:nvPr/>
          </p:nvSpPr>
          <p:spPr>
            <a:xfrm>
              <a:off x="5256359" y="1774177"/>
              <a:ext cx="43849" cy="25391"/>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4172;p48"/>
            <p:cNvSpPr/>
            <p:nvPr/>
          </p:nvSpPr>
          <p:spPr>
            <a:xfrm>
              <a:off x="5311306" y="1813146"/>
              <a:ext cx="43839" cy="25371"/>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4173;p48"/>
            <p:cNvSpPr/>
            <p:nvPr/>
          </p:nvSpPr>
          <p:spPr>
            <a:xfrm>
              <a:off x="5311938" y="1818656"/>
              <a:ext cx="42663" cy="19861"/>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4174;p48"/>
            <p:cNvSpPr/>
            <p:nvPr/>
          </p:nvSpPr>
          <p:spPr>
            <a:xfrm>
              <a:off x="5362285" y="1844506"/>
              <a:ext cx="43849" cy="25387"/>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4175;p48"/>
            <p:cNvSpPr/>
            <p:nvPr/>
          </p:nvSpPr>
          <p:spPr>
            <a:xfrm>
              <a:off x="5362285" y="1836497"/>
              <a:ext cx="43849" cy="25391"/>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30" name="Google Shape;4195;p48"/>
            <p:cNvGrpSpPr/>
            <p:nvPr/>
          </p:nvGrpSpPr>
          <p:grpSpPr>
            <a:xfrm flipH="1">
              <a:off x="5132754" y="1665225"/>
              <a:ext cx="202306" cy="453427"/>
              <a:chOff x="4210728" y="4525714"/>
              <a:chExt cx="546438" cy="1224366"/>
            </a:xfrm>
          </p:grpSpPr>
          <p:sp>
            <p:nvSpPr>
              <p:cNvPr id="131" name="Google Shape;4196;p48"/>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4197;p48"/>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4198;p48"/>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4199;p48"/>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4200;p48"/>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4201;p48"/>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4202;p48"/>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4203;p48"/>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4204;p48"/>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4205;p48"/>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4206;p48"/>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4207;p48"/>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4208;p48"/>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py of Imogen · SlidesCarnival (5).png"/>
          <p:cNvPicPr>
            <a:picLocks noChangeAspect="1"/>
          </p:cNvPicPr>
          <p:nvPr/>
        </p:nvPicPr>
        <p:blipFill>
          <a:blip r:embed="rId2"/>
          <a:srcRect l="15836" t="6977" r="18336"/>
          <a:stretch>
            <a:fillRect/>
          </a:stretch>
        </p:blipFill>
        <p:spPr>
          <a:xfrm>
            <a:off x="0" y="0"/>
            <a:ext cx="9144000" cy="6858000"/>
          </a:xfrm>
          <a:prstGeom prst="rect">
            <a:avLst/>
          </a:prstGeom>
        </p:spPr>
      </p:pic>
      <p:grpSp>
        <p:nvGrpSpPr>
          <p:cNvPr id="3" name="Google Shape;2038;p33"/>
          <p:cNvGrpSpPr/>
          <p:nvPr/>
        </p:nvGrpSpPr>
        <p:grpSpPr>
          <a:xfrm>
            <a:off x="152400" y="762000"/>
            <a:ext cx="8839200" cy="5791200"/>
            <a:chOff x="1177450" y="241631"/>
            <a:chExt cx="6173152" cy="3616776"/>
          </a:xfrm>
        </p:grpSpPr>
        <p:sp>
          <p:nvSpPr>
            <p:cNvPr id="4" name="Google Shape;2039;p33"/>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lt1"/>
                </a:gs>
                <a:gs pos="50000">
                  <a:schemeClr val="lt1"/>
                </a:gs>
                <a:gs pos="100000">
                  <a:schemeClr val="lt2"/>
                </a:gs>
              </a:gsLst>
              <a:lin ang="1619866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2040;p33"/>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D5D6E0"/>
            </a:solidFill>
            <a:ln>
              <a:noFill/>
            </a:ln>
            <a:effectLst>
              <a:outerShdw blurRad="100013" dist="28575" dir="5400000" algn="bl" rotWithShape="0">
                <a:srgbClr val="38226D">
                  <a:alpha val="3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2041;p33"/>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2042;p33"/>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TextBox 7"/>
          <p:cNvSpPr txBox="1"/>
          <p:nvPr/>
        </p:nvSpPr>
        <p:spPr>
          <a:xfrm>
            <a:off x="762000" y="0"/>
            <a:ext cx="5334000" cy="769441"/>
          </a:xfrm>
          <a:prstGeom prst="rect">
            <a:avLst/>
          </a:prstGeom>
          <a:noFill/>
        </p:spPr>
        <p:txBody>
          <a:bodyPr wrap="square" rtlCol="0">
            <a:spAutoFit/>
          </a:bodyPr>
          <a:lstStyle/>
          <a:p>
            <a:r>
              <a:rPr lang="en-US" sz="4400" b="1" dirty="0" smtClean="0">
                <a:solidFill>
                  <a:schemeClr val="bg1"/>
                </a:solidFill>
                <a:latin typeface="Bell MT" pitchFamily="18" charset="0"/>
              </a:rPr>
              <a:t>Register/login Page:</a:t>
            </a:r>
            <a:endParaRPr lang="en-US" sz="4400" b="1" dirty="0">
              <a:solidFill>
                <a:schemeClr val="bg1"/>
              </a:solidFill>
              <a:latin typeface="Bell MT" pitchFamily="18" charset="0"/>
            </a:endParaRPr>
          </a:p>
        </p:txBody>
      </p:sp>
      <p:sp>
        <p:nvSpPr>
          <p:cNvPr id="10" name="Rectangle 9"/>
          <p:cNvSpPr/>
          <p:nvPr/>
        </p:nvSpPr>
        <p:spPr>
          <a:xfrm>
            <a:off x="3886200" y="6248400"/>
            <a:ext cx="1295400" cy="152400"/>
          </a:xfrm>
          <a:prstGeom prst="rect">
            <a:avLst/>
          </a:prstGeom>
          <a:solidFill>
            <a:schemeClr val="tx1"/>
          </a:solidFill>
          <a:ln>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Login Page.jpeg"/>
          <p:cNvPicPr>
            <a:picLocks noChangeAspect="1"/>
          </p:cNvPicPr>
          <p:nvPr/>
        </p:nvPicPr>
        <p:blipFill>
          <a:blip r:embed="rId3"/>
          <a:srcRect b="5185"/>
          <a:stretch>
            <a:fillRect/>
          </a:stretch>
        </p:blipFill>
        <p:spPr>
          <a:xfrm>
            <a:off x="1143000" y="1066800"/>
            <a:ext cx="6858000" cy="4876800"/>
          </a:xfrm>
          <a:prstGeom prst="rect">
            <a:avLst/>
          </a:prstGeom>
          <a:ln w="38100">
            <a:solidFill>
              <a:schemeClr val="tx1"/>
            </a:solid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582</TotalTime>
  <Words>883</Words>
  <Application>Microsoft Office PowerPoint</Application>
  <PresentationFormat>On-screen Show (4:3)</PresentationFormat>
  <Paragraphs>91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Udit Mahajan</dc:creator>
  <cp:lastModifiedBy>Udit Mahajan</cp:lastModifiedBy>
  <cp:revision>67</cp:revision>
  <dcterms:created xsi:type="dcterms:W3CDTF">2021-12-16T07:59:37Z</dcterms:created>
  <dcterms:modified xsi:type="dcterms:W3CDTF">2022-05-04T15:31:37Z</dcterms:modified>
</cp:coreProperties>
</file>