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457200" y="1524000"/>
            <a:ext cx="10744200" cy="3785652"/>
          </a:xfrm>
          <a:prstGeom prst="rect">
            <a:avLst/>
          </a:prstGeom>
          <a:noFill/>
        </p:spPr>
        <p:txBody>
          <a:bodyPr wrap="square" lIns="91440" tIns="45720" rIns="91440" bIns="45720" rtlCol="0" anchor="t">
            <a:spAutoFit/>
          </a:bodyPr>
          <a:lstStyle/>
          <a:p>
            <a:pPr>
              <a:lnSpc>
                <a:spcPct val="150000"/>
              </a:lnSpc>
            </a:pPr>
            <a:r>
              <a:rPr lang="en-US" sz="2400" b="1" dirty="0"/>
              <a:t>STUDENT NAME</a:t>
            </a:r>
            <a:r>
              <a:rPr lang="en-US" sz="2400" b="1" dirty="0"/>
              <a:t>: KARTHIKEYAN </a:t>
            </a:r>
            <a:r>
              <a:rPr lang="en-US" sz="2400" b="1" dirty="0" smtClean="0"/>
              <a:t>K</a:t>
            </a:r>
          </a:p>
          <a:p>
            <a:pPr>
              <a:lnSpc>
                <a:spcPct val="150000"/>
              </a:lnSpc>
            </a:pPr>
            <a:r>
              <a:rPr lang="en-US" sz="2400" b="1" dirty="0" smtClean="0"/>
              <a:t>REGISTER </a:t>
            </a:r>
            <a:r>
              <a:rPr lang="en-US" sz="2400" b="1" dirty="0"/>
              <a:t>NO AND NMID: </a:t>
            </a:r>
            <a:r>
              <a:rPr lang="en-US" sz="2400" dirty="0" smtClean="0"/>
              <a:t>2428D0033  </a:t>
            </a:r>
            <a:r>
              <a:rPr lang="en-US" sz="2400" b="1" dirty="0"/>
              <a:t>&amp;</a:t>
            </a:r>
            <a:r>
              <a:rPr lang="en-US" sz="2400" dirty="0"/>
              <a:t> </a:t>
            </a:r>
            <a:endParaRPr lang="en-US" sz="2400" dirty="0" smtClean="0"/>
          </a:p>
          <a:p>
            <a:pPr>
              <a:lnSpc>
                <a:spcPct val="150000"/>
              </a:lnSpc>
            </a:pPr>
            <a:r>
              <a:rPr lang="en-US" sz="2400" dirty="0"/>
              <a:t>363D9960C65D7EF9593435834D439593</a:t>
            </a:r>
            <a:endParaRPr lang="en-US" sz="2400" dirty="0" smtClean="0"/>
          </a:p>
          <a:p>
            <a:pPr>
              <a:lnSpc>
                <a:spcPct val="150000"/>
              </a:lnSpc>
            </a:pPr>
            <a:r>
              <a:rPr lang="en-US" sz="2400" b="1" dirty="0" smtClean="0"/>
              <a:t>DEPARTMENT</a:t>
            </a:r>
            <a:r>
              <a:rPr lang="en-US" sz="2400" b="1" dirty="0"/>
              <a:t>: </a:t>
            </a:r>
            <a:r>
              <a:rPr lang="en-US" sz="2400" dirty="0" err="1" smtClean="0"/>
              <a:t>B.Sc</a:t>
            </a:r>
            <a:r>
              <a:rPr lang="en-US" sz="2400" dirty="0" smtClean="0"/>
              <a:t> Computer Science and Applications</a:t>
            </a:r>
            <a:endParaRPr lang="en-US" sz="2400" dirty="0"/>
          </a:p>
          <a:p>
            <a:pPr>
              <a:lnSpc>
                <a:spcPct val="150000"/>
              </a:lnSpc>
            </a:pPr>
            <a:r>
              <a:rPr lang="en-US" sz="2400" b="1" dirty="0"/>
              <a:t>COLLEGE:</a:t>
            </a:r>
            <a:r>
              <a:rPr lang="en-US" sz="2400" dirty="0"/>
              <a:t> </a:t>
            </a:r>
            <a:r>
              <a:rPr lang="en-US" sz="2400" dirty="0" smtClean="0"/>
              <a:t>VET INSTITUTE OF ARTS AND SCIENCE (Co-Education) COLLEGE </a:t>
            </a:r>
            <a:r>
              <a:rPr lang="en-US" sz="2400" b="1" dirty="0" smtClean="0"/>
              <a:t>/ </a:t>
            </a:r>
            <a:r>
              <a:rPr lang="en-US" sz="2400" dirty="0" smtClean="0"/>
              <a:t>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pic>
        <p:nvPicPr>
          <p:cNvPr id="1026" name="Picture 2" descr="C:\Users\VET IAS\Pictures\Screenshots\Screenshot 2025-09-09 15415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842266"/>
            <a:ext cx="5586551" cy="3519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a:t>
            </a:r>
            <a:r>
              <a:rPr lang="en-US" sz="4400" dirty="0" smtClean="0">
                <a:latin typeface="Arial Narrow" pitchFamily="34" charset="0"/>
              </a:rPr>
              <a:t>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US" sz="2800" b="1" dirty="0"/>
              <a:t>KARTHIKEYAN </a:t>
            </a:r>
            <a:r>
              <a:rPr lang="en-US" sz="2800" b="1" dirty="0" smtClean="0"/>
              <a:t>K    </a:t>
            </a:r>
            <a:r>
              <a:rPr lang="en-IN" sz="2800" b="1" dirty="0" smtClean="0">
                <a:latin typeface="Bahnschrift SemiBold" pitchFamily="34" charset="0"/>
              </a:rPr>
              <a:t>Portfolio</a:t>
            </a:r>
            <a:endParaRPr lang="en-IN" sz="2800" b="1" dirty="0">
              <a:latin typeface="Bahnschrift Semi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smtClean="0">
                <a:latin typeface="Arial Narrow" pitchFamily="34" charset="0"/>
              </a:rPr>
              <a:t>Potential </a:t>
            </a:r>
            <a:r>
              <a:rPr lang="en-US" sz="2400" i="1" dirty="0">
                <a:latin typeface="Arial Narrow" pitchFamily="34" charset="0"/>
              </a:rPr>
              <a:t>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r>
              <a:rPr lang="en-IN" sz="2400" i="1" dirty="0">
                <a:latin typeface="Arial Narrow" pitchFamily="34" charset="0"/>
              </a:rPr>
              <a:t/>
            </a:r>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smtClean="0">
                <a:latin typeface="Arial Narrow" pitchFamily="34" charset="0"/>
              </a:rPr>
              <a:t>Clear </a:t>
            </a:r>
            <a:r>
              <a:rPr lang="en-US" sz="2400" i="1" dirty="0">
                <a:latin typeface="Arial Narrow" pitchFamily="34" charset="0"/>
              </a:rPr>
              <a:t>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
        <p:nvSpPr>
          <p:cNvPr id="4" name="TextBox 3"/>
          <p:cNvSpPr txBox="1"/>
          <p:nvPr/>
        </p:nvSpPr>
        <p:spPr>
          <a:xfrm>
            <a:off x="2057400" y="5064919"/>
            <a:ext cx="6934200" cy="646331"/>
          </a:xfrm>
          <a:prstGeom prst="rect">
            <a:avLst/>
          </a:prstGeom>
          <a:noFill/>
        </p:spPr>
        <p:txBody>
          <a:bodyPr wrap="square" rtlCol="0">
            <a:spAutoFit/>
          </a:bodyPr>
          <a:lstStyle/>
          <a:p>
            <a:r>
              <a:rPr lang="en-IN" dirty="0"/>
              <a:t>GITHUB </a:t>
            </a:r>
            <a:r>
              <a:rPr lang="en-IN" dirty="0" err="1"/>
              <a:t>LINK:https</a:t>
            </a:r>
            <a:r>
              <a:rPr lang="en-IN" dirty="0"/>
              <a:t>://github.com/karthi0805-xkk/KARTHIKEYAN-NAAN-</a:t>
            </a:r>
            <a:r>
              <a:rPr lang="en-IN" dirty="0" err="1"/>
              <a:t>MUDHALVAN.git</a:t>
            </a:r>
            <a:endParaRPr lang="en-IN" u="s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502</Words>
  <Application>Microsoft Office PowerPoint</Application>
  <PresentationFormat>Custom</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VET IAS</cp:lastModifiedBy>
  <cp:revision>39</cp:revision>
  <dcterms:created xsi:type="dcterms:W3CDTF">2024-03-29T15:07:22Z</dcterms:created>
  <dcterms:modified xsi:type="dcterms:W3CDTF">2025-09-09T10:14:42Z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