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522004" y="3614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87287" y="988454"/>
            <a:ext cx="6985193" cy="370891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5728" y="3966701"/>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Name :</a:t>
            </a:r>
            <a:r>
              <a:rPr lang="en-US" sz="1100" i="0" u="none" strike="noStrike" cap="none">
                <a:solidFill>
                  <a:schemeClr val="tx1"/>
                </a:solidFill>
                <a:latin typeface="Arial"/>
                <a:ea typeface="Arial"/>
                <a:cs typeface="Arial"/>
                <a:sym typeface="Arial"/>
              </a:rPr>
              <a:t>Karthikeyan.M</a:t>
            </a:r>
            <a:endParaRPr lang="en-US" sz="110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ID : 620221104317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003625" y="3868050"/>
            <a:ext cx="2592533" cy="41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a:t>
            </a:r>
            <a:r>
              <a:rPr lang="en-US" sz="1100" dirty="0" err="1">
                <a:solidFill>
                  <a:schemeClr val="tx1"/>
                </a:solidFill>
              </a:rPr>
              <a:t>Mathammal</a:t>
            </a:r>
            <a:r>
              <a:rPr lang="en-US" sz="1100" dirty="0">
                <a:solidFill>
                  <a:schemeClr val="tx1"/>
                </a:solidFill>
              </a:rPr>
              <a:t> Sheela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Engineering </a:t>
            </a:r>
            <a:r>
              <a:rPr lang="en-US" sz="1100" dirty="0">
                <a:solidFill>
                  <a:schemeClr val="tx1"/>
                </a:solidFill>
              </a:rPr>
              <a:t>C</a:t>
            </a:r>
            <a:r>
              <a:rPr lang="en-US" sz="1100" b="0" i="0" u="none" strike="noStrike" cap="none" dirty="0">
                <a:solidFill>
                  <a:schemeClr val="tx1"/>
                </a:solidFill>
                <a:latin typeface="Arial"/>
                <a:ea typeface="Arial"/>
                <a:cs typeface="Arial"/>
                <a:sym typeface="Arial"/>
              </a:rPr>
              <a:t>ollege(6202)</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7" name="Picture 6">
            <a:extLst>
              <a:ext uri="{FF2B5EF4-FFF2-40B4-BE49-F238E27FC236}">
                <a16:creationId xmlns:a16="http://schemas.microsoft.com/office/drawing/2014/main" id="{E4429312-93DF-6D5A-135B-51304BCC9E01}"/>
              </a:ext>
            </a:extLst>
          </p:cNvPr>
          <p:cNvPicPr>
            <a:picLocks noChangeAspect="1"/>
          </p:cNvPicPr>
          <p:nvPr/>
        </p:nvPicPr>
        <p:blipFill>
          <a:blip r:embed="rId2"/>
          <a:stretch>
            <a:fillRect/>
          </a:stretch>
        </p:blipFill>
        <p:spPr>
          <a:xfrm>
            <a:off x="1820884" y="1691879"/>
            <a:ext cx="6096000" cy="287712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BB6B0BC6-BEDE-80A0-53A1-7B06828253FA}"/>
              </a:ext>
            </a:extLst>
          </p:cNvPr>
          <p:cNvPicPr>
            <a:picLocks noChangeAspect="1"/>
          </p:cNvPicPr>
          <p:nvPr/>
        </p:nvPicPr>
        <p:blipFill>
          <a:blip r:embed="rId2"/>
          <a:stretch>
            <a:fillRect/>
          </a:stretch>
        </p:blipFill>
        <p:spPr>
          <a:xfrm>
            <a:off x="1587249" y="126764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E281B964-3ED6-1D99-6B24-58F8CC1B09D0}"/>
              </a:ext>
            </a:extLst>
          </p:cNvPr>
          <p:cNvPicPr>
            <a:picLocks noChangeAspect="1"/>
          </p:cNvPicPr>
          <p:nvPr/>
        </p:nvPicPr>
        <p:blipFill>
          <a:blip r:embed="rId2"/>
          <a:stretch>
            <a:fillRect/>
          </a:stretch>
        </p:blipFill>
        <p:spPr>
          <a:xfrm>
            <a:off x="1433645" y="1267649"/>
            <a:ext cx="6096000" cy="34233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29C264BB-048B-5308-04BF-28EC30DD5845}"/>
              </a:ext>
            </a:extLst>
          </p:cNvPr>
          <p:cNvPicPr>
            <a:picLocks noChangeAspect="1"/>
          </p:cNvPicPr>
          <p:nvPr/>
        </p:nvPicPr>
        <p:blipFill>
          <a:blip r:embed="rId2"/>
          <a:stretch>
            <a:fillRect/>
          </a:stretch>
        </p:blipFill>
        <p:spPr>
          <a:xfrm>
            <a:off x="1433645" y="1338970"/>
            <a:ext cx="6096000" cy="342332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04A9790A-5297-A3AA-6CB5-EDE452D2C83C}"/>
              </a:ext>
            </a:extLst>
          </p:cNvPr>
          <p:cNvPicPr>
            <a:picLocks noChangeAspect="1"/>
          </p:cNvPicPr>
          <p:nvPr/>
        </p:nvPicPr>
        <p:blipFill>
          <a:blip r:embed="rId2"/>
          <a:stretch>
            <a:fillRect/>
          </a:stretch>
        </p:blipFill>
        <p:spPr>
          <a:xfrm>
            <a:off x="2493090" y="1777771"/>
            <a:ext cx="4286250" cy="21717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1599073" y="1178158"/>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41840605-4975-1A2B-C58C-C69BDDA8D51A}"/>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138</TotalTime>
  <Words>1015</Words>
  <Application>Microsoft Office PowerPoint</Application>
  <PresentationFormat>On-screen Show (16:9)</PresentationFormat>
  <Paragraphs>100</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Roboto</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 kumar</cp:lastModifiedBy>
  <cp:revision>13</cp:revision>
  <dcterms:modified xsi:type="dcterms:W3CDTF">2024-04-10T09:12:57Z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