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sldIdLst>
    <p:sldId id="302" r:id="rId2"/>
    <p:sldId id="264" r:id="rId3"/>
    <p:sldId id="263" r:id="rId4"/>
    <p:sldId id="261" r:id="rId5"/>
    <p:sldId id="301" r:id="rId6"/>
    <p:sldId id="272" r:id="rId7"/>
    <p:sldId id="274" r:id="rId8"/>
    <p:sldId id="275" r:id="rId9"/>
    <p:sldId id="268" r:id="rId10"/>
    <p:sldId id="303" r:id="rId11"/>
    <p:sldId id="277" r:id="rId12"/>
    <p:sldId id="278" r:id="rId13"/>
    <p:sldId id="282" r:id="rId14"/>
    <p:sldId id="283" r:id="rId15"/>
    <p:sldId id="279" r:id="rId16"/>
    <p:sldId id="280" r:id="rId17"/>
    <p:sldId id="284" r:id="rId18"/>
    <p:sldId id="267" r:id="rId19"/>
    <p:sldId id="285" r:id="rId20"/>
    <p:sldId id="286" r:id="rId21"/>
    <p:sldId id="287" r:id="rId22"/>
    <p:sldId id="288" r:id="rId23"/>
    <p:sldId id="289" r:id="rId24"/>
    <p:sldId id="290" r:id="rId25"/>
    <p:sldId id="260" r:id="rId26"/>
    <p:sldId id="292" r:id="rId27"/>
    <p:sldId id="293" r:id="rId28"/>
    <p:sldId id="296" r:id="rId29"/>
    <p:sldId id="297" r:id="rId30"/>
    <p:sldId id="291" r:id="rId31"/>
    <p:sldId id="295" r:id="rId32"/>
    <p:sldId id="298" r:id="rId33"/>
    <p:sldId id="304" r:id="rId34"/>
    <p:sldId id="271" r:id="rId35"/>
    <p:sldId id="300" r:id="rId36"/>
    <p:sldId id="258" r:id="rId37"/>
    <p:sldId id="26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AD5941"/>
    <a:srgbClr val="3E658E"/>
    <a:srgbClr val="643326"/>
    <a:srgbClr val="7A3E2E"/>
    <a:srgbClr val="325072"/>
    <a:srgbClr val="44535B"/>
    <a:srgbClr val="E3E9E9"/>
    <a:srgbClr val="1F2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25C86-02BB-4AEA-A2E3-E0569FCC95E2}" v="34" dt="2022-11-22T01:05:10.245"/>
    <p1510:client id="{2DDC0C3D-F9E8-4FED-8A4F-5F079A16A6CB}" v="1500" dt="2022-11-21T20:46:38.931"/>
    <p1510:client id="{55B902F9-CB7E-4F5C-9406-01CB2E989849}" v="994" dt="2022-11-21T23:47:48.261"/>
    <p1510:client id="{76314211-1121-4E1E-B1F9-4D0587950BF0}" v="681" dt="2022-11-22T01:00:24.267"/>
    <p1510:client id="{8D8AA8CD-C807-4A25-9A86-537139D4A272}" v="124" dt="2022-11-21T11:53:39.308"/>
    <p1510:client id="{E20042C6-DF0E-40BA-9242-D55EDEC8F14B}" v="47" dt="2022-11-21T23:54:0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 Kuthalingam" userId="S::c0864345@mylambton.ca::a7602185-bf92-4b58-b6c3-415978142e1f" providerId="AD" clId="Web-{E20042C6-DF0E-40BA-9242-D55EDEC8F14B}"/>
    <pc:docChg chg="modSld">
      <pc:chgData name="Karthi Kuthalingam" userId="S::c0864345@mylambton.ca::a7602185-bf92-4b58-b6c3-415978142e1f" providerId="AD" clId="Web-{E20042C6-DF0E-40BA-9242-D55EDEC8F14B}" dt="2022-11-21T23:54:03.858" v="39"/>
      <pc:docMkLst>
        <pc:docMk/>
      </pc:docMkLst>
      <pc:sldChg chg="addSp delSp modSp">
        <pc:chgData name="Karthi Kuthalingam" userId="S::c0864345@mylambton.ca::a7602185-bf92-4b58-b6c3-415978142e1f" providerId="AD" clId="Web-{E20042C6-DF0E-40BA-9242-D55EDEC8F14B}" dt="2022-11-21T23:53:09.295" v="29" actId="20577"/>
        <pc:sldMkLst>
          <pc:docMk/>
          <pc:sldMk cId="4136631528" sldId="258"/>
        </pc:sldMkLst>
        <pc:spChg chg="del mod">
          <ac:chgData name="Karthi Kuthalingam" userId="S::c0864345@mylambton.ca::a7602185-bf92-4b58-b6c3-415978142e1f" providerId="AD" clId="Web-{E20042C6-DF0E-40BA-9242-D55EDEC8F14B}" dt="2022-11-21T23:52:31.764" v="23"/>
          <ac:spMkLst>
            <pc:docMk/>
            <pc:sldMk cId="4136631528" sldId="258"/>
            <ac:spMk id="2" creationId="{7F0C3F0B-3EE0-C128-CFFB-7B19DCFF83AE}"/>
          </ac:spMkLst>
        </pc:spChg>
        <pc:spChg chg="add mod">
          <ac:chgData name="Karthi Kuthalingam" userId="S::c0864345@mylambton.ca::a7602185-bf92-4b58-b6c3-415978142e1f" providerId="AD" clId="Web-{E20042C6-DF0E-40BA-9242-D55EDEC8F14B}" dt="2022-11-21T23:53:09.295" v="29" actId="20577"/>
          <ac:spMkLst>
            <pc:docMk/>
            <pc:sldMk cId="4136631528" sldId="258"/>
            <ac:spMk id="4" creationId="{3667FA0D-253A-FB3C-5D7B-051BC2C06119}"/>
          </ac:spMkLst>
        </pc:spChg>
        <pc:spChg chg="mod">
          <ac:chgData name="Karthi Kuthalingam" userId="S::c0864345@mylambton.ca::a7602185-bf92-4b58-b6c3-415978142e1f" providerId="AD" clId="Web-{E20042C6-DF0E-40BA-9242-D55EDEC8F14B}" dt="2022-11-21T23:51:00.733" v="14" actId="1076"/>
          <ac:spMkLst>
            <pc:docMk/>
            <pc:sldMk cId="4136631528" sldId="258"/>
            <ac:spMk id="15" creationId="{13DCD618-3457-DBE5-4169-DB7BC9CF16C4}"/>
          </ac:spMkLst>
        </pc:spChg>
        <pc:spChg chg="del mod">
          <ac:chgData name="Karthi Kuthalingam" userId="S::c0864345@mylambton.ca::a7602185-bf92-4b58-b6c3-415978142e1f" providerId="AD" clId="Web-{E20042C6-DF0E-40BA-9242-D55EDEC8F14B}" dt="2022-11-21T23:52:05.561" v="18"/>
          <ac:spMkLst>
            <pc:docMk/>
            <pc:sldMk cId="4136631528" sldId="258"/>
            <ac:spMk id="1030" creationId="{F663E506-89B5-444C-6E52-044EFA2A0338}"/>
          </ac:spMkLst>
        </pc:spChg>
      </pc:sldChg>
      <pc:sldChg chg="delSp">
        <pc:chgData name="Karthi Kuthalingam" userId="S::c0864345@mylambton.ca::a7602185-bf92-4b58-b6c3-415978142e1f" providerId="AD" clId="Web-{E20042C6-DF0E-40BA-9242-D55EDEC8F14B}" dt="2022-11-21T23:54:03.858" v="39"/>
        <pc:sldMkLst>
          <pc:docMk/>
          <pc:sldMk cId="1544995427" sldId="266"/>
        </pc:sldMkLst>
        <pc:spChg chg="del">
          <ac:chgData name="Karthi Kuthalingam" userId="S::c0864345@mylambton.ca::a7602185-bf92-4b58-b6c3-415978142e1f" providerId="AD" clId="Web-{E20042C6-DF0E-40BA-9242-D55EDEC8F14B}" dt="2022-11-21T23:54:03.858" v="39"/>
          <ac:spMkLst>
            <pc:docMk/>
            <pc:sldMk cId="1544995427" sldId="266"/>
            <ac:spMk id="19" creationId="{E5E7242E-E610-2ECF-EBC5-C40EBA9F25E0}"/>
          </ac:spMkLst>
        </pc:spChg>
        <pc:spChg chg="del">
          <ac:chgData name="Karthi Kuthalingam" userId="S::c0864345@mylambton.ca::a7602185-bf92-4b58-b6c3-415978142e1f" providerId="AD" clId="Web-{E20042C6-DF0E-40BA-9242-D55EDEC8F14B}" dt="2022-11-21T23:53:44.733" v="33"/>
          <ac:spMkLst>
            <pc:docMk/>
            <pc:sldMk cId="1544995427" sldId="266"/>
            <ac:spMk id="165" creationId="{7FCC8389-0FDF-9D03-DAD3-6C25F5884065}"/>
          </ac:spMkLst>
        </pc:spChg>
        <pc:spChg chg="del">
          <ac:chgData name="Karthi Kuthalingam" userId="S::c0864345@mylambton.ca::a7602185-bf92-4b58-b6c3-415978142e1f" providerId="AD" clId="Web-{E20042C6-DF0E-40BA-9242-D55EDEC8F14B}" dt="2022-11-21T23:53:58.655" v="38"/>
          <ac:spMkLst>
            <pc:docMk/>
            <pc:sldMk cId="1544995427" sldId="266"/>
            <ac:spMk id="172" creationId="{F5D43B1B-F5EA-0005-335B-AA05A28905D8}"/>
          </ac:spMkLst>
        </pc:spChg>
        <pc:spChg chg="del">
          <ac:chgData name="Karthi Kuthalingam" userId="S::c0864345@mylambton.ca::a7602185-bf92-4b58-b6c3-415978142e1f" providerId="AD" clId="Web-{E20042C6-DF0E-40BA-9242-D55EDEC8F14B}" dt="2022-11-21T23:53:53.983" v="37"/>
          <ac:spMkLst>
            <pc:docMk/>
            <pc:sldMk cId="1544995427" sldId="266"/>
            <ac:spMk id="219" creationId="{E34F8E70-30AA-5C59-66FE-7F6C2849424A}"/>
          </ac:spMkLst>
        </pc:spChg>
        <pc:grpChg chg="del">
          <ac:chgData name="Karthi Kuthalingam" userId="S::c0864345@mylambton.ca::a7602185-bf92-4b58-b6c3-415978142e1f" providerId="AD" clId="Web-{E20042C6-DF0E-40BA-9242-D55EDEC8F14B}" dt="2022-11-21T23:53:52.202" v="36"/>
          <ac:grpSpMkLst>
            <pc:docMk/>
            <pc:sldMk cId="1544995427" sldId="266"/>
            <ac:grpSpMk id="13" creationId="{577BA174-B4D8-7FCC-346B-611A6F6B52E8}"/>
          </ac:grpSpMkLst>
        </pc:grpChg>
        <pc:grpChg chg="del">
          <ac:chgData name="Karthi Kuthalingam" userId="S::c0864345@mylambton.ca::a7602185-bf92-4b58-b6c3-415978142e1f" providerId="AD" clId="Web-{E20042C6-DF0E-40BA-9242-D55EDEC8F14B}" dt="2022-11-21T23:53:42.436" v="32"/>
          <ac:grpSpMkLst>
            <pc:docMk/>
            <pc:sldMk cId="1544995427" sldId="266"/>
            <ac:grpSpMk id="34" creationId="{1107DFA1-1508-17E8-DE7C-7EA509F88F25}"/>
          </ac:grpSpMkLst>
        </pc:grpChg>
        <pc:grpChg chg="del">
          <ac:chgData name="Karthi Kuthalingam" userId="S::c0864345@mylambton.ca::a7602185-bf92-4b58-b6c3-415978142e1f" providerId="AD" clId="Web-{E20042C6-DF0E-40BA-9242-D55EDEC8F14B}" dt="2022-11-21T23:53:50.139" v="35"/>
          <ac:grpSpMkLst>
            <pc:docMk/>
            <pc:sldMk cId="1544995427" sldId="266"/>
            <ac:grpSpMk id="43" creationId="{F21C8979-E8C1-F84D-F8AC-83931CF44A60}"/>
          </ac:grpSpMkLst>
        </pc:grpChg>
        <pc:grpChg chg="del">
          <ac:chgData name="Karthi Kuthalingam" userId="S::c0864345@mylambton.ca::a7602185-bf92-4b58-b6c3-415978142e1f" providerId="AD" clId="Web-{E20042C6-DF0E-40BA-9242-D55EDEC8F14B}" dt="2022-11-21T23:53:46.733" v="34"/>
          <ac:grpSpMkLst>
            <pc:docMk/>
            <pc:sldMk cId="1544995427" sldId="266"/>
            <ac:grpSpMk id="111" creationId="{1F4146AE-7EFF-D0A1-CA86-77E5370A028D}"/>
          </ac:grpSpMkLst>
        </pc:grpChg>
        <pc:grpChg chg="del">
          <ac:chgData name="Karthi Kuthalingam" userId="S::c0864345@mylambton.ca::a7602185-bf92-4b58-b6c3-415978142e1f" providerId="AD" clId="Web-{E20042C6-DF0E-40BA-9242-D55EDEC8F14B}" dt="2022-11-21T23:53:36.811" v="30"/>
          <ac:grpSpMkLst>
            <pc:docMk/>
            <pc:sldMk cId="1544995427" sldId="266"/>
            <ac:grpSpMk id="125" creationId="{0E033321-4DFE-3CC2-CA32-ED3E99C5ECA1}"/>
          </ac:grpSpMkLst>
        </pc:grpChg>
        <pc:grpChg chg="del">
          <ac:chgData name="Karthi Kuthalingam" userId="S::c0864345@mylambton.ca::a7602185-bf92-4b58-b6c3-415978142e1f" providerId="AD" clId="Web-{E20042C6-DF0E-40BA-9242-D55EDEC8F14B}" dt="2022-11-21T23:53:39.030" v="31"/>
          <ac:grpSpMkLst>
            <pc:docMk/>
            <pc:sldMk cId="1544995427" sldId="266"/>
            <ac:grpSpMk id="159" creationId="{05B9184E-0CAE-9A1A-641D-2721EC2F6351}"/>
          </ac:grpSpMkLst>
        </pc:grpChg>
      </pc:sldChg>
    </pc:docChg>
  </pc:docChgLst>
  <pc:docChgLst>
    <pc:chgData name="Karthi Kuthalingam" userId="S::c0864345@mylambton.ca::a7602185-bf92-4b58-b6c3-415978142e1f" providerId="AD" clId="Web-{55B902F9-CB7E-4F5C-9406-01CB2E989849}"/>
    <pc:docChg chg="addSld delSld modSld sldOrd">
      <pc:chgData name="Karthi Kuthalingam" userId="S::c0864345@mylambton.ca::a7602185-bf92-4b58-b6c3-415978142e1f" providerId="AD" clId="Web-{55B902F9-CB7E-4F5C-9406-01CB2E989849}" dt="2022-11-21T23:47:48.261" v="722" actId="20577"/>
      <pc:docMkLst>
        <pc:docMk/>
      </pc:docMkLst>
      <pc:sldChg chg="modSp">
        <pc:chgData name="Karthi Kuthalingam" userId="S::c0864345@mylambton.ca::a7602185-bf92-4b58-b6c3-415978142e1f" providerId="AD" clId="Web-{55B902F9-CB7E-4F5C-9406-01CB2E989849}" dt="2022-11-21T23:45:38.040" v="704" actId="20577"/>
        <pc:sldMkLst>
          <pc:docMk/>
          <pc:sldMk cId="172173242" sldId="256"/>
        </pc:sldMkLst>
        <pc:spChg chg="mod">
          <ac:chgData name="Karthi Kuthalingam" userId="S::c0864345@mylambton.ca::a7602185-bf92-4b58-b6c3-415978142e1f" providerId="AD" clId="Web-{55B902F9-CB7E-4F5C-9406-01CB2E989849}" dt="2022-11-21T23:45:38.040" v="704" actId="20577"/>
          <ac:spMkLst>
            <pc:docMk/>
            <pc:sldMk cId="172173242" sldId="256"/>
            <ac:spMk id="17" creationId="{F8189064-24FC-C664-87FE-446E36922633}"/>
          </ac:spMkLst>
        </pc:spChg>
      </pc:sldChg>
      <pc:sldChg chg="addSp delSp modSp">
        <pc:chgData name="Karthi Kuthalingam" userId="S::c0864345@mylambton.ca::a7602185-bf92-4b58-b6c3-415978142e1f" providerId="AD" clId="Web-{55B902F9-CB7E-4F5C-9406-01CB2E989849}" dt="2022-11-21T23:47:48.261" v="722" actId="20577"/>
        <pc:sldMkLst>
          <pc:docMk/>
          <pc:sldMk cId="4136631528" sldId="258"/>
        </pc:sldMkLst>
        <pc:spChg chg="add mod">
          <ac:chgData name="Karthi Kuthalingam" userId="S::c0864345@mylambton.ca::a7602185-bf92-4b58-b6c3-415978142e1f" providerId="AD" clId="Web-{55B902F9-CB7E-4F5C-9406-01CB2E989849}" dt="2022-11-21T23:47:48.261" v="722" actId="20577"/>
          <ac:spMkLst>
            <pc:docMk/>
            <pc:sldMk cId="4136631528" sldId="258"/>
            <ac:spMk id="2" creationId="{7F0C3F0B-3EE0-C128-CFFB-7B19DCFF83AE}"/>
          </ac:spMkLst>
        </pc:spChg>
        <pc:spChg chg="del">
          <ac:chgData name="Karthi Kuthalingam" userId="S::c0864345@mylambton.ca::a7602185-bf92-4b58-b6c3-415978142e1f" providerId="AD" clId="Web-{55B902F9-CB7E-4F5C-9406-01CB2E989849}" dt="2022-11-21T23:46:35.213" v="709"/>
          <ac:spMkLst>
            <pc:docMk/>
            <pc:sldMk cId="4136631528" sldId="258"/>
            <ac:spMk id="337" creationId="{BD27F58E-E449-CF51-F553-039D1884EC2B}"/>
          </ac:spMkLst>
        </pc:spChg>
        <pc:spChg chg="mod">
          <ac:chgData name="Karthi Kuthalingam" userId="S::c0864345@mylambton.ca::a7602185-bf92-4b58-b6c3-415978142e1f" providerId="AD" clId="Web-{55B902F9-CB7E-4F5C-9406-01CB2E989849}" dt="2022-11-21T23:46:50.120" v="714" actId="14100"/>
          <ac:spMkLst>
            <pc:docMk/>
            <pc:sldMk cId="4136631528" sldId="258"/>
            <ac:spMk id="1030" creationId="{F663E506-89B5-444C-6E52-044EFA2A0338}"/>
          </ac:spMkLst>
        </pc:spChg>
        <pc:spChg chg="del">
          <ac:chgData name="Karthi Kuthalingam" userId="S::c0864345@mylambton.ca::a7602185-bf92-4b58-b6c3-415978142e1f" providerId="AD" clId="Web-{55B902F9-CB7E-4F5C-9406-01CB2E989849}" dt="2022-11-21T23:46:37.260" v="710"/>
          <ac:spMkLst>
            <pc:docMk/>
            <pc:sldMk cId="4136631528" sldId="258"/>
            <ac:spMk id="1031" creationId="{6DD0303F-37DF-6FE2-F4EE-91F98393879B}"/>
          </ac:spMkLst>
        </pc:spChg>
        <pc:grpChg chg="del">
          <ac:chgData name="Karthi Kuthalingam" userId="S::c0864345@mylambton.ca::a7602185-bf92-4b58-b6c3-415978142e1f" providerId="AD" clId="Web-{55B902F9-CB7E-4F5C-9406-01CB2E989849}" dt="2022-11-21T23:46:31.119" v="707"/>
          <ac:grpSpMkLst>
            <pc:docMk/>
            <pc:sldMk cId="4136631528" sldId="258"/>
            <ac:grpSpMk id="333" creationId="{7342AD01-8B2C-A60E-F378-5BD3B64B5D74}"/>
          </ac:grpSpMkLst>
        </pc:grpChg>
        <pc:grpChg chg="del">
          <ac:chgData name="Karthi Kuthalingam" userId="S::c0864345@mylambton.ca::a7602185-bf92-4b58-b6c3-415978142e1f" providerId="AD" clId="Web-{55B902F9-CB7E-4F5C-9406-01CB2E989849}" dt="2022-11-21T23:46:39.229" v="711"/>
          <ac:grpSpMkLst>
            <pc:docMk/>
            <pc:sldMk cId="4136631528" sldId="258"/>
            <ac:grpSpMk id="347" creationId="{77C52154-CAD3-6803-1EC5-A196BA65A350}"/>
          </ac:grpSpMkLst>
        </pc:grpChg>
        <pc:grpChg chg="del">
          <ac:chgData name="Karthi Kuthalingam" userId="S::c0864345@mylambton.ca::a7602185-bf92-4b58-b6c3-415978142e1f" providerId="AD" clId="Web-{55B902F9-CB7E-4F5C-9406-01CB2E989849}" dt="2022-11-21T23:46:41.276" v="712"/>
          <ac:grpSpMkLst>
            <pc:docMk/>
            <pc:sldMk cId="4136631528" sldId="258"/>
            <ac:grpSpMk id="348" creationId="{35DB40AC-32ED-109F-2DFF-6B101822AB9B}"/>
          </ac:grpSpMkLst>
        </pc:grpChg>
        <pc:grpChg chg="del">
          <ac:chgData name="Karthi Kuthalingam" userId="S::c0864345@mylambton.ca::a7602185-bf92-4b58-b6c3-415978142e1f" providerId="AD" clId="Web-{55B902F9-CB7E-4F5C-9406-01CB2E989849}" dt="2022-11-21T23:46:43.588" v="713"/>
          <ac:grpSpMkLst>
            <pc:docMk/>
            <pc:sldMk cId="4136631528" sldId="258"/>
            <ac:grpSpMk id="349" creationId="{92DF7E45-A10C-FAE5-0F5C-4A2830E6AE0B}"/>
          </ac:grpSpMkLst>
        </pc:grpChg>
        <pc:graphicFrameChg chg="del">
          <ac:chgData name="Karthi Kuthalingam" userId="S::c0864345@mylambton.ca::a7602185-bf92-4b58-b6c3-415978142e1f" providerId="AD" clId="Web-{55B902F9-CB7E-4F5C-9406-01CB2E989849}" dt="2022-11-21T23:46:33.526" v="708"/>
          <ac:graphicFrameMkLst>
            <pc:docMk/>
            <pc:sldMk cId="4136631528" sldId="258"/>
            <ac:graphicFrameMk id="1029" creationId="{77751B51-952D-5A49-590F-837B870706E7}"/>
          </ac:graphicFrameMkLst>
        </pc:graphicFrameChg>
      </pc:sldChg>
      <pc:sldChg chg="addSp delSp modSp del">
        <pc:chgData name="Karthi Kuthalingam" userId="S::c0864345@mylambton.ca::a7602185-bf92-4b58-b6c3-415978142e1f" providerId="AD" clId="Web-{55B902F9-CB7E-4F5C-9406-01CB2E989849}" dt="2022-11-21T23:44:16.680" v="694"/>
        <pc:sldMkLst>
          <pc:docMk/>
          <pc:sldMk cId="2777577223" sldId="259"/>
        </pc:sldMkLst>
        <pc:spChg chg="add mod">
          <ac:chgData name="Karthi Kuthalingam" userId="S::c0864345@mylambton.ca::a7602185-bf92-4b58-b6c3-415978142e1f" providerId="AD" clId="Web-{55B902F9-CB7E-4F5C-9406-01CB2E989849}" dt="2022-11-21T22:27:41.752" v="314" actId="14100"/>
          <ac:spMkLst>
            <pc:docMk/>
            <pc:sldMk cId="2777577223" sldId="259"/>
            <ac:spMk id="4" creationId="{AF029141-6E2C-2F74-5340-23E64E2CD590}"/>
          </ac:spMkLst>
        </pc:spChg>
        <pc:spChg chg="del">
          <ac:chgData name="Karthi Kuthalingam" userId="S::c0864345@mylambton.ca::a7602185-bf92-4b58-b6c3-415978142e1f" providerId="AD" clId="Web-{55B902F9-CB7E-4F5C-9406-01CB2E989849}" dt="2022-11-21T22:18:17.790" v="229"/>
          <ac:spMkLst>
            <pc:docMk/>
            <pc:sldMk cId="2777577223" sldId="259"/>
            <ac:spMk id="66" creationId="{4146FF85-A7E4-6E77-9E8F-BB9E15DF975B}"/>
          </ac:spMkLst>
        </pc:spChg>
        <pc:spChg chg="del">
          <ac:chgData name="Karthi Kuthalingam" userId="S::c0864345@mylambton.ca::a7602185-bf92-4b58-b6c3-415978142e1f" providerId="AD" clId="Web-{55B902F9-CB7E-4F5C-9406-01CB2E989849}" dt="2022-11-21T22:18:32.790" v="230"/>
          <ac:spMkLst>
            <pc:docMk/>
            <pc:sldMk cId="2777577223" sldId="259"/>
            <ac:spMk id="100" creationId="{A67021A2-EF95-5DA8-26CF-1DFC59C16911}"/>
          </ac:spMkLst>
        </pc:spChg>
        <pc:spChg chg="mod">
          <ac:chgData name="Karthi Kuthalingam" userId="S::c0864345@mylambton.ca::a7602185-bf92-4b58-b6c3-415978142e1f" providerId="AD" clId="Web-{55B902F9-CB7E-4F5C-9406-01CB2E989849}" dt="2022-11-21T22:26:58.361" v="310" actId="14100"/>
          <ac:spMkLst>
            <pc:docMk/>
            <pc:sldMk cId="2777577223" sldId="259"/>
            <ac:spMk id="114" creationId="{CB3999F9-E33A-FE45-9DA3-2A8E52E1BFD6}"/>
          </ac:spMkLst>
        </pc:spChg>
        <pc:spChg chg="mod">
          <ac:chgData name="Karthi Kuthalingam" userId="S::c0864345@mylambton.ca::a7602185-bf92-4b58-b6c3-415978142e1f" providerId="AD" clId="Web-{55B902F9-CB7E-4F5C-9406-01CB2E989849}" dt="2022-11-21T22:26:36.548" v="307" actId="1076"/>
          <ac:spMkLst>
            <pc:docMk/>
            <pc:sldMk cId="2777577223" sldId="259"/>
            <ac:spMk id="120" creationId="{569DEF30-DB89-B50C-E8AE-FE5D71F45B4B}"/>
          </ac:spMkLst>
        </pc:spChg>
        <pc:spChg chg="mod">
          <ac:chgData name="Karthi Kuthalingam" userId="S::c0864345@mylambton.ca::a7602185-bf92-4b58-b6c3-415978142e1f" providerId="AD" clId="Web-{55B902F9-CB7E-4F5C-9406-01CB2E989849}" dt="2022-11-21T22:12:52.285" v="218" actId="20577"/>
          <ac:spMkLst>
            <pc:docMk/>
            <pc:sldMk cId="2777577223" sldId="259"/>
            <ac:spMk id="121" creationId="{9AE8BFC2-12C4-F6D7-46CB-79013D534A50}"/>
          </ac:spMkLst>
        </pc:spChg>
        <pc:spChg chg="mod">
          <ac:chgData name="Karthi Kuthalingam" userId="S::c0864345@mylambton.ca::a7602185-bf92-4b58-b6c3-415978142e1f" providerId="AD" clId="Web-{55B902F9-CB7E-4F5C-9406-01CB2E989849}" dt="2022-11-21T22:13:30.582" v="228" actId="20577"/>
          <ac:spMkLst>
            <pc:docMk/>
            <pc:sldMk cId="2777577223" sldId="259"/>
            <ac:spMk id="122" creationId="{0DCFB031-F69F-5B94-E003-491C08997D28}"/>
          </ac:spMkLst>
        </pc:spChg>
        <pc:spChg chg="mod">
          <ac:chgData name="Karthi Kuthalingam" userId="S::c0864345@mylambton.ca::a7602185-bf92-4b58-b6c3-415978142e1f" providerId="AD" clId="Web-{55B902F9-CB7E-4F5C-9406-01CB2E989849}" dt="2022-11-21T22:25:40.922" v="299" actId="1076"/>
          <ac:spMkLst>
            <pc:docMk/>
            <pc:sldMk cId="2777577223" sldId="259"/>
            <ac:spMk id="1249" creationId="{F3466FD7-3171-E026-F980-7E77AE8E8077}"/>
          </ac:spMkLst>
        </pc:spChg>
        <pc:grpChg chg="mod">
          <ac:chgData name="Karthi Kuthalingam" userId="S::c0864345@mylambton.ca::a7602185-bf92-4b58-b6c3-415978142e1f" providerId="AD" clId="Web-{55B902F9-CB7E-4F5C-9406-01CB2E989849}" dt="2022-11-21T22:25:55.266" v="302" actId="1076"/>
          <ac:grpSpMkLst>
            <pc:docMk/>
            <pc:sldMk cId="2777577223" sldId="259"/>
            <ac:grpSpMk id="1248" creationId="{08B8C9C6-CC13-4947-5071-ABF33FAD5394}"/>
          </ac:grpSpMkLst>
        </pc:grpChg>
        <pc:grpChg chg="del">
          <ac:chgData name="Karthi Kuthalingam" userId="S::c0864345@mylambton.ca::a7602185-bf92-4b58-b6c3-415978142e1f" providerId="AD" clId="Web-{55B902F9-CB7E-4F5C-9406-01CB2E989849}" dt="2022-11-21T22:18:45.993" v="231"/>
          <ac:grpSpMkLst>
            <pc:docMk/>
            <pc:sldMk cId="2777577223" sldId="259"/>
            <ac:grpSpMk id="1252" creationId="{F17173F0-207A-2E72-817D-ACC1B0F6684B}"/>
          </ac:grpSpMkLst>
        </pc:grpChg>
        <pc:picChg chg="add del mod">
          <ac:chgData name="Karthi Kuthalingam" userId="S::c0864345@mylambton.ca::a7602185-bf92-4b58-b6c3-415978142e1f" providerId="AD" clId="Web-{55B902F9-CB7E-4F5C-9406-01CB2E989849}" dt="2022-11-21T22:37:41.762" v="408"/>
          <ac:picMkLst>
            <pc:docMk/>
            <pc:sldMk cId="2777577223" sldId="259"/>
            <ac:picMk id="2" creationId="{68FBC3D9-B39C-DC1E-506E-FF00614C741D}"/>
          </ac:picMkLst>
        </pc:picChg>
        <pc:picChg chg="add del mod">
          <ac:chgData name="Karthi Kuthalingam" userId="S::c0864345@mylambton.ca::a7602185-bf92-4b58-b6c3-415978142e1f" providerId="AD" clId="Web-{55B902F9-CB7E-4F5C-9406-01CB2E989849}" dt="2022-11-21T22:38:26.012" v="414"/>
          <ac:picMkLst>
            <pc:docMk/>
            <pc:sldMk cId="2777577223" sldId="259"/>
            <ac:picMk id="3" creationId="{E6028EA6-D307-668E-ACB4-239F3023F509}"/>
          </ac:picMkLst>
        </pc:picChg>
        <pc:picChg chg="add del mod">
          <ac:chgData name="Karthi Kuthalingam" userId="S::c0864345@mylambton.ca::a7602185-bf92-4b58-b6c3-415978142e1f" providerId="AD" clId="Web-{55B902F9-CB7E-4F5C-9406-01CB2E989849}" dt="2022-11-21T22:26:23.688" v="306"/>
          <ac:picMkLst>
            <pc:docMk/>
            <pc:sldMk cId="2777577223" sldId="259"/>
            <ac:picMk id="6" creationId="{C62CC288-2D4B-CDB9-88A7-881ACE3B84DC}"/>
          </ac:picMkLst>
        </pc:picChg>
        <pc:cxnChg chg="mod">
          <ac:chgData name="Karthi Kuthalingam" userId="S::c0864345@mylambton.ca::a7602185-bf92-4b58-b6c3-415978142e1f" providerId="AD" clId="Web-{55B902F9-CB7E-4F5C-9406-01CB2E989849}" dt="2022-11-21T22:26:48.814" v="308" actId="1076"/>
          <ac:cxnSpMkLst>
            <pc:docMk/>
            <pc:sldMk cId="2777577223" sldId="259"/>
            <ac:cxnSpMk id="11" creationId="{CE9788B8-8AF3-BFAE-F71A-E41875C5BA62}"/>
          </ac:cxnSpMkLst>
        </pc:cxnChg>
        <pc:cxnChg chg="mod">
          <ac:chgData name="Karthi Kuthalingam" userId="S::c0864345@mylambton.ca::a7602185-bf92-4b58-b6c3-415978142e1f" providerId="AD" clId="Web-{55B902F9-CB7E-4F5C-9406-01CB2E989849}" dt="2022-11-21T22:25:32.969" v="298" actId="1076"/>
          <ac:cxnSpMkLst>
            <pc:docMk/>
            <pc:sldMk cId="2777577223" sldId="259"/>
            <ac:cxnSpMk id="1237" creationId="{2E60E958-95AA-E8AD-1215-D9F0100DAF57}"/>
          </ac:cxnSpMkLst>
        </pc:cxnChg>
      </pc:sldChg>
      <pc:sldChg chg="delSp modSp">
        <pc:chgData name="Karthi Kuthalingam" userId="S::c0864345@mylambton.ca::a7602185-bf92-4b58-b6c3-415978142e1f" providerId="AD" clId="Web-{55B902F9-CB7E-4F5C-9406-01CB2E989849}" dt="2022-11-21T23:45:20.603" v="700" actId="20577"/>
        <pc:sldMkLst>
          <pc:docMk/>
          <pc:sldMk cId="1504414832" sldId="260"/>
        </pc:sldMkLst>
        <pc:spChg chg="mod">
          <ac:chgData name="Karthi Kuthalingam" userId="S::c0864345@mylambton.ca::a7602185-bf92-4b58-b6c3-415978142e1f" providerId="AD" clId="Web-{55B902F9-CB7E-4F5C-9406-01CB2E989849}" dt="2022-11-21T23:45:20.603" v="700" actId="20577"/>
          <ac:spMkLst>
            <pc:docMk/>
            <pc:sldMk cId="1504414832" sldId="260"/>
            <ac:spMk id="17" creationId="{F8189064-24FC-C664-87FE-446E36922633}"/>
          </ac:spMkLst>
        </pc:spChg>
        <pc:spChg chg="del">
          <ac:chgData name="Karthi Kuthalingam" userId="S::c0864345@mylambton.ca::a7602185-bf92-4b58-b6c3-415978142e1f" providerId="AD" clId="Web-{55B902F9-CB7E-4F5C-9406-01CB2E989849}" dt="2022-11-21T22:06:27.185" v="165"/>
          <ac:spMkLst>
            <pc:docMk/>
            <pc:sldMk cId="1504414832" sldId="260"/>
            <ac:spMk id="294" creationId="{3092C927-D321-D9F3-9113-FA243055EED0}"/>
          </ac:spMkLst>
        </pc:spChg>
        <pc:spChg chg="del">
          <ac:chgData name="Karthi Kuthalingam" userId="S::c0864345@mylambton.ca::a7602185-bf92-4b58-b6c3-415978142e1f" providerId="AD" clId="Web-{55B902F9-CB7E-4F5C-9406-01CB2E989849}" dt="2022-11-21T22:05:59.762" v="157"/>
          <ac:spMkLst>
            <pc:docMk/>
            <pc:sldMk cId="1504414832" sldId="260"/>
            <ac:spMk id="296" creationId="{D353F3C2-4FDB-CF7C-7354-C58436A3466E}"/>
          </ac:spMkLst>
        </pc:spChg>
        <pc:spChg chg="del">
          <ac:chgData name="Karthi Kuthalingam" userId="S::c0864345@mylambton.ca::a7602185-bf92-4b58-b6c3-415978142e1f" providerId="AD" clId="Web-{55B902F9-CB7E-4F5C-9406-01CB2E989849}" dt="2022-11-21T22:06:12.997" v="163"/>
          <ac:spMkLst>
            <pc:docMk/>
            <pc:sldMk cId="1504414832" sldId="260"/>
            <ac:spMk id="297" creationId="{030866D5-05F0-1C3F-6DE8-D0DDFD7427C7}"/>
          </ac:spMkLst>
        </pc:spChg>
        <pc:spChg chg="del">
          <ac:chgData name="Karthi Kuthalingam" userId="S::c0864345@mylambton.ca::a7602185-bf92-4b58-b6c3-415978142e1f" providerId="AD" clId="Web-{55B902F9-CB7E-4F5C-9406-01CB2E989849}" dt="2022-11-21T22:05:46.793" v="153"/>
          <ac:spMkLst>
            <pc:docMk/>
            <pc:sldMk cId="1504414832" sldId="260"/>
            <ac:spMk id="298" creationId="{C9C9A818-ED2F-0379-A29C-484142D19BBC}"/>
          </ac:spMkLst>
        </pc:spChg>
        <pc:spChg chg="del">
          <ac:chgData name="Karthi Kuthalingam" userId="S::c0864345@mylambton.ca::a7602185-bf92-4b58-b6c3-415978142e1f" providerId="AD" clId="Web-{55B902F9-CB7E-4F5C-9406-01CB2E989849}" dt="2022-11-21T22:06:08.434" v="161"/>
          <ac:spMkLst>
            <pc:docMk/>
            <pc:sldMk cId="1504414832" sldId="260"/>
            <ac:spMk id="299" creationId="{6A1A45BB-0457-0DAB-2146-44934052F30F}"/>
          </ac:spMkLst>
        </pc:spChg>
        <pc:spChg chg="mod">
          <ac:chgData name="Karthi Kuthalingam" userId="S::c0864345@mylambton.ca::a7602185-bf92-4b58-b6c3-415978142e1f" providerId="AD" clId="Web-{55B902F9-CB7E-4F5C-9406-01CB2E989849}" dt="2022-11-21T22:08:03.592" v="172" actId="14100"/>
          <ac:spMkLst>
            <pc:docMk/>
            <pc:sldMk cId="1504414832" sldId="260"/>
            <ac:spMk id="301" creationId="{AC14E122-0D80-423A-2830-6A9CD610477E}"/>
          </ac:spMkLst>
        </pc:spChg>
        <pc:spChg chg="mod">
          <ac:chgData name="Karthi Kuthalingam" userId="S::c0864345@mylambton.ca::a7602185-bf92-4b58-b6c3-415978142e1f" providerId="AD" clId="Web-{55B902F9-CB7E-4F5C-9406-01CB2E989849}" dt="2022-11-21T22:07:57.749" v="171" actId="14100"/>
          <ac:spMkLst>
            <pc:docMk/>
            <pc:sldMk cId="1504414832" sldId="260"/>
            <ac:spMk id="305" creationId="{BC0D2A4E-EDE8-C543-F78A-07C9DBD10683}"/>
          </ac:spMkLst>
        </pc:spChg>
        <pc:spChg chg="del">
          <ac:chgData name="Karthi Kuthalingam" userId="S::c0864345@mylambton.ca::a7602185-bf92-4b58-b6c3-415978142e1f" providerId="AD" clId="Web-{55B902F9-CB7E-4F5C-9406-01CB2E989849}" dt="2022-11-21T22:06:02.325" v="158"/>
          <ac:spMkLst>
            <pc:docMk/>
            <pc:sldMk cId="1504414832" sldId="260"/>
            <ac:spMk id="311" creationId="{EA4E99C6-0051-1100-C1DB-1232DE734BB3}"/>
          </ac:spMkLst>
        </pc:spChg>
        <pc:spChg chg="del">
          <ac:chgData name="Karthi Kuthalingam" userId="S::c0864345@mylambton.ca::a7602185-bf92-4b58-b6c3-415978142e1f" providerId="AD" clId="Web-{55B902F9-CB7E-4F5C-9406-01CB2E989849}" dt="2022-11-21T22:06:04.966" v="159"/>
          <ac:spMkLst>
            <pc:docMk/>
            <pc:sldMk cId="1504414832" sldId="260"/>
            <ac:spMk id="312" creationId="{9C959F5C-FA08-498C-E646-16B21AB5BB3C}"/>
          </ac:spMkLst>
        </pc:spChg>
        <pc:spChg chg="del">
          <ac:chgData name="Karthi Kuthalingam" userId="S::c0864345@mylambton.ca::a7602185-bf92-4b58-b6c3-415978142e1f" providerId="AD" clId="Web-{55B902F9-CB7E-4F5C-9406-01CB2E989849}" dt="2022-11-21T22:05:55.794" v="155"/>
          <ac:spMkLst>
            <pc:docMk/>
            <pc:sldMk cId="1504414832" sldId="260"/>
            <ac:spMk id="313" creationId="{DB12E0E7-CD4D-7D80-ABA7-9E920721628B}"/>
          </ac:spMkLst>
        </pc:spChg>
        <pc:spChg chg="del">
          <ac:chgData name="Karthi Kuthalingam" userId="S::c0864345@mylambton.ca::a7602185-bf92-4b58-b6c3-415978142e1f" providerId="AD" clId="Web-{55B902F9-CB7E-4F5C-9406-01CB2E989849}" dt="2022-11-21T22:06:15.341" v="164"/>
          <ac:spMkLst>
            <pc:docMk/>
            <pc:sldMk cId="1504414832" sldId="260"/>
            <ac:spMk id="314" creationId="{71AC8C38-189B-A261-4D76-671A14D140D2}"/>
          </ac:spMkLst>
        </pc:spChg>
        <pc:spChg chg="del topLvl">
          <ac:chgData name="Karthi Kuthalingam" userId="S::c0864345@mylambton.ca::a7602185-bf92-4b58-b6c3-415978142e1f" providerId="AD" clId="Web-{55B902F9-CB7E-4F5C-9406-01CB2E989849}" dt="2022-11-21T22:05:53.122" v="154"/>
          <ac:spMkLst>
            <pc:docMk/>
            <pc:sldMk cId="1504414832" sldId="260"/>
            <ac:spMk id="318" creationId="{B57B68F0-9D09-0DBC-13B0-AA70C409A93F}"/>
          </ac:spMkLst>
        </pc:spChg>
        <pc:spChg chg="del topLvl">
          <ac:chgData name="Karthi Kuthalingam" userId="S::c0864345@mylambton.ca::a7602185-bf92-4b58-b6c3-415978142e1f" providerId="AD" clId="Web-{55B902F9-CB7E-4F5C-9406-01CB2E989849}" dt="2022-11-21T22:05:31.543" v="151"/>
          <ac:spMkLst>
            <pc:docMk/>
            <pc:sldMk cId="1504414832" sldId="260"/>
            <ac:spMk id="325" creationId="{1242D6A4-492C-3918-2AE2-8ACA88C6D26E}"/>
          </ac:spMkLst>
        </pc:spChg>
        <pc:spChg chg="del">
          <ac:chgData name="Karthi Kuthalingam" userId="S::c0864345@mylambton.ca::a7602185-bf92-4b58-b6c3-415978142e1f" providerId="AD" clId="Web-{55B902F9-CB7E-4F5C-9406-01CB2E989849}" dt="2022-11-21T22:06:29.075" v="166"/>
          <ac:spMkLst>
            <pc:docMk/>
            <pc:sldMk cId="1504414832" sldId="260"/>
            <ac:spMk id="1027" creationId="{7007AE04-54EF-81B0-02C1-D48D9B6F9C37}"/>
          </ac:spMkLst>
        </pc:spChg>
        <pc:grpChg chg="del">
          <ac:chgData name="Karthi Kuthalingam" userId="S::c0864345@mylambton.ca::a7602185-bf92-4b58-b6c3-415978142e1f" providerId="AD" clId="Web-{55B902F9-CB7E-4F5C-9406-01CB2E989849}" dt="2022-11-21T22:05:25.152" v="150"/>
          <ac:grpSpMkLst>
            <pc:docMk/>
            <pc:sldMk cId="1504414832" sldId="260"/>
            <ac:grpSpMk id="235" creationId="{5302D265-6142-F034-10B6-B6470287AF1B}"/>
          </ac:grpSpMkLst>
        </pc:grpChg>
        <pc:grpChg chg="del">
          <ac:chgData name="Karthi Kuthalingam" userId="S::c0864345@mylambton.ca::a7602185-bf92-4b58-b6c3-415978142e1f" providerId="AD" clId="Web-{55B902F9-CB7E-4F5C-9406-01CB2E989849}" dt="2022-11-21T22:06:10.919" v="162"/>
          <ac:grpSpMkLst>
            <pc:docMk/>
            <pc:sldMk cId="1504414832" sldId="260"/>
            <ac:grpSpMk id="327" creationId="{C2E71851-1AAB-D6AA-67A5-F2559EFD18E4}"/>
          </ac:grpSpMkLst>
        </pc:grpChg>
        <pc:grpChg chg="del">
          <ac:chgData name="Karthi Kuthalingam" userId="S::c0864345@mylambton.ca::a7602185-bf92-4b58-b6c3-415978142e1f" providerId="AD" clId="Web-{55B902F9-CB7E-4F5C-9406-01CB2E989849}" dt="2022-11-21T22:06:06.653" v="160"/>
          <ac:grpSpMkLst>
            <pc:docMk/>
            <pc:sldMk cId="1504414832" sldId="260"/>
            <ac:grpSpMk id="330" creationId="{BE7AB5F6-D1EE-0F6F-0875-2D095F30A357}"/>
          </ac:grpSpMkLst>
        </pc:grpChg>
        <pc:grpChg chg="del">
          <ac:chgData name="Karthi Kuthalingam" userId="S::c0864345@mylambton.ca::a7602185-bf92-4b58-b6c3-415978142e1f" providerId="AD" clId="Web-{55B902F9-CB7E-4F5C-9406-01CB2E989849}" dt="2022-11-21T22:05:53.122" v="154"/>
          <ac:grpSpMkLst>
            <pc:docMk/>
            <pc:sldMk cId="1504414832" sldId="260"/>
            <ac:grpSpMk id="1024" creationId="{A506F84E-AD38-02E3-FDC6-CF2A2D0DF6BA}"/>
          </ac:grpSpMkLst>
        </pc:grpChg>
        <pc:grpChg chg="del">
          <ac:chgData name="Karthi Kuthalingam" userId="S::c0864345@mylambton.ca::a7602185-bf92-4b58-b6c3-415978142e1f" providerId="AD" clId="Web-{55B902F9-CB7E-4F5C-9406-01CB2E989849}" dt="2022-11-21T22:05:31.543" v="151"/>
          <ac:grpSpMkLst>
            <pc:docMk/>
            <pc:sldMk cId="1504414832" sldId="260"/>
            <ac:grpSpMk id="1025" creationId="{54039068-105D-E1A9-523A-50D6A23112C9}"/>
          </ac:grpSpMkLst>
        </pc:grpChg>
        <pc:picChg chg="del topLvl">
          <ac:chgData name="Karthi Kuthalingam" userId="S::c0864345@mylambton.ca::a7602185-bf92-4b58-b6c3-415978142e1f" providerId="AD" clId="Web-{55B902F9-CB7E-4F5C-9406-01CB2E989849}" dt="2022-11-21T22:05:58.059" v="156"/>
          <ac:picMkLst>
            <pc:docMk/>
            <pc:sldMk cId="1504414832" sldId="260"/>
            <ac:picMk id="320" creationId="{F7650E8F-0616-A225-24C5-D05596F182EC}"/>
          </ac:picMkLst>
        </pc:picChg>
        <pc:picChg chg="del topLvl">
          <ac:chgData name="Karthi Kuthalingam" userId="S::c0864345@mylambton.ca::a7602185-bf92-4b58-b6c3-415978142e1f" providerId="AD" clId="Web-{55B902F9-CB7E-4F5C-9406-01CB2E989849}" dt="2022-11-21T22:05:34.840" v="152"/>
          <ac:picMkLst>
            <pc:docMk/>
            <pc:sldMk cId="1504414832" sldId="260"/>
            <ac:picMk id="324" creationId="{8DE22963-3179-92B1-9163-6BCFFFF377DB}"/>
          </ac:picMkLst>
        </pc:picChg>
        <pc:cxnChg chg="mod">
          <ac:chgData name="Karthi Kuthalingam" userId="S::c0864345@mylambton.ca::a7602185-bf92-4b58-b6c3-415978142e1f" providerId="AD" clId="Web-{55B902F9-CB7E-4F5C-9406-01CB2E989849}" dt="2022-11-21T22:06:53.451" v="168" actId="14100"/>
          <ac:cxnSpMkLst>
            <pc:docMk/>
            <pc:sldMk cId="1504414832" sldId="260"/>
            <ac:cxnSpMk id="316" creationId="{79180B26-08C8-71C2-BB2E-2FFB610E52E2}"/>
          </ac:cxnSpMkLst>
        </pc:cxnChg>
        <pc:cxnChg chg="mod">
          <ac:chgData name="Karthi Kuthalingam" userId="S::c0864345@mylambton.ca::a7602185-bf92-4b58-b6c3-415978142e1f" providerId="AD" clId="Web-{55B902F9-CB7E-4F5C-9406-01CB2E989849}" dt="2022-11-21T22:07:15.154" v="170" actId="14100"/>
          <ac:cxnSpMkLst>
            <pc:docMk/>
            <pc:sldMk cId="1504414832" sldId="260"/>
            <ac:cxnSpMk id="317" creationId="{0AF74159-4B7F-0149-6993-EC375C393A8C}"/>
          </ac:cxnSpMkLst>
        </pc:cxnChg>
      </pc:sldChg>
      <pc:sldChg chg="delSp modSp">
        <pc:chgData name="Karthi Kuthalingam" userId="S::c0864345@mylambton.ca::a7602185-bf92-4b58-b6c3-415978142e1f" providerId="AD" clId="Web-{55B902F9-CB7E-4F5C-9406-01CB2E989849}" dt="2022-11-21T23:43:08.491" v="693" actId="20577"/>
        <pc:sldMkLst>
          <pc:docMk/>
          <pc:sldMk cId="3715568450" sldId="264"/>
        </pc:sldMkLst>
        <pc:spChg chg="mod">
          <ac:chgData name="Karthi Kuthalingam" userId="S::c0864345@mylambton.ca::a7602185-bf92-4b58-b6c3-415978142e1f" providerId="AD" clId="Web-{55B902F9-CB7E-4F5C-9406-01CB2E989849}" dt="2022-11-21T22:09:12.734" v="175" actId="14100"/>
          <ac:spMkLst>
            <pc:docMk/>
            <pc:sldMk cId="3715568450" sldId="264"/>
            <ac:spMk id="350" creationId="{243E5F5A-2FE7-46A0-E259-89CA572F9430}"/>
          </ac:spMkLst>
        </pc:spChg>
        <pc:spChg chg="mod">
          <ac:chgData name="Karthi Kuthalingam" userId="S::c0864345@mylambton.ca::a7602185-bf92-4b58-b6c3-415978142e1f" providerId="AD" clId="Web-{55B902F9-CB7E-4F5C-9406-01CB2E989849}" dt="2022-11-21T23:43:08.491" v="693" actId="20577"/>
          <ac:spMkLst>
            <pc:docMk/>
            <pc:sldMk cId="3715568450" sldId="264"/>
            <ac:spMk id="351" creationId="{273EFAFA-F7BE-0063-46CB-60FAB59C843B}"/>
          </ac:spMkLst>
        </pc:spChg>
        <pc:cxnChg chg="del">
          <ac:chgData name="Karthi Kuthalingam" userId="S::c0864345@mylambton.ca::a7602185-bf92-4b58-b6c3-415978142e1f" providerId="AD" clId="Web-{55B902F9-CB7E-4F5C-9406-01CB2E989849}" dt="2022-11-21T22:09:01.234" v="173"/>
          <ac:cxnSpMkLst>
            <pc:docMk/>
            <pc:sldMk cId="3715568450" sldId="264"/>
            <ac:cxnSpMk id="352" creationId="{0A37D92F-37BC-0B3B-C44A-A5374997309D}"/>
          </ac:cxnSpMkLst>
        </pc:cxnChg>
      </pc:sldChg>
      <pc:sldChg chg="modSp">
        <pc:chgData name="Karthi Kuthalingam" userId="S::c0864345@mylambton.ca::a7602185-bf92-4b58-b6c3-415978142e1f" providerId="AD" clId="Web-{55B902F9-CB7E-4F5C-9406-01CB2E989849}" dt="2022-11-21T23:42:54.038" v="692" actId="20577"/>
        <pc:sldMkLst>
          <pc:docMk/>
          <pc:sldMk cId="3046933108" sldId="265"/>
        </pc:sldMkLst>
        <pc:spChg chg="mod">
          <ac:chgData name="Karthi Kuthalingam" userId="S::c0864345@mylambton.ca::a7602185-bf92-4b58-b6c3-415978142e1f" providerId="AD" clId="Web-{55B902F9-CB7E-4F5C-9406-01CB2E989849}" dt="2022-11-21T23:42:54.038" v="692" actId="20577"/>
          <ac:spMkLst>
            <pc:docMk/>
            <pc:sldMk cId="3046933108" sldId="265"/>
            <ac:spMk id="16" creationId="{639310AB-D40C-E0CA-D37A-F7A3044EE649}"/>
          </ac:spMkLst>
        </pc:spChg>
      </pc:sldChg>
      <pc:sldChg chg="modSp">
        <pc:chgData name="Karthi Kuthalingam" userId="S::c0864345@mylambton.ca::a7602185-bf92-4b58-b6c3-415978142e1f" providerId="AD" clId="Web-{55B902F9-CB7E-4F5C-9406-01CB2E989849}" dt="2022-11-21T23:45:59.822" v="706" actId="20577"/>
        <pc:sldMkLst>
          <pc:docMk/>
          <pc:sldMk cId="1544995427" sldId="266"/>
        </pc:sldMkLst>
        <pc:spChg chg="mod">
          <ac:chgData name="Karthi Kuthalingam" userId="S::c0864345@mylambton.ca::a7602185-bf92-4b58-b6c3-415978142e1f" providerId="AD" clId="Web-{55B902F9-CB7E-4F5C-9406-01CB2E989849}" dt="2022-11-21T23:45:59.822" v="706" actId="20577"/>
          <ac:spMkLst>
            <pc:docMk/>
            <pc:sldMk cId="1544995427" sldId="266"/>
            <ac:spMk id="17" creationId="{F8189064-24FC-C664-87FE-446E36922633}"/>
          </ac:spMkLst>
        </pc:spChg>
      </pc:sldChg>
      <pc:sldChg chg="modSp">
        <pc:chgData name="Karthi Kuthalingam" userId="S::c0864345@mylambton.ca::a7602185-bf92-4b58-b6c3-415978142e1f" providerId="AD" clId="Web-{55B902F9-CB7E-4F5C-9406-01CB2E989849}" dt="2022-11-21T23:45:05.071" v="698" actId="20577"/>
        <pc:sldMkLst>
          <pc:docMk/>
          <pc:sldMk cId="3575099203" sldId="267"/>
        </pc:sldMkLst>
        <pc:spChg chg="mod">
          <ac:chgData name="Karthi Kuthalingam" userId="S::c0864345@mylambton.ca::a7602185-bf92-4b58-b6c3-415978142e1f" providerId="AD" clId="Web-{55B902F9-CB7E-4F5C-9406-01CB2E989849}" dt="2022-11-21T21:06:15.658" v="149" actId="20577"/>
          <ac:spMkLst>
            <pc:docMk/>
            <pc:sldMk cId="3575099203" sldId="267"/>
            <ac:spMk id="4" creationId="{4D213A31-B96F-4016-B1A3-791777EBC225}"/>
          </ac:spMkLst>
        </pc:spChg>
        <pc:spChg chg="mod">
          <ac:chgData name="Karthi Kuthalingam" userId="S::c0864345@mylambton.ca::a7602185-bf92-4b58-b6c3-415978142e1f" providerId="AD" clId="Web-{55B902F9-CB7E-4F5C-9406-01CB2E989849}" dt="2022-11-21T23:45:05.071" v="698" actId="20577"/>
          <ac:spMkLst>
            <pc:docMk/>
            <pc:sldMk cId="3575099203" sldId="267"/>
            <ac:spMk id="17" creationId="{F8189064-24FC-C664-87FE-446E36922633}"/>
          </ac:spMkLst>
        </pc:spChg>
      </pc:sldChg>
      <pc:sldChg chg="addSp delSp modSp add ord replId">
        <pc:chgData name="Karthi Kuthalingam" userId="S::c0864345@mylambton.ca::a7602185-bf92-4b58-b6c3-415978142e1f" providerId="AD" clId="Web-{55B902F9-CB7E-4F5C-9406-01CB2E989849}" dt="2022-11-21T23:45:32.259" v="702" actId="20577"/>
        <pc:sldMkLst>
          <pc:docMk/>
          <pc:sldMk cId="1383707024" sldId="268"/>
        </pc:sldMkLst>
        <pc:spChg chg="add mod">
          <ac:chgData name="Karthi Kuthalingam" userId="S::c0864345@mylambton.ca::a7602185-bf92-4b58-b6c3-415978142e1f" providerId="AD" clId="Web-{55B902F9-CB7E-4F5C-9406-01CB2E989849}" dt="2022-11-21T22:34:08.696" v="345"/>
          <ac:spMkLst>
            <pc:docMk/>
            <pc:sldMk cId="1383707024" sldId="268"/>
            <ac:spMk id="3" creationId="{509C21D7-D6C5-953E-BB66-E9D2566128EC}"/>
          </ac:spMkLst>
        </pc:spChg>
        <pc:spChg chg="add mod">
          <ac:chgData name="Karthi Kuthalingam" userId="S::c0864345@mylambton.ca::a7602185-bf92-4b58-b6c3-415978142e1f" providerId="AD" clId="Web-{55B902F9-CB7E-4F5C-9406-01CB2E989849}" dt="2022-11-21T22:45:19.425" v="519" actId="1076"/>
          <ac:spMkLst>
            <pc:docMk/>
            <pc:sldMk cId="1383707024" sldId="268"/>
            <ac:spMk id="4" creationId="{313BC85E-19CD-7D44-E4D6-2A5BDFD6352E}"/>
          </ac:spMkLst>
        </pc:spChg>
        <pc:spChg chg="add mod">
          <ac:chgData name="Karthi Kuthalingam" userId="S::c0864345@mylambton.ca::a7602185-bf92-4b58-b6c3-415978142e1f" providerId="AD" clId="Web-{55B902F9-CB7E-4F5C-9406-01CB2E989849}" dt="2022-11-21T22:35:06.650" v="355" actId="20577"/>
          <ac:spMkLst>
            <pc:docMk/>
            <pc:sldMk cId="1383707024" sldId="268"/>
            <ac:spMk id="5" creationId="{8872D474-D7FE-A7E3-5696-8FC88A21BA05}"/>
          </ac:spMkLst>
        </pc:spChg>
        <pc:spChg chg="add del mod">
          <ac:chgData name="Karthi Kuthalingam" userId="S::c0864345@mylambton.ca::a7602185-bf92-4b58-b6c3-415978142e1f" providerId="AD" clId="Web-{55B902F9-CB7E-4F5C-9406-01CB2E989849}" dt="2022-11-21T22:45:59.551" v="524" actId="1076"/>
          <ac:spMkLst>
            <pc:docMk/>
            <pc:sldMk cId="1383707024" sldId="268"/>
            <ac:spMk id="6" creationId="{17035676-87A2-B026-5532-884A453602C8}"/>
          </ac:spMkLst>
        </pc:spChg>
        <pc:spChg chg="mod">
          <ac:chgData name="Karthi Kuthalingam" userId="S::c0864345@mylambton.ca::a7602185-bf92-4b58-b6c3-415978142e1f" providerId="AD" clId="Web-{55B902F9-CB7E-4F5C-9406-01CB2E989849}" dt="2022-11-21T22:28:29.456" v="321" actId="20577"/>
          <ac:spMkLst>
            <pc:docMk/>
            <pc:sldMk cId="1383707024" sldId="268"/>
            <ac:spMk id="15" creationId="{13DCD618-3457-DBE5-4169-DB7BC9CF16C4}"/>
          </ac:spMkLst>
        </pc:spChg>
        <pc:spChg chg="mod">
          <ac:chgData name="Karthi Kuthalingam" userId="S::c0864345@mylambton.ca::a7602185-bf92-4b58-b6c3-415978142e1f" providerId="AD" clId="Web-{55B902F9-CB7E-4F5C-9406-01CB2E989849}" dt="2022-11-21T23:45:32.259" v="702" actId="20577"/>
          <ac:spMkLst>
            <pc:docMk/>
            <pc:sldMk cId="1383707024" sldId="268"/>
            <ac:spMk id="17" creationId="{F8189064-24FC-C664-87FE-446E36922633}"/>
          </ac:spMkLst>
        </pc:spChg>
        <pc:spChg chg="mod">
          <ac:chgData name="Karthi Kuthalingam" userId="S::c0864345@mylambton.ca::a7602185-bf92-4b58-b6c3-415978142e1f" providerId="AD" clId="Web-{55B902F9-CB7E-4F5C-9406-01CB2E989849}" dt="2022-11-21T22:45:10.535" v="518" actId="14100"/>
          <ac:spMkLst>
            <pc:docMk/>
            <pc:sldMk cId="1383707024" sldId="268"/>
            <ac:spMk id="301" creationId="{AC14E122-0D80-423A-2830-6A9CD610477E}"/>
          </ac:spMkLst>
        </pc:spChg>
        <pc:spChg chg="mod">
          <ac:chgData name="Karthi Kuthalingam" userId="S::c0864345@mylambton.ca::a7602185-bf92-4b58-b6c3-415978142e1f" providerId="AD" clId="Web-{55B902F9-CB7E-4F5C-9406-01CB2E989849}" dt="2022-11-21T23:44:35.977" v="696" actId="14100"/>
          <ac:spMkLst>
            <pc:docMk/>
            <pc:sldMk cId="1383707024" sldId="268"/>
            <ac:spMk id="302" creationId="{43E5E7E2-7D6D-0539-BC58-91B32C7A858F}"/>
          </ac:spMkLst>
        </pc:spChg>
        <pc:spChg chg="mod">
          <ac:chgData name="Karthi Kuthalingam" userId="S::c0864345@mylambton.ca::a7602185-bf92-4b58-b6c3-415978142e1f" providerId="AD" clId="Web-{55B902F9-CB7E-4F5C-9406-01CB2E989849}" dt="2022-11-21T23:42:36.538" v="688" actId="20577"/>
          <ac:spMkLst>
            <pc:docMk/>
            <pc:sldMk cId="1383707024" sldId="268"/>
            <ac:spMk id="303" creationId="{CC1F0F37-8CB8-257E-DC7B-8FEBE3AA5B85}"/>
          </ac:spMkLst>
        </pc:spChg>
        <pc:spChg chg="mod">
          <ac:chgData name="Karthi Kuthalingam" userId="S::c0864345@mylambton.ca::a7602185-bf92-4b58-b6c3-415978142e1f" providerId="AD" clId="Web-{55B902F9-CB7E-4F5C-9406-01CB2E989849}" dt="2022-11-21T22:46:57.536" v="531" actId="14100"/>
          <ac:spMkLst>
            <pc:docMk/>
            <pc:sldMk cId="1383707024" sldId="268"/>
            <ac:spMk id="304" creationId="{F2267CC5-CA70-8130-CBCD-C5FF4F214D11}"/>
          </ac:spMkLst>
        </pc:spChg>
        <pc:spChg chg="mod">
          <ac:chgData name="Karthi Kuthalingam" userId="S::c0864345@mylambton.ca::a7602185-bf92-4b58-b6c3-415978142e1f" providerId="AD" clId="Web-{55B902F9-CB7E-4F5C-9406-01CB2E989849}" dt="2022-11-21T22:44:57.816" v="516" actId="14100"/>
          <ac:spMkLst>
            <pc:docMk/>
            <pc:sldMk cId="1383707024" sldId="268"/>
            <ac:spMk id="305" creationId="{BC0D2A4E-EDE8-C543-F78A-07C9DBD10683}"/>
          </ac:spMkLst>
        </pc:spChg>
        <pc:spChg chg="mod">
          <ac:chgData name="Karthi Kuthalingam" userId="S::c0864345@mylambton.ca::a7602185-bf92-4b58-b6c3-415978142e1f" providerId="AD" clId="Web-{55B902F9-CB7E-4F5C-9406-01CB2E989849}" dt="2022-11-21T22:45:44.004" v="522" actId="14100"/>
          <ac:spMkLst>
            <pc:docMk/>
            <pc:sldMk cId="1383707024" sldId="268"/>
            <ac:spMk id="306" creationId="{CE1EC681-B7DB-6B12-EF5A-A589966B0152}"/>
          </ac:spMkLst>
        </pc:spChg>
        <pc:spChg chg="mod">
          <ac:chgData name="Karthi Kuthalingam" userId="S::c0864345@mylambton.ca::a7602185-bf92-4b58-b6c3-415978142e1f" providerId="AD" clId="Web-{55B902F9-CB7E-4F5C-9406-01CB2E989849}" dt="2022-11-21T23:42:44.163" v="690" actId="20577"/>
          <ac:spMkLst>
            <pc:docMk/>
            <pc:sldMk cId="1383707024" sldId="268"/>
            <ac:spMk id="307" creationId="{C3DA8CAA-5470-6995-A534-A6ACC7B24370}"/>
          </ac:spMkLst>
        </pc:spChg>
        <pc:spChg chg="mod">
          <ac:chgData name="Karthi Kuthalingam" userId="S::c0864345@mylambton.ca::a7602185-bf92-4b58-b6c3-415978142e1f" providerId="AD" clId="Web-{55B902F9-CB7E-4F5C-9406-01CB2E989849}" dt="2022-11-21T23:41:16.287" v="633" actId="20577"/>
          <ac:spMkLst>
            <pc:docMk/>
            <pc:sldMk cId="1383707024" sldId="268"/>
            <ac:spMk id="308" creationId="{E92D372F-948A-6F4C-F349-C3C089A856E2}"/>
          </ac:spMkLst>
        </pc:spChg>
        <pc:grpChg chg="del">
          <ac:chgData name="Karthi Kuthalingam" userId="S::c0864345@mylambton.ca::a7602185-bf92-4b58-b6c3-415978142e1f" providerId="AD" clId="Web-{55B902F9-CB7E-4F5C-9406-01CB2E989849}" dt="2022-11-21T22:29:49.989" v="324"/>
          <ac:grpSpMkLst>
            <pc:docMk/>
            <pc:sldMk cId="1383707024" sldId="268"/>
            <ac:grpSpMk id="334" creationId="{4BF553AF-783E-0F55-37D2-E07F913DDF89}"/>
          </ac:grpSpMkLst>
        </pc:grpChg>
        <pc:grpChg chg="del">
          <ac:chgData name="Karthi Kuthalingam" userId="S::c0864345@mylambton.ca::a7602185-bf92-4b58-b6c3-415978142e1f" providerId="AD" clId="Web-{55B902F9-CB7E-4F5C-9406-01CB2E989849}" dt="2022-11-21T22:34:51.837" v="351"/>
          <ac:grpSpMkLst>
            <pc:docMk/>
            <pc:sldMk cId="1383707024" sldId="268"/>
            <ac:grpSpMk id="338" creationId="{5982481B-D6D0-DFC5-24EB-5EB86F44460F}"/>
          </ac:grpSpMkLst>
        </pc:grpChg>
        <pc:grpChg chg="del">
          <ac:chgData name="Karthi Kuthalingam" userId="S::c0864345@mylambton.ca::a7602185-bf92-4b58-b6c3-415978142e1f" providerId="AD" clId="Web-{55B902F9-CB7E-4F5C-9406-01CB2E989849}" dt="2022-11-21T22:36:25.901" v="367"/>
          <ac:grpSpMkLst>
            <pc:docMk/>
            <pc:sldMk cId="1383707024" sldId="268"/>
            <ac:grpSpMk id="341" creationId="{C72BBDC8-CA72-C54E-C1D9-903F2A1FE3D4}"/>
          </ac:grpSpMkLst>
        </pc:grpChg>
        <pc:grpChg chg="del">
          <ac:chgData name="Karthi Kuthalingam" userId="S::c0864345@mylambton.ca::a7602185-bf92-4b58-b6c3-415978142e1f" providerId="AD" clId="Web-{55B902F9-CB7E-4F5C-9406-01CB2E989849}" dt="2022-11-21T22:35:35.478" v="358"/>
          <ac:grpSpMkLst>
            <pc:docMk/>
            <pc:sldMk cId="1383707024" sldId="268"/>
            <ac:grpSpMk id="344" creationId="{CED98C83-0894-6358-F3CD-CF2FDA607215}"/>
          </ac:grpSpMkLst>
        </pc:grpChg>
        <pc:picChg chg="add del mod">
          <ac:chgData name="Karthi Kuthalingam" userId="S::c0864345@mylambton.ca::a7602185-bf92-4b58-b6c3-415978142e1f" providerId="AD" clId="Web-{55B902F9-CB7E-4F5C-9406-01CB2E989849}" dt="2022-11-21T22:31:17.443" v="335"/>
          <ac:picMkLst>
            <pc:docMk/>
            <pc:sldMk cId="1383707024" sldId="268"/>
            <ac:picMk id="2" creationId="{538C5A61-5774-6CA5-A690-E66542E23991}"/>
          </ac:picMkLst>
        </pc:picChg>
        <pc:picChg chg="add mod">
          <ac:chgData name="Karthi Kuthalingam" userId="S::c0864345@mylambton.ca::a7602185-bf92-4b58-b6c3-415978142e1f" providerId="AD" clId="Web-{55B902F9-CB7E-4F5C-9406-01CB2E989849}" dt="2022-11-21T22:45:37.004" v="521" actId="1076"/>
          <ac:picMkLst>
            <pc:docMk/>
            <pc:sldMk cId="1383707024" sldId="268"/>
            <ac:picMk id="7" creationId="{DA96F60E-7DCF-C570-C4F9-34D9DC5F84BB}"/>
          </ac:picMkLst>
        </pc:picChg>
        <pc:picChg chg="add mod">
          <ac:chgData name="Karthi Kuthalingam" userId="S::c0864345@mylambton.ca::a7602185-bf92-4b58-b6c3-415978142e1f" providerId="AD" clId="Web-{55B902F9-CB7E-4F5C-9406-01CB2E989849}" dt="2022-11-21T22:45:28.425" v="520" actId="1076"/>
          <ac:picMkLst>
            <pc:docMk/>
            <pc:sldMk cId="1383707024" sldId="268"/>
            <ac:picMk id="8" creationId="{45D634C4-AF2D-8FB5-7EB0-67949D6A5309}"/>
          </ac:picMkLst>
        </pc:picChg>
        <pc:picChg chg="add mod">
          <ac:chgData name="Karthi Kuthalingam" userId="S::c0864345@mylambton.ca::a7602185-bf92-4b58-b6c3-415978142e1f" providerId="AD" clId="Web-{55B902F9-CB7E-4F5C-9406-01CB2E989849}" dt="2022-11-21T22:46:40.614" v="529" actId="1076"/>
          <ac:picMkLst>
            <pc:docMk/>
            <pc:sldMk cId="1383707024" sldId="268"/>
            <ac:picMk id="9" creationId="{145DEFC0-12F1-5AC7-E50D-58A8ABA2CD22}"/>
          </ac:picMkLst>
        </pc:picChg>
        <pc:picChg chg="add mod">
          <ac:chgData name="Karthi Kuthalingam" userId="S::c0864345@mylambton.ca::a7602185-bf92-4b58-b6c3-415978142e1f" providerId="AD" clId="Web-{55B902F9-CB7E-4F5C-9406-01CB2E989849}" dt="2022-11-21T22:46:30.161" v="528" actId="1076"/>
          <ac:picMkLst>
            <pc:docMk/>
            <pc:sldMk cId="1383707024" sldId="268"/>
            <ac:picMk id="10" creationId="{FE451D8F-290E-AE9D-C72D-AB6A55EDC61A}"/>
          </ac:picMkLst>
        </pc:picChg>
        <pc:cxnChg chg="mod">
          <ac:chgData name="Karthi Kuthalingam" userId="S::c0864345@mylambton.ca::a7602185-bf92-4b58-b6c3-415978142e1f" providerId="AD" clId="Web-{55B902F9-CB7E-4F5C-9406-01CB2E989849}" dt="2022-11-21T22:28:52.675" v="322" actId="14100"/>
          <ac:cxnSpMkLst>
            <pc:docMk/>
            <pc:sldMk cId="1383707024" sldId="268"/>
            <ac:cxnSpMk id="316" creationId="{79180B26-08C8-71C2-BB2E-2FFB610E52E2}"/>
          </ac:cxnSpMkLst>
        </pc:cxnChg>
      </pc:sldChg>
    </pc:docChg>
  </pc:docChgLst>
  <pc:docChgLst>
    <pc:chgData name="Karthi Kuthalingam" userId="S::c0864345@mylambton.ca::a7602185-bf92-4b58-b6c3-415978142e1f" providerId="AD" clId="Web-{8D8AA8CD-C807-4A25-9A86-537139D4A272}"/>
    <pc:docChg chg="modSld">
      <pc:chgData name="Karthi Kuthalingam" userId="S::c0864345@mylambton.ca::a7602185-bf92-4b58-b6c3-415978142e1f" providerId="AD" clId="Web-{8D8AA8CD-C807-4A25-9A86-537139D4A272}" dt="2022-11-21T11:53:39.308" v="115" actId="20577"/>
      <pc:docMkLst>
        <pc:docMk/>
      </pc:docMkLst>
      <pc:sldChg chg="modSp">
        <pc:chgData name="Karthi Kuthalingam" userId="S::c0864345@mylambton.ca::a7602185-bf92-4b58-b6c3-415978142e1f" providerId="AD" clId="Web-{8D8AA8CD-C807-4A25-9A86-537139D4A272}" dt="2022-11-21T11:53:39.308" v="115" actId="20577"/>
        <pc:sldMkLst>
          <pc:docMk/>
          <pc:sldMk cId="115050471" sldId="261"/>
        </pc:sldMkLst>
        <pc:spChg chg="mod">
          <ac:chgData name="Karthi Kuthalingam" userId="S::c0864345@mylambton.ca::a7602185-bf92-4b58-b6c3-415978142e1f" providerId="AD" clId="Web-{8D8AA8CD-C807-4A25-9A86-537139D4A272}" dt="2022-11-21T11:53:39.308" v="115" actId="20577"/>
          <ac:spMkLst>
            <pc:docMk/>
            <pc:sldMk cId="115050471" sldId="261"/>
            <ac:spMk id="15" creationId="{13DCD618-3457-DBE5-4169-DB7BC9CF16C4}"/>
          </ac:spMkLst>
        </pc:spChg>
      </pc:sldChg>
      <pc:sldChg chg="addSp delSp modSp">
        <pc:chgData name="Karthi Kuthalingam" userId="S::c0864345@mylambton.ca::a7602185-bf92-4b58-b6c3-415978142e1f" providerId="AD" clId="Web-{8D8AA8CD-C807-4A25-9A86-537139D4A272}" dt="2022-11-21T11:53:15.715" v="112" actId="14100"/>
        <pc:sldMkLst>
          <pc:docMk/>
          <pc:sldMk cId="2657828200" sldId="263"/>
        </pc:sldMkLst>
        <pc:spChg chg="mod">
          <ac:chgData name="Karthi Kuthalingam" userId="S::c0864345@mylambton.ca::a7602185-bf92-4b58-b6c3-415978142e1f" providerId="AD" clId="Web-{8D8AA8CD-C807-4A25-9A86-537139D4A272}" dt="2022-11-21T11:35:32.194" v="81" actId="14100"/>
          <ac:spMkLst>
            <pc:docMk/>
            <pc:sldMk cId="2657828200" sldId="263"/>
            <ac:spMk id="1421" creationId="{0BE74CD1-776B-E35E-4EB2-C4055C300E23}"/>
          </ac:spMkLst>
        </pc:spChg>
        <pc:spChg chg="del mod">
          <ac:chgData name="Karthi Kuthalingam" userId="S::c0864345@mylambton.ca::a7602185-bf92-4b58-b6c3-415978142e1f" providerId="AD" clId="Web-{8D8AA8CD-C807-4A25-9A86-537139D4A272}" dt="2022-11-21T11:33:29.123" v="59"/>
          <ac:spMkLst>
            <pc:docMk/>
            <pc:sldMk cId="2657828200" sldId="263"/>
            <ac:spMk id="1456" creationId="{946BDBDF-0730-4CF0-C67E-841866B224A1}"/>
          </ac:spMkLst>
        </pc:spChg>
        <pc:spChg chg="del">
          <ac:chgData name="Karthi Kuthalingam" userId="S::c0864345@mylambton.ca::a7602185-bf92-4b58-b6c3-415978142e1f" providerId="AD" clId="Web-{8D8AA8CD-C807-4A25-9A86-537139D4A272}" dt="2022-11-21T11:33:45.898" v="62"/>
          <ac:spMkLst>
            <pc:docMk/>
            <pc:sldMk cId="2657828200" sldId="263"/>
            <ac:spMk id="1536" creationId="{6F0BBB5D-8438-4DF0-FF42-E2CBB4F7B6AC}"/>
          </ac:spMkLst>
        </pc:spChg>
        <pc:spChg chg="del">
          <ac:chgData name="Karthi Kuthalingam" userId="S::c0864345@mylambton.ca::a7602185-bf92-4b58-b6c3-415978142e1f" providerId="AD" clId="Web-{8D8AA8CD-C807-4A25-9A86-537139D4A272}" dt="2022-11-21T11:33:42.695" v="61"/>
          <ac:spMkLst>
            <pc:docMk/>
            <pc:sldMk cId="2657828200" sldId="263"/>
            <ac:spMk id="1537" creationId="{6C707E85-AFE1-BFE2-C52F-816EA4447724}"/>
          </ac:spMkLst>
        </pc:spChg>
        <pc:spChg chg="del">
          <ac:chgData name="Karthi Kuthalingam" userId="S::c0864345@mylambton.ca::a7602185-bf92-4b58-b6c3-415978142e1f" providerId="AD" clId="Web-{8D8AA8CD-C807-4A25-9A86-537139D4A272}" dt="2022-11-21T11:33:52.788" v="63"/>
          <ac:spMkLst>
            <pc:docMk/>
            <pc:sldMk cId="2657828200" sldId="263"/>
            <ac:spMk id="1555" creationId="{196091EF-D3F0-A664-C49A-E47C77693A20}"/>
          </ac:spMkLst>
        </pc:spChg>
        <pc:spChg chg="del">
          <ac:chgData name="Karthi Kuthalingam" userId="S::c0864345@mylambton.ca::a7602185-bf92-4b58-b6c3-415978142e1f" providerId="AD" clId="Web-{8D8AA8CD-C807-4A25-9A86-537139D4A272}" dt="2022-11-21T11:33:56.976" v="65"/>
          <ac:spMkLst>
            <pc:docMk/>
            <pc:sldMk cId="2657828200" sldId="263"/>
            <ac:spMk id="1556" creationId="{1490C12F-19DC-847D-9C6F-005E2A47F46C}"/>
          </ac:spMkLst>
        </pc:spChg>
        <pc:spChg chg="del">
          <ac:chgData name="Karthi Kuthalingam" userId="S::c0864345@mylambton.ca::a7602185-bf92-4b58-b6c3-415978142e1f" providerId="AD" clId="Web-{8D8AA8CD-C807-4A25-9A86-537139D4A272}" dt="2022-11-21T11:34:03.726" v="67"/>
          <ac:spMkLst>
            <pc:docMk/>
            <pc:sldMk cId="2657828200" sldId="263"/>
            <ac:spMk id="1574" creationId="{87365F4A-A2C2-1BDA-73BB-FE444AE323E5}"/>
          </ac:spMkLst>
        </pc:spChg>
        <pc:spChg chg="del">
          <ac:chgData name="Karthi Kuthalingam" userId="S::c0864345@mylambton.ca::a7602185-bf92-4b58-b6c3-415978142e1f" providerId="AD" clId="Web-{8D8AA8CD-C807-4A25-9A86-537139D4A272}" dt="2022-11-21T11:34:05.898" v="68"/>
          <ac:spMkLst>
            <pc:docMk/>
            <pc:sldMk cId="2657828200" sldId="263"/>
            <ac:spMk id="1575" creationId="{404749FD-0245-05A5-BBD8-12556B0F6955}"/>
          </ac:spMkLst>
        </pc:spChg>
        <pc:spChg chg="del">
          <ac:chgData name="Karthi Kuthalingam" userId="S::c0864345@mylambton.ca::a7602185-bf92-4b58-b6c3-415978142e1f" providerId="AD" clId="Web-{8D8AA8CD-C807-4A25-9A86-537139D4A272}" dt="2022-11-21T11:33:14.951" v="54"/>
          <ac:spMkLst>
            <pc:docMk/>
            <pc:sldMk cId="2657828200" sldId="263"/>
            <ac:spMk id="2145" creationId="{1A1F2063-8B5D-511A-E0BC-426F0570EBBF}"/>
          </ac:spMkLst>
        </pc:spChg>
        <pc:spChg chg="del">
          <ac:chgData name="Karthi Kuthalingam" userId="S::c0864345@mylambton.ca::a7602185-bf92-4b58-b6c3-415978142e1f" providerId="AD" clId="Web-{8D8AA8CD-C807-4A25-9A86-537139D4A272}" dt="2022-11-21T11:32:51.155" v="51"/>
          <ac:spMkLst>
            <pc:docMk/>
            <pc:sldMk cId="2657828200" sldId="263"/>
            <ac:spMk id="2847" creationId="{C644DDE6-1615-5AEB-5D1E-A8F81AC21CFB}"/>
          </ac:spMkLst>
        </pc:spChg>
        <pc:spChg chg="del">
          <ac:chgData name="Karthi Kuthalingam" userId="S::c0864345@mylambton.ca::a7602185-bf92-4b58-b6c3-415978142e1f" providerId="AD" clId="Web-{8D8AA8CD-C807-4A25-9A86-537139D4A272}" dt="2022-11-21T11:33:05.467" v="53"/>
          <ac:spMkLst>
            <pc:docMk/>
            <pc:sldMk cId="2657828200" sldId="263"/>
            <ac:spMk id="5207" creationId="{5975F9A9-9980-5C75-5324-BF8620A9DD9D}"/>
          </ac:spMkLst>
        </pc:spChg>
        <pc:grpChg chg="mod">
          <ac:chgData name="Karthi Kuthalingam" userId="S::c0864345@mylambton.ca::a7602185-bf92-4b58-b6c3-415978142e1f" providerId="AD" clId="Web-{8D8AA8CD-C807-4A25-9A86-537139D4A272}" dt="2022-11-21T11:35:49.934" v="82" actId="1076"/>
          <ac:grpSpMkLst>
            <pc:docMk/>
            <pc:sldMk cId="2657828200" sldId="263"/>
            <ac:grpSpMk id="2148" creationId="{2868EEFD-E0F5-B5C9-A5CE-EA20C74B129F}"/>
          </ac:grpSpMkLst>
        </pc:grpChg>
        <pc:grpChg chg="del">
          <ac:chgData name="Karthi Kuthalingam" userId="S::c0864345@mylambton.ca::a7602185-bf92-4b58-b6c3-415978142e1f" providerId="AD" clId="Web-{8D8AA8CD-C807-4A25-9A86-537139D4A272}" dt="2022-11-21T11:33:31.170" v="60"/>
          <ac:grpSpMkLst>
            <pc:docMk/>
            <pc:sldMk cId="2657828200" sldId="263"/>
            <ac:grpSpMk id="2820" creationId="{BAE7D8F7-E865-9FAD-B74E-6D58614C98C2}"/>
          </ac:grpSpMkLst>
        </pc:grpChg>
        <pc:grpChg chg="del">
          <ac:chgData name="Karthi Kuthalingam" userId="S::c0864345@mylambton.ca::a7602185-bf92-4b58-b6c3-415978142e1f" providerId="AD" clId="Web-{8D8AA8CD-C807-4A25-9A86-537139D4A272}" dt="2022-11-21T11:33:55.148" v="64"/>
          <ac:grpSpMkLst>
            <pc:docMk/>
            <pc:sldMk cId="2657828200" sldId="263"/>
            <ac:grpSpMk id="2830" creationId="{4E2F9ABC-3B78-6C86-271D-B211F6C2A4CB}"/>
          </ac:grpSpMkLst>
        </pc:grpChg>
        <pc:grpChg chg="del mod">
          <ac:chgData name="Karthi Kuthalingam" userId="S::c0864345@mylambton.ca::a7602185-bf92-4b58-b6c3-415978142e1f" providerId="AD" clId="Web-{8D8AA8CD-C807-4A25-9A86-537139D4A272}" dt="2022-11-21T11:33:03.936" v="52"/>
          <ac:grpSpMkLst>
            <pc:docMk/>
            <pc:sldMk cId="2657828200" sldId="263"/>
            <ac:grpSpMk id="2841" creationId="{B028E20D-909F-ED00-89F8-F138B074D63C}"/>
          </ac:grpSpMkLst>
        </pc:grpChg>
        <pc:grpChg chg="del">
          <ac:chgData name="Karthi Kuthalingam" userId="S::c0864345@mylambton.ca::a7602185-bf92-4b58-b6c3-415978142e1f" providerId="AD" clId="Web-{8D8AA8CD-C807-4A25-9A86-537139D4A272}" dt="2022-11-21T11:33:59.054" v="66"/>
          <ac:grpSpMkLst>
            <pc:docMk/>
            <pc:sldMk cId="2657828200" sldId="263"/>
            <ac:grpSpMk id="2850" creationId="{7E9ECA12-3B74-264D-1212-FACABAD084DB}"/>
          </ac:grpSpMkLst>
        </pc:grpChg>
        <pc:picChg chg="add mod">
          <ac:chgData name="Karthi Kuthalingam" userId="S::c0864345@mylambton.ca::a7602185-bf92-4b58-b6c3-415978142e1f" providerId="AD" clId="Web-{8D8AA8CD-C807-4A25-9A86-537139D4A272}" dt="2022-11-21T11:42:47.450" v="98" actId="14100"/>
          <ac:picMkLst>
            <pc:docMk/>
            <pc:sldMk cId="2657828200" sldId="263"/>
            <ac:picMk id="2" creationId="{E886027E-BE9B-EFD4-6F26-246243360042}"/>
          </ac:picMkLst>
        </pc:picChg>
        <pc:picChg chg="add mod">
          <ac:chgData name="Karthi Kuthalingam" userId="S::c0864345@mylambton.ca::a7602185-bf92-4b58-b6c3-415978142e1f" providerId="AD" clId="Web-{8D8AA8CD-C807-4A25-9A86-537139D4A272}" dt="2022-11-21T11:42:39.935" v="97" actId="14100"/>
          <ac:picMkLst>
            <pc:docMk/>
            <pc:sldMk cId="2657828200" sldId="263"/>
            <ac:picMk id="3" creationId="{65BFE8A8-2583-D85E-D081-AAAAB9C261B2}"/>
          </ac:picMkLst>
        </pc:picChg>
        <pc:picChg chg="add del mod">
          <ac:chgData name="Karthi Kuthalingam" userId="S::c0864345@mylambton.ca::a7602185-bf92-4b58-b6c3-415978142e1f" providerId="AD" clId="Web-{8D8AA8CD-C807-4A25-9A86-537139D4A272}" dt="2022-11-21T11:47:13.971" v="102"/>
          <ac:picMkLst>
            <pc:docMk/>
            <pc:sldMk cId="2657828200" sldId="263"/>
            <ac:picMk id="4" creationId="{54ED6AA6-8D45-40DA-DABE-9CF49454BF36}"/>
          </ac:picMkLst>
        </pc:picChg>
        <pc:picChg chg="add mod">
          <ac:chgData name="Karthi Kuthalingam" userId="S::c0864345@mylambton.ca::a7602185-bf92-4b58-b6c3-415978142e1f" providerId="AD" clId="Web-{8D8AA8CD-C807-4A25-9A86-537139D4A272}" dt="2022-11-21T11:50:25.820" v="109" actId="1076"/>
          <ac:picMkLst>
            <pc:docMk/>
            <pc:sldMk cId="2657828200" sldId="263"/>
            <ac:picMk id="6" creationId="{C21F40DF-45FF-3132-EF5B-22F1907EE7D8}"/>
          </ac:picMkLst>
        </pc:picChg>
        <pc:picChg chg="add mod">
          <ac:chgData name="Karthi Kuthalingam" userId="S::c0864345@mylambton.ca::a7602185-bf92-4b58-b6c3-415978142e1f" providerId="AD" clId="Web-{8D8AA8CD-C807-4A25-9A86-537139D4A272}" dt="2022-11-21T11:53:15.715" v="112" actId="14100"/>
          <ac:picMkLst>
            <pc:docMk/>
            <pc:sldMk cId="2657828200" sldId="263"/>
            <ac:picMk id="7" creationId="{88A773B8-0D7A-4273-21BE-032771166261}"/>
          </ac:picMkLst>
        </pc:picChg>
      </pc:sldChg>
    </pc:docChg>
  </pc:docChgLst>
  <pc:docChgLst>
    <pc:chgData name="Karthi Kuthalingam" userId="S::c0864345@mylambton.ca::a7602185-bf92-4b58-b6c3-415978142e1f" providerId="AD" clId="Web-{76314211-1121-4E1E-B1F9-4D0587950BF0}"/>
    <pc:docChg chg="addSld delSld modSld sldOrd modMainMaster">
      <pc:chgData name="Karthi Kuthalingam" userId="S::c0864345@mylambton.ca::a7602185-bf92-4b58-b6c3-415978142e1f" providerId="AD" clId="Web-{76314211-1121-4E1E-B1F9-4D0587950BF0}" dt="2022-11-22T01:00:24.267" v="405" actId="20577"/>
      <pc:docMkLst>
        <pc:docMk/>
      </pc:docMkLst>
      <pc:sldChg chg="addSp delSp modSp del mod modClrScheme chgLayout">
        <pc:chgData name="Karthi Kuthalingam" userId="S::c0864345@mylambton.ca::a7602185-bf92-4b58-b6c3-415978142e1f" providerId="AD" clId="Web-{76314211-1121-4E1E-B1F9-4D0587950BF0}" dt="2022-11-22T00:05:22.351" v="44"/>
        <pc:sldMkLst>
          <pc:docMk/>
          <pc:sldMk cId="172173242" sldId="256"/>
        </pc:sldMkLst>
        <pc:spChg chg="add del mod">
          <ac:chgData name="Karthi Kuthalingam" userId="S::c0864345@mylambton.ca::a7602185-bf92-4b58-b6c3-415978142e1f" providerId="AD" clId="Web-{76314211-1121-4E1E-B1F9-4D0587950BF0}" dt="2022-11-21T23:58:13.486" v="10"/>
          <ac:spMkLst>
            <pc:docMk/>
            <pc:sldMk cId="172173242" sldId="256"/>
            <ac:spMk id="3" creationId="{C517FD59-E562-ACDF-D472-78F65FA9BFBF}"/>
          </ac:spMkLst>
        </pc:spChg>
        <pc:spChg chg="add mod ord">
          <ac:chgData name="Karthi Kuthalingam" userId="S::c0864345@mylambton.ca::a7602185-bf92-4b58-b6c3-415978142e1f" providerId="AD" clId="Web-{76314211-1121-4E1E-B1F9-4D0587950BF0}" dt="2022-11-22T00:01:05.175" v="14"/>
          <ac:spMkLst>
            <pc:docMk/>
            <pc:sldMk cId="172173242" sldId="256"/>
            <ac:spMk id="4" creationId="{FD844413-3BDE-34EF-B8E4-ADA14D8AF648}"/>
          </ac:spMkLst>
        </pc:spChg>
        <pc:spChg chg="del mod">
          <ac:chgData name="Karthi Kuthalingam" userId="S::c0864345@mylambton.ca::a7602185-bf92-4b58-b6c3-415978142e1f" providerId="AD" clId="Web-{76314211-1121-4E1E-B1F9-4D0587950BF0}" dt="2022-11-21T23:56:00.937" v="3"/>
          <ac:spMkLst>
            <pc:docMk/>
            <pc:sldMk cId="172173242" sldId="256"/>
            <ac:spMk id="15" creationId="{13DCD618-3457-DBE5-4169-DB7BC9CF16C4}"/>
          </ac:spMkLst>
        </pc:spChg>
        <pc:spChg chg="mod ord">
          <ac:chgData name="Karthi Kuthalingam" userId="S::c0864345@mylambton.ca::a7602185-bf92-4b58-b6c3-415978142e1f" providerId="AD" clId="Web-{76314211-1121-4E1E-B1F9-4D0587950BF0}" dt="2022-11-22T00:01:05.175" v="14"/>
          <ac:spMkLst>
            <pc:docMk/>
            <pc:sldMk cId="172173242" sldId="256"/>
            <ac:spMk id="17" creationId="{F8189064-24FC-C664-87FE-446E36922633}"/>
          </ac:spMkLst>
        </pc:spChg>
      </pc:sldChg>
      <pc:sldChg chg="addSp delSp modSp">
        <pc:chgData name="Karthi Kuthalingam" userId="S::c0864345@mylambton.ca::a7602185-bf92-4b58-b6c3-415978142e1f" providerId="AD" clId="Web-{76314211-1121-4E1E-B1F9-4D0587950BF0}" dt="2022-11-22T00:27:33.057" v="248" actId="20577"/>
        <pc:sldMkLst>
          <pc:docMk/>
          <pc:sldMk cId="4136631528" sldId="258"/>
        </pc:sldMkLst>
        <pc:spChg chg="add del mod">
          <ac:chgData name="Karthi Kuthalingam" userId="S::c0864345@mylambton.ca::a7602185-bf92-4b58-b6c3-415978142e1f" providerId="AD" clId="Web-{76314211-1121-4E1E-B1F9-4D0587950BF0}" dt="2022-11-22T00:16:34.891" v="197"/>
          <ac:spMkLst>
            <pc:docMk/>
            <pc:sldMk cId="4136631528" sldId="258"/>
            <ac:spMk id="2" creationId="{E8401F9B-0118-A194-F5AC-BE11AD8F253B}"/>
          </ac:spMkLst>
        </pc:spChg>
        <pc:spChg chg="add del mod">
          <ac:chgData name="Karthi Kuthalingam" userId="S::c0864345@mylambton.ca::a7602185-bf92-4b58-b6c3-415978142e1f" providerId="AD" clId="Web-{76314211-1121-4E1E-B1F9-4D0587950BF0}" dt="2022-11-22T00:27:33.057" v="248" actId="20577"/>
          <ac:spMkLst>
            <pc:docMk/>
            <pc:sldMk cId="4136631528" sldId="258"/>
            <ac:spMk id="17" creationId="{F8189064-24FC-C664-87FE-446E36922633}"/>
          </ac:spMkLst>
        </pc:spChg>
      </pc:sldChg>
      <pc:sldChg chg="addSp delSp modSp">
        <pc:chgData name="Karthi Kuthalingam" userId="S::c0864345@mylambton.ca::a7602185-bf92-4b58-b6c3-415978142e1f" providerId="AD" clId="Web-{76314211-1121-4E1E-B1F9-4D0587950BF0}" dt="2022-11-22T01:00:24.267" v="405" actId="20577"/>
        <pc:sldMkLst>
          <pc:docMk/>
          <pc:sldMk cId="1504414832" sldId="260"/>
        </pc:sldMkLst>
        <pc:spChg chg="add mod">
          <ac:chgData name="Karthi Kuthalingam" userId="S::c0864345@mylambton.ca::a7602185-bf92-4b58-b6c3-415978142e1f" providerId="AD" clId="Web-{76314211-1121-4E1E-B1F9-4D0587950BF0}" dt="2022-11-22T01:00:24.267" v="405" actId="20577"/>
          <ac:spMkLst>
            <pc:docMk/>
            <pc:sldMk cId="1504414832" sldId="260"/>
            <ac:spMk id="2" creationId="{17EE4691-6520-6EFD-493A-9F8A05EAAAE7}"/>
          </ac:spMkLst>
        </pc:spChg>
        <pc:spChg chg="add del mod">
          <ac:chgData name="Karthi Kuthalingam" userId="S::c0864345@mylambton.ca::a7602185-bf92-4b58-b6c3-415978142e1f" providerId="AD" clId="Web-{76314211-1121-4E1E-B1F9-4D0587950BF0}" dt="2022-11-22T00:16:34.891" v="197"/>
          <ac:spMkLst>
            <pc:docMk/>
            <pc:sldMk cId="1504414832" sldId="260"/>
            <ac:spMk id="2" creationId="{3E3EDCB9-6EE7-7211-B09F-2845C2569905}"/>
          </ac:spMkLst>
        </pc:spChg>
        <pc:spChg chg="mod">
          <ac:chgData name="Karthi Kuthalingam" userId="S::c0864345@mylambton.ca::a7602185-bf92-4b58-b6c3-415978142e1f" providerId="AD" clId="Web-{76314211-1121-4E1E-B1F9-4D0587950BF0}" dt="2022-11-22T00:04:37.819" v="37" actId="20577"/>
          <ac:spMkLst>
            <pc:docMk/>
            <pc:sldMk cId="1504414832" sldId="260"/>
            <ac:spMk id="15" creationId="{13DCD618-3457-DBE5-4169-DB7BC9CF16C4}"/>
          </ac:spMkLst>
        </pc:spChg>
        <pc:spChg chg="add del">
          <ac:chgData name="Karthi Kuthalingam" userId="S::c0864345@mylambton.ca::a7602185-bf92-4b58-b6c3-415978142e1f" providerId="AD" clId="Web-{76314211-1121-4E1E-B1F9-4D0587950BF0}" dt="2022-11-22T00:16:34.891" v="197"/>
          <ac:spMkLst>
            <pc:docMk/>
            <pc:sldMk cId="1504414832" sldId="260"/>
            <ac:spMk id="17" creationId="{F8189064-24FC-C664-87FE-446E36922633}"/>
          </ac:spMkLst>
        </pc:spChg>
        <pc:spChg chg="del mod">
          <ac:chgData name="Karthi Kuthalingam" userId="S::c0864345@mylambton.ca::a7602185-bf92-4b58-b6c3-415978142e1f" providerId="AD" clId="Web-{76314211-1121-4E1E-B1F9-4D0587950BF0}" dt="2022-11-22T00:40:40.688" v="265"/>
          <ac:spMkLst>
            <pc:docMk/>
            <pc:sldMk cId="1504414832" sldId="260"/>
            <ac:spMk id="107" creationId="{5FBE45BD-BCFA-7912-2140-079984FA37A2}"/>
          </ac:spMkLst>
        </pc:spChg>
        <pc:spChg chg="del">
          <ac:chgData name="Karthi Kuthalingam" userId="S::c0864345@mylambton.ca::a7602185-bf92-4b58-b6c3-415978142e1f" providerId="AD" clId="Web-{76314211-1121-4E1E-B1F9-4D0587950BF0}" dt="2022-11-22T00:28:32.307" v="254"/>
          <ac:spMkLst>
            <pc:docMk/>
            <pc:sldMk cId="1504414832" sldId="260"/>
            <ac:spMk id="301" creationId="{AC14E122-0D80-423A-2830-6A9CD610477E}"/>
          </ac:spMkLst>
        </pc:spChg>
        <pc:spChg chg="del">
          <ac:chgData name="Karthi Kuthalingam" userId="S::c0864345@mylambton.ca::a7602185-bf92-4b58-b6c3-415978142e1f" providerId="AD" clId="Web-{76314211-1121-4E1E-B1F9-4D0587950BF0}" dt="2022-11-22T00:28:17.135" v="252"/>
          <ac:spMkLst>
            <pc:docMk/>
            <pc:sldMk cId="1504414832" sldId="260"/>
            <ac:spMk id="302" creationId="{43E5E7E2-7D6D-0539-BC58-91B32C7A858F}"/>
          </ac:spMkLst>
        </pc:spChg>
        <pc:spChg chg="del">
          <ac:chgData name="Karthi Kuthalingam" userId="S::c0864345@mylambton.ca::a7602185-bf92-4b58-b6c3-415978142e1f" providerId="AD" clId="Web-{76314211-1121-4E1E-B1F9-4D0587950BF0}" dt="2022-11-22T00:29:09.947" v="262"/>
          <ac:spMkLst>
            <pc:docMk/>
            <pc:sldMk cId="1504414832" sldId="260"/>
            <ac:spMk id="303" creationId="{CC1F0F37-8CB8-257E-DC7B-8FEBE3AA5B85}"/>
          </ac:spMkLst>
        </pc:spChg>
        <pc:spChg chg="del">
          <ac:chgData name="Karthi Kuthalingam" userId="S::c0864345@mylambton.ca::a7602185-bf92-4b58-b6c3-415978142e1f" providerId="AD" clId="Web-{76314211-1121-4E1E-B1F9-4D0587950BF0}" dt="2022-11-22T00:28:55.291" v="259"/>
          <ac:spMkLst>
            <pc:docMk/>
            <pc:sldMk cId="1504414832" sldId="260"/>
            <ac:spMk id="304" creationId="{F2267CC5-CA70-8130-CBCD-C5FF4F214D11}"/>
          </ac:spMkLst>
        </pc:spChg>
        <pc:spChg chg="del">
          <ac:chgData name="Karthi Kuthalingam" userId="S::c0864345@mylambton.ca::a7602185-bf92-4b58-b6c3-415978142e1f" providerId="AD" clId="Web-{76314211-1121-4E1E-B1F9-4D0587950BF0}" dt="2022-11-22T00:28:36.291" v="255"/>
          <ac:spMkLst>
            <pc:docMk/>
            <pc:sldMk cId="1504414832" sldId="260"/>
            <ac:spMk id="305" creationId="{BC0D2A4E-EDE8-C543-F78A-07C9DBD10683}"/>
          </ac:spMkLst>
        </pc:spChg>
        <pc:spChg chg="del">
          <ac:chgData name="Karthi Kuthalingam" userId="S::c0864345@mylambton.ca::a7602185-bf92-4b58-b6c3-415978142e1f" providerId="AD" clId="Web-{76314211-1121-4E1E-B1F9-4D0587950BF0}" dt="2022-11-22T00:28:07.416" v="250"/>
          <ac:spMkLst>
            <pc:docMk/>
            <pc:sldMk cId="1504414832" sldId="260"/>
            <ac:spMk id="306" creationId="{CE1EC681-B7DB-6B12-EF5A-A589966B0152}"/>
          </ac:spMkLst>
        </pc:spChg>
        <pc:spChg chg="del">
          <ac:chgData name="Karthi Kuthalingam" userId="S::c0864345@mylambton.ca::a7602185-bf92-4b58-b6c3-415978142e1f" providerId="AD" clId="Web-{76314211-1121-4E1E-B1F9-4D0587950BF0}" dt="2022-11-22T00:30:06.305" v="264"/>
          <ac:spMkLst>
            <pc:docMk/>
            <pc:sldMk cId="1504414832" sldId="260"/>
            <ac:spMk id="307" creationId="{C3DA8CAA-5470-6995-A534-A6ACC7B24370}"/>
          </ac:spMkLst>
        </pc:spChg>
        <pc:spChg chg="del">
          <ac:chgData name="Karthi Kuthalingam" userId="S::c0864345@mylambton.ca::a7602185-bf92-4b58-b6c3-415978142e1f" providerId="AD" clId="Web-{76314211-1121-4E1E-B1F9-4D0587950BF0}" dt="2022-11-22T00:29:02.619" v="261"/>
          <ac:spMkLst>
            <pc:docMk/>
            <pc:sldMk cId="1504414832" sldId="260"/>
            <ac:spMk id="308" creationId="{E92D372F-948A-6F4C-F349-C3C089A856E2}"/>
          </ac:spMkLst>
        </pc:spChg>
        <pc:grpChg chg="del mod">
          <ac:chgData name="Karthi Kuthalingam" userId="S::c0864345@mylambton.ca::a7602185-bf92-4b58-b6c3-415978142e1f" providerId="AD" clId="Web-{76314211-1121-4E1E-B1F9-4D0587950BF0}" dt="2022-11-22T00:28:11.697" v="251"/>
          <ac:grpSpMkLst>
            <pc:docMk/>
            <pc:sldMk cId="1504414832" sldId="260"/>
            <ac:grpSpMk id="334" creationId="{4BF553AF-783E-0F55-37D2-E07F913DDF89}"/>
          </ac:grpSpMkLst>
        </pc:grpChg>
        <pc:grpChg chg="del">
          <ac:chgData name="Karthi Kuthalingam" userId="S::c0864345@mylambton.ca::a7602185-bf92-4b58-b6c3-415978142e1f" providerId="AD" clId="Web-{76314211-1121-4E1E-B1F9-4D0587950BF0}" dt="2022-11-22T00:28:57.775" v="260"/>
          <ac:grpSpMkLst>
            <pc:docMk/>
            <pc:sldMk cId="1504414832" sldId="260"/>
            <ac:grpSpMk id="338" creationId="{5982481B-D6D0-DFC5-24EB-5EB86F44460F}"/>
          </ac:grpSpMkLst>
        </pc:grpChg>
        <pc:grpChg chg="del">
          <ac:chgData name="Karthi Kuthalingam" userId="S::c0864345@mylambton.ca::a7602185-bf92-4b58-b6c3-415978142e1f" providerId="AD" clId="Web-{76314211-1121-4E1E-B1F9-4D0587950BF0}" dt="2022-11-22T00:28:26.963" v="253"/>
          <ac:grpSpMkLst>
            <pc:docMk/>
            <pc:sldMk cId="1504414832" sldId="260"/>
            <ac:grpSpMk id="341" creationId="{C72BBDC8-CA72-C54E-C1D9-903F2A1FE3D4}"/>
          </ac:grpSpMkLst>
        </pc:grpChg>
        <pc:grpChg chg="del">
          <ac:chgData name="Karthi Kuthalingam" userId="S::c0864345@mylambton.ca::a7602185-bf92-4b58-b6c3-415978142e1f" providerId="AD" clId="Web-{76314211-1121-4E1E-B1F9-4D0587950BF0}" dt="2022-11-22T00:29:13.509" v="263"/>
          <ac:grpSpMkLst>
            <pc:docMk/>
            <pc:sldMk cId="1504414832" sldId="260"/>
            <ac:grpSpMk id="344" creationId="{CED98C83-0894-6358-F3CD-CF2FDA607215}"/>
          </ac:grpSpMkLst>
        </pc:grpChg>
        <pc:cxnChg chg="del">
          <ac:chgData name="Karthi Kuthalingam" userId="S::c0864345@mylambton.ca::a7602185-bf92-4b58-b6c3-415978142e1f" providerId="AD" clId="Web-{76314211-1121-4E1E-B1F9-4D0587950BF0}" dt="2022-11-22T00:28:40.197" v="256"/>
          <ac:cxnSpMkLst>
            <pc:docMk/>
            <pc:sldMk cId="1504414832" sldId="260"/>
            <ac:cxnSpMk id="316" creationId="{79180B26-08C8-71C2-BB2E-2FFB610E52E2}"/>
          </ac:cxnSpMkLst>
        </pc:cxnChg>
        <pc:cxnChg chg="del">
          <ac:chgData name="Karthi Kuthalingam" userId="S::c0864345@mylambton.ca::a7602185-bf92-4b58-b6c3-415978142e1f" providerId="AD" clId="Web-{76314211-1121-4E1E-B1F9-4D0587950BF0}" dt="2022-11-22T00:28:42.744" v="257"/>
          <ac:cxnSpMkLst>
            <pc:docMk/>
            <pc:sldMk cId="1504414832" sldId="260"/>
            <ac:cxnSpMk id="317" creationId="{0AF74159-4B7F-0149-6993-EC375C393A8C}"/>
          </ac:cxnSpMkLst>
        </pc:cxnChg>
      </pc:sldChg>
      <pc:sldChg chg="addSp delSp modSp">
        <pc:chgData name="Karthi Kuthalingam" userId="S::c0864345@mylambton.ca::a7602185-bf92-4b58-b6c3-415978142e1f" providerId="AD" clId="Web-{76314211-1121-4E1E-B1F9-4D0587950BF0}" dt="2022-11-22T00:16:34.891" v="197"/>
        <pc:sldMkLst>
          <pc:docMk/>
          <pc:sldMk cId="115050471" sldId="261"/>
        </pc:sldMkLst>
        <pc:spChg chg="add del mod">
          <ac:chgData name="Karthi Kuthalingam" userId="S::c0864345@mylambton.ca::a7602185-bf92-4b58-b6c3-415978142e1f" providerId="AD" clId="Web-{76314211-1121-4E1E-B1F9-4D0587950BF0}" dt="2022-11-22T00:16:34.891" v="197"/>
          <ac:spMkLst>
            <pc:docMk/>
            <pc:sldMk cId="115050471" sldId="261"/>
            <ac:spMk id="2" creationId="{835AC3AB-B3AB-E6C6-3C53-CAC18B948BC9}"/>
          </ac:spMkLst>
        </pc:spChg>
        <pc:spChg chg="mod">
          <ac:chgData name="Karthi Kuthalingam" userId="S::c0864345@mylambton.ca::a7602185-bf92-4b58-b6c3-415978142e1f" providerId="AD" clId="Web-{76314211-1121-4E1E-B1F9-4D0587950BF0}" dt="2022-11-22T00:03:23.943" v="30" actId="20577"/>
          <ac:spMkLst>
            <pc:docMk/>
            <pc:sldMk cId="115050471" sldId="261"/>
            <ac:spMk id="15" creationId="{13DCD618-3457-DBE5-4169-DB7BC9CF16C4}"/>
          </ac:spMkLst>
        </pc:spChg>
        <pc:spChg chg="add del">
          <ac:chgData name="Karthi Kuthalingam" userId="S::c0864345@mylambton.ca::a7602185-bf92-4b58-b6c3-415978142e1f" providerId="AD" clId="Web-{76314211-1121-4E1E-B1F9-4D0587950BF0}" dt="2022-11-22T00:16:34.891" v="197"/>
          <ac:spMkLst>
            <pc:docMk/>
            <pc:sldMk cId="115050471" sldId="261"/>
            <ac:spMk id="17" creationId="{F8189064-24FC-C664-87FE-446E36922633}"/>
          </ac:spMkLst>
        </pc:spChg>
      </pc:sldChg>
      <pc:sldChg chg="addSp delSp modSp">
        <pc:chgData name="Karthi Kuthalingam" userId="S::c0864345@mylambton.ca::a7602185-bf92-4b58-b6c3-415978142e1f" providerId="AD" clId="Web-{76314211-1121-4E1E-B1F9-4D0587950BF0}" dt="2022-11-22T00:16:34.891" v="197"/>
        <pc:sldMkLst>
          <pc:docMk/>
          <pc:sldMk cId="103616566" sldId="262"/>
        </pc:sldMkLst>
        <pc:spChg chg="add del mod">
          <ac:chgData name="Karthi Kuthalingam" userId="S::c0864345@mylambton.ca::a7602185-bf92-4b58-b6c3-415978142e1f" providerId="AD" clId="Web-{76314211-1121-4E1E-B1F9-4D0587950BF0}" dt="2022-11-22T00:16:34.891" v="197"/>
          <ac:spMkLst>
            <pc:docMk/>
            <pc:sldMk cId="103616566" sldId="262"/>
            <ac:spMk id="2" creationId="{153785DA-56F1-35B1-7246-5C291A7DCDB8}"/>
          </ac:spMkLst>
        </pc:spChg>
        <pc:spChg chg="add del">
          <ac:chgData name="Karthi Kuthalingam" userId="S::c0864345@mylambton.ca::a7602185-bf92-4b58-b6c3-415978142e1f" providerId="AD" clId="Web-{76314211-1121-4E1E-B1F9-4D0587950BF0}" dt="2022-11-22T00:16:34.891" v="197"/>
          <ac:spMkLst>
            <pc:docMk/>
            <pc:sldMk cId="103616566" sldId="262"/>
            <ac:spMk id="17" creationId="{F8189064-24FC-C664-87FE-446E36922633}"/>
          </ac:spMkLst>
        </pc:spChg>
      </pc:sldChg>
      <pc:sldChg chg="addSp delSp modSp">
        <pc:chgData name="Karthi Kuthalingam" userId="S::c0864345@mylambton.ca::a7602185-bf92-4b58-b6c3-415978142e1f" providerId="AD" clId="Web-{76314211-1121-4E1E-B1F9-4D0587950BF0}" dt="2022-11-22T00:16:34.891" v="197"/>
        <pc:sldMkLst>
          <pc:docMk/>
          <pc:sldMk cId="2657828200" sldId="263"/>
        </pc:sldMkLst>
        <pc:spChg chg="add del mod">
          <ac:chgData name="Karthi Kuthalingam" userId="S::c0864345@mylambton.ca::a7602185-bf92-4b58-b6c3-415978142e1f" providerId="AD" clId="Web-{76314211-1121-4E1E-B1F9-4D0587950BF0}" dt="2022-11-22T00:16:34.891" v="197"/>
          <ac:spMkLst>
            <pc:docMk/>
            <pc:sldMk cId="2657828200" sldId="263"/>
            <ac:spMk id="4" creationId="{893CDCA3-726A-8225-4B29-5CF5C8271330}"/>
          </ac:spMkLst>
        </pc:spChg>
        <pc:spChg chg="add del">
          <ac:chgData name="Karthi Kuthalingam" userId="S::c0864345@mylambton.ca::a7602185-bf92-4b58-b6c3-415978142e1f" providerId="AD" clId="Web-{76314211-1121-4E1E-B1F9-4D0587950BF0}" dt="2022-11-22T00:16:34.891" v="197"/>
          <ac:spMkLst>
            <pc:docMk/>
            <pc:sldMk cId="2657828200" sldId="263"/>
            <ac:spMk id="17" creationId="{F8189064-24FC-C664-87FE-446E36922633}"/>
          </ac:spMkLst>
        </pc:spChg>
        <pc:spChg chg="mod">
          <ac:chgData name="Karthi Kuthalingam" userId="S::c0864345@mylambton.ca::a7602185-bf92-4b58-b6c3-415978142e1f" providerId="AD" clId="Web-{76314211-1121-4E1E-B1F9-4D0587950BF0}" dt="2022-11-22T00:03:00.677" v="27" actId="20577"/>
          <ac:spMkLst>
            <pc:docMk/>
            <pc:sldMk cId="2657828200" sldId="263"/>
            <ac:spMk id="32" creationId="{F9620509-F9F8-8E78-3773-DD7AF359A216}"/>
          </ac:spMkLst>
        </pc:spChg>
      </pc:sldChg>
      <pc:sldChg chg="addSp delSp modSp">
        <pc:chgData name="Karthi Kuthalingam" userId="S::c0864345@mylambton.ca::a7602185-bf92-4b58-b6c3-415978142e1f" providerId="AD" clId="Web-{76314211-1121-4E1E-B1F9-4D0587950BF0}" dt="2022-11-22T00:16:34.891" v="197"/>
        <pc:sldMkLst>
          <pc:docMk/>
          <pc:sldMk cId="3715568450" sldId="264"/>
        </pc:sldMkLst>
        <pc:spChg chg="add del mod">
          <ac:chgData name="Karthi Kuthalingam" userId="S::c0864345@mylambton.ca::a7602185-bf92-4b58-b6c3-415978142e1f" providerId="AD" clId="Web-{76314211-1121-4E1E-B1F9-4D0587950BF0}" dt="2022-11-22T00:16:34.891" v="197"/>
          <ac:spMkLst>
            <pc:docMk/>
            <pc:sldMk cId="3715568450" sldId="264"/>
            <ac:spMk id="2" creationId="{51CD39EF-BB99-5583-8963-35881A84C03A}"/>
          </ac:spMkLst>
        </pc:spChg>
        <pc:spChg chg="add del">
          <ac:chgData name="Karthi Kuthalingam" userId="S::c0864345@mylambton.ca::a7602185-bf92-4b58-b6c3-415978142e1f" providerId="AD" clId="Web-{76314211-1121-4E1E-B1F9-4D0587950BF0}" dt="2022-11-22T00:16:34.891" v="197"/>
          <ac:spMkLst>
            <pc:docMk/>
            <pc:sldMk cId="3715568450" sldId="264"/>
            <ac:spMk id="17" creationId="{F8189064-24FC-C664-87FE-446E36922633}"/>
          </ac:spMkLst>
        </pc:spChg>
        <pc:spChg chg="mod">
          <ac:chgData name="Karthi Kuthalingam" userId="S::c0864345@mylambton.ca::a7602185-bf92-4b58-b6c3-415978142e1f" providerId="AD" clId="Web-{76314211-1121-4E1E-B1F9-4D0587950BF0}" dt="2022-11-22T00:02:42.380" v="24" actId="20577"/>
          <ac:spMkLst>
            <pc:docMk/>
            <pc:sldMk cId="3715568450" sldId="264"/>
            <ac:spMk id="32" creationId="{F9620509-F9F8-8E78-3773-DD7AF359A216}"/>
          </ac:spMkLst>
        </pc:spChg>
      </pc:sldChg>
      <pc:sldChg chg="addSp delSp modSp">
        <pc:chgData name="Karthi Kuthalingam" userId="S::c0864345@mylambton.ca::a7602185-bf92-4b58-b6c3-415978142e1f" providerId="AD" clId="Web-{76314211-1121-4E1E-B1F9-4D0587950BF0}" dt="2022-11-22T00:16:34.891" v="197"/>
        <pc:sldMkLst>
          <pc:docMk/>
          <pc:sldMk cId="3046933108" sldId="265"/>
        </pc:sldMkLst>
        <pc:spChg chg="add del mod">
          <ac:chgData name="Karthi Kuthalingam" userId="S::c0864345@mylambton.ca::a7602185-bf92-4b58-b6c3-415978142e1f" providerId="AD" clId="Web-{76314211-1121-4E1E-B1F9-4D0587950BF0}" dt="2022-11-22T00:16:34.891" v="197"/>
          <ac:spMkLst>
            <pc:docMk/>
            <pc:sldMk cId="3046933108" sldId="265"/>
            <ac:spMk id="2" creationId="{896A78A1-9855-3302-F0D0-91AE64D247B7}"/>
          </ac:spMkLst>
        </pc:spChg>
      </pc:sldChg>
      <pc:sldChg chg="addSp delSp modSp">
        <pc:chgData name="Karthi Kuthalingam" userId="S::c0864345@mylambton.ca::a7602185-bf92-4b58-b6c3-415978142e1f" providerId="AD" clId="Web-{76314211-1121-4E1E-B1F9-4D0587950BF0}" dt="2022-11-22T00:26:51.573" v="245" actId="20577"/>
        <pc:sldMkLst>
          <pc:docMk/>
          <pc:sldMk cId="1544995427" sldId="266"/>
        </pc:sldMkLst>
        <pc:spChg chg="add mod">
          <ac:chgData name="Karthi Kuthalingam" userId="S::c0864345@mylambton.ca::a7602185-bf92-4b58-b6c3-415978142e1f" providerId="AD" clId="Web-{76314211-1121-4E1E-B1F9-4D0587950BF0}" dt="2022-11-22T00:10:09.776" v="76" actId="14100"/>
          <ac:spMkLst>
            <pc:docMk/>
            <pc:sldMk cId="1544995427" sldId="266"/>
            <ac:spMk id="2" creationId="{3F0A61B4-27D7-E046-AE62-8601C43148A2}"/>
          </ac:spMkLst>
        </pc:spChg>
        <pc:spChg chg="add mod">
          <ac:chgData name="Karthi Kuthalingam" userId="S::c0864345@mylambton.ca::a7602185-bf92-4b58-b6c3-415978142e1f" providerId="AD" clId="Web-{76314211-1121-4E1E-B1F9-4D0587950BF0}" dt="2022-11-22T00:12:50.653" v="175" actId="20577"/>
          <ac:spMkLst>
            <pc:docMk/>
            <pc:sldMk cId="1544995427" sldId="266"/>
            <ac:spMk id="4" creationId="{55D2803A-0640-2B1E-F915-997F7AE87161}"/>
          </ac:spMkLst>
        </pc:spChg>
        <pc:spChg chg="add del mod">
          <ac:chgData name="Karthi Kuthalingam" userId="S::c0864345@mylambton.ca::a7602185-bf92-4b58-b6c3-415978142e1f" providerId="AD" clId="Web-{76314211-1121-4E1E-B1F9-4D0587950BF0}" dt="2022-11-22T00:16:34.891" v="197"/>
          <ac:spMkLst>
            <pc:docMk/>
            <pc:sldMk cId="1544995427" sldId="266"/>
            <ac:spMk id="5" creationId="{EE3DF43D-78DF-C533-BD3D-3E3BA31060AB}"/>
          </ac:spMkLst>
        </pc:spChg>
        <pc:spChg chg="mod">
          <ac:chgData name="Karthi Kuthalingam" userId="S::c0864345@mylambton.ca::a7602185-bf92-4b58-b6c3-415978142e1f" providerId="AD" clId="Web-{76314211-1121-4E1E-B1F9-4D0587950BF0}" dt="2022-11-22T00:12:10.918" v="169" actId="20577"/>
          <ac:spMkLst>
            <pc:docMk/>
            <pc:sldMk cId="1544995427" sldId="266"/>
            <ac:spMk id="15" creationId="{13DCD618-3457-DBE5-4169-DB7BC9CF16C4}"/>
          </ac:spMkLst>
        </pc:spChg>
        <pc:spChg chg="add del mod">
          <ac:chgData name="Karthi Kuthalingam" userId="S::c0864345@mylambton.ca::a7602185-bf92-4b58-b6c3-415978142e1f" providerId="AD" clId="Web-{76314211-1121-4E1E-B1F9-4D0587950BF0}" dt="2022-11-22T00:26:51.573" v="245" actId="20577"/>
          <ac:spMkLst>
            <pc:docMk/>
            <pc:sldMk cId="1544995427" sldId="266"/>
            <ac:spMk id="17" creationId="{F8189064-24FC-C664-87FE-446E36922633}"/>
          </ac:spMkLst>
        </pc:spChg>
        <pc:spChg chg="add del">
          <ac:chgData name="Karthi Kuthalingam" userId="S::c0864345@mylambton.ca::a7602185-bf92-4b58-b6c3-415978142e1f" providerId="AD" clId="Web-{76314211-1121-4E1E-B1F9-4D0587950BF0}" dt="2022-11-22T00:06:27.023" v="53"/>
          <ac:spMkLst>
            <pc:docMk/>
            <pc:sldMk cId="1544995427" sldId="266"/>
            <ac:spMk id="100" creationId="{01D8A901-713C-E5E2-4402-A782DDC1C55A}"/>
          </ac:spMkLst>
        </pc:spChg>
        <pc:spChg chg="add del">
          <ac:chgData name="Karthi Kuthalingam" userId="S::c0864345@mylambton.ca::a7602185-bf92-4b58-b6c3-415978142e1f" providerId="AD" clId="Web-{76314211-1121-4E1E-B1F9-4D0587950BF0}" dt="2022-11-22T00:06:28.883" v="54"/>
          <ac:spMkLst>
            <pc:docMk/>
            <pc:sldMk cId="1544995427" sldId="266"/>
            <ac:spMk id="101" creationId="{40CCF7F2-D872-0424-1A04-7D66FCD88B9C}"/>
          </ac:spMkLst>
        </pc:spChg>
        <pc:spChg chg="mod">
          <ac:chgData name="Karthi Kuthalingam" userId="S::c0864345@mylambton.ca::a7602185-bf92-4b58-b6c3-415978142e1f" providerId="AD" clId="Web-{76314211-1121-4E1E-B1F9-4D0587950BF0}" dt="2022-11-22T00:10:47.933" v="100" actId="14100"/>
          <ac:spMkLst>
            <pc:docMk/>
            <pc:sldMk cId="1544995427" sldId="266"/>
            <ac:spMk id="166" creationId="{51BE7D04-75E9-0AAD-350C-2ADBCB996129}"/>
          </ac:spMkLst>
        </pc:spChg>
        <pc:spChg chg="mod">
          <ac:chgData name="Karthi Kuthalingam" userId="S::c0864345@mylambton.ca::a7602185-bf92-4b58-b6c3-415978142e1f" providerId="AD" clId="Web-{76314211-1121-4E1E-B1F9-4D0587950BF0}" dt="2022-11-22T00:11:43.684" v="136" actId="20577"/>
          <ac:spMkLst>
            <pc:docMk/>
            <pc:sldMk cId="1544995427" sldId="266"/>
            <ac:spMk id="167" creationId="{A70403E8-9A02-C147-89C1-C7AAEF36BEDD}"/>
          </ac:spMkLst>
        </pc:spChg>
        <pc:spChg chg="mod">
          <ac:chgData name="Karthi Kuthalingam" userId="S::c0864345@mylambton.ca::a7602185-bf92-4b58-b6c3-415978142e1f" providerId="AD" clId="Web-{76314211-1121-4E1E-B1F9-4D0587950BF0}" dt="2022-11-22T00:11:55.746" v="166" actId="20577"/>
          <ac:spMkLst>
            <pc:docMk/>
            <pc:sldMk cId="1544995427" sldId="266"/>
            <ac:spMk id="168" creationId="{9EC3E191-2E88-E549-D771-7EF368FC7A25}"/>
          </ac:spMkLst>
        </pc:spChg>
        <pc:spChg chg="mod">
          <ac:chgData name="Karthi Kuthalingam" userId="S::c0864345@mylambton.ca::a7602185-bf92-4b58-b6c3-415978142e1f" providerId="AD" clId="Web-{76314211-1121-4E1E-B1F9-4D0587950BF0}" dt="2022-11-22T00:12:54.669" v="176" actId="20577"/>
          <ac:spMkLst>
            <pc:docMk/>
            <pc:sldMk cId="1544995427" sldId="266"/>
            <ac:spMk id="170" creationId="{BC25DF09-6CB9-0C10-A1AB-62267BFAEB5C}"/>
          </ac:spMkLst>
        </pc:spChg>
        <pc:spChg chg="mod">
          <ac:chgData name="Karthi Kuthalingam" userId="S::c0864345@mylambton.ca::a7602185-bf92-4b58-b6c3-415978142e1f" providerId="AD" clId="Web-{76314211-1121-4E1E-B1F9-4D0587950BF0}" dt="2022-11-22T00:12:55.028" v="177" actId="20577"/>
          <ac:spMkLst>
            <pc:docMk/>
            <pc:sldMk cId="1544995427" sldId="266"/>
            <ac:spMk id="193" creationId="{7091B10C-9510-4A30-A675-DB3F976942B3}"/>
          </ac:spMkLst>
        </pc:spChg>
        <pc:spChg chg="mod">
          <ac:chgData name="Karthi Kuthalingam" userId="S::c0864345@mylambton.ca::a7602185-bf92-4b58-b6c3-415978142e1f" providerId="AD" clId="Web-{76314211-1121-4E1E-B1F9-4D0587950BF0}" dt="2022-11-22T00:12:58.888" v="178" actId="20577"/>
          <ac:spMkLst>
            <pc:docMk/>
            <pc:sldMk cId="1544995427" sldId="266"/>
            <ac:spMk id="205" creationId="{6AD2595A-C12C-8EDA-660F-926DF21FC89D}"/>
          </ac:spMkLst>
        </pc:spChg>
        <pc:spChg chg="del">
          <ac:chgData name="Karthi Kuthalingam" userId="S::c0864345@mylambton.ca::a7602185-bf92-4b58-b6c3-415978142e1f" providerId="AD" clId="Web-{76314211-1121-4E1E-B1F9-4D0587950BF0}" dt="2022-11-22T00:06:04.320" v="49"/>
          <ac:spMkLst>
            <pc:docMk/>
            <pc:sldMk cId="1544995427" sldId="266"/>
            <ac:spMk id="285" creationId="{E9D23D2A-F5B7-E743-8041-10C87FC7DF9D}"/>
          </ac:spMkLst>
        </pc:spChg>
        <pc:spChg chg="mod">
          <ac:chgData name="Karthi Kuthalingam" userId="S::c0864345@mylambton.ca::a7602185-bf92-4b58-b6c3-415978142e1f" providerId="AD" clId="Web-{76314211-1121-4E1E-B1F9-4D0587950BF0}" dt="2022-11-22T00:08:20.712" v="66" actId="14100"/>
          <ac:spMkLst>
            <pc:docMk/>
            <pc:sldMk cId="1544995427" sldId="266"/>
            <ac:spMk id="463" creationId="{7B899287-392A-4625-A244-71A98FF18FF9}"/>
          </ac:spMkLst>
        </pc:spChg>
        <pc:spChg chg="mod">
          <ac:chgData name="Karthi Kuthalingam" userId="S::c0864345@mylambton.ca::a7602185-bf92-4b58-b6c3-415978142e1f" providerId="AD" clId="Web-{76314211-1121-4E1E-B1F9-4D0587950BF0}" dt="2022-11-22T00:11:05.246" v="116" actId="20577"/>
          <ac:spMkLst>
            <pc:docMk/>
            <pc:sldMk cId="1544995427" sldId="266"/>
            <ac:spMk id="464" creationId="{3AA81654-9CBA-0AFA-C834-B8CB54F3AB8A}"/>
          </ac:spMkLst>
        </pc:spChg>
        <pc:grpChg chg="add del mod">
          <ac:chgData name="Karthi Kuthalingam" userId="S::c0864345@mylambton.ca::a7602185-bf92-4b58-b6c3-415978142e1f" providerId="AD" clId="Web-{76314211-1121-4E1E-B1F9-4D0587950BF0}" dt="2022-11-22T00:06:31.008" v="55"/>
          <ac:grpSpMkLst>
            <pc:docMk/>
            <pc:sldMk cId="1544995427" sldId="266"/>
            <ac:grpSpMk id="90" creationId="{12A7CC49-66C1-1441-EF87-A8DE6415BCCF}"/>
          </ac:grpSpMkLst>
        </pc:grpChg>
        <pc:grpChg chg="add del mod">
          <ac:chgData name="Karthi Kuthalingam" userId="S::c0864345@mylambton.ca::a7602185-bf92-4b58-b6c3-415978142e1f" providerId="AD" clId="Web-{76314211-1121-4E1E-B1F9-4D0587950BF0}" dt="2022-11-22T00:06:07.289" v="50"/>
          <ac:grpSpMkLst>
            <pc:docMk/>
            <pc:sldMk cId="1544995427" sldId="266"/>
            <ac:grpSpMk id="276" creationId="{FE362D7C-CE23-D55D-DD86-4440868ABC5D}"/>
          </ac:grpSpMkLst>
        </pc:grpChg>
        <pc:grpChg chg="del">
          <ac:chgData name="Karthi Kuthalingam" userId="S::c0864345@mylambton.ca::a7602185-bf92-4b58-b6c3-415978142e1f" providerId="AD" clId="Web-{76314211-1121-4E1E-B1F9-4D0587950BF0}" dt="2022-11-22T00:06:50.274" v="57"/>
          <ac:grpSpMkLst>
            <pc:docMk/>
            <pc:sldMk cId="1544995427" sldId="266"/>
            <ac:grpSpMk id="286" creationId="{13788EC0-7EB6-455C-086B-2C091EC2CB9B}"/>
          </ac:grpSpMkLst>
        </pc:grpChg>
        <pc:grpChg chg="del">
          <ac:chgData name="Karthi Kuthalingam" userId="S::c0864345@mylambton.ca::a7602185-bf92-4b58-b6c3-415978142e1f" providerId="AD" clId="Web-{76314211-1121-4E1E-B1F9-4D0587950BF0}" dt="2022-11-22T00:07:01.555" v="59"/>
          <ac:grpSpMkLst>
            <pc:docMk/>
            <pc:sldMk cId="1544995427" sldId="266"/>
            <ac:grpSpMk id="293" creationId="{F173FC95-88A3-B6BD-4085-ADF8AA301731}"/>
          </ac:grpSpMkLst>
        </pc:grpChg>
        <pc:cxnChg chg="mod">
          <ac:chgData name="Karthi Kuthalingam" userId="S::c0864345@mylambton.ca::a7602185-bf92-4b58-b6c3-415978142e1f" providerId="AD" clId="Web-{76314211-1121-4E1E-B1F9-4D0587950BF0}" dt="2022-11-21T23:58:41.533" v="13" actId="14100"/>
          <ac:cxnSpMkLst>
            <pc:docMk/>
            <pc:sldMk cId="1544995427" sldId="266"/>
            <ac:cxnSpMk id="3" creationId="{DB2B80E6-6A9A-92DB-7778-483C4BA6ECF1}"/>
          </ac:cxnSpMkLst>
        </pc:cxnChg>
        <pc:cxnChg chg="mod">
          <ac:chgData name="Karthi Kuthalingam" userId="S::c0864345@mylambton.ca::a7602185-bf92-4b58-b6c3-415978142e1f" providerId="AD" clId="Web-{76314211-1121-4E1E-B1F9-4D0587950BF0}" dt="2022-11-22T00:08:30.166" v="67" actId="14100"/>
          <ac:cxnSpMkLst>
            <pc:docMk/>
            <pc:sldMk cId="1544995427" sldId="266"/>
            <ac:cxnSpMk id="104" creationId="{BF6ECA73-37DD-6536-DE03-62195ECD8D05}"/>
          </ac:cxnSpMkLst>
        </pc:cxnChg>
        <pc:cxnChg chg="mod">
          <ac:chgData name="Karthi Kuthalingam" userId="S::c0864345@mylambton.ca::a7602185-bf92-4b58-b6c3-415978142e1f" providerId="AD" clId="Web-{76314211-1121-4E1E-B1F9-4D0587950BF0}" dt="2022-11-22T00:08:38.838" v="68" actId="14100"/>
          <ac:cxnSpMkLst>
            <pc:docMk/>
            <pc:sldMk cId="1544995427" sldId="266"/>
            <ac:cxnSpMk id="105" creationId="{78725C2E-845F-7AF3-AA7C-8EB6CD7B03F0}"/>
          </ac:cxnSpMkLst>
        </pc:cxnChg>
        <pc:cxnChg chg="mod">
          <ac:chgData name="Karthi Kuthalingam" userId="S::c0864345@mylambton.ca::a7602185-bf92-4b58-b6c3-415978142e1f" providerId="AD" clId="Web-{76314211-1121-4E1E-B1F9-4D0587950BF0}" dt="2022-11-22T00:11:33.027" v="119" actId="14100"/>
          <ac:cxnSpMkLst>
            <pc:docMk/>
            <pc:sldMk cId="1544995427" sldId="266"/>
            <ac:cxnSpMk id="106" creationId="{23B0F5F7-D9E2-290E-0414-BA3EB6B70711}"/>
          </ac:cxnSpMkLst>
        </pc:cxnChg>
        <pc:cxnChg chg="del mod">
          <ac:chgData name="Karthi Kuthalingam" userId="S::c0864345@mylambton.ca::a7602185-bf92-4b58-b6c3-415978142e1f" providerId="AD" clId="Web-{76314211-1121-4E1E-B1F9-4D0587950BF0}" dt="2022-11-22T00:13:18.779" v="180"/>
          <ac:cxnSpMkLst>
            <pc:docMk/>
            <pc:sldMk cId="1544995427" sldId="266"/>
            <ac:cxnSpMk id="107" creationId="{408A4668-A27A-6322-D6BD-5A814961525A}"/>
          </ac:cxnSpMkLst>
        </pc:cxnChg>
      </pc:sldChg>
      <pc:sldChg chg="addSp delSp modSp">
        <pc:chgData name="Karthi Kuthalingam" userId="S::c0864345@mylambton.ca::a7602185-bf92-4b58-b6c3-415978142e1f" providerId="AD" clId="Web-{76314211-1121-4E1E-B1F9-4D0587950BF0}" dt="2022-11-22T00:16:34.891" v="197"/>
        <pc:sldMkLst>
          <pc:docMk/>
          <pc:sldMk cId="3575099203" sldId="267"/>
        </pc:sldMkLst>
        <pc:spChg chg="add del mod">
          <ac:chgData name="Karthi Kuthalingam" userId="S::c0864345@mylambton.ca::a7602185-bf92-4b58-b6c3-415978142e1f" providerId="AD" clId="Web-{76314211-1121-4E1E-B1F9-4D0587950BF0}" dt="2022-11-22T00:16:34.891" v="197"/>
          <ac:spMkLst>
            <pc:docMk/>
            <pc:sldMk cId="3575099203" sldId="267"/>
            <ac:spMk id="2" creationId="{9E4FFFD4-198C-7449-794E-385FAF41D789}"/>
          </ac:spMkLst>
        </pc:spChg>
        <pc:spChg chg="mod">
          <ac:chgData name="Karthi Kuthalingam" userId="S::c0864345@mylambton.ca::a7602185-bf92-4b58-b6c3-415978142e1f" providerId="AD" clId="Web-{76314211-1121-4E1E-B1F9-4D0587950BF0}" dt="2022-11-22T00:04:07.662" v="34" actId="1076"/>
          <ac:spMkLst>
            <pc:docMk/>
            <pc:sldMk cId="3575099203" sldId="267"/>
            <ac:spMk id="4" creationId="{4D213A31-B96F-4016-B1A3-791777EBC225}"/>
          </ac:spMkLst>
        </pc:spChg>
        <pc:spChg chg="del mod">
          <ac:chgData name="Karthi Kuthalingam" userId="S::c0864345@mylambton.ca::a7602185-bf92-4b58-b6c3-415978142e1f" providerId="AD" clId="Web-{76314211-1121-4E1E-B1F9-4D0587950BF0}" dt="2022-11-22T00:03:52.553" v="32"/>
          <ac:spMkLst>
            <pc:docMk/>
            <pc:sldMk cId="3575099203" sldId="267"/>
            <ac:spMk id="15" creationId="{13DCD618-3457-DBE5-4169-DB7BC9CF16C4}"/>
          </ac:spMkLst>
        </pc:spChg>
        <pc:spChg chg="add del">
          <ac:chgData name="Karthi Kuthalingam" userId="S::c0864345@mylambton.ca::a7602185-bf92-4b58-b6c3-415978142e1f" providerId="AD" clId="Web-{76314211-1121-4E1E-B1F9-4D0587950BF0}" dt="2022-11-22T00:16:34.891" v="197"/>
          <ac:spMkLst>
            <pc:docMk/>
            <pc:sldMk cId="3575099203" sldId="267"/>
            <ac:spMk id="17" creationId="{F8189064-24FC-C664-87FE-446E36922633}"/>
          </ac:spMkLst>
        </pc:spChg>
        <pc:spChg chg="mod">
          <ac:chgData name="Karthi Kuthalingam" userId="S::c0864345@mylambton.ca::a7602185-bf92-4b58-b6c3-415978142e1f" providerId="AD" clId="Web-{76314211-1121-4E1E-B1F9-4D0587950BF0}" dt="2022-11-22T00:03:56.349" v="33" actId="1076"/>
          <ac:spMkLst>
            <pc:docMk/>
            <pc:sldMk cId="3575099203" sldId="267"/>
            <ac:spMk id="463" creationId="{7B899287-392A-4625-A244-71A98FF18FF9}"/>
          </ac:spMkLst>
        </pc:spChg>
      </pc:sldChg>
      <pc:sldChg chg="addSp delSp modSp">
        <pc:chgData name="Karthi Kuthalingam" userId="S::c0864345@mylambton.ca::a7602185-bf92-4b58-b6c3-415978142e1f" providerId="AD" clId="Web-{76314211-1121-4E1E-B1F9-4D0587950BF0}" dt="2022-11-22T00:16:34.891" v="197"/>
        <pc:sldMkLst>
          <pc:docMk/>
          <pc:sldMk cId="1383707024" sldId="268"/>
        </pc:sldMkLst>
        <pc:spChg chg="add del mod">
          <ac:chgData name="Karthi Kuthalingam" userId="S::c0864345@mylambton.ca::a7602185-bf92-4b58-b6c3-415978142e1f" providerId="AD" clId="Web-{76314211-1121-4E1E-B1F9-4D0587950BF0}" dt="2022-11-22T00:16:34.891" v="197"/>
          <ac:spMkLst>
            <pc:docMk/>
            <pc:sldMk cId="1383707024" sldId="268"/>
            <ac:spMk id="2" creationId="{718D01B8-2D70-FC81-A5F9-2A4B1A363D24}"/>
          </ac:spMkLst>
        </pc:spChg>
        <pc:spChg chg="mod">
          <ac:chgData name="Karthi Kuthalingam" userId="S::c0864345@mylambton.ca::a7602185-bf92-4b58-b6c3-415978142e1f" providerId="AD" clId="Web-{76314211-1121-4E1E-B1F9-4D0587950BF0}" dt="2022-11-22T00:04:59.210" v="40" actId="20577"/>
          <ac:spMkLst>
            <pc:docMk/>
            <pc:sldMk cId="1383707024" sldId="268"/>
            <ac:spMk id="15" creationId="{13DCD618-3457-DBE5-4169-DB7BC9CF16C4}"/>
          </ac:spMkLst>
        </pc:spChg>
        <pc:spChg chg="add del">
          <ac:chgData name="Karthi Kuthalingam" userId="S::c0864345@mylambton.ca::a7602185-bf92-4b58-b6c3-415978142e1f" providerId="AD" clId="Web-{76314211-1121-4E1E-B1F9-4D0587950BF0}" dt="2022-11-22T00:16:34.891" v="197"/>
          <ac:spMkLst>
            <pc:docMk/>
            <pc:sldMk cId="1383707024" sldId="268"/>
            <ac:spMk id="17" creationId="{F8189064-24FC-C664-87FE-446E36922633}"/>
          </ac:spMkLst>
        </pc:spChg>
      </pc:sldChg>
      <pc:sldChg chg="addSp delSp modSp new">
        <pc:chgData name="Karthi Kuthalingam" userId="S::c0864345@mylambton.ca::a7602185-bf92-4b58-b6c3-415978142e1f" providerId="AD" clId="Web-{76314211-1121-4E1E-B1F9-4D0587950BF0}" dt="2022-11-22T00:26:36.933" v="240" actId="20577"/>
        <pc:sldMkLst>
          <pc:docMk/>
          <pc:sldMk cId="771507372" sldId="269"/>
        </pc:sldMkLst>
        <pc:spChg chg="del mod">
          <ac:chgData name="Karthi Kuthalingam" userId="S::c0864345@mylambton.ca::a7602185-bf92-4b58-b6c3-415978142e1f" providerId="AD" clId="Web-{76314211-1121-4E1E-B1F9-4D0587950BF0}" dt="2022-11-22T00:22:49.670" v="224"/>
          <ac:spMkLst>
            <pc:docMk/>
            <pc:sldMk cId="771507372" sldId="269"/>
            <ac:spMk id="2" creationId="{38C1A9C9-3F8E-C373-8FD1-1753D479A23F}"/>
          </ac:spMkLst>
        </pc:spChg>
        <pc:spChg chg="del">
          <ac:chgData name="Karthi Kuthalingam" userId="S::c0864345@mylambton.ca::a7602185-bf92-4b58-b6c3-415978142e1f" providerId="AD" clId="Web-{76314211-1121-4E1E-B1F9-4D0587950BF0}" dt="2022-11-22T00:01:25.441" v="16"/>
          <ac:spMkLst>
            <pc:docMk/>
            <pc:sldMk cId="771507372" sldId="269"/>
            <ac:spMk id="3" creationId="{15D3D198-4224-F441-01E8-8832E9E20823}"/>
          </ac:spMkLst>
        </pc:spChg>
        <pc:spChg chg="add mod">
          <ac:chgData name="Karthi Kuthalingam" userId="S::c0864345@mylambton.ca::a7602185-bf92-4b58-b6c3-415978142e1f" providerId="AD" clId="Web-{76314211-1121-4E1E-B1F9-4D0587950BF0}" dt="2022-11-22T00:26:36.933" v="240" actId="20577"/>
          <ac:spMkLst>
            <pc:docMk/>
            <pc:sldMk cId="771507372" sldId="269"/>
            <ac:spMk id="3" creationId="{F561474B-50EF-CE03-3144-0EEAB765AB32}"/>
          </ac:spMkLst>
        </pc:spChg>
        <pc:spChg chg="add del mod">
          <ac:chgData name="Karthi Kuthalingam" userId="S::c0864345@mylambton.ca::a7602185-bf92-4b58-b6c3-415978142e1f" providerId="AD" clId="Web-{76314211-1121-4E1E-B1F9-4D0587950BF0}" dt="2022-11-22T00:16:14.218" v="194"/>
          <ac:spMkLst>
            <pc:docMk/>
            <pc:sldMk cId="771507372" sldId="269"/>
            <ac:spMk id="5" creationId="{5EEDB0B3-F558-7607-9242-AC594F6152A4}"/>
          </ac:spMkLst>
        </pc:spChg>
        <pc:spChg chg="add del mod">
          <ac:chgData name="Karthi Kuthalingam" userId="S::c0864345@mylambton.ca::a7602185-bf92-4b58-b6c3-415978142e1f" providerId="AD" clId="Web-{76314211-1121-4E1E-B1F9-4D0587950BF0}" dt="2022-11-22T00:16:36.984" v="198"/>
          <ac:spMkLst>
            <pc:docMk/>
            <pc:sldMk cId="771507372" sldId="269"/>
            <ac:spMk id="6" creationId="{5A1AB99C-3F28-B7E3-37CA-970F3E4AA395}"/>
          </ac:spMkLst>
        </pc:spChg>
        <pc:spChg chg="add del mod">
          <ac:chgData name="Karthi Kuthalingam" userId="S::c0864345@mylambton.ca::a7602185-bf92-4b58-b6c3-415978142e1f" providerId="AD" clId="Web-{76314211-1121-4E1E-B1F9-4D0587950BF0}" dt="2022-11-22T00:22:55.858" v="225"/>
          <ac:spMkLst>
            <pc:docMk/>
            <pc:sldMk cId="771507372" sldId="269"/>
            <ac:spMk id="7" creationId="{BAACBE51-2863-E049-0FCB-DE1458BED3D4}"/>
          </ac:spMkLst>
        </pc:spChg>
        <pc:picChg chg="add del mod">
          <ac:chgData name="Karthi Kuthalingam" userId="S::c0864345@mylambton.ca::a7602185-bf92-4b58-b6c3-415978142e1f" providerId="AD" clId="Web-{76314211-1121-4E1E-B1F9-4D0587950BF0}" dt="2022-11-22T00:21:14.484" v="216"/>
          <ac:picMkLst>
            <pc:docMk/>
            <pc:sldMk cId="771507372" sldId="269"/>
            <ac:picMk id="4" creationId="{568D55C2-3FA6-CC5B-D4E1-E86025B48170}"/>
          </ac:picMkLst>
        </pc:picChg>
        <pc:picChg chg="add del mod">
          <ac:chgData name="Karthi Kuthalingam" userId="S::c0864345@mylambton.ca::a7602185-bf92-4b58-b6c3-415978142e1f" providerId="AD" clId="Web-{76314211-1121-4E1E-B1F9-4D0587950BF0}" dt="2022-11-22T00:25:34.199" v="234"/>
          <ac:picMkLst>
            <pc:docMk/>
            <pc:sldMk cId="771507372" sldId="269"/>
            <ac:picMk id="5" creationId="{5D1072DA-7F38-7FF8-8904-E4A854867031}"/>
          </ac:picMkLst>
        </pc:picChg>
        <pc:picChg chg="add mod">
          <ac:chgData name="Karthi Kuthalingam" userId="S::c0864345@mylambton.ca::a7602185-bf92-4b58-b6c3-415978142e1f" providerId="AD" clId="Web-{76314211-1121-4E1E-B1F9-4D0587950BF0}" dt="2022-11-22T00:26:23.371" v="238" actId="14100"/>
          <ac:picMkLst>
            <pc:docMk/>
            <pc:sldMk cId="771507372" sldId="269"/>
            <ac:picMk id="8" creationId="{1E2BFD39-133E-0EE8-1624-79B1DDEEE087}"/>
          </ac:picMkLst>
        </pc:picChg>
      </pc:sldChg>
      <pc:sldChg chg="addSp delSp modSp add replId">
        <pc:chgData name="Karthi Kuthalingam" userId="S::c0864345@mylambton.ca::a7602185-bf92-4b58-b6c3-415978142e1f" providerId="AD" clId="Web-{76314211-1121-4E1E-B1F9-4D0587950BF0}" dt="2022-11-22T00:52:49.132" v="266" actId="14100"/>
        <pc:sldMkLst>
          <pc:docMk/>
          <pc:sldMk cId="3057590406" sldId="270"/>
        </pc:sldMkLst>
        <pc:spChg chg="del">
          <ac:chgData name="Karthi Kuthalingam" userId="S::c0864345@mylambton.ca::a7602185-bf92-4b58-b6c3-415978142e1f" providerId="AD" clId="Web-{76314211-1121-4E1E-B1F9-4D0587950BF0}" dt="2022-11-22T00:23:25.701" v="228"/>
          <ac:spMkLst>
            <pc:docMk/>
            <pc:sldMk cId="3057590406" sldId="270"/>
            <ac:spMk id="2" creationId="{38C1A9C9-3F8E-C373-8FD1-1753D479A23F}"/>
          </ac:spMkLst>
        </pc:spChg>
        <pc:spChg chg="mod">
          <ac:chgData name="Karthi Kuthalingam" userId="S::c0864345@mylambton.ca::a7602185-bf92-4b58-b6c3-415978142e1f" providerId="AD" clId="Web-{76314211-1121-4E1E-B1F9-4D0587950BF0}" dt="2022-11-22T00:26:43.964" v="242" actId="20577"/>
          <ac:spMkLst>
            <pc:docMk/>
            <pc:sldMk cId="3057590406" sldId="270"/>
            <ac:spMk id="3" creationId="{F561474B-50EF-CE03-3144-0EEAB765AB32}"/>
          </ac:spMkLst>
        </pc:spChg>
        <pc:spChg chg="add del mod">
          <ac:chgData name="Karthi Kuthalingam" userId="S::c0864345@mylambton.ca::a7602185-bf92-4b58-b6c3-415978142e1f" providerId="AD" clId="Web-{76314211-1121-4E1E-B1F9-4D0587950BF0}" dt="2022-11-22T00:24:31.622" v="229"/>
          <ac:spMkLst>
            <pc:docMk/>
            <pc:sldMk cId="3057590406" sldId="270"/>
            <ac:spMk id="6" creationId="{462111D8-716B-7861-CFA7-B6DFC4AEA89E}"/>
          </ac:spMkLst>
        </pc:spChg>
        <pc:picChg chg="del">
          <ac:chgData name="Karthi Kuthalingam" userId="S::c0864345@mylambton.ca::a7602185-bf92-4b58-b6c3-415978142e1f" providerId="AD" clId="Web-{76314211-1121-4E1E-B1F9-4D0587950BF0}" dt="2022-11-22T00:22:42.264" v="223"/>
          <ac:picMkLst>
            <pc:docMk/>
            <pc:sldMk cId="3057590406" sldId="270"/>
            <ac:picMk id="4" creationId="{568D55C2-3FA6-CC5B-D4E1-E86025B48170}"/>
          </ac:picMkLst>
        </pc:picChg>
        <pc:picChg chg="add mod">
          <ac:chgData name="Karthi Kuthalingam" userId="S::c0864345@mylambton.ca::a7602185-bf92-4b58-b6c3-415978142e1f" providerId="AD" clId="Web-{76314211-1121-4E1E-B1F9-4D0587950BF0}" dt="2022-11-22T00:52:49.132" v="266" actId="14100"/>
          <ac:picMkLst>
            <pc:docMk/>
            <pc:sldMk cId="3057590406" sldId="270"/>
            <ac:picMk id="7" creationId="{06E72C47-62D1-B071-701F-A16B1B3E7285}"/>
          </ac:picMkLst>
        </pc:picChg>
      </pc:sldChg>
      <pc:sldChg chg="addSp delSp modSp add ord replId">
        <pc:chgData name="Karthi Kuthalingam" userId="S::c0864345@mylambton.ca::a7602185-bf92-4b58-b6c3-415978142e1f" providerId="AD" clId="Web-{76314211-1121-4E1E-B1F9-4D0587950BF0}" dt="2022-11-22T00:21:04.250" v="215"/>
        <pc:sldMkLst>
          <pc:docMk/>
          <pc:sldMk cId="362098871" sldId="271"/>
        </pc:sldMkLst>
        <pc:picChg chg="del">
          <ac:chgData name="Karthi Kuthalingam" userId="S::c0864345@mylambton.ca::a7602185-bf92-4b58-b6c3-415978142e1f" providerId="AD" clId="Web-{76314211-1121-4E1E-B1F9-4D0587950BF0}" dt="2022-11-22T00:20:20.391" v="208"/>
          <ac:picMkLst>
            <pc:docMk/>
            <pc:sldMk cId="362098871" sldId="271"/>
            <ac:picMk id="4" creationId="{568D55C2-3FA6-CC5B-D4E1-E86025B48170}"/>
          </ac:picMkLst>
        </pc:picChg>
        <pc:picChg chg="add mod">
          <ac:chgData name="Karthi Kuthalingam" userId="S::c0864345@mylambton.ca::a7602185-bf92-4b58-b6c3-415978142e1f" providerId="AD" clId="Web-{76314211-1121-4E1E-B1F9-4D0587950BF0}" dt="2022-11-22T00:20:40.844" v="213" actId="14100"/>
          <ac:picMkLst>
            <pc:docMk/>
            <pc:sldMk cId="362098871" sldId="271"/>
            <ac:picMk id="5" creationId="{7F03C9BE-7ECA-C1F0-3992-5528D5ECD212}"/>
          </ac:picMkLst>
        </pc:picChg>
      </pc:sldChg>
      <pc:sldMasterChg chg="mod modSldLayout">
        <pc:chgData name="Karthi Kuthalingam" userId="S::c0864345@mylambton.ca::a7602185-bf92-4b58-b6c3-415978142e1f" providerId="AD" clId="Web-{76314211-1121-4E1E-B1F9-4D0587950BF0}" dt="2022-11-22T00:16:34.891" v="197"/>
        <pc:sldMasterMkLst>
          <pc:docMk/>
          <pc:sldMasterMk cId="239379460" sldId="2147483648"/>
        </pc:sldMasterMkLst>
        <pc:sldLayoutChg chg="mod">
          <pc:chgData name="Karthi Kuthalingam" userId="S::c0864345@mylambton.ca::a7602185-bf92-4b58-b6c3-415978142e1f" providerId="AD" clId="Web-{76314211-1121-4E1E-B1F9-4D0587950BF0}" dt="2022-11-22T00:16:34.891" v="197"/>
          <pc:sldLayoutMkLst>
            <pc:docMk/>
            <pc:sldMasterMk cId="239379460" sldId="2147483648"/>
            <pc:sldLayoutMk cId="1786774488" sldId="2147483649"/>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1981192487" sldId="2147483650"/>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2549577469" sldId="2147483651"/>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2123119500" sldId="2147483652"/>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2209665546" sldId="2147483653"/>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1963145921" sldId="2147483654"/>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2996581406" sldId="2147483655"/>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2283811544" sldId="2147483656"/>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1611934469" sldId="2147483657"/>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111717389" sldId="2147483658"/>
          </pc:sldLayoutMkLst>
        </pc:sldLayoutChg>
        <pc:sldLayoutChg chg="mod">
          <pc:chgData name="Karthi Kuthalingam" userId="S::c0864345@mylambton.ca::a7602185-bf92-4b58-b6c3-415978142e1f" providerId="AD" clId="Web-{76314211-1121-4E1E-B1F9-4D0587950BF0}" dt="2022-11-22T00:16:34.891" v="197"/>
          <pc:sldLayoutMkLst>
            <pc:docMk/>
            <pc:sldMasterMk cId="239379460" sldId="2147483648"/>
            <pc:sldLayoutMk cId="4170376142" sldId="2147483659"/>
          </pc:sldLayoutMkLst>
        </pc:sldLayoutChg>
        <pc:sldLayoutChg chg="mod">
          <pc:chgData name="Karthi Kuthalingam" userId="S::c0864345@mylambton.ca::a7602185-bf92-4b58-b6c3-415978142e1f" providerId="AD" clId="Web-{76314211-1121-4E1E-B1F9-4D0587950BF0}" dt="2022-11-22T00:16:34.891" v="197"/>
          <pc:sldLayoutMkLst>
            <pc:docMk/>
            <pc:sldMasterMk cId="3001693486" sldId="2147483661"/>
            <pc:sldLayoutMk cId="3420367844" sldId="2147483660"/>
          </pc:sldLayoutMkLst>
        </pc:sldLayoutChg>
      </pc:sldMasterChg>
    </pc:docChg>
  </pc:docChgLst>
  <pc:docChgLst>
    <pc:chgData name="Karthi Kuthalingam" userId="S::c0864345@mylambton.ca::a7602185-bf92-4b58-b6c3-415978142e1f" providerId="AD" clId="Web-{2DDC0C3D-F9E8-4FED-8A4F-5F079A16A6CB}"/>
    <pc:docChg chg="addSld modSld sldOrd">
      <pc:chgData name="Karthi Kuthalingam" userId="S::c0864345@mylambton.ca::a7602185-bf92-4b58-b6c3-415978142e1f" providerId="AD" clId="Web-{2DDC0C3D-F9E8-4FED-8A4F-5F079A16A6CB}" dt="2022-11-21T20:46:38.931" v="875" actId="20577"/>
      <pc:docMkLst>
        <pc:docMk/>
      </pc:docMkLst>
      <pc:sldChg chg="addSp delSp modSp">
        <pc:chgData name="Karthi Kuthalingam" userId="S::c0864345@mylambton.ca::a7602185-bf92-4b58-b6c3-415978142e1f" providerId="AD" clId="Web-{2DDC0C3D-F9E8-4FED-8A4F-5F079A16A6CB}" dt="2022-11-21T20:46:38.931" v="875" actId="20577"/>
        <pc:sldMkLst>
          <pc:docMk/>
          <pc:sldMk cId="115050471" sldId="261"/>
        </pc:sldMkLst>
        <pc:spChg chg="add del mod">
          <ac:chgData name="Karthi Kuthalingam" userId="S::c0864345@mylambton.ca::a7602185-bf92-4b58-b6c3-415978142e1f" providerId="AD" clId="Web-{2DDC0C3D-F9E8-4FED-8A4F-5F079A16A6CB}" dt="2022-11-21T20:07:15.164" v="186"/>
          <ac:spMkLst>
            <pc:docMk/>
            <pc:sldMk cId="115050471" sldId="261"/>
            <ac:spMk id="2" creationId="{1400FD98-2088-DBE8-11D9-FBDECCA5A1D4}"/>
          </ac:spMkLst>
        </pc:spChg>
        <pc:spChg chg="add mod">
          <ac:chgData name="Karthi Kuthalingam" userId="S::c0864345@mylambton.ca::a7602185-bf92-4b58-b6c3-415978142e1f" providerId="AD" clId="Web-{2DDC0C3D-F9E8-4FED-8A4F-5F079A16A6CB}" dt="2022-11-21T20:46:38.931" v="875" actId="20577"/>
          <ac:spMkLst>
            <pc:docMk/>
            <pc:sldMk cId="115050471" sldId="261"/>
            <ac:spMk id="4" creationId="{4D213A31-B96F-4016-B1A3-791777EBC225}"/>
          </ac:spMkLst>
        </pc:spChg>
        <pc:spChg chg="mod">
          <ac:chgData name="Karthi Kuthalingam" userId="S::c0864345@mylambton.ca::a7602185-bf92-4b58-b6c3-415978142e1f" providerId="AD" clId="Web-{2DDC0C3D-F9E8-4FED-8A4F-5F079A16A6CB}" dt="2022-11-21T20:45:15.900" v="868" actId="1076"/>
          <ac:spMkLst>
            <pc:docMk/>
            <pc:sldMk cId="115050471" sldId="261"/>
            <ac:spMk id="15" creationId="{13DCD618-3457-DBE5-4169-DB7BC9CF16C4}"/>
          </ac:spMkLst>
        </pc:spChg>
        <pc:spChg chg="del">
          <ac:chgData name="Karthi Kuthalingam" userId="S::c0864345@mylambton.ca::a7602185-bf92-4b58-b6c3-415978142e1f" providerId="AD" clId="Web-{2DDC0C3D-F9E8-4FED-8A4F-5F079A16A6CB}" dt="2022-11-21T20:03:31.823" v="137"/>
          <ac:spMkLst>
            <pc:docMk/>
            <pc:sldMk cId="115050471" sldId="261"/>
            <ac:spMk id="19" creationId="{E5E7242E-E610-2ECF-EBC5-C40EBA9F25E0}"/>
          </ac:spMkLst>
        </pc:spChg>
        <pc:spChg chg="del">
          <ac:chgData name="Karthi Kuthalingam" userId="S::c0864345@mylambton.ca::a7602185-bf92-4b58-b6c3-415978142e1f" providerId="AD" clId="Web-{2DDC0C3D-F9E8-4FED-8A4F-5F079A16A6CB}" dt="2022-11-21T20:03:15.713" v="131"/>
          <ac:spMkLst>
            <pc:docMk/>
            <pc:sldMk cId="115050471" sldId="261"/>
            <ac:spMk id="38" creationId="{44869025-13F5-FF03-A839-FAB816BE355C}"/>
          </ac:spMkLst>
        </pc:spChg>
        <pc:spChg chg="del">
          <ac:chgData name="Karthi Kuthalingam" userId="S::c0864345@mylambton.ca::a7602185-bf92-4b58-b6c3-415978142e1f" providerId="AD" clId="Web-{2DDC0C3D-F9E8-4FED-8A4F-5F079A16A6CB}" dt="2022-11-21T20:04:18.697" v="144"/>
          <ac:spMkLst>
            <pc:docMk/>
            <pc:sldMk cId="115050471" sldId="261"/>
            <ac:spMk id="97" creationId="{3E3312FE-3A71-2725-C5E7-4B47DC8842EA}"/>
          </ac:spMkLst>
        </pc:spChg>
        <pc:spChg chg="del">
          <ac:chgData name="Karthi Kuthalingam" userId="S::c0864345@mylambton.ca::a7602185-bf92-4b58-b6c3-415978142e1f" providerId="AD" clId="Web-{2DDC0C3D-F9E8-4FED-8A4F-5F079A16A6CB}" dt="2022-11-21T20:04:16.150" v="143"/>
          <ac:spMkLst>
            <pc:docMk/>
            <pc:sldMk cId="115050471" sldId="261"/>
            <ac:spMk id="98" creationId="{D9BD70C4-25F6-3A7B-D678-B8DEE72070A1}"/>
          </ac:spMkLst>
        </pc:spChg>
        <pc:spChg chg="del">
          <ac:chgData name="Karthi Kuthalingam" userId="S::c0864345@mylambton.ca::a7602185-bf92-4b58-b6c3-415978142e1f" providerId="AD" clId="Web-{2DDC0C3D-F9E8-4FED-8A4F-5F079A16A6CB}" dt="2022-11-21T20:04:08.619" v="142"/>
          <ac:spMkLst>
            <pc:docMk/>
            <pc:sldMk cId="115050471" sldId="261"/>
            <ac:spMk id="101" creationId="{40CCF7F2-D872-0424-1A04-7D66FCD88B9C}"/>
          </ac:spMkLst>
        </pc:spChg>
        <pc:spChg chg="del">
          <ac:chgData name="Karthi Kuthalingam" userId="S::c0864345@mylambton.ca::a7602185-bf92-4b58-b6c3-415978142e1f" providerId="AD" clId="Web-{2DDC0C3D-F9E8-4FED-8A4F-5F079A16A6CB}" dt="2022-11-21T20:03:28.885" v="136"/>
          <ac:spMkLst>
            <pc:docMk/>
            <pc:sldMk cId="115050471" sldId="261"/>
            <ac:spMk id="165" creationId="{7FCC8389-0FDF-9D03-DAD3-6C25F5884065}"/>
          </ac:spMkLst>
        </pc:spChg>
        <pc:spChg chg="del mod">
          <ac:chgData name="Karthi Kuthalingam" userId="S::c0864345@mylambton.ca::a7602185-bf92-4b58-b6c3-415978142e1f" providerId="AD" clId="Web-{2DDC0C3D-F9E8-4FED-8A4F-5F079A16A6CB}" dt="2022-11-21T20:11:49.894" v="277"/>
          <ac:spMkLst>
            <pc:docMk/>
            <pc:sldMk cId="115050471" sldId="261"/>
            <ac:spMk id="166" creationId="{51BE7D04-75E9-0AAD-350C-2ADBCB996129}"/>
          </ac:spMkLst>
        </pc:spChg>
        <pc:spChg chg="del">
          <ac:chgData name="Karthi Kuthalingam" userId="S::c0864345@mylambton.ca::a7602185-bf92-4b58-b6c3-415978142e1f" providerId="AD" clId="Web-{2DDC0C3D-F9E8-4FED-8A4F-5F079A16A6CB}" dt="2022-11-21T20:11:55.098" v="278"/>
          <ac:spMkLst>
            <pc:docMk/>
            <pc:sldMk cId="115050471" sldId="261"/>
            <ac:spMk id="167" creationId="{A70403E8-9A02-C147-89C1-C7AAEF36BEDD}"/>
          </ac:spMkLst>
        </pc:spChg>
        <pc:spChg chg="del mod">
          <ac:chgData name="Karthi Kuthalingam" userId="S::c0864345@mylambton.ca::a7602185-bf92-4b58-b6c3-415978142e1f" providerId="AD" clId="Web-{2DDC0C3D-F9E8-4FED-8A4F-5F079A16A6CB}" dt="2022-11-21T20:12:08.738" v="281"/>
          <ac:spMkLst>
            <pc:docMk/>
            <pc:sldMk cId="115050471" sldId="261"/>
            <ac:spMk id="168" creationId="{9EC3E191-2E88-E549-D771-7EF368FC7A25}"/>
          </ac:spMkLst>
        </pc:spChg>
        <pc:spChg chg="del mod">
          <ac:chgData name="Karthi Kuthalingam" userId="S::c0864345@mylambton.ca::a7602185-bf92-4b58-b6c3-415978142e1f" providerId="AD" clId="Web-{2DDC0C3D-F9E8-4FED-8A4F-5F079A16A6CB}" dt="2022-11-21T20:05:00.775" v="150"/>
          <ac:spMkLst>
            <pc:docMk/>
            <pc:sldMk cId="115050471" sldId="261"/>
            <ac:spMk id="170" creationId="{BC25DF09-6CB9-0C10-A1AB-62267BFAEB5C}"/>
          </ac:spMkLst>
        </pc:spChg>
        <pc:spChg chg="del">
          <ac:chgData name="Karthi Kuthalingam" userId="S::c0864345@mylambton.ca::a7602185-bf92-4b58-b6c3-415978142e1f" providerId="AD" clId="Web-{2DDC0C3D-F9E8-4FED-8A4F-5F079A16A6CB}" dt="2022-11-21T20:03:26.557" v="135"/>
          <ac:spMkLst>
            <pc:docMk/>
            <pc:sldMk cId="115050471" sldId="261"/>
            <ac:spMk id="172" creationId="{F5D43B1B-F5EA-0005-335B-AA05A28905D8}"/>
          </ac:spMkLst>
        </pc:spChg>
        <pc:spChg chg="del">
          <ac:chgData name="Karthi Kuthalingam" userId="S::c0864345@mylambton.ca::a7602185-bf92-4b58-b6c3-415978142e1f" providerId="AD" clId="Web-{2DDC0C3D-F9E8-4FED-8A4F-5F079A16A6CB}" dt="2022-11-21T20:04:56.134" v="149"/>
          <ac:spMkLst>
            <pc:docMk/>
            <pc:sldMk cId="115050471" sldId="261"/>
            <ac:spMk id="193" creationId="{7091B10C-9510-4A30-A675-DB3F976942B3}"/>
          </ac:spMkLst>
        </pc:spChg>
        <pc:spChg chg="del">
          <ac:chgData name="Karthi Kuthalingam" userId="S::c0864345@mylambton.ca::a7602185-bf92-4b58-b6c3-415978142e1f" providerId="AD" clId="Web-{2DDC0C3D-F9E8-4FED-8A4F-5F079A16A6CB}" dt="2022-11-21T20:05:05.321" v="152"/>
          <ac:spMkLst>
            <pc:docMk/>
            <pc:sldMk cId="115050471" sldId="261"/>
            <ac:spMk id="205" creationId="{6AD2595A-C12C-8EDA-660F-926DF21FC89D}"/>
          </ac:spMkLst>
        </pc:spChg>
        <pc:spChg chg="del mod">
          <ac:chgData name="Karthi Kuthalingam" userId="S::c0864345@mylambton.ca::a7602185-bf92-4b58-b6c3-415978142e1f" providerId="AD" clId="Web-{2DDC0C3D-F9E8-4FED-8A4F-5F079A16A6CB}" dt="2022-11-21T20:03:08.245" v="130"/>
          <ac:spMkLst>
            <pc:docMk/>
            <pc:sldMk cId="115050471" sldId="261"/>
            <ac:spMk id="219" creationId="{E34F8E70-30AA-5C59-66FE-7F6C2849424A}"/>
          </ac:spMkLst>
        </pc:spChg>
        <pc:spChg chg="mod">
          <ac:chgData name="Karthi Kuthalingam" userId="S::c0864345@mylambton.ca::a7602185-bf92-4b58-b6c3-415978142e1f" providerId="AD" clId="Web-{2DDC0C3D-F9E8-4FED-8A4F-5F079A16A6CB}" dt="2022-11-21T20:45:22.025" v="869" actId="14100"/>
          <ac:spMkLst>
            <pc:docMk/>
            <pc:sldMk cId="115050471" sldId="261"/>
            <ac:spMk id="463" creationId="{7B899287-392A-4625-A244-71A98FF18FF9}"/>
          </ac:spMkLst>
        </pc:spChg>
        <pc:spChg chg="mod">
          <ac:chgData name="Karthi Kuthalingam" userId="S::c0864345@mylambton.ca::a7602185-bf92-4b58-b6c3-415978142e1f" providerId="AD" clId="Web-{2DDC0C3D-F9E8-4FED-8A4F-5F079A16A6CB}" dt="2022-11-21T20:46:13.446" v="870" actId="1076"/>
          <ac:spMkLst>
            <pc:docMk/>
            <pc:sldMk cId="115050471" sldId="261"/>
            <ac:spMk id="464" creationId="{3AA81654-9CBA-0AFA-C834-B8CB54F3AB8A}"/>
          </ac:spMkLst>
        </pc:spChg>
        <pc:grpChg chg="del">
          <ac:chgData name="Karthi Kuthalingam" userId="S::c0864345@mylambton.ca::a7602185-bf92-4b58-b6c3-415978142e1f" providerId="AD" clId="Web-{2DDC0C3D-F9E8-4FED-8A4F-5F079A16A6CB}" dt="2022-11-21T20:02:23.464" v="125"/>
          <ac:grpSpMkLst>
            <pc:docMk/>
            <pc:sldMk cId="115050471" sldId="261"/>
            <ac:grpSpMk id="13" creationId="{577BA174-B4D8-7FCC-346B-611A6F6B52E8}"/>
          </ac:grpSpMkLst>
        </pc:grpChg>
        <pc:grpChg chg="del">
          <ac:chgData name="Karthi Kuthalingam" userId="S::c0864345@mylambton.ca::a7602185-bf92-4b58-b6c3-415978142e1f" providerId="AD" clId="Web-{2DDC0C3D-F9E8-4FED-8A4F-5F079A16A6CB}" dt="2022-11-21T20:03:17.557" v="132"/>
          <ac:grpSpMkLst>
            <pc:docMk/>
            <pc:sldMk cId="115050471" sldId="261"/>
            <ac:grpSpMk id="34" creationId="{1107DFA1-1508-17E8-DE7C-7EA509F88F25}"/>
          </ac:grpSpMkLst>
        </pc:grpChg>
        <pc:grpChg chg="del">
          <ac:chgData name="Karthi Kuthalingam" userId="S::c0864345@mylambton.ca::a7602185-bf92-4b58-b6c3-415978142e1f" providerId="AD" clId="Web-{2DDC0C3D-F9E8-4FED-8A4F-5F079A16A6CB}" dt="2022-11-21T20:03:19.792" v="133"/>
          <ac:grpSpMkLst>
            <pc:docMk/>
            <pc:sldMk cId="115050471" sldId="261"/>
            <ac:grpSpMk id="43" creationId="{F21C8979-E8C1-F84D-F8AC-83931CF44A60}"/>
          </ac:grpSpMkLst>
        </pc:grpChg>
        <pc:grpChg chg="del mod">
          <ac:chgData name="Karthi Kuthalingam" userId="S::c0864345@mylambton.ca::a7602185-bf92-4b58-b6c3-415978142e1f" providerId="AD" clId="Web-{2DDC0C3D-F9E8-4FED-8A4F-5F079A16A6CB}" dt="2022-11-21T20:04:21.134" v="145"/>
          <ac:grpSpMkLst>
            <pc:docMk/>
            <pc:sldMk cId="115050471" sldId="261"/>
            <ac:grpSpMk id="90" creationId="{12A7CC49-66C1-1441-EF87-A8DE6415BCCF}"/>
          </ac:grpSpMkLst>
        </pc:grpChg>
        <pc:grpChg chg="del">
          <ac:chgData name="Karthi Kuthalingam" userId="S::c0864345@mylambton.ca::a7602185-bf92-4b58-b6c3-415978142e1f" providerId="AD" clId="Web-{2DDC0C3D-F9E8-4FED-8A4F-5F079A16A6CB}" dt="2022-11-21T20:03:22.088" v="134"/>
          <ac:grpSpMkLst>
            <pc:docMk/>
            <pc:sldMk cId="115050471" sldId="261"/>
            <ac:grpSpMk id="111" creationId="{1F4146AE-7EFF-D0A1-CA86-77E5370A028D}"/>
          </ac:grpSpMkLst>
        </pc:grpChg>
        <pc:grpChg chg="del">
          <ac:chgData name="Karthi Kuthalingam" userId="S::c0864345@mylambton.ca::a7602185-bf92-4b58-b6c3-415978142e1f" providerId="AD" clId="Web-{2DDC0C3D-F9E8-4FED-8A4F-5F079A16A6CB}" dt="2022-11-21T20:02:19.074" v="124"/>
          <ac:grpSpMkLst>
            <pc:docMk/>
            <pc:sldMk cId="115050471" sldId="261"/>
            <ac:grpSpMk id="125" creationId="{0E033321-4DFE-3CC2-CA32-ED3E99C5ECA1}"/>
          </ac:grpSpMkLst>
        </pc:grpChg>
        <pc:grpChg chg="del">
          <ac:chgData name="Karthi Kuthalingam" userId="S::c0864345@mylambton.ca::a7602185-bf92-4b58-b6c3-415978142e1f" providerId="AD" clId="Web-{2DDC0C3D-F9E8-4FED-8A4F-5F079A16A6CB}" dt="2022-11-21T20:03:00.807" v="128"/>
          <ac:grpSpMkLst>
            <pc:docMk/>
            <pc:sldMk cId="115050471" sldId="261"/>
            <ac:grpSpMk id="159" creationId="{05B9184E-0CAE-9A1A-641D-2721EC2F6351}"/>
          </ac:grpSpMkLst>
        </pc:grpChg>
        <pc:grpChg chg="del">
          <ac:chgData name="Karthi Kuthalingam" userId="S::c0864345@mylambton.ca::a7602185-bf92-4b58-b6c3-415978142e1f" providerId="AD" clId="Web-{2DDC0C3D-F9E8-4FED-8A4F-5F079A16A6CB}" dt="2022-11-21T20:04:24.572" v="146"/>
          <ac:grpSpMkLst>
            <pc:docMk/>
            <pc:sldMk cId="115050471" sldId="261"/>
            <ac:grpSpMk id="276" creationId="{FE362D7C-CE23-D55D-DD86-4440868ABC5D}"/>
          </ac:grpSpMkLst>
        </pc:grpChg>
        <pc:grpChg chg="del">
          <ac:chgData name="Karthi Kuthalingam" userId="S::c0864345@mylambton.ca::a7602185-bf92-4b58-b6c3-415978142e1f" providerId="AD" clId="Web-{2DDC0C3D-F9E8-4FED-8A4F-5F079A16A6CB}" dt="2022-11-21T20:04:41.150" v="148"/>
          <ac:grpSpMkLst>
            <pc:docMk/>
            <pc:sldMk cId="115050471" sldId="261"/>
            <ac:grpSpMk id="286" creationId="{13788EC0-7EB6-455C-086B-2C091EC2CB9B}"/>
          </ac:grpSpMkLst>
        </pc:grpChg>
        <pc:grpChg chg="del">
          <ac:chgData name="Karthi Kuthalingam" userId="S::c0864345@mylambton.ca::a7602185-bf92-4b58-b6c3-415978142e1f" providerId="AD" clId="Web-{2DDC0C3D-F9E8-4FED-8A4F-5F079A16A6CB}" dt="2022-11-21T20:05:03.462" v="151"/>
          <ac:grpSpMkLst>
            <pc:docMk/>
            <pc:sldMk cId="115050471" sldId="261"/>
            <ac:grpSpMk id="293" creationId="{F173FC95-88A3-B6BD-4085-ADF8AA301731}"/>
          </ac:grpSpMkLst>
        </pc:grpChg>
        <pc:picChg chg="del">
          <ac:chgData name="Karthi Kuthalingam" userId="S::c0864345@mylambton.ca::a7602185-bf92-4b58-b6c3-415978142e1f" providerId="AD" clId="Web-{2DDC0C3D-F9E8-4FED-8A4F-5F079A16A6CB}" dt="2022-11-21T20:17:28.984" v="390"/>
          <ac:picMkLst>
            <pc:docMk/>
            <pc:sldMk cId="115050471" sldId="261"/>
            <ac:picMk id="462" creationId="{F4A03BD3-3EC1-6D62-D826-893136ABD6EE}"/>
          </ac:picMkLst>
        </pc:picChg>
        <pc:cxnChg chg="del">
          <ac:chgData name="Karthi Kuthalingam" userId="S::c0864345@mylambton.ca::a7602185-bf92-4b58-b6c3-415978142e1f" providerId="AD" clId="Web-{2DDC0C3D-F9E8-4FED-8A4F-5F079A16A6CB}" dt="2022-11-21T20:17:37.421" v="392"/>
          <ac:cxnSpMkLst>
            <pc:docMk/>
            <pc:sldMk cId="115050471" sldId="261"/>
            <ac:cxnSpMk id="3" creationId="{DB2B80E6-6A9A-92DB-7778-483C4BA6ECF1}"/>
          </ac:cxnSpMkLst>
        </pc:cxnChg>
        <pc:cxnChg chg="del mod">
          <ac:chgData name="Karthi Kuthalingam" userId="S::c0864345@mylambton.ca::a7602185-bf92-4b58-b6c3-415978142e1f" providerId="AD" clId="Web-{2DDC0C3D-F9E8-4FED-8A4F-5F079A16A6CB}" dt="2022-11-21T20:11:22.582" v="271"/>
          <ac:cxnSpMkLst>
            <pc:docMk/>
            <pc:sldMk cId="115050471" sldId="261"/>
            <ac:cxnSpMk id="104" creationId="{BF6ECA73-37DD-6536-DE03-62195ECD8D05}"/>
          </ac:cxnSpMkLst>
        </pc:cxnChg>
        <pc:cxnChg chg="del">
          <ac:chgData name="Karthi Kuthalingam" userId="S::c0864345@mylambton.ca::a7602185-bf92-4b58-b6c3-415978142e1f" providerId="AD" clId="Web-{2DDC0C3D-F9E8-4FED-8A4F-5F079A16A6CB}" dt="2022-11-21T20:11:25.379" v="272"/>
          <ac:cxnSpMkLst>
            <pc:docMk/>
            <pc:sldMk cId="115050471" sldId="261"/>
            <ac:cxnSpMk id="105" creationId="{78725C2E-845F-7AF3-AA7C-8EB6CD7B03F0}"/>
          </ac:cxnSpMkLst>
        </pc:cxnChg>
        <pc:cxnChg chg="del">
          <ac:chgData name="Karthi Kuthalingam" userId="S::c0864345@mylambton.ca::a7602185-bf92-4b58-b6c3-415978142e1f" providerId="AD" clId="Web-{2DDC0C3D-F9E8-4FED-8A4F-5F079A16A6CB}" dt="2022-11-21T20:11:27.692" v="273"/>
          <ac:cxnSpMkLst>
            <pc:docMk/>
            <pc:sldMk cId="115050471" sldId="261"/>
            <ac:cxnSpMk id="106" creationId="{23B0F5F7-D9E2-290E-0414-BA3EB6B70711}"/>
          </ac:cxnSpMkLst>
        </pc:cxnChg>
        <pc:cxnChg chg="del">
          <ac:chgData name="Karthi Kuthalingam" userId="S::c0864345@mylambton.ca::a7602185-bf92-4b58-b6c3-415978142e1f" providerId="AD" clId="Web-{2DDC0C3D-F9E8-4FED-8A4F-5F079A16A6CB}" dt="2022-11-21T20:11:30.598" v="274"/>
          <ac:cxnSpMkLst>
            <pc:docMk/>
            <pc:sldMk cId="115050471" sldId="261"/>
            <ac:cxnSpMk id="107" creationId="{408A4668-A27A-6322-D6BD-5A814961525A}"/>
          </ac:cxnSpMkLst>
        </pc:cxnChg>
      </pc:sldChg>
      <pc:sldChg chg="modSp">
        <pc:chgData name="Karthi Kuthalingam" userId="S::c0864345@mylambton.ca::a7602185-bf92-4b58-b6c3-415978142e1f" providerId="AD" clId="Web-{2DDC0C3D-F9E8-4FED-8A4F-5F079A16A6CB}" dt="2022-11-21T20:01:48.215" v="120" actId="20577"/>
        <pc:sldMkLst>
          <pc:docMk/>
          <pc:sldMk cId="2657828200" sldId="263"/>
        </pc:sldMkLst>
        <pc:spChg chg="mod">
          <ac:chgData name="Karthi Kuthalingam" userId="S::c0864345@mylambton.ca::a7602185-bf92-4b58-b6c3-415978142e1f" providerId="AD" clId="Web-{2DDC0C3D-F9E8-4FED-8A4F-5F079A16A6CB}" dt="2022-11-21T20:01:48.215" v="120" actId="20577"/>
          <ac:spMkLst>
            <pc:docMk/>
            <pc:sldMk cId="2657828200" sldId="263"/>
            <ac:spMk id="1421" creationId="{0BE74CD1-776B-E35E-4EB2-C4055C300E23}"/>
          </ac:spMkLst>
        </pc:spChg>
      </pc:sldChg>
      <pc:sldChg chg="delSp modSp add ord replId">
        <pc:chgData name="Karthi Kuthalingam" userId="S::c0864345@mylambton.ca::a7602185-bf92-4b58-b6c3-415978142e1f" providerId="AD" clId="Web-{2DDC0C3D-F9E8-4FED-8A4F-5F079A16A6CB}" dt="2022-11-21T20:45:03.072" v="867" actId="1076"/>
        <pc:sldMkLst>
          <pc:docMk/>
          <pc:sldMk cId="3575099203" sldId="267"/>
        </pc:sldMkLst>
        <pc:spChg chg="mod">
          <ac:chgData name="Karthi Kuthalingam" userId="S::c0864345@mylambton.ca::a7602185-bf92-4b58-b6c3-415978142e1f" providerId="AD" clId="Web-{2DDC0C3D-F9E8-4FED-8A4F-5F079A16A6CB}" dt="2022-11-21T20:44:55.276" v="866" actId="20577"/>
          <ac:spMkLst>
            <pc:docMk/>
            <pc:sldMk cId="3575099203" sldId="267"/>
            <ac:spMk id="4" creationId="{4D213A31-B96F-4016-B1A3-791777EBC225}"/>
          </ac:spMkLst>
        </pc:spChg>
        <pc:spChg chg="mod">
          <ac:chgData name="Karthi Kuthalingam" userId="S::c0864345@mylambton.ca::a7602185-bf92-4b58-b6c3-415978142e1f" providerId="AD" clId="Web-{2DDC0C3D-F9E8-4FED-8A4F-5F079A16A6CB}" dt="2022-11-21T20:45:03.072" v="867" actId="1076"/>
          <ac:spMkLst>
            <pc:docMk/>
            <pc:sldMk cId="3575099203" sldId="267"/>
            <ac:spMk id="15" creationId="{13DCD618-3457-DBE5-4169-DB7BC9CF16C4}"/>
          </ac:spMkLst>
        </pc:spChg>
        <pc:spChg chg="del mod">
          <ac:chgData name="Karthi Kuthalingam" userId="S::c0864345@mylambton.ca::a7602185-bf92-4b58-b6c3-415978142e1f" providerId="AD" clId="Web-{2DDC0C3D-F9E8-4FED-8A4F-5F079A16A6CB}" dt="2022-11-21T20:43:31.620" v="848"/>
          <ac:spMkLst>
            <pc:docMk/>
            <pc:sldMk cId="3575099203" sldId="267"/>
            <ac:spMk id="464" creationId="{3AA81654-9CBA-0AFA-C834-B8CB54F3AB8A}"/>
          </ac:spMkLst>
        </pc:spChg>
      </pc:sldChg>
    </pc:docChg>
  </pc:docChgLst>
  <pc:docChgLst>
    <pc:chgData name="Karthi Kuthalingam" userId="S::c0864345@mylambton.ca::a7602185-bf92-4b58-b6c3-415978142e1f" providerId="AD" clId="Web-{1C025C86-02BB-4AEA-A2E3-E0569FCC95E2}"/>
    <pc:docChg chg="modSld">
      <pc:chgData name="Karthi Kuthalingam" userId="S::c0864345@mylambton.ca::a7602185-bf92-4b58-b6c3-415978142e1f" providerId="AD" clId="Web-{1C025C86-02BB-4AEA-A2E3-E0569FCC95E2}" dt="2022-11-22T01:05:10.245" v="20" actId="20577"/>
      <pc:docMkLst>
        <pc:docMk/>
      </pc:docMkLst>
      <pc:sldChg chg="modSp">
        <pc:chgData name="Karthi Kuthalingam" userId="S::c0864345@mylambton.ca::a7602185-bf92-4b58-b6c3-415978142e1f" providerId="AD" clId="Web-{1C025C86-02BB-4AEA-A2E3-E0569FCC95E2}" dt="2022-11-22T01:05:10.245" v="20" actId="20577"/>
        <pc:sldMkLst>
          <pc:docMk/>
          <pc:sldMk cId="1383707024" sldId="268"/>
        </pc:sldMkLst>
        <pc:spChg chg="mod">
          <ac:chgData name="Karthi Kuthalingam" userId="S::c0864345@mylambton.ca::a7602185-bf92-4b58-b6c3-415978142e1f" providerId="AD" clId="Web-{1C025C86-02BB-4AEA-A2E3-E0569FCC95E2}" dt="2022-11-22T01:03:51.993" v="7" actId="20577"/>
          <ac:spMkLst>
            <pc:docMk/>
            <pc:sldMk cId="1383707024" sldId="268"/>
            <ac:spMk id="301" creationId="{AC14E122-0D80-423A-2830-6A9CD610477E}"/>
          </ac:spMkLst>
        </pc:spChg>
        <pc:spChg chg="mod">
          <ac:chgData name="Karthi Kuthalingam" userId="S::c0864345@mylambton.ca::a7602185-bf92-4b58-b6c3-415978142e1f" providerId="AD" clId="Web-{1C025C86-02BB-4AEA-A2E3-E0569FCC95E2}" dt="2022-11-22T01:03:40.196" v="5" actId="20577"/>
          <ac:spMkLst>
            <pc:docMk/>
            <pc:sldMk cId="1383707024" sldId="268"/>
            <ac:spMk id="302" creationId="{43E5E7E2-7D6D-0539-BC58-91B32C7A858F}"/>
          </ac:spMkLst>
        </pc:spChg>
        <pc:spChg chg="mod">
          <ac:chgData name="Karthi Kuthalingam" userId="S::c0864345@mylambton.ca::a7602185-bf92-4b58-b6c3-415978142e1f" providerId="AD" clId="Web-{1C025C86-02BB-4AEA-A2E3-E0569FCC95E2}" dt="2022-11-22T01:04:51.822" v="17" actId="20577"/>
          <ac:spMkLst>
            <pc:docMk/>
            <pc:sldMk cId="1383707024" sldId="268"/>
            <ac:spMk id="303" creationId="{CC1F0F37-8CB8-257E-DC7B-8FEBE3AA5B85}"/>
          </ac:spMkLst>
        </pc:spChg>
        <pc:spChg chg="mod">
          <ac:chgData name="Karthi Kuthalingam" userId="S::c0864345@mylambton.ca::a7602185-bf92-4b58-b6c3-415978142e1f" providerId="AD" clId="Web-{1C025C86-02BB-4AEA-A2E3-E0569FCC95E2}" dt="2022-11-22T01:04:37.448" v="15" actId="20577"/>
          <ac:spMkLst>
            <pc:docMk/>
            <pc:sldMk cId="1383707024" sldId="268"/>
            <ac:spMk id="304" creationId="{F2267CC5-CA70-8130-CBCD-C5FF4F214D11}"/>
          </ac:spMkLst>
        </pc:spChg>
        <pc:spChg chg="mod">
          <ac:chgData name="Karthi Kuthalingam" userId="S::c0864345@mylambton.ca::a7602185-bf92-4b58-b6c3-415978142e1f" providerId="AD" clId="Web-{1C025C86-02BB-4AEA-A2E3-E0569FCC95E2}" dt="2022-11-22T01:04:10.931" v="10" actId="20577"/>
          <ac:spMkLst>
            <pc:docMk/>
            <pc:sldMk cId="1383707024" sldId="268"/>
            <ac:spMk id="305" creationId="{BC0D2A4E-EDE8-C543-F78A-07C9DBD10683}"/>
          </ac:spMkLst>
        </pc:spChg>
        <pc:spChg chg="mod">
          <ac:chgData name="Karthi Kuthalingam" userId="S::c0864345@mylambton.ca::a7602185-bf92-4b58-b6c3-415978142e1f" providerId="AD" clId="Web-{1C025C86-02BB-4AEA-A2E3-E0569FCC95E2}" dt="2022-11-22T01:03:21.274" v="2" actId="20577"/>
          <ac:spMkLst>
            <pc:docMk/>
            <pc:sldMk cId="1383707024" sldId="268"/>
            <ac:spMk id="306" creationId="{CE1EC681-B7DB-6B12-EF5A-A589966B0152}"/>
          </ac:spMkLst>
        </pc:spChg>
        <pc:spChg chg="mod">
          <ac:chgData name="Karthi Kuthalingam" userId="S::c0864345@mylambton.ca::a7602185-bf92-4b58-b6c3-415978142e1f" providerId="AD" clId="Web-{1C025C86-02BB-4AEA-A2E3-E0569FCC95E2}" dt="2022-11-22T01:05:10.245" v="20" actId="20577"/>
          <ac:spMkLst>
            <pc:docMk/>
            <pc:sldMk cId="1383707024" sldId="268"/>
            <ac:spMk id="307" creationId="{C3DA8CAA-5470-6995-A534-A6ACC7B24370}"/>
          </ac:spMkLst>
        </pc:spChg>
        <pc:spChg chg="mod">
          <ac:chgData name="Karthi Kuthalingam" userId="S::c0864345@mylambton.ca::a7602185-bf92-4b58-b6c3-415978142e1f" providerId="AD" clId="Web-{1C025C86-02BB-4AEA-A2E3-E0569FCC95E2}" dt="2022-11-22T01:04:24.775" v="13" actId="20577"/>
          <ac:spMkLst>
            <pc:docMk/>
            <pc:sldMk cId="1383707024" sldId="268"/>
            <ac:spMk id="308" creationId="{E92D372F-948A-6F4C-F349-C3C089A856E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83EF5-FDAD-4974-BCA6-8CDBA888EBA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9AAB61A-8866-4271-BF88-56EEFE1BA87D}">
      <dgm:prSet/>
      <dgm:spPr/>
      <dgm:t>
        <a:bodyPr/>
        <a:lstStyle/>
        <a:p>
          <a:pPr>
            <a:defRPr cap="all"/>
          </a:pPr>
          <a:r>
            <a:rPr lang="en-US" b="1" i="0" baseline="0"/>
            <a:t>Microsoft Excel  For Data Cleaning.</a:t>
          </a:r>
          <a:endParaRPr lang="en-US"/>
        </a:p>
      </dgm:t>
    </dgm:pt>
    <dgm:pt modelId="{6F7E75B9-8011-4CA8-A567-3BCCFAB66084}" type="parTrans" cxnId="{7A10F47F-43C1-40F5-9333-2C099A378646}">
      <dgm:prSet/>
      <dgm:spPr/>
      <dgm:t>
        <a:bodyPr/>
        <a:lstStyle/>
        <a:p>
          <a:endParaRPr lang="en-US"/>
        </a:p>
      </dgm:t>
    </dgm:pt>
    <dgm:pt modelId="{D773C92A-1FB9-4AAC-AC1D-480B47680D4C}" type="sibTrans" cxnId="{7A10F47F-43C1-40F5-9333-2C099A378646}">
      <dgm:prSet/>
      <dgm:spPr/>
      <dgm:t>
        <a:bodyPr/>
        <a:lstStyle/>
        <a:p>
          <a:endParaRPr lang="en-US"/>
        </a:p>
      </dgm:t>
    </dgm:pt>
    <dgm:pt modelId="{0F581E03-27ED-4B2E-BBBA-93CBB5E439DB}">
      <dgm:prSet/>
      <dgm:spPr/>
      <dgm:t>
        <a:bodyPr/>
        <a:lstStyle/>
        <a:p>
          <a:pPr>
            <a:defRPr cap="all"/>
          </a:pPr>
          <a:r>
            <a:rPr lang="en-US" b="1" i="0" baseline="0" dirty="0"/>
            <a:t>Hadoop For Data storage.</a:t>
          </a:r>
          <a:endParaRPr lang="en-US" dirty="0"/>
        </a:p>
      </dgm:t>
    </dgm:pt>
    <dgm:pt modelId="{A237B8C6-2AFC-4182-B69D-05F1F6C1FC37}" type="parTrans" cxnId="{EEB9EC94-F350-46DD-89A6-FA3C6D409AA7}">
      <dgm:prSet/>
      <dgm:spPr/>
      <dgm:t>
        <a:bodyPr/>
        <a:lstStyle/>
        <a:p>
          <a:endParaRPr lang="en-US"/>
        </a:p>
      </dgm:t>
    </dgm:pt>
    <dgm:pt modelId="{B28FCDE0-69C9-4709-9205-2CE239A562D6}" type="sibTrans" cxnId="{EEB9EC94-F350-46DD-89A6-FA3C6D409AA7}">
      <dgm:prSet/>
      <dgm:spPr/>
      <dgm:t>
        <a:bodyPr/>
        <a:lstStyle/>
        <a:p>
          <a:endParaRPr lang="en-US"/>
        </a:p>
      </dgm:t>
    </dgm:pt>
    <dgm:pt modelId="{EC03CE03-7D77-4279-BF58-5516C1E94BA3}">
      <dgm:prSet/>
      <dgm:spPr/>
      <dgm:t>
        <a:bodyPr/>
        <a:lstStyle/>
        <a:p>
          <a:pPr>
            <a:defRPr cap="all"/>
          </a:pPr>
          <a:r>
            <a:rPr lang="en-US" b="1" dirty="0"/>
            <a:t>Hive and Sqoop For Data Processing.</a:t>
          </a:r>
          <a:endParaRPr lang="en-US" dirty="0"/>
        </a:p>
      </dgm:t>
    </dgm:pt>
    <dgm:pt modelId="{02AE200E-D650-4F0A-A950-97D45F26D066}" type="parTrans" cxnId="{F3901652-896B-4DF6-8FA6-560036CABA05}">
      <dgm:prSet/>
      <dgm:spPr/>
      <dgm:t>
        <a:bodyPr/>
        <a:lstStyle/>
        <a:p>
          <a:endParaRPr lang="en-US"/>
        </a:p>
      </dgm:t>
    </dgm:pt>
    <dgm:pt modelId="{99986CFC-8E63-4FC1-92FB-EC5A2A5EE173}" type="sibTrans" cxnId="{F3901652-896B-4DF6-8FA6-560036CABA05}">
      <dgm:prSet/>
      <dgm:spPr/>
      <dgm:t>
        <a:bodyPr/>
        <a:lstStyle/>
        <a:p>
          <a:endParaRPr lang="en-US"/>
        </a:p>
      </dgm:t>
    </dgm:pt>
    <dgm:pt modelId="{E6B6B8AB-3957-4ADB-9370-BFC51C6D343C}">
      <dgm:prSet/>
      <dgm:spPr/>
      <dgm:t>
        <a:bodyPr/>
        <a:lstStyle/>
        <a:p>
          <a:pPr>
            <a:defRPr cap="all"/>
          </a:pPr>
          <a:r>
            <a:rPr lang="en-US" b="1" i="0" baseline="0" dirty="0"/>
            <a:t>PowerBI For Data Visualization.</a:t>
          </a:r>
          <a:endParaRPr lang="en-US" dirty="0"/>
        </a:p>
      </dgm:t>
    </dgm:pt>
    <dgm:pt modelId="{6DE3294D-C8F2-4CC9-8023-C79C726B47F1}" type="parTrans" cxnId="{B8B4015C-CF8A-45B6-9FE2-1294E84AC41D}">
      <dgm:prSet/>
      <dgm:spPr/>
      <dgm:t>
        <a:bodyPr/>
        <a:lstStyle/>
        <a:p>
          <a:endParaRPr lang="en-US"/>
        </a:p>
      </dgm:t>
    </dgm:pt>
    <dgm:pt modelId="{0469AE7E-DE34-4D5D-839F-80A4E5D03E6D}" type="sibTrans" cxnId="{B8B4015C-CF8A-45B6-9FE2-1294E84AC41D}">
      <dgm:prSet/>
      <dgm:spPr/>
      <dgm:t>
        <a:bodyPr/>
        <a:lstStyle/>
        <a:p>
          <a:endParaRPr lang="en-US"/>
        </a:p>
      </dgm:t>
    </dgm:pt>
    <dgm:pt modelId="{B6917D16-3B07-4845-A964-85BC78445A93}" type="pres">
      <dgm:prSet presAssocID="{4A283EF5-FDAD-4974-BCA6-8CDBA888EBA7}" presName="root" presStyleCnt="0">
        <dgm:presLayoutVars>
          <dgm:dir/>
          <dgm:resizeHandles val="exact"/>
        </dgm:presLayoutVars>
      </dgm:prSet>
      <dgm:spPr/>
    </dgm:pt>
    <dgm:pt modelId="{4367187C-88B6-4E3A-9C16-EB6D8DFEB840}" type="pres">
      <dgm:prSet presAssocID="{B9AAB61A-8866-4271-BF88-56EEFE1BA87D}" presName="compNode" presStyleCnt="0"/>
      <dgm:spPr/>
    </dgm:pt>
    <dgm:pt modelId="{2283FF1C-08F0-4058-9B6C-84424B5A9297}" type="pres">
      <dgm:prSet presAssocID="{B9AAB61A-8866-4271-BF88-56EEFE1BA87D}" presName="iconBgRect" presStyleLbl="bgShp" presStyleIdx="0" presStyleCnt="4"/>
      <dgm:spPr/>
    </dgm:pt>
    <dgm:pt modelId="{9B28AD1A-2414-4BFE-BB1E-DA3521961B93}" type="pres">
      <dgm:prSet presAssocID="{B9AAB61A-8866-4271-BF88-56EEFE1BA8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53464420-C5F2-4CFB-A7A9-96E508241DFE}" type="pres">
      <dgm:prSet presAssocID="{B9AAB61A-8866-4271-BF88-56EEFE1BA87D}" presName="spaceRect" presStyleCnt="0"/>
      <dgm:spPr/>
    </dgm:pt>
    <dgm:pt modelId="{1D79678E-A9BC-48FD-8EB1-B6ABEA326110}" type="pres">
      <dgm:prSet presAssocID="{B9AAB61A-8866-4271-BF88-56EEFE1BA87D}" presName="textRect" presStyleLbl="revTx" presStyleIdx="0" presStyleCnt="4">
        <dgm:presLayoutVars>
          <dgm:chMax val="1"/>
          <dgm:chPref val="1"/>
        </dgm:presLayoutVars>
      </dgm:prSet>
      <dgm:spPr/>
    </dgm:pt>
    <dgm:pt modelId="{3E259742-7F8B-4C2A-977F-E8448560B2F2}" type="pres">
      <dgm:prSet presAssocID="{D773C92A-1FB9-4AAC-AC1D-480B47680D4C}" presName="sibTrans" presStyleCnt="0"/>
      <dgm:spPr/>
    </dgm:pt>
    <dgm:pt modelId="{A30DD683-E7FB-4FBC-B1E4-4F970E0CF235}" type="pres">
      <dgm:prSet presAssocID="{0F581E03-27ED-4B2E-BBBA-93CBB5E439DB}" presName="compNode" presStyleCnt="0"/>
      <dgm:spPr/>
    </dgm:pt>
    <dgm:pt modelId="{0388EA4B-A517-479B-A446-493F7377CBA2}" type="pres">
      <dgm:prSet presAssocID="{0F581E03-27ED-4B2E-BBBA-93CBB5E439DB}" presName="iconBgRect" presStyleLbl="bgShp" presStyleIdx="1" presStyleCnt="4"/>
      <dgm:spPr/>
    </dgm:pt>
    <dgm:pt modelId="{4EF2A9AF-2043-4F5B-B684-0FD705CB1C7E}" type="pres">
      <dgm:prSet presAssocID="{0F581E03-27ED-4B2E-BBBA-93CBB5E439D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lder Search with solid fill"/>
        </a:ext>
      </dgm:extLst>
    </dgm:pt>
    <dgm:pt modelId="{D5EC5410-DE08-4C5F-AB87-D96418304761}" type="pres">
      <dgm:prSet presAssocID="{0F581E03-27ED-4B2E-BBBA-93CBB5E439DB}" presName="spaceRect" presStyleCnt="0"/>
      <dgm:spPr/>
    </dgm:pt>
    <dgm:pt modelId="{01E337F8-4675-4543-83F1-05125A2BDB2C}" type="pres">
      <dgm:prSet presAssocID="{0F581E03-27ED-4B2E-BBBA-93CBB5E439DB}" presName="textRect" presStyleLbl="revTx" presStyleIdx="1" presStyleCnt="4">
        <dgm:presLayoutVars>
          <dgm:chMax val="1"/>
          <dgm:chPref val="1"/>
        </dgm:presLayoutVars>
      </dgm:prSet>
      <dgm:spPr/>
    </dgm:pt>
    <dgm:pt modelId="{569757E0-A75C-4322-88E8-C848D82B9228}" type="pres">
      <dgm:prSet presAssocID="{B28FCDE0-69C9-4709-9205-2CE239A562D6}" presName="sibTrans" presStyleCnt="0"/>
      <dgm:spPr/>
    </dgm:pt>
    <dgm:pt modelId="{C98479DA-9DCA-491B-8489-4A7FE39FA31F}" type="pres">
      <dgm:prSet presAssocID="{EC03CE03-7D77-4279-BF58-5516C1E94BA3}" presName="compNode" presStyleCnt="0"/>
      <dgm:spPr/>
    </dgm:pt>
    <dgm:pt modelId="{678C2428-2780-431E-AF9C-2C8F7668DC29}" type="pres">
      <dgm:prSet presAssocID="{EC03CE03-7D77-4279-BF58-5516C1E94BA3}" presName="iconBgRect" presStyleLbl="bgShp" presStyleIdx="2" presStyleCnt="4"/>
      <dgm:spPr/>
    </dgm:pt>
    <dgm:pt modelId="{991E354A-93CE-449D-944A-4613F3A42B86}" type="pres">
      <dgm:prSet presAssocID="{EC03CE03-7D77-4279-BF58-5516C1E94B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e"/>
        </a:ext>
      </dgm:extLst>
    </dgm:pt>
    <dgm:pt modelId="{F3CF7F78-A9A5-46C1-B707-DE0C60E57BCE}" type="pres">
      <dgm:prSet presAssocID="{EC03CE03-7D77-4279-BF58-5516C1E94BA3}" presName="spaceRect" presStyleCnt="0"/>
      <dgm:spPr/>
    </dgm:pt>
    <dgm:pt modelId="{C61DC901-4E80-4B66-BF65-FD74C04EA6D1}" type="pres">
      <dgm:prSet presAssocID="{EC03CE03-7D77-4279-BF58-5516C1E94BA3}" presName="textRect" presStyleLbl="revTx" presStyleIdx="2" presStyleCnt="4">
        <dgm:presLayoutVars>
          <dgm:chMax val="1"/>
          <dgm:chPref val="1"/>
        </dgm:presLayoutVars>
      </dgm:prSet>
      <dgm:spPr/>
    </dgm:pt>
    <dgm:pt modelId="{DBDFC20F-B3CC-431A-85E3-20B9523C3895}" type="pres">
      <dgm:prSet presAssocID="{99986CFC-8E63-4FC1-92FB-EC5A2A5EE173}" presName="sibTrans" presStyleCnt="0"/>
      <dgm:spPr/>
    </dgm:pt>
    <dgm:pt modelId="{E5651CD8-507F-4758-8C29-FECD726E4448}" type="pres">
      <dgm:prSet presAssocID="{E6B6B8AB-3957-4ADB-9370-BFC51C6D343C}" presName="compNode" presStyleCnt="0"/>
      <dgm:spPr/>
    </dgm:pt>
    <dgm:pt modelId="{50F9F65A-6D24-4927-B050-B2A660FC23AB}" type="pres">
      <dgm:prSet presAssocID="{E6B6B8AB-3957-4ADB-9370-BFC51C6D343C}" presName="iconBgRect" presStyleLbl="bgShp" presStyleIdx="3" presStyleCnt="4"/>
      <dgm:spPr/>
    </dgm:pt>
    <dgm:pt modelId="{4A0AB678-32EB-419C-8143-9D5023E3CCB6}" type="pres">
      <dgm:prSet presAssocID="{E6B6B8AB-3957-4ADB-9370-BFC51C6D34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e chart"/>
        </a:ext>
      </dgm:extLst>
    </dgm:pt>
    <dgm:pt modelId="{5873DEA7-50ED-4A2F-984B-6BE14547E54B}" type="pres">
      <dgm:prSet presAssocID="{E6B6B8AB-3957-4ADB-9370-BFC51C6D343C}" presName="spaceRect" presStyleCnt="0"/>
      <dgm:spPr/>
    </dgm:pt>
    <dgm:pt modelId="{B4136C7F-F295-4972-9A0E-00B813C6056A}" type="pres">
      <dgm:prSet presAssocID="{E6B6B8AB-3957-4ADB-9370-BFC51C6D343C}" presName="textRect" presStyleLbl="revTx" presStyleIdx="3" presStyleCnt="4">
        <dgm:presLayoutVars>
          <dgm:chMax val="1"/>
          <dgm:chPref val="1"/>
        </dgm:presLayoutVars>
      </dgm:prSet>
      <dgm:spPr/>
    </dgm:pt>
  </dgm:ptLst>
  <dgm:cxnLst>
    <dgm:cxn modelId="{2C748F30-9F2F-48BA-B47B-517F410F4E32}" type="presOf" srcId="{B9AAB61A-8866-4271-BF88-56EEFE1BA87D}" destId="{1D79678E-A9BC-48FD-8EB1-B6ABEA326110}" srcOrd="0" destOrd="0" presId="urn:microsoft.com/office/officeart/2018/5/layout/IconCircleLabelList"/>
    <dgm:cxn modelId="{B8B4015C-CF8A-45B6-9FE2-1294E84AC41D}" srcId="{4A283EF5-FDAD-4974-BCA6-8CDBA888EBA7}" destId="{E6B6B8AB-3957-4ADB-9370-BFC51C6D343C}" srcOrd="3" destOrd="0" parTransId="{6DE3294D-C8F2-4CC9-8023-C79C726B47F1}" sibTransId="{0469AE7E-DE34-4D5D-839F-80A4E5D03E6D}"/>
    <dgm:cxn modelId="{F3901652-896B-4DF6-8FA6-560036CABA05}" srcId="{4A283EF5-FDAD-4974-BCA6-8CDBA888EBA7}" destId="{EC03CE03-7D77-4279-BF58-5516C1E94BA3}" srcOrd="2" destOrd="0" parTransId="{02AE200E-D650-4F0A-A950-97D45F26D066}" sibTransId="{99986CFC-8E63-4FC1-92FB-EC5A2A5EE173}"/>
    <dgm:cxn modelId="{7A10F47F-43C1-40F5-9333-2C099A378646}" srcId="{4A283EF5-FDAD-4974-BCA6-8CDBA888EBA7}" destId="{B9AAB61A-8866-4271-BF88-56EEFE1BA87D}" srcOrd="0" destOrd="0" parTransId="{6F7E75B9-8011-4CA8-A567-3BCCFAB66084}" sibTransId="{D773C92A-1FB9-4AAC-AC1D-480B47680D4C}"/>
    <dgm:cxn modelId="{EEB9EC94-F350-46DD-89A6-FA3C6D409AA7}" srcId="{4A283EF5-FDAD-4974-BCA6-8CDBA888EBA7}" destId="{0F581E03-27ED-4B2E-BBBA-93CBB5E439DB}" srcOrd="1" destOrd="0" parTransId="{A237B8C6-2AFC-4182-B69D-05F1F6C1FC37}" sibTransId="{B28FCDE0-69C9-4709-9205-2CE239A562D6}"/>
    <dgm:cxn modelId="{71E1B597-B8E9-455A-9FD2-7DF60DFDB1CB}" type="presOf" srcId="{4A283EF5-FDAD-4974-BCA6-8CDBA888EBA7}" destId="{B6917D16-3B07-4845-A964-85BC78445A93}" srcOrd="0" destOrd="0" presId="urn:microsoft.com/office/officeart/2018/5/layout/IconCircleLabelList"/>
    <dgm:cxn modelId="{0B2061A9-231D-4BDC-A1ED-1FDE38FE0FEA}" type="presOf" srcId="{EC03CE03-7D77-4279-BF58-5516C1E94BA3}" destId="{C61DC901-4E80-4B66-BF65-FD74C04EA6D1}" srcOrd="0" destOrd="0" presId="urn:microsoft.com/office/officeart/2018/5/layout/IconCircleLabelList"/>
    <dgm:cxn modelId="{FC7B7EE8-6E03-4374-803C-8E7452C23742}" type="presOf" srcId="{0F581E03-27ED-4B2E-BBBA-93CBB5E439DB}" destId="{01E337F8-4675-4543-83F1-05125A2BDB2C}" srcOrd="0" destOrd="0" presId="urn:microsoft.com/office/officeart/2018/5/layout/IconCircleLabelList"/>
    <dgm:cxn modelId="{347854F4-10E8-44A2-B246-5ACAA2BDF9E4}" type="presOf" srcId="{E6B6B8AB-3957-4ADB-9370-BFC51C6D343C}" destId="{B4136C7F-F295-4972-9A0E-00B813C6056A}" srcOrd="0" destOrd="0" presId="urn:microsoft.com/office/officeart/2018/5/layout/IconCircleLabelList"/>
    <dgm:cxn modelId="{852EB12C-5F06-4BD6-B21F-ABD5C6BAF5B1}" type="presParOf" srcId="{B6917D16-3B07-4845-A964-85BC78445A93}" destId="{4367187C-88B6-4E3A-9C16-EB6D8DFEB840}" srcOrd="0" destOrd="0" presId="urn:microsoft.com/office/officeart/2018/5/layout/IconCircleLabelList"/>
    <dgm:cxn modelId="{2B6FD335-4827-4F4F-ADD2-296916B5CD07}" type="presParOf" srcId="{4367187C-88B6-4E3A-9C16-EB6D8DFEB840}" destId="{2283FF1C-08F0-4058-9B6C-84424B5A9297}" srcOrd="0" destOrd="0" presId="urn:microsoft.com/office/officeart/2018/5/layout/IconCircleLabelList"/>
    <dgm:cxn modelId="{48A69EBF-248C-4E2D-999F-516A437E4F70}" type="presParOf" srcId="{4367187C-88B6-4E3A-9C16-EB6D8DFEB840}" destId="{9B28AD1A-2414-4BFE-BB1E-DA3521961B93}" srcOrd="1" destOrd="0" presId="urn:microsoft.com/office/officeart/2018/5/layout/IconCircleLabelList"/>
    <dgm:cxn modelId="{0B54D135-0535-4B7F-BB83-646A755CE53E}" type="presParOf" srcId="{4367187C-88B6-4E3A-9C16-EB6D8DFEB840}" destId="{53464420-C5F2-4CFB-A7A9-96E508241DFE}" srcOrd="2" destOrd="0" presId="urn:microsoft.com/office/officeart/2018/5/layout/IconCircleLabelList"/>
    <dgm:cxn modelId="{4D9EEAC1-CDBD-4FAA-9FB1-E491467D87B5}" type="presParOf" srcId="{4367187C-88B6-4E3A-9C16-EB6D8DFEB840}" destId="{1D79678E-A9BC-48FD-8EB1-B6ABEA326110}" srcOrd="3" destOrd="0" presId="urn:microsoft.com/office/officeart/2018/5/layout/IconCircleLabelList"/>
    <dgm:cxn modelId="{46ED08D1-2AFE-48BF-8E7B-D36BD58ACF59}" type="presParOf" srcId="{B6917D16-3B07-4845-A964-85BC78445A93}" destId="{3E259742-7F8B-4C2A-977F-E8448560B2F2}" srcOrd="1" destOrd="0" presId="urn:microsoft.com/office/officeart/2018/5/layout/IconCircleLabelList"/>
    <dgm:cxn modelId="{4E982514-9B1C-4ED0-B6AE-2AF34D99BEFB}" type="presParOf" srcId="{B6917D16-3B07-4845-A964-85BC78445A93}" destId="{A30DD683-E7FB-4FBC-B1E4-4F970E0CF235}" srcOrd="2" destOrd="0" presId="urn:microsoft.com/office/officeart/2018/5/layout/IconCircleLabelList"/>
    <dgm:cxn modelId="{80552813-8428-4895-AE96-670FB0357B76}" type="presParOf" srcId="{A30DD683-E7FB-4FBC-B1E4-4F970E0CF235}" destId="{0388EA4B-A517-479B-A446-493F7377CBA2}" srcOrd="0" destOrd="0" presId="urn:microsoft.com/office/officeart/2018/5/layout/IconCircleLabelList"/>
    <dgm:cxn modelId="{3D8FC10A-33C5-4D62-9A2D-F161CA2AA1A2}" type="presParOf" srcId="{A30DD683-E7FB-4FBC-B1E4-4F970E0CF235}" destId="{4EF2A9AF-2043-4F5B-B684-0FD705CB1C7E}" srcOrd="1" destOrd="0" presId="urn:microsoft.com/office/officeart/2018/5/layout/IconCircleLabelList"/>
    <dgm:cxn modelId="{ACF6A655-D9BE-4B17-9D5A-AE73D37B0291}" type="presParOf" srcId="{A30DD683-E7FB-4FBC-B1E4-4F970E0CF235}" destId="{D5EC5410-DE08-4C5F-AB87-D96418304761}" srcOrd="2" destOrd="0" presId="urn:microsoft.com/office/officeart/2018/5/layout/IconCircleLabelList"/>
    <dgm:cxn modelId="{0E220790-E751-466A-9A7F-6F9A53047F98}" type="presParOf" srcId="{A30DD683-E7FB-4FBC-B1E4-4F970E0CF235}" destId="{01E337F8-4675-4543-83F1-05125A2BDB2C}" srcOrd="3" destOrd="0" presId="urn:microsoft.com/office/officeart/2018/5/layout/IconCircleLabelList"/>
    <dgm:cxn modelId="{E98F99FE-5FD7-4F6B-A8F9-7BF471DDAB60}" type="presParOf" srcId="{B6917D16-3B07-4845-A964-85BC78445A93}" destId="{569757E0-A75C-4322-88E8-C848D82B9228}" srcOrd="3" destOrd="0" presId="urn:microsoft.com/office/officeart/2018/5/layout/IconCircleLabelList"/>
    <dgm:cxn modelId="{1E1DA152-41A6-4118-BB6C-FA1AFB352C9C}" type="presParOf" srcId="{B6917D16-3B07-4845-A964-85BC78445A93}" destId="{C98479DA-9DCA-491B-8489-4A7FE39FA31F}" srcOrd="4" destOrd="0" presId="urn:microsoft.com/office/officeart/2018/5/layout/IconCircleLabelList"/>
    <dgm:cxn modelId="{0B4BACFB-EC18-4402-802C-ECFE2843083B}" type="presParOf" srcId="{C98479DA-9DCA-491B-8489-4A7FE39FA31F}" destId="{678C2428-2780-431E-AF9C-2C8F7668DC29}" srcOrd="0" destOrd="0" presId="urn:microsoft.com/office/officeart/2018/5/layout/IconCircleLabelList"/>
    <dgm:cxn modelId="{9218FB85-7106-4BF2-AD06-342692FDE0C6}" type="presParOf" srcId="{C98479DA-9DCA-491B-8489-4A7FE39FA31F}" destId="{991E354A-93CE-449D-944A-4613F3A42B86}" srcOrd="1" destOrd="0" presId="urn:microsoft.com/office/officeart/2018/5/layout/IconCircleLabelList"/>
    <dgm:cxn modelId="{2D35C6CF-74F1-4058-AE65-B7C03133ED28}" type="presParOf" srcId="{C98479DA-9DCA-491B-8489-4A7FE39FA31F}" destId="{F3CF7F78-A9A5-46C1-B707-DE0C60E57BCE}" srcOrd="2" destOrd="0" presId="urn:microsoft.com/office/officeart/2018/5/layout/IconCircleLabelList"/>
    <dgm:cxn modelId="{02058975-E8EC-4E97-A407-FF439ACA49F5}" type="presParOf" srcId="{C98479DA-9DCA-491B-8489-4A7FE39FA31F}" destId="{C61DC901-4E80-4B66-BF65-FD74C04EA6D1}" srcOrd="3" destOrd="0" presId="urn:microsoft.com/office/officeart/2018/5/layout/IconCircleLabelList"/>
    <dgm:cxn modelId="{E035E576-1089-4437-BDF3-2DF957FC14CB}" type="presParOf" srcId="{B6917D16-3B07-4845-A964-85BC78445A93}" destId="{DBDFC20F-B3CC-431A-85E3-20B9523C3895}" srcOrd="5" destOrd="0" presId="urn:microsoft.com/office/officeart/2018/5/layout/IconCircleLabelList"/>
    <dgm:cxn modelId="{7163D19E-405E-495F-B99D-28E948F4E764}" type="presParOf" srcId="{B6917D16-3B07-4845-A964-85BC78445A93}" destId="{E5651CD8-507F-4758-8C29-FECD726E4448}" srcOrd="6" destOrd="0" presId="urn:microsoft.com/office/officeart/2018/5/layout/IconCircleLabelList"/>
    <dgm:cxn modelId="{FE79537D-DA12-48FA-9F00-BBCD08161FB8}" type="presParOf" srcId="{E5651CD8-507F-4758-8C29-FECD726E4448}" destId="{50F9F65A-6D24-4927-B050-B2A660FC23AB}" srcOrd="0" destOrd="0" presId="urn:microsoft.com/office/officeart/2018/5/layout/IconCircleLabelList"/>
    <dgm:cxn modelId="{62ABF6EC-6E81-4AE4-9033-6515B6761004}" type="presParOf" srcId="{E5651CD8-507F-4758-8C29-FECD726E4448}" destId="{4A0AB678-32EB-419C-8143-9D5023E3CCB6}" srcOrd="1" destOrd="0" presId="urn:microsoft.com/office/officeart/2018/5/layout/IconCircleLabelList"/>
    <dgm:cxn modelId="{D482BCDA-C315-4CD6-943B-5E1C290B6FA8}" type="presParOf" srcId="{E5651CD8-507F-4758-8C29-FECD726E4448}" destId="{5873DEA7-50ED-4A2F-984B-6BE14547E54B}" srcOrd="2" destOrd="0" presId="urn:microsoft.com/office/officeart/2018/5/layout/IconCircleLabelList"/>
    <dgm:cxn modelId="{B05F2A40-24A9-4EDA-821E-FEC8ADBFD7CC}" type="presParOf" srcId="{E5651CD8-507F-4758-8C29-FECD726E4448}" destId="{B4136C7F-F295-4972-9A0E-00B813C6056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EC524-466D-4834-AA64-A8B56F5A56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81F686C-E99D-4A55-AD60-28A17A9FEC66}">
      <dgm:prSet/>
      <dgm:spPr/>
      <dgm:t>
        <a:bodyPr/>
        <a:lstStyle/>
        <a:p>
          <a:r>
            <a:rPr lang="en-US"/>
            <a:t>Null values had to be managed.</a:t>
          </a:r>
        </a:p>
      </dgm:t>
    </dgm:pt>
    <dgm:pt modelId="{EDBCA053-F1C0-4E21-9E00-42DE99AA8FD9}" type="parTrans" cxnId="{437463DC-9F15-4FA7-A029-39DA1D074CAF}">
      <dgm:prSet/>
      <dgm:spPr/>
      <dgm:t>
        <a:bodyPr/>
        <a:lstStyle/>
        <a:p>
          <a:endParaRPr lang="en-US"/>
        </a:p>
      </dgm:t>
    </dgm:pt>
    <dgm:pt modelId="{CC4B2AB2-ACD0-4E52-B1F2-798C3829DF3A}" type="sibTrans" cxnId="{437463DC-9F15-4FA7-A029-39DA1D074CAF}">
      <dgm:prSet/>
      <dgm:spPr/>
      <dgm:t>
        <a:bodyPr/>
        <a:lstStyle/>
        <a:p>
          <a:endParaRPr lang="en-US"/>
        </a:p>
      </dgm:t>
    </dgm:pt>
    <dgm:pt modelId="{B5455141-9FCC-4786-BE63-FA4552DE3B6B}">
      <dgm:prSet/>
      <dgm:spPr/>
      <dgm:t>
        <a:bodyPr/>
        <a:lstStyle/>
        <a:p>
          <a:r>
            <a:rPr lang="en-US"/>
            <a:t>Incomplete data had to be completed with default values. </a:t>
          </a:r>
        </a:p>
      </dgm:t>
    </dgm:pt>
    <dgm:pt modelId="{962CE1BE-29E0-4A6B-9DFF-255AEDBE61C0}" type="parTrans" cxnId="{6D515F0A-85A8-4C1F-9929-56443C18D574}">
      <dgm:prSet/>
      <dgm:spPr/>
      <dgm:t>
        <a:bodyPr/>
        <a:lstStyle/>
        <a:p>
          <a:endParaRPr lang="en-US"/>
        </a:p>
      </dgm:t>
    </dgm:pt>
    <dgm:pt modelId="{9473C9F6-3F03-4F23-A811-49402285754F}" type="sibTrans" cxnId="{6D515F0A-85A8-4C1F-9929-56443C18D574}">
      <dgm:prSet/>
      <dgm:spPr/>
      <dgm:t>
        <a:bodyPr/>
        <a:lstStyle/>
        <a:p>
          <a:endParaRPr lang="en-US"/>
        </a:p>
      </dgm:t>
    </dgm:pt>
    <dgm:pt modelId="{00C088A7-BA58-4D98-B333-ED0F1A22EEDF}">
      <dgm:prSet/>
      <dgm:spPr/>
      <dgm:t>
        <a:bodyPr/>
        <a:lstStyle/>
        <a:p>
          <a:r>
            <a:rPr lang="en-US"/>
            <a:t>Had to fix structural errors.</a:t>
          </a:r>
        </a:p>
      </dgm:t>
    </dgm:pt>
    <dgm:pt modelId="{E7706B21-F725-4B71-AA1D-8561C638FCF7}" type="parTrans" cxnId="{211D49C6-A2E2-4C12-9EBC-BD529FEA8D48}">
      <dgm:prSet/>
      <dgm:spPr/>
      <dgm:t>
        <a:bodyPr/>
        <a:lstStyle/>
        <a:p>
          <a:endParaRPr lang="en-US"/>
        </a:p>
      </dgm:t>
    </dgm:pt>
    <dgm:pt modelId="{E612C610-8407-4F25-AB78-F5808996D0B8}" type="sibTrans" cxnId="{211D49C6-A2E2-4C12-9EBC-BD529FEA8D48}">
      <dgm:prSet/>
      <dgm:spPr/>
      <dgm:t>
        <a:bodyPr/>
        <a:lstStyle/>
        <a:p>
          <a:endParaRPr lang="en-US"/>
        </a:p>
      </dgm:t>
    </dgm:pt>
    <dgm:pt modelId="{AEC7FDDF-1876-4000-BA7E-A2838D9412DA}">
      <dgm:prSet/>
      <dgm:spPr/>
      <dgm:t>
        <a:bodyPr/>
        <a:lstStyle/>
        <a:p>
          <a:r>
            <a:rPr lang="en-US"/>
            <a:t>Had to remove duplicates.</a:t>
          </a:r>
        </a:p>
      </dgm:t>
    </dgm:pt>
    <dgm:pt modelId="{7A426103-D36B-4D30-BE0D-8935349809F0}" type="parTrans" cxnId="{FE1E4BD9-F6C9-4CCC-945E-C02578886377}">
      <dgm:prSet/>
      <dgm:spPr/>
      <dgm:t>
        <a:bodyPr/>
        <a:lstStyle/>
        <a:p>
          <a:endParaRPr lang="en-US"/>
        </a:p>
      </dgm:t>
    </dgm:pt>
    <dgm:pt modelId="{6A366B11-69DC-412A-9A85-B18C2F3C2961}" type="sibTrans" cxnId="{FE1E4BD9-F6C9-4CCC-945E-C02578886377}">
      <dgm:prSet/>
      <dgm:spPr/>
      <dgm:t>
        <a:bodyPr/>
        <a:lstStyle/>
        <a:p>
          <a:endParaRPr lang="en-US"/>
        </a:p>
      </dgm:t>
    </dgm:pt>
    <dgm:pt modelId="{CC14C7F9-E91D-4829-9E5D-3FBB69EE71BF}" type="pres">
      <dgm:prSet presAssocID="{B6BEC524-466D-4834-AA64-A8B56F5A563A}" presName="linear" presStyleCnt="0">
        <dgm:presLayoutVars>
          <dgm:animLvl val="lvl"/>
          <dgm:resizeHandles val="exact"/>
        </dgm:presLayoutVars>
      </dgm:prSet>
      <dgm:spPr/>
    </dgm:pt>
    <dgm:pt modelId="{6DDD9B94-36EE-41B3-B1DD-F95F4FD0ACA9}" type="pres">
      <dgm:prSet presAssocID="{D81F686C-E99D-4A55-AD60-28A17A9FEC66}" presName="parentText" presStyleLbl="node1" presStyleIdx="0" presStyleCnt="4">
        <dgm:presLayoutVars>
          <dgm:chMax val="0"/>
          <dgm:bulletEnabled val="1"/>
        </dgm:presLayoutVars>
      </dgm:prSet>
      <dgm:spPr/>
    </dgm:pt>
    <dgm:pt modelId="{7A534E65-B319-4389-B249-B4271E7C7649}" type="pres">
      <dgm:prSet presAssocID="{CC4B2AB2-ACD0-4E52-B1F2-798C3829DF3A}" presName="spacer" presStyleCnt="0"/>
      <dgm:spPr/>
    </dgm:pt>
    <dgm:pt modelId="{BE7C4E58-EF3D-40DA-9EEA-48B09AD8D391}" type="pres">
      <dgm:prSet presAssocID="{B5455141-9FCC-4786-BE63-FA4552DE3B6B}" presName="parentText" presStyleLbl="node1" presStyleIdx="1" presStyleCnt="4">
        <dgm:presLayoutVars>
          <dgm:chMax val="0"/>
          <dgm:bulletEnabled val="1"/>
        </dgm:presLayoutVars>
      </dgm:prSet>
      <dgm:spPr/>
    </dgm:pt>
    <dgm:pt modelId="{46702776-5E27-4E6E-B5C2-E1D4D9F63643}" type="pres">
      <dgm:prSet presAssocID="{9473C9F6-3F03-4F23-A811-49402285754F}" presName="spacer" presStyleCnt="0"/>
      <dgm:spPr/>
    </dgm:pt>
    <dgm:pt modelId="{28564A4F-2E3F-44D8-A2D2-CA6725C9C662}" type="pres">
      <dgm:prSet presAssocID="{00C088A7-BA58-4D98-B333-ED0F1A22EEDF}" presName="parentText" presStyleLbl="node1" presStyleIdx="2" presStyleCnt="4">
        <dgm:presLayoutVars>
          <dgm:chMax val="0"/>
          <dgm:bulletEnabled val="1"/>
        </dgm:presLayoutVars>
      </dgm:prSet>
      <dgm:spPr/>
    </dgm:pt>
    <dgm:pt modelId="{2EA4F91C-DE5F-4F9A-B29A-3B58F6764F40}" type="pres">
      <dgm:prSet presAssocID="{E612C610-8407-4F25-AB78-F5808996D0B8}" presName="spacer" presStyleCnt="0"/>
      <dgm:spPr/>
    </dgm:pt>
    <dgm:pt modelId="{1AECDFAA-A000-496C-AC45-E804585C22DD}" type="pres">
      <dgm:prSet presAssocID="{AEC7FDDF-1876-4000-BA7E-A2838D9412DA}" presName="parentText" presStyleLbl="node1" presStyleIdx="3" presStyleCnt="4">
        <dgm:presLayoutVars>
          <dgm:chMax val="0"/>
          <dgm:bulletEnabled val="1"/>
        </dgm:presLayoutVars>
      </dgm:prSet>
      <dgm:spPr/>
    </dgm:pt>
  </dgm:ptLst>
  <dgm:cxnLst>
    <dgm:cxn modelId="{D1E8B604-B097-4D78-AC4D-E42DD81E327A}" type="presOf" srcId="{AEC7FDDF-1876-4000-BA7E-A2838D9412DA}" destId="{1AECDFAA-A000-496C-AC45-E804585C22DD}" srcOrd="0" destOrd="0" presId="urn:microsoft.com/office/officeart/2005/8/layout/vList2"/>
    <dgm:cxn modelId="{6D515F0A-85A8-4C1F-9929-56443C18D574}" srcId="{B6BEC524-466D-4834-AA64-A8B56F5A563A}" destId="{B5455141-9FCC-4786-BE63-FA4552DE3B6B}" srcOrd="1" destOrd="0" parTransId="{962CE1BE-29E0-4A6B-9DFF-255AEDBE61C0}" sibTransId="{9473C9F6-3F03-4F23-A811-49402285754F}"/>
    <dgm:cxn modelId="{6BE19C5D-07C5-49BF-8CF7-CACEE055DECB}" type="presOf" srcId="{B6BEC524-466D-4834-AA64-A8B56F5A563A}" destId="{CC14C7F9-E91D-4829-9E5D-3FBB69EE71BF}" srcOrd="0" destOrd="0" presId="urn:microsoft.com/office/officeart/2005/8/layout/vList2"/>
    <dgm:cxn modelId="{8A965192-0536-491D-8A01-33C35813182F}" type="presOf" srcId="{D81F686C-E99D-4A55-AD60-28A17A9FEC66}" destId="{6DDD9B94-36EE-41B3-B1DD-F95F4FD0ACA9}" srcOrd="0" destOrd="0" presId="urn:microsoft.com/office/officeart/2005/8/layout/vList2"/>
    <dgm:cxn modelId="{5FFB7AC5-56A3-4627-8BD8-636C41F15FD6}" type="presOf" srcId="{00C088A7-BA58-4D98-B333-ED0F1A22EEDF}" destId="{28564A4F-2E3F-44D8-A2D2-CA6725C9C662}" srcOrd="0" destOrd="0" presId="urn:microsoft.com/office/officeart/2005/8/layout/vList2"/>
    <dgm:cxn modelId="{211D49C6-A2E2-4C12-9EBC-BD529FEA8D48}" srcId="{B6BEC524-466D-4834-AA64-A8B56F5A563A}" destId="{00C088A7-BA58-4D98-B333-ED0F1A22EEDF}" srcOrd="2" destOrd="0" parTransId="{E7706B21-F725-4B71-AA1D-8561C638FCF7}" sibTransId="{E612C610-8407-4F25-AB78-F5808996D0B8}"/>
    <dgm:cxn modelId="{C7DDF5C8-12FB-486E-8022-606237918819}" type="presOf" srcId="{B5455141-9FCC-4786-BE63-FA4552DE3B6B}" destId="{BE7C4E58-EF3D-40DA-9EEA-48B09AD8D391}" srcOrd="0" destOrd="0" presId="urn:microsoft.com/office/officeart/2005/8/layout/vList2"/>
    <dgm:cxn modelId="{FE1E4BD9-F6C9-4CCC-945E-C02578886377}" srcId="{B6BEC524-466D-4834-AA64-A8B56F5A563A}" destId="{AEC7FDDF-1876-4000-BA7E-A2838D9412DA}" srcOrd="3" destOrd="0" parTransId="{7A426103-D36B-4D30-BE0D-8935349809F0}" sibTransId="{6A366B11-69DC-412A-9A85-B18C2F3C2961}"/>
    <dgm:cxn modelId="{437463DC-9F15-4FA7-A029-39DA1D074CAF}" srcId="{B6BEC524-466D-4834-AA64-A8B56F5A563A}" destId="{D81F686C-E99D-4A55-AD60-28A17A9FEC66}" srcOrd="0" destOrd="0" parTransId="{EDBCA053-F1C0-4E21-9E00-42DE99AA8FD9}" sibTransId="{CC4B2AB2-ACD0-4E52-B1F2-798C3829DF3A}"/>
    <dgm:cxn modelId="{05A23867-BDB8-48D8-90BF-6B247FF86FBF}" type="presParOf" srcId="{CC14C7F9-E91D-4829-9E5D-3FBB69EE71BF}" destId="{6DDD9B94-36EE-41B3-B1DD-F95F4FD0ACA9}" srcOrd="0" destOrd="0" presId="urn:microsoft.com/office/officeart/2005/8/layout/vList2"/>
    <dgm:cxn modelId="{07066F4C-3AA2-4CC6-A1C6-6BD5B006E36A}" type="presParOf" srcId="{CC14C7F9-E91D-4829-9E5D-3FBB69EE71BF}" destId="{7A534E65-B319-4389-B249-B4271E7C7649}" srcOrd="1" destOrd="0" presId="urn:microsoft.com/office/officeart/2005/8/layout/vList2"/>
    <dgm:cxn modelId="{653F9480-F998-48C0-A129-9B6FDF966A88}" type="presParOf" srcId="{CC14C7F9-E91D-4829-9E5D-3FBB69EE71BF}" destId="{BE7C4E58-EF3D-40DA-9EEA-48B09AD8D391}" srcOrd="2" destOrd="0" presId="urn:microsoft.com/office/officeart/2005/8/layout/vList2"/>
    <dgm:cxn modelId="{9BB3FA4C-5D04-4E32-9DF2-E268FBAAD60E}" type="presParOf" srcId="{CC14C7F9-E91D-4829-9E5D-3FBB69EE71BF}" destId="{46702776-5E27-4E6E-B5C2-E1D4D9F63643}" srcOrd="3" destOrd="0" presId="urn:microsoft.com/office/officeart/2005/8/layout/vList2"/>
    <dgm:cxn modelId="{C1B18B2A-1965-4DEC-987C-57D037039ED9}" type="presParOf" srcId="{CC14C7F9-E91D-4829-9E5D-3FBB69EE71BF}" destId="{28564A4F-2E3F-44D8-A2D2-CA6725C9C662}" srcOrd="4" destOrd="0" presId="urn:microsoft.com/office/officeart/2005/8/layout/vList2"/>
    <dgm:cxn modelId="{FDBA9B6A-E550-4920-9D2F-3FAC07014413}" type="presParOf" srcId="{CC14C7F9-E91D-4829-9E5D-3FBB69EE71BF}" destId="{2EA4F91C-DE5F-4F9A-B29A-3B58F6764F40}" srcOrd="5" destOrd="0" presId="urn:microsoft.com/office/officeart/2005/8/layout/vList2"/>
    <dgm:cxn modelId="{33A45F7A-4398-48D9-A55D-788CDED9A36F}" type="presParOf" srcId="{CC14C7F9-E91D-4829-9E5D-3FBB69EE71BF}" destId="{1AECDFAA-A000-496C-AC45-E804585C22D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4454B6-23C9-440D-B0BF-E1FE93A2BB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987AA20-137F-461F-910D-C89D0A962CA5}">
      <dgm:prSet/>
      <dgm:spPr/>
      <dgm:t>
        <a:bodyPr/>
        <a:lstStyle/>
        <a:p>
          <a:pPr>
            <a:lnSpc>
              <a:spcPct val="100000"/>
            </a:lnSpc>
          </a:pPr>
          <a:r>
            <a:rPr lang="en-US" dirty="0"/>
            <a:t>All the cleaned csv files were uploaded to local server.</a:t>
          </a:r>
        </a:p>
      </dgm:t>
    </dgm:pt>
    <dgm:pt modelId="{4DBEB457-CDB2-41E9-BA4F-00FEF755E976}" type="parTrans" cxnId="{742F7822-8FC4-4EA2-BE61-64E9F2919406}">
      <dgm:prSet/>
      <dgm:spPr/>
      <dgm:t>
        <a:bodyPr/>
        <a:lstStyle/>
        <a:p>
          <a:endParaRPr lang="en-US"/>
        </a:p>
      </dgm:t>
    </dgm:pt>
    <dgm:pt modelId="{0B73F5E6-8FD4-4290-BDB2-62C643C9E270}" type="sibTrans" cxnId="{742F7822-8FC4-4EA2-BE61-64E9F2919406}">
      <dgm:prSet/>
      <dgm:spPr/>
      <dgm:t>
        <a:bodyPr/>
        <a:lstStyle/>
        <a:p>
          <a:endParaRPr lang="en-US"/>
        </a:p>
      </dgm:t>
    </dgm:pt>
    <dgm:pt modelId="{E6386CBF-BAE1-4A9E-B04F-319E7E8A0292}">
      <dgm:prSet/>
      <dgm:spPr/>
      <dgm:t>
        <a:bodyPr/>
        <a:lstStyle/>
        <a:p>
          <a:pPr>
            <a:lnSpc>
              <a:spcPct val="100000"/>
            </a:lnSpc>
          </a:pPr>
          <a:r>
            <a:rPr lang="en-US"/>
            <a:t>A directory structure was created on the hadoop file system. </a:t>
          </a:r>
        </a:p>
      </dgm:t>
    </dgm:pt>
    <dgm:pt modelId="{3D3017B6-D1A2-4F19-9C88-1790621A3228}" type="parTrans" cxnId="{E39B1D98-4008-4954-999C-CB830071025C}">
      <dgm:prSet/>
      <dgm:spPr/>
      <dgm:t>
        <a:bodyPr/>
        <a:lstStyle/>
        <a:p>
          <a:endParaRPr lang="en-US"/>
        </a:p>
      </dgm:t>
    </dgm:pt>
    <dgm:pt modelId="{B03B9DD7-FFDE-4C6A-9F71-BF1C970089F8}" type="sibTrans" cxnId="{E39B1D98-4008-4954-999C-CB830071025C}">
      <dgm:prSet/>
      <dgm:spPr/>
      <dgm:t>
        <a:bodyPr/>
        <a:lstStyle/>
        <a:p>
          <a:endParaRPr lang="en-US"/>
        </a:p>
      </dgm:t>
    </dgm:pt>
    <dgm:pt modelId="{C75C6B21-ED65-40F7-9856-E5934C300B7F}">
      <dgm:prSet/>
      <dgm:spPr/>
      <dgm:t>
        <a:bodyPr/>
        <a:lstStyle/>
        <a:p>
          <a:pPr>
            <a:lnSpc>
              <a:spcPct val="100000"/>
            </a:lnSpc>
          </a:pPr>
          <a:r>
            <a:rPr lang="en-US"/>
            <a:t>All the csv files were uploaded to </a:t>
          </a:r>
          <a:r>
            <a:rPr lang="en-US" b="1"/>
            <a:t>HDFS </a:t>
          </a:r>
          <a:r>
            <a:rPr lang="en-US"/>
            <a:t>in their respective directories.</a:t>
          </a:r>
        </a:p>
      </dgm:t>
    </dgm:pt>
    <dgm:pt modelId="{0562E39D-A179-48D7-8D21-9810324196F5}" type="parTrans" cxnId="{794ED058-215D-4BCE-9E43-6789F005FBB5}">
      <dgm:prSet/>
      <dgm:spPr/>
      <dgm:t>
        <a:bodyPr/>
        <a:lstStyle/>
        <a:p>
          <a:endParaRPr lang="en-US"/>
        </a:p>
      </dgm:t>
    </dgm:pt>
    <dgm:pt modelId="{6759AB3A-67B6-4EDD-908C-45C63F2C5B7C}" type="sibTrans" cxnId="{794ED058-215D-4BCE-9E43-6789F005FBB5}">
      <dgm:prSet/>
      <dgm:spPr/>
      <dgm:t>
        <a:bodyPr/>
        <a:lstStyle/>
        <a:p>
          <a:endParaRPr lang="en-US"/>
        </a:p>
      </dgm:t>
    </dgm:pt>
    <dgm:pt modelId="{6F5CD2F0-7B49-42F1-8C34-4851A1D5ADAC}">
      <dgm:prSet/>
      <dgm:spPr/>
      <dgm:t>
        <a:bodyPr/>
        <a:lstStyle/>
        <a:p>
          <a:pPr>
            <a:lnSpc>
              <a:spcPct val="100000"/>
            </a:lnSpc>
          </a:pPr>
          <a:r>
            <a:rPr lang="en-US"/>
            <a:t>Proper permissions were given to both the files and the directory structure.</a:t>
          </a:r>
        </a:p>
      </dgm:t>
    </dgm:pt>
    <dgm:pt modelId="{FBB3548A-033A-41AB-9D85-87F4E76AD74D}" type="parTrans" cxnId="{3EF67761-58D6-4370-8812-3E955EC732A4}">
      <dgm:prSet/>
      <dgm:spPr/>
      <dgm:t>
        <a:bodyPr/>
        <a:lstStyle/>
        <a:p>
          <a:endParaRPr lang="en-US"/>
        </a:p>
      </dgm:t>
    </dgm:pt>
    <dgm:pt modelId="{F4D6683C-47D1-43FA-8FFF-59EE6CB6BC96}" type="sibTrans" cxnId="{3EF67761-58D6-4370-8812-3E955EC732A4}">
      <dgm:prSet/>
      <dgm:spPr/>
      <dgm:t>
        <a:bodyPr/>
        <a:lstStyle/>
        <a:p>
          <a:endParaRPr lang="en-US"/>
        </a:p>
      </dgm:t>
    </dgm:pt>
    <dgm:pt modelId="{732B11D9-A39F-4C34-91B1-782CB4A3E5B6}" type="pres">
      <dgm:prSet presAssocID="{EA4454B6-23C9-440D-B0BF-E1FE93A2BB8E}" presName="root" presStyleCnt="0">
        <dgm:presLayoutVars>
          <dgm:dir/>
          <dgm:resizeHandles val="exact"/>
        </dgm:presLayoutVars>
      </dgm:prSet>
      <dgm:spPr/>
    </dgm:pt>
    <dgm:pt modelId="{CAFD348A-6786-4516-948A-EE1875BE87C8}" type="pres">
      <dgm:prSet presAssocID="{6987AA20-137F-461F-910D-C89D0A962CA5}" presName="compNode" presStyleCnt="0"/>
      <dgm:spPr/>
    </dgm:pt>
    <dgm:pt modelId="{EEA175DC-0422-4800-95D8-4A78A31A2895}" type="pres">
      <dgm:prSet presAssocID="{6987AA20-137F-461F-910D-C89D0A962CA5}" presName="bgRect" presStyleLbl="bgShp" presStyleIdx="0" presStyleCnt="4"/>
      <dgm:spPr/>
    </dgm:pt>
    <dgm:pt modelId="{00859235-7F63-4B34-9CB6-A66E4B079933}" type="pres">
      <dgm:prSet presAssocID="{6987AA20-137F-461F-910D-C89D0A962C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89A4556-33B9-4D84-8DDE-0F8DE2FDE460}" type="pres">
      <dgm:prSet presAssocID="{6987AA20-137F-461F-910D-C89D0A962CA5}" presName="spaceRect" presStyleCnt="0"/>
      <dgm:spPr/>
    </dgm:pt>
    <dgm:pt modelId="{651CC33B-629B-4664-8C7A-E273AD0E27B8}" type="pres">
      <dgm:prSet presAssocID="{6987AA20-137F-461F-910D-C89D0A962CA5}" presName="parTx" presStyleLbl="revTx" presStyleIdx="0" presStyleCnt="4">
        <dgm:presLayoutVars>
          <dgm:chMax val="0"/>
          <dgm:chPref val="0"/>
        </dgm:presLayoutVars>
      </dgm:prSet>
      <dgm:spPr/>
    </dgm:pt>
    <dgm:pt modelId="{198F08F2-29D4-4FAD-A43D-EE0455E510ED}" type="pres">
      <dgm:prSet presAssocID="{0B73F5E6-8FD4-4290-BDB2-62C643C9E270}" presName="sibTrans" presStyleCnt="0"/>
      <dgm:spPr/>
    </dgm:pt>
    <dgm:pt modelId="{DF27BAC4-8F8D-44E3-8957-4B269EA66174}" type="pres">
      <dgm:prSet presAssocID="{E6386CBF-BAE1-4A9E-B04F-319E7E8A0292}" presName="compNode" presStyleCnt="0"/>
      <dgm:spPr/>
    </dgm:pt>
    <dgm:pt modelId="{2D0563A8-D33A-4DDA-9720-F5F7870C0C77}" type="pres">
      <dgm:prSet presAssocID="{E6386CBF-BAE1-4A9E-B04F-319E7E8A0292}" presName="bgRect" presStyleLbl="bgShp" presStyleIdx="1" presStyleCnt="4"/>
      <dgm:spPr/>
    </dgm:pt>
    <dgm:pt modelId="{2DBF7486-C536-4C06-9FC5-1DC47170939D}" type="pres">
      <dgm:prSet presAssocID="{E6386CBF-BAE1-4A9E-B04F-319E7E8A029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F5E6909-9352-4C55-9380-4C3222EA026A}" type="pres">
      <dgm:prSet presAssocID="{E6386CBF-BAE1-4A9E-B04F-319E7E8A0292}" presName="spaceRect" presStyleCnt="0"/>
      <dgm:spPr/>
    </dgm:pt>
    <dgm:pt modelId="{D5C6BFF5-EE80-45DE-94F3-83071CE10D56}" type="pres">
      <dgm:prSet presAssocID="{E6386CBF-BAE1-4A9E-B04F-319E7E8A0292}" presName="parTx" presStyleLbl="revTx" presStyleIdx="1" presStyleCnt="4">
        <dgm:presLayoutVars>
          <dgm:chMax val="0"/>
          <dgm:chPref val="0"/>
        </dgm:presLayoutVars>
      </dgm:prSet>
      <dgm:spPr/>
    </dgm:pt>
    <dgm:pt modelId="{A80F9CCB-61CA-4101-A4B5-4DFB32640485}" type="pres">
      <dgm:prSet presAssocID="{B03B9DD7-FFDE-4C6A-9F71-BF1C970089F8}" presName="sibTrans" presStyleCnt="0"/>
      <dgm:spPr/>
    </dgm:pt>
    <dgm:pt modelId="{F0A04192-9F41-4EDD-A986-6E02A255C1E7}" type="pres">
      <dgm:prSet presAssocID="{C75C6B21-ED65-40F7-9856-E5934C300B7F}" presName="compNode" presStyleCnt="0"/>
      <dgm:spPr/>
    </dgm:pt>
    <dgm:pt modelId="{EDCC7795-E9FE-4ABF-B468-1AAC4FCC8509}" type="pres">
      <dgm:prSet presAssocID="{C75C6B21-ED65-40F7-9856-E5934C300B7F}" presName="bgRect" presStyleLbl="bgShp" presStyleIdx="2" presStyleCnt="4"/>
      <dgm:spPr/>
    </dgm:pt>
    <dgm:pt modelId="{7F292B12-3E0F-4867-B87A-223DD90B7CA1}" type="pres">
      <dgm:prSet presAssocID="{C75C6B21-ED65-40F7-9856-E5934C300B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8D8C590E-DF25-4522-AD07-A75FB41DBFAC}" type="pres">
      <dgm:prSet presAssocID="{C75C6B21-ED65-40F7-9856-E5934C300B7F}" presName="spaceRect" presStyleCnt="0"/>
      <dgm:spPr/>
    </dgm:pt>
    <dgm:pt modelId="{D9AF67CF-B989-46B0-8742-4366646F3A6E}" type="pres">
      <dgm:prSet presAssocID="{C75C6B21-ED65-40F7-9856-E5934C300B7F}" presName="parTx" presStyleLbl="revTx" presStyleIdx="2" presStyleCnt="4">
        <dgm:presLayoutVars>
          <dgm:chMax val="0"/>
          <dgm:chPref val="0"/>
        </dgm:presLayoutVars>
      </dgm:prSet>
      <dgm:spPr/>
    </dgm:pt>
    <dgm:pt modelId="{1B8F2D0D-B3D0-4A91-B2BD-B6601676C155}" type="pres">
      <dgm:prSet presAssocID="{6759AB3A-67B6-4EDD-908C-45C63F2C5B7C}" presName="sibTrans" presStyleCnt="0"/>
      <dgm:spPr/>
    </dgm:pt>
    <dgm:pt modelId="{5BD78F8D-4559-4880-B183-B19DF32FD17A}" type="pres">
      <dgm:prSet presAssocID="{6F5CD2F0-7B49-42F1-8C34-4851A1D5ADAC}" presName="compNode" presStyleCnt="0"/>
      <dgm:spPr/>
    </dgm:pt>
    <dgm:pt modelId="{8E2BA3A7-7A37-49A8-B05A-7676D6AF79A5}" type="pres">
      <dgm:prSet presAssocID="{6F5CD2F0-7B49-42F1-8C34-4851A1D5ADAC}" presName="bgRect" presStyleLbl="bgShp" presStyleIdx="3" presStyleCnt="4"/>
      <dgm:spPr/>
    </dgm:pt>
    <dgm:pt modelId="{16983704-2D8A-49A7-B5FC-73503B01FB50}" type="pres">
      <dgm:prSet presAssocID="{6F5CD2F0-7B49-42F1-8C34-4851A1D5ADA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Folder"/>
        </a:ext>
      </dgm:extLst>
    </dgm:pt>
    <dgm:pt modelId="{579171B6-26E6-4B6F-B105-7885A42C6B76}" type="pres">
      <dgm:prSet presAssocID="{6F5CD2F0-7B49-42F1-8C34-4851A1D5ADAC}" presName="spaceRect" presStyleCnt="0"/>
      <dgm:spPr/>
    </dgm:pt>
    <dgm:pt modelId="{8045BABE-56E7-429F-867C-65D9A2F51A56}" type="pres">
      <dgm:prSet presAssocID="{6F5CD2F0-7B49-42F1-8C34-4851A1D5ADAC}" presName="parTx" presStyleLbl="revTx" presStyleIdx="3" presStyleCnt="4">
        <dgm:presLayoutVars>
          <dgm:chMax val="0"/>
          <dgm:chPref val="0"/>
        </dgm:presLayoutVars>
      </dgm:prSet>
      <dgm:spPr/>
    </dgm:pt>
  </dgm:ptLst>
  <dgm:cxnLst>
    <dgm:cxn modelId="{742F7822-8FC4-4EA2-BE61-64E9F2919406}" srcId="{EA4454B6-23C9-440D-B0BF-E1FE93A2BB8E}" destId="{6987AA20-137F-461F-910D-C89D0A962CA5}" srcOrd="0" destOrd="0" parTransId="{4DBEB457-CDB2-41E9-BA4F-00FEF755E976}" sibTransId="{0B73F5E6-8FD4-4290-BDB2-62C643C9E270}"/>
    <dgm:cxn modelId="{3EF67761-58D6-4370-8812-3E955EC732A4}" srcId="{EA4454B6-23C9-440D-B0BF-E1FE93A2BB8E}" destId="{6F5CD2F0-7B49-42F1-8C34-4851A1D5ADAC}" srcOrd="3" destOrd="0" parTransId="{FBB3548A-033A-41AB-9D85-87F4E76AD74D}" sibTransId="{F4D6683C-47D1-43FA-8FFF-59EE6CB6BC96}"/>
    <dgm:cxn modelId="{F75E7F56-B712-4E7E-8E63-7A88991C3CA8}" type="presOf" srcId="{E6386CBF-BAE1-4A9E-B04F-319E7E8A0292}" destId="{D5C6BFF5-EE80-45DE-94F3-83071CE10D56}" srcOrd="0" destOrd="0" presId="urn:microsoft.com/office/officeart/2018/2/layout/IconVerticalSolidList"/>
    <dgm:cxn modelId="{794ED058-215D-4BCE-9E43-6789F005FBB5}" srcId="{EA4454B6-23C9-440D-B0BF-E1FE93A2BB8E}" destId="{C75C6B21-ED65-40F7-9856-E5934C300B7F}" srcOrd="2" destOrd="0" parTransId="{0562E39D-A179-48D7-8D21-9810324196F5}" sibTransId="{6759AB3A-67B6-4EDD-908C-45C63F2C5B7C}"/>
    <dgm:cxn modelId="{E39B1D98-4008-4954-999C-CB830071025C}" srcId="{EA4454B6-23C9-440D-B0BF-E1FE93A2BB8E}" destId="{E6386CBF-BAE1-4A9E-B04F-319E7E8A0292}" srcOrd="1" destOrd="0" parTransId="{3D3017B6-D1A2-4F19-9C88-1790621A3228}" sibTransId="{B03B9DD7-FFDE-4C6A-9F71-BF1C970089F8}"/>
    <dgm:cxn modelId="{234C989E-748B-44DB-A7A9-CB7E5F1607D9}" type="presOf" srcId="{6987AA20-137F-461F-910D-C89D0A962CA5}" destId="{651CC33B-629B-4664-8C7A-E273AD0E27B8}" srcOrd="0" destOrd="0" presId="urn:microsoft.com/office/officeart/2018/2/layout/IconVerticalSolidList"/>
    <dgm:cxn modelId="{5F3068A5-E303-4E08-A870-2EDECB533B5A}" type="presOf" srcId="{C75C6B21-ED65-40F7-9856-E5934C300B7F}" destId="{D9AF67CF-B989-46B0-8742-4366646F3A6E}" srcOrd="0" destOrd="0" presId="urn:microsoft.com/office/officeart/2018/2/layout/IconVerticalSolidList"/>
    <dgm:cxn modelId="{6CD087A5-B947-49F2-A4F9-77F9FFAE6DC6}" type="presOf" srcId="{EA4454B6-23C9-440D-B0BF-E1FE93A2BB8E}" destId="{732B11D9-A39F-4C34-91B1-782CB4A3E5B6}" srcOrd="0" destOrd="0" presId="urn:microsoft.com/office/officeart/2018/2/layout/IconVerticalSolidList"/>
    <dgm:cxn modelId="{EF00DEED-68F9-468F-92FE-569C3001DC92}" type="presOf" srcId="{6F5CD2F0-7B49-42F1-8C34-4851A1D5ADAC}" destId="{8045BABE-56E7-429F-867C-65D9A2F51A56}" srcOrd="0" destOrd="0" presId="urn:microsoft.com/office/officeart/2018/2/layout/IconVerticalSolidList"/>
    <dgm:cxn modelId="{03F68C84-CA3C-48B6-8EE3-DE91B38E7537}" type="presParOf" srcId="{732B11D9-A39F-4C34-91B1-782CB4A3E5B6}" destId="{CAFD348A-6786-4516-948A-EE1875BE87C8}" srcOrd="0" destOrd="0" presId="urn:microsoft.com/office/officeart/2018/2/layout/IconVerticalSolidList"/>
    <dgm:cxn modelId="{E144C1E6-A2F0-4386-AA60-E3943C18FAD7}" type="presParOf" srcId="{CAFD348A-6786-4516-948A-EE1875BE87C8}" destId="{EEA175DC-0422-4800-95D8-4A78A31A2895}" srcOrd="0" destOrd="0" presId="urn:microsoft.com/office/officeart/2018/2/layout/IconVerticalSolidList"/>
    <dgm:cxn modelId="{98E99A0D-252A-4AAA-9ADC-EF9C0CFFAD03}" type="presParOf" srcId="{CAFD348A-6786-4516-948A-EE1875BE87C8}" destId="{00859235-7F63-4B34-9CB6-A66E4B079933}" srcOrd="1" destOrd="0" presId="urn:microsoft.com/office/officeart/2018/2/layout/IconVerticalSolidList"/>
    <dgm:cxn modelId="{7C8A4ADE-64A1-416F-8EC7-B3CC8BF365DA}" type="presParOf" srcId="{CAFD348A-6786-4516-948A-EE1875BE87C8}" destId="{089A4556-33B9-4D84-8DDE-0F8DE2FDE460}" srcOrd="2" destOrd="0" presId="urn:microsoft.com/office/officeart/2018/2/layout/IconVerticalSolidList"/>
    <dgm:cxn modelId="{1FB1B788-4EDD-45DD-83B3-1E1EEFA7D708}" type="presParOf" srcId="{CAFD348A-6786-4516-948A-EE1875BE87C8}" destId="{651CC33B-629B-4664-8C7A-E273AD0E27B8}" srcOrd="3" destOrd="0" presId="urn:microsoft.com/office/officeart/2018/2/layout/IconVerticalSolidList"/>
    <dgm:cxn modelId="{0F7C374E-933B-4CA9-BBC3-A5EE02ABFF96}" type="presParOf" srcId="{732B11D9-A39F-4C34-91B1-782CB4A3E5B6}" destId="{198F08F2-29D4-4FAD-A43D-EE0455E510ED}" srcOrd="1" destOrd="0" presId="urn:microsoft.com/office/officeart/2018/2/layout/IconVerticalSolidList"/>
    <dgm:cxn modelId="{F8C3326A-E7CC-41F4-925B-0CAF263D780C}" type="presParOf" srcId="{732B11D9-A39F-4C34-91B1-782CB4A3E5B6}" destId="{DF27BAC4-8F8D-44E3-8957-4B269EA66174}" srcOrd="2" destOrd="0" presId="urn:microsoft.com/office/officeart/2018/2/layout/IconVerticalSolidList"/>
    <dgm:cxn modelId="{2C030479-A1DC-42E6-AB28-DC2C84A5D1B1}" type="presParOf" srcId="{DF27BAC4-8F8D-44E3-8957-4B269EA66174}" destId="{2D0563A8-D33A-4DDA-9720-F5F7870C0C77}" srcOrd="0" destOrd="0" presId="urn:microsoft.com/office/officeart/2018/2/layout/IconVerticalSolidList"/>
    <dgm:cxn modelId="{71555B6D-8052-4584-967D-039769E69E7F}" type="presParOf" srcId="{DF27BAC4-8F8D-44E3-8957-4B269EA66174}" destId="{2DBF7486-C536-4C06-9FC5-1DC47170939D}" srcOrd="1" destOrd="0" presId="urn:microsoft.com/office/officeart/2018/2/layout/IconVerticalSolidList"/>
    <dgm:cxn modelId="{79794440-CA0C-4E3C-83F7-53299ECC859D}" type="presParOf" srcId="{DF27BAC4-8F8D-44E3-8957-4B269EA66174}" destId="{6F5E6909-9352-4C55-9380-4C3222EA026A}" srcOrd="2" destOrd="0" presId="urn:microsoft.com/office/officeart/2018/2/layout/IconVerticalSolidList"/>
    <dgm:cxn modelId="{911EA23B-1748-4696-9238-174D24158BB7}" type="presParOf" srcId="{DF27BAC4-8F8D-44E3-8957-4B269EA66174}" destId="{D5C6BFF5-EE80-45DE-94F3-83071CE10D56}" srcOrd="3" destOrd="0" presId="urn:microsoft.com/office/officeart/2018/2/layout/IconVerticalSolidList"/>
    <dgm:cxn modelId="{7213527D-2D3A-46B6-8585-E22B72E67CA9}" type="presParOf" srcId="{732B11D9-A39F-4C34-91B1-782CB4A3E5B6}" destId="{A80F9CCB-61CA-4101-A4B5-4DFB32640485}" srcOrd="3" destOrd="0" presId="urn:microsoft.com/office/officeart/2018/2/layout/IconVerticalSolidList"/>
    <dgm:cxn modelId="{6788C6F6-B03E-4A2E-A5D6-65A6D6E63673}" type="presParOf" srcId="{732B11D9-A39F-4C34-91B1-782CB4A3E5B6}" destId="{F0A04192-9F41-4EDD-A986-6E02A255C1E7}" srcOrd="4" destOrd="0" presId="urn:microsoft.com/office/officeart/2018/2/layout/IconVerticalSolidList"/>
    <dgm:cxn modelId="{4F024FBE-F825-4843-84DB-D3BCF92B33BF}" type="presParOf" srcId="{F0A04192-9F41-4EDD-A986-6E02A255C1E7}" destId="{EDCC7795-E9FE-4ABF-B468-1AAC4FCC8509}" srcOrd="0" destOrd="0" presId="urn:microsoft.com/office/officeart/2018/2/layout/IconVerticalSolidList"/>
    <dgm:cxn modelId="{60AC0F40-1015-4BB4-9425-3B36D8FC59B8}" type="presParOf" srcId="{F0A04192-9F41-4EDD-A986-6E02A255C1E7}" destId="{7F292B12-3E0F-4867-B87A-223DD90B7CA1}" srcOrd="1" destOrd="0" presId="urn:microsoft.com/office/officeart/2018/2/layout/IconVerticalSolidList"/>
    <dgm:cxn modelId="{9EF6C887-7782-4C56-B532-CC7A0908E4E7}" type="presParOf" srcId="{F0A04192-9F41-4EDD-A986-6E02A255C1E7}" destId="{8D8C590E-DF25-4522-AD07-A75FB41DBFAC}" srcOrd="2" destOrd="0" presId="urn:microsoft.com/office/officeart/2018/2/layout/IconVerticalSolidList"/>
    <dgm:cxn modelId="{E94CA4BD-9C2E-411E-BF4A-6962F5F82E9F}" type="presParOf" srcId="{F0A04192-9F41-4EDD-A986-6E02A255C1E7}" destId="{D9AF67CF-B989-46B0-8742-4366646F3A6E}" srcOrd="3" destOrd="0" presId="urn:microsoft.com/office/officeart/2018/2/layout/IconVerticalSolidList"/>
    <dgm:cxn modelId="{F9E004D9-F02F-43A5-9A32-29451FF43CFE}" type="presParOf" srcId="{732B11D9-A39F-4C34-91B1-782CB4A3E5B6}" destId="{1B8F2D0D-B3D0-4A91-B2BD-B6601676C155}" srcOrd="5" destOrd="0" presId="urn:microsoft.com/office/officeart/2018/2/layout/IconVerticalSolidList"/>
    <dgm:cxn modelId="{0EE6B304-C2E4-41C3-91D2-02DCF6E2E4BE}" type="presParOf" srcId="{732B11D9-A39F-4C34-91B1-782CB4A3E5B6}" destId="{5BD78F8D-4559-4880-B183-B19DF32FD17A}" srcOrd="6" destOrd="0" presId="urn:microsoft.com/office/officeart/2018/2/layout/IconVerticalSolidList"/>
    <dgm:cxn modelId="{DE274679-7BE9-4FEE-89D2-240D60840722}" type="presParOf" srcId="{5BD78F8D-4559-4880-B183-B19DF32FD17A}" destId="{8E2BA3A7-7A37-49A8-B05A-7676D6AF79A5}" srcOrd="0" destOrd="0" presId="urn:microsoft.com/office/officeart/2018/2/layout/IconVerticalSolidList"/>
    <dgm:cxn modelId="{D583A194-B379-4592-A5F2-432DCE45339F}" type="presParOf" srcId="{5BD78F8D-4559-4880-B183-B19DF32FD17A}" destId="{16983704-2D8A-49A7-B5FC-73503B01FB50}" srcOrd="1" destOrd="0" presId="urn:microsoft.com/office/officeart/2018/2/layout/IconVerticalSolidList"/>
    <dgm:cxn modelId="{3337E2B3-DEFA-478D-996E-F7E1C3837701}" type="presParOf" srcId="{5BD78F8D-4559-4880-B183-B19DF32FD17A}" destId="{579171B6-26E6-4B6F-B105-7885A42C6B76}" srcOrd="2" destOrd="0" presId="urn:microsoft.com/office/officeart/2018/2/layout/IconVerticalSolidList"/>
    <dgm:cxn modelId="{CF6F218D-7FD9-4C19-95C5-F06893F42D86}" type="presParOf" srcId="{5BD78F8D-4559-4880-B183-B19DF32FD17A}" destId="{8045BABE-56E7-429F-867C-65D9A2F51A5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3FF1C-08F0-4058-9B6C-84424B5A9297}">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28AD1A-2414-4BFE-BB1E-DA3521961B93}">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9678E-A9BC-48FD-8EB1-B6ABEA326110}">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baseline="0"/>
            <a:t>Microsoft Excel  For Data Cleaning.</a:t>
          </a:r>
          <a:endParaRPr lang="en-US" sz="1800" kern="1200"/>
        </a:p>
      </dsp:txBody>
      <dsp:txXfrm>
        <a:off x="183800" y="2504467"/>
        <a:ext cx="2044316" cy="720000"/>
      </dsp:txXfrm>
    </dsp:sp>
    <dsp:sp modelId="{0388EA4B-A517-479B-A446-493F7377CBA2}">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2A9AF-2043-4F5B-B684-0FD705CB1C7E}">
      <dsp:nvSpPr>
        <dsp:cNvPr id="0" name=""/>
        <dsp:cNvSpPr/>
      </dsp:nvSpPr>
      <dsp:spPr>
        <a:xfrm>
          <a:off x="3250275" y="1134775"/>
          <a:ext cx="715510" cy="71551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E337F8-4675-4543-83F1-05125A2BDB2C}">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baseline="0" dirty="0"/>
            <a:t>Hadoop For Data storage.</a:t>
          </a:r>
          <a:endParaRPr lang="en-US" sz="1800" kern="1200" dirty="0"/>
        </a:p>
      </dsp:txBody>
      <dsp:txXfrm>
        <a:off x="2585872" y="2504467"/>
        <a:ext cx="2044316" cy="720000"/>
      </dsp:txXfrm>
    </dsp:sp>
    <dsp:sp modelId="{678C2428-2780-431E-AF9C-2C8F7668DC29}">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E354A-93CE-449D-944A-4613F3A42B86}">
      <dsp:nvSpPr>
        <dsp:cNvPr id="0" name=""/>
        <dsp:cNvSpPr/>
      </dsp:nvSpPr>
      <dsp:spPr>
        <a:xfrm>
          <a:off x="5652347" y="1134775"/>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1DC901-4E80-4B66-BF65-FD74C04EA6D1}">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dirty="0"/>
            <a:t>Hive and Sqoop For Data Processing.</a:t>
          </a:r>
          <a:endParaRPr lang="en-US" sz="1800" kern="1200" dirty="0"/>
        </a:p>
      </dsp:txBody>
      <dsp:txXfrm>
        <a:off x="4987944" y="2504467"/>
        <a:ext cx="2044316" cy="720000"/>
      </dsp:txXfrm>
    </dsp:sp>
    <dsp:sp modelId="{50F9F65A-6D24-4927-B050-B2A660FC23AB}">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AB678-32EB-419C-8143-9D5023E3CCB6}">
      <dsp:nvSpPr>
        <dsp:cNvPr id="0" name=""/>
        <dsp:cNvSpPr/>
      </dsp:nvSpPr>
      <dsp:spPr>
        <a:xfrm>
          <a:off x="8054419" y="1134775"/>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136C7F-F295-4972-9A0E-00B813C6056A}">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baseline="0" dirty="0"/>
            <a:t>PowerBI For Data Visualization.</a:t>
          </a:r>
          <a:endParaRPr lang="en-US" sz="1800" kern="1200" dirty="0"/>
        </a:p>
      </dsp:txBody>
      <dsp:txXfrm>
        <a:off x="7390016" y="2504467"/>
        <a:ext cx="20443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D9B94-36EE-41B3-B1DD-F95F4FD0ACA9}">
      <dsp:nvSpPr>
        <dsp:cNvPr id="0" name=""/>
        <dsp:cNvSpPr/>
      </dsp:nvSpPr>
      <dsp:spPr>
        <a:xfrm>
          <a:off x="0" y="8122"/>
          <a:ext cx="11383296" cy="397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Null values had to be managed.</a:t>
          </a:r>
        </a:p>
      </dsp:txBody>
      <dsp:txXfrm>
        <a:off x="19419" y="27541"/>
        <a:ext cx="11344458" cy="358962"/>
      </dsp:txXfrm>
    </dsp:sp>
    <dsp:sp modelId="{BE7C4E58-EF3D-40DA-9EEA-48B09AD8D391}">
      <dsp:nvSpPr>
        <dsp:cNvPr id="0" name=""/>
        <dsp:cNvSpPr/>
      </dsp:nvSpPr>
      <dsp:spPr>
        <a:xfrm>
          <a:off x="0" y="454883"/>
          <a:ext cx="11383296" cy="397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Incomplete data had to be completed with default values. </a:t>
          </a:r>
        </a:p>
      </dsp:txBody>
      <dsp:txXfrm>
        <a:off x="19419" y="474302"/>
        <a:ext cx="11344458" cy="358962"/>
      </dsp:txXfrm>
    </dsp:sp>
    <dsp:sp modelId="{28564A4F-2E3F-44D8-A2D2-CA6725C9C662}">
      <dsp:nvSpPr>
        <dsp:cNvPr id="0" name=""/>
        <dsp:cNvSpPr/>
      </dsp:nvSpPr>
      <dsp:spPr>
        <a:xfrm>
          <a:off x="0" y="901643"/>
          <a:ext cx="11383296" cy="397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Had to fix structural errors.</a:t>
          </a:r>
        </a:p>
      </dsp:txBody>
      <dsp:txXfrm>
        <a:off x="19419" y="921062"/>
        <a:ext cx="11344458" cy="358962"/>
      </dsp:txXfrm>
    </dsp:sp>
    <dsp:sp modelId="{1AECDFAA-A000-496C-AC45-E804585C22DD}">
      <dsp:nvSpPr>
        <dsp:cNvPr id="0" name=""/>
        <dsp:cNvSpPr/>
      </dsp:nvSpPr>
      <dsp:spPr>
        <a:xfrm>
          <a:off x="0" y="1348403"/>
          <a:ext cx="11383296" cy="397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Had to remove duplicates.</a:t>
          </a:r>
        </a:p>
      </dsp:txBody>
      <dsp:txXfrm>
        <a:off x="19419" y="1367822"/>
        <a:ext cx="11344458" cy="358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175DC-0422-4800-95D8-4A78A31A2895}">
      <dsp:nvSpPr>
        <dsp:cNvPr id="0" name=""/>
        <dsp:cNvSpPr/>
      </dsp:nvSpPr>
      <dsp:spPr>
        <a:xfrm>
          <a:off x="0" y="728"/>
          <a:ext cx="11383296" cy="369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59235-7F63-4B34-9CB6-A66E4B079933}">
      <dsp:nvSpPr>
        <dsp:cNvPr id="0" name=""/>
        <dsp:cNvSpPr/>
      </dsp:nvSpPr>
      <dsp:spPr>
        <a:xfrm>
          <a:off x="111630" y="83758"/>
          <a:ext cx="202963" cy="202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CC33B-629B-4664-8C7A-E273AD0E27B8}">
      <dsp:nvSpPr>
        <dsp:cNvPr id="0" name=""/>
        <dsp:cNvSpPr/>
      </dsp:nvSpPr>
      <dsp:spPr>
        <a:xfrm>
          <a:off x="426224" y="728"/>
          <a:ext cx="10957071" cy="36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055" tIns="39055" rIns="39055" bIns="39055" numCol="1" spcCol="1270" anchor="ctr" anchorCtr="0">
          <a:noAutofit/>
        </a:bodyPr>
        <a:lstStyle/>
        <a:p>
          <a:pPr marL="0" lvl="0" indent="0" algn="l" defTabSz="844550">
            <a:lnSpc>
              <a:spcPct val="100000"/>
            </a:lnSpc>
            <a:spcBef>
              <a:spcPct val="0"/>
            </a:spcBef>
            <a:spcAft>
              <a:spcPct val="35000"/>
            </a:spcAft>
            <a:buNone/>
          </a:pPr>
          <a:r>
            <a:rPr lang="en-US" sz="1900" kern="1200" dirty="0"/>
            <a:t>All the cleaned csv files were uploaded to local server.</a:t>
          </a:r>
        </a:p>
      </dsp:txBody>
      <dsp:txXfrm>
        <a:off x="426224" y="728"/>
        <a:ext cx="10957071" cy="369025"/>
      </dsp:txXfrm>
    </dsp:sp>
    <dsp:sp modelId="{2D0563A8-D33A-4DDA-9720-F5F7870C0C77}">
      <dsp:nvSpPr>
        <dsp:cNvPr id="0" name=""/>
        <dsp:cNvSpPr/>
      </dsp:nvSpPr>
      <dsp:spPr>
        <a:xfrm>
          <a:off x="0" y="462009"/>
          <a:ext cx="11383296" cy="369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F7486-C536-4C06-9FC5-1DC47170939D}">
      <dsp:nvSpPr>
        <dsp:cNvPr id="0" name=""/>
        <dsp:cNvSpPr/>
      </dsp:nvSpPr>
      <dsp:spPr>
        <a:xfrm>
          <a:off x="111630" y="545040"/>
          <a:ext cx="202963" cy="202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6BFF5-EE80-45DE-94F3-83071CE10D56}">
      <dsp:nvSpPr>
        <dsp:cNvPr id="0" name=""/>
        <dsp:cNvSpPr/>
      </dsp:nvSpPr>
      <dsp:spPr>
        <a:xfrm>
          <a:off x="426224" y="462009"/>
          <a:ext cx="10957071" cy="36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055" tIns="39055" rIns="39055" bIns="39055" numCol="1" spcCol="1270" anchor="ctr" anchorCtr="0">
          <a:noAutofit/>
        </a:bodyPr>
        <a:lstStyle/>
        <a:p>
          <a:pPr marL="0" lvl="0" indent="0" algn="l" defTabSz="844550">
            <a:lnSpc>
              <a:spcPct val="100000"/>
            </a:lnSpc>
            <a:spcBef>
              <a:spcPct val="0"/>
            </a:spcBef>
            <a:spcAft>
              <a:spcPct val="35000"/>
            </a:spcAft>
            <a:buNone/>
          </a:pPr>
          <a:r>
            <a:rPr lang="en-US" sz="1900" kern="1200"/>
            <a:t>A directory structure was created on the hadoop file system. </a:t>
          </a:r>
        </a:p>
      </dsp:txBody>
      <dsp:txXfrm>
        <a:off x="426224" y="462009"/>
        <a:ext cx="10957071" cy="369025"/>
      </dsp:txXfrm>
    </dsp:sp>
    <dsp:sp modelId="{EDCC7795-E9FE-4ABF-B468-1AAC4FCC8509}">
      <dsp:nvSpPr>
        <dsp:cNvPr id="0" name=""/>
        <dsp:cNvSpPr/>
      </dsp:nvSpPr>
      <dsp:spPr>
        <a:xfrm>
          <a:off x="0" y="923291"/>
          <a:ext cx="11383296" cy="369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92B12-3E0F-4867-B87A-223DD90B7CA1}">
      <dsp:nvSpPr>
        <dsp:cNvPr id="0" name=""/>
        <dsp:cNvSpPr/>
      </dsp:nvSpPr>
      <dsp:spPr>
        <a:xfrm>
          <a:off x="111630" y="1006321"/>
          <a:ext cx="202963" cy="2029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AF67CF-B989-46B0-8742-4366646F3A6E}">
      <dsp:nvSpPr>
        <dsp:cNvPr id="0" name=""/>
        <dsp:cNvSpPr/>
      </dsp:nvSpPr>
      <dsp:spPr>
        <a:xfrm>
          <a:off x="426224" y="923291"/>
          <a:ext cx="10957071" cy="36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055" tIns="39055" rIns="39055" bIns="39055" numCol="1" spcCol="1270" anchor="ctr" anchorCtr="0">
          <a:noAutofit/>
        </a:bodyPr>
        <a:lstStyle/>
        <a:p>
          <a:pPr marL="0" lvl="0" indent="0" algn="l" defTabSz="844550">
            <a:lnSpc>
              <a:spcPct val="100000"/>
            </a:lnSpc>
            <a:spcBef>
              <a:spcPct val="0"/>
            </a:spcBef>
            <a:spcAft>
              <a:spcPct val="35000"/>
            </a:spcAft>
            <a:buNone/>
          </a:pPr>
          <a:r>
            <a:rPr lang="en-US" sz="1900" kern="1200"/>
            <a:t>All the csv files were uploaded to </a:t>
          </a:r>
          <a:r>
            <a:rPr lang="en-US" sz="1900" b="1" kern="1200"/>
            <a:t>HDFS </a:t>
          </a:r>
          <a:r>
            <a:rPr lang="en-US" sz="1900" kern="1200"/>
            <a:t>in their respective directories.</a:t>
          </a:r>
        </a:p>
      </dsp:txBody>
      <dsp:txXfrm>
        <a:off x="426224" y="923291"/>
        <a:ext cx="10957071" cy="369025"/>
      </dsp:txXfrm>
    </dsp:sp>
    <dsp:sp modelId="{8E2BA3A7-7A37-49A8-B05A-7676D6AF79A5}">
      <dsp:nvSpPr>
        <dsp:cNvPr id="0" name=""/>
        <dsp:cNvSpPr/>
      </dsp:nvSpPr>
      <dsp:spPr>
        <a:xfrm>
          <a:off x="0" y="1384572"/>
          <a:ext cx="11383296" cy="369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83704-2D8A-49A7-B5FC-73503B01FB50}">
      <dsp:nvSpPr>
        <dsp:cNvPr id="0" name=""/>
        <dsp:cNvSpPr/>
      </dsp:nvSpPr>
      <dsp:spPr>
        <a:xfrm>
          <a:off x="111630" y="1467603"/>
          <a:ext cx="202963" cy="2029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5BABE-56E7-429F-867C-65D9A2F51A56}">
      <dsp:nvSpPr>
        <dsp:cNvPr id="0" name=""/>
        <dsp:cNvSpPr/>
      </dsp:nvSpPr>
      <dsp:spPr>
        <a:xfrm>
          <a:off x="426224" y="1384572"/>
          <a:ext cx="10957071" cy="36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055" tIns="39055" rIns="39055" bIns="39055" numCol="1" spcCol="1270" anchor="ctr" anchorCtr="0">
          <a:noAutofit/>
        </a:bodyPr>
        <a:lstStyle/>
        <a:p>
          <a:pPr marL="0" lvl="0" indent="0" algn="l" defTabSz="844550">
            <a:lnSpc>
              <a:spcPct val="100000"/>
            </a:lnSpc>
            <a:spcBef>
              <a:spcPct val="0"/>
            </a:spcBef>
            <a:spcAft>
              <a:spcPct val="35000"/>
            </a:spcAft>
            <a:buNone/>
          </a:pPr>
          <a:r>
            <a:rPr lang="en-US" sz="1900" kern="1200"/>
            <a:t>Proper permissions were given to both the files and the directory structure.</a:t>
          </a:r>
        </a:p>
      </dsp:txBody>
      <dsp:txXfrm>
        <a:off x="426224" y="1384572"/>
        <a:ext cx="10957071" cy="36902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38D7E-BDB4-4C41-B6B8-B071891F0C82}"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C2757-8C26-4D9A-B99F-3CE9EA4266D1}" type="slidenum">
              <a:rPr lang="en-US" smtClean="0"/>
              <a:t>‹#›</a:t>
            </a:fld>
            <a:endParaRPr lang="en-US"/>
          </a:p>
        </p:txBody>
      </p:sp>
    </p:spTree>
    <p:extLst>
      <p:ext uri="{BB962C8B-B14F-4D97-AF65-F5344CB8AC3E}">
        <p14:creationId xmlns:p14="http://schemas.microsoft.com/office/powerpoint/2010/main" val="90622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a:t>="https://storyset.com/business"&gt;Business illustrations by </a:t>
            </a:r>
            <a:r>
              <a:rPr lang="en-US" err="1"/>
              <a:t>Storyset</a:t>
            </a:r>
            <a:r>
              <a:rPr lang="en-US"/>
              <a:t>&lt;/a&gt;</a:t>
            </a:r>
          </a:p>
        </p:txBody>
      </p:sp>
      <p:sp>
        <p:nvSpPr>
          <p:cNvPr id="4" name="Slide Number Placeholder 3"/>
          <p:cNvSpPr>
            <a:spLocks noGrp="1"/>
          </p:cNvSpPr>
          <p:nvPr>
            <p:ph type="sldNum" sz="quarter" idx="5"/>
          </p:nvPr>
        </p:nvSpPr>
        <p:spPr/>
        <p:txBody>
          <a:bodyPr/>
          <a:lstStyle/>
          <a:p>
            <a:fld id="{5BAC2757-8C26-4D9A-B99F-3CE9EA4266D1}" type="slidenum">
              <a:rPr lang="en-US" smtClean="0"/>
              <a:t>2</a:t>
            </a:fld>
            <a:endParaRPr lang="en-US"/>
          </a:p>
        </p:txBody>
      </p:sp>
    </p:spTree>
    <p:extLst>
      <p:ext uri="{BB962C8B-B14F-4D97-AF65-F5344CB8AC3E}">
        <p14:creationId xmlns:p14="http://schemas.microsoft.com/office/powerpoint/2010/main" val="3424584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="https://storyset.com/online"&gt;Online illustrations by </a:t>
            </a:r>
            <a:r>
              <a:rPr lang="en-US" err="1"/>
              <a:t>Storyset</a:t>
            </a:r>
            <a:r>
              <a:rPr lang="en-US"/>
              <a:t>&lt;/a&gt;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020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="https://storyset.com/city"&gt;City illustrations by </a:t>
            </a:r>
            <a:r>
              <a:rPr lang="en-US" err="1"/>
              <a:t>Storyset</a:t>
            </a:r>
            <a:r>
              <a:rPr lang="en-US"/>
              <a:t>&lt;/a&gt;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89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="https://storyset.com/business"&gt;Business illustrations by </a:t>
            </a:r>
            <a:r>
              <a:rPr lang="en-US" err="1"/>
              <a:t>Storyset</a:t>
            </a:r>
            <a:r>
              <a:rPr lang="en-US"/>
              <a:t>&lt;/a&gt;</a:t>
            </a:r>
          </a:p>
        </p:txBody>
      </p:sp>
      <p:sp>
        <p:nvSpPr>
          <p:cNvPr id="4" name="Slide Number Placeholder 3"/>
          <p:cNvSpPr>
            <a:spLocks noGrp="1"/>
          </p:cNvSpPr>
          <p:nvPr>
            <p:ph type="sldNum" sz="quarter" idx="5"/>
          </p:nvPr>
        </p:nvSpPr>
        <p:spPr/>
        <p:txBody>
          <a:bodyPr/>
          <a:lstStyle/>
          <a:p>
            <a:fld id="{5BAC2757-8C26-4D9A-B99F-3CE9EA4266D1}" type="slidenum">
              <a:rPr lang="en-US" smtClean="0"/>
              <a:t>3</a:t>
            </a:fld>
            <a:endParaRPr lang="en-US"/>
          </a:p>
        </p:txBody>
      </p:sp>
    </p:spTree>
    <p:extLst>
      <p:ext uri="{BB962C8B-B14F-4D97-AF65-F5344CB8AC3E}">
        <p14:creationId xmlns:p14="http://schemas.microsoft.com/office/powerpoint/2010/main" val="427885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="https://storyset.com/people"&gt;People illustrations by </a:t>
            </a:r>
            <a:r>
              <a:rPr lang="en-US" err="1"/>
              <a:t>Storyset</a:t>
            </a:r>
            <a:r>
              <a:rPr lang="en-US"/>
              <a:t>&lt;/a&gt;</a:t>
            </a:r>
          </a:p>
          <a:p>
            <a:r>
              <a:rPr lang="en-US"/>
              <a:t>&lt;a </a:t>
            </a:r>
            <a:r>
              <a:rPr lang="en-US" err="1"/>
              <a:t>href</a:t>
            </a:r>
            <a:r>
              <a:rPr lang="en-US"/>
              <a:t>="https://storyset.com/people"&gt;People illustrations by </a:t>
            </a:r>
            <a:r>
              <a:rPr lang="en-US" err="1"/>
              <a:t>Storyset</a:t>
            </a:r>
            <a:r>
              <a:rPr lang="en-US"/>
              <a:t>&lt;/a&gt;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363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="https://storyset.com/education"&gt;Education illustrations by </a:t>
            </a:r>
            <a:r>
              <a:rPr lang="en-US" err="1"/>
              <a:t>Storyset</a:t>
            </a:r>
            <a:r>
              <a:rPr lang="en-US"/>
              <a:t>&lt;/a&gt;</a:t>
            </a:r>
          </a:p>
          <a:p>
            <a:r>
              <a:rPr lang="en-US"/>
              <a:t>https://unsplash.com/photos/b6njEJXi9zE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3993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="https://storyset.com/people"&gt;People illustrations by </a:t>
            </a:r>
            <a:r>
              <a:rPr lang="en-US" err="1"/>
              <a:t>Storyset</a:t>
            </a:r>
            <a:r>
              <a:rPr lang="en-US"/>
              <a:t>&lt;/a&gt;</a:t>
            </a:r>
          </a:p>
          <a:p>
            <a:r>
              <a:rPr lang="en-US"/>
              <a:t>&lt;a </a:t>
            </a:r>
            <a:r>
              <a:rPr lang="en-US" err="1"/>
              <a:t>href</a:t>
            </a:r>
            <a:r>
              <a:rPr lang="en-US"/>
              <a:t>="https://storyset.com/people"&gt;People illustrations by </a:t>
            </a:r>
            <a:r>
              <a:rPr lang="en-US" err="1"/>
              <a:t>Storyset</a:t>
            </a:r>
            <a:r>
              <a:rPr lang="en-US"/>
              <a:t>&lt;/a&gt;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228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="https://storyset.com/people"&gt;People illustrations by </a:t>
            </a:r>
            <a:r>
              <a:rPr lang="en-US" err="1"/>
              <a:t>Storyset</a:t>
            </a:r>
            <a:r>
              <a:rPr lang="en-US"/>
              <a:t>&lt;/a&gt;</a:t>
            </a:r>
          </a:p>
          <a:p>
            <a:r>
              <a:rPr lang="en-US"/>
              <a:t>&lt;a </a:t>
            </a:r>
            <a:r>
              <a:rPr lang="en-US" err="1"/>
              <a:t>href</a:t>
            </a:r>
            <a:r>
              <a:rPr lang="en-US"/>
              <a:t>="https://storyset.com/people"&gt;People illustrations by </a:t>
            </a:r>
            <a:r>
              <a:rPr lang="en-US" err="1"/>
              <a:t>Storyset</a:t>
            </a:r>
            <a:r>
              <a:rPr lang="en-US"/>
              <a:t>&lt;/a&gt;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094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="https://storyset.com/education"&gt;Education illustrations by </a:t>
            </a:r>
            <a:r>
              <a:rPr lang="en-US" dirty="0" err="1"/>
              <a:t>Storyset</a:t>
            </a:r>
            <a:r>
              <a:rPr lang="en-US" dirty="0"/>
              <a:t>&lt;/a&gt;</a:t>
            </a:r>
          </a:p>
          <a:p>
            <a:r>
              <a:rPr lang="en-US" dirty="0"/>
              <a:t>https://unsplash.com/photos/b6njEJXi9zE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8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="https://storyset.com/education"&gt;Education illustrations by </a:t>
            </a:r>
            <a:r>
              <a:rPr lang="en-US" err="1"/>
              <a:t>Storyset</a:t>
            </a:r>
            <a:r>
              <a:rPr lang="en-US"/>
              <a:t>&lt;/a&gt;</a:t>
            </a:r>
          </a:p>
          <a:p>
            <a:r>
              <a:rPr lang="en-US"/>
              <a:t>https://unsplash.com/photos/b6njEJXi9zE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707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&lt;a </a:t>
            </a:r>
            <a:r>
              <a:rPr lang="en-US" err="1"/>
              <a:t>href</a:t>
            </a:r>
            <a:r>
              <a:rPr lang="en-US"/>
              <a:t>="https://storyset.com/education"&gt;Education illustrations by </a:t>
            </a:r>
            <a:r>
              <a:rPr lang="en-US" err="1"/>
              <a:t>Storyset</a:t>
            </a:r>
            <a:r>
              <a:rPr lang="en-US"/>
              <a:t>&lt;/a&gt;</a:t>
            </a:r>
          </a:p>
          <a:p>
            <a:r>
              <a:rPr lang="en-US"/>
              <a:t>https://unsplash.com/photos/b6njEJXi9zE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AC2757-8C26-4D9A-B99F-3CE9EA4266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93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98692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17536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98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247341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817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116484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4233149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3476625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3" name="Rectangle: Rounded Corners 172">
            <a:extLst>
              <a:ext uri="{FF2B5EF4-FFF2-40B4-BE49-F238E27FC236}">
                <a16:creationId xmlns:a16="http://schemas.microsoft.com/office/drawing/2014/main" id="{2A8A5146-0533-AADD-67A3-5E576E8528CB}"/>
              </a:ext>
            </a:extLst>
          </p:cNvPr>
          <p:cNvSpPr/>
          <p:nvPr userDrawn="1"/>
        </p:nvSpPr>
        <p:spPr>
          <a:xfrm>
            <a:off x="838201" y="2743990"/>
            <a:ext cx="6645644" cy="3084053"/>
          </a:xfrm>
          <a:prstGeom prst="roundRect">
            <a:avLst>
              <a:gd name="adj" fmla="val 4581"/>
            </a:avLst>
          </a:prstGeom>
          <a:gradFill flip="none" rotWithShape="1">
            <a:gsLst>
              <a:gs pos="100000">
                <a:srgbClr val="44535B">
                  <a:alpha val="5000"/>
                </a:srgbClr>
              </a:gs>
              <a:gs pos="0">
                <a:srgbClr val="44535B">
                  <a:alpha val="75000"/>
                </a:srgbClr>
              </a:gs>
            </a:gsLst>
            <a:lin ang="16200000" scaled="1"/>
            <a:tileRect/>
          </a:gradFill>
          <a:ln w="12700">
            <a:gradFill flip="none" rotWithShape="1">
              <a:gsLst>
                <a:gs pos="0">
                  <a:schemeClr val="accent1">
                    <a:lumMod val="5000"/>
                    <a:lumOff val="95000"/>
                    <a:alpha val="0"/>
                  </a:schemeClr>
                </a:gs>
                <a:gs pos="100000">
                  <a:schemeClr val="bg1">
                    <a:alpha val="50000"/>
                  </a:schemeClr>
                </a:gs>
              </a:gsLst>
              <a:lin ang="16200000" scaled="1"/>
              <a:tileRect/>
            </a:gradFill>
          </a:ln>
          <a:effectLst>
            <a:outerShdw blurRad="127000" dist="63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CB4B29-5FEF-4FC5-71BA-BF49A05157E8}"/>
              </a:ext>
            </a:extLst>
          </p:cNvPr>
          <p:cNvGrpSpPr/>
          <p:nvPr userDrawn="1"/>
        </p:nvGrpSpPr>
        <p:grpSpPr>
          <a:xfrm>
            <a:off x="9145475" y="6185154"/>
            <a:ext cx="2849880" cy="540000"/>
            <a:chOff x="9342120" y="6185154"/>
            <a:chExt cx="2849880" cy="540000"/>
          </a:xfrm>
          <a:gradFill>
            <a:gsLst>
              <a:gs pos="30000">
                <a:srgbClr val="3E658E">
                  <a:alpha val="0"/>
                </a:srgbClr>
              </a:gs>
              <a:gs pos="0">
                <a:srgbClr val="E3E9E9">
                  <a:alpha val="36000"/>
                </a:srgbClr>
              </a:gs>
            </a:gsLst>
            <a:lin ang="0" scaled="0"/>
          </a:gradFill>
        </p:grpSpPr>
        <p:sp>
          <p:nvSpPr>
            <p:cNvPr id="12" name="Hexagon 11">
              <a:extLst>
                <a:ext uri="{FF2B5EF4-FFF2-40B4-BE49-F238E27FC236}">
                  <a16:creationId xmlns:a16="http://schemas.microsoft.com/office/drawing/2014/main" id="{4038FB35-1096-BBB1-06F4-C6D192B820B5}"/>
                </a:ext>
              </a:extLst>
            </p:cNvPr>
            <p:cNvSpPr/>
            <p:nvPr userDrawn="1"/>
          </p:nvSpPr>
          <p:spPr>
            <a:xfrm>
              <a:off x="9342120" y="6185154"/>
              <a:ext cx="2849880"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8B8CC1-40EF-990B-47E0-78302E17948E}"/>
                </a:ext>
              </a:extLst>
            </p:cNvPr>
            <p:cNvSpPr/>
            <p:nvPr userDrawn="1"/>
          </p:nvSpPr>
          <p:spPr>
            <a:xfrm>
              <a:off x="11490960" y="6185154"/>
              <a:ext cx="70104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99696F6-E418-58E7-0D13-D127C8F9770C}"/>
              </a:ext>
            </a:extLst>
          </p:cNvPr>
          <p:cNvSpPr>
            <a:spLocks noGrp="1"/>
          </p:cNvSpPr>
          <p:nvPr>
            <p:ph type="title"/>
          </p:nvPr>
        </p:nvSpPr>
        <p:spPr/>
        <p:txBody>
          <a:bodyPr/>
          <a:lstStyle/>
          <a:p>
            <a:r>
              <a:rPr lang="en-US"/>
              <a:t>Click to edit Master title style</a:t>
            </a:r>
          </a:p>
        </p:txBody>
      </p:sp>
      <p:grpSp>
        <p:nvGrpSpPr>
          <p:cNvPr id="10" name="Group 9">
            <a:extLst>
              <a:ext uri="{FF2B5EF4-FFF2-40B4-BE49-F238E27FC236}">
                <a16:creationId xmlns:a16="http://schemas.microsoft.com/office/drawing/2014/main" id="{88A478F6-DC3C-FC4E-CCA5-C5709FEF0F29}"/>
              </a:ext>
            </a:extLst>
          </p:cNvPr>
          <p:cNvGrpSpPr/>
          <p:nvPr userDrawn="1"/>
        </p:nvGrpSpPr>
        <p:grpSpPr>
          <a:xfrm>
            <a:off x="9342120" y="6185154"/>
            <a:ext cx="2849880" cy="540000"/>
            <a:chOff x="9342120" y="6185154"/>
            <a:chExt cx="2849880" cy="540000"/>
          </a:xfrm>
        </p:grpSpPr>
        <p:sp>
          <p:nvSpPr>
            <p:cNvPr id="7" name="Hexagon 6">
              <a:extLst>
                <a:ext uri="{FF2B5EF4-FFF2-40B4-BE49-F238E27FC236}">
                  <a16:creationId xmlns:a16="http://schemas.microsoft.com/office/drawing/2014/main" id="{22B83CB7-5201-6F45-2CED-C3CE0D8A29D4}"/>
                </a:ext>
              </a:extLst>
            </p:cNvPr>
            <p:cNvSpPr/>
            <p:nvPr userDrawn="1"/>
          </p:nvSpPr>
          <p:spPr>
            <a:xfrm>
              <a:off x="9342120" y="6185154"/>
              <a:ext cx="2849880" cy="540000"/>
            </a:xfrm>
            <a:prstGeom prst="hexagon">
              <a:avLst/>
            </a:prstGeom>
            <a:solidFill>
              <a:srgbClr val="E3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EFF2CF-9C0A-606C-1714-0914833D57CE}"/>
                </a:ext>
              </a:extLst>
            </p:cNvPr>
            <p:cNvSpPr/>
            <p:nvPr userDrawn="1"/>
          </p:nvSpPr>
          <p:spPr>
            <a:xfrm>
              <a:off x="11490960" y="6185154"/>
              <a:ext cx="701040" cy="540000"/>
            </a:xfrm>
            <a:prstGeom prst="rect">
              <a:avLst/>
            </a:prstGeom>
            <a:solidFill>
              <a:srgbClr val="E3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F1A26708-EC97-D02F-1F42-277B3BD6FC8A}"/>
              </a:ext>
            </a:extLst>
          </p:cNvPr>
          <p:cNvCxnSpPr>
            <a:cxnSpLocks/>
          </p:cNvCxnSpPr>
          <p:nvPr userDrawn="1"/>
        </p:nvCxnSpPr>
        <p:spPr>
          <a:xfrm flipH="1">
            <a:off x="1052052" y="6455154"/>
            <a:ext cx="7973961" cy="0"/>
          </a:xfrm>
          <a:prstGeom prst="line">
            <a:avLst/>
          </a:prstGeom>
          <a:ln>
            <a:gradFill>
              <a:gsLst>
                <a:gs pos="0">
                  <a:srgbClr val="E3E9E9"/>
                </a:gs>
                <a:gs pos="90000">
                  <a:srgbClr val="3E658E"/>
                </a:gs>
              </a:gsLst>
              <a:lin ang="2700000" scaled="0"/>
            </a:gra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92D26AD-9059-7E2C-CEBE-2E559CAC64B9}"/>
              </a:ext>
            </a:extLst>
          </p:cNvPr>
          <p:cNvSpPr>
            <a:spLocks noGrp="1"/>
          </p:cNvSpPr>
          <p:nvPr>
            <p:ph type="dt" sz="half" idx="10"/>
          </p:nvPr>
        </p:nvSpPr>
        <p:spPr>
          <a:xfrm>
            <a:off x="838200" y="6248198"/>
            <a:ext cx="2743200" cy="365125"/>
          </a:xfrm>
        </p:spPr>
        <p:txBody>
          <a:bodyPr/>
          <a:lstStyle/>
          <a:p>
            <a:fld id="{19D4D9C2-7FD5-40C5-AACE-C276D1FCBC51}" type="datetimeFigureOut">
              <a:rPr lang="en-US" smtClean="0"/>
              <a:t>11/28/2022</a:t>
            </a:fld>
            <a:endParaRPr lang="en-US"/>
          </a:p>
        </p:txBody>
      </p:sp>
      <p:sp>
        <p:nvSpPr>
          <p:cNvPr id="5" name="Footer Placeholder 4">
            <a:extLst>
              <a:ext uri="{FF2B5EF4-FFF2-40B4-BE49-F238E27FC236}">
                <a16:creationId xmlns:a16="http://schemas.microsoft.com/office/drawing/2014/main" id="{0F87F16A-E80D-4A01-2F04-2AAC7F505955}"/>
              </a:ext>
            </a:extLst>
          </p:cNvPr>
          <p:cNvSpPr>
            <a:spLocks noGrp="1"/>
          </p:cNvSpPr>
          <p:nvPr>
            <p:ph type="ftr" sz="quarter" idx="11"/>
          </p:nvPr>
        </p:nvSpPr>
        <p:spPr>
          <a:xfrm>
            <a:off x="4038600" y="6248198"/>
            <a:ext cx="4114800" cy="365125"/>
          </a:xfrm>
        </p:spPr>
        <p:txBody>
          <a:bodyPr/>
          <a:lstStyle/>
          <a:p>
            <a:endParaRPr lang="en-US"/>
          </a:p>
        </p:txBody>
      </p:sp>
      <p:sp>
        <p:nvSpPr>
          <p:cNvPr id="6" name="Slide Number Placeholder 5">
            <a:extLst>
              <a:ext uri="{FF2B5EF4-FFF2-40B4-BE49-F238E27FC236}">
                <a16:creationId xmlns:a16="http://schemas.microsoft.com/office/drawing/2014/main" id="{620DCBE3-BAAC-7D90-4AE7-5185C15C84E0}"/>
              </a:ext>
            </a:extLst>
          </p:cNvPr>
          <p:cNvSpPr>
            <a:spLocks noGrp="1"/>
          </p:cNvSpPr>
          <p:nvPr>
            <p:ph type="sldNum" sz="quarter" idx="12"/>
          </p:nvPr>
        </p:nvSpPr>
        <p:spPr>
          <a:xfrm>
            <a:off x="8610600" y="6248198"/>
            <a:ext cx="2743200" cy="365125"/>
          </a:xfrm>
        </p:spPr>
        <p:txBody>
          <a:bodyPr/>
          <a:lstStyle>
            <a:lvl1pPr>
              <a:defRPr sz="1600" b="1">
                <a:solidFill>
                  <a:srgbClr val="3E658E"/>
                </a:solidFill>
                <a:latin typeface="Segoe UI" panose="020B0502040204020203" pitchFamily="34" charset="0"/>
                <a:cs typeface="Segoe UI" panose="020B0502040204020203" pitchFamily="34" charset="0"/>
              </a:defRPr>
            </a:lvl1pPr>
          </a:lstStyle>
          <a:p>
            <a:fld id="{A05D3B11-39C3-4683-A14A-EC6FA835B777}" type="slidenum">
              <a:rPr lang="en-US" smtClean="0"/>
              <a:pPr/>
              <a:t>‹#›</a:t>
            </a:fld>
            <a:endParaRPr lang="en-US"/>
          </a:p>
        </p:txBody>
      </p:sp>
      <p:grpSp>
        <p:nvGrpSpPr>
          <p:cNvPr id="14" name="Graphic 5">
            <a:extLst>
              <a:ext uri="{FF2B5EF4-FFF2-40B4-BE49-F238E27FC236}">
                <a16:creationId xmlns:a16="http://schemas.microsoft.com/office/drawing/2014/main" id="{DAC1481E-67FF-601C-B5AB-A24CFB501CEE}"/>
              </a:ext>
            </a:extLst>
          </p:cNvPr>
          <p:cNvGrpSpPr/>
          <p:nvPr userDrawn="1"/>
        </p:nvGrpSpPr>
        <p:grpSpPr>
          <a:xfrm>
            <a:off x="4446721" y="1676093"/>
            <a:ext cx="7462168" cy="1911373"/>
            <a:chOff x="976174" y="1635728"/>
            <a:chExt cx="6451473" cy="1652492"/>
          </a:xfrm>
        </p:grpSpPr>
        <p:sp>
          <p:nvSpPr>
            <p:cNvPr id="16" name="Freeform: Shape 15">
              <a:extLst>
                <a:ext uri="{FF2B5EF4-FFF2-40B4-BE49-F238E27FC236}">
                  <a16:creationId xmlns:a16="http://schemas.microsoft.com/office/drawing/2014/main" id="{AE04A9A1-3C9D-AD6A-B05D-3538F65C6650}"/>
                </a:ext>
              </a:extLst>
            </p:cNvPr>
            <p:cNvSpPr/>
            <p:nvPr/>
          </p:nvSpPr>
          <p:spPr>
            <a:xfrm>
              <a:off x="6429332" y="1635728"/>
              <a:ext cx="998315" cy="1652492"/>
            </a:xfrm>
            <a:custGeom>
              <a:avLst/>
              <a:gdLst>
                <a:gd name="connsiteX0" fmla="*/ 0 w 998315"/>
                <a:gd name="connsiteY0" fmla="*/ 0 h 1652492"/>
                <a:gd name="connsiteX1" fmla="*/ 998315 w 998315"/>
                <a:gd name="connsiteY1" fmla="*/ 0 h 1652492"/>
                <a:gd name="connsiteX2" fmla="*/ 998315 w 998315"/>
                <a:gd name="connsiteY2" fmla="*/ 1652492 h 1652492"/>
                <a:gd name="connsiteX3" fmla="*/ 0 w 998315"/>
                <a:gd name="connsiteY3" fmla="*/ 1652492 h 1652492"/>
              </a:gdLst>
              <a:ahLst/>
              <a:cxnLst>
                <a:cxn ang="0">
                  <a:pos x="connsiteX0" y="connsiteY0"/>
                </a:cxn>
                <a:cxn ang="0">
                  <a:pos x="connsiteX1" y="connsiteY1"/>
                </a:cxn>
                <a:cxn ang="0">
                  <a:pos x="connsiteX2" y="connsiteY2"/>
                </a:cxn>
                <a:cxn ang="0">
                  <a:pos x="connsiteX3" y="connsiteY3"/>
                </a:cxn>
              </a:cxnLst>
              <a:rect l="l" t="t" r="r" b="b"/>
              <a:pathLst>
                <a:path w="998315" h="1652492">
                  <a:moveTo>
                    <a:pt x="0" y="0"/>
                  </a:moveTo>
                  <a:lnTo>
                    <a:pt x="998315" y="0"/>
                  </a:lnTo>
                  <a:lnTo>
                    <a:pt x="998315" y="1652492"/>
                  </a:lnTo>
                  <a:lnTo>
                    <a:pt x="0" y="1652492"/>
                  </a:lnTo>
                  <a:close/>
                </a:path>
              </a:pathLst>
            </a:custGeom>
            <a:solidFill>
              <a:srgbClr val="32507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454CBD-546E-9D13-A68C-010377F302EB}"/>
                </a:ext>
              </a:extLst>
            </p:cNvPr>
            <p:cNvSpPr/>
            <p:nvPr/>
          </p:nvSpPr>
          <p:spPr>
            <a:xfrm>
              <a:off x="6396185" y="1635728"/>
              <a:ext cx="998315" cy="1652492"/>
            </a:xfrm>
            <a:custGeom>
              <a:avLst/>
              <a:gdLst>
                <a:gd name="connsiteX0" fmla="*/ 0 w 998315"/>
                <a:gd name="connsiteY0" fmla="*/ 0 h 1652492"/>
                <a:gd name="connsiteX1" fmla="*/ 998315 w 998315"/>
                <a:gd name="connsiteY1" fmla="*/ 0 h 1652492"/>
                <a:gd name="connsiteX2" fmla="*/ 998315 w 998315"/>
                <a:gd name="connsiteY2" fmla="*/ 1652492 h 1652492"/>
                <a:gd name="connsiteX3" fmla="*/ 0 w 998315"/>
                <a:gd name="connsiteY3" fmla="*/ 1652492 h 1652492"/>
              </a:gdLst>
              <a:ahLst/>
              <a:cxnLst>
                <a:cxn ang="0">
                  <a:pos x="connsiteX0" y="connsiteY0"/>
                </a:cxn>
                <a:cxn ang="0">
                  <a:pos x="connsiteX1" y="connsiteY1"/>
                </a:cxn>
                <a:cxn ang="0">
                  <a:pos x="connsiteX2" y="connsiteY2"/>
                </a:cxn>
                <a:cxn ang="0">
                  <a:pos x="connsiteX3" y="connsiteY3"/>
                </a:cxn>
              </a:cxnLst>
              <a:rect l="l" t="t" r="r" b="b"/>
              <a:pathLst>
                <a:path w="998315" h="1652492">
                  <a:moveTo>
                    <a:pt x="0" y="0"/>
                  </a:moveTo>
                  <a:lnTo>
                    <a:pt x="998315" y="0"/>
                  </a:lnTo>
                  <a:lnTo>
                    <a:pt x="998315" y="1652492"/>
                  </a:lnTo>
                  <a:lnTo>
                    <a:pt x="0" y="1652492"/>
                  </a:lnTo>
                  <a:close/>
                </a:path>
              </a:pathLst>
            </a:custGeom>
            <a:solidFill>
              <a:srgbClr val="AD594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F9CB26A-1FF4-3E6B-94F6-47AB164AB533}"/>
                </a:ext>
              </a:extLst>
            </p:cNvPr>
            <p:cNvSpPr/>
            <p:nvPr/>
          </p:nvSpPr>
          <p:spPr>
            <a:xfrm>
              <a:off x="6438666" y="1669256"/>
              <a:ext cx="913257" cy="1585436"/>
            </a:xfrm>
            <a:custGeom>
              <a:avLst/>
              <a:gdLst>
                <a:gd name="connsiteX0" fmla="*/ 0 w 913257"/>
                <a:gd name="connsiteY0" fmla="*/ 0 h 1585436"/>
                <a:gd name="connsiteX1" fmla="*/ 913257 w 913257"/>
                <a:gd name="connsiteY1" fmla="*/ 0 h 1585436"/>
                <a:gd name="connsiteX2" fmla="*/ 913257 w 913257"/>
                <a:gd name="connsiteY2" fmla="*/ 1585436 h 1585436"/>
                <a:gd name="connsiteX3" fmla="*/ 0 w 913257"/>
                <a:gd name="connsiteY3" fmla="*/ 1585436 h 1585436"/>
              </a:gdLst>
              <a:ahLst/>
              <a:cxnLst>
                <a:cxn ang="0">
                  <a:pos x="connsiteX0" y="connsiteY0"/>
                </a:cxn>
                <a:cxn ang="0">
                  <a:pos x="connsiteX1" y="connsiteY1"/>
                </a:cxn>
                <a:cxn ang="0">
                  <a:pos x="connsiteX2" y="connsiteY2"/>
                </a:cxn>
                <a:cxn ang="0">
                  <a:pos x="connsiteX3" y="connsiteY3"/>
                </a:cxn>
              </a:cxnLst>
              <a:rect l="l" t="t" r="r" b="b"/>
              <a:pathLst>
                <a:path w="913257" h="1585436">
                  <a:moveTo>
                    <a:pt x="0" y="0"/>
                  </a:moveTo>
                  <a:lnTo>
                    <a:pt x="913257" y="0"/>
                  </a:lnTo>
                  <a:lnTo>
                    <a:pt x="913257" y="1585436"/>
                  </a:lnTo>
                  <a:lnTo>
                    <a:pt x="0" y="1585436"/>
                  </a:lnTo>
                  <a:close/>
                </a:path>
              </a:pathLst>
            </a:custGeom>
            <a:solidFill>
              <a:srgbClr val="3E658E"/>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8F087B2-C3F0-0ED1-D00B-A0B32F9F8DF1}"/>
                </a:ext>
              </a:extLst>
            </p:cNvPr>
            <p:cNvSpPr/>
            <p:nvPr/>
          </p:nvSpPr>
          <p:spPr>
            <a:xfrm>
              <a:off x="6612498" y="1875282"/>
              <a:ext cx="561594" cy="1173480"/>
            </a:xfrm>
            <a:custGeom>
              <a:avLst/>
              <a:gdLst>
                <a:gd name="connsiteX0" fmla="*/ 0 w 561594"/>
                <a:gd name="connsiteY0" fmla="*/ 0 h 1173480"/>
                <a:gd name="connsiteX1" fmla="*/ 561594 w 561594"/>
                <a:gd name="connsiteY1" fmla="*/ 0 h 1173480"/>
                <a:gd name="connsiteX2" fmla="*/ 561594 w 561594"/>
                <a:gd name="connsiteY2" fmla="*/ 1173480 h 1173480"/>
                <a:gd name="connsiteX3" fmla="*/ 0 w 561594"/>
                <a:gd name="connsiteY3" fmla="*/ 1173480 h 1173480"/>
              </a:gdLst>
              <a:ahLst/>
              <a:cxnLst>
                <a:cxn ang="0">
                  <a:pos x="connsiteX0" y="connsiteY0"/>
                </a:cxn>
                <a:cxn ang="0">
                  <a:pos x="connsiteX1" y="connsiteY1"/>
                </a:cxn>
                <a:cxn ang="0">
                  <a:pos x="connsiteX2" y="connsiteY2"/>
                </a:cxn>
                <a:cxn ang="0">
                  <a:pos x="connsiteX3" y="connsiteY3"/>
                </a:cxn>
              </a:cxnLst>
              <a:rect l="l" t="t" r="r" b="b"/>
              <a:pathLst>
                <a:path w="561594" h="1173480">
                  <a:moveTo>
                    <a:pt x="0" y="0"/>
                  </a:moveTo>
                  <a:lnTo>
                    <a:pt x="561594" y="0"/>
                  </a:lnTo>
                  <a:lnTo>
                    <a:pt x="561594" y="1173480"/>
                  </a:lnTo>
                  <a:lnTo>
                    <a:pt x="0" y="1173480"/>
                  </a:lnTo>
                  <a:close/>
                </a:path>
              </a:pathLst>
            </a:custGeom>
            <a:solidFill>
              <a:srgbClr val="32507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DC2E87B-0CC6-87E4-6F60-560B0BC4E7A4}"/>
                </a:ext>
              </a:extLst>
            </p:cNvPr>
            <p:cNvSpPr/>
            <p:nvPr/>
          </p:nvSpPr>
          <p:spPr>
            <a:xfrm>
              <a:off x="6612486" y="2200560"/>
              <a:ext cx="565606" cy="848201"/>
            </a:xfrm>
            <a:custGeom>
              <a:avLst/>
              <a:gdLst>
                <a:gd name="connsiteX0" fmla="*/ 12 w 565606"/>
                <a:gd name="connsiteY0" fmla="*/ 432911 h 848201"/>
                <a:gd name="connsiteX1" fmla="*/ 205847 w 565606"/>
                <a:gd name="connsiteY1" fmla="*/ 200978 h 848201"/>
                <a:gd name="connsiteX2" fmla="*/ 361009 w 565606"/>
                <a:gd name="connsiteY2" fmla="*/ 184118 h 848201"/>
                <a:gd name="connsiteX3" fmla="*/ 561606 w 565606"/>
                <a:gd name="connsiteY3" fmla="*/ 0 h 848201"/>
                <a:gd name="connsiteX4" fmla="*/ 565606 w 565606"/>
                <a:gd name="connsiteY4" fmla="*/ 848201 h 848201"/>
                <a:gd name="connsiteX5" fmla="*/ 12 w 565606"/>
                <a:gd name="connsiteY5" fmla="*/ 848201 h 84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606" h="848201">
                  <a:moveTo>
                    <a:pt x="12" y="432911"/>
                  </a:moveTo>
                  <a:cubicBezTo>
                    <a:pt x="-1226" y="323279"/>
                    <a:pt x="97357" y="216313"/>
                    <a:pt x="205847" y="200978"/>
                  </a:cubicBezTo>
                  <a:cubicBezTo>
                    <a:pt x="257663" y="193738"/>
                    <a:pt x="312622" y="203930"/>
                    <a:pt x="361009" y="184118"/>
                  </a:cubicBezTo>
                  <a:cubicBezTo>
                    <a:pt x="447306" y="148780"/>
                    <a:pt x="474738" y="34004"/>
                    <a:pt x="561606" y="0"/>
                  </a:cubicBezTo>
                  <a:lnTo>
                    <a:pt x="565606" y="848201"/>
                  </a:lnTo>
                  <a:lnTo>
                    <a:pt x="12" y="848201"/>
                  </a:lnTo>
                  <a:close/>
                </a:path>
              </a:pathLst>
            </a:custGeom>
            <a:solidFill>
              <a:schemeClr val="tx1">
                <a:alpha val="2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B2F6EC6-2096-C65B-4535-C6A9619ACF08}"/>
                </a:ext>
              </a:extLst>
            </p:cNvPr>
            <p:cNvSpPr/>
            <p:nvPr/>
          </p:nvSpPr>
          <p:spPr>
            <a:xfrm>
              <a:off x="1009512" y="1887569"/>
              <a:ext cx="665416" cy="964501"/>
            </a:xfrm>
            <a:custGeom>
              <a:avLst/>
              <a:gdLst>
                <a:gd name="connsiteX0" fmla="*/ 0 w 665416"/>
                <a:gd name="connsiteY0" fmla="*/ 0 h 964501"/>
                <a:gd name="connsiteX1" fmla="*/ 665416 w 665416"/>
                <a:gd name="connsiteY1" fmla="*/ 0 h 964501"/>
                <a:gd name="connsiteX2" fmla="*/ 665416 w 665416"/>
                <a:gd name="connsiteY2" fmla="*/ 964501 h 964501"/>
                <a:gd name="connsiteX3" fmla="*/ 0 w 665416"/>
                <a:gd name="connsiteY3" fmla="*/ 964501 h 964501"/>
              </a:gdLst>
              <a:ahLst/>
              <a:cxnLst>
                <a:cxn ang="0">
                  <a:pos x="connsiteX0" y="connsiteY0"/>
                </a:cxn>
                <a:cxn ang="0">
                  <a:pos x="connsiteX1" y="connsiteY1"/>
                </a:cxn>
                <a:cxn ang="0">
                  <a:pos x="connsiteX2" y="connsiteY2"/>
                </a:cxn>
                <a:cxn ang="0">
                  <a:pos x="connsiteX3" y="connsiteY3"/>
                </a:cxn>
              </a:cxnLst>
              <a:rect l="l" t="t" r="r" b="b"/>
              <a:pathLst>
                <a:path w="665416" h="964501">
                  <a:moveTo>
                    <a:pt x="0" y="0"/>
                  </a:moveTo>
                  <a:lnTo>
                    <a:pt x="665416" y="0"/>
                  </a:lnTo>
                  <a:lnTo>
                    <a:pt x="665416" y="964501"/>
                  </a:lnTo>
                  <a:lnTo>
                    <a:pt x="0" y="964501"/>
                  </a:lnTo>
                  <a:close/>
                </a:path>
              </a:pathLst>
            </a:custGeom>
            <a:solidFill>
              <a:srgbClr val="32507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970EC92-6F95-B305-42F0-B4FE09D272AD}"/>
                </a:ext>
              </a:extLst>
            </p:cNvPr>
            <p:cNvSpPr/>
            <p:nvPr/>
          </p:nvSpPr>
          <p:spPr>
            <a:xfrm>
              <a:off x="976174" y="1887569"/>
              <a:ext cx="665416" cy="964501"/>
            </a:xfrm>
            <a:custGeom>
              <a:avLst/>
              <a:gdLst>
                <a:gd name="connsiteX0" fmla="*/ 0 w 665416"/>
                <a:gd name="connsiteY0" fmla="*/ 0 h 964501"/>
                <a:gd name="connsiteX1" fmla="*/ 665416 w 665416"/>
                <a:gd name="connsiteY1" fmla="*/ 0 h 964501"/>
                <a:gd name="connsiteX2" fmla="*/ 665416 w 665416"/>
                <a:gd name="connsiteY2" fmla="*/ 964501 h 964501"/>
                <a:gd name="connsiteX3" fmla="*/ 0 w 665416"/>
                <a:gd name="connsiteY3" fmla="*/ 964501 h 964501"/>
              </a:gdLst>
              <a:ahLst/>
              <a:cxnLst>
                <a:cxn ang="0">
                  <a:pos x="connsiteX0" y="connsiteY0"/>
                </a:cxn>
                <a:cxn ang="0">
                  <a:pos x="connsiteX1" y="connsiteY1"/>
                </a:cxn>
                <a:cxn ang="0">
                  <a:pos x="connsiteX2" y="connsiteY2"/>
                </a:cxn>
                <a:cxn ang="0">
                  <a:pos x="connsiteX3" y="connsiteY3"/>
                </a:cxn>
              </a:cxnLst>
              <a:rect l="l" t="t" r="r" b="b"/>
              <a:pathLst>
                <a:path w="665416" h="964501">
                  <a:moveTo>
                    <a:pt x="0" y="0"/>
                  </a:moveTo>
                  <a:lnTo>
                    <a:pt x="665416" y="0"/>
                  </a:lnTo>
                  <a:lnTo>
                    <a:pt x="665416" y="964501"/>
                  </a:lnTo>
                  <a:lnTo>
                    <a:pt x="0" y="964501"/>
                  </a:lnTo>
                  <a:close/>
                </a:path>
              </a:pathLst>
            </a:custGeom>
            <a:solidFill>
              <a:srgbClr val="AD594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1C72B35-A162-D9CD-EA99-848EB3DC2995}"/>
                </a:ext>
              </a:extLst>
            </p:cNvPr>
            <p:cNvSpPr/>
            <p:nvPr/>
          </p:nvSpPr>
          <p:spPr>
            <a:xfrm>
              <a:off x="1058851" y="1991963"/>
              <a:ext cx="500062" cy="755618"/>
            </a:xfrm>
            <a:custGeom>
              <a:avLst/>
              <a:gdLst>
                <a:gd name="connsiteX0" fmla="*/ 0 w 500062"/>
                <a:gd name="connsiteY0" fmla="*/ 0 h 755618"/>
                <a:gd name="connsiteX1" fmla="*/ 500063 w 500062"/>
                <a:gd name="connsiteY1" fmla="*/ 0 h 755618"/>
                <a:gd name="connsiteX2" fmla="*/ 500063 w 500062"/>
                <a:gd name="connsiteY2" fmla="*/ 755618 h 755618"/>
                <a:gd name="connsiteX3" fmla="*/ 0 w 500062"/>
                <a:gd name="connsiteY3" fmla="*/ 755618 h 755618"/>
              </a:gdLst>
              <a:ahLst/>
              <a:cxnLst>
                <a:cxn ang="0">
                  <a:pos x="connsiteX0" y="connsiteY0"/>
                </a:cxn>
                <a:cxn ang="0">
                  <a:pos x="connsiteX1" y="connsiteY1"/>
                </a:cxn>
                <a:cxn ang="0">
                  <a:pos x="connsiteX2" y="connsiteY2"/>
                </a:cxn>
                <a:cxn ang="0">
                  <a:pos x="connsiteX3" y="connsiteY3"/>
                </a:cxn>
              </a:cxnLst>
              <a:rect l="l" t="t" r="r" b="b"/>
              <a:pathLst>
                <a:path w="500062" h="755618">
                  <a:moveTo>
                    <a:pt x="0" y="0"/>
                  </a:moveTo>
                  <a:lnTo>
                    <a:pt x="500063" y="0"/>
                  </a:lnTo>
                  <a:lnTo>
                    <a:pt x="500063" y="755618"/>
                  </a:lnTo>
                  <a:lnTo>
                    <a:pt x="0" y="755618"/>
                  </a:lnTo>
                  <a:close/>
                </a:path>
              </a:pathLst>
            </a:custGeom>
            <a:solidFill>
              <a:srgbClr val="3E658E"/>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E362981-A2AC-36D3-3440-3FD450E1C2BD}"/>
                </a:ext>
              </a:extLst>
            </p:cNvPr>
            <p:cNvSpPr/>
            <p:nvPr/>
          </p:nvSpPr>
          <p:spPr>
            <a:xfrm>
              <a:off x="1058089" y="1988629"/>
              <a:ext cx="503586" cy="758952"/>
            </a:xfrm>
            <a:custGeom>
              <a:avLst/>
              <a:gdLst>
                <a:gd name="connsiteX0" fmla="*/ 500920 w 503586"/>
                <a:gd name="connsiteY0" fmla="*/ 758952 h 758952"/>
                <a:gd name="connsiteX1" fmla="*/ 500920 w 503586"/>
                <a:gd name="connsiteY1" fmla="*/ 755333 h 758952"/>
                <a:gd name="connsiteX2" fmla="*/ 500920 w 503586"/>
                <a:gd name="connsiteY2" fmla="*/ 744569 h 758952"/>
                <a:gd name="connsiteX3" fmla="*/ 500920 w 503586"/>
                <a:gd name="connsiteY3" fmla="*/ 703136 h 758952"/>
                <a:gd name="connsiteX4" fmla="*/ 500920 w 503586"/>
                <a:gd name="connsiteY4" fmla="*/ 547497 h 758952"/>
                <a:gd name="connsiteX5" fmla="*/ 500063 w 503586"/>
                <a:gd name="connsiteY5" fmla="*/ 3334 h 758952"/>
                <a:gd name="connsiteX6" fmla="*/ 501777 w 503586"/>
                <a:gd name="connsiteY6" fmla="*/ 5048 h 758952"/>
                <a:gd name="connsiteX7" fmla="*/ 762 w 503586"/>
                <a:gd name="connsiteY7" fmla="*/ 5048 h 758952"/>
                <a:gd name="connsiteX8" fmla="*/ 2572 w 503586"/>
                <a:gd name="connsiteY8" fmla="*/ 3239 h 758952"/>
                <a:gd name="connsiteX9" fmla="*/ 2572 w 503586"/>
                <a:gd name="connsiteY9" fmla="*/ 758857 h 758952"/>
                <a:gd name="connsiteX10" fmla="*/ 1048 w 503586"/>
                <a:gd name="connsiteY10" fmla="*/ 757428 h 758952"/>
                <a:gd name="connsiteX11" fmla="*/ 365093 w 503586"/>
                <a:gd name="connsiteY11" fmla="*/ 758190 h 758952"/>
                <a:gd name="connsiteX12" fmla="*/ 465677 w 503586"/>
                <a:gd name="connsiteY12" fmla="*/ 758190 h 758952"/>
                <a:gd name="connsiteX13" fmla="*/ 492061 w 503586"/>
                <a:gd name="connsiteY13" fmla="*/ 758190 h 758952"/>
                <a:gd name="connsiteX14" fmla="*/ 501586 w 503586"/>
                <a:gd name="connsiteY14" fmla="*/ 758190 h 758952"/>
                <a:gd name="connsiteX15" fmla="*/ 492728 w 503586"/>
                <a:gd name="connsiteY15" fmla="*/ 758190 h 758952"/>
                <a:gd name="connsiteX16" fmla="*/ 466630 w 503586"/>
                <a:gd name="connsiteY16" fmla="*/ 758190 h 758952"/>
                <a:gd name="connsiteX17" fmla="*/ 366332 w 503586"/>
                <a:gd name="connsiteY17" fmla="*/ 758190 h 758952"/>
                <a:gd name="connsiteX18" fmla="*/ 1429 w 503586"/>
                <a:gd name="connsiteY18" fmla="*/ 758952 h 758952"/>
                <a:gd name="connsiteX19" fmla="*/ 0 w 503586"/>
                <a:gd name="connsiteY19" fmla="*/ 758952 h 758952"/>
                <a:gd name="connsiteX20" fmla="*/ 0 w 503586"/>
                <a:gd name="connsiteY20" fmla="*/ 757428 h 758952"/>
                <a:gd name="connsiteX21" fmla="*/ 0 w 503586"/>
                <a:gd name="connsiteY21" fmla="*/ 1810 h 758952"/>
                <a:gd name="connsiteX22" fmla="*/ 0 w 503586"/>
                <a:gd name="connsiteY22" fmla="*/ 0 h 758952"/>
                <a:gd name="connsiteX23" fmla="*/ 1905 w 503586"/>
                <a:gd name="connsiteY23" fmla="*/ 0 h 758952"/>
                <a:gd name="connsiteX24" fmla="*/ 501967 w 503586"/>
                <a:gd name="connsiteY24" fmla="*/ 0 h 758952"/>
                <a:gd name="connsiteX25" fmla="*/ 503587 w 503586"/>
                <a:gd name="connsiteY25" fmla="*/ 0 h 758952"/>
                <a:gd name="connsiteX26" fmla="*/ 503587 w 503586"/>
                <a:gd name="connsiteY26" fmla="*/ 1619 h 758952"/>
                <a:gd name="connsiteX27" fmla="*/ 502825 w 503586"/>
                <a:gd name="connsiteY27" fmla="*/ 546830 h 758952"/>
                <a:gd name="connsiteX28" fmla="*/ 502348 w 503586"/>
                <a:gd name="connsiteY28" fmla="*/ 702183 h 758952"/>
                <a:gd name="connsiteX29" fmla="*/ 502348 w 503586"/>
                <a:gd name="connsiteY29" fmla="*/ 743236 h 758952"/>
                <a:gd name="connsiteX30" fmla="*/ 502348 w 503586"/>
                <a:gd name="connsiteY30" fmla="*/ 753809 h 758952"/>
                <a:gd name="connsiteX31" fmla="*/ 500920 w 503586"/>
                <a:gd name="connsiteY31" fmla="*/ 758952 h 75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3586" h="758952">
                  <a:moveTo>
                    <a:pt x="500920" y="758952"/>
                  </a:moveTo>
                  <a:cubicBezTo>
                    <a:pt x="500920" y="758952"/>
                    <a:pt x="500920" y="757714"/>
                    <a:pt x="500920" y="755333"/>
                  </a:cubicBezTo>
                  <a:cubicBezTo>
                    <a:pt x="500920" y="752951"/>
                    <a:pt x="500920" y="749237"/>
                    <a:pt x="500920" y="744569"/>
                  </a:cubicBezTo>
                  <a:cubicBezTo>
                    <a:pt x="500920" y="735044"/>
                    <a:pt x="500920" y="721233"/>
                    <a:pt x="500920" y="703136"/>
                  </a:cubicBezTo>
                  <a:cubicBezTo>
                    <a:pt x="500920" y="666941"/>
                    <a:pt x="500920" y="614172"/>
                    <a:pt x="500920" y="547497"/>
                  </a:cubicBezTo>
                  <a:cubicBezTo>
                    <a:pt x="500920" y="414147"/>
                    <a:pt x="500920" y="225552"/>
                    <a:pt x="500063" y="3334"/>
                  </a:cubicBezTo>
                  <a:lnTo>
                    <a:pt x="501777" y="5048"/>
                  </a:lnTo>
                  <a:lnTo>
                    <a:pt x="762" y="5048"/>
                  </a:lnTo>
                  <a:lnTo>
                    <a:pt x="2572" y="3239"/>
                  </a:lnTo>
                  <a:cubicBezTo>
                    <a:pt x="2572" y="288322"/>
                    <a:pt x="2572" y="551117"/>
                    <a:pt x="2572" y="758857"/>
                  </a:cubicBezTo>
                  <a:lnTo>
                    <a:pt x="1048" y="757428"/>
                  </a:lnTo>
                  <a:lnTo>
                    <a:pt x="365093" y="758190"/>
                  </a:lnTo>
                  <a:lnTo>
                    <a:pt x="465677" y="758190"/>
                  </a:lnTo>
                  <a:lnTo>
                    <a:pt x="492061" y="758190"/>
                  </a:lnTo>
                  <a:lnTo>
                    <a:pt x="501586" y="758190"/>
                  </a:lnTo>
                  <a:cubicBezTo>
                    <a:pt x="501586" y="758190"/>
                    <a:pt x="498634" y="758190"/>
                    <a:pt x="492728" y="758190"/>
                  </a:cubicBezTo>
                  <a:lnTo>
                    <a:pt x="466630" y="758190"/>
                  </a:lnTo>
                  <a:lnTo>
                    <a:pt x="366332" y="758190"/>
                  </a:lnTo>
                  <a:lnTo>
                    <a:pt x="1429" y="758952"/>
                  </a:lnTo>
                  <a:lnTo>
                    <a:pt x="0" y="758952"/>
                  </a:lnTo>
                  <a:lnTo>
                    <a:pt x="0" y="757428"/>
                  </a:lnTo>
                  <a:cubicBezTo>
                    <a:pt x="0" y="549688"/>
                    <a:pt x="0" y="286893"/>
                    <a:pt x="0" y="1810"/>
                  </a:cubicBezTo>
                  <a:lnTo>
                    <a:pt x="0" y="0"/>
                  </a:lnTo>
                  <a:lnTo>
                    <a:pt x="1905" y="0"/>
                  </a:lnTo>
                  <a:lnTo>
                    <a:pt x="501967" y="0"/>
                  </a:lnTo>
                  <a:lnTo>
                    <a:pt x="503587" y="0"/>
                  </a:lnTo>
                  <a:lnTo>
                    <a:pt x="503587" y="1619"/>
                  </a:lnTo>
                  <a:cubicBezTo>
                    <a:pt x="503587" y="224314"/>
                    <a:pt x="503015" y="413385"/>
                    <a:pt x="502825" y="546830"/>
                  </a:cubicBezTo>
                  <a:cubicBezTo>
                    <a:pt x="502825" y="613505"/>
                    <a:pt x="502825" y="665988"/>
                    <a:pt x="502348" y="702183"/>
                  </a:cubicBezTo>
                  <a:cubicBezTo>
                    <a:pt x="502348" y="719995"/>
                    <a:pt x="502348" y="733806"/>
                    <a:pt x="502348" y="743236"/>
                  </a:cubicBezTo>
                  <a:cubicBezTo>
                    <a:pt x="502348" y="747808"/>
                    <a:pt x="502348" y="751332"/>
                    <a:pt x="502348" y="753809"/>
                  </a:cubicBezTo>
                  <a:cubicBezTo>
                    <a:pt x="502348" y="756285"/>
                    <a:pt x="500920" y="758952"/>
                    <a:pt x="500920" y="758952"/>
                  </a:cubicBezTo>
                  <a:close/>
                </a:path>
              </a:pathLst>
            </a:custGeom>
            <a:solidFill>
              <a:srgbClr val="7A3E2E"/>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80B8648-8F38-A216-E267-C42EC1AB9F2B}"/>
                </a:ext>
              </a:extLst>
            </p:cNvPr>
            <p:cNvSpPr/>
            <p:nvPr/>
          </p:nvSpPr>
          <p:spPr>
            <a:xfrm>
              <a:off x="1552913" y="1887569"/>
              <a:ext cx="90201" cy="110013"/>
            </a:xfrm>
            <a:custGeom>
              <a:avLst/>
              <a:gdLst>
                <a:gd name="connsiteX0" fmla="*/ 90202 w 90201"/>
                <a:gd name="connsiteY0" fmla="*/ 0 h 110013"/>
                <a:gd name="connsiteX1" fmla="*/ 78772 w 90201"/>
                <a:gd name="connsiteY1" fmla="*/ 17431 h 110013"/>
                <a:gd name="connsiteX2" fmla="*/ 47530 w 90201"/>
                <a:gd name="connsiteY2" fmla="*/ 56960 h 110013"/>
                <a:gd name="connsiteX3" fmla="*/ 14669 w 90201"/>
                <a:gd name="connsiteY3" fmla="*/ 95060 h 110013"/>
                <a:gd name="connsiteX4" fmla="*/ 0 w 90201"/>
                <a:gd name="connsiteY4" fmla="*/ 110014 h 110013"/>
                <a:gd name="connsiteX5" fmla="*/ 12668 w 90201"/>
                <a:gd name="connsiteY5" fmla="*/ 93631 h 110013"/>
                <a:gd name="connsiteX6" fmla="*/ 44768 w 90201"/>
                <a:gd name="connsiteY6" fmla="*/ 54769 h 110013"/>
                <a:gd name="connsiteX7" fmla="*/ 76771 w 90201"/>
                <a:gd name="connsiteY7" fmla="*/ 15907 h 110013"/>
                <a:gd name="connsiteX8" fmla="*/ 90202 w 90201"/>
                <a:gd name="connsiteY8" fmla="*/ 0 h 11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201" h="110013">
                  <a:moveTo>
                    <a:pt x="90202" y="0"/>
                  </a:moveTo>
                  <a:cubicBezTo>
                    <a:pt x="86916" y="6137"/>
                    <a:pt x="83087" y="11969"/>
                    <a:pt x="78772" y="17431"/>
                  </a:cubicBezTo>
                  <a:cubicBezTo>
                    <a:pt x="71056" y="27718"/>
                    <a:pt x="59722" y="41815"/>
                    <a:pt x="47530" y="56960"/>
                  </a:cubicBezTo>
                  <a:cubicBezTo>
                    <a:pt x="35338" y="72104"/>
                    <a:pt x="23336" y="85535"/>
                    <a:pt x="14669" y="95060"/>
                  </a:cubicBezTo>
                  <a:cubicBezTo>
                    <a:pt x="10220" y="100457"/>
                    <a:pt x="5315" y="105461"/>
                    <a:pt x="0" y="110014"/>
                  </a:cubicBezTo>
                  <a:cubicBezTo>
                    <a:pt x="3761" y="104211"/>
                    <a:pt x="8001" y="98731"/>
                    <a:pt x="12668" y="93631"/>
                  </a:cubicBezTo>
                  <a:lnTo>
                    <a:pt x="44768" y="54769"/>
                  </a:lnTo>
                  <a:lnTo>
                    <a:pt x="76771" y="15907"/>
                  </a:lnTo>
                  <a:cubicBezTo>
                    <a:pt x="80772" y="10220"/>
                    <a:pt x="85268" y="4898"/>
                    <a:pt x="90202" y="0"/>
                  </a:cubicBezTo>
                  <a:close/>
                </a:path>
              </a:pathLst>
            </a:custGeom>
            <a:solidFill>
              <a:srgbClr val="7A3E2E"/>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25AAFEC-F105-2631-BE91-781958F44A39}"/>
                </a:ext>
              </a:extLst>
            </p:cNvPr>
            <p:cNvSpPr/>
            <p:nvPr/>
          </p:nvSpPr>
          <p:spPr>
            <a:xfrm>
              <a:off x="1561581" y="2745200"/>
              <a:ext cx="87153" cy="109061"/>
            </a:xfrm>
            <a:custGeom>
              <a:avLst/>
              <a:gdLst>
                <a:gd name="connsiteX0" fmla="*/ 0 w 87153"/>
                <a:gd name="connsiteY0" fmla="*/ 0 h 109061"/>
                <a:gd name="connsiteX1" fmla="*/ 87154 w 87153"/>
                <a:gd name="connsiteY1" fmla="*/ 109061 h 109061"/>
              </a:gdLst>
              <a:ahLst/>
              <a:cxnLst>
                <a:cxn ang="0">
                  <a:pos x="connsiteX0" y="connsiteY0"/>
                </a:cxn>
                <a:cxn ang="0">
                  <a:pos x="connsiteX1" y="connsiteY1"/>
                </a:cxn>
              </a:cxnLst>
              <a:rect l="l" t="t" r="r" b="b"/>
              <a:pathLst>
                <a:path w="87153" h="109061">
                  <a:moveTo>
                    <a:pt x="0" y="0"/>
                  </a:moveTo>
                  <a:cubicBezTo>
                    <a:pt x="24803" y="39557"/>
                    <a:pt x="54045" y="76143"/>
                    <a:pt x="87154" y="109061"/>
                  </a:cubicBezTo>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FB6BBA4-BF1E-709B-8831-1E0646EBE596}"/>
                </a:ext>
              </a:extLst>
            </p:cNvPr>
            <p:cNvSpPr/>
            <p:nvPr/>
          </p:nvSpPr>
          <p:spPr>
            <a:xfrm>
              <a:off x="1561962" y="2745200"/>
              <a:ext cx="86772" cy="109061"/>
            </a:xfrm>
            <a:custGeom>
              <a:avLst/>
              <a:gdLst>
                <a:gd name="connsiteX0" fmla="*/ 86773 w 86772"/>
                <a:gd name="connsiteY0" fmla="*/ 109061 h 109061"/>
                <a:gd name="connsiteX1" fmla="*/ 71628 w 86772"/>
                <a:gd name="connsiteY1" fmla="*/ 95250 h 109061"/>
                <a:gd name="connsiteX2" fmla="*/ 38671 w 86772"/>
                <a:gd name="connsiteY2" fmla="*/ 58102 h 109061"/>
                <a:gd name="connsiteX3" fmla="*/ 10096 w 86772"/>
                <a:gd name="connsiteY3" fmla="*/ 17907 h 109061"/>
                <a:gd name="connsiteX4" fmla="*/ 0 w 86772"/>
                <a:gd name="connsiteY4" fmla="*/ 0 h 109061"/>
                <a:gd name="connsiteX5" fmla="*/ 12192 w 86772"/>
                <a:gd name="connsiteY5" fmla="*/ 16478 h 109061"/>
                <a:gd name="connsiteX6" fmla="*/ 41910 w 86772"/>
                <a:gd name="connsiteY6" fmla="*/ 55912 h 109061"/>
                <a:gd name="connsiteX7" fmla="*/ 73819 w 86772"/>
                <a:gd name="connsiteY7" fmla="*/ 93535 h 109061"/>
                <a:gd name="connsiteX8" fmla="*/ 86773 w 86772"/>
                <a:gd name="connsiteY8" fmla="*/ 109061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772" h="109061">
                  <a:moveTo>
                    <a:pt x="86773" y="109061"/>
                  </a:moveTo>
                  <a:cubicBezTo>
                    <a:pt x="81229" y="105032"/>
                    <a:pt x="76152" y="100403"/>
                    <a:pt x="71628" y="95250"/>
                  </a:cubicBezTo>
                  <a:cubicBezTo>
                    <a:pt x="60007" y="83439"/>
                    <a:pt x="49006" y="71047"/>
                    <a:pt x="38671" y="58102"/>
                  </a:cubicBezTo>
                  <a:cubicBezTo>
                    <a:pt x="26575" y="42958"/>
                    <a:pt x="16573" y="28575"/>
                    <a:pt x="10096" y="17907"/>
                  </a:cubicBezTo>
                  <a:cubicBezTo>
                    <a:pt x="6077" y="12335"/>
                    <a:pt x="2686" y="6324"/>
                    <a:pt x="0" y="0"/>
                  </a:cubicBezTo>
                  <a:cubicBezTo>
                    <a:pt x="4448" y="5201"/>
                    <a:pt x="8525" y="10706"/>
                    <a:pt x="12192" y="16478"/>
                  </a:cubicBezTo>
                  <a:cubicBezTo>
                    <a:pt x="19526" y="26765"/>
                    <a:pt x="29908" y="40767"/>
                    <a:pt x="41910" y="55912"/>
                  </a:cubicBezTo>
                  <a:cubicBezTo>
                    <a:pt x="53911" y="71056"/>
                    <a:pt x="65437" y="84487"/>
                    <a:pt x="73819" y="93535"/>
                  </a:cubicBezTo>
                  <a:cubicBezTo>
                    <a:pt x="78553" y="98355"/>
                    <a:pt x="82887" y="103546"/>
                    <a:pt x="86773" y="109061"/>
                  </a:cubicBezTo>
                  <a:close/>
                </a:path>
              </a:pathLst>
            </a:custGeom>
            <a:solidFill>
              <a:srgbClr val="E0E0E0"/>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A90C15F-978E-E995-1155-CB69F4FA1B67}"/>
                </a:ext>
              </a:extLst>
            </p:cNvPr>
            <p:cNvSpPr/>
            <p:nvPr/>
          </p:nvSpPr>
          <p:spPr>
            <a:xfrm>
              <a:off x="976365" y="2743771"/>
              <a:ext cx="87153" cy="107537"/>
            </a:xfrm>
            <a:custGeom>
              <a:avLst/>
              <a:gdLst>
                <a:gd name="connsiteX0" fmla="*/ 0 w 87153"/>
                <a:gd name="connsiteY0" fmla="*/ 107537 h 107537"/>
                <a:gd name="connsiteX1" fmla="*/ 87154 w 87153"/>
                <a:gd name="connsiteY1" fmla="*/ 0 h 107537"/>
              </a:gdLst>
              <a:ahLst/>
              <a:cxnLst>
                <a:cxn ang="0">
                  <a:pos x="connsiteX0" y="connsiteY0"/>
                </a:cxn>
                <a:cxn ang="0">
                  <a:pos x="connsiteX1" y="connsiteY1"/>
                </a:cxn>
              </a:cxnLst>
              <a:rect l="l" t="t" r="r" b="b"/>
              <a:pathLst>
                <a:path w="87153" h="107537">
                  <a:moveTo>
                    <a:pt x="0" y="107537"/>
                  </a:moveTo>
                  <a:lnTo>
                    <a:pt x="87154" y="0"/>
                  </a:lnTo>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068C3E-80CB-AB46-FBC4-9C53D89C732B}"/>
                </a:ext>
              </a:extLst>
            </p:cNvPr>
            <p:cNvSpPr/>
            <p:nvPr/>
          </p:nvSpPr>
          <p:spPr>
            <a:xfrm>
              <a:off x="976365" y="2743761"/>
              <a:ext cx="86867" cy="107547"/>
            </a:xfrm>
            <a:custGeom>
              <a:avLst/>
              <a:gdLst>
                <a:gd name="connsiteX0" fmla="*/ 86868 w 86867"/>
                <a:gd name="connsiteY0" fmla="*/ 10 h 107547"/>
                <a:gd name="connsiteX1" fmla="*/ 44768 w 86867"/>
                <a:gd name="connsiteY1" fmla="*/ 54969 h 107547"/>
                <a:gd name="connsiteX2" fmla="*/ 0 w 86867"/>
                <a:gd name="connsiteY2" fmla="*/ 107548 h 107547"/>
                <a:gd name="connsiteX3" fmla="*/ 42196 w 86867"/>
                <a:gd name="connsiteY3" fmla="*/ 52683 h 107547"/>
                <a:gd name="connsiteX4" fmla="*/ 86868 w 86867"/>
                <a:gd name="connsiteY4" fmla="*/ 10 h 107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7" h="107547">
                  <a:moveTo>
                    <a:pt x="86868" y="10"/>
                  </a:moveTo>
                  <a:cubicBezTo>
                    <a:pt x="73835" y="19079"/>
                    <a:pt x="59782" y="37424"/>
                    <a:pt x="44768" y="54969"/>
                  </a:cubicBezTo>
                  <a:cubicBezTo>
                    <a:pt x="30796" y="73286"/>
                    <a:pt x="15852" y="90831"/>
                    <a:pt x="0" y="107548"/>
                  </a:cubicBezTo>
                  <a:cubicBezTo>
                    <a:pt x="13129" y="88555"/>
                    <a:pt x="27213" y="70248"/>
                    <a:pt x="42196" y="52683"/>
                  </a:cubicBezTo>
                  <a:cubicBezTo>
                    <a:pt x="66008" y="22965"/>
                    <a:pt x="85725" y="-561"/>
                    <a:pt x="86868" y="10"/>
                  </a:cubicBezTo>
                  <a:close/>
                </a:path>
              </a:pathLst>
            </a:custGeom>
            <a:solidFill>
              <a:srgbClr val="7A3E2E"/>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7E00454-8B84-D941-F949-A29F03FC942C}"/>
                </a:ext>
              </a:extLst>
            </p:cNvPr>
            <p:cNvSpPr/>
            <p:nvPr/>
          </p:nvSpPr>
          <p:spPr>
            <a:xfrm>
              <a:off x="976365" y="1887569"/>
              <a:ext cx="81629" cy="103155"/>
            </a:xfrm>
            <a:custGeom>
              <a:avLst/>
              <a:gdLst>
                <a:gd name="connsiteX0" fmla="*/ 0 w 81629"/>
                <a:gd name="connsiteY0" fmla="*/ 0 h 103155"/>
                <a:gd name="connsiteX1" fmla="*/ 42386 w 81629"/>
                <a:gd name="connsiteY1" fmla="*/ 50578 h 103155"/>
                <a:gd name="connsiteX2" fmla="*/ 81629 w 81629"/>
                <a:gd name="connsiteY2" fmla="*/ 103156 h 103155"/>
                <a:gd name="connsiteX3" fmla="*/ 39338 w 81629"/>
                <a:gd name="connsiteY3" fmla="*/ 52578 h 103155"/>
                <a:gd name="connsiteX4" fmla="*/ 0 w 81629"/>
                <a:gd name="connsiteY4" fmla="*/ 0 h 103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29" h="103155">
                  <a:moveTo>
                    <a:pt x="0" y="0"/>
                  </a:moveTo>
                  <a:cubicBezTo>
                    <a:pt x="15072" y="16046"/>
                    <a:pt x="29224" y="32932"/>
                    <a:pt x="42386" y="50578"/>
                  </a:cubicBezTo>
                  <a:cubicBezTo>
                    <a:pt x="56384" y="67400"/>
                    <a:pt x="69484" y="84951"/>
                    <a:pt x="81629" y="103156"/>
                  </a:cubicBezTo>
                  <a:cubicBezTo>
                    <a:pt x="66605" y="87093"/>
                    <a:pt x="52488" y="70208"/>
                    <a:pt x="39338" y="52578"/>
                  </a:cubicBezTo>
                  <a:cubicBezTo>
                    <a:pt x="25303" y="35762"/>
                    <a:pt x="12172" y="18211"/>
                    <a:pt x="0" y="0"/>
                  </a:cubicBezTo>
                  <a:close/>
                </a:path>
              </a:pathLst>
            </a:custGeom>
            <a:solidFill>
              <a:srgbClr val="7A3E2E"/>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DEF3CC7-D8AC-69D6-9072-2D2EE0A84128}"/>
                </a:ext>
              </a:extLst>
            </p:cNvPr>
            <p:cNvSpPr/>
            <p:nvPr/>
          </p:nvSpPr>
          <p:spPr>
            <a:xfrm>
              <a:off x="1235730" y="2145411"/>
              <a:ext cx="167449" cy="475488"/>
            </a:xfrm>
            <a:custGeom>
              <a:avLst/>
              <a:gdLst>
                <a:gd name="connsiteX0" fmla="*/ 0 w 167449"/>
                <a:gd name="connsiteY0" fmla="*/ 0 h 475488"/>
                <a:gd name="connsiteX1" fmla="*/ 167450 w 167449"/>
                <a:gd name="connsiteY1" fmla="*/ 0 h 475488"/>
                <a:gd name="connsiteX2" fmla="*/ 167450 w 167449"/>
                <a:gd name="connsiteY2" fmla="*/ 475488 h 475488"/>
                <a:gd name="connsiteX3" fmla="*/ 0 w 167449"/>
                <a:gd name="connsiteY3" fmla="*/ 475488 h 475488"/>
              </a:gdLst>
              <a:ahLst/>
              <a:cxnLst>
                <a:cxn ang="0">
                  <a:pos x="connsiteX0" y="connsiteY0"/>
                </a:cxn>
                <a:cxn ang="0">
                  <a:pos x="connsiteX1" y="connsiteY1"/>
                </a:cxn>
                <a:cxn ang="0">
                  <a:pos x="connsiteX2" y="connsiteY2"/>
                </a:cxn>
                <a:cxn ang="0">
                  <a:pos x="connsiteX3" y="connsiteY3"/>
                </a:cxn>
              </a:cxnLst>
              <a:rect l="l" t="t" r="r" b="b"/>
              <a:pathLst>
                <a:path w="167449" h="475488">
                  <a:moveTo>
                    <a:pt x="0" y="0"/>
                  </a:moveTo>
                  <a:lnTo>
                    <a:pt x="167450" y="0"/>
                  </a:lnTo>
                  <a:lnTo>
                    <a:pt x="167450" y="475488"/>
                  </a:lnTo>
                  <a:lnTo>
                    <a:pt x="0" y="475488"/>
                  </a:lnTo>
                  <a:close/>
                </a:path>
              </a:pathLst>
            </a:custGeom>
            <a:solidFill>
              <a:srgbClr val="325072"/>
            </a:solidFill>
            <a:ln w="9525" cap="flat">
              <a:noFill/>
              <a:prstDash val="solid"/>
              <a:miter/>
            </a:ln>
          </p:spPr>
          <p:txBody>
            <a:bodyPr rtlCol="0" anchor="ctr"/>
            <a:lstStyle/>
            <a:p>
              <a:endParaRPr lang="en-US"/>
            </a:p>
          </p:txBody>
        </p:sp>
      </p:grpSp>
      <p:sp>
        <p:nvSpPr>
          <p:cNvPr id="42" name="Freeform: Shape 41">
            <a:extLst>
              <a:ext uri="{FF2B5EF4-FFF2-40B4-BE49-F238E27FC236}">
                <a16:creationId xmlns:a16="http://schemas.microsoft.com/office/drawing/2014/main" id="{81022359-C3BB-1B69-2936-D094335B50A2}"/>
              </a:ext>
            </a:extLst>
          </p:cNvPr>
          <p:cNvSpPr/>
          <p:nvPr userDrawn="1"/>
        </p:nvSpPr>
        <p:spPr>
          <a:xfrm>
            <a:off x="4196536" y="6045513"/>
            <a:ext cx="7775055" cy="5729"/>
          </a:xfrm>
          <a:custGeom>
            <a:avLst/>
            <a:gdLst>
              <a:gd name="connsiteX0" fmla="*/ 6721983 w 6721982"/>
              <a:gd name="connsiteY0" fmla="*/ 2477 h 4953"/>
              <a:gd name="connsiteX1" fmla="*/ 3361182 w 6721982"/>
              <a:gd name="connsiteY1" fmla="*/ 4953 h 4953"/>
              <a:gd name="connsiteX2" fmla="*/ 0 w 6721982"/>
              <a:gd name="connsiteY2" fmla="*/ 2477 h 4953"/>
              <a:gd name="connsiteX3" fmla="*/ 3361182 w 6721982"/>
              <a:gd name="connsiteY3" fmla="*/ 0 h 4953"/>
              <a:gd name="connsiteX4" fmla="*/ 6721983 w 6721982"/>
              <a:gd name="connsiteY4" fmla="*/ 2477 h 4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1982" h="4953">
                <a:moveTo>
                  <a:pt x="6721983" y="2477"/>
                </a:moveTo>
                <a:cubicBezTo>
                  <a:pt x="6721983" y="3810"/>
                  <a:pt x="5217033" y="4953"/>
                  <a:pt x="3361182" y="4953"/>
                </a:cubicBezTo>
                <a:cubicBezTo>
                  <a:pt x="1505331" y="4953"/>
                  <a:pt x="0" y="3810"/>
                  <a:pt x="0" y="2477"/>
                </a:cubicBezTo>
                <a:cubicBezTo>
                  <a:pt x="0" y="1143"/>
                  <a:pt x="1504950" y="0"/>
                  <a:pt x="3361182" y="0"/>
                </a:cubicBezTo>
                <a:cubicBezTo>
                  <a:pt x="5217414" y="0"/>
                  <a:pt x="6721983" y="1143"/>
                  <a:pt x="6721983" y="2477"/>
                </a:cubicBezTo>
                <a:close/>
              </a:path>
            </a:pathLst>
          </a:custGeom>
          <a:solidFill>
            <a:srgbClr val="263238"/>
          </a:solidFill>
          <a:ln w="9525" cap="flat">
            <a:noFill/>
            <a:prstDash val="solid"/>
            <a:miter/>
          </a:ln>
        </p:spPr>
        <p:txBody>
          <a:bodyPr rtlCol="0" anchor="ctr"/>
          <a:lstStyle/>
          <a:p>
            <a:endParaRPr lang="en-US"/>
          </a:p>
        </p:txBody>
      </p:sp>
      <p:grpSp>
        <p:nvGrpSpPr>
          <p:cNvPr id="43" name="Graphic 5">
            <a:extLst>
              <a:ext uri="{FF2B5EF4-FFF2-40B4-BE49-F238E27FC236}">
                <a16:creationId xmlns:a16="http://schemas.microsoft.com/office/drawing/2014/main" id="{74627469-5D15-4B32-21B3-CECB72C11779}"/>
              </a:ext>
            </a:extLst>
          </p:cNvPr>
          <p:cNvGrpSpPr/>
          <p:nvPr userDrawn="1"/>
        </p:nvGrpSpPr>
        <p:grpSpPr>
          <a:xfrm>
            <a:off x="5814522" y="2612664"/>
            <a:ext cx="5552667" cy="3435601"/>
            <a:chOff x="2214615" y="2445448"/>
            <a:chExt cx="4800600" cy="2970275"/>
          </a:xfrm>
        </p:grpSpPr>
        <p:sp>
          <p:nvSpPr>
            <p:cNvPr id="44" name="Freeform: Shape 43">
              <a:extLst>
                <a:ext uri="{FF2B5EF4-FFF2-40B4-BE49-F238E27FC236}">
                  <a16:creationId xmlns:a16="http://schemas.microsoft.com/office/drawing/2014/main" id="{49B80EBF-AB2D-D4DC-5652-AFA138A94D25}"/>
                </a:ext>
              </a:extLst>
            </p:cNvPr>
            <p:cNvSpPr/>
            <p:nvPr/>
          </p:nvSpPr>
          <p:spPr>
            <a:xfrm>
              <a:off x="2399685" y="2445448"/>
              <a:ext cx="4431506" cy="2930652"/>
            </a:xfrm>
            <a:custGeom>
              <a:avLst/>
              <a:gdLst>
                <a:gd name="connsiteX0" fmla="*/ 73724 w 4431506"/>
                <a:gd name="connsiteY0" fmla="*/ 0 h 2930652"/>
                <a:gd name="connsiteX1" fmla="*/ 4367308 w 4431506"/>
                <a:gd name="connsiteY1" fmla="*/ 0 h 2930652"/>
                <a:gd name="connsiteX2" fmla="*/ 4431506 w 4431506"/>
                <a:gd name="connsiteY2" fmla="*/ 64198 h 2930652"/>
                <a:gd name="connsiteX3" fmla="*/ 4431506 w 4431506"/>
                <a:gd name="connsiteY3" fmla="*/ 2791873 h 2930652"/>
                <a:gd name="connsiteX4" fmla="*/ 4292727 w 4431506"/>
                <a:gd name="connsiteY4" fmla="*/ 2930652 h 2930652"/>
                <a:gd name="connsiteX5" fmla="*/ 138779 w 4431506"/>
                <a:gd name="connsiteY5" fmla="*/ 2930652 h 2930652"/>
                <a:gd name="connsiteX6" fmla="*/ 0 w 4431506"/>
                <a:gd name="connsiteY6" fmla="*/ 2791873 h 2930652"/>
                <a:gd name="connsiteX7" fmla="*/ 0 w 4431506"/>
                <a:gd name="connsiteY7" fmla="*/ 73914 h 2930652"/>
                <a:gd name="connsiteX8" fmla="*/ 73819 w 4431506"/>
                <a:gd name="connsiteY8" fmla="*/ 95 h 293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1506" h="2930652">
                  <a:moveTo>
                    <a:pt x="73724" y="0"/>
                  </a:moveTo>
                  <a:lnTo>
                    <a:pt x="4367308" y="0"/>
                  </a:lnTo>
                  <a:cubicBezTo>
                    <a:pt x="4402760" y="0"/>
                    <a:pt x="4431506" y="28746"/>
                    <a:pt x="4431506" y="64198"/>
                  </a:cubicBezTo>
                  <a:lnTo>
                    <a:pt x="4431506" y="2791873"/>
                  </a:lnTo>
                  <a:cubicBezTo>
                    <a:pt x="4431506" y="2868521"/>
                    <a:pt x="4369375" y="2930652"/>
                    <a:pt x="4292727" y="2930652"/>
                  </a:cubicBezTo>
                  <a:lnTo>
                    <a:pt x="138779" y="2930652"/>
                  </a:lnTo>
                  <a:cubicBezTo>
                    <a:pt x="62132" y="2930652"/>
                    <a:pt x="0" y="2868521"/>
                    <a:pt x="0" y="2791873"/>
                  </a:cubicBezTo>
                  <a:lnTo>
                    <a:pt x="0" y="73914"/>
                  </a:lnTo>
                  <a:cubicBezTo>
                    <a:pt x="0" y="33147"/>
                    <a:pt x="33052" y="95"/>
                    <a:pt x="73819" y="95"/>
                  </a:cubicBezTo>
                  <a:close/>
                </a:path>
              </a:pathLst>
            </a:custGeom>
            <a:solidFill>
              <a:srgbClr val="263238"/>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B8B14A8-A6D9-3549-C087-6B43E3878AEC}"/>
                </a:ext>
              </a:extLst>
            </p:cNvPr>
            <p:cNvSpPr/>
            <p:nvPr/>
          </p:nvSpPr>
          <p:spPr>
            <a:xfrm>
              <a:off x="2214615" y="5159311"/>
              <a:ext cx="4800600" cy="256412"/>
            </a:xfrm>
            <a:custGeom>
              <a:avLst/>
              <a:gdLst>
                <a:gd name="connsiteX0" fmla="*/ 0 w 4800600"/>
                <a:gd name="connsiteY0" fmla="*/ 0 h 256412"/>
                <a:gd name="connsiteX1" fmla="*/ 4800600 w 4800600"/>
                <a:gd name="connsiteY1" fmla="*/ 0 h 256412"/>
                <a:gd name="connsiteX2" fmla="*/ 4800600 w 4800600"/>
                <a:gd name="connsiteY2" fmla="*/ 0 h 256412"/>
                <a:gd name="connsiteX3" fmla="*/ 4800600 w 4800600"/>
                <a:gd name="connsiteY3" fmla="*/ 125730 h 256412"/>
                <a:gd name="connsiteX4" fmla="*/ 4669918 w 4800600"/>
                <a:gd name="connsiteY4" fmla="*/ 256413 h 256412"/>
                <a:gd name="connsiteX5" fmla="*/ 130397 w 4800600"/>
                <a:gd name="connsiteY5" fmla="*/ 256413 h 256412"/>
                <a:gd name="connsiteX6" fmla="*/ 0 w 4800600"/>
                <a:gd name="connsiteY6" fmla="*/ 125730 h 256412"/>
                <a:gd name="connsiteX7" fmla="*/ 0 w 4800600"/>
                <a:gd name="connsiteY7" fmla="*/ 0 h 256412"/>
                <a:gd name="connsiteX8" fmla="*/ 0 w 4800600"/>
                <a:gd name="connsiteY8" fmla="*/ 0 h 2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0600" h="256412">
                  <a:moveTo>
                    <a:pt x="0" y="0"/>
                  </a:moveTo>
                  <a:lnTo>
                    <a:pt x="4800600" y="0"/>
                  </a:lnTo>
                  <a:lnTo>
                    <a:pt x="4800600" y="0"/>
                  </a:lnTo>
                  <a:lnTo>
                    <a:pt x="4800600" y="125730"/>
                  </a:lnTo>
                  <a:cubicBezTo>
                    <a:pt x="4800600" y="197901"/>
                    <a:pt x="4742088" y="256413"/>
                    <a:pt x="4669918" y="256413"/>
                  </a:cubicBezTo>
                  <a:lnTo>
                    <a:pt x="130397" y="256413"/>
                  </a:lnTo>
                  <a:cubicBezTo>
                    <a:pt x="58331" y="256251"/>
                    <a:pt x="0" y="197796"/>
                    <a:pt x="0" y="125730"/>
                  </a:cubicBezTo>
                  <a:lnTo>
                    <a:pt x="0" y="0"/>
                  </a:lnTo>
                  <a:lnTo>
                    <a:pt x="0" y="0"/>
                  </a:lnTo>
                  <a:close/>
                </a:path>
              </a:pathLst>
            </a:custGeom>
            <a:solidFill>
              <a:srgbClr val="263238"/>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35E96FB-1BDD-0009-B105-CA8D1E6C2DE5}"/>
                </a:ext>
              </a:extLst>
            </p:cNvPr>
            <p:cNvSpPr/>
            <p:nvPr/>
          </p:nvSpPr>
          <p:spPr>
            <a:xfrm>
              <a:off x="2518557" y="2561939"/>
              <a:ext cx="4181284" cy="2474785"/>
            </a:xfrm>
            <a:custGeom>
              <a:avLst/>
              <a:gdLst>
                <a:gd name="connsiteX0" fmla="*/ 0 w 4181284"/>
                <a:gd name="connsiteY0" fmla="*/ 0 h 2474785"/>
                <a:gd name="connsiteX1" fmla="*/ 4181285 w 4181284"/>
                <a:gd name="connsiteY1" fmla="*/ 0 h 2474785"/>
                <a:gd name="connsiteX2" fmla="*/ 4181285 w 4181284"/>
                <a:gd name="connsiteY2" fmla="*/ 2474786 h 2474785"/>
                <a:gd name="connsiteX3" fmla="*/ 0 w 4181284"/>
                <a:gd name="connsiteY3" fmla="*/ 2474786 h 2474785"/>
              </a:gdLst>
              <a:ahLst/>
              <a:cxnLst>
                <a:cxn ang="0">
                  <a:pos x="connsiteX0" y="connsiteY0"/>
                </a:cxn>
                <a:cxn ang="0">
                  <a:pos x="connsiteX1" y="connsiteY1"/>
                </a:cxn>
                <a:cxn ang="0">
                  <a:pos x="connsiteX2" y="connsiteY2"/>
                </a:cxn>
                <a:cxn ang="0">
                  <a:pos x="connsiteX3" y="connsiteY3"/>
                </a:cxn>
              </a:cxnLst>
              <a:rect l="l" t="t" r="r" b="b"/>
              <a:pathLst>
                <a:path w="4181284" h="2474785">
                  <a:moveTo>
                    <a:pt x="0" y="0"/>
                  </a:moveTo>
                  <a:lnTo>
                    <a:pt x="4181285" y="0"/>
                  </a:lnTo>
                  <a:lnTo>
                    <a:pt x="4181285" y="2474786"/>
                  </a:lnTo>
                  <a:lnTo>
                    <a:pt x="0" y="2474786"/>
                  </a:lnTo>
                  <a:close/>
                </a:path>
              </a:pathLst>
            </a:custGeom>
            <a:solidFill>
              <a:srgbClr val="F5F5F5"/>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AAEAA1E-8AF4-6E4B-162E-09B05C99BEE2}"/>
                </a:ext>
              </a:extLst>
            </p:cNvPr>
            <p:cNvSpPr/>
            <p:nvPr/>
          </p:nvSpPr>
          <p:spPr>
            <a:xfrm>
              <a:off x="4178574" y="5159311"/>
              <a:ext cx="953261" cy="94773"/>
            </a:xfrm>
            <a:custGeom>
              <a:avLst/>
              <a:gdLst>
                <a:gd name="connsiteX0" fmla="*/ 0 w 953261"/>
                <a:gd name="connsiteY0" fmla="*/ 0 h 94773"/>
                <a:gd name="connsiteX1" fmla="*/ 59531 w 953261"/>
                <a:gd name="connsiteY1" fmla="*/ 94774 h 94773"/>
                <a:gd name="connsiteX2" fmla="*/ 897922 w 953261"/>
                <a:gd name="connsiteY2" fmla="*/ 94774 h 94773"/>
                <a:gd name="connsiteX3" fmla="*/ 953262 w 953261"/>
                <a:gd name="connsiteY3" fmla="*/ 0 h 94773"/>
                <a:gd name="connsiteX4" fmla="*/ 0 w 953261"/>
                <a:gd name="connsiteY4" fmla="*/ 0 h 94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261" h="94773">
                  <a:moveTo>
                    <a:pt x="0" y="0"/>
                  </a:moveTo>
                  <a:lnTo>
                    <a:pt x="59531" y="94774"/>
                  </a:lnTo>
                  <a:lnTo>
                    <a:pt x="897922" y="94774"/>
                  </a:lnTo>
                  <a:lnTo>
                    <a:pt x="953262" y="0"/>
                  </a:lnTo>
                  <a:lnTo>
                    <a:pt x="0" y="0"/>
                  </a:lnTo>
                  <a:close/>
                </a:path>
              </a:pathLst>
            </a:custGeom>
            <a:solidFill>
              <a:srgbClr val="455A6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1937481-B7CD-6611-D0BC-E9143B6EF2C8}"/>
                </a:ext>
              </a:extLst>
            </p:cNvPr>
            <p:cNvSpPr/>
            <p:nvPr/>
          </p:nvSpPr>
          <p:spPr>
            <a:xfrm>
              <a:off x="2400352" y="5158454"/>
              <a:ext cx="4431601" cy="14097"/>
            </a:xfrm>
            <a:custGeom>
              <a:avLst/>
              <a:gdLst>
                <a:gd name="connsiteX0" fmla="*/ 0 w 4431601"/>
                <a:gd name="connsiteY0" fmla="*/ 0 h 14097"/>
                <a:gd name="connsiteX1" fmla="*/ 4431602 w 4431601"/>
                <a:gd name="connsiteY1" fmla="*/ 0 h 14097"/>
                <a:gd name="connsiteX2" fmla="*/ 4431602 w 4431601"/>
                <a:gd name="connsiteY2" fmla="*/ 14097 h 14097"/>
                <a:gd name="connsiteX3" fmla="*/ 0 w 4431601"/>
                <a:gd name="connsiteY3" fmla="*/ 14097 h 14097"/>
              </a:gdLst>
              <a:ahLst/>
              <a:cxnLst>
                <a:cxn ang="0">
                  <a:pos x="connsiteX0" y="connsiteY0"/>
                </a:cxn>
                <a:cxn ang="0">
                  <a:pos x="connsiteX1" y="connsiteY1"/>
                </a:cxn>
                <a:cxn ang="0">
                  <a:pos x="connsiteX2" y="connsiteY2"/>
                </a:cxn>
                <a:cxn ang="0">
                  <a:pos x="connsiteX3" y="connsiteY3"/>
                </a:cxn>
              </a:cxnLst>
              <a:rect l="l" t="t" r="r" b="b"/>
              <a:pathLst>
                <a:path w="4431601" h="14097">
                  <a:moveTo>
                    <a:pt x="0" y="0"/>
                  </a:moveTo>
                  <a:lnTo>
                    <a:pt x="4431602" y="0"/>
                  </a:lnTo>
                  <a:lnTo>
                    <a:pt x="4431602" y="14097"/>
                  </a:lnTo>
                  <a:lnTo>
                    <a:pt x="0" y="14097"/>
                  </a:lnTo>
                  <a:close/>
                </a:path>
              </a:pathLst>
            </a:custGeom>
            <a:solidFill>
              <a:srgbClr val="455A64"/>
            </a:solidFill>
            <a:ln w="9525" cap="flat">
              <a:noFill/>
              <a:prstDash val="solid"/>
              <a:miter/>
            </a:ln>
          </p:spPr>
          <p:txBody>
            <a:bodyPr rtlCol="0" anchor="ctr"/>
            <a:lstStyle/>
            <a:p>
              <a:endParaRPr lang="en-US"/>
            </a:p>
          </p:txBody>
        </p:sp>
      </p:grpSp>
      <p:grpSp>
        <p:nvGrpSpPr>
          <p:cNvPr id="174" name="Group 173">
            <a:extLst>
              <a:ext uri="{FF2B5EF4-FFF2-40B4-BE49-F238E27FC236}">
                <a16:creationId xmlns:a16="http://schemas.microsoft.com/office/drawing/2014/main" id="{1215770A-2C07-D6CD-EBE7-41E6E582E219}"/>
              </a:ext>
            </a:extLst>
          </p:cNvPr>
          <p:cNvGrpSpPr/>
          <p:nvPr userDrawn="1"/>
        </p:nvGrpSpPr>
        <p:grpSpPr>
          <a:xfrm>
            <a:off x="6351103" y="1499630"/>
            <a:ext cx="4528310" cy="3632008"/>
            <a:chOff x="6351103" y="1628608"/>
            <a:chExt cx="4367502" cy="3503029"/>
          </a:xfrm>
        </p:grpSpPr>
        <p:sp>
          <p:nvSpPr>
            <p:cNvPr id="49" name="Freeform: Shape 48">
              <a:extLst>
                <a:ext uri="{FF2B5EF4-FFF2-40B4-BE49-F238E27FC236}">
                  <a16:creationId xmlns:a16="http://schemas.microsoft.com/office/drawing/2014/main" id="{258570D0-F88D-1C27-8D89-A465E1CFB066}"/>
                </a:ext>
              </a:extLst>
            </p:cNvPr>
            <p:cNvSpPr/>
            <p:nvPr userDrawn="1"/>
          </p:nvSpPr>
          <p:spPr>
            <a:xfrm>
              <a:off x="10219307" y="2346489"/>
              <a:ext cx="498417" cy="2780960"/>
            </a:xfrm>
            <a:custGeom>
              <a:avLst/>
              <a:gdLst>
                <a:gd name="connsiteX0" fmla="*/ 233363 w 430910"/>
                <a:gd name="connsiteY0" fmla="*/ 0 h 2404300"/>
                <a:gd name="connsiteX1" fmla="*/ 430911 w 430910"/>
                <a:gd name="connsiteY1" fmla="*/ 0 h 2404300"/>
                <a:gd name="connsiteX2" fmla="*/ 430911 w 430910"/>
                <a:gd name="connsiteY2" fmla="*/ 2147126 h 2404300"/>
                <a:gd name="connsiteX3" fmla="*/ 222599 w 430910"/>
                <a:gd name="connsiteY3" fmla="*/ 2404301 h 2404300"/>
                <a:gd name="connsiteX4" fmla="*/ 0 w 430910"/>
                <a:gd name="connsiteY4" fmla="*/ 2404301 h 2404300"/>
                <a:gd name="connsiteX5" fmla="*/ 0 w 430910"/>
                <a:gd name="connsiteY5" fmla="*/ 0 h 240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910" h="2404300">
                  <a:moveTo>
                    <a:pt x="233363" y="0"/>
                  </a:moveTo>
                  <a:lnTo>
                    <a:pt x="430911" y="0"/>
                  </a:lnTo>
                  <a:lnTo>
                    <a:pt x="430911" y="2147126"/>
                  </a:lnTo>
                  <a:cubicBezTo>
                    <a:pt x="430911" y="2289048"/>
                    <a:pt x="337661" y="2404301"/>
                    <a:pt x="222599" y="2404301"/>
                  </a:cubicBezTo>
                  <a:lnTo>
                    <a:pt x="0" y="2404301"/>
                  </a:lnTo>
                  <a:lnTo>
                    <a:pt x="0" y="0"/>
                  </a:lnTo>
                  <a:close/>
                </a:path>
              </a:pathLst>
            </a:custGeom>
            <a:solidFill>
              <a:srgbClr val="E0E0E0"/>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EC5A027-F66A-4EA4-C27C-EE4A250EE4EA}"/>
                </a:ext>
              </a:extLst>
            </p:cNvPr>
            <p:cNvSpPr/>
            <p:nvPr userDrawn="1"/>
          </p:nvSpPr>
          <p:spPr>
            <a:xfrm>
              <a:off x="10216442" y="2345498"/>
              <a:ext cx="502163" cy="2786139"/>
            </a:xfrm>
            <a:custGeom>
              <a:avLst/>
              <a:gdLst>
                <a:gd name="connsiteX0" fmla="*/ 235839 w 434149"/>
                <a:gd name="connsiteY0" fmla="*/ 857 h 2408777"/>
                <a:gd name="connsiteX1" fmla="*/ 220694 w 434149"/>
                <a:gd name="connsiteY1" fmla="*/ 857 h 2408777"/>
                <a:gd name="connsiteX2" fmla="*/ 176022 w 434149"/>
                <a:gd name="connsiteY2" fmla="*/ 857 h 2408777"/>
                <a:gd name="connsiteX3" fmla="*/ 2477 w 434149"/>
                <a:gd name="connsiteY3" fmla="*/ 1333 h 2408777"/>
                <a:gd name="connsiteX4" fmla="*/ 3429 w 434149"/>
                <a:gd name="connsiteY4" fmla="*/ 381 h 2408777"/>
                <a:gd name="connsiteX5" fmla="*/ 4953 w 434149"/>
                <a:gd name="connsiteY5" fmla="*/ 2404491 h 2408777"/>
                <a:gd name="connsiteX6" fmla="*/ 2477 w 434149"/>
                <a:gd name="connsiteY6" fmla="*/ 2402015 h 2408777"/>
                <a:gd name="connsiteX7" fmla="*/ 205550 w 434149"/>
                <a:gd name="connsiteY7" fmla="*/ 2402015 h 2408777"/>
                <a:gd name="connsiteX8" fmla="*/ 232886 w 434149"/>
                <a:gd name="connsiteY8" fmla="*/ 2401538 h 2408777"/>
                <a:gd name="connsiteX9" fmla="*/ 246412 w 434149"/>
                <a:gd name="connsiteY9" fmla="*/ 2400681 h 2408777"/>
                <a:gd name="connsiteX10" fmla="*/ 259652 w 434149"/>
                <a:gd name="connsiteY10" fmla="*/ 2398109 h 2408777"/>
                <a:gd name="connsiteX11" fmla="*/ 352616 w 434149"/>
                <a:gd name="connsiteY11" fmla="*/ 2347055 h 2408777"/>
                <a:gd name="connsiteX12" fmla="*/ 409766 w 434149"/>
                <a:gd name="connsiteY12" fmla="*/ 2258187 h 2408777"/>
                <a:gd name="connsiteX13" fmla="*/ 430149 w 434149"/>
                <a:gd name="connsiteY13" fmla="*/ 2155127 h 2408777"/>
                <a:gd name="connsiteX14" fmla="*/ 430149 w 434149"/>
                <a:gd name="connsiteY14" fmla="*/ 1742980 h 2408777"/>
                <a:gd name="connsiteX15" fmla="*/ 430149 w 434149"/>
                <a:gd name="connsiteY15" fmla="*/ 1002506 h 2408777"/>
                <a:gd name="connsiteX16" fmla="*/ 431292 w 434149"/>
                <a:gd name="connsiteY16" fmla="*/ 381 h 2408777"/>
                <a:gd name="connsiteX17" fmla="*/ 432149 w 434149"/>
                <a:gd name="connsiteY17" fmla="*/ 1238 h 2408777"/>
                <a:gd name="connsiteX18" fmla="*/ 284798 w 434149"/>
                <a:gd name="connsiteY18" fmla="*/ 1238 h 2408777"/>
                <a:gd name="connsiteX19" fmla="*/ 247269 w 434149"/>
                <a:gd name="connsiteY19" fmla="*/ 1238 h 2408777"/>
                <a:gd name="connsiteX20" fmla="*/ 234601 w 434149"/>
                <a:gd name="connsiteY20" fmla="*/ 1238 h 2408777"/>
                <a:gd name="connsiteX21" fmla="*/ 247269 w 434149"/>
                <a:gd name="connsiteY21" fmla="*/ 1238 h 2408777"/>
                <a:gd name="connsiteX22" fmla="*/ 284798 w 434149"/>
                <a:gd name="connsiteY22" fmla="*/ 1238 h 2408777"/>
                <a:gd name="connsiteX23" fmla="*/ 432149 w 434149"/>
                <a:gd name="connsiteY23" fmla="*/ 1238 h 2408777"/>
                <a:gd name="connsiteX24" fmla="*/ 433102 w 434149"/>
                <a:gd name="connsiteY24" fmla="*/ 1238 h 2408777"/>
                <a:gd name="connsiteX25" fmla="*/ 433102 w 434149"/>
                <a:gd name="connsiteY25" fmla="*/ 2191 h 2408777"/>
                <a:gd name="connsiteX26" fmla="*/ 434150 w 434149"/>
                <a:gd name="connsiteY26" fmla="*/ 1004316 h 2408777"/>
                <a:gd name="connsiteX27" fmla="*/ 434150 w 434149"/>
                <a:gd name="connsiteY27" fmla="*/ 1744790 h 2408777"/>
                <a:gd name="connsiteX28" fmla="*/ 434150 w 434149"/>
                <a:gd name="connsiteY28" fmla="*/ 2157032 h 2408777"/>
                <a:gd name="connsiteX29" fmla="*/ 413385 w 434149"/>
                <a:gd name="connsiteY29" fmla="*/ 2261807 h 2408777"/>
                <a:gd name="connsiteX30" fmla="*/ 354616 w 434149"/>
                <a:gd name="connsiteY30" fmla="*/ 2352389 h 2408777"/>
                <a:gd name="connsiteX31" fmla="*/ 259366 w 434149"/>
                <a:gd name="connsiteY31" fmla="*/ 2404777 h 2408777"/>
                <a:gd name="connsiteX32" fmla="*/ 245650 w 434149"/>
                <a:gd name="connsiteY32" fmla="*/ 2407349 h 2408777"/>
                <a:gd name="connsiteX33" fmla="*/ 231839 w 434149"/>
                <a:gd name="connsiteY33" fmla="*/ 2408301 h 2408777"/>
                <a:gd name="connsiteX34" fmla="*/ 204216 w 434149"/>
                <a:gd name="connsiteY34" fmla="*/ 2408777 h 2408777"/>
                <a:gd name="connsiteX35" fmla="*/ 0 w 434149"/>
                <a:gd name="connsiteY35" fmla="*/ 2408777 h 2408777"/>
                <a:gd name="connsiteX36" fmla="*/ 0 w 434149"/>
                <a:gd name="connsiteY36" fmla="*/ 2405158 h 2408777"/>
                <a:gd name="connsiteX37" fmla="*/ 1429 w 434149"/>
                <a:gd name="connsiteY37" fmla="*/ 1048 h 2408777"/>
                <a:gd name="connsiteX38" fmla="*/ 1429 w 434149"/>
                <a:gd name="connsiteY38" fmla="*/ 0 h 2408777"/>
                <a:gd name="connsiteX39" fmla="*/ 2477 w 434149"/>
                <a:gd name="connsiteY39" fmla="*/ 0 h 2408777"/>
                <a:gd name="connsiteX40" fmla="*/ 176022 w 434149"/>
                <a:gd name="connsiteY40" fmla="*/ 0 h 2408777"/>
                <a:gd name="connsiteX41" fmla="*/ 220694 w 434149"/>
                <a:gd name="connsiteY41" fmla="*/ 0 h 240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34149" h="2408777">
                  <a:moveTo>
                    <a:pt x="235839" y="857"/>
                  </a:moveTo>
                  <a:lnTo>
                    <a:pt x="220694" y="857"/>
                  </a:lnTo>
                  <a:lnTo>
                    <a:pt x="176022" y="857"/>
                  </a:lnTo>
                  <a:lnTo>
                    <a:pt x="2477" y="1333"/>
                  </a:lnTo>
                  <a:lnTo>
                    <a:pt x="3429" y="381"/>
                  </a:lnTo>
                  <a:cubicBezTo>
                    <a:pt x="3429" y="405765"/>
                    <a:pt x="4286" y="1322737"/>
                    <a:pt x="4953" y="2404491"/>
                  </a:cubicBezTo>
                  <a:lnTo>
                    <a:pt x="2477" y="2402015"/>
                  </a:lnTo>
                  <a:lnTo>
                    <a:pt x="205550" y="2402015"/>
                  </a:lnTo>
                  <a:cubicBezTo>
                    <a:pt x="215075" y="2402015"/>
                    <a:pt x="223933" y="2402015"/>
                    <a:pt x="232886" y="2401538"/>
                  </a:cubicBezTo>
                  <a:lnTo>
                    <a:pt x="246412" y="2400681"/>
                  </a:lnTo>
                  <a:lnTo>
                    <a:pt x="259652" y="2398109"/>
                  </a:lnTo>
                  <a:cubicBezTo>
                    <a:pt x="294904" y="2390394"/>
                    <a:pt x="327193" y="2372668"/>
                    <a:pt x="352616" y="2347055"/>
                  </a:cubicBezTo>
                  <a:cubicBezTo>
                    <a:pt x="377771" y="2321843"/>
                    <a:pt x="397259" y="2291544"/>
                    <a:pt x="409766" y="2258187"/>
                  </a:cubicBezTo>
                  <a:cubicBezTo>
                    <a:pt x="422472" y="2225269"/>
                    <a:pt x="429368" y="2190398"/>
                    <a:pt x="430149" y="2155127"/>
                  </a:cubicBezTo>
                  <a:cubicBezTo>
                    <a:pt x="430149" y="2013871"/>
                    <a:pt x="430149" y="1876235"/>
                    <a:pt x="430149" y="1742980"/>
                  </a:cubicBezTo>
                  <a:cubicBezTo>
                    <a:pt x="430149" y="1476280"/>
                    <a:pt x="430149" y="1227296"/>
                    <a:pt x="430149" y="1002506"/>
                  </a:cubicBezTo>
                  <a:cubicBezTo>
                    <a:pt x="430149" y="553117"/>
                    <a:pt x="431006" y="200977"/>
                    <a:pt x="431292" y="381"/>
                  </a:cubicBezTo>
                  <a:lnTo>
                    <a:pt x="432149" y="1238"/>
                  </a:lnTo>
                  <a:lnTo>
                    <a:pt x="284798" y="1238"/>
                  </a:lnTo>
                  <a:lnTo>
                    <a:pt x="247269" y="1238"/>
                  </a:lnTo>
                  <a:lnTo>
                    <a:pt x="234601" y="1238"/>
                  </a:lnTo>
                  <a:lnTo>
                    <a:pt x="247269" y="1238"/>
                  </a:lnTo>
                  <a:lnTo>
                    <a:pt x="284798" y="1238"/>
                  </a:lnTo>
                  <a:lnTo>
                    <a:pt x="432149" y="1238"/>
                  </a:lnTo>
                  <a:lnTo>
                    <a:pt x="433102" y="1238"/>
                  </a:lnTo>
                  <a:lnTo>
                    <a:pt x="433102" y="2191"/>
                  </a:lnTo>
                  <a:cubicBezTo>
                    <a:pt x="433102" y="202787"/>
                    <a:pt x="433674" y="554641"/>
                    <a:pt x="434150" y="1004316"/>
                  </a:cubicBezTo>
                  <a:cubicBezTo>
                    <a:pt x="434150" y="1229106"/>
                    <a:pt x="434150" y="1478185"/>
                    <a:pt x="434150" y="1744790"/>
                  </a:cubicBezTo>
                  <a:cubicBezTo>
                    <a:pt x="434150" y="1878140"/>
                    <a:pt x="434150" y="2015557"/>
                    <a:pt x="434150" y="2157032"/>
                  </a:cubicBezTo>
                  <a:cubicBezTo>
                    <a:pt x="433378" y="2192903"/>
                    <a:pt x="426358" y="2228355"/>
                    <a:pt x="413385" y="2261807"/>
                  </a:cubicBezTo>
                  <a:cubicBezTo>
                    <a:pt x="400498" y="2295858"/>
                    <a:pt x="380457" y="2326739"/>
                    <a:pt x="354616" y="2352389"/>
                  </a:cubicBezTo>
                  <a:cubicBezTo>
                    <a:pt x="328565" y="2378650"/>
                    <a:pt x="295494" y="2396843"/>
                    <a:pt x="259366" y="2404777"/>
                  </a:cubicBezTo>
                  <a:lnTo>
                    <a:pt x="245650" y="2407349"/>
                  </a:lnTo>
                  <a:lnTo>
                    <a:pt x="231839" y="2408301"/>
                  </a:lnTo>
                  <a:cubicBezTo>
                    <a:pt x="222314" y="2409159"/>
                    <a:pt x="213456" y="2408301"/>
                    <a:pt x="204216" y="2408777"/>
                  </a:cubicBezTo>
                  <a:lnTo>
                    <a:pt x="0" y="2408777"/>
                  </a:lnTo>
                  <a:lnTo>
                    <a:pt x="0" y="2405158"/>
                  </a:lnTo>
                  <a:cubicBezTo>
                    <a:pt x="667" y="1323404"/>
                    <a:pt x="1238" y="406432"/>
                    <a:pt x="1429" y="1048"/>
                  </a:cubicBezTo>
                  <a:lnTo>
                    <a:pt x="1429" y="0"/>
                  </a:lnTo>
                  <a:lnTo>
                    <a:pt x="2477" y="0"/>
                  </a:lnTo>
                  <a:lnTo>
                    <a:pt x="176022" y="0"/>
                  </a:lnTo>
                  <a:lnTo>
                    <a:pt x="220694" y="0"/>
                  </a:lnTo>
                  <a:close/>
                </a:path>
              </a:pathLst>
            </a:custGeom>
            <a:solidFill>
              <a:srgbClr val="263238"/>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4A384AF-5F55-33D0-FA13-696C3B312AB2}"/>
                </a:ext>
              </a:extLst>
            </p:cNvPr>
            <p:cNvSpPr/>
            <p:nvPr userDrawn="1"/>
          </p:nvSpPr>
          <p:spPr>
            <a:xfrm>
              <a:off x="6353703" y="1631474"/>
              <a:ext cx="4135525" cy="3495976"/>
            </a:xfrm>
            <a:custGeom>
              <a:avLst/>
              <a:gdLst>
                <a:gd name="connsiteX0" fmla="*/ 3575399 w 3575399"/>
                <a:gd name="connsiteY0" fmla="*/ 3022473 h 3022472"/>
                <a:gd name="connsiteX1" fmla="*/ 186880 w 3575399"/>
                <a:gd name="connsiteY1" fmla="*/ 3022473 h 3022472"/>
                <a:gd name="connsiteX2" fmla="*/ 0 w 3575399"/>
                <a:gd name="connsiteY2" fmla="*/ 2835593 h 3022472"/>
                <a:gd name="connsiteX3" fmla="*/ 0 w 3575399"/>
                <a:gd name="connsiteY3" fmla="*/ 0 h 3022472"/>
                <a:gd name="connsiteX4" fmla="*/ 3575399 w 3575399"/>
                <a:gd name="connsiteY4" fmla="*/ 0 h 302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399" h="3022472">
                  <a:moveTo>
                    <a:pt x="3575399" y="3022473"/>
                  </a:moveTo>
                  <a:lnTo>
                    <a:pt x="186880" y="3022473"/>
                  </a:lnTo>
                  <a:cubicBezTo>
                    <a:pt x="83687" y="3022416"/>
                    <a:pt x="57" y="2938786"/>
                    <a:pt x="0" y="2835593"/>
                  </a:cubicBezTo>
                  <a:lnTo>
                    <a:pt x="0" y="0"/>
                  </a:lnTo>
                  <a:lnTo>
                    <a:pt x="3575399" y="0"/>
                  </a:lnTo>
                  <a:close/>
                </a:path>
              </a:pathLst>
            </a:custGeom>
            <a:solidFill>
              <a:srgbClr val="FFFFFF"/>
            </a:solidFill>
            <a:ln w="9525" cap="flat">
              <a:noFill/>
              <a:prstDash val="solid"/>
              <a:miter/>
            </a:ln>
            <a:effectLst>
              <a:outerShdw blurRad="127000" dist="63500" dir="5400000" algn="t" rotWithShape="0">
                <a:prstClr val="black">
                  <a:alpha val="15000"/>
                </a:prstClr>
              </a:outerShdw>
            </a:effectLst>
          </p:spPr>
          <p:txBody>
            <a:bodyPr rtlCol="0" anchor="ctr"/>
            <a:lstStyle/>
            <a:p>
              <a:endParaRPr lang="en-US"/>
            </a:p>
          </p:txBody>
        </p:sp>
        <p:sp>
          <p:nvSpPr>
            <p:cNvPr id="52" name="Freeform: Shape 51">
              <a:extLst>
                <a:ext uri="{FF2B5EF4-FFF2-40B4-BE49-F238E27FC236}">
                  <a16:creationId xmlns:a16="http://schemas.microsoft.com/office/drawing/2014/main" id="{E45A3797-DFB1-0A72-C96E-F59BBDC1EE69}"/>
                </a:ext>
              </a:extLst>
            </p:cNvPr>
            <p:cNvSpPr/>
            <p:nvPr userDrawn="1"/>
          </p:nvSpPr>
          <p:spPr>
            <a:xfrm>
              <a:off x="6351103" y="1628608"/>
              <a:ext cx="4140879" cy="3500337"/>
            </a:xfrm>
            <a:custGeom>
              <a:avLst/>
              <a:gdLst>
                <a:gd name="connsiteX0" fmla="*/ 3577647 w 3580028"/>
                <a:gd name="connsiteY0" fmla="*/ 3024950 h 3026243"/>
                <a:gd name="connsiteX1" fmla="*/ 3575552 w 3580028"/>
                <a:gd name="connsiteY1" fmla="*/ 2667 h 3026243"/>
                <a:gd name="connsiteX2" fmla="*/ 3577647 w 3580028"/>
                <a:gd name="connsiteY2" fmla="*/ 4763 h 3026243"/>
                <a:gd name="connsiteX3" fmla="*/ 42729 w 3580028"/>
                <a:gd name="connsiteY3" fmla="*/ 4763 h 3026243"/>
                <a:gd name="connsiteX4" fmla="*/ 2819 w 3580028"/>
                <a:gd name="connsiteY4" fmla="*/ 4763 h 3026243"/>
                <a:gd name="connsiteX5" fmla="*/ 5296 w 3580028"/>
                <a:gd name="connsiteY5" fmla="*/ 2286 h 3026243"/>
                <a:gd name="connsiteX6" fmla="*/ 5296 w 3580028"/>
                <a:gd name="connsiteY6" fmla="*/ 2541175 h 3026243"/>
                <a:gd name="connsiteX7" fmla="*/ 5296 w 3580028"/>
                <a:gd name="connsiteY7" fmla="*/ 2829973 h 3026243"/>
                <a:gd name="connsiteX8" fmla="*/ 15869 w 3580028"/>
                <a:gd name="connsiteY8" fmla="*/ 2898934 h 3026243"/>
                <a:gd name="connsiteX9" fmla="*/ 170078 w 3580028"/>
                <a:gd name="connsiteY9" fmla="*/ 3021235 h 3026243"/>
                <a:gd name="connsiteX10" fmla="*/ 238754 w 3580028"/>
                <a:gd name="connsiteY10" fmla="*/ 3022378 h 3026243"/>
                <a:gd name="connsiteX11" fmla="*/ 706908 w 3580028"/>
                <a:gd name="connsiteY11" fmla="*/ 3022378 h 3026243"/>
                <a:gd name="connsiteX12" fmla="*/ 1670742 w 3580028"/>
                <a:gd name="connsiteY12" fmla="*/ 3022854 h 3026243"/>
                <a:gd name="connsiteX13" fmla="*/ 3578409 w 3580028"/>
                <a:gd name="connsiteY13" fmla="*/ 3024474 h 3026243"/>
                <a:gd name="connsiteX14" fmla="*/ 1671980 w 3580028"/>
                <a:gd name="connsiteY14" fmla="*/ 3026093 h 3026243"/>
                <a:gd name="connsiteX15" fmla="*/ 707384 w 3580028"/>
                <a:gd name="connsiteY15" fmla="*/ 3026093 h 3026243"/>
                <a:gd name="connsiteX16" fmla="*/ 238087 w 3580028"/>
                <a:gd name="connsiteY16" fmla="*/ 3026093 h 3026243"/>
                <a:gd name="connsiteX17" fmla="*/ 168840 w 3580028"/>
                <a:gd name="connsiteY17" fmla="*/ 3024950 h 3026243"/>
                <a:gd name="connsiteX18" fmla="*/ 11011 w 3580028"/>
                <a:gd name="connsiteY18" fmla="*/ 2901125 h 3026243"/>
                <a:gd name="connsiteX19" fmla="*/ 57 w 3580028"/>
                <a:gd name="connsiteY19" fmla="*/ 2830640 h 3026243"/>
                <a:gd name="connsiteX20" fmla="*/ 57 w 3580028"/>
                <a:gd name="connsiteY20" fmla="*/ 2541365 h 3026243"/>
                <a:gd name="connsiteX21" fmla="*/ 57 w 3580028"/>
                <a:gd name="connsiteY21" fmla="*/ 2477 h 3026243"/>
                <a:gd name="connsiteX22" fmla="*/ 57 w 3580028"/>
                <a:gd name="connsiteY22" fmla="*/ 0 h 3026243"/>
                <a:gd name="connsiteX23" fmla="*/ 43015 w 3580028"/>
                <a:gd name="connsiteY23" fmla="*/ 0 h 3026243"/>
                <a:gd name="connsiteX24" fmla="*/ 3577933 w 3580028"/>
                <a:gd name="connsiteY24" fmla="*/ 0 h 3026243"/>
                <a:gd name="connsiteX25" fmla="*/ 3580029 w 3580028"/>
                <a:gd name="connsiteY25" fmla="*/ 0 h 3026243"/>
                <a:gd name="connsiteX26" fmla="*/ 3580029 w 3580028"/>
                <a:gd name="connsiteY26" fmla="*/ 2096 h 3026243"/>
                <a:gd name="connsiteX27" fmla="*/ 3577647 w 3580028"/>
                <a:gd name="connsiteY27" fmla="*/ 3024950 h 30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80028" h="3026243">
                  <a:moveTo>
                    <a:pt x="3577647" y="3024950"/>
                  </a:moveTo>
                  <a:cubicBezTo>
                    <a:pt x="3577647" y="3007424"/>
                    <a:pt x="3576790" y="1822990"/>
                    <a:pt x="3575552" y="2667"/>
                  </a:cubicBezTo>
                  <a:lnTo>
                    <a:pt x="3577647" y="4763"/>
                  </a:lnTo>
                  <a:lnTo>
                    <a:pt x="42729" y="4763"/>
                  </a:lnTo>
                  <a:lnTo>
                    <a:pt x="2819" y="4763"/>
                  </a:lnTo>
                  <a:lnTo>
                    <a:pt x="5296" y="2286"/>
                  </a:lnTo>
                  <a:cubicBezTo>
                    <a:pt x="5296" y="903351"/>
                    <a:pt x="5296" y="1761268"/>
                    <a:pt x="5296" y="2541175"/>
                  </a:cubicBezTo>
                  <a:lnTo>
                    <a:pt x="5296" y="2829973"/>
                  </a:lnTo>
                  <a:cubicBezTo>
                    <a:pt x="4715" y="2853404"/>
                    <a:pt x="8296" y="2876750"/>
                    <a:pt x="15869" y="2898934"/>
                  </a:cubicBezTo>
                  <a:cubicBezTo>
                    <a:pt x="39538" y="2965923"/>
                    <a:pt x="99460" y="3013443"/>
                    <a:pt x="170078" y="3021235"/>
                  </a:cubicBezTo>
                  <a:cubicBezTo>
                    <a:pt x="192653" y="3023140"/>
                    <a:pt x="215894" y="3022092"/>
                    <a:pt x="238754" y="3022378"/>
                  </a:cubicBezTo>
                  <a:lnTo>
                    <a:pt x="706908" y="3022378"/>
                  </a:lnTo>
                  <a:lnTo>
                    <a:pt x="1670742" y="3022854"/>
                  </a:lnTo>
                  <a:lnTo>
                    <a:pt x="3578409" y="3024474"/>
                  </a:lnTo>
                  <a:lnTo>
                    <a:pt x="1671980" y="3026093"/>
                  </a:lnTo>
                  <a:lnTo>
                    <a:pt x="707384" y="3026093"/>
                  </a:lnTo>
                  <a:lnTo>
                    <a:pt x="238087" y="3026093"/>
                  </a:lnTo>
                  <a:cubicBezTo>
                    <a:pt x="215036" y="3026093"/>
                    <a:pt x="192272" y="3026855"/>
                    <a:pt x="168840" y="3024950"/>
                  </a:cubicBezTo>
                  <a:cubicBezTo>
                    <a:pt x="96860" y="3017311"/>
                    <a:pt x="35566" y="2969219"/>
                    <a:pt x="11011" y="2901125"/>
                  </a:cubicBezTo>
                  <a:cubicBezTo>
                    <a:pt x="3200" y="2878465"/>
                    <a:pt x="-514" y="2854595"/>
                    <a:pt x="57" y="2830640"/>
                  </a:cubicBezTo>
                  <a:lnTo>
                    <a:pt x="57" y="2541365"/>
                  </a:lnTo>
                  <a:cubicBezTo>
                    <a:pt x="57" y="1761458"/>
                    <a:pt x="57" y="903065"/>
                    <a:pt x="57" y="2477"/>
                  </a:cubicBezTo>
                  <a:lnTo>
                    <a:pt x="57" y="0"/>
                  </a:lnTo>
                  <a:lnTo>
                    <a:pt x="43015" y="0"/>
                  </a:lnTo>
                  <a:lnTo>
                    <a:pt x="3577933" y="0"/>
                  </a:lnTo>
                  <a:lnTo>
                    <a:pt x="3580029" y="0"/>
                  </a:lnTo>
                  <a:lnTo>
                    <a:pt x="3580029" y="2096"/>
                  </a:lnTo>
                  <a:cubicBezTo>
                    <a:pt x="3578505" y="1822799"/>
                    <a:pt x="3577647" y="3007233"/>
                    <a:pt x="3577647" y="3024950"/>
                  </a:cubicBezTo>
                  <a:close/>
                </a:path>
              </a:pathLst>
            </a:custGeom>
            <a:solidFill>
              <a:srgbClr val="263238"/>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A7FD68B-0E11-B5A5-3424-E1A6C8288AA3}"/>
                </a:ext>
              </a:extLst>
            </p:cNvPr>
            <p:cNvSpPr/>
            <p:nvPr userDrawn="1"/>
          </p:nvSpPr>
          <p:spPr>
            <a:xfrm>
              <a:off x="6353703" y="1944912"/>
              <a:ext cx="4135525" cy="5729"/>
            </a:xfrm>
            <a:custGeom>
              <a:avLst/>
              <a:gdLst>
                <a:gd name="connsiteX0" fmla="*/ 3575399 w 3575399"/>
                <a:gd name="connsiteY0" fmla="*/ 2477 h 4953"/>
                <a:gd name="connsiteX1" fmla="*/ 1787843 w 3575399"/>
                <a:gd name="connsiteY1" fmla="*/ 4953 h 4953"/>
                <a:gd name="connsiteX2" fmla="*/ 0 w 3575399"/>
                <a:gd name="connsiteY2" fmla="*/ 2477 h 4953"/>
                <a:gd name="connsiteX3" fmla="*/ 1787843 w 3575399"/>
                <a:gd name="connsiteY3" fmla="*/ 0 h 4953"/>
                <a:gd name="connsiteX4" fmla="*/ 3575399 w 3575399"/>
                <a:gd name="connsiteY4" fmla="*/ 2477 h 4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399" h="4953">
                  <a:moveTo>
                    <a:pt x="3575399" y="2477"/>
                  </a:moveTo>
                  <a:cubicBezTo>
                    <a:pt x="3575399" y="3810"/>
                    <a:pt x="2775299" y="4953"/>
                    <a:pt x="1787843" y="4953"/>
                  </a:cubicBezTo>
                  <a:cubicBezTo>
                    <a:pt x="800386" y="4953"/>
                    <a:pt x="0" y="3810"/>
                    <a:pt x="0" y="2477"/>
                  </a:cubicBezTo>
                  <a:cubicBezTo>
                    <a:pt x="0" y="1143"/>
                    <a:pt x="800100" y="0"/>
                    <a:pt x="1787843" y="0"/>
                  </a:cubicBezTo>
                  <a:cubicBezTo>
                    <a:pt x="2775585" y="0"/>
                    <a:pt x="3575399" y="1048"/>
                    <a:pt x="3575399" y="2477"/>
                  </a:cubicBezTo>
                  <a:close/>
                </a:path>
              </a:pathLst>
            </a:custGeom>
            <a:solidFill>
              <a:srgbClr val="263238"/>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A349D13-CEB4-6BEA-0185-D0C84A96D546}"/>
                </a:ext>
              </a:extLst>
            </p:cNvPr>
            <p:cNvSpPr/>
            <p:nvPr userDrawn="1"/>
          </p:nvSpPr>
          <p:spPr>
            <a:xfrm>
              <a:off x="7719175" y="1788798"/>
              <a:ext cx="1466608" cy="5729"/>
            </a:xfrm>
            <a:custGeom>
              <a:avLst/>
              <a:gdLst>
                <a:gd name="connsiteX0" fmla="*/ 1267968 w 1267967"/>
                <a:gd name="connsiteY0" fmla="*/ 2477 h 4953"/>
                <a:gd name="connsiteX1" fmla="*/ 633984 w 1267967"/>
                <a:gd name="connsiteY1" fmla="*/ 4953 h 4953"/>
                <a:gd name="connsiteX2" fmla="*/ 0 w 1267967"/>
                <a:gd name="connsiteY2" fmla="*/ 2477 h 4953"/>
                <a:gd name="connsiteX3" fmla="*/ 633984 w 1267967"/>
                <a:gd name="connsiteY3" fmla="*/ 0 h 4953"/>
                <a:gd name="connsiteX4" fmla="*/ 1267968 w 1267967"/>
                <a:gd name="connsiteY4" fmla="*/ 2477 h 4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967" h="4953">
                  <a:moveTo>
                    <a:pt x="1267968" y="2477"/>
                  </a:moveTo>
                  <a:cubicBezTo>
                    <a:pt x="1267968" y="3810"/>
                    <a:pt x="984028" y="4953"/>
                    <a:pt x="633984" y="4953"/>
                  </a:cubicBezTo>
                  <a:cubicBezTo>
                    <a:pt x="283940" y="4953"/>
                    <a:pt x="0" y="3810"/>
                    <a:pt x="0" y="2477"/>
                  </a:cubicBezTo>
                  <a:cubicBezTo>
                    <a:pt x="0" y="1143"/>
                    <a:pt x="283845" y="0"/>
                    <a:pt x="633984" y="0"/>
                  </a:cubicBezTo>
                  <a:cubicBezTo>
                    <a:pt x="984123" y="0"/>
                    <a:pt x="1267968" y="1048"/>
                    <a:pt x="1267968" y="2477"/>
                  </a:cubicBezTo>
                  <a:close/>
                </a:path>
              </a:pathLst>
            </a:custGeom>
            <a:solidFill>
              <a:srgbClr val="44535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C3329B1-6A5C-5D2C-135B-B261BEF27400}"/>
                </a:ext>
              </a:extLst>
            </p:cNvPr>
            <p:cNvSpPr/>
            <p:nvPr userDrawn="1"/>
          </p:nvSpPr>
          <p:spPr>
            <a:xfrm>
              <a:off x="6453189" y="1747704"/>
              <a:ext cx="78883" cy="78882"/>
            </a:xfrm>
            <a:custGeom>
              <a:avLst/>
              <a:gdLst>
                <a:gd name="connsiteX0" fmla="*/ 68199 w 68199"/>
                <a:gd name="connsiteY0" fmla="*/ 34099 h 68198"/>
                <a:gd name="connsiteX1" fmla="*/ 34100 w 68199"/>
                <a:gd name="connsiteY1" fmla="*/ 68199 h 68198"/>
                <a:gd name="connsiteX2" fmla="*/ 0 w 68199"/>
                <a:gd name="connsiteY2" fmla="*/ 34099 h 68198"/>
                <a:gd name="connsiteX3" fmla="*/ 34100 w 68199"/>
                <a:gd name="connsiteY3" fmla="*/ 0 h 68198"/>
                <a:gd name="connsiteX4" fmla="*/ 68199 w 68199"/>
                <a:gd name="connsiteY4" fmla="*/ 34099 h 68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99" h="68198">
                  <a:moveTo>
                    <a:pt x="68199" y="34099"/>
                  </a:moveTo>
                  <a:cubicBezTo>
                    <a:pt x="68199" y="52932"/>
                    <a:pt x="52932" y="68199"/>
                    <a:pt x="34100" y="68199"/>
                  </a:cubicBezTo>
                  <a:cubicBezTo>
                    <a:pt x="15267" y="68199"/>
                    <a:pt x="0" y="52932"/>
                    <a:pt x="0" y="34099"/>
                  </a:cubicBezTo>
                  <a:cubicBezTo>
                    <a:pt x="0" y="15267"/>
                    <a:pt x="15267" y="0"/>
                    <a:pt x="34100" y="0"/>
                  </a:cubicBezTo>
                  <a:cubicBezTo>
                    <a:pt x="52932" y="0"/>
                    <a:pt x="68199" y="15267"/>
                    <a:pt x="68199" y="34099"/>
                  </a:cubicBezTo>
                  <a:close/>
                </a:path>
              </a:pathLst>
            </a:custGeom>
            <a:solidFill>
              <a:srgbClr val="E0E0E0"/>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5209F22-4044-CAD8-BD17-D55097C6F3FE}"/>
                </a:ext>
              </a:extLst>
            </p:cNvPr>
            <p:cNvSpPr/>
            <p:nvPr userDrawn="1"/>
          </p:nvSpPr>
          <p:spPr>
            <a:xfrm>
              <a:off x="6586937" y="1747704"/>
              <a:ext cx="78883" cy="78882"/>
            </a:xfrm>
            <a:custGeom>
              <a:avLst/>
              <a:gdLst>
                <a:gd name="connsiteX0" fmla="*/ 68199 w 68199"/>
                <a:gd name="connsiteY0" fmla="*/ 34099 h 68198"/>
                <a:gd name="connsiteX1" fmla="*/ 34100 w 68199"/>
                <a:gd name="connsiteY1" fmla="*/ 68199 h 68198"/>
                <a:gd name="connsiteX2" fmla="*/ 0 w 68199"/>
                <a:gd name="connsiteY2" fmla="*/ 34099 h 68198"/>
                <a:gd name="connsiteX3" fmla="*/ 34100 w 68199"/>
                <a:gd name="connsiteY3" fmla="*/ 0 h 68198"/>
                <a:gd name="connsiteX4" fmla="*/ 68199 w 68199"/>
                <a:gd name="connsiteY4" fmla="*/ 34099 h 68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99" h="68198">
                  <a:moveTo>
                    <a:pt x="68199" y="34099"/>
                  </a:moveTo>
                  <a:cubicBezTo>
                    <a:pt x="68199" y="52932"/>
                    <a:pt x="52932" y="68199"/>
                    <a:pt x="34100" y="68199"/>
                  </a:cubicBezTo>
                  <a:cubicBezTo>
                    <a:pt x="15267" y="68199"/>
                    <a:pt x="0" y="52932"/>
                    <a:pt x="0" y="34099"/>
                  </a:cubicBezTo>
                  <a:cubicBezTo>
                    <a:pt x="0" y="15267"/>
                    <a:pt x="15267" y="0"/>
                    <a:pt x="34100" y="0"/>
                  </a:cubicBezTo>
                  <a:cubicBezTo>
                    <a:pt x="52932" y="0"/>
                    <a:pt x="68199" y="15267"/>
                    <a:pt x="68199" y="34099"/>
                  </a:cubicBezTo>
                  <a:close/>
                </a:path>
              </a:pathLst>
            </a:custGeom>
            <a:solidFill>
              <a:srgbClr val="E0E0E0"/>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50C71FA-1BA6-B8EF-C04D-2E05AA86823A}"/>
                </a:ext>
              </a:extLst>
            </p:cNvPr>
            <p:cNvSpPr/>
            <p:nvPr userDrawn="1"/>
          </p:nvSpPr>
          <p:spPr>
            <a:xfrm>
              <a:off x="6720576" y="1747704"/>
              <a:ext cx="78882" cy="78882"/>
            </a:xfrm>
            <a:custGeom>
              <a:avLst/>
              <a:gdLst>
                <a:gd name="connsiteX0" fmla="*/ 68199 w 68198"/>
                <a:gd name="connsiteY0" fmla="*/ 34099 h 68198"/>
                <a:gd name="connsiteX1" fmla="*/ 34099 w 68198"/>
                <a:gd name="connsiteY1" fmla="*/ 68199 h 68198"/>
                <a:gd name="connsiteX2" fmla="*/ 0 w 68198"/>
                <a:gd name="connsiteY2" fmla="*/ 34099 h 68198"/>
                <a:gd name="connsiteX3" fmla="*/ 34099 w 68198"/>
                <a:gd name="connsiteY3" fmla="*/ 0 h 68198"/>
                <a:gd name="connsiteX4" fmla="*/ 68199 w 68198"/>
                <a:gd name="connsiteY4" fmla="*/ 34099 h 68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98" h="68198">
                  <a:moveTo>
                    <a:pt x="68199" y="34099"/>
                  </a:moveTo>
                  <a:cubicBezTo>
                    <a:pt x="68199" y="52932"/>
                    <a:pt x="52932" y="68199"/>
                    <a:pt x="34099" y="68199"/>
                  </a:cubicBezTo>
                  <a:cubicBezTo>
                    <a:pt x="15267" y="68199"/>
                    <a:pt x="0" y="52932"/>
                    <a:pt x="0" y="34099"/>
                  </a:cubicBezTo>
                  <a:cubicBezTo>
                    <a:pt x="0" y="15267"/>
                    <a:pt x="15267" y="0"/>
                    <a:pt x="34099" y="0"/>
                  </a:cubicBezTo>
                  <a:cubicBezTo>
                    <a:pt x="52932" y="0"/>
                    <a:pt x="68199" y="15267"/>
                    <a:pt x="68199" y="34099"/>
                  </a:cubicBezTo>
                  <a:close/>
                </a:path>
              </a:pathLst>
            </a:custGeom>
            <a:solidFill>
              <a:srgbClr val="E0E0E0"/>
            </a:solidFill>
            <a:ln w="9525" cap="flat">
              <a:noFill/>
              <a:prstDash val="solid"/>
              <a:miter/>
            </a:ln>
          </p:spPr>
          <p:txBody>
            <a:bodyPr rtlCol="0" anchor="ctr"/>
            <a:lstStyle/>
            <a:p>
              <a:endParaRPr lang="en-US"/>
            </a:p>
          </p:txBody>
        </p:sp>
      </p:grpSp>
      <p:grpSp>
        <p:nvGrpSpPr>
          <p:cNvPr id="58" name="Graphic 5">
            <a:extLst>
              <a:ext uri="{FF2B5EF4-FFF2-40B4-BE49-F238E27FC236}">
                <a16:creationId xmlns:a16="http://schemas.microsoft.com/office/drawing/2014/main" id="{72D02769-9957-5AFC-90C8-C5546D724EA5}"/>
              </a:ext>
            </a:extLst>
          </p:cNvPr>
          <p:cNvGrpSpPr/>
          <p:nvPr userDrawn="1"/>
        </p:nvGrpSpPr>
        <p:grpSpPr>
          <a:xfrm>
            <a:off x="4344938" y="5412707"/>
            <a:ext cx="943622" cy="638424"/>
            <a:chOff x="944075" y="4866246"/>
            <a:chExt cx="815815" cy="551954"/>
          </a:xfrm>
        </p:grpSpPr>
        <p:sp>
          <p:nvSpPr>
            <p:cNvPr id="59" name="Freeform: Shape 58">
              <a:extLst>
                <a:ext uri="{FF2B5EF4-FFF2-40B4-BE49-F238E27FC236}">
                  <a16:creationId xmlns:a16="http://schemas.microsoft.com/office/drawing/2014/main" id="{583BC67C-5610-C60C-C6F0-246A215C4D46}"/>
                </a:ext>
              </a:extLst>
            </p:cNvPr>
            <p:cNvSpPr/>
            <p:nvPr/>
          </p:nvSpPr>
          <p:spPr>
            <a:xfrm rot="10800000">
              <a:off x="944075" y="4938426"/>
              <a:ext cx="708564" cy="477392"/>
            </a:xfrm>
            <a:custGeom>
              <a:avLst/>
              <a:gdLst>
                <a:gd name="connsiteX0" fmla="*/ 58960 w 708564"/>
                <a:gd name="connsiteY0" fmla="*/ 0 h 477392"/>
                <a:gd name="connsiteX1" fmla="*/ 681419 w 708564"/>
                <a:gd name="connsiteY1" fmla="*/ 0 h 477392"/>
                <a:gd name="connsiteX2" fmla="*/ 708565 w 708564"/>
                <a:gd name="connsiteY2" fmla="*/ 27146 h 477392"/>
                <a:gd name="connsiteX3" fmla="*/ 708565 w 708564"/>
                <a:gd name="connsiteY3" fmla="*/ 452819 h 477392"/>
                <a:gd name="connsiteX4" fmla="*/ 683990 w 708564"/>
                <a:gd name="connsiteY4" fmla="*/ 477393 h 477392"/>
                <a:gd name="connsiteX5" fmla="*/ 58960 w 708564"/>
                <a:gd name="connsiteY5" fmla="*/ 477393 h 477392"/>
                <a:gd name="connsiteX6" fmla="*/ 0 w 708564"/>
                <a:gd name="connsiteY6" fmla="*/ 418433 h 477392"/>
                <a:gd name="connsiteX7" fmla="*/ 0 w 708564"/>
                <a:gd name="connsiteY7" fmla="*/ 58960 h 477392"/>
                <a:gd name="connsiteX8" fmla="*/ 58960 w 708564"/>
                <a:gd name="connsiteY8" fmla="*/ 0 h 47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564" h="477392">
                  <a:moveTo>
                    <a:pt x="58960" y="0"/>
                  </a:moveTo>
                  <a:lnTo>
                    <a:pt x="681419" y="0"/>
                  </a:lnTo>
                  <a:cubicBezTo>
                    <a:pt x="696411" y="0"/>
                    <a:pt x="708565" y="12154"/>
                    <a:pt x="708565" y="27146"/>
                  </a:cubicBezTo>
                  <a:lnTo>
                    <a:pt x="708565" y="452819"/>
                  </a:lnTo>
                  <a:cubicBezTo>
                    <a:pt x="708565" y="466392"/>
                    <a:pt x="697563" y="477393"/>
                    <a:pt x="683990" y="477393"/>
                  </a:cubicBezTo>
                  <a:lnTo>
                    <a:pt x="58960" y="477393"/>
                  </a:lnTo>
                  <a:cubicBezTo>
                    <a:pt x="26398" y="477393"/>
                    <a:pt x="0" y="450999"/>
                    <a:pt x="0" y="418433"/>
                  </a:cubicBezTo>
                  <a:lnTo>
                    <a:pt x="0" y="58960"/>
                  </a:lnTo>
                  <a:cubicBezTo>
                    <a:pt x="0" y="26394"/>
                    <a:pt x="26398" y="0"/>
                    <a:pt x="58960" y="0"/>
                  </a:cubicBezTo>
                  <a:close/>
                </a:path>
              </a:pathLst>
            </a:custGeom>
            <a:solidFill>
              <a:srgbClr val="263238"/>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7A51D82-34B3-1786-2CFA-990CB01618EC}"/>
                </a:ext>
              </a:extLst>
            </p:cNvPr>
            <p:cNvSpPr/>
            <p:nvPr/>
          </p:nvSpPr>
          <p:spPr>
            <a:xfrm rot="10800000">
              <a:off x="944075" y="4938426"/>
              <a:ext cx="708564" cy="477392"/>
            </a:xfrm>
            <a:custGeom>
              <a:avLst/>
              <a:gdLst>
                <a:gd name="connsiteX0" fmla="*/ 58960 w 708564"/>
                <a:gd name="connsiteY0" fmla="*/ 0 h 477392"/>
                <a:gd name="connsiteX1" fmla="*/ 681419 w 708564"/>
                <a:gd name="connsiteY1" fmla="*/ 0 h 477392"/>
                <a:gd name="connsiteX2" fmla="*/ 708565 w 708564"/>
                <a:gd name="connsiteY2" fmla="*/ 27146 h 477392"/>
                <a:gd name="connsiteX3" fmla="*/ 708565 w 708564"/>
                <a:gd name="connsiteY3" fmla="*/ 452819 h 477392"/>
                <a:gd name="connsiteX4" fmla="*/ 683990 w 708564"/>
                <a:gd name="connsiteY4" fmla="*/ 477393 h 477392"/>
                <a:gd name="connsiteX5" fmla="*/ 58960 w 708564"/>
                <a:gd name="connsiteY5" fmla="*/ 477393 h 477392"/>
                <a:gd name="connsiteX6" fmla="*/ 0 w 708564"/>
                <a:gd name="connsiteY6" fmla="*/ 418433 h 477392"/>
                <a:gd name="connsiteX7" fmla="*/ 0 w 708564"/>
                <a:gd name="connsiteY7" fmla="*/ 58960 h 477392"/>
                <a:gd name="connsiteX8" fmla="*/ 58960 w 708564"/>
                <a:gd name="connsiteY8" fmla="*/ 0 h 47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564" h="477392">
                  <a:moveTo>
                    <a:pt x="58960" y="0"/>
                  </a:moveTo>
                  <a:lnTo>
                    <a:pt x="681419" y="0"/>
                  </a:lnTo>
                  <a:cubicBezTo>
                    <a:pt x="696411" y="0"/>
                    <a:pt x="708565" y="12154"/>
                    <a:pt x="708565" y="27146"/>
                  </a:cubicBezTo>
                  <a:lnTo>
                    <a:pt x="708565" y="452819"/>
                  </a:lnTo>
                  <a:cubicBezTo>
                    <a:pt x="708565" y="466392"/>
                    <a:pt x="697563" y="477393"/>
                    <a:pt x="683990" y="477393"/>
                  </a:cubicBezTo>
                  <a:lnTo>
                    <a:pt x="58960" y="477393"/>
                  </a:lnTo>
                  <a:cubicBezTo>
                    <a:pt x="26398" y="477393"/>
                    <a:pt x="0" y="450999"/>
                    <a:pt x="0" y="418433"/>
                  </a:cubicBezTo>
                  <a:lnTo>
                    <a:pt x="0" y="58960"/>
                  </a:lnTo>
                  <a:cubicBezTo>
                    <a:pt x="0" y="26394"/>
                    <a:pt x="26398" y="0"/>
                    <a:pt x="58960" y="0"/>
                  </a:cubicBezTo>
                  <a:close/>
                </a:path>
              </a:pathLst>
            </a:custGeom>
            <a:solidFill>
              <a:srgbClr val="00000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9C44DC2-E3A4-83E0-26FB-897301076AFF}"/>
                </a:ext>
              </a:extLst>
            </p:cNvPr>
            <p:cNvSpPr/>
            <p:nvPr/>
          </p:nvSpPr>
          <p:spPr>
            <a:xfrm rot="10800000">
              <a:off x="1049802" y="4938331"/>
              <a:ext cx="708088" cy="477488"/>
            </a:xfrm>
            <a:custGeom>
              <a:avLst/>
              <a:gdLst>
                <a:gd name="connsiteX0" fmla="*/ 27527 w 708088"/>
                <a:gd name="connsiteY0" fmla="*/ 0 h 477488"/>
                <a:gd name="connsiteX1" fmla="*/ 708089 w 708088"/>
                <a:gd name="connsiteY1" fmla="*/ 0 h 477488"/>
                <a:gd name="connsiteX2" fmla="*/ 708089 w 708088"/>
                <a:gd name="connsiteY2" fmla="*/ 0 h 477488"/>
                <a:gd name="connsiteX3" fmla="*/ 708089 w 708088"/>
                <a:gd name="connsiteY3" fmla="*/ 477488 h 477488"/>
                <a:gd name="connsiteX4" fmla="*/ 708089 w 708088"/>
                <a:gd name="connsiteY4" fmla="*/ 477488 h 477488"/>
                <a:gd name="connsiteX5" fmla="*/ 40291 w 708088"/>
                <a:gd name="connsiteY5" fmla="*/ 477488 h 477488"/>
                <a:gd name="connsiteX6" fmla="*/ 0 w 708088"/>
                <a:gd name="connsiteY6" fmla="*/ 437197 h 477488"/>
                <a:gd name="connsiteX7" fmla="*/ 0 w 708088"/>
                <a:gd name="connsiteY7" fmla="*/ 27622 h 477488"/>
                <a:gd name="connsiteX8" fmla="*/ 27432 w 708088"/>
                <a:gd name="connsiteY8" fmla="*/ 0 h 477488"/>
                <a:gd name="connsiteX9" fmla="*/ 27527 w 708088"/>
                <a:gd name="connsiteY9" fmla="*/ 0 h 47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8088" h="477488">
                  <a:moveTo>
                    <a:pt x="27527" y="0"/>
                  </a:moveTo>
                  <a:lnTo>
                    <a:pt x="708089" y="0"/>
                  </a:lnTo>
                  <a:lnTo>
                    <a:pt x="708089" y="0"/>
                  </a:lnTo>
                  <a:lnTo>
                    <a:pt x="708089" y="477488"/>
                  </a:lnTo>
                  <a:lnTo>
                    <a:pt x="708089" y="477488"/>
                  </a:lnTo>
                  <a:lnTo>
                    <a:pt x="40291" y="477488"/>
                  </a:lnTo>
                  <a:cubicBezTo>
                    <a:pt x="18039" y="477488"/>
                    <a:pt x="0" y="459448"/>
                    <a:pt x="0" y="437197"/>
                  </a:cubicBezTo>
                  <a:lnTo>
                    <a:pt x="0" y="27622"/>
                  </a:lnTo>
                  <a:cubicBezTo>
                    <a:pt x="-52" y="12421"/>
                    <a:pt x="12229" y="57"/>
                    <a:pt x="27432" y="0"/>
                  </a:cubicBezTo>
                  <a:cubicBezTo>
                    <a:pt x="27464" y="0"/>
                    <a:pt x="27496" y="0"/>
                    <a:pt x="27527" y="0"/>
                  </a:cubicBezTo>
                  <a:close/>
                </a:path>
              </a:pathLst>
            </a:custGeom>
            <a:solidFill>
              <a:srgbClr val="263238"/>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7EE0FEA-1075-F7E7-7A3C-6BDA935B51AF}"/>
                </a:ext>
              </a:extLst>
            </p:cNvPr>
            <p:cNvSpPr/>
            <p:nvPr/>
          </p:nvSpPr>
          <p:spPr>
            <a:xfrm>
              <a:off x="1046754" y="4945094"/>
              <a:ext cx="4476" cy="473106"/>
            </a:xfrm>
            <a:custGeom>
              <a:avLst/>
              <a:gdLst>
                <a:gd name="connsiteX0" fmla="*/ 2191 w 4476"/>
                <a:gd name="connsiteY0" fmla="*/ 473107 h 473106"/>
                <a:gd name="connsiteX1" fmla="*/ 0 w 4476"/>
                <a:gd name="connsiteY1" fmla="*/ 236601 h 473106"/>
                <a:gd name="connsiteX2" fmla="*/ 2191 w 4476"/>
                <a:gd name="connsiteY2" fmla="*/ 0 h 473106"/>
                <a:gd name="connsiteX3" fmla="*/ 4477 w 4476"/>
                <a:gd name="connsiteY3" fmla="*/ 236601 h 473106"/>
                <a:gd name="connsiteX4" fmla="*/ 2191 w 4476"/>
                <a:gd name="connsiteY4" fmla="*/ 473107 h 473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 h="473106">
                  <a:moveTo>
                    <a:pt x="2191" y="473107"/>
                  </a:moveTo>
                  <a:cubicBezTo>
                    <a:pt x="953" y="473107"/>
                    <a:pt x="0" y="367189"/>
                    <a:pt x="0" y="236601"/>
                  </a:cubicBezTo>
                  <a:cubicBezTo>
                    <a:pt x="0" y="106013"/>
                    <a:pt x="953" y="0"/>
                    <a:pt x="2191" y="0"/>
                  </a:cubicBezTo>
                  <a:cubicBezTo>
                    <a:pt x="3429" y="0"/>
                    <a:pt x="4477" y="105918"/>
                    <a:pt x="4477" y="236601"/>
                  </a:cubicBezTo>
                  <a:cubicBezTo>
                    <a:pt x="4477" y="367284"/>
                    <a:pt x="3524" y="473107"/>
                    <a:pt x="2191" y="473107"/>
                  </a:cubicBezTo>
                  <a:close/>
                </a:path>
              </a:pathLst>
            </a:custGeom>
            <a:solidFill>
              <a:srgbClr val="263238"/>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5A0AB85-9ABB-D7B6-7F9D-B5B59A19DC97}"/>
                </a:ext>
              </a:extLst>
            </p:cNvPr>
            <p:cNvSpPr/>
            <p:nvPr/>
          </p:nvSpPr>
          <p:spPr>
            <a:xfrm>
              <a:off x="1220204" y="4866246"/>
              <a:ext cx="289189" cy="74370"/>
            </a:xfrm>
            <a:custGeom>
              <a:avLst/>
              <a:gdLst>
                <a:gd name="connsiteX0" fmla="*/ 0 w 289189"/>
                <a:gd name="connsiteY0" fmla="*/ 66179 h 74370"/>
                <a:gd name="connsiteX1" fmla="*/ 1905 w 289189"/>
                <a:gd name="connsiteY1" fmla="*/ 63417 h 74370"/>
                <a:gd name="connsiteX2" fmla="*/ 8287 w 289189"/>
                <a:gd name="connsiteY2" fmla="*/ 56178 h 74370"/>
                <a:gd name="connsiteX3" fmla="*/ 35433 w 289189"/>
                <a:gd name="connsiteY3" fmla="*/ 33223 h 74370"/>
                <a:gd name="connsiteX4" fmla="*/ 255651 w 289189"/>
                <a:gd name="connsiteY4" fmla="*/ 39509 h 74370"/>
                <a:gd name="connsiteX5" fmla="*/ 281464 w 289189"/>
                <a:gd name="connsiteY5" fmla="*/ 63893 h 74370"/>
                <a:gd name="connsiteX6" fmla="*/ 287369 w 289189"/>
                <a:gd name="connsiteY6" fmla="*/ 71513 h 74370"/>
                <a:gd name="connsiteX7" fmla="*/ 289179 w 289189"/>
                <a:gd name="connsiteY7" fmla="*/ 74371 h 74370"/>
                <a:gd name="connsiteX8" fmla="*/ 253746 w 289189"/>
                <a:gd name="connsiteY8" fmla="*/ 42081 h 74370"/>
                <a:gd name="connsiteX9" fmla="*/ 37148 w 289189"/>
                <a:gd name="connsiteY9" fmla="*/ 35890 h 74370"/>
                <a:gd name="connsiteX10" fmla="*/ 0 w 289189"/>
                <a:gd name="connsiteY10" fmla="*/ 66179 h 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9189" h="74370">
                  <a:moveTo>
                    <a:pt x="0" y="66179"/>
                  </a:moveTo>
                  <a:cubicBezTo>
                    <a:pt x="0" y="66179"/>
                    <a:pt x="572" y="65131"/>
                    <a:pt x="1905" y="63417"/>
                  </a:cubicBezTo>
                  <a:cubicBezTo>
                    <a:pt x="3239" y="61702"/>
                    <a:pt x="5334" y="59131"/>
                    <a:pt x="8287" y="56178"/>
                  </a:cubicBezTo>
                  <a:cubicBezTo>
                    <a:pt x="16515" y="47606"/>
                    <a:pt x="25614" y="39909"/>
                    <a:pt x="35433" y="33223"/>
                  </a:cubicBezTo>
                  <a:cubicBezTo>
                    <a:pt x="102246" y="-13297"/>
                    <a:pt x="191600" y="-10745"/>
                    <a:pt x="255651" y="39509"/>
                  </a:cubicBezTo>
                  <a:cubicBezTo>
                    <a:pt x="265064" y="46739"/>
                    <a:pt x="273712" y="54911"/>
                    <a:pt x="281464" y="63893"/>
                  </a:cubicBezTo>
                  <a:cubicBezTo>
                    <a:pt x="284226" y="67036"/>
                    <a:pt x="286036" y="69799"/>
                    <a:pt x="287369" y="71513"/>
                  </a:cubicBezTo>
                  <a:cubicBezTo>
                    <a:pt x="288703" y="73228"/>
                    <a:pt x="289274" y="74275"/>
                    <a:pt x="289179" y="74371"/>
                  </a:cubicBezTo>
                  <a:cubicBezTo>
                    <a:pt x="278243" y="62683"/>
                    <a:pt x="266395" y="51892"/>
                    <a:pt x="253746" y="42081"/>
                  </a:cubicBezTo>
                  <a:cubicBezTo>
                    <a:pt x="190114" y="-5563"/>
                    <a:pt x="103397" y="-8040"/>
                    <a:pt x="37148" y="35890"/>
                  </a:cubicBezTo>
                  <a:cubicBezTo>
                    <a:pt x="23953" y="44948"/>
                    <a:pt x="11528" y="55082"/>
                    <a:pt x="0" y="66179"/>
                  </a:cubicBezTo>
                  <a:close/>
                </a:path>
              </a:pathLst>
            </a:custGeom>
            <a:solidFill>
              <a:srgbClr val="263238"/>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3061645-1518-9611-E5F0-8D7EDE54EFD5}"/>
                </a:ext>
              </a:extLst>
            </p:cNvPr>
            <p:cNvSpPr/>
            <p:nvPr/>
          </p:nvSpPr>
          <p:spPr>
            <a:xfrm>
              <a:off x="1044634" y="5006625"/>
              <a:ext cx="715256" cy="299399"/>
            </a:xfrm>
            <a:custGeom>
              <a:avLst/>
              <a:gdLst>
                <a:gd name="connsiteX0" fmla="*/ 25 w 715256"/>
                <a:gd name="connsiteY0" fmla="*/ 0 h 299399"/>
                <a:gd name="connsiteX1" fmla="*/ 596 w 715256"/>
                <a:gd name="connsiteY1" fmla="*/ 2572 h 299399"/>
                <a:gd name="connsiteX2" fmla="*/ 1930 w 715256"/>
                <a:gd name="connsiteY2" fmla="*/ 10096 h 299399"/>
                <a:gd name="connsiteX3" fmla="*/ 3930 w 715256"/>
                <a:gd name="connsiteY3" fmla="*/ 22288 h 299399"/>
                <a:gd name="connsiteX4" fmla="*/ 7645 w 715256"/>
                <a:gd name="connsiteY4" fmla="*/ 38767 h 299399"/>
                <a:gd name="connsiteX5" fmla="*/ 50221 w 715256"/>
                <a:gd name="connsiteY5" fmla="*/ 136874 h 299399"/>
                <a:gd name="connsiteX6" fmla="*/ 163283 w 715256"/>
                <a:gd name="connsiteY6" fmla="*/ 246888 h 299399"/>
                <a:gd name="connsiteX7" fmla="*/ 349497 w 715256"/>
                <a:gd name="connsiteY7" fmla="*/ 294513 h 299399"/>
                <a:gd name="connsiteX8" fmla="*/ 534663 w 715256"/>
                <a:gd name="connsiteY8" fmla="*/ 241649 h 299399"/>
                <a:gd name="connsiteX9" fmla="*/ 650773 w 715256"/>
                <a:gd name="connsiteY9" fmla="*/ 134112 h 299399"/>
                <a:gd name="connsiteX10" fmla="*/ 702303 w 715256"/>
                <a:gd name="connsiteY10" fmla="*/ 40005 h 299399"/>
                <a:gd name="connsiteX11" fmla="*/ 711828 w 715256"/>
                <a:gd name="connsiteY11" fmla="*/ 12382 h 299399"/>
                <a:gd name="connsiteX12" fmla="*/ 714304 w 715256"/>
                <a:gd name="connsiteY12" fmla="*/ 5144 h 299399"/>
                <a:gd name="connsiteX13" fmla="*/ 715257 w 715256"/>
                <a:gd name="connsiteY13" fmla="*/ 2667 h 299399"/>
                <a:gd name="connsiteX14" fmla="*/ 714685 w 715256"/>
                <a:gd name="connsiteY14" fmla="*/ 5239 h 299399"/>
                <a:gd name="connsiteX15" fmla="*/ 712780 w 715256"/>
                <a:gd name="connsiteY15" fmla="*/ 12668 h 299399"/>
                <a:gd name="connsiteX16" fmla="*/ 703255 w 715256"/>
                <a:gd name="connsiteY16" fmla="*/ 40577 h 299399"/>
                <a:gd name="connsiteX17" fmla="*/ 652678 w 715256"/>
                <a:gd name="connsiteY17" fmla="*/ 135827 h 299399"/>
                <a:gd name="connsiteX18" fmla="*/ 536092 w 715256"/>
                <a:gd name="connsiteY18" fmla="*/ 244983 h 299399"/>
                <a:gd name="connsiteX19" fmla="*/ 348925 w 715256"/>
                <a:gd name="connsiteY19" fmla="*/ 299275 h 299399"/>
                <a:gd name="connsiteX20" fmla="*/ 160521 w 715256"/>
                <a:gd name="connsiteY20" fmla="*/ 250507 h 299399"/>
                <a:gd name="connsiteX21" fmla="*/ 46888 w 715256"/>
                <a:gd name="connsiteY21" fmla="*/ 138589 h 299399"/>
                <a:gd name="connsiteX22" fmla="*/ 5263 w 715256"/>
                <a:gd name="connsiteY22" fmla="*/ 39148 h 299399"/>
                <a:gd name="connsiteX23" fmla="*/ 2692 w 715256"/>
                <a:gd name="connsiteY23" fmla="*/ 22574 h 299399"/>
                <a:gd name="connsiteX24" fmla="*/ 977 w 715256"/>
                <a:gd name="connsiteY24" fmla="*/ 10192 h 299399"/>
                <a:gd name="connsiteX25" fmla="*/ 120 w 715256"/>
                <a:gd name="connsiteY25" fmla="*/ 2667 h 299399"/>
                <a:gd name="connsiteX26" fmla="*/ 25 w 715256"/>
                <a:gd name="connsiteY26" fmla="*/ 0 h 2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5256" h="299399">
                  <a:moveTo>
                    <a:pt x="25" y="0"/>
                  </a:moveTo>
                  <a:cubicBezTo>
                    <a:pt x="333" y="829"/>
                    <a:pt x="526" y="1696"/>
                    <a:pt x="596" y="2572"/>
                  </a:cubicBezTo>
                  <a:cubicBezTo>
                    <a:pt x="596" y="4477"/>
                    <a:pt x="1358" y="6953"/>
                    <a:pt x="1930" y="10096"/>
                  </a:cubicBezTo>
                  <a:cubicBezTo>
                    <a:pt x="2501" y="13240"/>
                    <a:pt x="2977" y="17526"/>
                    <a:pt x="3930" y="22288"/>
                  </a:cubicBezTo>
                  <a:cubicBezTo>
                    <a:pt x="4882" y="27051"/>
                    <a:pt x="6311" y="32671"/>
                    <a:pt x="7645" y="38767"/>
                  </a:cubicBezTo>
                  <a:cubicBezTo>
                    <a:pt x="16501" y="73533"/>
                    <a:pt x="30875" y="106661"/>
                    <a:pt x="50221" y="136874"/>
                  </a:cubicBezTo>
                  <a:cubicBezTo>
                    <a:pt x="78932" y="181766"/>
                    <a:pt x="117626" y="219418"/>
                    <a:pt x="163283" y="246888"/>
                  </a:cubicBezTo>
                  <a:cubicBezTo>
                    <a:pt x="219718" y="279768"/>
                    <a:pt x="284205" y="296266"/>
                    <a:pt x="349497" y="294513"/>
                  </a:cubicBezTo>
                  <a:cubicBezTo>
                    <a:pt x="414782" y="293399"/>
                    <a:pt x="478632" y="275177"/>
                    <a:pt x="534663" y="241649"/>
                  </a:cubicBezTo>
                  <a:cubicBezTo>
                    <a:pt x="580068" y="213798"/>
                    <a:pt x="619531" y="177251"/>
                    <a:pt x="650773" y="134112"/>
                  </a:cubicBezTo>
                  <a:cubicBezTo>
                    <a:pt x="671785" y="105003"/>
                    <a:pt x="689092" y="73390"/>
                    <a:pt x="702303" y="40005"/>
                  </a:cubicBezTo>
                  <a:cubicBezTo>
                    <a:pt x="706780" y="28099"/>
                    <a:pt x="710113" y="18764"/>
                    <a:pt x="711828" y="12382"/>
                  </a:cubicBezTo>
                  <a:lnTo>
                    <a:pt x="714304" y="5144"/>
                  </a:lnTo>
                  <a:cubicBezTo>
                    <a:pt x="714542" y="4286"/>
                    <a:pt x="714857" y="3458"/>
                    <a:pt x="715257" y="2667"/>
                  </a:cubicBezTo>
                  <a:cubicBezTo>
                    <a:pt x="715209" y="3553"/>
                    <a:pt x="715019" y="4419"/>
                    <a:pt x="714685" y="5239"/>
                  </a:cubicBezTo>
                  <a:lnTo>
                    <a:pt x="712780" y="12668"/>
                  </a:lnTo>
                  <a:cubicBezTo>
                    <a:pt x="711066" y="19145"/>
                    <a:pt x="708018" y="28575"/>
                    <a:pt x="703255" y="40577"/>
                  </a:cubicBezTo>
                  <a:cubicBezTo>
                    <a:pt x="690616" y="74390"/>
                    <a:pt x="673614" y="106413"/>
                    <a:pt x="652678" y="135827"/>
                  </a:cubicBezTo>
                  <a:cubicBezTo>
                    <a:pt x="621512" y="179651"/>
                    <a:pt x="581869" y="216770"/>
                    <a:pt x="536092" y="244983"/>
                  </a:cubicBezTo>
                  <a:cubicBezTo>
                    <a:pt x="479589" y="279282"/>
                    <a:pt x="415013" y="298018"/>
                    <a:pt x="348925" y="299275"/>
                  </a:cubicBezTo>
                  <a:cubicBezTo>
                    <a:pt x="282791" y="301028"/>
                    <a:pt x="217500" y="284121"/>
                    <a:pt x="160521" y="250507"/>
                  </a:cubicBezTo>
                  <a:cubicBezTo>
                    <a:pt x="114461" y="222542"/>
                    <a:pt x="75553" y="184223"/>
                    <a:pt x="46888" y="138589"/>
                  </a:cubicBezTo>
                  <a:cubicBezTo>
                    <a:pt x="27608" y="107975"/>
                    <a:pt x="13542" y="74371"/>
                    <a:pt x="5263" y="39148"/>
                  </a:cubicBezTo>
                  <a:lnTo>
                    <a:pt x="2692" y="22574"/>
                  </a:lnTo>
                  <a:cubicBezTo>
                    <a:pt x="1834" y="17716"/>
                    <a:pt x="1453" y="13525"/>
                    <a:pt x="977" y="10192"/>
                  </a:cubicBezTo>
                  <a:cubicBezTo>
                    <a:pt x="501" y="6858"/>
                    <a:pt x="406" y="4572"/>
                    <a:pt x="120" y="2667"/>
                  </a:cubicBezTo>
                  <a:cubicBezTo>
                    <a:pt x="4" y="1781"/>
                    <a:pt x="-28" y="886"/>
                    <a:pt x="25" y="0"/>
                  </a:cubicBezTo>
                  <a:close/>
                </a:path>
              </a:pathLst>
            </a:custGeom>
            <a:solidFill>
              <a:srgbClr val="455A64"/>
            </a:solidFill>
            <a:ln w="9525" cap="flat">
              <a:noFill/>
              <a:prstDash val="solid"/>
              <a:miter/>
            </a:ln>
          </p:spPr>
          <p:txBody>
            <a:bodyPr rtlCol="0" anchor="ctr"/>
            <a:lstStyle/>
            <a:p>
              <a:endParaRPr lang="en-US"/>
            </a:p>
          </p:txBody>
        </p:sp>
      </p:grpSp>
      <p:grpSp>
        <p:nvGrpSpPr>
          <p:cNvPr id="65" name="Graphic 5">
            <a:extLst>
              <a:ext uri="{FF2B5EF4-FFF2-40B4-BE49-F238E27FC236}">
                <a16:creationId xmlns:a16="http://schemas.microsoft.com/office/drawing/2014/main" id="{D89F821E-E93B-355A-85E4-FD9A8AE0543D}"/>
              </a:ext>
            </a:extLst>
          </p:cNvPr>
          <p:cNvGrpSpPr/>
          <p:nvPr userDrawn="1"/>
        </p:nvGrpSpPr>
        <p:grpSpPr>
          <a:xfrm>
            <a:off x="10706928" y="3894185"/>
            <a:ext cx="1241747" cy="2161133"/>
            <a:chOff x="6444381" y="3553396"/>
            <a:chExt cx="1073562" cy="1868424"/>
          </a:xfrm>
        </p:grpSpPr>
        <p:sp>
          <p:nvSpPr>
            <p:cNvPr id="66" name="Freeform: Shape 65">
              <a:extLst>
                <a:ext uri="{FF2B5EF4-FFF2-40B4-BE49-F238E27FC236}">
                  <a16:creationId xmlns:a16="http://schemas.microsoft.com/office/drawing/2014/main" id="{D2386F95-68B2-E181-B509-05867C80E06E}"/>
                </a:ext>
              </a:extLst>
            </p:cNvPr>
            <p:cNvSpPr/>
            <p:nvPr/>
          </p:nvSpPr>
          <p:spPr>
            <a:xfrm>
              <a:off x="6986640" y="3596640"/>
              <a:ext cx="369855" cy="1049750"/>
            </a:xfrm>
            <a:custGeom>
              <a:avLst/>
              <a:gdLst>
                <a:gd name="connsiteX0" fmla="*/ 369856 w 369855"/>
                <a:gd name="connsiteY0" fmla="*/ 0 h 1049750"/>
                <a:gd name="connsiteX1" fmla="*/ 149352 w 369855"/>
                <a:gd name="connsiteY1" fmla="*/ 227457 h 1049750"/>
                <a:gd name="connsiteX2" fmla="*/ 29623 w 369855"/>
                <a:gd name="connsiteY2" fmla="*/ 525018 h 1049750"/>
                <a:gd name="connsiteX3" fmla="*/ 0 w 369855"/>
                <a:gd name="connsiteY3" fmla="*/ 1049750 h 1049750"/>
                <a:gd name="connsiteX4" fmla="*/ 223457 w 369855"/>
                <a:gd name="connsiteY4" fmla="*/ 423196 h 1049750"/>
                <a:gd name="connsiteX5" fmla="*/ 149828 w 369855"/>
                <a:gd name="connsiteY5" fmla="*/ 416623 h 1049750"/>
                <a:gd name="connsiteX6" fmla="*/ 266986 w 369855"/>
                <a:gd name="connsiteY6" fmla="*/ 330898 h 1049750"/>
                <a:gd name="connsiteX7" fmla="*/ 320135 w 369855"/>
                <a:gd name="connsiteY7" fmla="*/ 191357 h 1049750"/>
                <a:gd name="connsiteX8" fmla="*/ 230314 w 369855"/>
                <a:gd name="connsiteY8" fmla="*/ 204692 h 1049750"/>
                <a:gd name="connsiteX9" fmla="*/ 369856 w 369855"/>
                <a:gd name="connsiteY9" fmla="*/ 0 h 104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855" h="1049750">
                  <a:moveTo>
                    <a:pt x="369856" y="0"/>
                  </a:moveTo>
                  <a:cubicBezTo>
                    <a:pt x="274606" y="49244"/>
                    <a:pt x="201739" y="134017"/>
                    <a:pt x="149352" y="227457"/>
                  </a:cubicBezTo>
                  <a:cubicBezTo>
                    <a:pt x="96964" y="320897"/>
                    <a:pt x="63627" y="423291"/>
                    <a:pt x="29623" y="525018"/>
                  </a:cubicBezTo>
                  <a:lnTo>
                    <a:pt x="0" y="1049750"/>
                  </a:lnTo>
                  <a:cubicBezTo>
                    <a:pt x="110585" y="861536"/>
                    <a:pt x="199454" y="640175"/>
                    <a:pt x="223457" y="423196"/>
                  </a:cubicBezTo>
                  <a:lnTo>
                    <a:pt x="149828" y="416623"/>
                  </a:lnTo>
                  <a:cubicBezTo>
                    <a:pt x="199168" y="409099"/>
                    <a:pt x="240602" y="373285"/>
                    <a:pt x="266986" y="330898"/>
                  </a:cubicBezTo>
                  <a:cubicBezTo>
                    <a:pt x="293370" y="288512"/>
                    <a:pt x="306895" y="239554"/>
                    <a:pt x="320135" y="191357"/>
                  </a:cubicBezTo>
                  <a:lnTo>
                    <a:pt x="230314" y="204692"/>
                  </a:lnTo>
                  <a:cubicBezTo>
                    <a:pt x="301390" y="156915"/>
                    <a:pt x="351358" y="83620"/>
                    <a:pt x="369856" y="0"/>
                  </a:cubicBezTo>
                  <a:close/>
                </a:path>
              </a:pathLst>
            </a:custGeom>
            <a:solidFill>
              <a:srgbClr val="455A64"/>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1029A42-FBA6-A4CC-D2DC-8C766DDAB0FF}"/>
                </a:ext>
              </a:extLst>
            </p:cNvPr>
            <p:cNvSpPr/>
            <p:nvPr/>
          </p:nvSpPr>
          <p:spPr>
            <a:xfrm>
              <a:off x="6986640" y="3596640"/>
              <a:ext cx="369855" cy="1049750"/>
            </a:xfrm>
            <a:custGeom>
              <a:avLst/>
              <a:gdLst>
                <a:gd name="connsiteX0" fmla="*/ 369856 w 369855"/>
                <a:gd name="connsiteY0" fmla="*/ 0 h 1049750"/>
                <a:gd name="connsiteX1" fmla="*/ 149352 w 369855"/>
                <a:gd name="connsiteY1" fmla="*/ 227457 h 1049750"/>
                <a:gd name="connsiteX2" fmla="*/ 29623 w 369855"/>
                <a:gd name="connsiteY2" fmla="*/ 525018 h 1049750"/>
                <a:gd name="connsiteX3" fmla="*/ 0 w 369855"/>
                <a:gd name="connsiteY3" fmla="*/ 1049750 h 1049750"/>
                <a:gd name="connsiteX4" fmla="*/ 223457 w 369855"/>
                <a:gd name="connsiteY4" fmla="*/ 423196 h 1049750"/>
                <a:gd name="connsiteX5" fmla="*/ 149828 w 369855"/>
                <a:gd name="connsiteY5" fmla="*/ 416623 h 1049750"/>
                <a:gd name="connsiteX6" fmla="*/ 266986 w 369855"/>
                <a:gd name="connsiteY6" fmla="*/ 330898 h 1049750"/>
                <a:gd name="connsiteX7" fmla="*/ 320135 w 369855"/>
                <a:gd name="connsiteY7" fmla="*/ 191357 h 1049750"/>
                <a:gd name="connsiteX8" fmla="*/ 230314 w 369855"/>
                <a:gd name="connsiteY8" fmla="*/ 204692 h 1049750"/>
                <a:gd name="connsiteX9" fmla="*/ 369856 w 369855"/>
                <a:gd name="connsiteY9" fmla="*/ 0 h 104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855" h="1049750">
                  <a:moveTo>
                    <a:pt x="369856" y="0"/>
                  </a:moveTo>
                  <a:cubicBezTo>
                    <a:pt x="274606" y="49244"/>
                    <a:pt x="201739" y="134017"/>
                    <a:pt x="149352" y="227457"/>
                  </a:cubicBezTo>
                  <a:cubicBezTo>
                    <a:pt x="96964" y="320897"/>
                    <a:pt x="63627" y="423291"/>
                    <a:pt x="29623" y="525018"/>
                  </a:cubicBezTo>
                  <a:lnTo>
                    <a:pt x="0" y="1049750"/>
                  </a:lnTo>
                  <a:cubicBezTo>
                    <a:pt x="110585" y="861536"/>
                    <a:pt x="199454" y="640175"/>
                    <a:pt x="223457" y="423196"/>
                  </a:cubicBezTo>
                  <a:lnTo>
                    <a:pt x="149828" y="416623"/>
                  </a:lnTo>
                  <a:cubicBezTo>
                    <a:pt x="199168" y="409099"/>
                    <a:pt x="240602" y="373285"/>
                    <a:pt x="266986" y="330898"/>
                  </a:cubicBezTo>
                  <a:cubicBezTo>
                    <a:pt x="293370" y="288512"/>
                    <a:pt x="306895" y="239554"/>
                    <a:pt x="320135" y="191357"/>
                  </a:cubicBezTo>
                  <a:lnTo>
                    <a:pt x="230314" y="204692"/>
                  </a:lnTo>
                  <a:cubicBezTo>
                    <a:pt x="301390" y="156915"/>
                    <a:pt x="351358" y="83620"/>
                    <a:pt x="369856" y="0"/>
                  </a:cubicBez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D382F04-C0A0-5997-DDA4-63A041CFE371}"/>
                </a:ext>
              </a:extLst>
            </p:cNvPr>
            <p:cNvSpPr/>
            <p:nvPr/>
          </p:nvSpPr>
          <p:spPr>
            <a:xfrm>
              <a:off x="6732705" y="3553396"/>
              <a:ext cx="286007" cy="1215961"/>
            </a:xfrm>
            <a:custGeom>
              <a:avLst/>
              <a:gdLst>
                <a:gd name="connsiteX0" fmla="*/ 237933 w 286007"/>
                <a:gd name="connsiteY0" fmla="*/ 1215962 h 1215961"/>
                <a:gd name="connsiteX1" fmla="*/ 475 w 286007"/>
                <a:gd name="connsiteY1" fmla="*/ 653987 h 1215961"/>
                <a:gd name="connsiteX2" fmla="*/ 97534 w 286007"/>
                <a:gd name="connsiteY2" fmla="*/ 653987 h 1215961"/>
                <a:gd name="connsiteX3" fmla="*/ 475 w 286007"/>
                <a:gd name="connsiteY3" fmla="*/ 545878 h 1215961"/>
                <a:gd name="connsiteX4" fmla="*/ 11523 w 286007"/>
                <a:gd name="connsiteY4" fmla="*/ 360140 h 1215961"/>
                <a:gd name="connsiteX5" fmla="*/ 100296 w 286007"/>
                <a:gd name="connsiteY5" fmla="*/ 382334 h 1215961"/>
                <a:gd name="connsiteX6" fmla="*/ 25430 w 286007"/>
                <a:gd name="connsiteY6" fmla="*/ 296609 h 1215961"/>
                <a:gd name="connsiteX7" fmla="*/ 44480 w 286007"/>
                <a:gd name="connsiteY7" fmla="*/ 0 h 1215961"/>
                <a:gd name="connsiteX8" fmla="*/ 186212 w 286007"/>
                <a:gd name="connsiteY8" fmla="*/ 229838 h 1215961"/>
                <a:gd name="connsiteX9" fmla="*/ 281462 w 286007"/>
                <a:gd name="connsiteY9" fmla="*/ 836962 h 1215961"/>
                <a:gd name="connsiteX10" fmla="*/ 237933 w 286007"/>
                <a:gd name="connsiteY10" fmla="*/ 1215962 h 121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6007" h="1215961">
                  <a:moveTo>
                    <a:pt x="237933" y="1215962"/>
                  </a:moveTo>
                  <a:cubicBezTo>
                    <a:pt x="237933" y="1215962"/>
                    <a:pt x="-2288" y="928497"/>
                    <a:pt x="475" y="653987"/>
                  </a:cubicBezTo>
                  <a:lnTo>
                    <a:pt x="97534" y="653987"/>
                  </a:lnTo>
                  <a:cubicBezTo>
                    <a:pt x="97534" y="653987"/>
                    <a:pt x="-7908" y="584740"/>
                    <a:pt x="475" y="545878"/>
                  </a:cubicBezTo>
                  <a:cubicBezTo>
                    <a:pt x="8857" y="507016"/>
                    <a:pt x="11523" y="360140"/>
                    <a:pt x="11523" y="360140"/>
                  </a:cubicBezTo>
                  <a:lnTo>
                    <a:pt x="100296" y="382334"/>
                  </a:lnTo>
                  <a:cubicBezTo>
                    <a:pt x="100296" y="382334"/>
                    <a:pt x="33621" y="349091"/>
                    <a:pt x="25430" y="296609"/>
                  </a:cubicBezTo>
                  <a:cubicBezTo>
                    <a:pt x="17239" y="244126"/>
                    <a:pt x="44480" y="0"/>
                    <a:pt x="44480" y="0"/>
                  </a:cubicBezTo>
                  <a:cubicBezTo>
                    <a:pt x="44480" y="0"/>
                    <a:pt x="152970" y="113729"/>
                    <a:pt x="186212" y="229838"/>
                  </a:cubicBezTo>
                  <a:cubicBezTo>
                    <a:pt x="219454" y="345948"/>
                    <a:pt x="306798" y="482155"/>
                    <a:pt x="281462" y="836962"/>
                  </a:cubicBezTo>
                  <a:cubicBezTo>
                    <a:pt x="256125" y="1191768"/>
                    <a:pt x="237933" y="1215962"/>
                    <a:pt x="237933" y="1215962"/>
                  </a:cubicBezTo>
                  <a:close/>
                </a:path>
              </a:pathLst>
            </a:custGeom>
            <a:solidFill>
              <a:srgbClr val="455A64"/>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B364C2C-3489-EC2C-D673-A99E4C224357}"/>
                </a:ext>
              </a:extLst>
            </p:cNvPr>
            <p:cNvSpPr/>
            <p:nvPr/>
          </p:nvSpPr>
          <p:spPr>
            <a:xfrm>
              <a:off x="7092247" y="3866007"/>
              <a:ext cx="425697" cy="930497"/>
            </a:xfrm>
            <a:custGeom>
              <a:avLst/>
              <a:gdLst>
                <a:gd name="connsiteX0" fmla="*/ 120 w 425697"/>
                <a:gd name="connsiteY0" fmla="*/ 930497 h 930497"/>
                <a:gd name="connsiteX1" fmla="*/ 318160 w 425697"/>
                <a:gd name="connsiteY1" fmla="*/ 535877 h 930497"/>
                <a:gd name="connsiteX2" fmla="*/ 240150 w 425697"/>
                <a:gd name="connsiteY2" fmla="*/ 514636 h 930497"/>
                <a:gd name="connsiteX3" fmla="*/ 342067 w 425697"/>
                <a:gd name="connsiteY3" fmla="*/ 448818 h 930497"/>
                <a:gd name="connsiteX4" fmla="*/ 373690 w 425697"/>
                <a:gd name="connsiteY4" fmla="*/ 296989 h 930497"/>
                <a:gd name="connsiteX5" fmla="*/ 297490 w 425697"/>
                <a:gd name="connsiteY5" fmla="*/ 295465 h 930497"/>
                <a:gd name="connsiteX6" fmla="*/ 376453 w 425697"/>
                <a:gd name="connsiteY6" fmla="*/ 242697 h 930497"/>
                <a:gd name="connsiteX7" fmla="*/ 425697 w 425697"/>
                <a:gd name="connsiteY7" fmla="*/ 0 h 930497"/>
                <a:gd name="connsiteX8" fmla="*/ 261676 w 425697"/>
                <a:gd name="connsiteY8" fmla="*/ 154210 h 930497"/>
                <a:gd name="connsiteX9" fmla="*/ 52126 w 425697"/>
                <a:gd name="connsiteY9" fmla="*/ 621602 h 930497"/>
                <a:gd name="connsiteX10" fmla="*/ 120 w 425697"/>
                <a:gd name="connsiteY10" fmla="*/ 930497 h 93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97" h="930497">
                  <a:moveTo>
                    <a:pt x="120" y="930497"/>
                  </a:moveTo>
                  <a:cubicBezTo>
                    <a:pt x="120" y="930497"/>
                    <a:pt x="260343" y="757142"/>
                    <a:pt x="318160" y="535877"/>
                  </a:cubicBezTo>
                  <a:lnTo>
                    <a:pt x="240150" y="514636"/>
                  </a:lnTo>
                  <a:cubicBezTo>
                    <a:pt x="240150" y="514636"/>
                    <a:pt x="340067" y="481965"/>
                    <a:pt x="342067" y="448818"/>
                  </a:cubicBezTo>
                  <a:cubicBezTo>
                    <a:pt x="344068" y="415671"/>
                    <a:pt x="373690" y="296989"/>
                    <a:pt x="373690" y="296989"/>
                  </a:cubicBezTo>
                  <a:lnTo>
                    <a:pt x="297490" y="295465"/>
                  </a:lnTo>
                  <a:cubicBezTo>
                    <a:pt x="297490" y="295465"/>
                    <a:pt x="358260" y="283273"/>
                    <a:pt x="376453" y="242697"/>
                  </a:cubicBezTo>
                  <a:cubicBezTo>
                    <a:pt x="394646" y="202121"/>
                    <a:pt x="425697" y="0"/>
                    <a:pt x="425697" y="0"/>
                  </a:cubicBezTo>
                  <a:cubicBezTo>
                    <a:pt x="425697" y="0"/>
                    <a:pt x="313492" y="67818"/>
                    <a:pt x="261676" y="154210"/>
                  </a:cubicBezTo>
                  <a:cubicBezTo>
                    <a:pt x="209860" y="240602"/>
                    <a:pt x="109276" y="330708"/>
                    <a:pt x="52126" y="621602"/>
                  </a:cubicBezTo>
                  <a:cubicBezTo>
                    <a:pt x="-5024" y="912495"/>
                    <a:pt x="120" y="930497"/>
                    <a:pt x="120" y="930497"/>
                  </a:cubicBezTo>
                  <a:close/>
                </a:path>
              </a:pathLst>
            </a:custGeom>
            <a:solidFill>
              <a:srgbClr val="455A64"/>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96D870B-EA8E-8472-0588-3E6AE3DF0D41}"/>
                </a:ext>
              </a:extLst>
            </p:cNvPr>
            <p:cNvSpPr/>
            <p:nvPr/>
          </p:nvSpPr>
          <p:spPr>
            <a:xfrm>
              <a:off x="6843098" y="3803808"/>
              <a:ext cx="137552" cy="1190053"/>
            </a:xfrm>
            <a:custGeom>
              <a:avLst/>
              <a:gdLst>
                <a:gd name="connsiteX0" fmla="*/ 0 w 137552"/>
                <a:gd name="connsiteY0" fmla="*/ 0 h 1190053"/>
                <a:gd name="connsiteX1" fmla="*/ 953 w 137552"/>
                <a:gd name="connsiteY1" fmla="*/ 3048 h 1190053"/>
                <a:gd name="connsiteX2" fmla="*/ 3048 w 137552"/>
                <a:gd name="connsiteY2" fmla="*/ 11811 h 1190053"/>
                <a:gd name="connsiteX3" fmla="*/ 10668 w 137552"/>
                <a:gd name="connsiteY3" fmla="*/ 45911 h 1190053"/>
                <a:gd name="connsiteX4" fmla="*/ 22193 w 137552"/>
                <a:gd name="connsiteY4" fmla="*/ 100108 h 1190053"/>
                <a:gd name="connsiteX5" fmla="*/ 36290 w 137552"/>
                <a:gd name="connsiteY5" fmla="*/ 171926 h 1190053"/>
                <a:gd name="connsiteX6" fmla="*/ 68675 w 137552"/>
                <a:gd name="connsiteY6" fmla="*/ 359855 h 1190053"/>
                <a:gd name="connsiteX7" fmla="*/ 99917 w 137552"/>
                <a:gd name="connsiteY7" fmla="*/ 591312 h 1190053"/>
                <a:gd name="connsiteX8" fmla="*/ 122301 w 137552"/>
                <a:gd name="connsiteY8" fmla="*/ 823817 h 1190053"/>
                <a:gd name="connsiteX9" fmla="*/ 133636 w 137552"/>
                <a:gd name="connsiteY9" fmla="*/ 1014317 h 1190053"/>
                <a:gd name="connsiteX10" fmla="*/ 136303 w 137552"/>
                <a:gd name="connsiteY10" fmla="*/ 1087564 h 1190053"/>
                <a:gd name="connsiteX11" fmla="*/ 137446 w 137552"/>
                <a:gd name="connsiteY11" fmla="*/ 1142905 h 1190053"/>
                <a:gd name="connsiteX12" fmla="*/ 137446 w 137552"/>
                <a:gd name="connsiteY12" fmla="*/ 1177862 h 1190053"/>
                <a:gd name="connsiteX13" fmla="*/ 137446 w 137552"/>
                <a:gd name="connsiteY13" fmla="*/ 1186910 h 1190053"/>
                <a:gd name="connsiteX14" fmla="*/ 137446 w 137552"/>
                <a:gd name="connsiteY14" fmla="*/ 1190054 h 1190053"/>
                <a:gd name="connsiteX15" fmla="*/ 137446 w 137552"/>
                <a:gd name="connsiteY15" fmla="*/ 1186910 h 1190053"/>
                <a:gd name="connsiteX16" fmla="*/ 136970 w 137552"/>
                <a:gd name="connsiteY16" fmla="*/ 1177862 h 1190053"/>
                <a:gd name="connsiteX17" fmla="*/ 135731 w 137552"/>
                <a:gd name="connsiteY17" fmla="*/ 1142905 h 1190053"/>
                <a:gd name="connsiteX18" fmla="*/ 133731 w 137552"/>
                <a:gd name="connsiteY18" fmla="*/ 1087660 h 1190053"/>
                <a:gd name="connsiteX19" fmla="*/ 130397 w 137552"/>
                <a:gd name="connsiteY19" fmla="*/ 1014508 h 1190053"/>
                <a:gd name="connsiteX20" fmla="*/ 117920 w 137552"/>
                <a:gd name="connsiteY20" fmla="*/ 824008 h 1190053"/>
                <a:gd name="connsiteX21" fmla="*/ 95250 w 137552"/>
                <a:gd name="connsiteY21" fmla="*/ 591693 h 1190053"/>
                <a:gd name="connsiteX22" fmla="*/ 64389 w 137552"/>
                <a:gd name="connsiteY22" fmla="*/ 360426 h 1190053"/>
                <a:gd name="connsiteX23" fmla="*/ 33052 w 137552"/>
                <a:gd name="connsiteY23" fmla="*/ 172403 h 1190053"/>
                <a:gd name="connsiteX24" fmla="*/ 19621 w 137552"/>
                <a:gd name="connsiteY24" fmla="*/ 100394 h 1190053"/>
                <a:gd name="connsiteX25" fmla="*/ 9049 w 137552"/>
                <a:gd name="connsiteY25" fmla="*/ 46196 h 1190053"/>
                <a:gd name="connsiteX26" fmla="*/ 2286 w 137552"/>
                <a:gd name="connsiteY26" fmla="*/ 11906 h 1190053"/>
                <a:gd name="connsiteX27" fmla="*/ 667 w 137552"/>
                <a:gd name="connsiteY27" fmla="*/ 2953 h 1190053"/>
                <a:gd name="connsiteX28" fmla="*/ 0 w 137552"/>
                <a:gd name="connsiteY28" fmla="*/ 0 h 119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552" h="1190053">
                  <a:moveTo>
                    <a:pt x="0" y="0"/>
                  </a:moveTo>
                  <a:cubicBezTo>
                    <a:pt x="410" y="991"/>
                    <a:pt x="724" y="2010"/>
                    <a:pt x="953" y="3048"/>
                  </a:cubicBezTo>
                  <a:cubicBezTo>
                    <a:pt x="1429" y="5239"/>
                    <a:pt x="2191" y="8191"/>
                    <a:pt x="3048" y="11811"/>
                  </a:cubicBezTo>
                  <a:lnTo>
                    <a:pt x="10668" y="45911"/>
                  </a:lnTo>
                  <a:cubicBezTo>
                    <a:pt x="14097" y="60770"/>
                    <a:pt x="17907" y="78962"/>
                    <a:pt x="22193" y="100108"/>
                  </a:cubicBezTo>
                  <a:cubicBezTo>
                    <a:pt x="26480" y="121253"/>
                    <a:pt x="31718" y="145256"/>
                    <a:pt x="36290" y="171926"/>
                  </a:cubicBezTo>
                  <a:cubicBezTo>
                    <a:pt x="46577" y="225266"/>
                    <a:pt x="57531" y="288988"/>
                    <a:pt x="68675" y="359855"/>
                  </a:cubicBezTo>
                  <a:cubicBezTo>
                    <a:pt x="79820" y="430721"/>
                    <a:pt x="90297" y="509016"/>
                    <a:pt x="99917" y="591312"/>
                  </a:cubicBezTo>
                  <a:cubicBezTo>
                    <a:pt x="109538" y="673608"/>
                    <a:pt x="116681" y="752189"/>
                    <a:pt x="122301" y="823817"/>
                  </a:cubicBezTo>
                  <a:cubicBezTo>
                    <a:pt x="127921" y="895445"/>
                    <a:pt x="131826" y="959930"/>
                    <a:pt x="133636" y="1014317"/>
                  </a:cubicBezTo>
                  <a:cubicBezTo>
                    <a:pt x="134969" y="1041463"/>
                    <a:pt x="135636" y="1066038"/>
                    <a:pt x="136303" y="1087564"/>
                  </a:cubicBezTo>
                  <a:cubicBezTo>
                    <a:pt x="136970" y="1109091"/>
                    <a:pt x="137350" y="1127665"/>
                    <a:pt x="137446" y="1142905"/>
                  </a:cubicBezTo>
                  <a:cubicBezTo>
                    <a:pt x="137541" y="1158145"/>
                    <a:pt x="137446" y="1169480"/>
                    <a:pt x="137446" y="1177862"/>
                  </a:cubicBezTo>
                  <a:cubicBezTo>
                    <a:pt x="137446" y="1181576"/>
                    <a:pt x="137446" y="1184624"/>
                    <a:pt x="137446" y="1186910"/>
                  </a:cubicBezTo>
                  <a:cubicBezTo>
                    <a:pt x="137589" y="1187948"/>
                    <a:pt x="137589" y="1189015"/>
                    <a:pt x="137446" y="1190054"/>
                  </a:cubicBezTo>
                  <a:cubicBezTo>
                    <a:pt x="137379" y="1189006"/>
                    <a:pt x="137379" y="1187958"/>
                    <a:pt x="137446" y="1186910"/>
                  </a:cubicBezTo>
                  <a:cubicBezTo>
                    <a:pt x="137446" y="1184624"/>
                    <a:pt x="137446" y="1181576"/>
                    <a:pt x="136970" y="1177862"/>
                  </a:cubicBezTo>
                  <a:cubicBezTo>
                    <a:pt x="136970" y="1169575"/>
                    <a:pt x="136303" y="1157859"/>
                    <a:pt x="135731" y="1142905"/>
                  </a:cubicBezTo>
                  <a:cubicBezTo>
                    <a:pt x="135160" y="1127950"/>
                    <a:pt x="134684" y="1109186"/>
                    <a:pt x="133731" y="1087660"/>
                  </a:cubicBezTo>
                  <a:cubicBezTo>
                    <a:pt x="132779" y="1066133"/>
                    <a:pt x="131922" y="1041654"/>
                    <a:pt x="130397" y="1014508"/>
                  </a:cubicBezTo>
                  <a:cubicBezTo>
                    <a:pt x="127825" y="960311"/>
                    <a:pt x="123444" y="895826"/>
                    <a:pt x="117920" y="824008"/>
                  </a:cubicBezTo>
                  <a:cubicBezTo>
                    <a:pt x="112395" y="752189"/>
                    <a:pt x="104584" y="673894"/>
                    <a:pt x="95250" y="591693"/>
                  </a:cubicBezTo>
                  <a:cubicBezTo>
                    <a:pt x="85916" y="509492"/>
                    <a:pt x="74962" y="431292"/>
                    <a:pt x="64389" y="360426"/>
                  </a:cubicBezTo>
                  <a:cubicBezTo>
                    <a:pt x="53816" y="289560"/>
                    <a:pt x="42958" y="225742"/>
                    <a:pt x="33052" y="172403"/>
                  </a:cubicBezTo>
                  <a:cubicBezTo>
                    <a:pt x="28384" y="145637"/>
                    <a:pt x="23527" y="121634"/>
                    <a:pt x="19621" y="100394"/>
                  </a:cubicBezTo>
                  <a:cubicBezTo>
                    <a:pt x="15716" y="79153"/>
                    <a:pt x="12097" y="61055"/>
                    <a:pt x="9049" y="46196"/>
                  </a:cubicBezTo>
                  <a:cubicBezTo>
                    <a:pt x="6001" y="31337"/>
                    <a:pt x="3906" y="20003"/>
                    <a:pt x="2286" y="11906"/>
                  </a:cubicBezTo>
                  <a:cubicBezTo>
                    <a:pt x="1619" y="8191"/>
                    <a:pt x="1048" y="5239"/>
                    <a:pt x="667" y="2953"/>
                  </a:cubicBezTo>
                  <a:cubicBezTo>
                    <a:pt x="286" y="667"/>
                    <a:pt x="0" y="0"/>
                    <a:pt x="0" y="0"/>
                  </a:cubicBezTo>
                  <a:close/>
                </a:path>
              </a:pathLst>
            </a:custGeom>
            <a:solidFill>
              <a:srgbClr val="263238"/>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259145C-8266-81E8-4D31-0D3B8BB4566F}"/>
                </a:ext>
              </a:extLst>
            </p:cNvPr>
            <p:cNvSpPr/>
            <p:nvPr/>
          </p:nvSpPr>
          <p:spPr>
            <a:xfrm>
              <a:off x="6444381" y="4274724"/>
              <a:ext cx="492918" cy="670655"/>
            </a:xfrm>
            <a:custGeom>
              <a:avLst/>
              <a:gdLst>
                <a:gd name="connsiteX0" fmla="*/ 492919 w 492918"/>
                <a:gd name="connsiteY0" fmla="*/ 670655 h 670655"/>
                <a:gd name="connsiteX1" fmla="*/ 204883 w 492918"/>
                <a:gd name="connsiteY1" fmla="*/ 270605 h 670655"/>
                <a:gd name="connsiteX2" fmla="*/ 256318 w 492918"/>
                <a:gd name="connsiteY2" fmla="*/ 248603 h 670655"/>
                <a:gd name="connsiteX3" fmla="*/ 151543 w 492918"/>
                <a:gd name="connsiteY3" fmla="*/ 214313 h 670655"/>
                <a:gd name="connsiteX4" fmla="*/ 80391 w 492918"/>
                <a:gd name="connsiteY4" fmla="*/ 126301 h 670655"/>
                <a:gd name="connsiteX5" fmla="*/ 148304 w 492918"/>
                <a:gd name="connsiteY5" fmla="*/ 114871 h 670655"/>
                <a:gd name="connsiteX6" fmla="*/ 0 w 492918"/>
                <a:gd name="connsiteY6" fmla="*/ 0 h 670655"/>
                <a:gd name="connsiteX7" fmla="*/ 212312 w 492918"/>
                <a:gd name="connsiteY7" fmla="*/ 112109 h 670655"/>
                <a:gd name="connsiteX8" fmla="*/ 340900 w 492918"/>
                <a:gd name="connsiteY8" fmla="*/ 261175 h 670655"/>
                <a:gd name="connsiteX9" fmla="*/ 390810 w 492918"/>
                <a:gd name="connsiteY9" fmla="*/ 343281 h 670655"/>
                <a:gd name="connsiteX10" fmla="*/ 492919 w 492918"/>
                <a:gd name="connsiteY10" fmla="*/ 670655 h 67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918" h="670655">
                  <a:moveTo>
                    <a:pt x="492919" y="670655"/>
                  </a:moveTo>
                  <a:cubicBezTo>
                    <a:pt x="492919" y="670655"/>
                    <a:pt x="273082" y="421291"/>
                    <a:pt x="204883" y="270605"/>
                  </a:cubicBezTo>
                  <a:lnTo>
                    <a:pt x="256318" y="248603"/>
                  </a:lnTo>
                  <a:cubicBezTo>
                    <a:pt x="218980" y="254794"/>
                    <a:pt x="180784" y="239078"/>
                    <a:pt x="151543" y="214313"/>
                  </a:cubicBezTo>
                  <a:cubicBezTo>
                    <a:pt x="122301" y="189547"/>
                    <a:pt x="101251" y="157924"/>
                    <a:pt x="80391" y="126301"/>
                  </a:cubicBezTo>
                  <a:lnTo>
                    <a:pt x="148304" y="114871"/>
                  </a:lnTo>
                  <a:cubicBezTo>
                    <a:pt x="85944" y="97050"/>
                    <a:pt x="32842" y="55921"/>
                    <a:pt x="0" y="0"/>
                  </a:cubicBezTo>
                  <a:cubicBezTo>
                    <a:pt x="80105" y="13145"/>
                    <a:pt x="152400" y="57150"/>
                    <a:pt x="212312" y="112109"/>
                  </a:cubicBezTo>
                  <a:cubicBezTo>
                    <a:pt x="259699" y="157705"/>
                    <a:pt x="302743" y="207616"/>
                    <a:pt x="340900" y="261175"/>
                  </a:cubicBezTo>
                  <a:cubicBezTo>
                    <a:pt x="360112" y="286893"/>
                    <a:pt x="376818" y="314392"/>
                    <a:pt x="390810" y="343281"/>
                  </a:cubicBezTo>
                  <a:cubicBezTo>
                    <a:pt x="427958" y="419576"/>
                    <a:pt x="493014" y="579120"/>
                    <a:pt x="492919" y="670655"/>
                  </a:cubicBezTo>
                  <a:close/>
                </a:path>
              </a:pathLst>
            </a:custGeom>
            <a:solidFill>
              <a:srgbClr val="455A64"/>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FE63D4F-2918-0FDC-EB2D-80CC490BEA6A}"/>
                </a:ext>
              </a:extLst>
            </p:cNvPr>
            <p:cNvSpPr/>
            <p:nvPr/>
          </p:nvSpPr>
          <p:spPr>
            <a:xfrm>
              <a:off x="7033988" y="4011358"/>
              <a:ext cx="379847" cy="982694"/>
            </a:xfrm>
            <a:custGeom>
              <a:avLst/>
              <a:gdLst>
                <a:gd name="connsiteX0" fmla="*/ 379847 w 379847"/>
                <a:gd name="connsiteY0" fmla="*/ 0 h 982694"/>
                <a:gd name="connsiteX1" fmla="*/ 378895 w 379847"/>
                <a:gd name="connsiteY1" fmla="*/ 2572 h 982694"/>
                <a:gd name="connsiteX2" fmla="*/ 375561 w 379847"/>
                <a:gd name="connsiteY2" fmla="*/ 9811 h 982694"/>
                <a:gd name="connsiteX3" fmla="*/ 362226 w 379847"/>
                <a:gd name="connsiteY3" fmla="*/ 37528 h 982694"/>
                <a:gd name="connsiteX4" fmla="*/ 313554 w 379847"/>
                <a:gd name="connsiteY4" fmla="*/ 139541 h 982694"/>
                <a:gd name="connsiteX5" fmla="*/ 167344 w 379847"/>
                <a:gd name="connsiteY5" fmla="*/ 482441 h 982694"/>
                <a:gd name="connsiteX6" fmla="*/ 44853 w 379847"/>
                <a:gd name="connsiteY6" fmla="*/ 834866 h 982694"/>
                <a:gd name="connsiteX7" fmla="*/ 12182 w 379847"/>
                <a:gd name="connsiteY7" fmla="*/ 942975 h 982694"/>
                <a:gd name="connsiteX8" fmla="*/ 3420 w 379847"/>
                <a:gd name="connsiteY8" fmla="*/ 972502 h 982694"/>
                <a:gd name="connsiteX9" fmla="*/ 1038 w 379847"/>
                <a:gd name="connsiteY9" fmla="*/ 980122 h 982694"/>
                <a:gd name="connsiteX10" fmla="*/ 85 w 379847"/>
                <a:gd name="connsiteY10" fmla="*/ 982694 h 982694"/>
                <a:gd name="connsiteX11" fmla="*/ 85 w 379847"/>
                <a:gd name="connsiteY11" fmla="*/ 979932 h 982694"/>
                <a:gd name="connsiteX12" fmla="*/ 1991 w 379847"/>
                <a:gd name="connsiteY12" fmla="*/ 972217 h 982694"/>
                <a:gd name="connsiteX13" fmla="*/ 9896 w 379847"/>
                <a:gd name="connsiteY13" fmla="*/ 942499 h 982694"/>
                <a:gd name="connsiteX14" fmla="*/ 41043 w 379847"/>
                <a:gd name="connsiteY14" fmla="*/ 833818 h 982694"/>
                <a:gd name="connsiteX15" fmla="*/ 162296 w 379847"/>
                <a:gd name="connsiteY15" fmla="*/ 480917 h 982694"/>
                <a:gd name="connsiteX16" fmla="*/ 309934 w 379847"/>
                <a:gd name="connsiteY16" fmla="*/ 138017 h 982694"/>
                <a:gd name="connsiteX17" fmla="*/ 359940 w 379847"/>
                <a:gd name="connsiteY17" fmla="*/ 36671 h 982694"/>
                <a:gd name="connsiteX18" fmla="*/ 374132 w 379847"/>
                <a:gd name="connsiteY18" fmla="*/ 9334 h 982694"/>
                <a:gd name="connsiteX19" fmla="*/ 377943 w 379847"/>
                <a:gd name="connsiteY19" fmla="*/ 2286 h 982694"/>
                <a:gd name="connsiteX20" fmla="*/ 379847 w 379847"/>
                <a:gd name="connsiteY20" fmla="*/ 0 h 98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9847" h="982694">
                  <a:moveTo>
                    <a:pt x="379847" y="0"/>
                  </a:moveTo>
                  <a:cubicBezTo>
                    <a:pt x="379666" y="905"/>
                    <a:pt x="379343" y="1771"/>
                    <a:pt x="378895" y="2572"/>
                  </a:cubicBezTo>
                  <a:lnTo>
                    <a:pt x="375561" y="9811"/>
                  </a:lnTo>
                  <a:cubicBezTo>
                    <a:pt x="372323" y="16478"/>
                    <a:pt x="367846" y="25717"/>
                    <a:pt x="362226" y="37528"/>
                  </a:cubicBezTo>
                  <a:cubicBezTo>
                    <a:pt x="350415" y="61436"/>
                    <a:pt x="333651" y="96298"/>
                    <a:pt x="313554" y="139541"/>
                  </a:cubicBezTo>
                  <a:cubicBezTo>
                    <a:pt x="273168" y="225933"/>
                    <a:pt x="219923" y="346615"/>
                    <a:pt x="167344" y="482441"/>
                  </a:cubicBezTo>
                  <a:cubicBezTo>
                    <a:pt x="114767" y="618268"/>
                    <a:pt x="73143" y="743426"/>
                    <a:pt x="44853" y="834866"/>
                  </a:cubicBezTo>
                  <a:cubicBezTo>
                    <a:pt x="30756" y="880396"/>
                    <a:pt x="19612" y="917353"/>
                    <a:pt x="12182" y="942975"/>
                  </a:cubicBezTo>
                  <a:cubicBezTo>
                    <a:pt x="8468" y="955548"/>
                    <a:pt x="5610" y="965359"/>
                    <a:pt x="3420" y="972502"/>
                  </a:cubicBezTo>
                  <a:cubicBezTo>
                    <a:pt x="2467" y="975550"/>
                    <a:pt x="1705" y="978122"/>
                    <a:pt x="1038" y="980122"/>
                  </a:cubicBezTo>
                  <a:cubicBezTo>
                    <a:pt x="810" y="981008"/>
                    <a:pt x="495" y="981875"/>
                    <a:pt x="85" y="982694"/>
                  </a:cubicBezTo>
                  <a:cubicBezTo>
                    <a:pt x="-28" y="981780"/>
                    <a:pt x="-28" y="980846"/>
                    <a:pt x="85" y="979932"/>
                  </a:cubicBezTo>
                  <a:lnTo>
                    <a:pt x="1991" y="972217"/>
                  </a:lnTo>
                  <a:lnTo>
                    <a:pt x="9896" y="942499"/>
                  </a:lnTo>
                  <a:cubicBezTo>
                    <a:pt x="16754" y="916686"/>
                    <a:pt x="27327" y="879538"/>
                    <a:pt x="41043" y="833818"/>
                  </a:cubicBezTo>
                  <a:cubicBezTo>
                    <a:pt x="68475" y="742378"/>
                    <a:pt x="109718" y="616934"/>
                    <a:pt x="162296" y="480917"/>
                  </a:cubicBezTo>
                  <a:cubicBezTo>
                    <a:pt x="214875" y="344900"/>
                    <a:pt x="268691" y="224504"/>
                    <a:pt x="309934" y="138017"/>
                  </a:cubicBezTo>
                  <a:cubicBezTo>
                    <a:pt x="330508" y="94964"/>
                    <a:pt x="348034" y="60293"/>
                    <a:pt x="359940" y="36671"/>
                  </a:cubicBezTo>
                  <a:cubicBezTo>
                    <a:pt x="366036" y="25051"/>
                    <a:pt x="370799" y="15907"/>
                    <a:pt x="374132" y="9334"/>
                  </a:cubicBezTo>
                  <a:cubicBezTo>
                    <a:pt x="375751" y="6477"/>
                    <a:pt x="376990" y="4191"/>
                    <a:pt x="377943" y="2286"/>
                  </a:cubicBezTo>
                  <a:cubicBezTo>
                    <a:pt x="378523" y="1486"/>
                    <a:pt x="379162" y="724"/>
                    <a:pt x="379847" y="0"/>
                  </a:cubicBezTo>
                  <a:close/>
                </a:path>
              </a:pathLst>
            </a:custGeom>
            <a:solidFill>
              <a:srgbClr val="263238"/>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50D6839-CA15-B013-398E-48A924D549B5}"/>
                </a:ext>
              </a:extLst>
            </p:cNvPr>
            <p:cNvSpPr/>
            <p:nvPr/>
          </p:nvSpPr>
          <p:spPr>
            <a:xfrm>
              <a:off x="6794968" y="4625911"/>
              <a:ext cx="161037" cy="426339"/>
            </a:xfrm>
            <a:custGeom>
              <a:avLst/>
              <a:gdLst>
                <a:gd name="connsiteX0" fmla="*/ 161001 w 161037"/>
                <a:gd name="connsiteY0" fmla="*/ 426339 h 426339"/>
                <a:gd name="connsiteX1" fmla="*/ 159858 w 161037"/>
                <a:gd name="connsiteY1" fmla="*/ 421767 h 426339"/>
                <a:gd name="connsiteX2" fmla="*/ 157667 w 161037"/>
                <a:gd name="connsiteY2" fmla="*/ 408527 h 426339"/>
                <a:gd name="connsiteX3" fmla="*/ 149000 w 161037"/>
                <a:gd name="connsiteY3" fmla="*/ 360045 h 426339"/>
                <a:gd name="connsiteX4" fmla="*/ 132236 w 161037"/>
                <a:gd name="connsiteY4" fmla="*/ 289084 h 426339"/>
                <a:gd name="connsiteX5" fmla="*/ 104518 w 161037"/>
                <a:gd name="connsiteY5" fmla="*/ 204121 h 426339"/>
                <a:gd name="connsiteX6" fmla="*/ 69180 w 161037"/>
                <a:gd name="connsiteY6" fmla="*/ 122111 h 426339"/>
                <a:gd name="connsiteX7" fmla="*/ 34890 w 161037"/>
                <a:gd name="connsiteY7" fmla="*/ 57626 h 426339"/>
                <a:gd name="connsiteX8" fmla="*/ 9268 w 161037"/>
                <a:gd name="connsiteY8" fmla="*/ 15621 h 426339"/>
                <a:gd name="connsiteX9" fmla="*/ 2219 w 161037"/>
                <a:gd name="connsiteY9" fmla="*/ 4191 h 426339"/>
                <a:gd name="connsiteX10" fmla="*/ 29 w 161037"/>
                <a:gd name="connsiteY10" fmla="*/ 0 h 426339"/>
                <a:gd name="connsiteX11" fmla="*/ 2981 w 161037"/>
                <a:gd name="connsiteY11" fmla="*/ 3620 h 426339"/>
                <a:gd name="connsiteX12" fmla="*/ 10887 w 161037"/>
                <a:gd name="connsiteY12" fmla="*/ 14478 h 426339"/>
                <a:gd name="connsiteX13" fmla="*/ 37843 w 161037"/>
                <a:gd name="connsiteY13" fmla="*/ 55912 h 426339"/>
                <a:gd name="connsiteX14" fmla="*/ 73276 w 161037"/>
                <a:gd name="connsiteY14" fmla="*/ 120110 h 426339"/>
                <a:gd name="connsiteX15" fmla="*/ 109185 w 161037"/>
                <a:gd name="connsiteY15" fmla="*/ 202406 h 426339"/>
                <a:gd name="connsiteX16" fmla="*/ 136617 w 161037"/>
                <a:gd name="connsiteY16" fmla="*/ 288131 h 426339"/>
                <a:gd name="connsiteX17" fmla="*/ 152524 w 161037"/>
                <a:gd name="connsiteY17" fmla="*/ 359759 h 426339"/>
                <a:gd name="connsiteX18" fmla="*/ 159572 w 161037"/>
                <a:gd name="connsiteY18" fmla="*/ 408622 h 426339"/>
                <a:gd name="connsiteX19" fmla="*/ 160811 w 161037"/>
                <a:gd name="connsiteY19" fmla="*/ 421957 h 426339"/>
                <a:gd name="connsiteX20" fmla="*/ 161001 w 161037"/>
                <a:gd name="connsiteY20" fmla="*/ 426339 h 42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037" h="426339">
                  <a:moveTo>
                    <a:pt x="161001" y="426339"/>
                  </a:moveTo>
                  <a:cubicBezTo>
                    <a:pt x="160372" y="424891"/>
                    <a:pt x="159982" y="423348"/>
                    <a:pt x="159858" y="421767"/>
                  </a:cubicBezTo>
                  <a:cubicBezTo>
                    <a:pt x="159286" y="418243"/>
                    <a:pt x="158525" y="413861"/>
                    <a:pt x="157667" y="408527"/>
                  </a:cubicBezTo>
                  <a:cubicBezTo>
                    <a:pt x="155953" y="397097"/>
                    <a:pt x="153096" y="380429"/>
                    <a:pt x="149000" y="360045"/>
                  </a:cubicBezTo>
                  <a:cubicBezTo>
                    <a:pt x="144904" y="339662"/>
                    <a:pt x="139475" y="315563"/>
                    <a:pt x="132236" y="289084"/>
                  </a:cubicBezTo>
                  <a:cubicBezTo>
                    <a:pt x="124997" y="262604"/>
                    <a:pt x="115662" y="233839"/>
                    <a:pt x="104518" y="204121"/>
                  </a:cubicBezTo>
                  <a:cubicBezTo>
                    <a:pt x="93374" y="174403"/>
                    <a:pt x="81087" y="146971"/>
                    <a:pt x="69180" y="122111"/>
                  </a:cubicBezTo>
                  <a:cubicBezTo>
                    <a:pt x="57274" y="97250"/>
                    <a:pt x="45368" y="75629"/>
                    <a:pt x="34890" y="57626"/>
                  </a:cubicBezTo>
                  <a:cubicBezTo>
                    <a:pt x="24413" y="39624"/>
                    <a:pt x="15840" y="25337"/>
                    <a:pt x="9268" y="15621"/>
                  </a:cubicBezTo>
                  <a:lnTo>
                    <a:pt x="2219" y="4191"/>
                  </a:lnTo>
                  <a:cubicBezTo>
                    <a:pt x="600" y="1524"/>
                    <a:pt x="-162" y="95"/>
                    <a:pt x="29" y="0"/>
                  </a:cubicBezTo>
                  <a:cubicBezTo>
                    <a:pt x="1162" y="1076"/>
                    <a:pt x="2153" y="2295"/>
                    <a:pt x="2981" y="3620"/>
                  </a:cubicBezTo>
                  <a:lnTo>
                    <a:pt x="10887" y="14478"/>
                  </a:lnTo>
                  <a:cubicBezTo>
                    <a:pt x="17745" y="24003"/>
                    <a:pt x="26985" y="38100"/>
                    <a:pt x="37843" y="55912"/>
                  </a:cubicBezTo>
                  <a:cubicBezTo>
                    <a:pt x="48701" y="73723"/>
                    <a:pt x="60894" y="95440"/>
                    <a:pt x="73276" y="120110"/>
                  </a:cubicBezTo>
                  <a:cubicBezTo>
                    <a:pt x="85658" y="144780"/>
                    <a:pt x="97851" y="172593"/>
                    <a:pt x="109185" y="202406"/>
                  </a:cubicBezTo>
                  <a:cubicBezTo>
                    <a:pt x="120520" y="232220"/>
                    <a:pt x="129378" y="261271"/>
                    <a:pt x="136617" y="288131"/>
                  </a:cubicBezTo>
                  <a:cubicBezTo>
                    <a:pt x="143856" y="314992"/>
                    <a:pt x="148905" y="339185"/>
                    <a:pt x="152524" y="359759"/>
                  </a:cubicBezTo>
                  <a:cubicBezTo>
                    <a:pt x="156144" y="380333"/>
                    <a:pt x="158430" y="397002"/>
                    <a:pt x="159572" y="408622"/>
                  </a:cubicBezTo>
                  <a:lnTo>
                    <a:pt x="160811" y="421957"/>
                  </a:lnTo>
                  <a:cubicBezTo>
                    <a:pt x="161020" y="423405"/>
                    <a:pt x="161087" y="424872"/>
                    <a:pt x="161001" y="426339"/>
                  </a:cubicBezTo>
                  <a:close/>
                </a:path>
              </a:pathLst>
            </a:custGeom>
            <a:solidFill>
              <a:srgbClr val="263238"/>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3E2EDA7-9588-8F7A-A821-9FD77C09BE1A}"/>
                </a:ext>
              </a:extLst>
            </p:cNvPr>
            <p:cNvSpPr/>
            <p:nvPr/>
          </p:nvSpPr>
          <p:spPr>
            <a:xfrm>
              <a:off x="6764898" y="4993671"/>
              <a:ext cx="481107" cy="98107"/>
            </a:xfrm>
            <a:custGeom>
              <a:avLst/>
              <a:gdLst>
                <a:gd name="connsiteX0" fmla="*/ 0 w 481107"/>
                <a:gd name="connsiteY0" fmla="*/ 0 h 98107"/>
                <a:gd name="connsiteX1" fmla="*/ 481108 w 481107"/>
                <a:gd name="connsiteY1" fmla="*/ 0 h 98107"/>
                <a:gd name="connsiteX2" fmla="*/ 481108 w 481107"/>
                <a:gd name="connsiteY2" fmla="*/ 98107 h 98107"/>
                <a:gd name="connsiteX3" fmla="*/ 0 w 481107"/>
                <a:gd name="connsiteY3" fmla="*/ 98107 h 98107"/>
              </a:gdLst>
              <a:ahLst/>
              <a:cxnLst>
                <a:cxn ang="0">
                  <a:pos x="connsiteX0" y="connsiteY0"/>
                </a:cxn>
                <a:cxn ang="0">
                  <a:pos x="connsiteX1" y="connsiteY1"/>
                </a:cxn>
                <a:cxn ang="0">
                  <a:pos x="connsiteX2" y="connsiteY2"/>
                </a:cxn>
                <a:cxn ang="0">
                  <a:pos x="connsiteX3" y="connsiteY3"/>
                </a:cxn>
              </a:cxnLst>
              <a:rect l="l" t="t" r="r" b="b"/>
              <a:pathLst>
                <a:path w="481107" h="98107">
                  <a:moveTo>
                    <a:pt x="0" y="0"/>
                  </a:moveTo>
                  <a:lnTo>
                    <a:pt x="481108" y="0"/>
                  </a:lnTo>
                  <a:lnTo>
                    <a:pt x="481108" y="98107"/>
                  </a:lnTo>
                  <a:lnTo>
                    <a:pt x="0" y="98107"/>
                  </a:lnTo>
                  <a:close/>
                </a:path>
              </a:pathLst>
            </a:custGeom>
            <a:solidFill>
              <a:srgbClr val="44535B"/>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94F4BEC-9B2A-9E48-8375-2342B36C29F9}"/>
                </a:ext>
              </a:extLst>
            </p:cNvPr>
            <p:cNvSpPr/>
            <p:nvPr/>
          </p:nvSpPr>
          <p:spPr>
            <a:xfrm>
              <a:off x="6810713" y="5091779"/>
              <a:ext cx="391286" cy="330041"/>
            </a:xfrm>
            <a:custGeom>
              <a:avLst/>
              <a:gdLst>
                <a:gd name="connsiteX0" fmla="*/ 0 w 391286"/>
                <a:gd name="connsiteY0" fmla="*/ 0 h 330041"/>
                <a:gd name="connsiteX1" fmla="*/ 52101 w 391286"/>
                <a:gd name="connsiteY1" fmla="*/ 330041 h 330041"/>
                <a:gd name="connsiteX2" fmla="*/ 342709 w 391286"/>
                <a:gd name="connsiteY2" fmla="*/ 330041 h 330041"/>
                <a:gd name="connsiteX3" fmla="*/ 391287 w 391286"/>
                <a:gd name="connsiteY3" fmla="*/ 0 h 330041"/>
                <a:gd name="connsiteX4" fmla="*/ 0 w 391286"/>
                <a:gd name="connsiteY4" fmla="*/ 0 h 330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6" h="330041">
                  <a:moveTo>
                    <a:pt x="0" y="0"/>
                  </a:moveTo>
                  <a:lnTo>
                    <a:pt x="52101" y="330041"/>
                  </a:lnTo>
                  <a:lnTo>
                    <a:pt x="342709" y="330041"/>
                  </a:lnTo>
                  <a:lnTo>
                    <a:pt x="391287" y="0"/>
                  </a:lnTo>
                  <a:lnTo>
                    <a:pt x="0" y="0"/>
                  </a:lnTo>
                  <a:close/>
                </a:path>
              </a:pathLst>
            </a:custGeom>
            <a:solidFill>
              <a:srgbClr val="44535B"/>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F110EFB-5374-C006-3832-BDAA71056115}"/>
                </a:ext>
              </a:extLst>
            </p:cNvPr>
            <p:cNvSpPr/>
            <p:nvPr/>
          </p:nvSpPr>
          <p:spPr>
            <a:xfrm>
              <a:off x="6809951" y="5089302"/>
              <a:ext cx="406526" cy="4952"/>
            </a:xfrm>
            <a:custGeom>
              <a:avLst/>
              <a:gdLst>
                <a:gd name="connsiteX0" fmla="*/ 406527 w 406526"/>
                <a:gd name="connsiteY0" fmla="*/ 2477 h 4952"/>
                <a:gd name="connsiteX1" fmla="*/ 203263 w 406526"/>
                <a:gd name="connsiteY1" fmla="*/ 4953 h 4952"/>
                <a:gd name="connsiteX2" fmla="*/ 0 w 406526"/>
                <a:gd name="connsiteY2" fmla="*/ 2477 h 4952"/>
                <a:gd name="connsiteX3" fmla="*/ 203263 w 406526"/>
                <a:gd name="connsiteY3" fmla="*/ 0 h 4952"/>
                <a:gd name="connsiteX4" fmla="*/ 406527 w 406526"/>
                <a:gd name="connsiteY4" fmla="*/ 2477 h 4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526" h="4952">
                  <a:moveTo>
                    <a:pt x="406527" y="2477"/>
                  </a:moveTo>
                  <a:cubicBezTo>
                    <a:pt x="406527" y="3810"/>
                    <a:pt x="315468" y="4953"/>
                    <a:pt x="203263" y="4953"/>
                  </a:cubicBezTo>
                  <a:cubicBezTo>
                    <a:pt x="91059" y="4953"/>
                    <a:pt x="0" y="3810"/>
                    <a:pt x="0" y="2477"/>
                  </a:cubicBezTo>
                  <a:cubicBezTo>
                    <a:pt x="0" y="1143"/>
                    <a:pt x="90964" y="0"/>
                    <a:pt x="203263" y="0"/>
                  </a:cubicBezTo>
                  <a:cubicBezTo>
                    <a:pt x="315563" y="0"/>
                    <a:pt x="406527" y="1048"/>
                    <a:pt x="406527" y="2477"/>
                  </a:cubicBezTo>
                  <a:close/>
                </a:path>
              </a:pathLst>
            </a:custGeom>
            <a:solidFill>
              <a:srgbClr val="263238"/>
            </a:solidFill>
            <a:ln w="9525" cap="flat">
              <a:noFill/>
              <a:prstDash val="solid"/>
              <a:miter/>
            </a:ln>
          </p:spPr>
          <p:txBody>
            <a:bodyPr rtlCol="0" anchor="ctr"/>
            <a:lstStyle/>
            <a:p>
              <a:endParaRPr lang="en-US"/>
            </a:p>
          </p:txBody>
        </p:sp>
      </p:grpSp>
      <p:grpSp>
        <p:nvGrpSpPr>
          <p:cNvPr id="77" name="Graphic 5">
            <a:extLst>
              <a:ext uri="{FF2B5EF4-FFF2-40B4-BE49-F238E27FC236}">
                <a16:creationId xmlns:a16="http://schemas.microsoft.com/office/drawing/2014/main" id="{77477319-A798-DA3E-8702-5EBC34D5883D}"/>
              </a:ext>
            </a:extLst>
          </p:cNvPr>
          <p:cNvGrpSpPr/>
          <p:nvPr userDrawn="1"/>
        </p:nvGrpSpPr>
        <p:grpSpPr>
          <a:xfrm>
            <a:off x="4494369" y="2560462"/>
            <a:ext cx="2388269" cy="3489897"/>
            <a:chOff x="1073267" y="2400316"/>
            <a:chExt cx="2064796" cy="3017217"/>
          </a:xfrm>
        </p:grpSpPr>
        <p:sp>
          <p:nvSpPr>
            <p:cNvPr id="78" name="Freeform: Shape 77">
              <a:extLst>
                <a:ext uri="{FF2B5EF4-FFF2-40B4-BE49-F238E27FC236}">
                  <a16:creationId xmlns:a16="http://schemas.microsoft.com/office/drawing/2014/main" id="{6B501155-B3F0-6569-1477-1363EF33FFD2}"/>
                </a:ext>
              </a:extLst>
            </p:cNvPr>
            <p:cNvSpPr/>
            <p:nvPr/>
          </p:nvSpPr>
          <p:spPr>
            <a:xfrm>
              <a:off x="1073267" y="3423856"/>
              <a:ext cx="636998" cy="1037749"/>
            </a:xfrm>
            <a:custGeom>
              <a:avLst/>
              <a:gdLst>
                <a:gd name="connsiteX0" fmla="*/ 13587 w 636998"/>
                <a:gd name="connsiteY0" fmla="*/ 1011079 h 1037749"/>
                <a:gd name="connsiteX1" fmla="*/ 62 w 636998"/>
                <a:gd name="connsiteY1" fmla="*/ 322898 h 1037749"/>
                <a:gd name="connsiteX2" fmla="*/ 310516 w 636998"/>
                <a:gd name="connsiteY2" fmla="*/ 57 h 1037749"/>
                <a:gd name="connsiteX3" fmla="*/ 316292 w 636998"/>
                <a:gd name="connsiteY3" fmla="*/ 0 h 1037749"/>
                <a:gd name="connsiteX4" fmla="*/ 316292 w 636998"/>
                <a:gd name="connsiteY4" fmla="*/ 0 h 1037749"/>
                <a:gd name="connsiteX5" fmla="*/ 633474 w 636998"/>
                <a:gd name="connsiteY5" fmla="*/ 315087 h 1037749"/>
                <a:gd name="connsiteX6" fmla="*/ 636999 w 636998"/>
                <a:gd name="connsiteY6" fmla="*/ 1011079 h 1037749"/>
                <a:gd name="connsiteX7" fmla="*/ 13587 w 636998"/>
                <a:gd name="connsiteY7" fmla="*/ 1037749 h 103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998" h="1037749">
                  <a:moveTo>
                    <a:pt x="13587" y="1011079"/>
                  </a:moveTo>
                  <a:lnTo>
                    <a:pt x="62" y="322898"/>
                  </a:lnTo>
                  <a:cubicBezTo>
                    <a:pt x="-3358" y="148019"/>
                    <a:pt x="135638" y="3477"/>
                    <a:pt x="310516" y="57"/>
                  </a:cubicBezTo>
                  <a:cubicBezTo>
                    <a:pt x="312441" y="19"/>
                    <a:pt x="314367" y="0"/>
                    <a:pt x="316292" y="0"/>
                  </a:cubicBezTo>
                  <a:lnTo>
                    <a:pt x="316292" y="0"/>
                  </a:lnTo>
                  <a:cubicBezTo>
                    <a:pt x="490761" y="-266"/>
                    <a:pt x="632579" y="140618"/>
                    <a:pt x="633474" y="315087"/>
                  </a:cubicBezTo>
                  <a:lnTo>
                    <a:pt x="636999" y="1011079"/>
                  </a:lnTo>
                  <a:lnTo>
                    <a:pt x="13587" y="1037749"/>
                  </a:lnTo>
                </a:path>
              </a:pathLst>
            </a:custGeom>
            <a:solidFill>
              <a:srgbClr val="455A64"/>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93946B0-F67B-CC90-51DA-4D2641745505}"/>
                </a:ext>
              </a:extLst>
            </p:cNvPr>
            <p:cNvSpPr/>
            <p:nvPr/>
          </p:nvSpPr>
          <p:spPr>
            <a:xfrm>
              <a:off x="1086854" y="4434935"/>
              <a:ext cx="969835" cy="117443"/>
            </a:xfrm>
            <a:custGeom>
              <a:avLst/>
              <a:gdLst>
                <a:gd name="connsiteX0" fmla="*/ 0 w 969835"/>
                <a:gd name="connsiteY0" fmla="*/ 117443 h 117443"/>
                <a:gd name="connsiteX1" fmla="*/ 969836 w 969835"/>
                <a:gd name="connsiteY1" fmla="*/ 117443 h 117443"/>
                <a:gd name="connsiteX2" fmla="*/ 861251 w 969835"/>
                <a:gd name="connsiteY2" fmla="*/ 3715 h 117443"/>
                <a:gd name="connsiteX3" fmla="*/ 0 w 969835"/>
                <a:gd name="connsiteY3" fmla="*/ 0 h 117443"/>
              </a:gdLst>
              <a:ahLst/>
              <a:cxnLst>
                <a:cxn ang="0">
                  <a:pos x="connsiteX0" y="connsiteY0"/>
                </a:cxn>
                <a:cxn ang="0">
                  <a:pos x="connsiteX1" y="connsiteY1"/>
                </a:cxn>
                <a:cxn ang="0">
                  <a:pos x="connsiteX2" y="connsiteY2"/>
                </a:cxn>
                <a:cxn ang="0">
                  <a:pos x="connsiteX3" y="connsiteY3"/>
                </a:cxn>
              </a:cxnLst>
              <a:rect l="l" t="t" r="r" b="b"/>
              <a:pathLst>
                <a:path w="969835" h="117443">
                  <a:moveTo>
                    <a:pt x="0" y="117443"/>
                  </a:moveTo>
                  <a:lnTo>
                    <a:pt x="969836" y="117443"/>
                  </a:lnTo>
                  <a:cubicBezTo>
                    <a:pt x="969836" y="52578"/>
                    <a:pt x="926116" y="3715"/>
                    <a:pt x="861251" y="3715"/>
                  </a:cubicBezTo>
                  <a:lnTo>
                    <a:pt x="0" y="0"/>
                  </a:lnTo>
                  <a:close/>
                </a:path>
              </a:pathLst>
            </a:custGeom>
            <a:solidFill>
              <a:srgbClr val="455A64"/>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4F8E9B4-A5C1-4004-22E7-7D726D345629}"/>
                </a:ext>
              </a:extLst>
            </p:cNvPr>
            <p:cNvSpPr/>
            <p:nvPr/>
          </p:nvSpPr>
          <p:spPr>
            <a:xfrm rot="10800000">
              <a:off x="1889050" y="4552378"/>
              <a:ext cx="68103" cy="863441"/>
            </a:xfrm>
            <a:custGeom>
              <a:avLst/>
              <a:gdLst>
                <a:gd name="connsiteX0" fmla="*/ 0 w 68103"/>
                <a:gd name="connsiteY0" fmla="*/ 0 h 863441"/>
                <a:gd name="connsiteX1" fmla="*/ 68104 w 68103"/>
                <a:gd name="connsiteY1" fmla="*/ 0 h 863441"/>
                <a:gd name="connsiteX2" fmla="*/ 68104 w 68103"/>
                <a:gd name="connsiteY2" fmla="*/ 863441 h 863441"/>
                <a:gd name="connsiteX3" fmla="*/ 0 w 68103"/>
                <a:gd name="connsiteY3" fmla="*/ 863441 h 863441"/>
              </a:gdLst>
              <a:ahLst/>
              <a:cxnLst>
                <a:cxn ang="0">
                  <a:pos x="connsiteX0" y="connsiteY0"/>
                </a:cxn>
                <a:cxn ang="0">
                  <a:pos x="connsiteX1" y="connsiteY1"/>
                </a:cxn>
                <a:cxn ang="0">
                  <a:pos x="connsiteX2" y="connsiteY2"/>
                </a:cxn>
                <a:cxn ang="0">
                  <a:pos x="connsiteX3" y="connsiteY3"/>
                </a:cxn>
              </a:cxnLst>
              <a:rect l="l" t="t" r="r" b="b"/>
              <a:pathLst>
                <a:path w="68103" h="863441">
                  <a:moveTo>
                    <a:pt x="0" y="0"/>
                  </a:moveTo>
                  <a:lnTo>
                    <a:pt x="68104" y="0"/>
                  </a:lnTo>
                  <a:lnTo>
                    <a:pt x="68104" y="863441"/>
                  </a:lnTo>
                  <a:lnTo>
                    <a:pt x="0" y="863441"/>
                  </a:lnTo>
                  <a:close/>
                </a:path>
              </a:pathLst>
            </a:custGeom>
            <a:solidFill>
              <a:srgbClr val="455A64"/>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FD2E3D8-09C5-96B8-31F4-47401BBC8870}"/>
                </a:ext>
              </a:extLst>
            </p:cNvPr>
            <p:cNvSpPr/>
            <p:nvPr/>
          </p:nvSpPr>
          <p:spPr>
            <a:xfrm rot="10800000">
              <a:off x="1163721" y="4552378"/>
              <a:ext cx="68103" cy="863441"/>
            </a:xfrm>
            <a:custGeom>
              <a:avLst/>
              <a:gdLst>
                <a:gd name="connsiteX0" fmla="*/ 0 w 68103"/>
                <a:gd name="connsiteY0" fmla="*/ 0 h 863441"/>
                <a:gd name="connsiteX1" fmla="*/ 68104 w 68103"/>
                <a:gd name="connsiteY1" fmla="*/ 0 h 863441"/>
                <a:gd name="connsiteX2" fmla="*/ 68104 w 68103"/>
                <a:gd name="connsiteY2" fmla="*/ 863441 h 863441"/>
                <a:gd name="connsiteX3" fmla="*/ 0 w 68103"/>
                <a:gd name="connsiteY3" fmla="*/ 863441 h 863441"/>
              </a:gdLst>
              <a:ahLst/>
              <a:cxnLst>
                <a:cxn ang="0">
                  <a:pos x="connsiteX0" y="connsiteY0"/>
                </a:cxn>
                <a:cxn ang="0">
                  <a:pos x="connsiteX1" y="connsiteY1"/>
                </a:cxn>
                <a:cxn ang="0">
                  <a:pos x="connsiteX2" y="connsiteY2"/>
                </a:cxn>
                <a:cxn ang="0">
                  <a:pos x="connsiteX3" y="connsiteY3"/>
                </a:cxn>
              </a:cxnLst>
              <a:rect l="l" t="t" r="r" b="b"/>
              <a:pathLst>
                <a:path w="68103" h="863441">
                  <a:moveTo>
                    <a:pt x="0" y="0"/>
                  </a:moveTo>
                  <a:lnTo>
                    <a:pt x="68104" y="0"/>
                  </a:lnTo>
                  <a:lnTo>
                    <a:pt x="68104" y="863441"/>
                  </a:lnTo>
                  <a:lnTo>
                    <a:pt x="0" y="863441"/>
                  </a:lnTo>
                  <a:close/>
                </a:path>
              </a:pathLst>
            </a:custGeom>
            <a:solidFill>
              <a:srgbClr val="455A64"/>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7E6B5AD-55D9-A5E6-0248-AD43B16E2BBC}"/>
                </a:ext>
              </a:extLst>
            </p:cNvPr>
            <p:cNvSpPr/>
            <p:nvPr/>
          </p:nvSpPr>
          <p:spPr>
            <a:xfrm>
              <a:off x="1166007" y="4436459"/>
              <a:ext cx="805910" cy="4476"/>
            </a:xfrm>
            <a:custGeom>
              <a:avLst/>
              <a:gdLst>
                <a:gd name="connsiteX0" fmla="*/ 0 w 805910"/>
                <a:gd name="connsiteY0" fmla="*/ 2191 h 4476"/>
                <a:gd name="connsiteX1" fmla="*/ 402908 w 805910"/>
                <a:gd name="connsiteY1" fmla="*/ 0 h 4476"/>
                <a:gd name="connsiteX2" fmla="*/ 805910 w 805910"/>
                <a:gd name="connsiteY2" fmla="*/ 2191 h 4476"/>
                <a:gd name="connsiteX3" fmla="*/ 402908 w 805910"/>
                <a:gd name="connsiteY3" fmla="*/ 4477 h 4476"/>
                <a:gd name="connsiteX4" fmla="*/ 0 w 805910"/>
                <a:gd name="connsiteY4" fmla="*/ 2191 h 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910" h="4476">
                  <a:moveTo>
                    <a:pt x="0" y="2191"/>
                  </a:moveTo>
                  <a:cubicBezTo>
                    <a:pt x="0" y="953"/>
                    <a:pt x="180403" y="0"/>
                    <a:pt x="402908" y="0"/>
                  </a:cubicBezTo>
                  <a:cubicBezTo>
                    <a:pt x="625412" y="0"/>
                    <a:pt x="805910" y="953"/>
                    <a:pt x="805910" y="2191"/>
                  </a:cubicBezTo>
                  <a:cubicBezTo>
                    <a:pt x="805910" y="3429"/>
                    <a:pt x="625507" y="4477"/>
                    <a:pt x="402908" y="4477"/>
                  </a:cubicBezTo>
                  <a:cubicBezTo>
                    <a:pt x="180308" y="4477"/>
                    <a:pt x="0" y="3429"/>
                    <a:pt x="0" y="2191"/>
                  </a:cubicBezTo>
                  <a:close/>
                </a:path>
              </a:pathLst>
            </a:custGeom>
            <a:solidFill>
              <a:srgbClr val="263238"/>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F73C121-94A6-7C5B-4DC7-CEF6D9EA1B00}"/>
                </a:ext>
              </a:extLst>
            </p:cNvPr>
            <p:cNvSpPr/>
            <p:nvPr/>
          </p:nvSpPr>
          <p:spPr>
            <a:xfrm>
              <a:off x="1103237" y="4550759"/>
              <a:ext cx="947070" cy="4476"/>
            </a:xfrm>
            <a:custGeom>
              <a:avLst/>
              <a:gdLst>
                <a:gd name="connsiteX0" fmla="*/ 0 w 947070"/>
                <a:gd name="connsiteY0" fmla="*/ 2191 h 4476"/>
                <a:gd name="connsiteX1" fmla="*/ 473488 w 947070"/>
                <a:gd name="connsiteY1" fmla="*/ 0 h 4476"/>
                <a:gd name="connsiteX2" fmla="*/ 947071 w 947070"/>
                <a:gd name="connsiteY2" fmla="*/ 2191 h 4476"/>
                <a:gd name="connsiteX3" fmla="*/ 473488 w 947070"/>
                <a:gd name="connsiteY3" fmla="*/ 4477 h 4476"/>
                <a:gd name="connsiteX4" fmla="*/ 0 w 947070"/>
                <a:gd name="connsiteY4" fmla="*/ 2191 h 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070" h="4476">
                  <a:moveTo>
                    <a:pt x="0" y="2191"/>
                  </a:moveTo>
                  <a:cubicBezTo>
                    <a:pt x="0" y="953"/>
                    <a:pt x="212027" y="0"/>
                    <a:pt x="473488" y="0"/>
                  </a:cubicBezTo>
                  <a:cubicBezTo>
                    <a:pt x="734949" y="0"/>
                    <a:pt x="947071" y="953"/>
                    <a:pt x="947071" y="2191"/>
                  </a:cubicBezTo>
                  <a:cubicBezTo>
                    <a:pt x="947071" y="3429"/>
                    <a:pt x="735140" y="4477"/>
                    <a:pt x="473488" y="4477"/>
                  </a:cubicBezTo>
                  <a:cubicBezTo>
                    <a:pt x="211836" y="4477"/>
                    <a:pt x="0" y="3238"/>
                    <a:pt x="0" y="2191"/>
                  </a:cubicBezTo>
                  <a:close/>
                </a:path>
              </a:pathLst>
            </a:custGeom>
            <a:solidFill>
              <a:srgbClr val="263238"/>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646A954-391A-5DEB-CF6A-79B6FE0116E9}"/>
                </a:ext>
              </a:extLst>
            </p:cNvPr>
            <p:cNvSpPr/>
            <p:nvPr/>
          </p:nvSpPr>
          <p:spPr>
            <a:xfrm>
              <a:off x="1152768" y="3546443"/>
              <a:ext cx="4476" cy="877443"/>
            </a:xfrm>
            <a:custGeom>
              <a:avLst/>
              <a:gdLst>
                <a:gd name="connsiteX0" fmla="*/ 2286 w 4476"/>
                <a:gd name="connsiteY0" fmla="*/ 0 h 877443"/>
                <a:gd name="connsiteX1" fmla="*/ 4477 w 4476"/>
                <a:gd name="connsiteY1" fmla="*/ 438722 h 877443"/>
                <a:gd name="connsiteX2" fmla="*/ 2286 w 4476"/>
                <a:gd name="connsiteY2" fmla="*/ 877443 h 877443"/>
                <a:gd name="connsiteX3" fmla="*/ 0 w 4476"/>
                <a:gd name="connsiteY3" fmla="*/ 438722 h 877443"/>
                <a:gd name="connsiteX4" fmla="*/ 2286 w 4476"/>
                <a:gd name="connsiteY4" fmla="*/ 0 h 877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 h="877443">
                  <a:moveTo>
                    <a:pt x="2286" y="0"/>
                  </a:moveTo>
                  <a:cubicBezTo>
                    <a:pt x="3524" y="0"/>
                    <a:pt x="4477" y="196406"/>
                    <a:pt x="4477" y="438722"/>
                  </a:cubicBezTo>
                  <a:cubicBezTo>
                    <a:pt x="4477" y="681038"/>
                    <a:pt x="3524" y="877443"/>
                    <a:pt x="2286" y="877443"/>
                  </a:cubicBezTo>
                  <a:cubicBezTo>
                    <a:pt x="1048" y="877443"/>
                    <a:pt x="0" y="681038"/>
                    <a:pt x="0" y="438722"/>
                  </a:cubicBezTo>
                  <a:cubicBezTo>
                    <a:pt x="0" y="196406"/>
                    <a:pt x="952" y="0"/>
                    <a:pt x="2286" y="0"/>
                  </a:cubicBezTo>
                  <a:close/>
                </a:path>
              </a:pathLst>
            </a:custGeom>
            <a:solidFill>
              <a:srgbClr val="263238"/>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2EDD1E8-D0CB-61CC-57ED-A0881E03BA64}"/>
                </a:ext>
              </a:extLst>
            </p:cNvPr>
            <p:cNvSpPr/>
            <p:nvPr/>
          </p:nvSpPr>
          <p:spPr>
            <a:xfrm>
              <a:off x="1473189" y="4047680"/>
              <a:ext cx="1239774" cy="985805"/>
            </a:xfrm>
            <a:custGeom>
              <a:avLst/>
              <a:gdLst>
                <a:gd name="connsiteX0" fmla="*/ 263176 w 1239774"/>
                <a:gd name="connsiteY0" fmla="*/ 1016 h 985805"/>
                <a:gd name="connsiteX1" fmla="*/ 852202 w 1239774"/>
                <a:gd name="connsiteY1" fmla="*/ 1016 h 985805"/>
                <a:gd name="connsiteX2" fmla="*/ 990981 w 1239774"/>
                <a:gd name="connsiteY2" fmla="*/ 135604 h 985805"/>
                <a:gd name="connsiteX3" fmla="*/ 1239774 w 1239774"/>
                <a:gd name="connsiteY3" fmla="*/ 865981 h 985805"/>
                <a:gd name="connsiteX4" fmla="*/ 1054418 w 1239774"/>
                <a:gd name="connsiteY4" fmla="*/ 985806 h 985805"/>
                <a:gd name="connsiteX5" fmla="*/ 805815 w 1239774"/>
                <a:gd name="connsiteY5" fmla="*/ 424878 h 985805"/>
                <a:gd name="connsiteX6" fmla="*/ 680656 w 1239774"/>
                <a:gd name="connsiteY6" fmla="*/ 207232 h 985805"/>
                <a:gd name="connsiteX7" fmla="*/ 0 w 1239774"/>
                <a:gd name="connsiteY7" fmla="*/ 326200 h 985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774" h="985805">
                  <a:moveTo>
                    <a:pt x="263176" y="1016"/>
                  </a:moveTo>
                  <a:cubicBezTo>
                    <a:pt x="263176" y="1016"/>
                    <a:pt x="808958" y="-1270"/>
                    <a:pt x="852202" y="1016"/>
                  </a:cubicBezTo>
                  <a:cubicBezTo>
                    <a:pt x="929068" y="5207"/>
                    <a:pt x="980694" y="91122"/>
                    <a:pt x="990981" y="135604"/>
                  </a:cubicBezTo>
                  <a:cubicBezTo>
                    <a:pt x="1001268" y="180086"/>
                    <a:pt x="1239774" y="865981"/>
                    <a:pt x="1239774" y="865981"/>
                  </a:cubicBezTo>
                  <a:lnTo>
                    <a:pt x="1054418" y="985806"/>
                  </a:lnTo>
                  <a:lnTo>
                    <a:pt x="805815" y="424878"/>
                  </a:lnTo>
                  <a:lnTo>
                    <a:pt x="680656" y="207232"/>
                  </a:lnTo>
                  <a:lnTo>
                    <a:pt x="0" y="326200"/>
                  </a:lnTo>
                  <a:close/>
                </a:path>
              </a:pathLst>
            </a:custGeom>
            <a:solidFill>
              <a:schemeClr val="bg1"/>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E044796-5D35-EFF7-05F7-4FEB531D1AF8}"/>
                </a:ext>
              </a:extLst>
            </p:cNvPr>
            <p:cNvSpPr/>
            <p:nvPr/>
          </p:nvSpPr>
          <p:spPr>
            <a:xfrm>
              <a:off x="1661302" y="4217313"/>
              <a:ext cx="674141" cy="1095576"/>
            </a:xfrm>
            <a:custGeom>
              <a:avLst/>
              <a:gdLst>
                <a:gd name="connsiteX0" fmla="*/ 496163 w 674141"/>
                <a:gd name="connsiteY0" fmla="*/ 17502 h 1095576"/>
                <a:gd name="connsiteX1" fmla="*/ 651325 w 674141"/>
                <a:gd name="connsiteY1" fmla="*/ 98083 h 1095576"/>
                <a:gd name="connsiteX2" fmla="*/ 672756 w 674141"/>
                <a:gd name="connsiteY2" fmla="*/ 294012 h 1095576"/>
                <a:gd name="connsiteX3" fmla="*/ 650944 w 674141"/>
                <a:gd name="connsiteY3" fmla="*/ 1056012 h 1095576"/>
                <a:gd name="connsiteX4" fmla="*/ 436631 w 674141"/>
                <a:gd name="connsiteY4" fmla="*/ 1076301 h 1095576"/>
                <a:gd name="connsiteX5" fmla="*/ 381196 w 674141"/>
                <a:gd name="connsiteY5" fmla="*/ 329160 h 1095576"/>
                <a:gd name="connsiteX6" fmla="*/ 395483 w 674141"/>
                <a:gd name="connsiteY6" fmla="*/ 217622 h 1095576"/>
                <a:gd name="connsiteX7" fmla="*/ 23246 w 674141"/>
                <a:gd name="connsiteY7" fmla="*/ 225909 h 1095576"/>
                <a:gd name="connsiteX8" fmla="*/ 49059 w 674141"/>
                <a:gd name="connsiteY8" fmla="*/ 3404 h 1095576"/>
                <a:gd name="connsiteX9" fmla="*/ 496163 w 674141"/>
                <a:gd name="connsiteY9" fmla="*/ 17502 h 109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4141" h="1095576">
                  <a:moveTo>
                    <a:pt x="496163" y="17502"/>
                  </a:moveTo>
                  <a:cubicBezTo>
                    <a:pt x="496163" y="17502"/>
                    <a:pt x="596937" y="17502"/>
                    <a:pt x="651325" y="98083"/>
                  </a:cubicBezTo>
                  <a:cubicBezTo>
                    <a:pt x="683329" y="145708"/>
                    <a:pt x="672089" y="230100"/>
                    <a:pt x="672756" y="294012"/>
                  </a:cubicBezTo>
                  <a:cubicBezTo>
                    <a:pt x="673614" y="381071"/>
                    <a:pt x="650944" y="1056012"/>
                    <a:pt x="650944" y="1056012"/>
                  </a:cubicBezTo>
                  <a:cubicBezTo>
                    <a:pt x="586745" y="1101637"/>
                    <a:pt x="515022" y="1106971"/>
                    <a:pt x="436631" y="1076301"/>
                  </a:cubicBezTo>
                  <a:lnTo>
                    <a:pt x="381196" y="329160"/>
                  </a:lnTo>
                  <a:lnTo>
                    <a:pt x="395483" y="217622"/>
                  </a:lnTo>
                  <a:lnTo>
                    <a:pt x="23246" y="225909"/>
                  </a:lnTo>
                  <a:cubicBezTo>
                    <a:pt x="23246" y="225909"/>
                    <a:pt x="-43429" y="102084"/>
                    <a:pt x="49059" y="3404"/>
                  </a:cubicBezTo>
                  <a:cubicBezTo>
                    <a:pt x="60870" y="-9264"/>
                    <a:pt x="496163" y="17502"/>
                    <a:pt x="496163" y="17502"/>
                  </a:cubicBezTo>
                  <a:close/>
                </a:path>
              </a:pathLst>
            </a:custGeom>
            <a:solidFill>
              <a:schemeClr val="bg1"/>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6DE58D5-6D7E-C240-A293-8715B4E193C7}"/>
                </a:ext>
              </a:extLst>
            </p:cNvPr>
            <p:cNvSpPr/>
            <p:nvPr/>
          </p:nvSpPr>
          <p:spPr>
            <a:xfrm>
              <a:off x="2204327" y="4238625"/>
              <a:ext cx="137860" cy="1027652"/>
            </a:xfrm>
            <a:custGeom>
              <a:avLst/>
              <a:gdLst>
                <a:gd name="connsiteX0" fmla="*/ 0 w 137860"/>
                <a:gd name="connsiteY0" fmla="*/ 0 h 1027652"/>
                <a:gd name="connsiteX1" fmla="*/ 2858 w 137860"/>
                <a:gd name="connsiteY1" fmla="*/ 0 h 1027652"/>
                <a:gd name="connsiteX2" fmla="*/ 11049 w 137860"/>
                <a:gd name="connsiteY2" fmla="*/ 1334 h 1027652"/>
                <a:gd name="connsiteX3" fmla="*/ 41148 w 137860"/>
                <a:gd name="connsiteY3" fmla="*/ 12002 h 1027652"/>
                <a:gd name="connsiteX4" fmla="*/ 81534 w 137860"/>
                <a:gd name="connsiteY4" fmla="*/ 42196 h 1027652"/>
                <a:gd name="connsiteX5" fmla="*/ 118586 w 137860"/>
                <a:gd name="connsiteY5" fmla="*/ 97822 h 1027652"/>
                <a:gd name="connsiteX6" fmla="*/ 137160 w 137860"/>
                <a:gd name="connsiteY6" fmla="*/ 176594 h 1027652"/>
                <a:gd name="connsiteX7" fmla="*/ 134588 w 137860"/>
                <a:gd name="connsiteY7" fmla="*/ 269557 h 1027652"/>
                <a:gd name="connsiteX8" fmla="*/ 128873 w 137860"/>
                <a:gd name="connsiteY8" fmla="*/ 371761 h 1027652"/>
                <a:gd name="connsiteX9" fmla="*/ 125158 w 137860"/>
                <a:gd name="connsiteY9" fmla="*/ 481774 h 1027652"/>
                <a:gd name="connsiteX10" fmla="*/ 113538 w 137860"/>
                <a:gd name="connsiteY10" fmla="*/ 867728 h 1027652"/>
                <a:gd name="connsiteX11" fmla="*/ 109728 w 137860"/>
                <a:gd name="connsiteY11" fmla="*/ 984695 h 1027652"/>
                <a:gd name="connsiteX12" fmla="*/ 108490 w 137860"/>
                <a:gd name="connsiteY12" fmla="*/ 1016508 h 1027652"/>
                <a:gd name="connsiteX13" fmla="*/ 108013 w 137860"/>
                <a:gd name="connsiteY13" fmla="*/ 1024795 h 1027652"/>
                <a:gd name="connsiteX14" fmla="*/ 108013 w 137860"/>
                <a:gd name="connsiteY14" fmla="*/ 1027652 h 1027652"/>
                <a:gd name="connsiteX15" fmla="*/ 108013 w 137860"/>
                <a:gd name="connsiteY15" fmla="*/ 1024795 h 1027652"/>
                <a:gd name="connsiteX16" fmla="*/ 108013 w 137860"/>
                <a:gd name="connsiteY16" fmla="*/ 1016508 h 1027652"/>
                <a:gd name="connsiteX17" fmla="*/ 108013 w 137860"/>
                <a:gd name="connsiteY17" fmla="*/ 984695 h 1027652"/>
                <a:gd name="connsiteX18" fmla="*/ 110300 w 137860"/>
                <a:gd name="connsiteY18" fmla="*/ 867632 h 1027652"/>
                <a:gd name="connsiteX19" fmla="*/ 120682 w 137860"/>
                <a:gd name="connsiteY19" fmla="*/ 481584 h 1027652"/>
                <a:gd name="connsiteX20" fmla="*/ 124396 w 137860"/>
                <a:gd name="connsiteY20" fmla="*/ 371665 h 1027652"/>
                <a:gd name="connsiteX21" fmla="*/ 130492 w 137860"/>
                <a:gd name="connsiteY21" fmla="*/ 269177 h 1027652"/>
                <a:gd name="connsiteX22" fmla="*/ 133445 w 137860"/>
                <a:gd name="connsiteY22" fmla="*/ 176879 h 1027652"/>
                <a:gd name="connsiteX23" fmla="*/ 115633 w 137860"/>
                <a:gd name="connsiteY23" fmla="*/ 99060 h 1027652"/>
                <a:gd name="connsiteX24" fmla="*/ 79724 w 137860"/>
                <a:gd name="connsiteY24" fmla="*/ 43910 h 1027652"/>
                <a:gd name="connsiteX25" fmla="*/ 40291 w 137860"/>
                <a:gd name="connsiteY25" fmla="*/ 13526 h 1027652"/>
                <a:gd name="connsiteX26" fmla="*/ 0 w 137860"/>
                <a:gd name="connsiteY26" fmla="*/ 0 h 102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7860" h="1027652">
                  <a:moveTo>
                    <a:pt x="0" y="0"/>
                  </a:moveTo>
                  <a:lnTo>
                    <a:pt x="2858" y="0"/>
                  </a:lnTo>
                  <a:lnTo>
                    <a:pt x="11049" y="1334"/>
                  </a:lnTo>
                  <a:cubicBezTo>
                    <a:pt x="21507" y="3572"/>
                    <a:pt x="31623" y="7153"/>
                    <a:pt x="41148" y="12002"/>
                  </a:cubicBezTo>
                  <a:cubicBezTo>
                    <a:pt x="56198" y="19755"/>
                    <a:pt x="69847" y="29956"/>
                    <a:pt x="81534" y="42196"/>
                  </a:cubicBezTo>
                  <a:cubicBezTo>
                    <a:pt x="97031" y="58436"/>
                    <a:pt x="109576" y="77267"/>
                    <a:pt x="118586" y="97822"/>
                  </a:cubicBezTo>
                  <a:cubicBezTo>
                    <a:pt x="129416" y="122768"/>
                    <a:pt x="135703" y="149438"/>
                    <a:pt x="137160" y="176594"/>
                  </a:cubicBezTo>
                  <a:cubicBezTo>
                    <a:pt x="138636" y="207607"/>
                    <a:pt x="137779" y="238678"/>
                    <a:pt x="134588" y="269557"/>
                  </a:cubicBezTo>
                  <a:cubicBezTo>
                    <a:pt x="131636" y="302133"/>
                    <a:pt x="130112" y="336232"/>
                    <a:pt x="128873" y="371761"/>
                  </a:cubicBezTo>
                  <a:cubicBezTo>
                    <a:pt x="127635" y="407289"/>
                    <a:pt x="126397" y="444055"/>
                    <a:pt x="125158" y="481774"/>
                  </a:cubicBezTo>
                  <a:cubicBezTo>
                    <a:pt x="120587" y="632365"/>
                    <a:pt x="116491" y="768763"/>
                    <a:pt x="113538" y="867728"/>
                  </a:cubicBezTo>
                  <a:cubicBezTo>
                    <a:pt x="111919" y="916972"/>
                    <a:pt x="110680" y="956786"/>
                    <a:pt x="109728" y="984695"/>
                  </a:cubicBezTo>
                  <a:cubicBezTo>
                    <a:pt x="109157" y="998315"/>
                    <a:pt x="108775" y="1008983"/>
                    <a:pt x="108490" y="1016508"/>
                  </a:cubicBezTo>
                  <a:cubicBezTo>
                    <a:pt x="108490" y="1019937"/>
                    <a:pt x="108490" y="1022699"/>
                    <a:pt x="108013" y="1024795"/>
                  </a:cubicBezTo>
                  <a:cubicBezTo>
                    <a:pt x="108137" y="1025747"/>
                    <a:pt x="108137" y="1026700"/>
                    <a:pt x="108013" y="1027652"/>
                  </a:cubicBezTo>
                  <a:cubicBezTo>
                    <a:pt x="107918" y="1026700"/>
                    <a:pt x="107918" y="1025747"/>
                    <a:pt x="108013" y="1024795"/>
                  </a:cubicBezTo>
                  <a:cubicBezTo>
                    <a:pt x="108013" y="1022699"/>
                    <a:pt x="108013" y="1019937"/>
                    <a:pt x="108013" y="1016508"/>
                  </a:cubicBezTo>
                  <a:cubicBezTo>
                    <a:pt x="108013" y="1008888"/>
                    <a:pt x="108013" y="998315"/>
                    <a:pt x="108013" y="984695"/>
                  </a:cubicBezTo>
                  <a:cubicBezTo>
                    <a:pt x="108585" y="956786"/>
                    <a:pt x="109347" y="916877"/>
                    <a:pt x="110300" y="867632"/>
                  </a:cubicBezTo>
                  <a:cubicBezTo>
                    <a:pt x="112586" y="768858"/>
                    <a:pt x="115919" y="632365"/>
                    <a:pt x="120682" y="481584"/>
                  </a:cubicBezTo>
                  <a:cubicBezTo>
                    <a:pt x="121920" y="443960"/>
                    <a:pt x="123158" y="407194"/>
                    <a:pt x="124396" y="371665"/>
                  </a:cubicBezTo>
                  <a:cubicBezTo>
                    <a:pt x="125635" y="336137"/>
                    <a:pt x="127445" y="301752"/>
                    <a:pt x="130492" y="269177"/>
                  </a:cubicBezTo>
                  <a:cubicBezTo>
                    <a:pt x="133750" y="238525"/>
                    <a:pt x="134741" y="207674"/>
                    <a:pt x="133445" y="176879"/>
                  </a:cubicBezTo>
                  <a:cubicBezTo>
                    <a:pt x="132140" y="150095"/>
                    <a:pt x="126111" y="123749"/>
                    <a:pt x="115633" y="99060"/>
                  </a:cubicBezTo>
                  <a:cubicBezTo>
                    <a:pt x="106909" y="78762"/>
                    <a:pt x="94755" y="60103"/>
                    <a:pt x="79724" y="43910"/>
                  </a:cubicBezTo>
                  <a:cubicBezTo>
                    <a:pt x="68323" y="31709"/>
                    <a:pt x="54997" y="21441"/>
                    <a:pt x="40291" y="13526"/>
                  </a:cubicBezTo>
                  <a:cubicBezTo>
                    <a:pt x="27594" y="7058"/>
                    <a:pt x="14021" y="2505"/>
                    <a:pt x="0" y="0"/>
                  </a:cubicBezTo>
                  <a:close/>
                </a:path>
              </a:pathLst>
            </a:custGeom>
            <a:solidFill>
              <a:srgbClr val="6F4C47"/>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E399FCD-FA67-D40E-ABAD-D976CC255D44}"/>
                </a:ext>
              </a:extLst>
            </p:cNvPr>
            <p:cNvSpPr/>
            <p:nvPr/>
          </p:nvSpPr>
          <p:spPr>
            <a:xfrm>
              <a:off x="2086598" y="5263800"/>
              <a:ext cx="461962" cy="153733"/>
            </a:xfrm>
            <a:custGeom>
              <a:avLst/>
              <a:gdLst>
                <a:gd name="connsiteX0" fmla="*/ 225457 w 461962"/>
                <a:gd name="connsiteY0" fmla="*/ 2572 h 153733"/>
                <a:gd name="connsiteX1" fmla="*/ 225457 w 461962"/>
                <a:gd name="connsiteY1" fmla="*/ 16288 h 153733"/>
                <a:gd name="connsiteX2" fmla="*/ 461963 w 461962"/>
                <a:gd name="connsiteY2" fmla="*/ 151543 h 153733"/>
                <a:gd name="connsiteX3" fmla="*/ 0 w 461962"/>
                <a:gd name="connsiteY3" fmla="*/ 153733 h 153733"/>
                <a:gd name="connsiteX4" fmla="*/ 5525 w 461962"/>
                <a:gd name="connsiteY4" fmla="*/ 0 h 153733"/>
                <a:gd name="connsiteX5" fmla="*/ 225457 w 461962"/>
                <a:gd name="connsiteY5" fmla="*/ 2572 h 15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962" h="153733">
                  <a:moveTo>
                    <a:pt x="225457" y="2572"/>
                  </a:moveTo>
                  <a:lnTo>
                    <a:pt x="225457" y="16288"/>
                  </a:lnTo>
                  <a:cubicBezTo>
                    <a:pt x="225457" y="16288"/>
                    <a:pt x="459105" y="107347"/>
                    <a:pt x="461963" y="151543"/>
                  </a:cubicBezTo>
                  <a:lnTo>
                    <a:pt x="0" y="153733"/>
                  </a:lnTo>
                  <a:lnTo>
                    <a:pt x="5525" y="0"/>
                  </a:lnTo>
                  <a:cubicBezTo>
                    <a:pt x="74581" y="31432"/>
                    <a:pt x="146495" y="34671"/>
                    <a:pt x="225457" y="2572"/>
                  </a:cubicBezTo>
                  <a:close/>
                </a:path>
              </a:pathLst>
            </a:custGeom>
            <a:solidFill>
              <a:srgbClr val="44535B"/>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210FD5D-140E-D390-9063-4736E498B929}"/>
                </a:ext>
              </a:extLst>
            </p:cNvPr>
            <p:cNvSpPr/>
            <p:nvPr/>
          </p:nvSpPr>
          <p:spPr>
            <a:xfrm>
              <a:off x="2086789" y="5380577"/>
              <a:ext cx="462139" cy="36956"/>
            </a:xfrm>
            <a:custGeom>
              <a:avLst/>
              <a:gdLst>
                <a:gd name="connsiteX0" fmla="*/ 0 w 462139"/>
                <a:gd name="connsiteY0" fmla="*/ 36957 h 36956"/>
                <a:gd name="connsiteX1" fmla="*/ 1333 w 462139"/>
                <a:gd name="connsiteY1" fmla="*/ 0 h 36956"/>
                <a:gd name="connsiteX2" fmla="*/ 443675 w 462139"/>
                <a:gd name="connsiteY2" fmla="*/ 11334 h 36956"/>
                <a:gd name="connsiteX3" fmla="*/ 461963 w 462139"/>
                <a:gd name="connsiteY3" fmla="*/ 34766 h 36956"/>
              </a:gdLst>
              <a:ahLst/>
              <a:cxnLst>
                <a:cxn ang="0">
                  <a:pos x="connsiteX0" y="connsiteY0"/>
                </a:cxn>
                <a:cxn ang="0">
                  <a:pos x="connsiteX1" y="connsiteY1"/>
                </a:cxn>
                <a:cxn ang="0">
                  <a:pos x="connsiteX2" y="connsiteY2"/>
                </a:cxn>
                <a:cxn ang="0">
                  <a:pos x="connsiteX3" y="connsiteY3"/>
                </a:cxn>
              </a:cxnLst>
              <a:rect l="l" t="t" r="r" b="b"/>
              <a:pathLst>
                <a:path w="462139" h="36956">
                  <a:moveTo>
                    <a:pt x="0" y="36957"/>
                  </a:moveTo>
                  <a:lnTo>
                    <a:pt x="1333" y="0"/>
                  </a:lnTo>
                  <a:lnTo>
                    <a:pt x="443675" y="11334"/>
                  </a:lnTo>
                  <a:cubicBezTo>
                    <a:pt x="443675" y="11334"/>
                    <a:pt x="464249" y="20193"/>
                    <a:pt x="461963" y="34766"/>
                  </a:cubicBezTo>
                  <a:close/>
                </a:path>
              </a:pathLst>
            </a:custGeom>
            <a:solidFill>
              <a:srgbClr val="E0E0E0"/>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241A74D-BFCD-7E56-0925-AEFCF3906F2C}"/>
                </a:ext>
              </a:extLst>
            </p:cNvPr>
            <p:cNvSpPr/>
            <p:nvPr/>
          </p:nvSpPr>
          <p:spPr>
            <a:xfrm>
              <a:off x="2498745" y="4885086"/>
              <a:ext cx="480155" cy="223647"/>
            </a:xfrm>
            <a:custGeom>
              <a:avLst/>
              <a:gdLst>
                <a:gd name="connsiteX0" fmla="*/ 205168 w 480155"/>
                <a:gd name="connsiteY0" fmla="*/ 0 h 223647"/>
                <a:gd name="connsiteX1" fmla="*/ 210407 w 480155"/>
                <a:gd name="connsiteY1" fmla="*/ 12668 h 223647"/>
                <a:gd name="connsiteX2" fmla="*/ 480155 w 480155"/>
                <a:gd name="connsiteY2" fmla="*/ 51245 h 223647"/>
                <a:gd name="connsiteX3" fmla="*/ 51530 w 480155"/>
                <a:gd name="connsiteY3" fmla="*/ 223647 h 223647"/>
                <a:gd name="connsiteX4" fmla="*/ 0 w 480155"/>
                <a:gd name="connsiteY4" fmla="*/ 78677 h 223647"/>
                <a:gd name="connsiteX5" fmla="*/ 205168 w 480155"/>
                <a:gd name="connsiteY5" fmla="*/ 0 h 22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155" h="223647">
                  <a:moveTo>
                    <a:pt x="205168" y="0"/>
                  </a:moveTo>
                  <a:lnTo>
                    <a:pt x="210407" y="12668"/>
                  </a:lnTo>
                  <a:cubicBezTo>
                    <a:pt x="210407" y="12668"/>
                    <a:pt x="461200" y="11335"/>
                    <a:pt x="480155" y="51245"/>
                  </a:cubicBezTo>
                  <a:lnTo>
                    <a:pt x="51530" y="223647"/>
                  </a:lnTo>
                  <a:lnTo>
                    <a:pt x="0" y="78677"/>
                  </a:lnTo>
                  <a:cubicBezTo>
                    <a:pt x="75533" y="82582"/>
                    <a:pt x="143637" y="59055"/>
                    <a:pt x="205168" y="0"/>
                  </a:cubicBezTo>
                  <a:close/>
                </a:path>
              </a:pathLst>
            </a:custGeom>
            <a:solidFill>
              <a:srgbClr val="44535B"/>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F0FDDD1-AC55-7555-302A-77A1957935D5}"/>
                </a:ext>
              </a:extLst>
            </p:cNvPr>
            <p:cNvSpPr/>
            <p:nvPr/>
          </p:nvSpPr>
          <p:spPr>
            <a:xfrm>
              <a:off x="2537798" y="4921472"/>
              <a:ext cx="441102" cy="187261"/>
            </a:xfrm>
            <a:custGeom>
              <a:avLst/>
              <a:gdLst>
                <a:gd name="connsiteX0" fmla="*/ 12478 w 441102"/>
                <a:gd name="connsiteY0" fmla="*/ 187262 h 187261"/>
                <a:gd name="connsiteX1" fmla="*/ 0 w 441102"/>
                <a:gd name="connsiteY1" fmla="*/ 152400 h 187261"/>
                <a:gd name="connsiteX2" fmla="*/ 415385 w 441102"/>
                <a:gd name="connsiteY2" fmla="*/ 0 h 187261"/>
                <a:gd name="connsiteX3" fmla="*/ 441103 w 441102"/>
                <a:gd name="connsiteY3" fmla="*/ 14954 h 187261"/>
              </a:gdLst>
              <a:ahLst/>
              <a:cxnLst>
                <a:cxn ang="0">
                  <a:pos x="connsiteX0" y="connsiteY0"/>
                </a:cxn>
                <a:cxn ang="0">
                  <a:pos x="connsiteX1" y="connsiteY1"/>
                </a:cxn>
                <a:cxn ang="0">
                  <a:pos x="connsiteX2" y="connsiteY2"/>
                </a:cxn>
                <a:cxn ang="0">
                  <a:pos x="connsiteX3" y="connsiteY3"/>
                </a:cxn>
              </a:cxnLst>
              <a:rect l="l" t="t" r="r" b="b"/>
              <a:pathLst>
                <a:path w="441102" h="187261">
                  <a:moveTo>
                    <a:pt x="12478" y="187262"/>
                  </a:moveTo>
                  <a:lnTo>
                    <a:pt x="0" y="152400"/>
                  </a:lnTo>
                  <a:lnTo>
                    <a:pt x="415385" y="0"/>
                  </a:lnTo>
                  <a:cubicBezTo>
                    <a:pt x="415385" y="0"/>
                    <a:pt x="437864" y="667"/>
                    <a:pt x="441103" y="14954"/>
                  </a:cubicBezTo>
                  <a:close/>
                </a:path>
              </a:pathLst>
            </a:custGeom>
            <a:solidFill>
              <a:srgbClr val="E0E0E0"/>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C01BF08-498C-E958-6786-1547EA3F2E3A}"/>
                </a:ext>
              </a:extLst>
            </p:cNvPr>
            <p:cNvSpPr/>
            <p:nvPr/>
          </p:nvSpPr>
          <p:spPr>
            <a:xfrm>
              <a:off x="2719731" y="4895229"/>
              <a:ext cx="16091" cy="55199"/>
            </a:xfrm>
            <a:custGeom>
              <a:avLst/>
              <a:gdLst>
                <a:gd name="connsiteX0" fmla="*/ 6852 w 16091"/>
                <a:gd name="connsiteY0" fmla="*/ 55199 h 55199"/>
                <a:gd name="connsiteX1" fmla="*/ 2280 w 16091"/>
                <a:gd name="connsiteY1" fmla="*/ 47484 h 55199"/>
                <a:gd name="connsiteX2" fmla="*/ 661 w 16091"/>
                <a:gd name="connsiteY2" fmla="*/ 25862 h 55199"/>
                <a:gd name="connsiteX3" fmla="*/ 9233 w 16091"/>
                <a:gd name="connsiteY3" fmla="*/ 5860 h 55199"/>
                <a:gd name="connsiteX4" fmla="*/ 16091 w 16091"/>
                <a:gd name="connsiteY4" fmla="*/ 49 h 55199"/>
                <a:gd name="connsiteX5" fmla="*/ 5614 w 16091"/>
                <a:gd name="connsiteY5" fmla="*/ 26624 h 55199"/>
                <a:gd name="connsiteX6" fmla="*/ 6852 w 16091"/>
                <a:gd name="connsiteY6" fmla="*/ 55199 h 5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1" h="55199">
                  <a:moveTo>
                    <a:pt x="6852" y="55199"/>
                  </a:moveTo>
                  <a:cubicBezTo>
                    <a:pt x="6281" y="55199"/>
                    <a:pt x="4090" y="52723"/>
                    <a:pt x="2280" y="47484"/>
                  </a:cubicBezTo>
                  <a:cubicBezTo>
                    <a:pt x="-44" y="40521"/>
                    <a:pt x="-606" y="33092"/>
                    <a:pt x="661" y="25862"/>
                  </a:cubicBezTo>
                  <a:cubicBezTo>
                    <a:pt x="1871" y="18604"/>
                    <a:pt x="4814" y="11746"/>
                    <a:pt x="9233" y="5860"/>
                  </a:cubicBezTo>
                  <a:cubicBezTo>
                    <a:pt x="12662" y="1478"/>
                    <a:pt x="15615" y="-332"/>
                    <a:pt x="16091" y="49"/>
                  </a:cubicBezTo>
                  <a:cubicBezTo>
                    <a:pt x="11462" y="8412"/>
                    <a:pt x="7938" y="17347"/>
                    <a:pt x="5614" y="26624"/>
                  </a:cubicBezTo>
                  <a:cubicBezTo>
                    <a:pt x="4738" y="36159"/>
                    <a:pt x="5157" y="45769"/>
                    <a:pt x="6852" y="55199"/>
                  </a:cubicBezTo>
                  <a:close/>
                </a:path>
              </a:pathLst>
            </a:custGeom>
            <a:solidFill>
              <a:srgbClr val="263238"/>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0671129-9961-07B8-3149-EB03B89CB9F7}"/>
                </a:ext>
              </a:extLst>
            </p:cNvPr>
            <p:cNvSpPr/>
            <p:nvPr/>
          </p:nvSpPr>
          <p:spPr>
            <a:xfrm>
              <a:off x="2697186" y="4898326"/>
              <a:ext cx="14347" cy="56292"/>
            </a:xfrm>
            <a:custGeom>
              <a:avLst/>
              <a:gdLst>
                <a:gd name="connsiteX0" fmla="*/ 4823 w 14347"/>
                <a:gd name="connsiteY0" fmla="*/ 56293 h 56292"/>
                <a:gd name="connsiteX1" fmla="*/ 14348 w 14347"/>
                <a:gd name="connsiteY1" fmla="*/ 0 h 56292"/>
                <a:gd name="connsiteX2" fmla="*/ 5585 w 14347"/>
                <a:gd name="connsiteY2" fmla="*/ 27432 h 56292"/>
                <a:gd name="connsiteX3" fmla="*/ 4823 w 14347"/>
                <a:gd name="connsiteY3" fmla="*/ 56293 h 56292"/>
              </a:gdLst>
              <a:ahLst/>
              <a:cxnLst>
                <a:cxn ang="0">
                  <a:pos x="connsiteX0" y="connsiteY0"/>
                </a:cxn>
                <a:cxn ang="0">
                  <a:pos x="connsiteX1" y="connsiteY1"/>
                </a:cxn>
                <a:cxn ang="0">
                  <a:pos x="connsiteX2" y="connsiteY2"/>
                </a:cxn>
                <a:cxn ang="0">
                  <a:pos x="connsiteX3" y="connsiteY3"/>
                </a:cxn>
              </a:cxnLst>
              <a:rect l="l" t="t" r="r" b="b"/>
              <a:pathLst>
                <a:path w="14347" h="56292">
                  <a:moveTo>
                    <a:pt x="4823" y="56293"/>
                  </a:moveTo>
                  <a:cubicBezTo>
                    <a:pt x="-4169" y="37395"/>
                    <a:pt x="-359" y="14887"/>
                    <a:pt x="14348" y="0"/>
                  </a:cubicBezTo>
                  <a:cubicBezTo>
                    <a:pt x="10890" y="8963"/>
                    <a:pt x="7966" y="18126"/>
                    <a:pt x="5585" y="27432"/>
                  </a:cubicBezTo>
                  <a:cubicBezTo>
                    <a:pt x="4756" y="37024"/>
                    <a:pt x="4499" y="46663"/>
                    <a:pt x="4823" y="56293"/>
                  </a:cubicBezTo>
                  <a:close/>
                </a:path>
              </a:pathLst>
            </a:custGeom>
            <a:solidFill>
              <a:srgbClr val="263238"/>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AE1C83B-1DFD-42E0-1EA3-E48E870C893D}"/>
                </a:ext>
              </a:extLst>
            </p:cNvPr>
            <p:cNvSpPr/>
            <p:nvPr/>
          </p:nvSpPr>
          <p:spPr>
            <a:xfrm>
              <a:off x="2752218" y="4900136"/>
              <a:ext cx="11787" cy="47148"/>
            </a:xfrm>
            <a:custGeom>
              <a:avLst/>
              <a:gdLst>
                <a:gd name="connsiteX0" fmla="*/ 11608 w 11787"/>
                <a:gd name="connsiteY0" fmla="*/ 47149 h 47148"/>
                <a:gd name="connsiteX1" fmla="*/ 750 w 11787"/>
                <a:gd name="connsiteY1" fmla="*/ 24574 h 47148"/>
                <a:gd name="connsiteX2" fmla="*/ 5608 w 11787"/>
                <a:gd name="connsiteY2" fmla="*/ 0 h 47148"/>
                <a:gd name="connsiteX3" fmla="*/ 5608 w 11787"/>
                <a:gd name="connsiteY3" fmla="*/ 23908 h 47148"/>
                <a:gd name="connsiteX4" fmla="*/ 11608 w 11787"/>
                <a:gd name="connsiteY4" fmla="*/ 47149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7" h="47148">
                  <a:moveTo>
                    <a:pt x="11608" y="47149"/>
                  </a:moveTo>
                  <a:cubicBezTo>
                    <a:pt x="4912" y="41538"/>
                    <a:pt x="959" y="33309"/>
                    <a:pt x="750" y="24574"/>
                  </a:cubicBezTo>
                  <a:cubicBezTo>
                    <a:pt x="-1155" y="16068"/>
                    <a:pt x="607" y="7144"/>
                    <a:pt x="5608" y="0"/>
                  </a:cubicBezTo>
                  <a:cubicBezTo>
                    <a:pt x="7036" y="476"/>
                    <a:pt x="3893" y="10954"/>
                    <a:pt x="5608" y="23908"/>
                  </a:cubicBezTo>
                  <a:cubicBezTo>
                    <a:pt x="7322" y="36862"/>
                    <a:pt x="12847" y="46387"/>
                    <a:pt x="11608" y="47149"/>
                  </a:cubicBezTo>
                  <a:close/>
                </a:path>
              </a:pathLst>
            </a:custGeom>
            <a:solidFill>
              <a:srgbClr val="263238"/>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B798832-7052-210D-A316-D5C86C9437A7}"/>
                </a:ext>
              </a:extLst>
            </p:cNvPr>
            <p:cNvSpPr/>
            <p:nvPr/>
          </p:nvSpPr>
          <p:spPr>
            <a:xfrm>
              <a:off x="2710621" y="4845453"/>
              <a:ext cx="27868" cy="53586"/>
            </a:xfrm>
            <a:custGeom>
              <a:avLst/>
              <a:gdLst>
                <a:gd name="connsiteX0" fmla="*/ 27869 w 27868"/>
                <a:gd name="connsiteY0" fmla="*/ 53540 h 53586"/>
                <a:gd name="connsiteX1" fmla="*/ 15105 w 27868"/>
                <a:gd name="connsiteY1" fmla="*/ 42014 h 53586"/>
                <a:gd name="connsiteX2" fmla="*/ 6152 w 27868"/>
                <a:gd name="connsiteY2" fmla="*/ 25631 h 53586"/>
                <a:gd name="connsiteX3" fmla="*/ 2056 w 27868"/>
                <a:gd name="connsiteY3" fmla="*/ 15535 h 53586"/>
                <a:gd name="connsiteX4" fmla="*/ 151 w 27868"/>
                <a:gd name="connsiteY4" fmla="*/ 9534 h 53586"/>
                <a:gd name="connsiteX5" fmla="*/ 2342 w 27868"/>
                <a:gd name="connsiteY5" fmla="*/ 2010 h 53586"/>
                <a:gd name="connsiteX6" fmla="*/ 10628 w 27868"/>
                <a:gd name="connsiteY6" fmla="*/ 962 h 53586"/>
                <a:gd name="connsiteX7" fmla="*/ 15677 w 27868"/>
                <a:gd name="connsiteY7" fmla="*/ 5438 h 53586"/>
                <a:gd name="connsiteX8" fmla="*/ 21487 w 27868"/>
                <a:gd name="connsiteY8" fmla="*/ 14963 h 53586"/>
                <a:gd name="connsiteX9" fmla="*/ 26630 w 27868"/>
                <a:gd name="connsiteY9" fmla="*/ 33156 h 53586"/>
                <a:gd name="connsiteX10" fmla="*/ 24820 w 27868"/>
                <a:gd name="connsiteY10" fmla="*/ 50206 h 53586"/>
                <a:gd name="connsiteX11" fmla="*/ 23201 w 27868"/>
                <a:gd name="connsiteY11" fmla="*/ 33632 h 53586"/>
                <a:gd name="connsiteX12" fmla="*/ 17391 w 27868"/>
                <a:gd name="connsiteY12" fmla="*/ 16964 h 53586"/>
                <a:gd name="connsiteX13" fmla="*/ 11771 w 27868"/>
                <a:gd name="connsiteY13" fmla="*/ 8296 h 53586"/>
                <a:gd name="connsiteX14" fmla="*/ 5866 w 27868"/>
                <a:gd name="connsiteY14" fmla="*/ 5248 h 53586"/>
                <a:gd name="connsiteX15" fmla="*/ 6628 w 27868"/>
                <a:gd name="connsiteY15" fmla="*/ 13630 h 53586"/>
                <a:gd name="connsiteX16" fmla="*/ 10343 w 27868"/>
                <a:gd name="connsiteY16" fmla="*/ 23727 h 53586"/>
                <a:gd name="connsiteX17" fmla="*/ 18058 w 27868"/>
                <a:gd name="connsiteY17" fmla="*/ 39919 h 53586"/>
                <a:gd name="connsiteX18" fmla="*/ 27869 w 27868"/>
                <a:gd name="connsiteY18" fmla="*/ 53540 h 5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68" h="53586">
                  <a:moveTo>
                    <a:pt x="27869" y="53540"/>
                  </a:moveTo>
                  <a:cubicBezTo>
                    <a:pt x="27869" y="54016"/>
                    <a:pt x="21392" y="50873"/>
                    <a:pt x="15105" y="42014"/>
                  </a:cubicBezTo>
                  <a:cubicBezTo>
                    <a:pt x="11562" y="36880"/>
                    <a:pt x="8561" y="31385"/>
                    <a:pt x="6152" y="25631"/>
                  </a:cubicBezTo>
                  <a:cubicBezTo>
                    <a:pt x="4723" y="22393"/>
                    <a:pt x="3389" y="19059"/>
                    <a:pt x="2056" y="15535"/>
                  </a:cubicBezTo>
                  <a:cubicBezTo>
                    <a:pt x="1208" y="13611"/>
                    <a:pt x="570" y="11601"/>
                    <a:pt x="151" y="9534"/>
                  </a:cubicBezTo>
                  <a:cubicBezTo>
                    <a:pt x="-364" y="6819"/>
                    <a:pt x="456" y="4029"/>
                    <a:pt x="2342" y="2010"/>
                  </a:cubicBezTo>
                  <a:cubicBezTo>
                    <a:pt x="4532" y="-210"/>
                    <a:pt x="7952" y="-639"/>
                    <a:pt x="10628" y="962"/>
                  </a:cubicBezTo>
                  <a:cubicBezTo>
                    <a:pt x="12619" y="2067"/>
                    <a:pt x="14343" y="3600"/>
                    <a:pt x="15677" y="5438"/>
                  </a:cubicBezTo>
                  <a:cubicBezTo>
                    <a:pt x="17953" y="8391"/>
                    <a:pt x="19906" y="11592"/>
                    <a:pt x="21487" y="14963"/>
                  </a:cubicBezTo>
                  <a:cubicBezTo>
                    <a:pt x="24240" y="20688"/>
                    <a:pt x="25973" y="26841"/>
                    <a:pt x="26630" y="33156"/>
                  </a:cubicBezTo>
                  <a:cubicBezTo>
                    <a:pt x="27735" y="38890"/>
                    <a:pt x="27107" y="44834"/>
                    <a:pt x="24820" y="50206"/>
                  </a:cubicBezTo>
                  <a:cubicBezTo>
                    <a:pt x="24059" y="50206"/>
                    <a:pt x="24820" y="43634"/>
                    <a:pt x="23201" y="33632"/>
                  </a:cubicBezTo>
                  <a:cubicBezTo>
                    <a:pt x="22068" y="27832"/>
                    <a:pt x="20106" y="22212"/>
                    <a:pt x="17391" y="16964"/>
                  </a:cubicBezTo>
                  <a:cubicBezTo>
                    <a:pt x="15838" y="13877"/>
                    <a:pt x="13953" y="10972"/>
                    <a:pt x="11771" y="8296"/>
                  </a:cubicBezTo>
                  <a:cubicBezTo>
                    <a:pt x="9771" y="5438"/>
                    <a:pt x="6723" y="3819"/>
                    <a:pt x="5866" y="5248"/>
                  </a:cubicBezTo>
                  <a:cubicBezTo>
                    <a:pt x="5009" y="6677"/>
                    <a:pt x="5104" y="10011"/>
                    <a:pt x="6628" y="13630"/>
                  </a:cubicBezTo>
                  <a:lnTo>
                    <a:pt x="10343" y="23727"/>
                  </a:lnTo>
                  <a:cubicBezTo>
                    <a:pt x="12457" y="29327"/>
                    <a:pt x="15038" y="34747"/>
                    <a:pt x="18058" y="39919"/>
                  </a:cubicBezTo>
                  <a:cubicBezTo>
                    <a:pt x="23011" y="48872"/>
                    <a:pt x="27869" y="52873"/>
                    <a:pt x="27869" y="53540"/>
                  </a:cubicBezTo>
                  <a:close/>
                </a:path>
              </a:pathLst>
            </a:custGeom>
            <a:solidFill>
              <a:srgbClr val="263238"/>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9BD1E1-8700-52BB-C8A8-DBBAF8CC5011}"/>
                </a:ext>
              </a:extLst>
            </p:cNvPr>
            <p:cNvSpPr/>
            <p:nvPr/>
          </p:nvSpPr>
          <p:spPr>
            <a:xfrm>
              <a:off x="2736096" y="4851583"/>
              <a:ext cx="26494" cy="48457"/>
            </a:xfrm>
            <a:custGeom>
              <a:avLst/>
              <a:gdLst>
                <a:gd name="connsiteX0" fmla="*/ 4680 w 26494"/>
                <a:gd name="connsiteY0" fmla="*/ 44933 h 48457"/>
                <a:gd name="connsiteX1" fmla="*/ 2965 w 26494"/>
                <a:gd name="connsiteY1" fmla="*/ 47410 h 48457"/>
                <a:gd name="connsiteX2" fmla="*/ 2013 w 26494"/>
                <a:gd name="connsiteY2" fmla="*/ 48458 h 48457"/>
                <a:gd name="connsiteX3" fmla="*/ 2013 w 26494"/>
                <a:gd name="connsiteY3" fmla="*/ 46838 h 48457"/>
                <a:gd name="connsiteX4" fmla="*/ 3156 w 26494"/>
                <a:gd name="connsiteY4" fmla="*/ 27788 h 48457"/>
                <a:gd name="connsiteX5" fmla="*/ 8014 w 26494"/>
                <a:gd name="connsiteY5" fmla="*/ 13310 h 48457"/>
                <a:gd name="connsiteX6" fmla="*/ 12110 w 26494"/>
                <a:gd name="connsiteY6" fmla="*/ 5690 h 48457"/>
                <a:gd name="connsiteX7" fmla="*/ 15443 w 26494"/>
                <a:gd name="connsiteY7" fmla="*/ 1690 h 48457"/>
                <a:gd name="connsiteX8" fmla="*/ 21730 w 26494"/>
                <a:gd name="connsiteY8" fmla="*/ 166 h 48457"/>
                <a:gd name="connsiteX9" fmla="*/ 26492 w 26494"/>
                <a:gd name="connsiteY9" fmla="*/ 6738 h 48457"/>
                <a:gd name="connsiteX10" fmla="*/ 25540 w 26494"/>
                <a:gd name="connsiteY10" fmla="*/ 12644 h 48457"/>
                <a:gd name="connsiteX11" fmla="*/ 22206 w 26494"/>
                <a:gd name="connsiteY11" fmla="*/ 22645 h 48457"/>
                <a:gd name="connsiteX12" fmla="*/ 12681 w 26494"/>
                <a:gd name="connsiteY12" fmla="*/ 37504 h 48457"/>
                <a:gd name="connsiteX13" fmla="*/ 13 w 26494"/>
                <a:gd name="connsiteY13" fmla="*/ 47505 h 48457"/>
                <a:gd name="connsiteX14" fmla="*/ 9538 w 26494"/>
                <a:gd name="connsiteY14" fmla="*/ 35408 h 48457"/>
                <a:gd name="connsiteX15" fmla="*/ 17539 w 26494"/>
                <a:gd name="connsiteY15" fmla="*/ 20835 h 48457"/>
                <a:gd name="connsiteX16" fmla="*/ 20396 w 26494"/>
                <a:gd name="connsiteY16" fmla="*/ 11310 h 48457"/>
                <a:gd name="connsiteX17" fmla="*/ 20396 w 26494"/>
                <a:gd name="connsiteY17" fmla="*/ 4833 h 48457"/>
                <a:gd name="connsiteX18" fmla="*/ 12110 w 26494"/>
                <a:gd name="connsiteY18" fmla="*/ 15120 h 48457"/>
                <a:gd name="connsiteX19" fmla="*/ 6871 w 26494"/>
                <a:gd name="connsiteY19" fmla="*/ 28550 h 48457"/>
                <a:gd name="connsiteX20" fmla="*/ 3347 w 26494"/>
                <a:gd name="connsiteY20" fmla="*/ 47029 h 48457"/>
                <a:gd name="connsiteX21" fmla="*/ 2108 w 26494"/>
                <a:gd name="connsiteY21" fmla="*/ 46457 h 48457"/>
                <a:gd name="connsiteX22" fmla="*/ 4680 w 26494"/>
                <a:gd name="connsiteY22" fmla="*/ 44933 h 4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494" h="48457">
                  <a:moveTo>
                    <a:pt x="4680" y="44933"/>
                  </a:moveTo>
                  <a:cubicBezTo>
                    <a:pt x="4680" y="44933"/>
                    <a:pt x="4680" y="45981"/>
                    <a:pt x="2965" y="47410"/>
                  </a:cubicBezTo>
                  <a:lnTo>
                    <a:pt x="2013" y="48458"/>
                  </a:lnTo>
                  <a:lnTo>
                    <a:pt x="2013" y="46838"/>
                  </a:lnTo>
                  <a:cubicBezTo>
                    <a:pt x="1308" y="40466"/>
                    <a:pt x="1699" y="34027"/>
                    <a:pt x="3156" y="27788"/>
                  </a:cubicBezTo>
                  <a:cubicBezTo>
                    <a:pt x="4251" y="22807"/>
                    <a:pt x="5880" y="17949"/>
                    <a:pt x="8014" y="13310"/>
                  </a:cubicBezTo>
                  <a:cubicBezTo>
                    <a:pt x="9233" y="10691"/>
                    <a:pt x="10595" y="8148"/>
                    <a:pt x="12110" y="5690"/>
                  </a:cubicBezTo>
                  <a:cubicBezTo>
                    <a:pt x="12929" y="4138"/>
                    <a:pt x="14062" y="2776"/>
                    <a:pt x="15443" y="1690"/>
                  </a:cubicBezTo>
                  <a:cubicBezTo>
                    <a:pt x="17196" y="252"/>
                    <a:pt x="19510" y="-310"/>
                    <a:pt x="21730" y="166"/>
                  </a:cubicBezTo>
                  <a:cubicBezTo>
                    <a:pt x="24625" y="1023"/>
                    <a:pt x="26578" y="3719"/>
                    <a:pt x="26492" y="6738"/>
                  </a:cubicBezTo>
                  <a:cubicBezTo>
                    <a:pt x="26416" y="8738"/>
                    <a:pt x="26092" y="10720"/>
                    <a:pt x="25540" y="12644"/>
                  </a:cubicBezTo>
                  <a:cubicBezTo>
                    <a:pt x="24701" y="16063"/>
                    <a:pt x="23587" y="19406"/>
                    <a:pt x="22206" y="22645"/>
                  </a:cubicBezTo>
                  <a:cubicBezTo>
                    <a:pt x="19758" y="28027"/>
                    <a:pt x="16558" y="33037"/>
                    <a:pt x="12681" y="37504"/>
                  </a:cubicBezTo>
                  <a:cubicBezTo>
                    <a:pt x="6014" y="45124"/>
                    <a:pt x="298" y="47981"/>
                    <a:pt x="13" y="47505"/>
                  </a:cubicBezTo>
                  <a:cubicBezTo>
                    <a:pt x="-273" y="47029"/>
                    <a:pt x="4299" y="43124"/>
                    <a:pt x="9538" y="35408"/>
                  </a:cubicBezTo>
                  <a:cubicBezTo>
                    <a:pt x="12786" y="30894"/>
                    <a:pt x="15472" y="25998"/>
                    <a:pt x="17539" y="20835"/>
                  </a:cubicBezTo>
                  <a:cubicBezTo>
                    <a:pt x="18691" y="17730"/>
                    <a:pt x="19653" y="14539"/>
                    <a:pt x="20396" y="11310"/>
                  </a:cubicBezTo>
                  <a:cubicBezTo>
                    <a:pt x="21349" y="7976"/>
                    <a:pt x="21158" y="4547"/>
                    <a:pt x="20396" y="4833"/>
                  </a:cubicBezTo>
                  <a:cubicBezTo>
                    <a:pt x="17729" y="3881"/>
                    <a:pt x="14300" y="11024"/>
                    <a:pt x="12110" y="15120"/>
                  </a:cubicBezTo>
                  <a:cubicBezTo>
                    <a:pt x="9909" y="19406"/>
                    <a:pt x="8157" y="23902"/>
                    <a:pt x="6871" y="28550"/>
                  </a:cubicBezTo>
                  <a:cubicBezTo>
                    <a:pt x="5175" y="34599"/>
                    <a:pt x="3994" y="40780"/>
                    <a:pt x="3347" y="47029"/>
                  </a:cubicBezTo>
                  <a:lnTo>
                    <a:pt x="2108" y="46457"/>
                  </a:lnTo>
                  <a:cubicBezTo>
                    <a:pt x="3632" y="45124"/>
                    <a:pt x="4489" y="44743"/>
                    <a:pt x="4680" y="44933"/>
                  </a:cubicBezTo>
                  <a:close/>
                </a:path>
              </a:pathLst>
            </a:custGeom>
            <a:solidFill>
              <a:srgbClr val="263238"/>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8A2D42E-700F-0311-E9F0-E5DC4839E822}"/>
                </a:ext>
              </a:extLst>
            </p:cNvPr>
            <p:cNvSpPr/>
            <p:nvPr/>
          </p:nvSpPr>
          <p:spPr>
            <a:xfrm>
              <a:off x="2307499" y="5290427"/>
              <a:ext cx="36750" cy="42238"/>
            </a:xfrm>
            <a:custGeom>
              <a:avLst/>
              <a:gdLst>
                <a:gd name="connsiteX0" fmla="*/ 651 w 36750"/>
                <a:gd name="connsiteY0" fmla="*/ 42239 h 42238"/>
                <a:gd name="connsiteX1" fmla="*/ 651 w 36750"/>
                <a:gd name="connsiteY1" fmla="*/ 33285 h 42238"/>
                <a:gd name="connsiteX2" fmla="*/ 10176 w 36750"/>
                <a:gd name="connsiteY2" fmla="*/ 14235 h 42238"/>
                <a:gd name="connsiteX3" fmla="*/ 27892 w 36750"/>
                <a:gd name="connsiteY3" fmla="*/ 1757 h 42238"/>
                <a:gd name="connsiteX4" fmla="*/ 36750 w 36750"/>
                <a:gd name="connsiteY4" fmla="*/ 329 h 42238"/>
                <a:gd name="connsiteX5" fmla="*/ 13890 w 36750"/>
                <a:gd name="connsiteY5" fmla="*/ 17474 h 42238"/>
                <a:gd name="connsiteX6" fmla="*/ 651 w 36750"/>
                <a:gd name="connsiteY6" fmla="*/ 42239 h 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50" h="42238">
                  <a:moveTo>
                    <a:pt x="651" y="42239"/>
                  </a:moveTo>
                  <a:cubicBezTo>
                    <a:pt x="-16" y="42239"/>
                    <a:pt x="-397" y="38715"/>
                    <a:pt x="651" y="33285"/>
                  </a:cubicBezTo>
                  <a:cubicBezTo>
                    <a:pt x="2260" y="26266"/>
                    <a:pt x="5527" y="19731"/>
                    <a:pt x="10176" y="14235"/>
                  </a:cubicBezTo>
                  <a:cubicBezTo>
                    <a:pt x="14957" y="8673"/>
                    <a:pt x="21044" y="4386"/>
                    <a:pt x="27892" y="1757"/>
                  </a:cubicBezTo>
                  <a:cubicBezTo>
                    <a:pt x="33131" y="-243"/>
                    <a:pt x="36655" y="-243"/>
                    <a:pt x="36750" y="329"/>
                  </a:cubicBezTo>
                  <a:cubicBezTo>
                    <a:pt x="28425" y="5034"/>
                    <a:pt x="20739" y="10797"/>
                    <a:pt x="13890" y="17474"/>
                  </a:cubicBezTo>
                  <a:cubicBezTo>
                    <a:pt x="8413" y="25113"/>
                    <a:pt x="3956" y="33438"/>
                    <a:pt x="651" y="42239"/>
                  </a:cubicBezTo>
                  <a:close/>
                </a:path>
              </a:pathLst>
            </a:custGeom>
            <a:solidFill>
              <a:srgbClr val="263238"/>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777DB88-0F96-6C14-9295-9915BDAFC6D1}"/>
                </a:ext>
              </a:extLst>
            </p:cNvPr>
            <p:cNvSpPr/>
            <p:nvPr/>
          </p:nvSpPr>
          <p:spPr>
            <a:xfrm>
              <a:off x="2285004" y="5280469"/>
              <a:ext cx="37623" cy="42957"/>
            </a:xfrm>
            <a:custGeom>
              <a:avLst/>
              <a:gdLst>
                <a:gd name="connsiteX0" fmla="*/ 0 w 37623"/>
                <a:gd name="connsiteY0" fmla="*/ 42958 h 42957"/>
                <a:gd name="connsiteX1" fmla="*/ 12097 w 37623"/>
                <a:gd name="connsiteY1" fmla="*/ 15526 h 42957"/>
                <a:gd name="connsiteX2" fmla="*/ 37624 w 37623"/>
                <a:gd name="connsiteY2" fmla="*/ 0 h 42957"/>
                <a:gd name="connsiteX3" fmla="*/ 15812 w 37623"/>
                <a:gd name="connsiteY3" fmla="*/ 19050 h 42957"/>
                <a:gd name="connsiteX4" fmla="*/ 0 w 37623"/>
                <a:gd name="connsiteY4" fmla="*/ 42958 h 42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3" h="42957">
                  <a:moveTo>
                    <a:pt x="0" y="42958"/>
                  </a:moveTo>
                  <a:cubicBezTo>
                    <a:pt x="352" y="32595"/>
                    <a:pt x="4686" y="22774"/>
                    <a:pt x="12097" y="15526"/>
                  </a:cubicBezTo>
                  <a:cubicBezTo>
                    <a:pt x="18259" y="7230"/>
                    <a:pt x="27422" y="1657"/>
                    <a:pt x="37624" y="0"/>
                  </a:cubicBezTo>
                  <a:cubicBezTo>
                    <a:pt x="30004" y="5934"/>
                    <a:pt x="22717" y="12297"/>
                    <a:pt x="15812" y="19050"/>
                  </a:cubicBezTo>
                  <a:cubicBezTo>
                    <a:pt x="10077" y="26699"/>
                    <a:pt x="4801" y="34690"/>
                    <a:pt x="0" y="42958"/>
                  </a:cubicBezTo>
                  <a:close/>
                </a:path>
              </a:pathLst>
            </a:custGeom>
            <a:solidFill>
              <a:srgbClr val="263238"/>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C3C0CB7-12CC-F690-8BED-C4D00CCD2144}"/>
                </a:ext>
              </a:extLst>
            </p:cNvPr>
            <p:cNvSpPr/>
            <p:nvPr/>
          </p:nvSpPr>
          <p:spPr>
            <a:xfrm>
              <a:off x="2339987" y="5306054"/>
              <a:ext cx="21151" cy="43471"/>
            </a:xfrm>
            <a:custGeom>
              <a:avLst/>
              <a:gdLst>
                <a:gd name="connsiteX0" fmla="*/ 1500 w 21151"/>
                <a:gd name="connsiteY0" fmla="*/ 43471 h 43471"/>
                <a:gd name="connsiteX1" fmla="*/ 4072 w 21151"/>
                <a:gd name="connsiteY1" fmla="*/ 18516 h 43471"/>
                <a:gd name="connsiteX2" fmla="*/ 21122 w 21151"/>
                <a:gd name="connsiteY2" fmla="*/ 132 h 43471"/>
                <a:gd name="connsiteX3" fmla="*/ 8644 w 21151"/>
                <a:gd name="connsiteY3" fmla="*/ 20611 h 43471"/>
                <a:gd name="connsiteX4" fmla="*/ 1500 w 21151"/>
                <a:gd name="connsiteY4" fmla="*/ 43471 h 43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 h="43471">
                  <a:moveTo>
                    <a:pt x="1500" y="43471"/>
                  </a:moveTo>
                  <a:cubicBezTo>
                    <a:pt x="-1176" y="35156"/>
                    <a:pt x="-243" y="26107"/>
                    <a:pt x="4072" y="18516"/>
                  </a:cubicBezTo>
                  <a:cubicBezTo>
                    <a:pt x="9977" y="5276"/>
                    <a:pt x="20550" y="-1011"/>
                    <a:pt x="21122" y="132"/>
                  </a:cubicBezTo>
                  <a:cubicBezTo>
                    <a:pt x="21693" y="1275"/>
                    <a:pt x="13883" y="8609"/>
                    <a:pt x="8644" y="20611"/>
                  </a:cubicBezTo>
                  <a:cubicBezTo>
                    <a:pt x="3405" y="32612"/>
                    <a:pt x="2929" y="43471"/>
                    <a:pt x="1500" y="43471"/>
                  </a:cubicBezTo>
                  <a:close/>
                </a:path>
              </a:pathLst>
            </a:custGeom>
            <a:solidFill>
              <a:srgbClr val="263238"/>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9480CD5-1957-F6B0-819B-4B46977D64C5}"/>
                </a:ext>
              </a:extLst>
            </p:cNvPr>
            <p:cNvSpPr/>
            <p:nvPr/>
          </p:nvSpPr>
          <p:spPr>
            <a:xfrm>
              <a:off x="2340021" y="5237148"/>
              <a:ext cx="20075" cy="57894"/>
            </a:xfrm>
            <a:custGeom>
              <a:avLst/>
              <a:gdLst>
                <a:gd name="connsiteX0" fmla="*/ 4990 w 20075"/>
                <a:gd name="connsiteY0" fmla="*/ 57894 h 57894"/>
                <a:gd name="connsiteX1" fmla="*/ 133 w 20075"/>
                <a:gd name="connsiteY1" fmla="*/ 41416 h 57894"/>
                <a:gd name="connsiteX2" fmla="*/ 1085 w 20075"/>
                <a:gd name="connsiteY2" fmla="*/ 22366 h 57894"/>
                <a:gd name="connsiteX3" fmla="*/ 2895 w 20075"/>
                <a:gd name="connsiteY3" fmla="*/ 11603 h 57894"/>
                <a:gd name="connsiteX4" fmla="*/ 4419 w 20075"/>
                <a:gd name="connsiteY4" fmla="*/ 5507 h 57894"/>
                <a:gd name="connsiteX5" fmla="*/ 10229 w 20075"/>
                <a:gd name="connsiteY5" fmla="*/ 173 h 57894"/>
                <a:gd name="connsiteX6" fmla="*/ 17849 w 20075"/>
                <a:gd name="connsiteY6" fmla="*/ 3697 h 57894"/>
                <a:gd name="connsiteX7" fmla="*/ 19754 w 20075"/>
                <a:gd name="connsiteY7" fmla="*/ 10174 h 57894"/>
                <a:gd name="connsiteX8" fmla="*/ 19754 w 20075"/>
                <a:gd name="connsiteY8" fmla="*/ 21413 h 57894"/>
                <a:gd name="connsiteX9" fmla="*/ 14611 w 20075"/>
                <a:gd name="connsiteY9" fmla="*/ 39606 h 57894"/>
                <a:gd name="connsiteX10" fmla="*/ 4133 w 20075"/>
                <a:gd name="connsiteY10" fmla="*/ 53227 h 57894"/>
                <a:gd name="connsiteX11" fmla="*/ 11467 w 20075"/>
                <a:gd name="connsiteY11" fmla="*/ 38178 h 57894"/>
                <a:gd name="connsiteX12" fmla="*/ 15277 w 20075"/>
                <a:gd name="connsiteY12" fmla="*/ 21033 h 57894"/>
                <a:gd name="connsiteX13" fmla="*/ 15277 w 20075"/>
                <a:gd name="connsiteY13" fmla="*/ 10650 h 57894"/>
                <a:gd name="connsiteX14" fmla="*/ 11848 w 20075"/>
                <a:gd name="connsiteY14" fmla="*/ 4935 h 57894"/>
                <a:gd name="connsiteX15" fmla="*/ 8038 w 20075"/>
                <a:gd name="connsiteY15" fmla="*/ 12460 h 57894"/>
                <a:gd name="connsiteX16" fmla="*/ 5943 w 20075"/>
                <a:gd name="connsiteY16" fmla="*/ 23033 h 57894"/>
                <a:gd name="connsiteX17" fmla="*/ 4038 w 20075"/>
                <a:gd name="connsiteY17" fmla="*/ 40845 h 57894"/>
                <a:gd name="connsiteX18" fmla="*/ 4990 w 20075"/>
                <a:gd name="connsiteY18" fmla="*/ 57894 h 5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075" h="57894">
                  <a:moveTo>
                    <a:pt x="4990" y="57894"/>
                  </a:moveTo>
                  <a:cubicBezTo>
                    <a:pt x="1723" y="53027"/>
                    <a:pt x="28" y="47274"/>
                    <a:pt x="133" y="41416"/>
                  </a:cubicBezTo>
                  <a:cubicBezTo>
                    <a:pt x="-210" y="35053"/>
                    <a:pt x="114" y="28662"/>
                    <a:pt x="1085" y="22366"/>
                  </a:cubicBezTo>
                  <a:cubicBezTo>
                    <a:pt x="1561" y="18842"/>
                    <a:pt x="2228" y="15222"/>
                    <a:pt x="2895" y="11603"/>
                  </a:cubicBezTo>
                  <a:cubicBezTo>
                    <a:pt x="3238" y="9536"/>
                    <a:pt x="3743" y="7497"/>
                    <a:pt x="4419" y="5507"/>
                  </a:cubicBezTo>
                  <a:cubicBezTo>
                    <a:pt x="5409" y="2916"/>
                    <a:pt x="7562" y="944"/>
                    <a:pt x="10229" y="173"/>
                  </a:cubicBezTo>
                  <a:cubicBezTo>
                    <a:pt x="13277" y="-522"/>
                    <a:pt x="16411" y="925"/>
                    <a:pt x="17849" y="3697"/>
                  </a:cubicBezTo>
                  <a:cubicBezTo>
                    <a:pt x="18992" y="5678"/>
                    <a:pt x="19640" y="7898"/>
                    <a:pt x="19754" y="10174"/>
                  </a:cubicBezTo>
                  <a:cubicBezTo>
                    <a:pt x="20183" y="13908"/>
                    <a:pt x="20183" y="17680"/>
                    <a:pt x="19754" y="21413"/>
                  </a:cubicBezTo>
                  <a:cubicBezTo>
                    <a:pt x="19106" y="27729"/>
                    <a:pt x="17363" y="33882"/>
                    <a:pt x="14611" y="39606"/>
                  </a:cubicBezTo>
                  <a:cubicBezTo>
                    <a:pt x="9848" y="49131"/>
                    <a:pt x="4514" y="53608"/>
                    <a:pt x="4133" y="53227"/>
                  </a:cubicBezTo>
                  <a:cubicBezTo>
                    <a:pt x="3752" y="52846"/>
                    <a:pt x="7753" y="47703"/>
                    <a:pt x="11467" y="38178"/>
                  </a:cubicBezTo>
                  <a:cubicBezTo>
                    <a:pt x="13525" y="32662"/>
                    <a:pt x="14811" y="26900"/>
                    <a:pt x="15277" y="21033"/>
                  </a:cubicBezTo>
                  <a:cubicBezTo>
                    <a:pt x="15611" y="17575"/>
                    <a:pt x="15611" y="14098"/>
                    <a:pt x="15277" y="10650"/>
                  </a:cubicBezTo>
                  <a:cubicBezTo>
                    <a:pt x="15277" y="7221"/>
                    <a:pt x="13277" y="4269"/>
                    <a:pt x="11848" y="4935"/>
                  </a:cubicBezTo>
                  <a:cubicBezTo>
                    <a:pt x="10420" y="5602"/>
                    <a:pt x="8705" y="8650"/>
                    <a:pt x="8038" y="12460"/>
                  </a:cubicBezTo>
                  <a:cubicBezTo>
                    <a:pt x="7372" y="16270"/>
                    <a:pt x="6610" y="19604"/>
                    <a:pt x="5943" y="23033"/>
                  </a:cubicBezTo>
                  <a:cubicBezTo>
                    <a:pt x="4876" y="28919"/>
                    <a:pt x="4238" y="34873"/>
                    <a:pt x="4038" y="40845"/>
                  </a:cubicBezTo>
                  <a:cubicBezTo>
                    <a:pt x="3562" y="51512"/>
                    <a:pt x="5752" y="57609"/>
                    <a:pt x="4990" y="57894"/>
                  </a:cubicBezTo>
                  <a:close/>
                </a:path>
              </a:pathLst>
            </a:custGeom>
            <a:solidFill>
              <a:srgbClr val="263238"/>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7E2BBDD-6F9E-825D-9CAA-0009D682745D}"/>
                </a:ext>
              </a:extLst>
            </p:cNvPr>
            <p:cNvSpPr/>
            <p:nvPr/>
          </p:nvSpPr>
          <p:spPr>
            <a:xfrm>
              <a:off x="2343202" y="5262318"/>
              <a:ext cx="44825" cy="33105"/>
            </a:xfrm>
            <a:custGeom>
              <a:avLst/>
              <a:gdLst>
                <a:gd name="connsiteX0" fmla="*/ 5239 w 44825"/>
                <a:gd name="connsiteY0" fmla="*/ 31867 h 33105"/>
                <a:gd name="connsiteX1" fmla="*/ 2476 w 44825"/>
                <a:gd name="connsiteY1" fmla="*/ 33106 h 33105"/>
                <a:gd name="connsiteX2" fmla="*/ 1048 w 44825"/>
                <a:gd name="connsiteY2" fmla="*/ 33106 h 33105"/>
                <a:gd name="connsiteX3" fmla="*/ 1714 w 44825"/>
                <a:gd name="connsiteY3" fmla="*/ 31582 h 33105"/>
                <a:gd name="connsiteX4" fmla="*/ 12859 w 44825"/>
                <a:gd name="connsiteY4" fmla="*/ 15579 h 33105"/>
                <a:gd name="connsiteX5" fmla="*/ 24575 w 44825"/>
                <a:gd name="connsiteY5" fmla="*/ 6054 h 33105"/>
                <a:gd name="connsiteX6" fmla="*/ 32099 w 44825"/>
                <a:gd name="connsiteY6" fmla="*/ 1768 h 33105"/>
                <a:gd name="connsiteX7" fmla="*/ 36957 w 44825"/>
                <a:gd name="connsiteY7" fmla="*/ 54 h 33105"/>
                <a:gd name="connsiteX8" fmla="*/ 43148 w 44825"/>
                <a:gd name="connsiteY8" fmla="*/ 2054 h 33105"/>
                <a:gd name="connsiteX9" fmla="*/ 43720 w 44825"/>
                <a:gd name="connsiteY9" fmla="*/ 10150 h 33105"/>
                <a:gd name="connsiteX10" fmla="*/ 39910 w 44825"/>
                <a:gd name="connsiteY10" fmla="*/ 14722 h 33105"/>
                <a:gd name="connsiteX11" fmla="*/ 31813 w 44825"/>
                <a:gd name="connsiteY11" fmla="*/ 21485 h 33105"/>
                <a:gd name="connsiteX12" fmla="*/ 15907 w 44825"/>
                <a:gd name="connsiteY12" fmla="*/ 29295 h 33105"/>
                <a:gd name="connsiteX13" fmla="*/ 0 w 44825"/>
                <a:gd name="connsiteY13" fmla="*/ 31105 h 33105"/>
                <a:gd name="connsiteX14" fmla="*/ 14764 w 44825"/>
                <a:gd name="connsiteY14" fmla="*/ 25962 h 33105"/>
                <a:gd name="connsiteX15" fmla="*/ 29146 w 44825"/>
                <a:gd name="connsiteY15" fmla="*/ 17770 h 33105"/>
                <a:gd name="connsiteX16" fmla="*/ 36481 w 44825"/>
                <a:gd name="connsiteY16" fmla="*/ 11293 h 33105"/>
                <a:gd name="connsiteX17" fmla="*/ 39624 w 44825"/>
                <a:gd name="connsiteY17" fmla="*/ 5578 h 33105"/>
                <a:gd name="connsiteX18" fmla="*/ 27146 w 44825"/>
                <a:gd name="connsiteY18" fmla="*/ 10055 h 33105"/>
                <a:gd name="connsiteX19" fmla="*/ 15621 w 44825"/>
                <a:gd name="connsiteY19" fmla="*/ 18723 h 33105"/>
                <a:gd name="connsiteX20" fmla="*/ 3048 w 44825"/>
                <a:gd name="connsiteY20" fmla="*/ 32629 h 33105"/>
                <a:gd name="connsiteX21" fmla="*/ 2286 w 44825"/>
                <a:gd name="connsiteY21" fmla="*/ 31486 h 33105"/>
                <a:gd name="connsiteX22" fmla="*/ 5239 w 44825"/>
                <a:gd name="connsiteY22" fmla="*/ 31867 h 3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825" h="33105">
                  <a:moveTo>
                    <a:pt x="5239" y="31867"/>
                  </a:moveTo>
                  <a:cubicBezTo>
                    <a:pt x="5239" y="31867"/>
                    <a:pt x="4382" y="32534"/>
                    <a:pt x="2476" y="33106"/>
                  </a:cubicBezTo>
                  <a:lnTo>
                    <a:pt x="1048" y="33106"/>
                  </a:lnTo>
                  <a:lnTo>
                    <a:pt x="1714" y="31582"/>
                  </a:lnTo>
                  <a:cubicBezTo>
                    <a:pt x="4486" y="25647"/>
                    <a:pt x="8258" y="20237"/>
                    <a:pt x="12859" y="15579"/>
                  </a:cubicBezTo>
                  <a:cubicBezTo>
                    <a:pt x="16450" y="12036"/>
                    <a:pt x="20374" y="8845"/>
                    <a:pt x="24575" y="6054"/>
                  </a:cubicBezTo>
                  <a:cubicBezTo>
                    <a:pt x="27003" y="4493"/>
                    <a:pt x="29518" y="3064"/>
                    <a:pt x="32099" y="1768"/>
                  </a:cubicBezTo>
                  <a:cubicBezTo>
                    <a:pt x="33614" y="940"/>
                    <a:pt x="35252" y="359"/>
                    <a:pt x="36957" y="54"/>
                  </a:cubicBezTo>
                  <a:cubicBezTo>
                    <a:pt x="39214" y="-213"/>
                    <a:pt x="41472" y="520"/>
                    <a:pt x="43148" y="2054"/>
                  </a:cubicBezTo>
                  <a:cubicBezTo>
                    <a:pt x="45149" y="4311"/>
                    <a:pt x="45387" y="7636"/>
                    <a:pt x="43720" y="10150"/>
                  </a:cubicBezTo>
                  <a:cubicBezTo>
                    <a:pt x="42672" y="11846"/>
                    <a:pt x="41386" y="13389"/>
                    <a:pt x="39910" y="14722"/>
                  </a:cubicBezTo>
                  <a:cubicBezTo>
                    <a:pt x="37424" y="17218"/>
                    <a:pt x="34709" y="19475"/>
                    <a:pt x="31813" y="21485"/>
                  </a:cubicBezTo>
                  <a:cubicBezTo>
                    <a:pt x="26927" y="24866"/>
                    <a:pt x="21565" y="27495"/>
                    <a:pt x="15907" y="29295"/>
                  </a:cubicBezTo>
                  <a:cubicBezTo>
                    <a:pt x="10887" y="31401"/>
                    <a:pt x="5363" y="32029"/>
                    <a:pt x="0" y="31105"/>
                  </a:cubicBezTo>
                  <a:cubicBezTo>
                    <a:pt x="0" y="30343"/>
                    <a:pt x="5905" y="29676"/>
                    <a:pt x="14764" y="25962"/>
                  </a:cubicBezTo>
                  <a:cubicBezTo>
                    <a:pt x="19879" y="23838"/>
                    <a:pt x="24708" y="21085"/>
                    <a:pt x="29146" y="17770"/>
                  </a:cubicBezTo>
                  <a:cubicBezTo>
                    <a:pt x="31747" y="15799"/>
                    <a:pt x="34204" y="13636"/>
                    <a:pt x="36481" y="11293"/>
                  </a:cubicBezTo>
                  <a:cubicBezTo>
                    <a:pt x="39053" y="9007"/>
                    <a:pt x="40672" y="5959"/>
                    <a:pt x="39624" y="5578"/>
                  </a:cubicBezTo>
                  <a:cubicBezTo>
                    <a:pt x="37814" y="3387"/>
                    <a:pt x="31242" y="7674"/>
                    <a:pt x="27146" y="10055"/>
                  </a:cubicBezTo>
                  <a:cubicBezTo>
                    <a:pt x="23079" y="12636"/>
                    <a:pt x="19231" y="15532"/>
                    <a:pt x="15621" y="18723"/>
                  </a:cubicBezTo>
                  <a:cubicBezTo>
                    <a:pt x="11068" y="23018"/>
                    <a:pt x="6867" y="27667"/>
                    <a:pt x="3048" y="32629"/>
                  </a:cubicBezTo>
                  <a:lnTo>
                    <a:pt x="2286" y="31486"/>
                  </a:lnTo>
                  <a:cubicBezTo>
                    <a:pt x="4191" y="31486"/>
                    <a:pt x="4763" y="31582"/>
                    <a:pt x="5239" y="31867"/>
                  </a:cubicBezTo>
                  <a:close/>
                </a:path>
              </a:pathLst>
            </a:custGeom>
            <a:solidFill>
              <a:srgbClr val="263238"/>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9D1A52C-C91B-3400-D1ED-70B793251F2E}"/>
                </a:ext>
              </a:extLst>
            </p:cNvPr>
            <p:cNvSpPr/>
            <p:nvPr/>
          </p:nvSpPr>
          <p:spPr>
            <a:xfrm>
              <a:off x="1856379" y="3649027"/>
              <a:ext cx="636079" cy="270926"/>
            </a:xfrm>
            <a:custGeom>
              <a:avLst/>
              <a:gdLst>
                <a:gd name="connsiteX0" fmla="*/ 498538 w 636079"/>
                <a:gd name="connsiteY0" fmla="*/ 75247 h 270926"/>
                <a:gd name="connsiteX1" fmla="*/ 581882 w 636079"/>
                <a:gd name="connsiteY1" fmla="*/ 88678 h 270926"/>
                <a:gd name="connsiteX2" fmla="*/ 636080 w 636079"/>
                <a:gd name="connsiteY2" fmla="*/ 163639 h 270926"/>
                <a:gd name="connsiteX3" fmla="*/ 620268 w 636079"/>
                <a:gd name="connsiteY3" fmla="*/ 220789 h 270926"/>
                <a:gd name="connsiteX4" fmla="*/ 610743 w 636079"/>
                <a:gd name="connsiteY4" fmla="*/ 224028 h 270926"/>
                <a:gd name="connsiteX5" fmla="*/ 612743 w 636079"/>
                <a:gd name="connsiteY5" fmla="*/ 245459 h 270926"/>
                <a:gd name="connsiteX6" fmla="*/ 600361 w 636079"/>
                <a:gd name="connsiteY6" fmla="*/ 268510 h 270926"/>
                <a:gd name="connsiteX7" fmla="*/ 600361 w 636079"/>
                <a:gd name="connsiteY7" fmla="*/ 268510 h 270926"/>
                <a:gd name="connsiteX8" fmla="*/ 557213 w 636079"/>
                <a:gd name="connsiteY8" fmla="*/ 193738 h 270926"/>
                <a:gd name="connsiteX9" fmla="*/ 575024 w 636079"/>
                <a:gd name="connsiteY9" fmla="*/ 269938 h 270926"/>
                <a:gd name="connsiteX10" fmla="*/ 545973 w 636079"/>
                <a:gd name="connsiteY10" fmla="*/ 264986 h 270926"/>
                <a:gd name="connsiteX11" fmla="*/ 507873 w 636079"/>
                <a:gd name="connsiteY11" fmla="*/ 171069 h 270926"/>
                <a:gd name="connsiteX12" fmla="*/ 479298 w 636079"/>
                <a:gd name="connsiteY12" fmla="*/ 153067 h 270926"/>
                <a:gd name="connsiteX13" fmla="*/ 507873 w 636079"/>
                <a:gd name="connsiteY13" fmla="*/ 247174 h 270926"/>
                <a:gd name="connsiteX14" fmla="*/ 483299 w 636079"/>
                <a:gd name="connsiteY14" fmla="*/ 255937 h 270926"/>
                <a:gd name="connsiteX15" fmla="*/ 434912 w 636079"/>
                <a:gd name="connsiteY15" fmla="*/ 169736 h 270926"/>
                <a:gd name="connsiteX16" fmla="*/ 953 w 636079"/>
                <a:gd name="connsiteY16" fmla="*/ 230505 h 270926"/>
                <a:gd name="connsiteX17" fmla="*/ 0 w 636079"/>
                <a:gd name="connsiteY17" fmla="*/ 174403 h 270926"/>
                <a:gd name="connsiteX18" fmla="*/ 105346 w 636079"/>
                <a:gd name="connsiteY18" fmla="*/ 0 h 27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6079" h="270926">
                  <a:moveTo>
                    <a:pt x="498538" y="75247"/>
                  </a:moveTo>
                  <a:lnTo>
                    <a:pt x="581882" y="88678"/>
                  </a:lnTo>
                  <a:lnTo>
                    <a:pt x="636080" y="163639"/>
                  </a:lnTo>
                  <a:lnTo>
                    <a:pt x="620268" y="220789"/>
                  </a:lnTo>
                  <a:lnTo>
                    <a:pt x="610743" y="224028"/>
                  </a:lnTo>
                  <a:lnTo>
                    <a:pt x="612743" y="245459"/>
                  </a:lnTo>
                  <a:cubicBezTo>
                    <a:pt x="613639" y="254936"/>
                    <a:pt x="608752" y="264023"/>
                    <a:pt x="600361" y="268510"/>
                  </a:cubicBezTo>
                  <a:lnTo>
                    <a:pt x="600361" y="268510"/>
                  </a:lnTo>
                  <a:lnTo>
                    <a:pt x="557213" y="193738"/>
                  </a:lnTo>
                  <a:lnTo>
                    <a:pt x="575024" y="269938"/>
                  </a:lnTo>
                  <a:cubicBezTo>
                    <a:pt x="565071" y="272253"/>
                    <a:pt x="554603" y="270462"/>
                    <a:pt x="545973" y="264986"/>
                  </a:cubicBezTo>
                  <a:cubicBezTo>
                    <a:pt x="527590" y="255461"/>
                    <a:pt x="507873" y="171069"/>
                    <a:pt x="507873" y="171069"/>
                  </a:cubicBezTo>
                  <a:lnTo>
                    <a:pt x="479298" y="153067"/>
                  </a:lnTo>
                  <a:lnTo>
                    <a:pt x="507873" y="247174"/>
                  </a:lnTo>
                  <a:cubicBezTo>
                    <a:pt x="501320" y="253489"/>
                    <a:pt x="492366" y="256680"/>
                    <a:pt x="483299" y="255937"/>
                  </a:cubicBezTo>
                  <a:cubicBezTo>
                    <a:pt x="467392" y="255079"/>
                    <a:pt x="434912" y="169736"/>
                    <a:pt x="434912" y="169736"/>
                  </a:cubicBezTo>
                  <a:lnTo>
                    <a:pt x="953" y="230505"/>
                  </a:lnTo>
                  <a:lnTo>
                    <a:pt x="0" y="174403"/>
                  </a:lnTo>
                  <a:lnTo>
                    <a:pt x="105346" y="0"/>
                  </a:lnTo>
                  <a:close/>
                </a:path>
              </a:pathLst>
            </a:custGeom>
            <a:solidFill>
              <a:schemeClr val="bg1"/>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2A99D21-8396-EDCD-A617-504991DFB62E}"/>
                </a:ext>
              </a:extLst>
            </p:cNvPr>
            <p:cNvSpPr/>
            <p:nvPr/>
          </p:nvSpPr>
          <p:spPr>
            <a:xfrm>
              <a:off x="1279700" y="2489358"/>
              <a:ext cx="467432" cy="534828"/>
            </a:xfrm>
            <a:custGeom>
              <a:avLst/>
              <a:gdLst>
                <a:gd name="connsiteX0" fmla="*/ 133576 w 467432"/>
                <a:gd name="connsiteY0" fmla="*/ 534829 h 534828"/>
                <a:gd name="connsiteX1" fmla="*/ 41851 w 467432"/>
                <a:gd name="connsiteY1" fmla="*/ 426053 h 534828"/>
                <a:gd name="connsiteX2" fmla="*/ 32326 w 467432"/>
                <a:gd name="connsiteY2" fmla="*/ 364046 h 534828"/>
                <a:gd name="connsiteX3" fmla="*/ 36 w 467432"/>
                <a:gd name="connsiteY3" fmla="*/ 280511 h 534828"/>
                <a:gd name="connsiteX4" fmla="*/ 9561 w 467432"/>
                <a:gd name="connsiteY4" fmla="*/ 221647 h 534828"/>
                <a:gd name="connsiteX5" fmla="*/ 5941 w 467432"/>
                <a:gd name="connsiteY5" fmla="*/ 164021 h 534828"/>
                <a:gd name="connsiteX6" fmla="*/ 82141 w 467432"/>
                <a:gd name="connsiteY6" fmla="*/ 48673 h 534828"/>
                <a:gd name="connsiteX7" fmla="*/ 202156 w 467432"/>
                <a:gd name="connsiteY7" fmla="*/ 0 h 534828"/>
                <a:gd name="connsiteX8" fmla="*/ 387132 w 467432"/>
                <a:gd name="connsiteY8" fmla="*/ 75438 h 534828"/>
                <a:gd name="connsiteX9" fmla="*/ 462094 w 467432"/>
                <a:gd name="connsiteY9" fmla="*/ 387667 h 53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7432" h="534828">
                  <a:moveTo>
                    <a:pt x="133576" y="534829"/>
                  </a:moveTo>
                  <a:cubicBezTo>
                    <a:pt x="86594" y="516388"/>
                    <a:pt x="52096" y="475478"/>
                    <a:pt x="41851" y="426053"/>
                  </a:cubicBezTo>
                  <a:cubicBezTo>
                    <a:pt x="37850" y="405479"/>
                    <a:pt x="38136" y="384048"/>
                    <a:pt x="32326" y="364046"/>
                  </a:cubicBezTo>
                  <a:cubicBezTo>
                    <a:pt x="23372" y="335471"/>
                    <a:pt x="1179" y="310610"/>
                    <a:pt x="36" y="280511"/>
                  </a:cubicBezTo>
                  <a:cubicBezTo>
                    <a:pt x="-631" y="260604"/>
                    <a:pt x="8227" y="241554"/>
                    <a:pt x="9561" y="221647"/>
                  </a:cubicBezTo>
                  <a:cubicBezTo>
                    <a:pt x="10894" y="201739"/>
                    <a:pt x="6322" y="183547"/>
                    <a:pt x="5941" y="164021"/>
                  </a:cubicBezTo>
                  <a:cubicBezTo>
                    <a:pt x="5775" y="113728"/>
                    <a:pt x="35816" y="68256"/>
                    <a:pt x="82141" y="48673"/>
                  </a:cubicBezTo>
                  <a:lnTo>
                    <a:pt x="202156" y="0"/>
                  </a:lnTo>
                  <a:lnTo>
                    <a:pt x="387132" y="75438"/>
                  </a:lnTo>
                  <a:cubicBezTo>
                    <a:pt x="387132" y="75438"/>
                    <a:pt x="491907" y="177546"/>
                    <a:pt x="462094" y="387667"/>
                  </a:cubicBezTo>
                  <a:close/>
                </a:path>
              </a:pathLst>
            </a:custGeom>
            <a:solidFill>
              <a:srgbClr val="44535B"/>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8F69A05-0DDB-3F42-BEA1-4B281D749F02}"/>
                </a:ext>
              </a:extLst>
            </p:cNvPr>
            <p:cNvSpPr/>
            <p:nvPr/>
          </p:nvSpPr>
          <p:spPr>
            <a:xfrm>
              <a:off x="1716647" y="2883115"/>
              <a:ext cx="51083" cy="57639"/>
            </a:xfrm>
            <a:custGeom>
              <a:avLst/>
              <a:gdLst>
                <a:gd name="connsiteX0" fmla="*/ 5239 w 51083"/>
                <a:gd name="connsiteY0" fmla="*/ 12485 h 57639"/>
                <a:gd name="connsiteX1" fmla="*/ 18479 w 51083"/>
                <a:gd name="connsiteY1" fmla="*/ 1912 h 57639"/>
                <a:gd name="connsiteX2" fmla="*/ 17431 w 51083"/>
                <a:gd name="connsiteY2" fmla="*/ 1912 h 57639"/>
                <a:gd name="connsiteX3" fmla="*/ 20384 w 51083"/>
                <a:gd name="connsiteY3" fmla="*/ 1150 h 57639"/>
                <a:gd name="connsiteX4" fmla="*/ 31528 w 51083"/>
                <a:gd name="connsiteY4" fmla="*/ 1150 h 57639"/>
                <a:gd name="connsiteX5" fmla="*/ 31528 w 51083"/>
                <a:gd name="connsiteY5" fmla="*/ 1150 h 57639"/>
                <a:gd name="connsiteX6" fmla="*/ 46958 w 51083"/>
                <a:gd name="connsiteY6" fmla="*/ 12294 h 57639"/>
                <a:gd name="connsiteX7" fmla="*/ 46196 w 51083"/>
                <a:gd name="connsiteY7" fmla="*/ 44489 h 57639"/>
                <a:gd name="connsiteX8" fmla="*/ 14393 w 51083"/>
                <a:gd name="connsiteY8" fmla="*/ 55147 h 57639"/>
                <a:gd name="connsiteX9" fmla="*/ 2096 w 51083"/>
                <a:gd name="connsiteY9" fmla="*/ 40203 h 57639"/>
                <a:gd name="connsiteX10" fmla="*/ 5239 w 51083"/>
                <a:gd name="connsiteY10" fmla="*/ 12485 h 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083" h="57639">
                  <a:moveTo>
                    <a:pt x="5239" y="12485"/>
                  </a:moveTo>
                  <a:cubicBezTo>
                    <a:pt x="8697" y="7913"/>
                    <a:pt x="13249" y="4274"/>
                    <a:pt x="18479" y="1912"/>
                  </a:cubicBezTo>
                  <a:lnTo>
                    <a:pt x="17431" y="1912"/>
                  </a:lnTo>
                  <a:cubicBezTo>
                    <a:pt x="18393" y="1569"/>
                    <a:pt x="19374" y="1312"/>
                    <a:pt x="20384" y="1150"/>
                  </a:cubicBezTo>
                  <a:cubicBezTo>
                    <a:pt x="23937" y="-383"/>
                    <a:pt x="27975" y="-383"/>
                    <a:pt x="31528" y="1150"/>
                  </a:cubicBezTo>
                  <a:lnTo>
                    <a:pt x="31528" y="1150"/>
                  </a:lnTo>
                  <a:cubicBezTo>
                    <a:pt x="37881" y="2807"/>
                    <a:pt x="43387" y="6779"/>
                    <a:pt x="46958" y="12294"/>
                  </a:cubicBezTo>
                  <a:cubicBezTo>
                    <a:pt x="52721" y="22334"/>
                    <a:pt x="52426" y="34735"/>
                    <a:pt x="46196" y="44489"/>
                  </a:cubicBezTo>
                  <a:cubicBezTo>
                    <a:pt x="40358" y="56214"/>
                    <a:pt x="26118" y="60986"/>
                    <a:pt x="14393" y="55147"/>
                  </a:cubicBezTo>
                  <a:cubicBezTo>
                    <a:pt x="8354" y="52147"/>
                    <a:pt x="3886" y="46708"/>
                    <a:pt x="2096" y="40203"/>
                  </a:cubicBezTo>
                  <a:cubicBezTo>
                    <a:pt x="-1562" y="31021"/>
                    <a:pt x="-381" y="20619"/>
                    <a:pt x="5239" y="12485"/>
                  </a:cubicBezTo>
                  <a:close/>
                </a:path>
              </a:pathLst>
            </a:custGeom>
            <a:solidFill>
              <a:srgbClr val="455A64"/>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909B409-E8A9-A486-000E-8CFF33DEC9AF}"/>
                </a:ext>
              </a:extLst>
            </p:cNvPr>
            <p:cNvSpPr/>
            <p:nvPr/>
          </p:nvSpPr>
          <p:spPr>
            <a:xfrm>
              <a:off x="1350879" y="2571760"/>
              <a:ext cx="393820" cy="681889"/>
            </a:xfrm>
            <a:custGeom>
              <a:avLst/>
              <a:gdLst>
                <a:gd name="connsiteX0" fmla="*/ 368435 w 393820"/>
                <a:gd name="connsiteY0" fmla="*/ 131529 h 681889"/>
                <a:gd name="connsiteX1" fmla="*/ 235085 w 393820"/>
                <a:gd name="connsiteY1" fmla="*/ 1894 h 681889"/>
                <a:gd name="connsiteX2" fmla="*/ 31155 w 393820"/>
                <a:gd name="connsiteY2" fmla="*/ 79999 h 681889"/>
                <a:gd name="connsiteX3" fmla="*/ 389 w 393820"/>
                <a:gd name="connsiteY3" fmla="*/ 124386 h 681889"/>
                <a:gd name="connsiteX4" fmla="*/ 60873 w 393820"/>
                <a:gd name="connsiteY4" fmla="*/ 574061 h 681889"/>
                <a:gd name="connsiteX5" fmla="*/ 175744 w 393820"/>
                <a:gd name="connsiteY5" fmla="*/ 681598 h 681889"/>
                <a:gd name="connsiteX6" fmla="*/ 175744 w 393820"/>
                <a:gd name="connsiteY6" fmla="*/ 681598 h 681889"/>
                <a:gd name="connsiteX7" fmla="*/ 308380 w 393820"/>
                <a:gd name="connsiteY7" fmla="*/ 565822 h 681889"/>
                <a:gd name="connsiteX8" fmla="*/ 308332 w 393820"/>
                <a:gd name="connsiteY8" fmla="*/ 548248 h 681889"/>
                <a:gd name="connsiteX9" fmla="*/ 304332 w 393820"/>
                <a:gd name="connsiteY9" fmla="*/ 494051 h 681889"/>
                <a:gd name="connsiteX10" fmla="*/ 393486 w 393820"/>
                <a:gd name="connsiteY10" fmla="*/ 354700 h 681889"/>
                <a:gd name="connsiteX11" fmla="*/ 368435 w 393820"/>
                <a:gd name="connsiteY11" fmla="*/ 131529 h 68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820" h="681889">
                  <a:moveTo>
                    <a:pt x="368435" y="131529"/>
                  </a:moveTo>
                  <a:cubicBezTo>
                    <a:pt x="356243" y="64378"/>
                    <a:pt x="301760" y="-13155"/>
                    <a:pt x="235085" y="1894"/>
                  </a:cubicBezTo>
                  <a:lnTo>
                    <a:pt x="31155" y="79999"/>
                  </a:lnTo>
                  <a:cubicBezTo>
                    <a:pt x="10899" y="84514"/>
                    <a:pt x="-2491" y="103831"/>
                    <a:pt x="389" y="124386"/>
                  </a:cubicBezTo>
                  <a:lnTo>
                    <a:pt x="60873" y="574061"/>
                  </a:lnTo>
                  <a:cubicBezTo>
                    <a:pt x="68783" y="632630"/>
                    <a:pt x="116783" y="677560"/>
                    <a:pt x="175744" y="681598"/>
                  </a:cubicBezTo>
                  <a:lnTo>
                    <a:pt x="175744" y="681598"/>
                  </a:lnTo>
                  <a:cubicBezTo>
                    <a:pt x="244344" y="686256"/>
                    <a:pt x="303722" y="634421"/>
                    <a:pt x="308380" y="565822"/>
                  </a:cubicBezTo>
                  <a:cubicBezTo>
                    <a:pt x="308780" y="559973"/>
                    <a:pt x="308761" y="554097"/>
                    <a:pt x="308332" y="548248"/>
                  </a:cubicBezTo>
                  <a:cubicBezTo>
                    <a:pt x="305951" y="517197"/>
                    <a:pt x="304332" y="493956"/>
                    <a:pt x="304332" y="494051"/>
                  </a:cubicBezTo>
                  <a:cubicBezTo>
                    <a:pt x="304332" y="494146"/>
                    <a:pt x="389009" y="469476"/>
                    <a:pt x="393486" y="354700"/>
                  </a:cubicBezTo>
                  <a:cubicBezTo>
                    <a:pt x="396153" y="297550"/>
                    <a:pt x="382437" y="206015"/>
                    <a:pt x="368435" y="131529"/>
                  </a:cubicBezTo>
                  <a:close/>
                </a:path>
              </a:pathLst>
            </a:custGeom>
            <a:solidFill>
              <a:schemeClr val="bg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468ABA9-FA60-E261-1DB9-9D16B27019B2}"/>
                </a:ext>
              </a:extLst>
            </p:cNvPr>
            <p:cNvSpPr/>
            <p:nvPr/>
          </p:nvSpPr>
          <p:spPr>
            <a:xfrm>
              <a:off x="1669661" y="2790827"/>
              <a:ext cx="28915" cy="27996"/>
            </a:xfrm>
            <a:custGeom>
              <a:avLst/>
              <a:gdLst>
                <a:gd name="connsiteX0" fmla="*/ 28793 w 28915"/>
                <a:gd name="connsiteY0" fmla="*/ 11522 h 27996"/>
                <a:gd name="connsiteX1" fmla="*/ 16506 w 28915"/>
                <a:gd name="connsiteY1" fmla="*/ 27715 h 27996"/>
                <a:gd name="connsiteX2" fmla="*/ 209 w 28915"/>
                <a:gd name="connsiteY2" fmla="*/ 16942 h 27996"/>
                <a:gd name="connsiteX3" fmla="*/ 123 w 28915"/>
                <a:gd name="connsiteY3" fmla="*/ 16475 h 27996"/>
                <a:gd name="connsiteX4" fmla="*/ 12315 w 28915"/>
                <a:gd name="connsiteY4" fmla="*/ 283 h 27996"/>
                <a:gd name="connsiteX5" fmla="*/ 28717 w 28915"/>
                <a:gd name="connsiteY5" fmla="*/ 11132 h 27996"/>
                <a:gd name="connsiteX6" fmla="*/ 28793 w 28915"/>
                <a:gd name="connsiteY6" fmla="*/ 11522 h 2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15" h="27996">
                  <a:moveTo>
                    <a:pt x="28793" y="11522"/>
                  </a:moveTo>
                  <a:cubicBezTo>
                    <a:pt x="29812" y="19371"/>
                    <a:pt x="24336" y="26581"/>
                    <a:pt x="16506" y="27715"/>
                  </a:cubicBezTo>
                  <a:cubicBezTo>
                    <a:pt x="9029" y="29239"/>
                    <a:pt x="1733" y="24419"/>
                    <a:pt x="209" y="16942"/>
                  </a:cubicBezTo>
                  <a:cubicBezTo>
                    <a:pt x="180" y="16790"/>
                    <a:pt x="152" y="16637"/>
                    <a:pt x="123" y="16475"/>
                  </a:cubicBezTo>
                  <a:cubicBezTo>
                    <a:pt x="-896" y="8655"/>
                    <a:pt x="4524" y="1464"/>
                    <a:pt x="12315" y="283"/>
                  </a:cubicBezTo>
                  <a:cubicBezTo>
                    <a:pt x="19840" y="-1251"/>
                    <a:pt x="27184" y="3607"/>
                    <a:pt x="28717" y="11132"/>
                  </a:cubicBezTo>
                  <a:cubicBezTo>
                    <a:pt x="28746" y="11265"/>
                    <a:pt x="28774" y="11389"/>
                    <a:pt x="28793" y="11522"/>
                  </a:cubicBezTo>
                  <a:close/>
                </a:path>
              </a:pathLst>
            </a:custGeom>
            <a:solidFill>
              <a:srgbClr val="263238"/>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40E55DD-B569-174F-77AA-CA298E73D0F9}"/>
                </a:ext>
              </a:extLst>
            </p:cNvPr>
            <p:cNvSpPr/>
            <p:nvPr/>
          </p:nvSpPr>
          <p:spPr>
            <a:xfrm>
              <a:off x="1648263" y="2741754"/>
              <a:ext cx="57332" cy="18552"/>
            </a:xfrm>
            <a:custGeom>
              <a:avLst/>
              <a:gdLst>
                <a:gd name="connsiteX0" fmla="*/ 57145 w 57332"/>
                <a:gd name="connsiteY0" fmla="*/ 11638 h 18552"/>
                <a:gd name="connsiteX1" fmla="*/ 28570 w 57332"/>
                <a:gd name="connsiteY1" fmla="*/ 8875 h 18552"/>
                <a:gd name="connsiteX2" fmla="*/ 661 w 57332"/>
                <a:gd name="connsiteY2" fmla="*/ 18400 h 18552"/>
                <a:gd name="connsiteX3" fmla="*/ 5614 w 57332"/>
                <a:gd name="connsiteY3" fmla="*/ 9828 h 18552"/>
                <a:gd name="connsiteX4" fmla="*/ 27712 w 57332"/>
                <a:gd name="connsiteY4" fmla="*/ 303 h 18552"/>
                <a:gd name="connsiteX5" fmla="*/ 51144 w 57332"/>
                <a:gd name="connsiteY5" fmla="*/ 4875 h 18552"/>
                <a:gd name="connsiteX6" fmla="*/ 57145 w 57332"/>
                <a:gd name="connsiteY6" fmla="*/ 11638 h 1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32" h="18552">
                  <a:moveTo>
                    <a:pt x="57145" y="11638"/>
                  </a:moveTo>
                  <a:cubicBezTo>
                    <a:pt x="55621" y="13733"/>
                    <a:pt x="43714" y="6970"/>
                    <a:pt x="28570" y="8875"/>
                  </a:cubicBezTo>
                  <a:cubicBezTo>
                    <a:pt x="13425" y="10780"/>
                    <a:pt x="2566" y="19829"/>
                    <a:pt x="661" y="18400"/>
                  </a:cubicBezTo>
                  <a:cubicBezTo>
                    <a:pt x="-1244" y="16972"/>
                    <a:pt x="1138" y="14019"/>
                    <a:pt x="5614" y="9828"/>
                  </a:cubicBezTo>
                  <a:cubicBezTo>
                    <a:pt x="11815" y="4446"/>
                    <a:pt x="19540" y="1112"/>
                    <a:pt x="27712" y="303"/>
                  </a:cubicBezTo>
                  <a:cubicBezTo>
                    <a:pt x="35809" y="-726"/>
                    <a:pt x="44029" y="884"/>
                    <a:pt x="51144" y="4875"/>
                  </a:cubicBezTo>
                  <a:cubicBezTo>
                    <a:pt x="55906" y="7447"/>
                    <a:pt x="58002" y="10971"/>
                    <a:pt x="57145" y="11638"/>
                  </a:cubicBezTo>
                  <a:close/>
                </a:path>
              </a:pathLst>
            </a:custGeom>
            <a:solidFill>
              <a:srgbClr val="263238"/>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C9AE594-5025-5A17-81A3-87759255D471}"/>
                </a:ext>
              </a:extLst>
            </p:cNvPr>
            <p:cNvSpPr/>
            <p:nvPr/>
          </p:nvSpPr>
          <p:spPr>
            <a:xfrm>
              <a:off x="1531655" y="2804809"/>
              <a:ext cx="28906" cy="28017"/>
            </a:xfrm>
            <a:custGeom>
              <a:avLst/>
              <a:gdLst>
                <a:gd name="connsiteX0" fmla="*/ 28783 w 28906"/>
                <a:gd name="connsiteY0" fmla="*/ 11542 h 28017"/>
                <a:gd name="connsiteX1" fmla="*/ 16591 w 28906"/>
                <a:gd name="connsiteY1" fmla="*/ 27735 h 28017"/>
                <a:gd name="connsiteX2" fmla="*/ 187 w 28906"/>
                <a:gd name="connsiteY2" fmla="*/ 16886 h 28017"/>
                <a:gd name="connsiteX3" fmla="*/ 113 w 28906"/>
                <a:gd name="connsiteY3" fmla="*/ 16495 h 28017"/>
                <a:gd name="connsiteX4" fmla="*/ 12305 w 28906"/>
                <a:gd name="connsiteY4" fmla="*/ 303 h 28017"/>
                <a:gd name="connsiteX5" fmla="*/ 28669 w 28906"/>
                <a:gd name="connsiteY5" fmla="*/ 10961 h 28017"/>
                <a:gd name="connsiteX6" fmla="*/ 28783 w 28906"/>
                <a:gd name="connsiteY6" fmla="*/ 11542 h 2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06" h="28017">
                  <a:moveTo>
                    <a:pt x="28783" y="11542"/>
                  </a:moveTo>
                  <a:cubicBezTo>
                    <a:pt x="29802" y="19362"/>
                    <a:pt x="24385" y="26553"/>
                    <a:pt x="16591" y="27735"/>
                  </a:cubicBezTo>
                  <a:cubicBezTo>
                    <a:pt x="9065" y="29268"/>
                    <a:pt x="1721" y="24410"/>
                    <a:pt x="187" y="16886"/>
                  </a:cubicBezTo>
                  <a:cubicBezTo>
                    <a:pt x="160" y="16752"/>
                    <a:pt x="136" y="16628"/>
                    <a:pt x="113" y="16495"/>
                  </a:cubicBezTo>
                  <a:cubicBezTo>
                    <a:pt x="-857" y="8694"/>
                    <a:pt x="4538" y="1531"/>
                    <a:pt x="12305" y="303"/>
                  </a:cubicBezTo>
                  <a:cubicBezTo>
                    <a:pt x="19767" y="-1279"/>
                    <a:pt x="27097" y="3494"/>
                    <a:pt x="28669" y="10961"/>
                  </a:cubicBezTo>
                  <a:cubicBezTo>
                    <a:pt x="28716" y="11152"/>
                    <a:pt x="28754" y="11352"/>
                    <a:pt x="28783" y="11542"/>
                  </a:cubicBezTo>
                  <a:close/>
                </a:path>
              </a:pathLst>
            </a:custGeom>
            <a:solidFill>
              <a:srgbClr val="263238"/>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ECFA0FF-63C3-8965-8CC4-8F6FCDAB18AD}"/>
                </a:ext>
              </a:extLst>
            </p:cNvPr>
            <p:cNvSpPr/>
            <p:nvPr/>
          </p:nvSpPr>
          <p:spPr>
            <a:xfrm>
              <a:off x="1495323" y="2762747"/>
              <a:ext cx="57836" cy="18532"/>
            </a:xfrm>
            <a:custGeom>
              <a:avLst/>
              <a:gdLst>
                <a:gd name="connsiteX0" fmla="*/ 57685 w 57836"/>
                <a:gd name="connsiteY0" fmla="*/ 11694 h 18532"/>
                <a:gd name="connsiteX1" fmla="*/ 28633 w 57836"/>
                <a:gd name="connsiteY1" fmla="*/ 8837 h 18532"/>
                <a:gd name="connsiteX2" fmla="*/ 725 w 57836"/>
                <a:gd name="connsiteY2" fmla="*/ 18362 h 18532"/>
                <a:gd name="connsiteX3" fmla="*/ 5773 w 57836"/>
                <a:gd name="connsiteY3" fmla="*/ 9790 h 18532"/>
                <a:gd name="connsiteX4" fmla="*/ 27776 w 57836"/>
                <a:gd name="connsiteY4" fmla="*/ 265 h 18532"/>
                <a:gd name="connsiteX5" fmla="*/ 51208 w 57836"/>
                <a:gd name="connsiteY5" fmla="*/ 4836 h 18532"/>
                <a:gd name="connsiteX6" fmla="*/ 57685 w 57836"/>
                <a:gd name="connsiteY6" fmla="*/ 11694 h 1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36" h="18532">
                  <a:moveTo>
                    <a:pt x="57685" y="11694"/>
                  </a:moveTo>
                  <a:cubicBezTo>
                    <a:pt x="56065" y="13790"/>
                    <a:pt x="44159" y="6932"/>
                    <a:pt x="28633" y="8837"/>
                  </a:cubicBezTo>
                  <a:cubicBezTo>
                    <a:pt x="13108" y="10742"/>
                    <a:pt x="2630" y="19886"/>
                    <a:pt x="725" y="18362"/>
                  </a:cubicBezTo>
                  <a:cubicBezTo>
                    <a:pt x="-1180" y="16838"/>
                    <a:pt x="725" y="13981"/>
                    <a:pt x="5773" y="9790"/>
                  </a:cubicBezTo>
                  <a:cubicBezTo>
                    <a:pt x="11965" y="4446"/>
                    <a:pt x="19642" y="1122"/>
                    <a:pt x="27776" y="265"/>
                  </a:cubicBezTo>
                  <a:cubicBezTo>
                    <a:pt x="35871" y="-678"/>
                    <a:pt x="44061" y="912"/>
                    <a:pt x="51208" y="4836"/>
                  </a:cubicBezTo>
                  <a:cubicBezTo>
                    <a:pt x="56351" y="7503"/>
                    <a:pt x="58447" y="10742"/>
                    <a:pt x="57685" y="11694"/>
                  </a:cubicBezTo>
                  <a:close/>
                </a:path>
              </a:pathLst>
            </a:custGeom>
            <a:solidFill>
              <a:srgbClr val="263238"/>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20275E8-6590-5CBF-25D5-ECCF7DA6E46A}"/>
                </a:ext>
              </a:extLst>
            </p:cNvPr>
            <p:cNvSpPr/>
            <p:nvPr/>
          </p:nvSpPr>
          <p:spPr>
            <a:xfrm>
              <a:off x="1600507" y="2754315"/>
              <a:ext cx="60721" cy="128713"/>
            </a:xfrm>
            <a:custGeom>
              <a:avLst/>
              <a:gdLst>
                <a:gd name="connsiteX0" fmla="*/ 22510 w 60721"/>
                <a:gd name="connsiteY0" fmla="*/ 128712 h 128713"/>
                <a:gd name="connsiteX1" fmla="*/ 47275 w 60721"/>
                <a:gd name="connsiteY1" fmla="*/ 121187 h 128713"/>
                <a:gd name="connsiteX2" fmla="*/ 55180 w 60721"/>
                <a:gd name="connsiteY2" fmla="*/ 116234 h 128713"/>
                <a:gd name="connsiteX3" fmla="*/ 51180 w 60721"/>
                <a:gd name="connsiteY3" fmla="*/ 104804 h 128713"/>
                <a:gd name="connsiteX4" fmla="*/ 35845 w 60721"/>
                <a:gd name="connsiteY4" fmla="*/ 76229 h 128713"/>
                <a:gd name="connsiteX5" fmla="*/ 126 w 60721"/>
                <a:gd name="connsiteY5" fmla="*/ 29 h 128713"/>
                <a:gd name="connsiteX6" fmla="*/ 41845 w 60721"/>
                <a:gd name="connsiteY6" fmla="*/ 72895 h 128713"/>
                <a:gd name="connsiteX7" fmla="*/ 56704 w 60721"/>
                <a:gd name="connsiteY7" fmla="*/ 102042 h 128713"/>
                <a:gd name="connsiteX8" fmla="*/ 60610 w 60721"/>
                <a:gd name="connsiteY8" fmla="*/ 117377 h 128713"/>
                <a:gd name="connsiteX9" fmla="*/ 54799 w 60721"/>
                <a:gd name="connsiteY9" fmla="*/ 123949 h 128713"/>
                <a:gd name="connsiteX10" fmla="*/ 48132 w 60721"/>
                <a:gd name="connsiteY10" fmla="*/ 125664 h 128713"/>
                <a:gd name="connsiteX11" fmla="*/ 22510 w 60721"/>
                <a:gd name="connsiteY11" fmla="*/ 128712 h 12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721" h="128713">
                  <a:moveTo>
                    <a:pt x="22510" y="128712"/>
                  </a:moveTo>
                  <a:cubicBezTo>
                    <a:pt x="30425" y="125197"/>
                    <a:pt x="38740" y="122663"/>
                    <a:pt x="47275" y="121187"/>
                  </a:cubicBezTo>
                  <a:cubicBezTo>
                    <a:pt x="51180" y="120330"/>
                    <a:pt x="54799" y="119091"/>
                    <a:pt x="55180" y="116234"/>
                  </a:cubicBezTo>
                  <a:cubicBezTo>
                    <a:pt x="55037" y="112110"/>
                    <a:pt x="53637" y="108119"/>
                    <a:pt x="51180" y="104804"/>
                  </a:cubicBezTo>
                  <a:lnTo>
                    <a:pt x="35845" y="76229"/>
                  </a:lnTo>
                  <a:cubicBezTo>
                    <a:pt x="14413" y="35176"/>
                    <a:pt x="-1589" y="1172"/>
                    <a:pt x="126" y="29"/>
                  </a:cubicBezTo>
                  <a:cubicBezTo>
                    <a:pt x="1840" y="-1114"/>
                    <a:pt x="20414" y="31842"/>
                    <a:pt x="41845" y="72895"/>
                  </a:cubicBezTo>
                  <a:cubicBezTo>
                    <a:pt x="46989" y="83087"/>
                    <a:pt x="52037" y="92707"/>
                    <a:pt x="56704" y="102042"/>
                  </a:cubicBezTo>
                  <a:cubicBezTo>
                    <a:pt x="59762" y="106537"/>
                    <a:pt x="61143" y="111967"/>
                    <a:pt x="60610" y="117377"/>
                  </a:cubicBezTo>
                  <a:cubicBezTo>
                    <a:pt x="59752" y="120330"/>
                    <a:pt x="57619" y="122739"/>
                    <a:pt x="54799" y="123949"/>
                  </a:cubicBezTo>
                  <a:cubicBezTo>
                    <a:pt x="52647" y="124778"/>
                    <a:pt x="50408" y="125349"/>
                    <a:pt x="48132" y="125664"/>
                  </a:cubicBezTo>
                  <a:cubicBezTo>
                    <a:pt x="39750" y="127731"/>
                    <a:pt x="31139" y="128759"/>
                    <a:pt x="22510" y="128712"/>
                  </a:cubicBezTo>
                  <a:close/>
                </a:path>
              </a:pathLst>
            </a:custGeom>
            <a:solidFill>
              <a:srgbClr val="263238"/>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DB58BB6-6506-9323-88AE-A8902370E5B9}"/>
                </a:ext>
              </a:extLst>
            </p:cNvPr>
            <p:cNvSpPr/>
            <p:nvPr userDrawn="1"/>
          </p:nvSpPr>
          <p:spPr>
            <a:xfrm>
              <a:off x="1500240" y="3043332"/>
              <a:ext cx="157257" cy="53955"/>
            </a:xfrm>
            <a:custGeom>
              <a:avLst/>
              <a:gdLst>
                <a:gd name="connsiteX0" fmla="*/ 155353 w 157257"/>
                <a:gd name="connsiteY0" fmla="*/ 22384 h 53955"/>
                <a:gd name="connsiteX1" fmla="*/ 0 w 157257"/>
                <a:gd name="connsiteY1" fmla="*/ 0 h 53955"/>
                <a:gd name="connsiteX2" fmla="*/ 157258 w 157257"/>
                <a:gd name="connsiteY2" fmla="*/ 49149 h 53955"/>
              </a:gdLst>
              <a:ahLst/>
              <a:cxnLst>
                <a:cxn ang="0">
                  <a:pos x="connsiteX0" y="connsiteY0"/>
                </a:cxn>
                <a:cxn ang="0">
                  <a:pos x="connsiteX1" y="connsiteY1"/>
                </a:cxn>
                <a:cxn ang="0">
                  <a:pos x="connsiteX2" y="connsiteY2"/>
                </a:cxn>
              </a:cxnLst>
              <a:rect l="l" t="t" r="r" b="b"/>
              <a:pathLst>
                <a:path w="157257" h="53955">
                  <a:moveTo>
                    <a:pt x="155353" y="22384"/>
                  </a:moveTo>
                  <a:cubicBezTo>
                    <a:pt x="102499" y="29451"/>
                    <a:pt x="48714" y="21698"/>
                    <a:pt x="0" y="0"/>
                  </a:cubicBezTo>
                  <a:cubicBezTo>
                    <a:pt x="0" y="0"/>
                    <a:pt x="45720" y="73057"/>
                    <a:pt x="157258" y="49149"/>
                  </a:cubicBezTo>
                  <a:close/>
                </a:path>
              </a:pathLst>
            </a:custGeom>
            <a:solidFill>
              <a:schemeClr val="bg1"/>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0AEED94-28A6-D8F6-C246-36D0AF9B2266}"/>
                </a:ext>
              </a:extLst>
            </p:cNvPr>
            <p:cNvSpPr/>
            <p:nvPr userDrawn="1"/>
          </p:nvSpPr>
          <p:spPr>
            <a:xfrm>
              <a:off x="1576928" y="2899219"/>
              <a:ext cx="56090" cy="40590"/>
            </a:xfrm>
            <a:custGeom>
              <a:avLst/>
              <a:gdLst>
                <a:gd name="connsiteX0" fmla="*/ 1607 w 56090"/>
                <a:gd name="connsiteY0" fmla="*/ 0 h 40590"/>
                <a:gd name="connsiteX1" fmla="*/ 22086 w 56090"/>
                <a:gd name="connsiteY1" fmla="*/ 26670 h 40590"/>
                <a:gd name="connsiteX2" fmla="*/ 56090 w 56090"/>
                <a:gd name="connsiteY2" fmla="*/ 35338 h 40590"/>
                <a:gd name="connsiteX3" fmla="*/ 44851 w 56090"/>
                <a:gd name="connsiteY3" fmla="*/ 40196 h 40590"/>
                <a:gd name="connsiteX4" fmla="*/ 16276 w 56090"/>
                <a:gd name="connsiteY4" fmla="*/ 33909 h 40590"/>
                <a:gd name="connsiteX5" fmla="*/ 274 w 56090"/>
                <a:gd name="connsiteY5" fmla="*/ 11430 h 40590"/>
                <a:gd name="connsiteX6" fmla="*/ 1607 w 56090"/>
                <a:gd name="connsiteY6" fmla="*/ 0 h 4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0" h="40590">
                  <a:moveTo>
                    <a:pt x="1607" y="0"/>
                  </a:moveTo>
                  <a:cubicBezTo>
                    <a:pt x="4179" y="0"/>
                    <a:pt x="6179" y="16383"/>
                    <a:pt x="22086" y="26670"/>
                  </a:cubicBezTo>
                  <a:cubicBezTo>
                    <a:pt x="37993" y="36957"/>
                    <a:pt x="55614" y="32956"/>
                    <a:pt x="56090" y="35338"/>
                  </a:cubicBezTo>
                  <a:cubicBezTo>
                    <a:pt x="56090" y="36290"/>
                    <a:pt x="52471" y="39052"/>
                    <a:pt x="44851" y="40196"/>
                  </a:cubicBezTo>
                  <a:cubicBezTo>
                    <a:pt x="34878" y="41567"/>
                    <a:pt x="24753" y="39338"/>
                    <a:pt x="16276" y="33909"/>
                  </a:cubicBezTo>
                  <a:cubicBezTo>
                    <a:pt x="8246" y="28756"/>
                    <a:pt x="2512" y="20707"/>
                    <a:pt x="274" y="11430"/>
                  </a:cubicBezTo>
                  <a:cubicBezTo>
                    <a:pt x="-488" y="4381"/>
                    <a:pt x="464" y="0"/>
                    <a:pt x="1607" y="0"/>
                  </a:cubicBezTo>
                  <a:close/>
                </a:path>
              </a:pathLst>
            </a:custGeom>
            <a:solidFill>
              <a:srgbClr val="263238"/>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A16C274-B84C-06E3-B132-9813E48D590C}"/>
                </a:ext>
              </a:extLst>
            </p:cNvPr>
            <p:cNvSpPr/>
            <p:nvPr/>
          </p:nvSpPr>
          <p:spPr>
            <a:xfrm>
              <a:off x="1482083" y="2701018"/>
              <a:ext cx="70203" cy="25724"/>
            </a:xfrm>
            <a:custGeom>
              <a:avLst/>
              <a:gdLst>
                <a:gd name="connsiteX0" fmla="*/ 70163 w 70203"/>
                <a:gd name="connsiteY0" fmla="*/ 8558 h 25724"/>
                <a:gd name="connsiteX1" fmla="*/ 35397 w 70203"/>
                <a:gd name="connsiteY1" fmla="*/ 17131 h 25724"/>
                <a:gd name="connsiteX2" fmla="*/ 345 w 70203"/>
                <a:gd name="connsiteY2" fmla="*/ 24751 h 25724"/>
                <a:gd name="connsiteX3" fmla="*/ 6631 w 70203"/>
                <a:gd name="connsiteY3" fmla="*/ 13987 h 25724"/>
                <a:gd name="connsiteX4" fmla="*/ 31777 w 70203"/>
                <a:gd name="connsiteY4" fmla="*/ 1700 h 25724"/>
                <a:gd name="connsiteX5" fmla="*/ 59781 w 70203"/>
                <a:gd name="connsiteY5" fmla="*/ 1700 h 25724"/>
                <a:gd name="connsiteX6" fmla="*/ 70163 w 70203"/>
                <a:gd name="connsiteY6" fmla="*/ 8558 h 2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203" h="25724">
                  <a:moveTo>
                    <a:pt x="70163" y="8558"/>
                  </a:moveTo>
                  <a:cubicBezTo>
                    <a:pt x="69115" y="12940"/>
                    <a:pt x="53399" y="12844"/>
                    <a:pt x="35397" y="17131"/>
                  </a:cubicBezTo>
                  <a:cubicBezTo>
                    <a:pt x="17395" y="21417"/>
                    <a:pt x="3298" y="28275"/>
                    <a:pt x="345" y="24751"/>
                  </a:cubicBezTo>
                  <a:cubicBezTo>
                    <a:pt x="-893" y="23036"/>
                    <a:pt x="1202" y="18750"/>
                    <a:pt x="6631" y="13987"/>
                  </a:cubicBezTo>
                  <a:cubicBezTo>
                    <a:pt x="13920" y="7958"/>
                    <a:pt x="22539" y="3739"/>
                    <a:pt x="31777" y="1700"/>
                  </a:cubicBezTo>
                  <a:cubicBezTo>
                    <a:pt x="40975" y="-567"/>
                    <a:pt x="50584" y="-567"/>
                    <a:pt x="59781" y="1700"/>
                  </a:cubicBezTo>
                  <a:cubicBezTo>
                    <a:pt x="66829" y="4082"/>
                    <a:pt x="70639" y="6463"/>
                    <a:pt x="70163" y="8558"/>
                  </a:cubicBezTo>
                  <a:close/>
                </a:path>
              </a:pathLst>
            </a:custGeom>
            <a:solidFill>
              <a:srgbClr val="263238"/>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4A9D3B7-ED93-9924-002F-5F8AC7CB53A4}"/>
                </a:ext>
              </a:extLst>
            </p:cNvPr>
            <p:cNvSpPr/>
            <p:nvPr/>
          </p:nvSpPr>
          <p:spPr>
            <a:xfrm>
              <a:off x="1640334" y="2687094"/>
              <a:ext cx="53540" cy="19433"/>
            </a:xfrm>
            <a:custGeom>
              <a:avLst/>
              <a:gdLst>
                <a:gd name="connsiteX0" fmla="*/ 53263 w 53540"/>
                <a:gd name="connsiteY0" fmla="*/ 13434 h 19433"/>
                <a:gd name="connsiteX1" fmla="*/ 26974 w 53540"/>
                <a:gd name="connsiteY1" fmla="*/ 16291 h 19433"/>
                <a:gd name="connsiteX2" fmla="*/ 494 w 53540"/>
                <a:gd name="connsiteY2" fmla="*/ 18101 h 19433"/>
                <a:gd name="connsiteX3" fmla="*/ 4876 w 53540"/>
                <a:gd name="connsiteY3" fmla="*/ 8576 h 19433"/>
                <a:gd name="connsiteX4" fmla="*/ 25545 w 53540"/>
                <a:gd name="connsiteY4" fmla="*/ 194 h 19433"/>
                <a:gd name="connsiteX5" fmla="*/ 47357 w 53540"/>
                <a:gd name="connsiteY5" fmla="*/ 4861 h 19433"/>
                <a:gd name="connsiteX6" fmla="*/ 53263 w 53540"/>
                <a:gd name="connsiteY6" fmla="*/ 13434 h 19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40" h="19433">
                  <a:moveTo>
                    <a:pt x="53263" y="13434"/>
                  </a:moveTo>
                  <a:cubicBezTo>
                    <a:pt x="50977" y="17339"/>
                    <a:pt x="39832" y="14958"/>
                    <a:pt x="26974" y="16291"/>
                  </a:cubicBezTo>
                  <a:cubicBezTo>
                    <a:pt x="14115" y="17625"/>
                    <a:pt x="3447" y="21435"/>
                    <a:pt x="494" y="18101"/>
                  </a:cubicBezTo>
                  <a:cubicBezTo>
                    <a:pt x="-839" y="16387"/>
                    <a:pt x="494" y="12672"/>
                    <a:pt x="4876" y="8576"/>
                  </a:cubicBezTo>
                  <a:cubicBezTo>
                    <a:pt x="10734" y="3718"/>
                    <a:pt x="17954" y="794"/>
                    <a:pt x="25545" y="194"/>
                  </a:cubicBezTo>
                  <a:cubicBezTo>
                    <a:pt x="33127" y="-597"/>
                    <a:pt x="40766" y="1042"/>
                    <a:pt x="47357" y="4861"/>
                  </a:cubicBezTo>
                  <a:cubicBezTo>
                    <a:pt x="52405" y="8481"/>
                    <a:pt x="54311" y="11624"/>
                    <a:pt x="53263" y="13434"/>
                  </a:cubicBezTo>
                  <a:close/>
                </a:path>
              </a:pathLst>
            </a:custGeom>
            <a:solidFill>
              <a:srgbClr val="263238"/>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E0E0103-90CC-8350-51D5-FA2E78B8B052}"/>
                </a:ext>
              </a:extLst>
            </p:cNvPr>
            <p:cNvSpPr/>
            <p:nvPr/>
          </p:nvSpPr>
          <p:spPr>
            <a:xfrm>
              <a:off x="1308473" y="2599658"/>
              <a:ext cx="190719" cy="269748"/>
            </a:xfrm>
            <a:custGeom>
              <a:avLst/>
              <a:gdLst>
                <a:gd name="connsiteX0" fmla="*/ 190719 w 190719"/>
                <a:gd name="connsiteY0" fmla="*/ 0 h 269748"/>
                <a:gd name="connsiteX1" fmla="*/ 41272 w 190719"/>
                <a:gd name="connsiteY1" fmla="*/ 38100 h 269748"/>
                <a:gd name="connsiteX2" fmla="*/ 5839 w 190719"/>
                <a:gd name="connsiteY2" fmla="*/ 66675 h 269748"/>
                <a:gd name="connsiteX3" fmla="*/ 886 w 190719"/>
                <a:gd name="connsiteY3" fmla="*/ 106394 h 269748"/>
                <a:gd name="connsiteX4" fmla="*/ 44320 w 190719"/>
                <a:gd name="connsiteY4" fmla="*/ 237268 h 269748"/>
                <a:gd name="connsiteX5" fmla="*/ 66513 w 190719"/>
                <a:gd name="connsiteY5" fmla="*/ 269748 h 269748"/>
                <a:gd name="connsiteX6" fmla="*/ 111185 w 190719"/>
                <a:gd name="connsiteY6" fmla="*/ 148400 h 269748"/>
                <a:gd name="connsiteX7" fmla="*/ 154334 w 190719"/>
                <a:gd name="connsiteY7" fmla="*/ 71342 h 269748"/>
                <a:gd name="connsiteX8" fmla="*/ 190719 w 190719"/>
                <a:gd name="connsiteY8" fmla="*/ 0 h 26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719" h="269748">
                  <a:moveTo>
                    <a:pt x="190719" y="0"/>
                  </a:moveTo>
                  <a:cubicBezTo>
                    <a:pt x="138915" y="2953"/>
                    <a:pt x="88169" y="15897"/>
                    <a:pt x="41272" y="38100"/>
                  </a:cubicBezTo>
                  <a:cubicBezTo>
                    <a:pt x="26720" y="43605"/>
                    <a:pt x="14306" y="53616"/>
                    <a:pt x="5839" y="66675"/>
                  </a:cubicBezTo>
                  <a:cubicBezTo>
                    <a:pt x="477" y="79181"/>
                    <a:pt x="-1239" y="92955"/>
                    <a:pt x="886" y="106394"/>
                  </a:cubicBezTo>
                  <a:cubicBezTo>
                    <a:pt x="4505" y="148781"/>
                    <a:pt x="25365" y="199358"/>
                    <a:pt x="44320" y="237268"/>
                  </a:cubicBezTo>
                  <a:lnTo>
                    <a:pt x="66513" y="269748"/>
                  </a:lnTo>
                  <a:cubicBezTo>
                    <a:pt x="95088" y="260699"/>
                    <a:pt x="115662" y="183547"/>
                    <a:pt x="111185" y="148400"/>
                  </a:cubicBezTo>
                  <a:cubicBezTo>
                    <a:pt x="139080" y="133036"/>
                    <a:pt x="155815" y="103156"/>
                    <a:pt x="154334" y="71342"/>
                  </a:cubicBezTo>
                  <a:cubicBezTo>
                    <a:pt x="176652" y="54312"/>
                    <a:pt x="190035" y="28070"/>
                    <a:pt x="190719" y="0"/>
                  </a:cubicBezTo>
                  <a:close/>
                </a:path>
              </a:pathLst>
            </a:custGeom>
            <a:solidFill>
              <a:srgbClr val="263238"/>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D71E00F-2E50-8AF1-EBEE-773770FF834C}"/>
                </a:ext>
              </a:extLst>
            </p:cNvPr>
            <p:cNvSpPr/>
            <p:nvPr userDrawn="1"/>
          </p:nvSpPr>
          <p:spPr>
            <a:xfrm>
              <a:off x="1336857" y="2828681"/>
              <a:ext cx="76323" cy="104672"/>
            </a:xfrm>
            <a:custGeom>
              <a:avLst/>
              <a:gdLst>
                <a:gd name="connsiteX0" fmla="*/ 69275 w 76323"/>
                <a:gd name="connsiteY0" fmla="*/ 21198 h 104672"/>
                <a:gd name="connsiteX1" fmla="*/ 15935 w 76323"/>
                <a:gd name="connsiteY1" fmla="*/ 8530 h 104672"/>
                <a:gd name="connsiteX2" fmla="*/ 791 w 76323"/>
                <a:gd name="connsiteY2" fmla="*/ 56155 h 104672"/>
                <a:gd name="connsiteX3" fmla="*/ 76324 w 76323"/>
                <a:gd name="connsiteY3" fmla="*/ 99303 h 104672"/>
                <a:gd name="connsiteX4" fmla="*/ 69275 w 76323"/>
                <a:gd name="connsiteY4" fmla="*/ 21198 h 104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23" h="104672">
                  <a:moveTo>
                    <a:pt x="69275" y="21198"/>
                  </a:moveTo>
                  <a:cubicBezTo>
                    <a:pt x="65942" y="-2900"/>
                    <a:pt x="35843" y="-5472"/>
                    <a:pt x="15935" y="8530"/>
                  </a:cubicBezTo>
                  <a:cubicBezTo>
                    <a:pt x="5077" y="16245"/>
                    <a:pt x="-2543" y="30437"/>
                    <a:pt x="791" y="56155"/>
                  </a:cubicBezTo>
                  <a:cubicBezTo>
                    <a:pt x="9744" y="124449"/>
                    <a:pt x="76419" y="101303"/>
                    <a:pt x="76324" y="99303"/>
                  </a:cubicBezTo>
                  <a:cubicBezTo>
                    <a:pt x="76229" y="97303"/>
                    <a:pt x="73276" y="49392"/>
                    <a:pt x="69275" y="21198"/>
                  </a:cubicBezTo>
                  <a:close/>
                </a:path>
              </a:pathLst>
            </a:custGeom>
            <a:solidFill>
              <a:schemeClr val="bg1"/>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EF1BBC3-5B9E-3B83-BA43-D6F72D555F83}"/>
                </a:ext>
              </a:extLst>
            </p:cNvPr>
            <p:cNvSpPr/>
            <p:nvPr/>
          </p:nvSpPr>
          <p:spPr>
            <a:xfrm>
              <a:off x="1355207" y="2852645"/>
              <a:ext cx="33798" cy="59196"/>
            </a:xfrm>
            <a:custGeom>
              <a:avLst/>
              <a:gdLst>
                <a:gd name="connsiteX0" fmla="*/ 33685 w 33798"/>
                <a:gd name="connsiteY0" fmla="*/ 52480 h 59196"/>
                <a:gd name="connsiteX1" fmla="*/ 30733 w 33798"/>
                <a:gd name="connsiteY1" fmla="*/ 54670 h 59196"/>
                <a:gd name="connsiteX2" fmla="*/ 21874 w 33798"/>
                <a:gd name="connsiteY2" fmla="*/ 56004 h 59196"/>
                <a:gd name="connsiteX3" fmla="*/ 4825 w 33798"/>
                <a:gd name="connsiteY3" fmla="*/ 31334 h 59196"/>
                <a:gd name="connsiteX4" fmla="*/ 5872 w 33798"/>
                <a:gd name="connsiteY4" fmla="*/ 13903 h 59196"/>
                <a:gd name="connsiteX5" fmla="*/ 13588 w 33798"/>
                <a:gd name="connsiteY5" fmla="*/ 3616 h 59196"/>
                <a:gd name="connsiteX6" fmla="*/ 21112 w 33798"/>
                <a:gd name="connsiteY6" fmla="*/ 5902 h 59196"/>
                <a:gd name="connsiteX7" fmla="*/ 22351 w 33798"/>
                <a:gd name="connsiteY7" fmla="*/ 9236 h 59196"/>
                <a:gd name="connsiteX8" fmla="*/ 22351 w 33798"/>
                <a:gd name="connsiteY8" fmla="*/ 5140 h 59196"/>
                <a:gd name="connsiteX9" fmla="*/ 19112 w 33798"/>
                <a:gd name="connsiteY9" fmla="*/ 1235 h 59196"/>
                <a:gd name="connsiteX10" fmla="*/ 12349 w 33798"/>
                <a:gd name="connsiteY10" fmla="*/ 283 h 59196"/>
                <a:gd name="connsiteX11" fmla="*/ 2158 w 33798"/>
                <a:gd name="connsiteY11" fmla="*/ 12284 h 59196"/>
                <a:gd name="connsiteX12" fmla="*/ 538 w 33798"/>
                <a:gd name="connsiteY12" fmla="*/ 31810 h 59196"/>
                <a:gd name="connsiteX13" fmla="*/ 21779 w 33798"/>
                <a:gd name="connsiteY13" fmla="*/ 59052 h 59196"/>
                <a:gd name="connsiteX14" fmla="*/ 32352 w 33798"/>
                <a:gd name="connsiteY14" fmla="*/ 55813 h 59196"/>
                <a:gd name="connsiteX15" fmla="*/ 33685 w 33798"/>
                <a:gd name="connsiteY15" fmla="*/ 52480 h 5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798" h="59196">
                  <a:moveTo>
                    <a:pt x="33685" y="52480"/>
                  </a:moveTo>
                  <a:cubicBezTo>
                    <a:pt x="33685" y="52480"/>
                    <a:pt x="32638" y="53432"/>
                    <a:pt x="30733" y="54670"/>
                  </a:cubicBezTo>
                  <a:cubicBezTo>
                    <a:pt x="28059" y="56233"/>
                    <a:pt x="24889" y="56709"/>
                    <a:pt x="21874" y="56004"/>
                  </a:cubicBezTo>
                  <a:cubicBezTo>
                    <a:pt x="12155" y="51461"/>
                    <a:pt x="5638" y="42031"/>
                    <a:pt x="4825" y="31334"/>
                  </a:cubicBezTo>
                  <a:cubicBezTo>
                    <a:pt x="3854" y="25524"/>
                    <a:pt x="4212" y="19561"/>
                    <a:pt x="5872" y="13903"/>
                  </a:cubicBezTo>
                  <a:cubicBezTo>
                    <a:pt x="6578" y="9408"/>
                    <a:pt x="9468" y="5550"/>
                    <a:pt x="13588" y="3616"/>
                  </a:cubicBezTo>
                  <a:cubicBezTo>
                    <a:pt x="16320" y="2483"/>
                    <a:pt x="19472" y="3445"/>
                    <a:pt x="21112" y="5902"/>
                  </a:cubicBezTo>
                  <a:cubicBezTo>
                    <a:pt x="22255" y="7712"/>
                    <a:pt x="21970" y="9141"/>
                    <a:pt x="22351" y="9236"/>
                  </a:cubicBezTo>
                  <a:cubicBezTo>
                    <a:pt x="22732" y="9331"/>
                    <a:pt x="23684" y="7903"/>
                    <a:pt x="22351" y="5140"/>
                  </a:cubicBezTo>
                  <a:cubicBezTo>
                    <a:pt x="21777" y="3493"/>
                    <a:pt x="20628" y="2102"/>
                    <a:pt x="19112" y="1235"/>
                  </a:cubicBezTo>
                  <a:cubicBezTo>
                    <a:pt x="17072" y="35"/>
                    <a:pt x="14641" y="-308"/>
                    <a:pt x="12349" y="283"/>
                  </a:cubicBezTo>
                  <a:cubicBezTo>
                    <a:pt x="7178" y="2350"/>
                    <a:pt x="3364" y="6845"/>
                    <a:pt x="2158" y="12284"/>
                  </a:cubicBezTo>
                  <a:cubicBezTo>
                    <a:pt x="12" y="18561"/>
                    <a:pt x="-545" y="25267"/>
                    <a:pt x="538" y="31810"/>
                  </a:cubicBezTo>
                  <a:cubicBezTo>
                    <a:pt x="2729" y="45526"/>
                    <a:pt x="11492" y="57433"/>
                    <a:pt x="21779" y="59052"/>
                  </a:cubicBezTo>
                  <a:cubicBezTo>
                    <a:pt x="25612" y="59633"/>
                    <a:pt x="29502" y="58442"/>
                    <a:pt x="32352" y="55813"/>
                  </a:cubicBezTo>
                  <a:cubicBezTo>
                    <a:pt x="33781" y="53813"/>
                    <a:pt x="33971" y="52480"/>
                    <a:pt x="33685" y="52480"/>
                  </a:cubicBezTo>
                  <a:close/>
                </a:path>
              </a:pathLst>
            </a:custGeom>
            <a:solidFill>
              <a:srgbClr val="6F4C47"/>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FEE7659-01C3-E19D-1AB1-DFB34CFFF71F}"/>
                </a:ext>
              </a:extLst>
            </p:cNvPr>
            <p:cNvSpPr/>
            <p:nvPr/>
          </p:nvSpPr>
          <p:spPr>
            <a:xfrm>
              <a:off x="1346637" y="2910451"/>
              <a:ext cx="50863" cy="57355"/>
            </a:xfrm>
            <a:custGeom>
              <a:avLst/>
              <a:gdLst>
                <a:gd name="connsiteX0" fmla="*/ 5013 w 50863"/>
                <a:gd name="connsiteY0" fmla="*/ 12485 h 57355"/>
                <a:gd name="connsiteX1" fmla="*/ 18348 w 50863"/>
                <a:gd name="connsiteY1" fmla="*/ 1912 h 57355"/>
                <a:gd name="connsiteX2" fmla="*/ 17300 w 50863"/>
                <a:gd name="connsiteY2" fmla="*/ 1912 h 57355"/>
                <a:gd name="connsiteX3" fmla="*/ 20253 w 50863"/>
                <a:gd name="connsiteY3" fmla="*/ 1150 h 57355"/>
                <a:gd name="connsiteX4" fmla="*/ 31397 w 50863"/>
                <a:gd name="connsiteY4" fmla="*/ 1150 h 57355"/>
                <a:gd name="connsiteX5" fmla="*/ 31397 w 50863"/>
                <a:gd name="connsiteY5" fmla="*/ 1150 h 57355"/>
                <a:gd name="connsiteX6" fmla="*/ 46732 w 50863"/>
                <a:gd name="connsiteY6" fmla="*/ 12294 h 57355"/>
                <a:gd name="connsiteX7" fmla="*/ 45970 w 50863"/>
                <a:gd name="connsiteY7" fmla="*/ 44394 h 57355"/>
                <a:gd name="connsiteX8" fmla="*/ 21301 w 50863"/>
                <a:gd name="connsiteY8" fmla="*/ 57253 h 57355"/>
                <a:gd name="connsiteX9" fmla="*/ 2251 w 50863"/>
                <a:gd name="connsiteY9" fmla="*/ 40203 h 57355"/>
                <a:gd name="connsiteX10" fmla="*/ 5013 w 50863"/>
                <a:gd name="connsiteY10" fmla="*/ 12485 h 5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63" h="57355">
                  <a:moveTo>
                    <a:pt x="5013" y="12485"/>
                  </a:moveTo>
                  <a:cubicBezTo>
                    <a:pt x="8585" y="7980"/>
                    <a:pt x="13148" y="4360"/>
                    <a:pt x="18348" y="1912"/>
                  </a:cubicBezTo>
                  <a:lnTo>
                    <a:pt x="17300" y="1912"/>
                  </a:lnTo>
                  <a:cubicBezTo>
                    <a:pt x="18255" y="1560"/>
                    <a:pt x="19245" y="1303"/>
                    <a:pt x="20253" y="1150"/>
                  </a:cubicBezTo>
                  <a:cubicBezTo>
                    <a:pt x="23809" y="-383"/>
                    <a:pt x="27840" y="-383"/>
                    <a:pt x="31397" y="1150"/>
                  </a:cubicBezTo>
                  <a:lnTo>
                    <a:pt x="31397" y="1150"/>
                  </a:lnTo>
                  <a:cubicBezTo>
                    <a:pt x="37733" y="2798"/>
                    <a:pt x="43212" y="6779"/>
                    <a:pt x="46732" y="12294"/>
                  </a:cubicBezTo>
                  <a:cubicBezTo>
                    <a:pt x="52503" y="22296"/>
                    <a:pt x="52208" y="34678"/>
                    <a:pt x="45970" y="44394"/>
                  </a:cubicBezTo>
                  <a:cubicBezTo>
                    <a:pt x="40958" y="53128"/>
                    <a:pt x="31328" y="58148"/>
                    <a:pt x="21301" y="57253"/>
                  </a:cubicBezTo>
                  <a:cubicBezTo>
                    <a:pt x="12411" y="55281"/>
                    <a:pt x="5192" y="48823"/>
                    <a:pt x="2251" y="40203"/>
                  </a:cubicBezTo>
                  <a:cubicBezTo>
                    <a:pt x="-1536" y="31087"/>
                    <a:pt x="-498" y="20676"/>
                    <a:pt x="5013" y="12485"/>
                  </a:cubicBezTo>
                  <a:close/>
                </a:path>
              </a:pathLst>
            </a:custGeom>
            <a:solidFill>
              <a:srgbClr val="455A64"/>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15D30F4-BB9F-0772-D7A8-51FCBBC3F392}"/>
                </a:ext>
              </a:extLst>
            </p:cNvPr>
            <p:cNvSpPr/>
            <p:nvPr/>
          </p:nvSpPr>
          <p:spPr>
            <a:xfrm>
              <a:off x="1290948" y="2400316"/>
              <a:ext cx="392670" cy="514619"/>
            </a:xfrm>
            <a:custGeom>
              <a:avLst/>
              <a:gdLst>
                <a:gd name="connsiteX0" fmla="*/ 8505 w 392670"/>
                <a:gd name="connsiteY0" fmla="*/ 212105 h 514619"/>
                <a:gd name="connsiteX1" fmla="*/ 90991 w 392670"/>
                <a:gd name="connsiteY1" fmla="*/ 152860 h 514619"/>
                <a:gd name="connsiteX2" fmla="*/ 121662 w 392670"/>
                <a:gd name="connsiteY2" fmla="*/ 149431 h 514619"/>
                <a:gd name="connsiteX3" fmla="*/ 117280 w 392670"/>
                <a:gd name="connsiteY3" fmla="*/ 107807 h 514619"/>
                <a:gd name="connsiteX4" fmla="*/ 183955 w 392670"/>
                <a:gd name="connsiteY4" fmla="*/ 12557 h 514619"/>
                <a:gd name="connsiteX5" fmla="*/ 296922 w 392670"/>
                <a:gd name="connsiteY5" fmla="*/ 9699 h 514619"/>
                <a:gd name="connsiteX6" fmla="*/ 381123 w 392670"/>
                <a:gd name="connsiteY6" fmla="*/ 79327 h 514619"/>
                <a:gd name="connsiteX7" fmla="*/ 372169 w 392670"/>
                <a:gd name="connsiteY7" fmla="*/ 189341 h 514619"/>
                <a:gd name="connsiteX8" fmla="*/ 273014 w 392670"/>
                <a:gd name="connsiteY8" fmla="*/ 234584 h 514619"/>
                <a:gd name="connsiteX9" fmla="*/ 177002 w 392670"/>
                <a:gd name="connsiteY9" fmla="*/ 220868 h 514619"/>
                <a:gd name="connsiteX10" fmla="*/ 54892 w 392670"/>
                <a:gd name="connsiteY10" fmla="*/ 514619 h 514619"/>
                <a:gd name="connsiteX11" fmla="*/ 1933 w 392670"/>
                <a:gd name="connsiteY11" fmla="*/ 295544 h 514619"/>
                <a:gd name="connsiteX12" fmla="*/ 8505 w 392670"/>
                <a:gd name="connsiteY12" fmla="*/ 212105 h 51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2670" h="514619">
                  <a:moveTo>
                    <a:pt x="8505" y="212105"/>
                  </a:moveTo>
                  <a:cubicBezTo>
                    <a:pt x="22697" y="179911"/>
                    <a:pt x="56130" y="159718"/>
                    <a:pt x="90991" y="152860"/>
                  </a:cubicBezTo>
                  <a:cubicBezTo>
                    <a:pt x="101101" y="150860"/>
                    <a:pt x="111361" y="149717"/>
                    <a:pt x="121662" y="149431"/>
                  </a:cubicBezTo>
                  <a:cubicBezTo>
                    <a:pt x="117637" y="135943"/>
                    <a:pt x="116151" y="121837"/>
                    <a:pt x="117280" y="107807"/>
                  </a:cubicBezTo>
                  <a:cubicBezTo>
                    <a:pt x="121704" y="66725"/>
                    <a:pt x="146869" y="30778"/>
                    <a:pt x="183955" y="12557"/>
                  </a:cubicBezTo>
                  <a:cubicBezTo>
                    <a:pt x="219788" y="-3131"/>
                    <a:pt x="260342" y="-4160"/>
                    <a:pt x="296922" y="9699"/>
                  </a:cubicBezTo>
                  <a:cubicBezTo>
                    <a:pt x="332974" y="21081"/>
                    <a:pt x="363168" y="46056"/>
                    <a:pt x="381123" y="79327"/>
                  </a:cubicBezTo>
                  <a:cubicBezTo>
                    <a:pt x="398363" y="113903"/>
                    <a:pt x="397030" y="160766"/>
                    <a:pt x="372169" y="189341"/>
                  </a:cubicBezTo>
                  <a:cubicBezTo>
                    <a:pt x="343594" y="215725"/>
                    <a:pt x="310067" y="227441"/>
                    <a:pt x="273014" y="234584"/>
                  </a:cubicBezTo>
                  <a:cubicBezTo>
                    <a:pt x="240404" y="241776"/>
                    <a:pt x="206294" y="236908"/>
                    <a:pt x="177002" y="220868"/>
                  </a:cubicBezTo>
                  <a:cubicBezTo>
                    <a:pt x="91277" y="291639"/>
                    <a:pt x="69179" y="408701"/>
                    <a:pt x="54892" y="514619"/>
                  </a:cubicBezTo>
                  <a:cubicBezTo>
                    <a:pt x="17363" y="448706"/>
                    <a:pt x="9267" y="370697"/>
                    <a:pt x="1933" y="295544"/>
                  </a:cubicBezTo>
                  <a:cubicBezTo>
                    <a:pt x="-258" y="267446"/>
                    <a:pt x="-2925" y="238109"/>
                    <a:pt x="8505" y="212105"/>
                  </a:cubicBezTo>
                  <a:close/>
                </a:path>
              </a:pathLst>
            </a:custGeom>
            <a:solidFill>
              <a:srgbClr val="44535B"/>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F00F00-BB41-4BBA-025B-FFEACD98DEBB}"/>
                </a:ext>
              </a:extLst>
            </p:cNvPr>
            <p:cNvSpPr/>
            <p:nvPr/>
          </p:nvSpPr>
          <p:spPr>
            <a:xfrm>
              <a:off x="1401226" y="2593353"/>
              <a:ext cx="25242" cy="26971"/>
            </a:xfrm>
            <a:custGeom>
              <a:avLst/>
              <a:gdLst>
                <a:gd name="connsiteX0" fmla="*/ 144 w 25242"/>
                <a:gd name="connsiteY0" fmla="*/ 26879 h 26971"/>
                <a:gd name="connsiteX1" fmla="*/ 10812 w 25242"/>
                <a:gd name="connsiteY1" fmla="*/ 11734 h 26971"/>
                <a:gd name="connsiteX2" fmla="*/ 25100 w 25242"/>
                <a:gd name="connsiteY2" fmla="*/ 114 h 26971"/>
                <a:gd name="connsiteX3" fmla="*/ 14432 w 25242"/>
                <a:gd name="connsiteY3" fmla="*/ 15163 h 26971"/>
                <a:gd name="connsiteX4" fmla="*/ 144 w 25242"/>
                <a:gd name="connsiteY4" fmla="*/ 26879 h 26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42" h="26971">
                  <a:moveTo>
                    <a:pt x="144" y="26879"/>
                  </a:moveTo>
                  <a:cubicBezTo>
                    <a:pt x="-903" y="25926"/>
                    <a:pt x="3859" y="19164"/>
                    <a:pt x="10812" y="11734"/>
                  </a:cubicBezTo>
                  <a:cubicBezTo>
                    <a:pt x="17766" y="4305"/>
                    <a:pt x="24052" y="-839"/>
                    <a:pt x="25100" y="114"/>
                  </a:cubicBezTo>
                  <a:cubicBezTo>
                    <a:pt x="26148" y="1066"/>
                    <a:pt x="21290" y="7734"/>
                    <a:pt x="14432" y="15163"/>
                  </a:cubicBezTo>
                  <a:cubicBezTo>
                    <a:pt x="7574" y="22593"/>
                    <a:pt x="1097" y="27736"/>
                    <a:pt x="144" y="26879"/>
                  </a:cubicBezTo>
                  <a:close/>
                </a:path>
              </a:pathLst>
            </a:custGeom>
            <a:solidFill>
              <a:srgbClr val="263238"/>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EBD7132-A809-75C5-BBEA-BB33D789858D}"/>
                </a:ext>
              </a:extLst>
            </p:cNvPr>
            <p:cNvSpPr/>
            <p:nvPr/>
          </p:nvSpPr>
          <p:spPr>
            <a:xfrm>
              <a:off x="1600506" y="2423069"/>
              <a:ext cx="41099" cy="162317"/>
            </a:xfrm>
            <a:custGeom>
              <a:avLst/>
              <a:gdLst>
                <a:gd name="connsiteX0" fmla="*/ 31 w 41099"/>
                <a:gd name="connsiteY0" fmla="*/ 162301 h 162317"/>
                <a:gd name="connsiteX1" fmla="*/ 15367 w 41099"/>
                <a:gd name="connsiteY1" fmla="*/ 141441 h 162317"/>
                <a:gd name="connsiteX2" fmla="*/ 35274 w 41099"/>
                <a:gd name="connsiteY2" fmla="*/ 83625 h 162317"/>
                <a:gd name="connsiteX3" fmla="*/ 25749 w 41099"/>
                <a:gd name="connsiteY3" fmla="*/ 23236 h 162317"/>
                <a:gd name="connsiteX4" fmla="*/ 14033 w 41099"/>
                <a:gd name="connsiteY4" fmla="*/ 90 h 162317"/>
                <a:gd name="connsiteX5" fmla="*/ 18891 w 41099"/>
                <a:gd name="connsiteY5" fmla="*/ 5329 h 162317"/>
                <a:gd name="connsiteX6" fmla="*/ 28892 w 41099"/>
                <a:gd name="connsiteY6" fmla="*/ 21807 h 162317"/>
                <a:gd name="connsiteX7" fmla="*/ 18796 w 41099"/>
                <a:gd name="connsiteY7" fmla="*/ 143441 h 162317"/>
                <a:gd name="connsiteX8" fmla="*/ 6127 w 41099"/>
                <a:gd name="connsiteY8" fmla="*/ 158015 h 162317"/>
                <a:gd name="connsiteX9" fmla="*/ 31 w 41099"/>
                <a:gd name="connsiteY9" fmla="*/ 162301 h 16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099" h="162317">
                  <a:moveTo>
                    <a:pt x="31" y="162301"/>
                  </a:moveTo>
                  <a:cubicBezTo>
                    <a:pt x="-540" y="161634"/>
                    <a:pt x="6794" y="154776"/>
                    <a:pt x="15367" y="141441"/>
                  </a:cubicBezTo>
                  <a:cubicBezTo>
                    <a:pt x="26597" y="124068"/>
                    <a:pt x="33436" y="104227"/>
                    <a:pt x="35274" y="83625"/>
                  </a:cubicBezTo>
                  <a:cubicBezTo>
                    <a:pt x="36998" y="63022"/>
                    <a:pt x="33731" y="42305"/>
                    <a:pt x="25749" y="23236"/>
                  </a:cubicBezTo>
                  <a:cubicBezTo>
                    <a:pt x="19462" y="8663"/>
                    <a:pt x="13366" y="662"/>
                    <a:pt x="14033" y="90"/>
                  </a:cubicBezTo>
                  <a:cubicBezTo>
                    <a:pt x="14700" y="-481"/>
                    <a:pt x="16129" y="1710"/>
                    <a:pt x="18891" y="5329"/>
                  </a:cubicBezTo>
                  <a:cubicBezTo>
                    <a:pt x="22739" y="10492"/>
                    <a:pt x="26082" y="16007"/>
                    <a:pt x="28892" y="21807"/>
                  </a:cubicBezTo>
                  <a:cubicBezTo>
                    <a:pt x="48247" y="61107"/>
                    <a:pt x="44370" y="107875"/>
                    <a:pt x="18796" y="143441"/>
                  </a:cubicBezTo>
                  <a:cubicBezTo>
                    <a:pt x="15033" y="148680"/>
                    <a:pt x="10785" y="153557"/>
                    <a:pt x="6127" y="158015"/>
                  </a:cubicBezTo>
                  <a:cubicBezTo>
                    <a:pt x="2317" y="161063"/>
                    <a:pt x="317" y="162491"/>
                    <a:pt x="31" y="162301"/>
                  </a:cubicBezTo>
                  <a:close/>
                </a:path>
              </a:pathLst>
            </a:custGeom>
            <a:solidFill>
              <a:srgbClr val="263238"/>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330F0C7-297B-4BCE-DFDF-55D091FDCEDA}"/>
                </a:ext>
              </a:extLst>
            </p:cNvPr>
            <p:cNvSpPr/>
            <p:nvPr/>
          </p:nvSpPr>
          <p:spPr>
            <a:xfrm>
              <a:off x="1557390" y="2427446"/>
              <a:ext cx="59781" cy="98774"/>
            </a:xfrm>
            <a:custGeom>
              <a:avLst/>
              <a:gdLst>
                <a:gd name="connsiteX0" fmla="*/ 0 w 59781"/>
                <a:gd name="connsiteY0" fmla="*/ 98774 h 98774"/>
                <a:gd name="connsiteX1" fmla="*/ 11525 w 59781"/>
                <a:gd name="connsiteY1" fmla="*/ 85630 h 98774"/>
                <a:gd name="connsiteX2" fmla="*/ 38481 w 59781"/>
                <a:gd name="connsiteY2" fmla="*/ 54102 h 98774"/>
                <a:gd name="connsiteX3" fmla="*/ 55531 w 59781"/>
                <a:gd name="connsiteY3" fmla="*/ 16954 h 98774"/>
                <a:gd name="connsiteX4" fmla="*/ 58674 w 59781"/>
                <a:gd name="connsiteY4" fmla="*/ 0 h 98774"/>
                <a:gd name="connsiteX5" fmla="*/ 58674 w 59781"/>
                <a:gd name="connsiteY5" fmla="*/ 17621 h 98774"/>
                <a:gd name="connsiteX6" fmla="*/ 42100 w 59781"/>
                <a:gd name="connsiteY6" fmla="*/ 56864 h 98774"/>
                <a:gd name="connsiteX7" fmla="*/ 13525 w 59781"/>
                <a:gd name="connsiteY7" fmla="*/ 88106 h 98774"/>
                <a:gd name="connsiteX8" fmla="*/ 0 w 59781"/>
                <a:gd name="connsiteY8" fmla="*/ 98774 h 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81" h="98774">
                  <a:moveTo>
                    <a:pt x="0" y="98774"/>
                  </a:moveTo>
                  <a:cubicBezTo>
                    <a:pt x="3267" y="93926"/>
                    <a:pt x="7144" y="89506"/>
                    <a:pt x="11525" y="85630"/>
                  </a:cubicBezTo>
                  <a:cubicBezTo>
                    <a:pt x="21269" y="75800"/>
                    <a:pt x="30280" y="65256"/>
                    <a:pt x="38481" y="54102"/>
                  </a:cubicBezTo>
                  <a:cubicBezTo>
                    <a:pt x="46415" y="42882"/>
                    <a:pt x="52197" y="30280"/>
                    <a:pt x="55531" y="16954"/>
                  </a:cubicBezTo>
                  <a:cubicBezTo>
                    <a:pt x="58007" y="6763"/>
                    <a:pt x="57817" y="95"/>
                    <a:pt x="58674" y="0"/>
                  </a:cubicBezTo>
                  <a:cubicBezTo>
                    <a:pt x="60150" y="5782"/>
                    <a:pt x="60150" y="11840"/>
                    <a:pt x="58674" y="17621"/>
                  </a:cubicBezTo>
                  <a:cubicBezTo>
                    <a:pt x="56178" y="31785"/>
                    <a:pt x="50521" y="45206"/>
                    <a:pt x="42100" y="56864"/>
                  </a:cubicBezTo>
                  <a:cubicBezTo>
                    <a:pt x="33871" y="68389"/>
                    <a:pt x="24279" y="78886"/>
                    <a:pt x="13525" y="88106"/>
                  </a:cubicBezTo>
                  <a:cubicBezTo>
                    <a:pt x="9573" y="92316"/>
                    <a:pt x="5020" y="95917"/>
                    <a:pt x="0" y="98774"/>
                  </a:cubicBezTo>
                  <a:close/>
                </a:path>
              </a:pathLst>
            </a:custGeom>
            <a:solidFill>
              <a:srgbClr val="263238"/>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B8CC096-74C2-F9FC-66C2-B1D80AEFE1A2}"/>
                </a:ext>
              </a:extLst>
            </p:cNvPr>
            <p:cNvSpPr/>
            <p:nvPr/>
          </p:nvSpPr>
          <p:spPr>
            <a:xfrm>
              <a:off x="1396291" y="2516314"/>
              <a:ext cx="71658" cy="107547"/>
            </a:xfrm>
            <a:custGeom>
              <a:avLst/>
              <a:gdLst>
                <a:gd name="connsiteX0" fmla="*/ 11556 w 71658"/>
                <a:gd name="connsiteY0" fmla="*/ 0 h 107547"/>
                <a:gd name="connsiteX1" fmla="*/ 71659 w 71658"/>
                <a:gd name="connsiteY1" fmla="*/ 105537 h 107547"/>
                <a:gd name="connsiteX2" fmla="*/ 70421 w 71658"/>
                <a:gd name="connsiteY2" fmla="*/ 107537 h 107547"/>
                <a:gd name="connsiteX3" fmla="*/ 10 w 71658"/>
                <a:gd name="connsiteY3" fmla="*/ 39472 h 107547"/>
                <a:gd name="connsiteX4" fmla="*/ 11556 w 71658"/>
                <a:gd name="connsiteY4" fmla="*/ 0 h 107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58" h="107547">
                  <a:moveTo>
                    <a:pt x="11556" y="0"/>
                  </a:moveTo>
                  <a:cubicBezTo>
                    <a:pt x="12216" y="43148"/>
                    <a:pt x="34889" y="82953"/>
                    <a:pt x="71659" y="105537"/>
                  </a:cubicBezTo>
                  <a:lnTo>
                    <a:pt x="70421" y="107537"/>
                  </a:lnTo>
                  <a:cubicBezTo>
                    <a:pt x="32183" y="108185"/>
                    <a:pt x="659" y="77715"/>
                    <a:pt x="10" y="39472"/>
                  </a:cubicBezTo>
                  <a:cubicBezTo>
                    <a:pt x="-228" y="25451"/>
                    <a:pt x="3798" y="11687"/>
                    <a:pt x="11556" y="0"/>
                  </a:cubicBezTo>
                  <a:close/>
                </a:path>
              </a:pathLst>
            </a:custGeom>
            <a:solidFill>
              <a:srgbClr val="000000"/>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A3D4754-2B3F-D0D9-F6B9-535F2C5A93E1}"/>
                </a:ext>
              </a:extLst>
            </p:cNvPr>
            <p:cNvSpPr/>
            <p:nvPr/>
          </p:nvSpPr>
          <p:spPr>
            <a:xfrm>
              <a:off x="1325551" y="2667000"/>
              <a:ext cx="45624" cy="23145"/>
            </a:xfrm>
            <a:custGeom>
              <a:avLst/>
              <a:gdLst>
                <a:gd name="connsiteX0" fmla="*/ 0 w 45624"/>
                <a:gd name="connsiteY0" fmla="*/ 0 h 23145"/>
                <a:gd name="connsiteX1" fmla="*/ 22955 w 45624"/>
                <a:gd name="connsiteY1" fmla="*/ 11239 h 23145"/>
                <a:gd name="connsiteX2" fmla="*/ 45625 w 45624"/>
                <a:gd name="connsiteY2" fmla="*/ 23146 h 23145"/>
                <a:gd name="connsiteX3" fmla="*/ 20764 w 45624"/>
                <a:gd name="connsiteY3" fmla="*/ 15716 h 23145"/>
                <a:gd name="connsiteX4" fmla="*/ 0 w 45624"/>
                <a:gd name="connsiteY4" fmla="*/ 0 h 2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24" h="23145">
                  <a:moveTo>
                    <a:pt x="0" y="0"/>
                  </a:moveTo>
                  <a:cubicBezTo>
                    <a:pt x="8038" y="2896"/>
                    <a:pt x="15736" y="6667"/>
                    <a:pt x="22955" y="11239"/>
                  </a:cubicBezTo>
                  <a:cubicBezTo>
                    <a:pt x="30910" y="14402"/>
                    <a:pt x="38508" y="18393"/>
                    <a:pt x="45625" y="23146"/>
                  </a:cubicBezTo>
                  <a:cubicBezTo>
                    <a:pt x="36810" y="23022"/>
                    <a:pt x="28204" y="20450"/>
                    <a:pt x="20764" y="15716"/>
                  </a:cubicBezTo>
                  <a:cubicBezTo>
                    <a:pt x="12546" y="12459"/>
                    <a:pt x="5369" y="7020"/>
                    <a:pt x="0" y="0"/>
                  </a:cubicBezTo>
                  <a:close/>
                </a:path>
              </a:pathLst>
            </a:custGeom>
            <a:solidFill>
              <a:srgbClr val="FFFFFF"/>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9F6198E-1029-6546-2AA3-71163F4447F1}"/>
                </a:ext>
              </a:extLst>
            </p:cNvPr>
            <p:cNvSpPr/>
            <p:nvPr/>
          </p:nvSpPr>
          <p:spPr>
            <a:xfrm>
              <a:off x="1283355" y="2737389"/>
              <a:ext cx="61340" cy="8739"/>
            </a:xfrm>
            <a:custGeom>
              <a:avLst/>
              <a:gdLst>
                <a:gd name="connsiteX0" fmla="*/ 0 w 61340"/>
                <a:gd name="connsiteY0" fmla="*/ 0 h 8739"/>
                <a:gd name="connsiteX1" fmla="*/ 30575 w 61340"/>
                <a:gd name="connsiteY1" fmla="*/ 2858 h 8739"/>
                <a:gd name="connsiteX2" fmla="*/ 61341 w 61340"/>
                <a:gd name="connsiteY2" fmla="*/ 5525 h 8739"/>
                <a:gd name="connsiteX3" fmla="*/ 30194 w 61340"/>
                <a:gd name="connsiteY3" fmla="*/ 7811 h 8739"/>
                <a:gd name="connsiteX4" fmla="*/ 0 w 61340"/>
                <a:gd name="connsiteY4" fmla="*/ 0 h 8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40" h="8739">
                  <a:moveTo>
                    <a:pt x="0" y="0"/>
                  </a:moveTo>
                  <a:cubicBezTo>
                    <a:pt x="10250" y="162"/>
                    <a:pt x="20472" y="1124"/>
                    <a:pt x="30575" y="2858"/>
                  </a:cubicBezTo>
                  <a:cubicBezTo>
                    <a:pt x="40881" y="3000"/>
                    <a:pt x="51164" y="3896"/>
                    <a:pt x="61341" y="5525"/>
                  </a:cubicBezTo>
                  <a:cubicBezTo>
                    <a:pt x="51299" y="8801"/>
                    <a:pt x="40608" y="9592"/>
                    <a:pt x="30194" y="7811"/>
                  </a:cubicBezTo>
                  <a:cubicBezTo>
                    <a:pt x="19645" y="7687"/>
                    <a:pt x="9284" y="5010"/>
                    <a:pt x="0" y="0"/>
                  </a:cubicBezTo>
                  <a:close/>
                </a:path>
              </a:pathLst>
            </a:custGeom>
            <a:solidFill>
              <a:srgbClr val="FFFFFF"/>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F6CC085-5CEE-56E4-3D4A-8BE88539B3AC}"/>
                </a:ext>
              </a:extLst>
            </p:cNvPr>
            <p:cNvSpPr/>
            <p:nvPr/>
          </p:nvSpPr>
          <p:spPr>
            <a:xfrm>
              <a:off x="1357568" y="2536602"/>
              <a:ext cx="11096" cy="84582"/>
            </a:xfrm>
            <a:custGeom>
              <a:avLst/>
              <a:gdLst>
                <a:gd name="connsiteX0" fmla="*/ 10846 w 11096"/>
                <a:gd name="connsiteY0" fmla="*/ 0 h 84582"/>
                <a:gd name="connsiteX1" fmla="*/ 5416 w 11096"/>
                <a:gd name="connsiteY1" fmla="*/ 42100 h 84582"/>
                <a:gd name="connsiteX2" fmla="*/ 3797 w 11096"/>
                <a:gd name="connsiteY2" fmla="*/ 84582 h 84582"/>
                <a:gd name="connsiteX3" fmla="*/ 10846 w 11096"/>
                <a:gd name="connsiteY3" fmla="*/ 0 h 84582"/>
              </a:gdLst>
              <a:ahLst/>
              <a:cxnLst>
                <a:cxn ang="0">
                  <a:pos x="connsiteX0" y="connsiteY0"/>
                </a:cxn>
                <a:cxn ang="0">
                  <a:pos x="connsiteX1" y="connsiteY1"/>
                </a:cxn>
                <a:cxn ang="0">
                  <a:pos x="connsiteX2" y="connsiteY2"/>
                </a:cxn>
                <a:cxn ang="0">
                  <a:pos x="connsiteX3" y="connsiteY3"/>
                </a:cxn>
              </a:cxnLst>
              <a:rect l="l" t="t" r="r" b="b"/>
              <a:pathLst>
                <a:path w="11096" h="84582">
                  <a:moveTo>
                    <a:pt x="10846" y="0"/>
                  </a:moveTo>
                  <a:cubicBezTo>
                    <a:pt x="12274" y="0"/>
                    <a:pt x="7226" y="19050"/>
                    <a:pt x="5416" y="42100"/>
                  </a:cubicBezTo>
                  <a:cubicBezTo>
                    <a:pt x="3606" y="65151"/>
                    <a:pt x="5416" y="84392"/>
                    <a:pt x="3797" y="84582"/>
                  </a:cubicBezTo>
                  <a:cubicBezTo>
                    <a:pt x="-3058" y="56369"/>
                    <a:pt x="-585" y="26689"/>
                    <a:pt x="10846" y="0"/>
                  </a:cubicBezTo>
                  <a:close/>
                </a:path>
              </a:pathLst>
            </a:custGeom>
            <a:solidFill>
              <a:srgbClr val="FFFFFF"/>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CCF3DF4-587E-AD56-FB0A-27120770EB88}"/>
                </a:ext>
              </a:extLst>
            </p:cNvPr>
            <p:cNvSpPr/>
            <p:nvPr/>
          </p:nvSpPr>
          <p:spPr>
            <a:xfrm>
              <a:off x="1393845" y="2655754"/>
              <a:ext cx="38100" cy="5186"/>
            </a:xfrm>
            <a:custGeom>
              <a:avLst/>
              <a:gdLst>
                <a:gd name="connsiteX0" fmla="*/ 0 w 38100"/>
                <a:gd name="connsiteY0" fmla="*/ 1721 h 5186"/>
                <a:gd name="connsiteX1" fmla="*/ 19050 w 38100"/>
                <a:gd name="connsiteY1" fmla="*/ 578 h 5186"/>
                <a:gd name="connsiteX2" fmla="*/ 38100 w 38100"/>
                <a:gd name="connsiteY2" fmla="*/ 578 h 5186"/>
                <a:gd name="connsiteX3" fmla="*/ 0 w 38100"/>
                <a:gd name="connsiteY3" fmla="*/ 1435 h 5186"/>
              </a:gdLst>
              <a:ahLst/>
              <a:cxnLst>
                <a:cxn ang="0">
                  <a:pos x="connsiteX0" y="connsiteY0"/>
                </a:cxn>
                <a:cxn ang="0">
                  <a:pos x="connsiteX1" y="connsiteY1"/>
                </a:cxn>
                <a:cxn ang="0">
                  <a:pos x="connsiteX2" y="connsiteY2"/>
                </a:cxn>
                <a:cxn ang="0">
                  <a:pos x="connsiteX3" y="connsiteY3"/>
                </a:cxn>
              </a:cxnLst>
              <a:rect l="l" t="t" r="r" b="b"/>
              <a:pathLst>
                <a:path w="38100" h="5186">
                  <a:moveTo>
                    <a:pt x="0" y="1721"/>
                  </a:moveTo>
                  <a:cubicBezTo>
                    <a:pt x="0" y="292"/>
                    <a:pt x="8763" y="863"/>
                    <a:pt x="19050" y="578"/>
                  </a:cubicBezTo>
                  <a:cubicBezTo>
                    <a:pt x="29337" y="292"/>
                    <a:pt x="38100" y="-565"/>
                    <a:pt x="38100" y="578"/>
                  </a:cubicBezTo>
                  <a:cubicBezTo>
                    <a:pt x="26133" y="6407"/>
                    <a:pt x="12217" y="6721"/>
                    <a:pt x="0" y="1435"/>
                  </a:cubicBezTo>
                  <a:close/>
                </a:path>
              </a:pathLst>
            </a:custGeom>
            <a:solidFill>
              <a:srgbClr val="FFFFFF"/>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0B035D9-6CB5-BBD6-7AC9-78D5844031DA}"/>
                </a:ext>
              </a:extLst>
            </p:cNvPr>
            <p:cNvSpPr/>
            <p:nvPr/>
          </p:nvSpPr>
          <p:spPr>
            <a:xfrm>
              <a:off x="1329552" y="2788062"/>
              <a:ext cx="30956" cy="45434"/>
            </a:xfrm>
            <a:custGeom>
              <a:avLst/>
              <a:gdLst>
                <a:gd name="connsiteX0" fmla="*/ 0 w 30956"/>
                <a:gd name="connsiteY0" fmla="*/ 0 h 45434"/>
                <a:gd name="connsiteX1" fmla="*/ 19050 w 30956"/>
                <a:gd name="connsiteY1" fmla="*/ 20288 h 45434"/>
                <a:gd name="connsiteX2" fmla="*/ 30956 w 30956"/>
                <a:gd name="connsiteY2" fmla="*/ 45434 h 45434"/>
                <a:gd name="connsiteX3" fmla="*/ 14954 w 30956"/>
                <a:gd name="connsiteY3" fmla="*/ 23146 h 45434"/>
                <a:gd name="connsiteX4" fmla="*/ 0 w 30956"/>
                <a:gd name="connsiteY4" fmla="*/ 0 h 4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6" h="45434">
                  <a:moveTo>
                    <a:pt x="0" y="0"/>
                  </a:moveTo>
                  <a:cubicBezTo>
                    <a:pt x="7888" y="5134"/>
                    <a:pt x="14422" y="12097"/>
                    <a:pt x="19050" y="20288"/>
                  </a:cubicBezTo>
                  <a:cubicBezTo>
                    <a:pt x="24943" y="27613"/>
                    <a:pt x="29023" y="36233"/>
                    <a:pt x="30956" y="45434"/>
                  </a:cubicBezTo>
                  <a:cubicBezTo>
                    <a:pt x="24792" y="38633"/>
                    <a:pt x="19422" y="31156"/>
                    <a:pt x="14954" y="23146"/>
                  </a:cubicBezTo>
                  <a:cubicBezTo>
                    <a:pt x="9100" y="16031"/>
                    <a:pt x="4082" y="8258"/>
                    <a:pt x="0" y="0"/>
                  </a:cubicBezTo>
                  <a:close/>
                </a:path>
              </a:pathLst>
            </a:custGeom>
            <a:solidFill>
              <a:srgbClr val="FFFFFF"/>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F6F9893-9112-CA46-F698-1B58BE4D69AE}"/>
                </a:ext>
              </a:extLst>
            </p:cNvPr>
            <p:cNvSpPr/>
            <p:nvPr/>
          </p:nvSpPr>
          <p:spPr>
            <a:xfrm>
              <a:off x="1505288" y="2409920"/>
              <a:ext cx="67722" cy="183832"/>
            </a:xfrm>
            <a:custGeom>
              <a:avLst/>
              <a:gdLst>
                <a:gd name="connsiteX0" fmla="*/ 0 w 67722"/>
                <a:gd name="connsiteY0" fmla="*/ 183833 h 183832"/>
                <a:gd name="connsiteX1" fmla="*/ 9525 w 67722"/>
                <a:gd name="connsiteY1" fmla="*/ 156686 h 183832"/>
                <a:gd name="connsiteX2" fmla="*/ 33814 w 67722"/>
                <a:gd name="connsiteY2" fmla="*/ 91916 h 183832"/>
                <a:gd name="connsiteX3" fmla="*/ 57245 w 67722"/>
                <a:gd name="connsiteY3" fmla="*/ 26765 h 183832"/>
                <a:gd name="connsiteX4" fmla="*/ 67723 w 67722"/>
                <a:gd name="connsiteY4" fmla="*/ 0 h 183832"/>
                <a:gd name="connsiteX5" fmla="*/ 60579 w 67722"/>
                <a:gd name="connsiteY5" fmla="*/ 27813 h 183832"/>
                <a:gd name="connsiteX6" fmla="*/ 38386 w 67722"/>
                <a:gd name="connsiteY6" fmla="*/ 93536 h 183832"/>
                <a:gd name="connsiteX7" fmla="*/ 12764 w 67722"/>
                <a:gd name="connsiteY7" fmla="*/ 158020 h 183832"/>
                <a:gd name="connsiteX8" fmla="*/ 0 w 67722"/>
                <a:gd name="connsiteY8" fmla="*/ 183833 h 183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22" h="183832">
                  <a:moveTo>
                    <a:pt x="0" y="183833"/>
                  </a:moveTo>
                  <a:cubicBezTo>
                    <a:pt x="2436" y="174546"/>
                    <a:pt x="5622" y="165459"/>
                    <a:pt x="9525" y="156686"/>
                  </a:cubicBezTo>
                  <a:cubicBezTo>
                    <a:pt x="16288" y="138684"/>
                    <a:pt x="24575" y="116396"/>
                    <a:pt x="33814" y="91916"/>
                  </a:cubicBezTo>
                  <a:cubicBezTo>
                    <a:pt x="43053" y="67437"/>
                    <a:pt x="50673" y="44863"/>
                    <a:pt x="57245" y="26765"/>
                  </a:cubicBezTo>
                  <a:cubicBezTo>
                    <a:pt x="59979" y="17564"/>
                    <a:pt x="63484" y="8611"/>
                    <a:pt x="67723" y="0"/>
                  </a:cubicBezTo>
                  <a:cubicBezTo>
                    <a:pt x="66246" y="9477"/>
                    <a:pt x="63856" y="18793"/>
                    <a:pt x="60579" y="27813"/>
                  </a:cubicBezTo>
                  <a:cubicBezTo>
                    <a:pt x="55435" y="44863"/>
                    <a:pt x="47720" y="68104"/>
                    <a:pt x="38386" y="93536"/>
                  </a:cubicBezTo>
                  <a:cubicBezTo>
                    <a:pt x="29051" y="118967"/>
                    <a:pt x="19907" y="141732"/>
                    <a:pt x="12764" y="158020"/>
                  </a:cubicBezTo>
                  <a:cubicBezTo>
                    <a:pt x="9314" y="167002"/>
                    <a:pt x="5042" y="175641"/>
                    <a:pt x="0" y="183833"/>
                  </a:cubicBezTo>
                  <a:close/>
                </a:path>
              </a:pathLst>
            </a:custGeom>
            <a:solidFill>
              <a:srgbClr val="FFFFFF"/>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37678D5-D847-83BF-39DA-29408AD90E26}"/>
                </a:ext>
              </a:extLst>
            </p:cNvPr>
            <p:cNvSpPr/>
            <p:nvPr/>
          </p:nvSpPr>
          <p:spPr>
            <a:xfrm>
              <a:off x="1445756" y="2409539"/>
              <a:ext cx="127254" cy="52550"/>
            </a:xfrm>
            <a:custGeom>
              <a:avLst/>
              <a:gdLst>
                <a:gd name="connsiteX0" fmla="*/ 0 w 127254"/>
                <a:gd name="connsiteY0" fmla="*/ 52483 h 52550"/>
                <a:gd name="connsiteX1" fmla="*/ 16383 w 127254"/>
                <a:gd name="connsiteY1" fmla="*/ 40672 h 52550"/>
                <a:gd name="connsiteX2" fmla="*/ 60389 w 127254"/>
                <a:gd name="connsiteY2" fmla="*/ 18669 h 52550"/>
                <a:gd name="connsiteX3" fmla="*/ 107156 w 127254"/>
                <a:gd name="connsiteY3" fmla="*/ 3334 h 52550"/>
                <a:gd name="connsiteX4" fmla="*/ 127254 w 127254"/>
                <a:gd name="connsiteY4" fmla="*/ 0 h 52550"/>
                <a:gd name="connsiteX5" fmla="*/ 62294 w 127254"/>
                <a:gd name="connsiteY5" fmla="*/ 23241 h 52550"/>
                <a:gd name="connsiteX6" fmla="*/ 0 w 127254"/>
                <a:gd name="connsiteY6" fmla="*/ 52483 h 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254" h="52550">
                  <a:moveTo>
                    <a:pt x="0" y="52483"/>
                  </a:moveTo>
                  <a:cubicBezTo>
                    <a:pt x="4848" y="47758"/>
                    <a:pt x="10369" y="43777"/>
                    <a:pt x="16383" y="40672"/>
                  </a:cubicBezTo>
                  <a:cubicBezTo>
                    <a:pt x="30492" y="32271"/>
                    <a:pt x="45201" y="24917"/>
                    <a:pt x="60389" y="18669"/>
                  </a:cubicBezTo>
                  <a:cubicBezTo>
                    <a:pt x="75588" y="12440"/>
                    <a:pt x="91217" y="7306"/>
                    <a:pt x="107156" y="3334"/>
                  </a:cubicBezTo>
                  <a:cubicBezTo>
                    <a:pt x="113671" y="1295"/>
                    <a:pt x="120434" y="172"/>
                    <a:pt x="127254" y="0"/>
                  </a:cubicBezTo>
                  <a:cubicBezTo>
                    <a:pt x="127254" y="1524"/>
                    <a:pt x="97441" y="8763"/>
                    <a:pt x="62294" y="23241"/>
                  </a:cubicBezTo>
                  <a:cubicBezTo>
                    <a:pt x="27146" y="37719"/>
                    <a:pt x="762" y="53721"/>
                    <a:pt x="0" y="52483"/>
                  </a:cubicBezTo>
                  <a:close/>
                </a:path>
              </a:pathLst>
            </a:custGeom>
            <a:solidFill>
              <a:srgbClr val="FFFFFF"/>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A656E83-930A-50BF-C45D-756EBAE9B23D}"/>
                </a:ext>
              </a:extLst>
            </p:cNvPr>
            <p:cNvSpPr/>
            <p:nvPr/>
          </p:nvSpPr>
          <p:spPr>
            <a:xfrm>
              <a:off x="1641511" y="2502503"/>
              <a:ext cx="28941" cy="73152"/>
            </a:xfrm>
            <a:custGeom>
              <a:avLst/>
              <a:gdLst>
                <a:gd name="connsiteX0" fmla="*/ 80 w 28941"/>
                <a:gd name="connsiteY0" fmla="*/ 0 h 73152"/>
                <a:gd name="connsiteX1" fmla="*/ 28655 w 28941"/>
                <a:gd name="connsiteY1" fmla="*/ 73152 h 73152"/>
                <a:gd name="connsiteX2" fmla="*/ 18272 w 28941"/>
                <a:gd name="connsiteY2" fmla="*/ 35052 h 73152"/>
                <a:gd name="connsiteX3" fmla="*/ 80 w 28941"/>
                <a:gd name="connsiteY3" fmla="*/ 0 h 73152"/>
              </a:gdLst>
              <a:ahLst/>
              <a:cxnLst>
                <a:cxn ang="0">
                  <a:pos x="connsiteX0" y="connsiteY0"/>
                </a:cxn>
                <a:cxn ang="0">
                  <a:pos x="connsiteX1" y="connsiteY1"/>
                </a:cxn>
                <a:cxn ang="0">
                  <a:pos x="connsiteX2" y="connsiteY2"/>
                </a:cxn>
                <a:cxn ang="0">
                  <a:pos x="connsiteX3" y="connsiteY3"/>
                </a:cxn>
              </a:cxnLst>
              <a:rect l="l" t="t" r="r" b="b"/>
              <a:pathLst>
                <a:path w="28941" h="73152">
                  <a:moveTo>
                    <a:pt x="80" y="0"/>
                  </a:moveTo>
                  <a:cubicBezTo>
                    <a:pt x="20320" y="18707"/>
                    <a:pt x="30855" y="45672"/>
                    <a:pt x="28655" y="73152"/>
                  </a:cubicBezTo>
                  <a:cubicBezTo>
                    <a:pt x="27131" y="73152"/>
                    <a:pt x="26178" y="55340"/>
                    <a:pt x="18272" y="35052"/>
                  </a:cubicBezTo>
                  <a:cubicBezTo>
                    <a:pt x="10367" y="14764"/>
                    <a:pt x="-1063" y="953"/>
                    <a:pt x="80" y="0"/>
                  </a:cubicBezTo>
                  <a:close/>
                </a:path>
              </a:pathLst>
            </a:custGeom>
            <a:solidFill>
              <a:srgbClr val="FFFFFF"/>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60B9C15-A2A6-44C7-B0A0-EDCD644316C5}"/>
                </a:ext>
              </a:extLst>
            </p:cNvPr>
            <p:cNvSpPr/>
            <p:nvPr/>
          </p:nvSpPr>
          <p:spPr>
            <a:xfrm>
              <a:off x="1512050" y="2612040"/>
              <a:ext cx="50482" cy="25042"/>
            </a:xfrm>
            <a:custGeom>
              <a:avLst/>
              <a:gdLst>
                <a:gd name="connsiteX0" fmla="*/ 0 w 50482"/>
                <a:gd name="connsiteY0" fmla="*/ 23717 h 25042"/>
                <a:gd name="connsiteX1" fmla="*/ 27337 w 50482"/>
                <a:gd name="connsiteY1" fmla="*/ 16383 h 25042"/>
                <a:gd name="connsiteX2" fmla="*/ 50483 w 50482"/>
                <a:gd name="connsiteY2" fmla="*/ 0 h 25042"/>
                <a:gd name="connsiteX3" fmla="*/ 0 w 50482"/>
                <a:gd name="connsiteY3" fmla="*/ 23717 h 25042"/>
              </a:gdLst>
              <a:ahLst/>
              <a:cxnLst>
                <a:cxn ang="0">
                  <a:pos x="connsiteX0" y="connsiteY0"/>
                </a:cxn>
                <a:cxn ang="0">
                  <a:pos x="connsiteX1" y="connsiteY1"/>
                </a:cxn>
                <a:cxn ang="0">
                  <a:pos x="connsiteX2" y="connsiteY2"/>
                </a:cxn>
                <a:cxn ang="0">
                  <a:pos x="connsiteX3" y="connsiteY3"/>
                </a:cxn>
              </a:cxnLst>
              <a:rect l="l" t="t" r="r" b="b"/>
              <a:pathLst>
                <a:path w="50482" h="25042">
                  <a:moveTo>
                    <a:pt x="0" y="23717"/>
                  </a:moveTo>
                  <a:cubicBezTo>
                    <a:pt x="9325" y="22146"/>
                    <a:pt x="18479" y="19698"/>
                    <a:pt x="27337" y="16383"/>
                  </a:cubicBezTo>
                  <a:cubicBezTo>
                    <a:pt x="35544" y="11649"/>
                    <a:pt x="43293" y="6172"/>
                    <a:pt x="50483" y="0"/>
                  </a:cubicBezTo>
                  <a:cubicBezTo>
                    <a:pt x="41426" y="18898"/>
                    <a:pt x="20325" y="28804"/>
                    <a:pt x="0" y="23717"/>
                  </a:cubicBezTo>
                  <a:close/>
                </a:path>
              </a:pathLst>
            </a:custGeom>
            <a:solidFill>
              <a:srgbClr val="FFFFFF"/>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E33074C-3197-DDE9-3814-A71090F98A9B}"/>
                </a:ext>
              </a:extLst>
            </p:cNvPr>
            <p:cNvSpPr/>
            <p:nvPr/>
          </p:nvSpPr>
          <p:spPr>
            <a:xfrm>
              <a:off x="1416552" y="2519508"/>
              <a:ext cx="26728" cy="45388"/>
            </a:xfrm>
            <a:custGeom>
              <a:avLst/>
              <a:gdLst>
                <a:gd name="connsiteX0" fmla="*/ 58 w 26728"/>
                <a:gd name="connsiteY0" fmla="*/ 45383 h 45388"/>
                <a:gd name="connsiteX1" fmla="*/ 7678 w 26728"/>
                <a:gd name="connsiteY1" fmla="*/ 19190 h 45388"/>
                <a:gd name="connsiteX2" fmla="*/ 26728 w 26728"/>
                <a:gd name="connsiteY2" fmla="*/ 140 h 45388"/>
                <a:gd name="connsiteX3" fmla="*/ 11774 w 26728"/>
                <a:gd name="connsiteY3" fmla="*/ 21952 h 45388"/>
                <a:gd name="connsiteX4" fmla="*/ 58 w 26728"/>
                <a:gd name="connsiteY4" fmla="*/ 45383 h 45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28" h="45388">
                  <a:moveTo>
                    <a:pt x="58" y="45383"/>
                  </a:moveTo>
                  <a:cubicBezTo>
                    <a:pt x="-439" y="36039"/>
                    <a:pt x="2247" y="26810"/>
                    <a:pt x="7678" y="19190"/>
                  </a:cubicBezTo>
                  <a:cubicBezTo>
                    <a:pt x="15489" y="5950"/>
                    <a:pt x="26728" y="-1099"/>
                    <a:pt x="26728" y="140"/>
                  </a:cubicBezTo>
                  <a:cubicBezTo>
                    <a:pt x="26728" y="1378"/>
                    <a:pt x="19013" y="9665"/>
                    <a:pt x="11774" y="21952"/>
                  </a:cubicBezTo>
                  <a:cubicBezTo>
                    <a:pt x="4535" y="34239"/>
                    <a:pt x="1487" y="45669"/>
                    <a:pt x="58" y="45383"/>
                  </a:cubicBezTo>
                  <a:close/>
                </a:path>
              </a:pathLst>
            </a:custGeom>
            <a:solidFill>
              <a:srgbClr val="FFFFFF"/>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89D6D5A-8EA8-F843-E481-96266D024BA4}"/>
                </a:ext>
              </a:extLst>
            </p:cNvPr>
            <p:cNvSpPr/>
            <p:nvPr/>
          </p:nvSpPr>
          <p:spPr>
            <a:xfrm>
              <a:off x="1720787" y="2690520"/>
              <a:ext cx="12457" cy="18472"/>
            </a:xfrm>
            <a:custGeom>
              <a:avLst/>
              <a:gdLst>
                <a:gd name="connsiteX0" fmla="*/ 147 w 12457"/>
                <a:gd name="connsiteY0" fmla="*/ 18199 h 18472"/>
                <a:gd name="connsiteX1" fmla="*/ 5290 w 12457"/>
                <a:gd name="connsiteY1" fmla="*/ 8674 h 18472"/>
                <a:gd name="connsiteX2" fmla="*/ 11577 w 12457"/>
                <a:gd name="connsiteY2" fmla="*/ 7 h 18472"/>
                <a:gd name="connsiteX3" fmla="*/ 9481 w 12457"/>
                <a:gd name="connsiteY3" fmla="*/ 11341 h 18472"/>
                <a:gd name="connsiteX4" fmla="*/ 147 w 12457"/>
                <a:gd name="connsiteY4" fmla="*/ 18199 h 1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7" h="18472">
                  <a:moveTo>
                    <a:pt x="147" y="18199"/>
                  </a:moveTo>
                  <a:cubicBezTo>
                    <a:pt x="-710" y="17056"/>
                    <a:pt x="2338" y="13532"/>
                    <a:pt x="5290" y="8674"/>
                  </a:cubicBezTo>
                  <a:cubicBezTo>
                    <a:pt x="8243" y="3816"/>
                    <a:pt x="10243" y="-184"/>
                    <a:pt x="11577" y="7"/>
                  </a:cubicBezTo>
                  <a:cubicBezTo>
                    <a:pt x="12910" y="197"/>
                    <a:pt x="13101" y="5817"/>
                    <a:pt x="9481" y="11341"/>
                  </a:cubicBezTo>
                  <a:cubicBezTo>
                    <a:pt x="5862" y="16866"/>
                    <a:pt x="814" y="19342"/>
                    <a:pt x="147" y="18199"/>
                  </a:cubicBezTo>
                  <a:close/>
                </a:path>
              </a:pathLst>
            </a:custGeom>
            <a:solidFill>
              <a:srgbClr val="FFFFFF"/>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75B45BF-CBF7-9095-8982-F330569E9E23}"/>
                </a:ext>
              </a:extLst>
            </p:cNvPr>
            <p:cNvSpPr/>
            <p:nvPr/>
          </p:nvSpPr>
          <p:spPr>
            <a:xfrm>
              <a:off x="1313531" y="2601372"/>
              <a:ext cx="122246" cy="258033"/>
            </a:xfrm>
            <a:custGeom>
              <a:avLst/>
              <a:gdLst>
                <a:gd name="connsiteX0" fmla="*/ 122224 w 122246"/>
                <a:gd name="connsiteY0" fmla="*/ 0 h 258033"/>
                <a:gd name="connsiteX1" fmla="*/ 96221 w 122246"/>
                <a:gd name="connsiteY1" fmla="*/ 33528 h 258033"/>
                <a:gd name="connsiteX2" fmla="*/ 43834 w 122246"/>
                <a:gd name="connsiteY2" fmla="*/ 120777 h 258033"/>
                <a:gd name="connsiteX3" fmla="*/ 9544 w 122246"/>
                <a:gd name="connsiteY3" fmla="*/ 216694 h 258033"/>
                <a:gd name="connsiteX4" fmla="*/ 19 w 122246"/>
                <a:gd name="connsiteY4" fmla="*/ 258032 h 258033"/>
                <a:gd name="connsiteX5" fmla="*/ 876 w 122246"/>
                <a:gd name="connsiteY5" fmla="*/ 246602 h 258033"/>
                <a:gd name="connsiteX6" fmla="*/ 6210 w 122246"/>
                <a:gd name="connsiteY6" fmla="*/ 215932 h 258033"/>
                <a:gd name="connsiteX7" fmla="*/ 93840 w 122246"/>
                <a:gd name="connsiteY7" fmla="*/ 31433 h 258033"/>
                <a:gd name="connsiteX8" fmla="*/ 114319 w 122246"/>
                <a:gd name="connsiteY8" fmla="*/ 7906 h 258033"/>
                <a:gd name="connsiteX9" fmla="*/ 122224 w 122246"/>
                <a:gd name="connsiteY9" fmla="*/ 0 h 25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46" h="258033">
                  <a:moveTo>
                    <a:pt x="122224" y="0"/>
                  </a:moveTo>
                  <a:cubicBezTo>
                    <a:pt x="122796" y="571"/>
                    <a:pt x="111937" y="12668"/>
                    <a:pt x="96221" y="33528"/>
                  </a:cubicBezTo>
                  <a:cubicBezTo>
                    <a:pt x="76038" y="60884"/>
                    <a:pt x="58496" y="90107"/>
                    <a:pt x="43834" y="120777"/>
                  </a:cubicBezTo>
                  <a:cubicBezTo>
                    <a:pt x="29333" y="151571"/>
                    <a:pt x="17850" y="183690"/>
                    <a:pt x="9544" y="216694"/>
                  </a:cubicBezTo>
                  <a:cubicBezTo>
                    <a:pt x="3162" y="242125"/>
                    <a:pt x="781" y="258223"/>
                    <a:pt x="19" y="258032"/>
                  </a:cubicBezTo>
                  <a:cubicBezTo>
                    <a:pt x="-79" y="254203"/>
                    <a:pt x="208" y="250374"/>
                    <a:pt x="876" y="246602"/>
                  </a:cubicBezTo>
                  <a:cubicBezTo>
                    <a:pt x="1638" y="239363"/>
                    <a:pt x="3448" y="228791"/>
                    <a:pt x="6210" y="215932"/>
                  </a:cubicBezTo>
                  <a:cubicBezTo>
                    <a:pt x="20952" y="148552"/>
                    <a:pt x="50928" y="85439"/>
                    <a:pt x="93840" y="31433"/>
                  </a:cubicBezTo>
                  <a:cubicBezTo>
                    <a:pt x="102127" y="21146"/>
                    <a:pt x="109080" y="13145"/>
                    <a:pt x="114319" y="7906"/>
                  </a:cubicBezTo>
                  <a:cubicBezTo>
                    <a:pt x="116634" y="4972"/>
                    <a:pt x="119288" y="2315"/>
                    <a:pt x="122224" y="0"/>
                  </a:cubicBezTo>
                  <a:close/>
                </a:path>
              </a:pathLst>
            </a:custGeom>
            <a:solidFill>
              <a:srgbClr val="263238"/>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3D2D0A8-A84D-9F62-DFAD-7E722B72720C}"/>
                </a:ext>
              </a:extLst>
            </p:cNvPr>
            <p:cNvSpPr/>
            <p:nvPr/>
          </p:nvSpPr>
          <p:spPr>
            <a:xfrm>
              <a:off x="1289642" y="2575559"/>
              <a:ext cx="132968" cy="142017"/>
            </a:xfrm>
            <a:custGeom>
              <a:avLst/>
              <a:gdLst>
                <a:gd name="connsiteX0" fmla="*/ 0 w 132968"/>
                <a:gd name="connsiteY0" fmla="*/ 142018 h 142017"/>
                <a:gd name="connsiteX1" fmla="*/ 13621 w 132968"/>
                <a:gd name="connsiteY1" fmla="*/ 116586 h 142017"/>
                <a:gd name="connsiteX2" fmla="*/ 56198 w 132968"/>
                <a:gd name="connsiteY2" fmla="*/ 61436 h 142017"/>
                <a:gd name="connsiteX3" fmla="*/ 108490 w 132968"/>
                <a:gd name="connsiteY3" fmla="*/ 15240 h 142017"/>
                <a:gd name="connsiteX4" fmla="*/ 132969 w 132968"/>
                <a:gd name="connsiteY4" fmla="*/ 0 h 142017"/>
                <a:gd name="connsiteX5" fmla="*/ 110585 w 132968"/>
                <a:gd name="connsiteY5" fmla="*/ 18002 h 142017"/>
                <a:gd name="connsiteX6" fmla="*/ 59817 w 132968"/>
                <a:gd name="connsiteY6" fmla="*/ 64770 h 142017"/>
                <a:gd name="connsiteX7" fmla="*/ 16478 w 132968"/>
                <a:gd name="connsiteY7" fmla="*/ 118396 h 142017"/>
                <a:gd name="connsiteX8" fmla="*/ 0 w 132968"/>
                <a:gd name="connsiteY8" fmla="*/ 142018 h 142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968" h="142017">
                  <a:moveTo>
                    <a:pt x="0" y="142018"/>
                  </a:moveTo>
                  <a:cubicBezTo>
                    <a:pt x="3515" y="133026"/>
                    <a:pt x="8087" y="124492"/>
                    <a:pt x="13621" y="116586"/>
                  </a:cubicBezTo>
                  <a:cubicBezTo>
                    <a:pt x="26051" y="96907"/>
                    <a:pt x="40306" y="78438"/>
                    <a:pt x="56198" y="61436"/>
                  </a:cubicBezTo>
                  <a:cubicBezTo>
                    <a:pt x="72100" y="44387"/>
                    <a:pt x="89612" y="28918"/>
                    <a:pt x="108490" y="15240"/>
                  </a:cubicBezTo>
                  <a:cubicBezTo>
                    <a:pt x="116028" y="9220"/>
                    <a:pt x="124243" y="4105"/>
                    <a:pt x="132969" y="0"/>
                  </a:cubicBezTo>
                  <a:cubicBezTo>
                    <a:pt x="125862" y="6429"/>
                    <a:pt x="118388" y="12440"/>
                    <a:pt x="110585" y="18002"/>
                  </a:cubicBezTo>
                  <a:cubicBezTo>
                    <a:pt x="92607" y="32404"/>
                    <a:pt x="75644" y="48035"/>
                    <a:pt x="59817" y="64770"/>
                  </a:cubicBezTo>
                  <a:cubicBezTo>
                    <a:pt x="44127" y="81601"/>
                    <a:pt x="29645" y="99527"/>
                    <a:pt x="16478" y="118396"/>
                  </a:cubicBezTo>
                  <a:cubicBezTo>
                    <a:pt x="11407" y="126559"/>
                    <a:pt x="5907" y="134445"/>
                    <a:pt x="0" y="142018"/>
                  </a:cubicBezTo>
                  <a:close/>
                </a:path>
              </a:pathLst>
            </a:custGeom>
            <a:solidFill>
              <a:srgbClr val="263238"/>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9994AE-26A2-F188-1102-5882F8ADBF56}"/>
                </a:ext>
              </a:extLst>
            </p:cNvPr>
            <p:cNvSpPr/>
            <p:nvPr/>
          </p:nvSpPr>
          <p:spPr>
            <a:xfrm>
              <a:off x="1440814" y="2423058"/>
              <a:ext cx="238616" cy="191753"/>
            </a:xfrm>
            <a:custGeom>
              <a:avLst/>
              <a:gdLst>
                <a:gd name="connsiteX0" fmla="*/ 22469 w 238616"/>
                <a:gd name="connsiteY0" fmla="*/ 6 h 191753"/>
                <a:gd name="connsiteX1" fmla="*/ 15134 w 238616"/>
                <a:gd name="connsiteY1" fmla="*/ 13627 h 191753"/>
                <a:gd name="connsiteX2" fmla="*/ 4276 w 238616"/>
                <a:gd name="connsiteY2" fmla="*/ 53441 h 191753"/>
                <a:gd name="connsiteX3" fmla="*/ 14372 w 238616"/>
                <a:gd name="connsiteY3" fmla="*/ 113258 h 191753"/>
                <a:gd name="connsiteX4" fmla="*/ 64188 w 238616"/>
                <a:gd name="connsiteY4" fmla="*/ 167741 h 191753"/>
                <a:gd name="connsiteX5" fmla="*/ 135816 w 238616"/>
                <a:gd name="connsiteY5" fmla="*/ 187363 h 191753"/>
                <a:gd name="connsiteX6" fmla="*/ 195633 w 238616"/>
                <a:gd name="connsiteY6" fmla="*/ 175266 h 191753"/>
                <a:gd name="connsiteX7" fmla="*/ 228875 w 238616"/>
                <a:gd name="connsiteY7" fmla="*/ 151072 h 191753"/>
                <a:gd name="connsiteX8" fmla="*/ 238400 w 238616"/>
                <a:gd name="connsiteY8" fmla="*/ 138976 h 191753"/>
                <a:gd name="connsiteX9" fmla="*/ 236781 w 238616"/>
                <a:gd name="connsiteY9" fmla="*/ 142595 h 191753"/>
                <a:gd name="connsiteX10" fmla="*/ 230495 w 238616"/>
                <a:gd name="connsiteY10" fmla="*/ 152120 h 191753"/>
                <a:gd name="connsiteX11" fmla="*/ 197252 w 238616"/>
                <a:gd name="connsiteY11" fmla="*/ 178314 h 191753"/>
                <a:gd name="connsiteX12" fmla="*/ 135911 w 238616"/>
                <a:gd name="connsiteY12" fmla="*/ 191744 h 191753"/>
                <a:gd name="connsiteX13" fmla="*/ 61807 w 238616"/>
                <a:gd name="connsiteY13" fmla="*/ 171837 h 191753"/>
                <a:gd name="connsiteX14" fmla="*/ 10276 w 238616"/>
                <a:gd name="connsiteY14" fmla="*/ 114687 h 191753"/>
                <a:gd name="connsiteX15" fmla="*/ 751 w 238616"/>
                <a:gd name="connsiteY15" fmla="*/ 52584 h 191753"/>
                <a:gd name="connsiteX16" fmla="*/ 13420 w 238616"/>
                <a:gd name="connsiteY16" fmla="*/ 12198 h 191753"/>
                <a:gd name="connsiteX17" fmla="*/ 19801 w 238616"/>
                <a:gd name="connsiteY17" fmla="*/ 2673 h 191753"/>
                <a:gd name="connsiteX18" fmla="*/ 22469 w 238616"/>
                <a:gd name="connsiteY18" fmla="*/ 6 h 19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8616" h="191753">
                  <a:moveTo>
                    <a:pt x="22469" y="6"/>
                  </a:moveTo>
                  <a:cubicBezTo>
                    <a:pt x="22469" y="6"/>
                    <a:pt x="19516" y="4768"/>
                    <a:pt x="15134" y="13627"/>
                  </a:cubicBezTo>
                  <a:cubicBezTo>
                    <a:pt x="9156" y="26143"/>
                    <a:pt x="5479" y="39630"/>
                    <a:pt x="4276" y="53441"/>
                  </a:cubicBezTo>
                  <a:cubicBezTo>
                    <a:pt x="2402" y="73920"/>
                    <a:pt x="5882" y="94532"/>
                    <a:pt x="14372" y="113258"/>
                  </a:cubicBezTo>
                  <a:cubicBezTo>
                    <a:pt x="25052" y="136061"/>
                    <a:pt x="42429" y="155064"/>
                    <a:pt x="64188" y="167741"/>
                  </a:cubicBezTo>
                  <a:cubicBezTo>
                    <a:pt x="85858" y="180619"/>
                    <a:pt x="110608" y="187401"/>
                    <a:pt x="135816" y="187363"/>
                  </a:cubicBezTo>
                  <a:cubicBezTo>
                    <a:pt x="156381" y="187572"/>
                    <a:pt x="176764" y="183457"/>
                    <a:pt x="195633" y="175266"/>
                  </a:cubicBezTo>
                  <a:cubicBezTo>
                    <a:pt x="208311" y="169656"/>
                    <a:pt x="219646" y="161407"/>
                    <a:pt x="228875" y="151072"/>
                  </a:cubicBezTo>
                  <a:cubicBezTo>
                    <a:pt x="235352" y="143643"/>
                    <a:pt x="237829" y="138595"/>
                    <a:pt x="238400" y="138976"/>
                  </a:cubicBezTo>
                  <a:cubicBezTo>
                    <a:pt x="238972" y="139357"/>
                    <a:pt x="238400" y="140309"/>
                    <a:pt x="236781" y="142595"/>
                  </a:cubicBezTo>
                  <a:cubicBezTo>
                    <a:pt x="234971" y="145948"/>
                    <a:pt x="232866" y="149139"/>
                    <a:pt x="230495" y="152120"/>
                  </a:cubicBezTo>
                  <a:cubicBezTo>
                    <a:pt x="221551" y="163264"/>
                    <a:pt x="210178" y="172227"/>
                    <a:pt x="197252" y="178314"/>
                  </a:cubicBezTo>
                  <a:cubicBezTo>
                    <a:pt x="178002" y="187134"/>
                    <a:pt x="157085" y="191716"/>
                    <a:pt x="135911" y="191744"/>
                  </a:cubicBezTo>
                  <a:cubicBezTo>
                    <a:pt x="109849" y="192049"/>
                    <a:pt x="84206" y="185162"/>
                    <a:pt x="61807" y="171837"/>
                  </a:cubicBezTo>
                  <a:cubicBezTo>
                    <a:pt x="39140" y="158569"/>
                    <a:pt x="21139" y="138604"/>
                    <a:pt x="10276" y="114687"/>
                  </a:cubicBezTo>
                  <a:cubicBezTo>
                    <a:pt x="1661" y="95189"/>
                    <a:pt x="-1626" y="73768"/>
                    <a:pt x="751" y="52584"/>
                  </a:cubicBezTo>
                  <a:cubicBezTo>
                    <a:pt x="2320" y="38430"/>
                    <a:pt x="6623" y="24714"/>
                    <a:pt x="13420" y="12198"/>
                  </a:cubicBezTo>
                  <a:cubicBezTo>
                    <a:pt x="15336" y="8883"/>
                    <a:pt x="17469" y="5702"/>
                    <a:pt x="19801" y="2673"/>
                  </a:cubicBezTo>
                  <a:cubicBezTo>
                    <a:pt x="21326" y="959"/>
                    <a:pt x="22278" y="-89"/>
                    <a:pt x="22469" y="6"/>
                  </a:cubicBezTo>
                  <a:close/>
                </a:path>
              </a:pathLst>
            </a:custGeom>
            <a:solidFill>
              <a:srgbClr val="263238"/>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BD7E5FA-9C33-76DE-EA9E-9E515E952E21}"/>
                </a:ext>
              </a:extLst>
            </p:cNvPr>
            <p:cNvSpPr/>
            <p:nvPr/>
          </p:nvSpPr>
          <p:spPr>
            <a:xfrm>
              <a:off x="1408018" y="2493073"/>
              <a:ext cx="88887" cy="138021"/>
            </a:xfrm>
            <a:custGeom>
              <a:avLst/>
              <a:gdLst>
                <a:gd name="connsiteX0" fmla="*/ 4020 w 88887"/>
                <a:gd name="connsiteY0" fmla="*/ 0 h 138021"/>
                <a:gd name="connsiteX1" fmla="*/ 3448 w 88887"/>
                <a:gd name="connsiteY1" fmla="*/ 26670 h 138021"/>
                <a:gd name="connsiteX2" fmla="*/ 18403 w 88887"/>
                <a:gd name="connsiteY2" fmla="*/ 88201 h 138021"/>
                <a:gd name="connsiteX3" fmla="*/ 63646 w 88887"/>
                <a:gd name="connsiteY3" fmla="*/ 130111 h 138021"/>
                <a:gd name="connsiteX4" fmla="*/ 88888 w 88887"/>
                <a:gd name="connsiteY4" fmla="*/ 137636 h 138021"/>
                <a:gd name="connsiteX5" fmla="*/ 81649 w 88887"/>
                <a:gd name="connsiteY5" fmla="*/ 137636 h 138021"/>
                <a:gd name="connsiteX6" fmla="*/ 62599 w 88887"/>
                <a:gd name="connsiteY6" fmla="*/ 133159 h 138021"/>
                <a:gd name="connsiteX7" fmla="*/ 14211 w 88887"/>
                <a:gd name="connsiteY7" fmla="*/ 90011 h 138021"/>
                <a:gd name="connsiteX8" fmla="*/ 115 w 88887"/>
                <a:gd name="connsiteY8" fmla="*/ 26479 h 138021"/>
                <a:gd name="connsiteX9" fmla="*/ 2210 w 88887"/>
                <a:gd name="connsiteY9" fmla="*/ 6858 h 138021"/>
                <a:gd name="connsiteX10" fmla="*/ 4020 w 88887"/>
                <a:gd name="connsiteY10" fmla="*/ 0 h 13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887" h="138021">
                  <a:moveTo>
                    <a:pt x="4020" y="0"/>
                  </a:moveTo>
                  <a:cubicBezTo>
                    <a:pt x="4877" y="0"/>
                    <a:pt x="3163" y="10287"/>
                    <a:pt x="3448" y="26670"/>
                  </a:cubicBezTo>
                  <a:cubicBezTo>
                    <a:pt x="3458" y="48082"/>
                    <a:pt x="8585" y="69180"/>
                    <a:pt x="18403" y="88201"/>
                  </a:cubicBezTo>
                  <a:cubicBezTo>
                    <a:pt x="28549" y="106699"/>
                    <a:pt x="44425" y="121406"/>
                    <a:pt x="63646" y="130111"/>
                  </a:cubicBezTo>
                  <a:cubicBezTo>
                    <a:pt x="71851" y="133274"/>
                    <a:pt x="80290" y="135788"/>
                    <a:pt x="88888" y="137636"/>
                  </a:cubicBezTo>
                  <a:cubicBezTo>
                    <a:pt x="86501" y="138151"/>
                    <a:pt x="84035" y="138151"/>
                    <a:pt x="81649" y="137636"/>
                  </a:cubicBezTo>
                  <a:cubicBezTo>
                    <a:pt x="75118" y="137055"/>
                    <a:pt x="68705" y="135550"/>
                    <a:pt x="62599" y="133159"/>
                  </a:cubicBezTo>
                  <a:cubicBezTo>
                    <a:pt x="41921" y="124873"/>
                    <a:pt x="24799" y="109614"/>
                    <a:pt x="14211" y="90011"/>
                  </a:cubicBezTo>
                  <a:cubicBezTo>
                    <a:pt x="4035" y="70428"/>
                    <a:pt x="-826" y="48530"/>
                    <a:pt x="115" y="26479"/>
                  </a:cubicBezTo>
                  <a:cubicBezTo>
                    <a:pt x="318" y="19898"/>
                    <a:pt x="1019" y="13335"/>
                    <a:pt x="2210" y="6858"/>
                  </a:cubicBezTo>
                  <a:cubicBezTo>
                    <a:pt x="2406" y="4486"/>
                    <a:pt x="3019" y="2162"/>
                    <a:pt x="4020" y="0"/>
                  </a:cubicBezTo>
                  <a:close/>
                </a:path>
              </a:pathLst>
            </a:custGeom>
            <a:solidFill>
              <a:srgbClr val="263238"/>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025AB13-E594-BE90-858E-D1B6BE5A6B26}"/>
                </a:ext>
              </a:extLst>
            </p:cNvPr>
            <p:cNvSpPr/>
            <p:nvPr/>
          </p:nvSpPr>
          <p:spPr>
            <a:xfrm>
              <a:off x="1318203" y="2669190"/>
              <a:ext cx="67736" cy="190175"/>
            </a:xfrm>
            <a:custGeom>
              <a:avLst/>
              <a:gdLst>
                <a:gd name="connsiteX0" fmla="*/ 43924 w 67736"/>
                <a:gd name="connsiteY0" fmla="*/ 37243 h 190175"/>
                <a:gd name="connsiteX1" fmla="*/ 4872 w 67736"/>
                <a:gd name="connsiteY1" fmla="*/ 147447 h 190175"/>
                <a:gd name="connsiteX2" fmla="*/ 1252 w 67736"/>
                <a:gd name="connsiteY2" fmla="*/ 185547 h 190175"/>
                <a:gd name="connsiteX3" fmla="*/ 6396 w 67736"/>
                <a:gd name="connsiteY3" fmla="*/ 190024 h 190175"/>
                <a:gd name="connsiteX4" fmla="*/ 8872 w 67736"/>
                <a:gd name="connsiteY4" fmla="*/ 186023 h 190175"/>
                <a:gd name="connsiteX5" fmla="*/ 67737 w 67736"/>
                <a:gd name="connsiteY5" fmla="*/ 0 h 19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36" h="190175">
                  <a:moveTo>
                    <a:pt x="43924" y="37243"/>
                  </a:moveTo>
                  <a:cubicBezTo>
                    <a:pt x="27987" y="72876"/>
                    <a:pt x="14927" y="109728"/>
                    <a:pt x="4872" y="147447"/>
                  </a:cubicBezTo>
                  <a:cubicBezTo>
                    <a:pt x="11" y="159534"/>
                    <a:pt x="-1246" y="172764"/>
                    <a:pt x="1252" y="185547"/>
                  </a:cubicBezTo>
                  <a:cubicBezTo>
                    <a:pt x="1919" y="187928"/>
                    <a:pt x="3919" y="190881"/>
                    <a:pt x="6396" y="190024"/>
                  </a:cubicBezTo>
                  <a:cubicBezTo>
                    <a:pt x="8872" y="189167"/>
                    <a:pt x="8491" y="187642"/>
                    <a:pt x="8872" y="186023"/>
                  </a:cubicBezTo>
                  <a:cubicBezTo>
                    <a:pt x="24814" y="122911"/>
                    <a:pt x="44470" y="60798"/>
                    <a:pt x="67737" y="0"/>
                  </a:cubicBezTo>
                  <a:close/>
                </a:path>
              </a:pathLst>
            </a:custGeom>
            <a:solidFill>
              <a:srgbClr val="000000"/>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047151D-DA72-3636-9A8A-44FCF06659B4}"/>
                </a:ext>
              </a:extLst>
            </p:cNvPr>
            <p:cNvSpPr/>
            <p:nvPr/>
          </p:nvSpPr>
          <p:spPr>
            <a:xfrm>
              <a:off x="1603205" y="2436304"/>
              <a:ext cx="45136" cy="147732"/>
            </a:xfrm>
            <a:custGeom>
              <a:avLst/>
              <a:gdLst>
                <a:gd name="connsiteX0" fmla="*/ 21622 w 45136"/>
                <a:gd name="connsiteY0" fmla="*/ 0 h 147732"/>
                <a:gd name="connsiteX1" fmla="*/ 0 w 45136"/>
                <a:gd name="connsiteY1" fmla="*/ 147733 h 147732"/>
                <a:gd name="connsiteX2" fmla="*/ 37338 w 45136"/>
                <a:gd name="connsiteY2" fmla="*/ 114681 h 147732"/>
                <a:gd name="connsiteX3" fmla="*/ 21622 w 45136"/>
                <a:gd name="connsiteY3" fmla="*/ 0 h 147732"/>
              </a:gdLst>
              <a:ahLst/>
              <a:cxnLst>
                <a:cxn ang="0">
                  <a:pos x="connsiteX0" y="connsiteY0"/>
                </a:cxn>
                <a:cxn ang="0">
                  <a:pos x="connsiteX1" y="connsiteY1"/>
                </a:cxn>
                <a:cxn ang="0">
                  <a:pos x="connsiteX2" y="connsiteY2"/>
                </a:cxn>
                <a:cxn ang="0">
                  <a:pos x="connsiteX3" y="connsiteY3"/>
                </a:cxn>
              </a:cxnLst>
              <a:rect l="l" t="t" r="r" b="b"/>
              <a:pathLst>
                <a:path w="45136" h="147732">
                  <a:moveTo>
                    <a:pt x="21622" y="0"/>
                  </a:moveTo>
                  <a:cubicBezTo>
                    <a:pt x="40672" y="50483"/>
                    <a:pt x="38386" y="105823"/>
                    <a:pt x="0" y="147733"/>
                  </a:cubicBezTo>
                  <a:cubicBezTo>
                    <a:pt x="17316" y="143904"/>
                    <a:pt x="31442" y="131407"/>
                    <a:pt x="37338" y="114681"/>
                  </a:cubicBezTo>
                  <a:cubicBezTo>
                    <a:pt x="51807" y="76257"/>
                    <a:pt x="45901" y="33118"/>
                    <a:pt x="21622" y="0"/>
                  </a:cubicBezTo>
                  <a:close/>
                </a:path>
              </a:pathLst>
            </a:custGeom>
            <a:solidFill>
              <a:srgbClr val="000000"/>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F81D7B8-9E2E-0C11-A71B-C2035CC24469}"/>
                </a:ext>
              </a:extLst>
            </p:cNvPr>
            <p:cNvSpPr/>
            <p:nvPr/>
          </p:nvSpPr>
          <p:spPr>
            <a:xfrm>
              <a:off x="1224491" y="3136391"/>
              <a:ext cx="1116590" cy="1321157"/>
            </a:xfrm>
            <a:custGeom>
              <a:avLst/>
              <a:gdLst>
                <a:gd name="connsiteX0" fmla="*/ 1115949 w 1116590"/>
                <a:gd name="connsiteY0" fmla="*/ 910209 h 1321157"/>
                <a:gd name="connsiteX1" fmla="*/ 605695 w 1116590"/>
                <a:gd name="connsiteY1" fmla="*/ 911352 h 1321157"/>
                <a:gd name="connsiteX2" fmla="*/ 607505 w 1116590"/>
                <a:gd name="connsiteY2" fmla="*/ 910209 h 1321157"/>
                <a:gd name="connsiteX3" fmla="*/ 664655 w 1116590"/>
                <a:gd name="connsiteY3" fmla="*/ 374999 h 1321157"/>
                <a:gd name="connsiteX4" fmla="*/ 448437 w 1116590"/>
                <a:gd name="connsiteY4" fmla="*/ 12192 h 1321157"/>
                <a:gd name="connsiteX5" fmla="*/ 435483 w 1116590"/>
                <a:gd name="connsiteY5" fmla="*/ 0 h 1321157"/>
                <a:gd name="connsiteX6" fmla="*/ 299371 w 1116590"/>
                <a:gd name="connsiteY6" fmla="*/ 22955 h 1321157"/>
                <a:gd name="connsiteX7" fmla="*/ 173736 w 1116590"/>
                <a:gd name="connsiteY7" fmla="*/ 1524 h 1321157"/>
                <a:gd name="connsiteX8" fmla="*/ 173736 w 1116590"/>
                <a:gd name="connsiteY8" fmla="*/ 1524 h 1321157"/>
                <a:gd name="connsiteX9" fmla="*/ 12668 w 1116590"/>
                <a:gd name="connsiteY9" fmla="*/ 161449 h 1321157"/>
                <a:gd name="connsiteX10" fmla="*/ 151924 w 1116590"/>
                <a:gd name="connsiteY10" fmla="*/ 844010 h 1321157"/>
                <a:gd name="connsiteX11" fmla="*/ 234982 w 1116590"/>
                <a:gd name="connsiteY11" fmla="*/ 925544 h 1321157"/>
                <a:gd name="connsiteX12" fmla="*/ 0 w 1116590"/>
                <a:gd name="connsiteY12" fmla="*/ 1090898 h 1321157"/>
                <a:gd name="connsiteX13" fmla="*/ 115062 w 1116590"/>
                <a:gd name="connsiteY13" fmla="*/ 1298543 h 1321157"/>
                <a:gd name="connsiteX14" fmla="*/ 772954 w 1116590"/>
                <a:gd name="connsiteY14" fmla="*/ 1302258 h 1321157"/>
                <a:gd name="connsiteX15" fmla="*/ 1016889 w 1116590"/>
                <a:gd name="connsiteY15" fmla="*/ 1193578 h 1321157"/>
                <a:gd name="connsiteX16" fmla="*/ 1115949 w 1116590"/>
                <a:gd name="connsiteY16" fmla="*/ 910209 h 132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16590" h="1321157">
                  <a:moveTo>
                    <a:pt x="1115949" y="910209"/>
                  </a:moveTo>
                  <a:cubicBezTo>
                    <a:pt x="939613" y="905894"/>
                    <a:pt x="769525" y="906275"/>
                    <a:pt x="605695" y="911352"/>
                  </a:cubicBezTo>
                  <a:lnTo>
                    <a:pt x="607505" y="910209"/>
                  </a:lnTo>
                  <a:lnTo>
                    <a:pt x="664655" y="374999"/>
                  </a:lnTo>
                  <a:lnTo>
                    <a:pt x="448437" y="12192"/>
                  </a:lnTo>
                  <a:lnTo>
                    <a:pt x="435483" y="0"/>
                  </a:lnTo>
                  <a:cubicBezTo>
                    <a:pt x="390430" y="21526"/>
                    <a:pt x="348615" y="31433"/>
                    <a:pt x="299371" y="22955"/>
                  </a:cubicBezTo>
                  <a:lnTo>
                    <a:pt x="173736" y="1524"/>
                  </a:lnTo>
                  <a:lnTo>
                    <a:pt x="173736" y="1524"/>
                  </a:lnTo>
                  <a:cubicBezTo>
                    <a:pt x="116586" y="51245"/>
                    <a:pt x="12668" y="157734"/>
                    <a:pt x="12668" y="161449"/>
                  </a:cubicBezTo>
                  <a:cubicBezTo>
                    <a:pt x="12668" y="165163"/>
                    <a:pt x="151924" y="844010"/>
                    <a:pt x="151924" y="844010"/>
                  </a:cubicBezTo>
                  <a:lnTo>
                    <a:pt x="234982" y="925544"/>
                  </a:lnTo>
                  <a:lnTo>
                    <a:pt x="0" y="1090898"/>
                  </a:lnTo>
                  <a:cubicBezTo>
                    <a:pt x="0" y="1090898"/>
                    <a:pt x="4763" y="1254062"/>
                    <a:pt x="115062" y="1298543"/>
                  </a:cubicBezTo>
                  <a:cubicBezTo>
                    <a:pt x="225361" y="1343025"/>
                    <a:pt x="715709" y="1309402"/>
                    <a:pt x="772954" y="1302258"/>
                  </a:cubicBezTo>
                  <a:cubicBezTo>
                    <a:pt x="772954" y="1302258"/>
                    <a:pt x="987171" y="1219010"/>
                    <a:pt x="1016889" y="1193578"/>
                  </a:cubicBezTo>
                  <a:cubicBezTo>
                    <a:pt x="1046607" y="1168146"/>
                    <a:pt x="1124426" y="965740"/>
                    <a:pt x="1115949" y="910209"/>
                  </a:cubicBezTo>
                  <a:close/>
                </a:path>
              </a:pathLst>
            </a:custGeom>
            <a:solidFill>
              <a:srgbClr val="263238"/>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DA00065-A478-4811-BE6B-4174D25039E6}"/>
                </a:ext>
              </a:extLst>
            </p:cNvPr>
            <p:cNvSpPr/>
            <p:nvPr/>
          </p:nvSpPr>
          <p:spPr>
            <a:xfrm>
              <a:off x="1753414" y="4122039"/>
              <a:ext cx="487679" cy="116395"/>
            </a:xfrm>
            <a:custGeom>
              <a:avLst/>
              <a:gdLst>
                <a:gd name="connsiteX0" fmla="*/ 0 w 487679"/>
                <a:gd name="connsiteY0" fmla="*/ 0 h 116395"/>
                <a:gd name="connsiteX1" fmla="*/ 5144 w 487679"/>
                <a:gd name="connsiteY1" fmla="*/ 571 h 116395"/>
                <a:gd name="connsiteX2" fmla="*/ 19526 w 487679"/>
                <a:gd name="connsiteY2" fmla="*/ 2762 h 116395"/>
                <a:gd name="connsiteX3" fmla="*/ 72390 w 487679"/>
                <a:gd name="connsiteY3" fmla="*/ 12763 h 116395"/>
                <a:gd name="connsiteX4" fmla="*/ 245269 w 487679"/>
                <a:gd name="connsiteY4" fmla="*/ 52864 h 116395"/>
                <a:gd name="connsiteX5" fmla="*/ 416719 w 487679"/>
                <a:gd name="connsiteY5" fmla="*/ 97346 h 116395"/>
                <a:gd name="connsiteX6" fmla="*/ 468725 w 487679"/>
                <a:gd name="connsiteY6" fmla="*/ 110966 h 116395"/>
                <a:gd name="connsiteX7" fmla="*/ 482822 w 487679"/>
                <a:gd name="connsiteY7" fmla="*/ 114776 h 116395"/>
                <a:gd name="connsiteX8" fmla="*/ 487680 w 487679"/>
                <a:gd name="connsiteY8" fmla="*/ 116396 h 116395"/>
                <a:gd name="connsiteX9" fmla="*/ 482632 w 487679"/>
                <a:gd name="connsiteY9" fmla="*/ 115633 h 116395"/>
                <a:gd name="connsiteX10" fmla="*/ 468344 w 487679"/>
                <a:gd name="connsiteY10" fmla="*/ 112681 h 116395"/>
                <a:gd name="connsiteX11" fmla="*/ 415957 w 487679"/>
                <a:gd name="connsiteY11" fmla="*/ 100489 h 116395"/>
                <a:gd name="connsiteX12" fmla="*/ 243840 w 487679"/>
                <a:gd name="connsiteY12" fmla="*/ 57245 h 116395"/>
                <a:gd name="connsiteX13" fmla="*/ 71533 w 487679"/>
                <a:gd name="connsiteY13" fmla="*/ 15907 h 116395"/>
                <a:gd name="connsiteX14" fmla="*/ 18955 w 487679"/>
                <a:gd name="connsiteY14" fmla="*/ 4572 h 116395"/>
                <a:gd name="connsiteX15" fmla="*/ 4667 w 487679"/>
                <a:gd name="connsiteY15" fmla="*/ 1429 h 116395"/>
                <a:gd name="connsiteX16" fmla="*/ 0 w 487679"/>
                <a:gd name="connsiteY16" fmla="*/ 0 h 11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79" h="116395">
                  <a:moveTo>
                    <a:pt x="0" y="0"/>
                  </a:moveTo>
                  <a:cubicBezTo>
                    <a:pt x="1724" y="57"/>
                    <a:pt x="3448" y="248"/>
                    <a:pt x="5144" y="571"/>
                  </a:cubicBezTo>
                  <a:lnTo>
                    <a:pt x="19526" y="2762"/>
                  </a:lnTo>
                  <a:cubicBezTo>
                    <a:pt x="32099" y="4858"/>
                    <a:pt x="50197" y="8191"/>
                    <a:pt x="72390" y="12763"/>
                  </a:cubicBezTo>
                  <a:cubicBezTo>
                    <a:pt x="116967" y="21717"/>
                    <a:pt x="178117" y="35909"/>
                    <a:pt x="245269" y="52864"/>
                  </a:cubicBezTo>
                  <a:lnTo>
                    <a:pt x="416719" y="97346"/>
                  </a:lnTo>
                  <a:lnTo>
                    <a:pt x="468725" y="110966"/>
                  </a:lnTo>
                  <a:lnTo>
                    <a:pt x="482822" y="114776"/>
                  </a:lnTo>
                  <a:cubicBezTo>
                    <a:pt x="484480" y="115186"/>
                    <a:pt x="486108" y="115729"/>
                    <a:pt x="487680" y="116396"/>
                  </a:cubicBezTo>
                  <a:cubicBezTo>
                    <a:pt x="485966" y="116376"/>
                    <a:pt x="484270" y="116119"/>
                    <a:pt x="482632" y="115633"/>
                  </a:cubicBezTo>
                  <a:lnTo>
                    <a:pt x="468344" y="112681"/>
                  </a:lnTo>
                  <a:cubicBezTo>
                    <a:pt x="455867" y="109918"/>
                    <a:pt x="438055" y="105823"/>
                    <a:pt x="415957" y="100489"/>
                  </a:cubicBezTo>
                  <a:cubicBezTo>
                    <a:pt x="371761" y="89821"/>
                    <a:pt x="311182" y="74200"/>
                    <a:pt x="243840" y="57245"/>
                  </a:cubicBezTo>
                  <a:cubicBezTo>
                    <a:pt x="176498" y="40291"/>
                    <a:pt x="115824" y="25622"/>
                    <a:pt x="71533" y="15907"/>
                  </a:cubicBezTo>
                  <a:cubicBezTo>
                    <a:pt x="49340" y="10954"/>
                    <a:pt x="31337" y="7144"/>
                    <a:pt x="18955" y="4572"/>
                  </a:cubicBezTo>
                  <a:lnTo>
                    <a:pt x="4667" y="1429"/>
                  </a:lnTo>
                  <a:cubicBezTo>
                    <a:pt x="3058" y="1143"/>
                    <a:pt x="1495" y="667"/>
                    <a:pt x="0" y="0"/>
                  </a:cubicBezTo>
                  <a:close/>
                </a:path>
              </a:pathLst>
            </a:custGeom>
            <a:solidFill>
              <a:srgbClr val="455A64"/>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DB04707-61FD-4609-35D7-E35598055CDB}"/>
                </a:ext>
              </a:extLst>
            </p:cNvPr>
            <p:cNvSpPr/>
            <p:nvPr/>
          </p:nvSpPr>
          <p:spPr>
            <a:xfrm>
              <a:off x="1705884" y="4042831"/>
              <a:ext cx="82105" cy="7442"/>
            </a:xfrm>
            <a:custGeom>
              <a:avLst/>
              <a:gdLst>
                <a:gd name="connsiteX0" fmla="*/ 0 w 82105"/>
                <a:gd name="connsiteY0" fmla="*/ 816 h 7442"/>
                <a:gd name="connsiteX1" fmla="*/ 41243 w 82105"/>
                <a:gd name="connsiteY1" fmla="*/ 1483 h 7442"/>
                <a:gd name="connsiteX2" fmla="*/ 82106 w 82105"/>
                <a:gd name="connsiteY2" fmla="*/ 6627 h 7442"/>
                <a:gd name="connsiteX3" fmla="*/ 40862 w 82105"/>
                <a:gd name="connsiteY3" fmla="*/ 5960 h 7442"/>
                <a:gd name="connsiteX4" fmla="*/ 0 w 82105"/>
                <a:gd name="connsiteY4" fmla="*/ 816 h 7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05" h="7442">
                  <a:moveTo>
                    <a:pt x="0" y="816"/>
                  </a:moveTo>
                  <a:cubicBezTo>
                    <a:pt x="13735" y="-460"/>
                    <a:pt x="27556" y="-241"/>
                    <a:pt x="41243" y="1483"/>
                  </a:cubicBezTo>
                  <a:cubicBezTo>
                    <a:pt x="55007" y="1721"/>
                    <a:pt x="68713" y="3445"/>
                    <a:pt x="82106" y="6627"/>
                  </a:cubicBezTo>
                  <a:cubicBezTo>
                    <a:pt x="68370" y="7903"/>
                    <a:pt x="54540" y="7684"/>
                    <a:pt x="40862" y="5960"/>
                  </a:cubicBezTo>
                  <a:cubicBezTo>
                    <a:pt x="27099" y="5722"/>
                    <a:pt x="13392" y="3998"/>
                    <a:pt x="0" y="816"/>
                  </a:cubicBezTo>
                  <a:close/>
                </a:path>
              </a:pathLst>
            </a:custGeom>
            <a:solidFill>
              <a:srgbClr val="455A64"/>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7084350-2B27-9744-8612-C44C0EE32902}"/>
                </a:ext>
              </a:extLst>
            </p:cNvPr>
            <p:cNvSpPr/>
            <p:nvPr/>
          </p:nvSpPr>
          <p:spPr>
            <a:xfrm>
              <a:off x="1703408" y="3946083"/>
              <a:ext cx="73936" cy="68608"/>
            </a:xfrm>
            <a:custGeom>
              <a:avLst/>
              <a:gdLst>
                <a:gd name="connsiteX0" fmla="*/ 0 w 73936"/>
                <a:gd name="connsiteY0" fmla="*/ 29 h 68608"/>
                <a:gd name="connsiteX1" fmla="*/ 35242 w 73936"/>
                <a:gd name="connsiteY1" fmla="*/ 36224 h 68608"/>
                <a:gd name="connsiteX2" fmla="*/ 73914 w 73936"/>
                <a:gd name="connsiteY2" fmla="*/ 68609 h 68608"/>
                <a:gd name="connsiteX3" fmla="*/ 32194 w 73936"/>
                <a:gd name="connsiteY3" fmla="*/ 39462 h 68608"/>
                <a:gd name="connsiteX4" fmla="*/ 0 w 73936"/>
                <a:gd name="connsiteY4" fmla="*/ 29 h 6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36" h="68608">
                  <a:moveTo>
                    <a:pt x="0" y="29"/>
                  </a:moveTo>
                  <a:cubicBezTo>
                    <a:pt x="1143" y="-828"/>
                    <a:pt x="14764" y="17364"/>
                    <a:pt x="35242" y="36224"/>
                  </a:cubicBezTo>
                  <a:cubicBezTo>
                    <a:pt x="55721" y="55084"/>
                    <a:pt x="74676" y="67466"/>
                    <a:pt x="73914" y="68609"/>
                  </a:cubicBezTo>
                  <a:cubicBezTo>
                    <a:pt x="58341" y="61522"/>
                    <a:pt x="44206" y="51645"/>
                    <a:pt x="32194" y="39462"/>
                  </a:cubicBezTo>
                  <a:cubicBezTo>
                    <a:pt x="19174" y="28366"/>
                    <a:pt x="8258" y="15012"/>
                    <a:pt x="0" y="29"/>
                  </a:cubicBezTo>
                  <a:close/>
                </a:path>
              </a:pathLst>
            </a:custGeom>
            <a:solidFill>
              <a:srgbClr val="455A64"/>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E2CE7DC-60BF-916A-6214-8C23DA31018F}"/>
                </a:ext>
              </a:extLst>
            </p:cNvPr>
            <p:cNvSpPr/>
            <p:nvPr/>
          </p:nvSpPr>
          <p:spPr>
            <a:xfrm>
              <a:off x="1691566" y="3500913"/>
              <a:ext cx="63093" cy="164211"/>
            </a:xfrm>
            <a:custGeom>
              <a:avLst/>
              <a:gdLst>
                <a:gd name="connsiteX0" fmla="*/ 30 w 63093"/>
                <a:gd name="connsiteY0" fmla="*/ 164211 h 164211"/>
                <a:gd name="connsiteX1" fmla="*/ 17176 w 63093"/>
                <a:gd name="connsiteY1" fmla="*/ 143923 h 164211"/>
                <a:gd name="connsiteX2" fmla="*/ 59943 w 63093"/>
                <a:gd name="connsiteY2" fmla="*/ 26479 h 164211"/>
                <a:gd name="connsiteX3" fmla="*/ 59943 w 63093"/>
                <a:gd name="connsiteY3" fmla="*/ 0 h 164211"/>
                <a:gd name="connsiteX4" fmla="*/ 61562 w 63093"/>
                <a:gd name="connsiteY4" fmla="*/ 7049 h 164211"/>
                <a:gd name="connsiteX5" fmla="*/ 63086 w 63093"/>
                <a:gd name="connsiteY5" fmla="*/ 26099 h 164211"/>
                <a:gd name="connsiteX6" fmla="*/ 19557 w 63093"/>
                <a:gd name="connsiteY6" fmla="*/ 145447 h 164211"/>
                <a:gd name="connsiteX7" fmla="*/ 5841 w 63093"/>
                <a:gd name="connsiteY7" fmla="*/ 159353 h 164211"/>
                <a:gd name="connsiteX8" fmla="*/ 30 w 63093"/>
                <a:gd name="connsiteY8" fmla="*/ 164211 h 16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93" h="164211">
                  <a:moveTo>
                    <a:pt x="30" y="164211"/>
                  </a:moveTo>
                  <a:cubicBezTo>
                    <a:pt x="-541" y="163544"/>
                    <a:pt x="6984" y="156686"/>
                    <a:pt x="17176" y="143923"/>
                  </a:cubicBezTo>
                  <a:cubicBezTo>
                    <a:pt x="43560" y="110319"/>
                    <a:pt x="58543" y="69180"/>
                    <a:pt x="59943" y="26479"/>
                  </a:cubicBezTo>
                  <a:cubicBezTo>
                    <a:pt x="60419" y="10192"/>
                    <a:pt x="59086" y="95"/>
                    <a:pt x="59943" y="0"/>
                  </a:cubicBezTo>
                  <a:cubicBezTo>
                    <a:pt x="60829" y="2257"/>
                    <a:pt x="61372" y="4629"/>
                    <a:pt x="61562" y="7049"/>
                  </a:cubicBezTo>
                  <a:cubicBezTo>
                    <a:pt x="62534" y="13354"/>
                    <a:pt x="63048" y="19717"/>
                    <a:pt x="63086" y="26099"/>
                  </a:cubicBezTo>
                  <a:cubicBezTo>
                    <a:pt x="63477" y="69837"/>
                    <a:pt x="48008" y="112233"/>
                    <a:pt x="19557" y="145447"/>
                  </a:cubicBezTo>
                  <a:cubicBezTo>
                    <a:pt x="15328" y="150409"/>
                    <a:pt x="10737" y="155048"/>
                    <a:pt x="5841" y="159353"/>
                  </a:cubicBezTo>
                  <a:cubicBezTo>
                    <a:pt x="4174" y="161268"/>
                    <a:pt x="2212" y="162916"/>
                    <a:pt x="30" y="164211"/>
                  </a:cubicBezTo>
                  <a:close/>
                </a:path>
              </a:pathLst>
            </a:custGeom>
            <a:solidFill>
              <a:srgbClr val="455A64"/>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CAAFD8C-C711-C0A2-D301-78ED9F3FAE90}"/>
                </a:ext>
              </a:extLst>
            </p:cNvPr>
            <p:cNvSpPr/>
            <p:nvPr/>
          </p:nvSpPr>
          <p:spPr>
            <a:xfrm>
              <a:off x="1659498" y="3136677"/>
              <a:ext cx="388810" cy="966882"/>
            </a:xfrm>
            <a:custGeom>
              <a:avLst/>
              <a:gdLst>
                <a:gd name="connsiteX0" fmla="*/ 92869 w 388810"/>
                <a:gd name="connsiteY0" fmla="*/ 22955 h 966882"/>
                <a:gd name="connsiteX1" fmla="*/ 92869 w 388810"/>
                <a:gd name="connsiteY1" fmla="*/ 22955 h 966882"/>
                <a:gd name="connsiteX2" fmla="*/ 229553 w 388810"/>
                <a:gd name="connsiteY2" fmla="*/ 261747 h 966882"/>
                <a:gd name="connsiteX3" fmla="*/ 263462 w 388810"/>
                <a:gd name="connsiteY3" fmla="*/ 422148 h 966882"/>
                <a:gd name="connsiteX4" fmla="*/ 304895 w 388810"/>
                <a:gd name="connsiteY4" fmla="*/ 427863 h 966882"/>
                <a:gd name="connsiteX5" fmla="*/ 318421 w 388810"/>
                <a:gd name="connsiteY5" fmla="*/ 476250 h 966882"/>
                <a:gd name="connsiteX6" fmla="*/ 388810 w 388810"/>
                <a:gd name="connsiteY6" fmla="*/ 525399 h 966882"/>
                <a:gd name="connsiteX7" fmla="*/ 276320 w 388810"/>
                <a:gd name="connsiteY7" fmla="*/ 607219 h 966882"/>
                <a:gd name="connsiteX8" fmla="*/ 199358 w 388810"/>
                <a:gd name="connsiteY8" fmla="*/ 701897 h 966882"/>
                <a:gd name="connsiteX9" fmla="*/ 276320 w 388810"/>
                <a:gd name="connsiteY9" fmla="*/ 914876 h 966882"/>
                <a:gd name="connsiteX10" fmla="*/ 308991 w 388810"/>
                <a:gd name="connsiteY10" fmla="*/ 966883 h 966882"/>
                <a:gd name="connsiteX11" fmla="*/ 208217 w 388810"/>
                <a:gd name="connsiteY11" fmla="*/ 947833 h 966882"/>
                <a:gd name="connsiteX12" fmla="*/ 142875 w 388810"/>
                <a:gd name="connsiteY12" fmla="*/ 817150 h 966882"/>
                <a:gd name="connsiteX13" fmla="*/ 142875 w 388810"/>
                <a:gd name="connsiteY13" fmla="*/ 381571 h 966882"/>
                <a:gd name="connsiteX14" fmla="*/ 0 w 388810"/>
                <a:gd name="connsiteY14" fmla="*/ 0 h 96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8810" h="966882">
                  <a:moveTo>
                    <a:pt x="92869" y="22955"/>
                  </a:moveTo>
                  <a:lnTo>
                    <a:pt x="92869" y="22955"/>
                  </a:lnTo>
                  <a:cubicBezTo>
                    <a:pt x="154019" y="61055"/>
                    <a:pt x="214408" y="158210"/>
                    <a:pt x="229553" y="261747"/>
                  </a:cubicBezTo>
                  <a:lnTo>
                    <a:pt x="263462" y="422148"/>
                  </a:lnTo>
                  <a:cubicBezTo>
                    <a:pt x="263462" y="422148"/>
                    <a:pt x="289084" y="408337"/>
                    <a:pt x="304895" y="427863"/>
                  </a:cubicBezTo>
                  <a:cubicBezTo>
                    <a:pt x="315963" y="441398"/>
                    <a:pt x="320869" y="458943"/>
                    <a:pt x="318421" y="476250"/>
                  </a:cubicBezTo>
                  <a:lnTo>
                    <a:pt x="388810" y="525399"/>
                  </a:lnTo>
                  <a:lnTo>
                    <a:pt x="276320" y="607219"/>
                  </a:lnTo>
                  <a:lnTo>
                    <a:pt x="199358" y="701897"/>
                  </a:lnTo>
                  <a:cubicBezTo>
                    <a:pt x="199358" y="701897"/>
                    <a:pt x="265367" y="895826"/>
                    <a:pt x="276320" y="914876"/>
                  </a:cubicBezTo>
                  <a:cubicBezTo>
                    <a:pt x="287274" y="933926"/>
                    <a:pt x="308991" y="966883"/>
                    <a:pt x="308991" y="966883"/>
                  </a:cubicBezTo>
                  <a:lnTo>
                    <a:pt x="208217" y="947833"/>
                  </a:lnTo>
                  <a:cubicBezTo>
                    <a:pt x="208217" y="947833"/>
                    <a:pt x="140208" y="898874"/>
                    <a:pt x="142875" y="817150"/>
                  </a:cubicBezTo>
                  <a:cubicBezTo>
                    <a:pt x="145542" y="735425"/>
                    <a:pt x="153638" y="422434"/>
                    <a:pt x="142875" y="381571"/>
                  </a:cubicBezTo>
                  <a:cubicBezTo>
                    <a:pt x="132112" y="340709"/>
                    <a:pt x="0" y="0"/>
                    <a:pt x="0" y="0"/>
                  </a:cubicBezTo>
                  <a:close/>
                </a:path>
              </a:pathLst>
            </a:custGeom>
            <a:solidFill>
              <a:srgbClr val="44535B"/>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1D31C77-051C-91CB-AB85-088F66D821F6}"/>
                </a:ext>
              </a:extLst>
            </p:cNvPr>
            <p:cNvSpPr/>
            <p:nvPr/>
          </p:nvSpPr>
          <p:spPr>
            <a:xfrm>
              <a:off x="1868316" y="3369468"/>
              <a:ext cx="15789" cy="467486"/>
            </a:xfrm>
            <a:custGeom>
              <a:avLst/>
              <a:gdLst>
                <a:gd name="connsiteX0" fmla="*/ 2256 w 15789"/>
                <a:gd name="connsiteY0" fmla="*/ 467487 h 467486"/>
                <a:gd name="connsiteX1" fmla="*/ 1589 w 15789"/>
                <a:gd name="connsiteY1" fmla="*/ 462724 h 467486"/>
                <a:gd name="connsiteX2" fmla="*/ 541 w 15789"/>
                <a:gd name="connsiteY2" fmla="*/ 449104 h 467486"/>
                <a:gd name="connsiteX3" fmla="*/ 541 w 15789"/>
                <a:gd name="connsiteY3" fmla="*/ 398907 h 467486"/>
                <a:gd name="connsiteX4" fmla="*/ 9399 w 15789"/>
                <a:gd name="connsiteY4" fmla="*/ 233553 h 467486"/>
                <a:gd name="connsiteX5" fmla="*/ 8542 w 15789"/>
                <a:gd name="connsiteY5" fmla="*/ 68294 h 467486"/>
                <a:gd name="connsiteX6" fmla="*/ 4065 w 15789"/>
                <a:gd name="connsiteY6" fmla="*/ 18383 h 467486"/>
                <a:gd name="connsiteX7" fmla="*/ 2732 w 15789"/>
                <a:gd name="connsiteY7" fmla="*/ 4763 h 467486"/>
                <a:gd name="connsiteX8" fmla="*/ 2732 w 15789"/>
                <a:gd name="connsiteY8" fmla="*/ 0 h 467486"/>
                <a:gd name="connsiteX9" fmla="*/ 3875 w 15789"/>
                <a:gd name="connsiteY9" fmla="*/ 4667 h 467486"/>
                <a:gd name="connsiteX10" fmla="*/ 5970 w 15789"/>
                <a:gd name="connsiteY10" fmla="*/ 18193 h 467486"/>
                <a:gd name="connsiteX11" fmla="*/ 11971 w 15789"/>
                <a:gd name="connsiteY11" fmla="*/ 68008 h 467486"/>
                <a:gd name="connsiteX12" fmla="*/ 14066 w 15789"/>
                <a:gd name="connsiteY12" fmla="*/ 233744 h 467486"/>
                <a:gd name="connsiteX13" fmla="*/ 3970 w 15789"/>
                <a:gd name="connsiteY13" fmla="*/ 399002 h 467486"/>
                <a:gd name="connsiteX14" fmla="*/ 2732 w 15789"/>
                <a:gd name="connsiteY14" fmla="*/ 449104 h 467486"/>
                <a:gd name="connsiteX15" fmla="*/ 2732 w 15789"/>
                <a:gd name="connsiteY15" fmla="*/ 462724 h 467486"/>
                <a:gd name="connsiteX16" fmla="*/ 2256 w 15789"/>
                <a:gd name="connsiteY16" fmla="*/ 467487 h 46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89" h="467486">
                  <a:moveTo>
                    <a:pt x="2256" y="467487"/>
                  </a:moveTo>
                  <a:cubicBezTo>
                    <a:pt x="1875" y="465925"/>
                    <a:pt x="1646" y="464334"/>
                    <a:pt x="1589" y="462724"/>
                  </a:cubicBezTo>
                  <a:cubicBezTo>
                    <a:pt x="1589" y="459105"/>
                    <a:pt x="922" y="454628"/>
                    <a:pt x="541" y="449104"/>
                  </a:cubicBezTo>
                  <a:cubicBezTo>
                    <a:pt x="-30" y="437293"/>
                    <a:pt x="-316" y="420529"/>
                    <a:pt x="541" y="398907"/>
                  </a:cubicBezTo>
                  <a:cubicBezTo>
                    <a:pt x="1779" y="356426"/>
                    <a:pt x="6447" y="298037"/>
                    <a:pt x="9399" y="233553"/>
                  </a:cubicBezTo>
                  <a:cubicBezTo>
                    <a:pt x="12104" y="178489"/>
                    <a:pt x="11819" y="123320"/>
                    <a:pt x="8542" y="68294"/>
                  </a:cubicBezTo>
                  <a:cubicBezTo>
                    <a:pt x="6923" y="47149"/>
                    <a:pt x="5589" y="30194"/>
                    <a:pt x="4065" y="18383"/>
                  </a:cubicBezTo>
                  <a:cubicBezTo>
                    <a:pt x="4065" y="12859"/>
                    <a:pt x="3113" y="8382"/>
                    <a:pt x="2732" y="4763"/>
                  </a:cubicBezTo>
                  <a:cubicBezTo>
                    <a:pt x="2560" y="3181"/>
                    <a:pt x="2560" y="1581"/>
                    <a:pt x="2732" y="0"/>
                  </a:cubicBezTo>
                  <a:cubicBezTo>
                    <a:pt x="3332" y="1495"/>
                    <a:pt x="3722" y="3067"/>
                    <a:pt x="3875" y="4667"/>
                  </a:cubicBezTo>
                  <a:lnTo>
                    <a:pt x="5970" y="18193"/>
                  </a:lnTo>
                  <a:cubicBezTo>
                    <a:pt x="8066" y="29813"/>
                    <a:pt x="9875" y="46768"/>
                    <a:pt x="11971" y="68008"/>
                  </a:cubicBezTo>
                  <a:cubicBezTo>
                    <a:pt x="16229" y="123149"/>
                    <a:pt x="16924" y="178508"/>
                    <a:pt x="14066" y="233744"/>
                  </a:cubicBezTo>
                  <a:cubicBezTo>
                    <a:pt x="11114" y="298418"/>
                    <a:pt x="5970" y="356711"/>
                    <a:pt x="3970" y="399002"/>
                  </a:cubicBezTo>
                  <a:cubicBezTo>
                    <a:pt x="2922" y="420148"/>
                    <a:pt x="2732" y="437102"/>
                    <a:pt x="2732" y="449104"/>
                  </a:cubicBezTo>
                  <a:cubicBezTo>
                    <a:pt x="2732" y="454628"/>
                    <a:pt x="2732" y="459105"/>
                    <a:pt x="2732" y="462724"/>
                  </a:cubicBezTo>
                  <a:cubicBezTo>
                    <a:pt x="2827" y="464325"/>
                    <a:pt x="2665" y="465934"/>
                    <a:pt x="2256" y="467487"/>
                  </a:cubicBezTo>
                  <a:close/>
                </a:path>
              </a:pathLst>
            </a:custGeom>
            <a:solidFill>
              <a:srgbClr val="263238"/>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FBDC325D-4DDA-C44D-1377-673D317E9A65}"/>
                </a:ext>
              </a:extLst>
            </p:cNvPr>
            <p:cNvSpPr/>
            <p:nvPr/>
          </p:nvSpPr>
          <p:spPr>
            <a:xfrm>
              <a:off x="1136993" y="3137916"/>
              <a:ext cx="531706" cy="1293305"/>
            </a:xfrm>
            <a:custGeom>
              <a:avLst/>
              <a:gdLst>
                <a:gd name="connsiteX0" fmla="*/ 515647 w 531706"/>
                <a:gd name="connsiteY0" fmla="*/ 617506 h 1293305"/>
                <a:gd name="connsiteX1" fmla="*/ 468022 w 531706"/>
                <a:gd name="connsiteY1" fmla="*/ 435673 h 1293305"/>
                <a:gd name="connsiteX2" fmla="*/ 260948 w 531706"/>
                <a:gd name="connsiteY2" fmla="*/ 0 h 1293305"/>
                <a:gd name="connsiteX3" fmla="*/ 84450 w 531706"/>
                <a:gd name="connsiteY3" fmla="*/ 85249 h 1293305"/>
                <a:gd name="connsiteX4" fmla="*/ 71020 w 531706"/>
                <a:gd name="connsiteY4" fmla="*/ 91726 h 1293305"/>
                <a:gd name="connsiteX5" fmla="*/ 71020 w 531706"/>
                <a:gd name="connsiteY5" fmla="*/ 91726 h 1293305"/>
                <a:gd name="connsiteX6" fmla="*/ 28824 w 531706"/>
                <a:gd name="connsiteY6" fmla="*/ 136874 h 1293305"/>
                <a:gd name="connsiteX7" fmla="*/ 2916 w 531706"/>
                <a:gd name="connsiteY7" fmla="*/ 278511 h 1293305"/>
                <a:gd name="connsiteX8" fmla="*/ 70829 w 531706"/>
                <a:gd name="connsiteY8" fmla="*/ 709517 h 1293305"/>
                <a:gd name="connsiteX9" fmla="*/ 137504 w 531706"/>
                <a:gd name="connsiteY9" fmla="*/ 852392 h 1293305"/>
                <a:gd name="connsiteX10" fmla="*/ 34539 w 531706"/>
                <a:gd name="connsiteY10" fmla="*/ 1162431 h 1293305"/>
                <a:gd name="connsiteX11" fmla="*/ 382297 w 531706"/>
                <a:gd name="connsiteY11" fmla="*/ 1293305 h 1293305"/>
                <a:gd name="connsiteX12" fmla="*/ 528505 w 531706"/>
                <a:gd name="connsiteY12" fmla="*/ 1152715 h 1293305"/>
                <a:gd name="connsiteX13" fmla="*/ 515647 w 531706"/>
                <a:gd name="connsiteY13" fmla="*/ 617506 h 129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1706" h="1293305">
                  <a:moveTo>
                    <a:pt x="515647" y="617506"/>
                  </a:moveTo>
                  <a:lnTo>
                    <a:pt x="468022" y="435673"/>
                  </a:lnTo>
                  <a:lnTo>
                    <a:pt x="260948" y="0"/>
                  </a:lnTo>
                  <a:lnTo>
                    <a:pt x="84450" y="85249"/>
                  </a:lnTo>
                  <a:cubicBezTo>
                    <a:pt x="79780" y="86982"/>
                    <a:pt x="75283" y="89154"/>
                    <a:pt x="71020" y="91726"/>
                  </a:cubicBezTo>
                  <a:lnTo>
                    <a:pt x="71020" y="91726"/>
                  </a:lnTo>
                  <a:cubicBezTo>
                    <a:pt x="53506" y="103137"/>
                    <a:pt x="39025" y="118634"/>
                    <a:pt x="28824" y="136874"/>
                  </a:cubicBezTo>
                  <a:cubicBezTo>
                    <a:pt x="3900" y="179603"/>
                    <a:pt x="-5267" y="229724"/>
                    <a:pt x="2916" y="278511"/>
                  </a:cubicBezTo>
                  <a:lnTo>
                    <a:pt x="70829" y="709517"/>
                  </a:lnTo>
                  <a:cubicBezTo>
                    <a:pt x="89678" y="758647"/>
                    <a:pt x="111958" y="806387"/>
                    <a:pt x="137504" y="852392"/>
                  </a:cubicBezTo>
                  <a:lnTo>
                    <a:pt x="34539" y="1162431"/>
                  </a:lnTo>
                  <a:cubicBezTo>
                    <a:pt x="34539" y="1162431"/>
                    <a:pt x="297143" y="1293686"/>
                    <a:pt x="382297" y="1293305"/>
                  </a:cubicBezTo>
                  <a:cubicBezTo>
                    <a:pt x="454020" y="1293305"/>
                    <a:pt x="516694" y="1292543"/>
                    <a:pt x="528505" y="1152715"/>
                  </a:cubicBezTo>
                  <a:cubicBezTo>
                    <a:pt x="540316" y="1012888"/>
                    <a:pt x="515647" y="617506"/>
                    <a:pt x="515647" y="617506"/>
                  </a:cubicBezTo>
                  <a:close/>
                </a:path>
              </a:pathLst>
            </a:custGeom>
            <a:solidFill>
              <a:srgbClr val="44535B"/>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50C3818-ED9C-0D3C-37FF-00471E8156A1}"/>
                </a:ext>
              </a:extLst>
            </p:cNvPr>
            <p:cNvSpPr/>
            <p:nvPr/>
          </p:nvSpPr>
          <p:spPr>
            <a:xfrm>
              <a:off x="1433497" y="3752793"/>
              <a:ext cx="108575" cy="84162"/>
            </a:xfrm>
            <a:custGeom>
              <a:avLst/>
              <a:gdLst>
                <a:gd name="connsiteX0" fmla="*/ 67 w 108575"/>
                <a:gd name="connsiteY0" fmla="*/ 84162 h 84162"/>
                <a:gd name="connsiteX1" fmla="*/ 6735 w 108575"/>
                <a:gd name="connsiteY1" fmla="*/ 61588 h 84162"/>
                <a:gd name="connsiteX2" fmla="*/ 15403 w 108575"/>
                <a:gd name="connsiteY2" fmla="*/ 37300 h 84162"/>
                <a:gd name="connsiteX3" fmla="*/ 34453 w 108575"/>
                <a:gd name="connsiteY3" fmla="*/ 11296 h 84162"/>
                <a:gd name="connsiteX4" fmla="*/ 64075 w 108575"/>
                <a:gd name="connsiteY4" fmla="*/ 57 h 84162"/>
                <a:gd name="connsiteX5" fmla="*/ 89793 w 108575"/>
                <a:gd name="connsiteY5" fmla="*/ 4819 h 84162"/>
                <a:gd name="connsiteX6" fmla="*/ 104557 w 108575"/>
                <a:gd name="connsiteY6" fmla="*/ 14344 h 84162"/>
                <a:gd name="connsiteX7" fmla="*/ 108557 w 108575"/>
                <a:gd name="connsiteY7" fmla="*/ 19392 h 84162"/>
                <a:gd name="connsiteX8" fmla="*/ 88650 w 108575"/>
                <a:gd name="connsiteY8" fmla="*/ 7677 h 84162"/>
                <a:gd name="connsiteX9" fmla="*/ 64361 w 108575"/>
                <a:gd name="connsiteY9" fmla="*/ 4057 h 84162"/>
                <a:gd name="connsiteX10" fmla="*/ 36738 w 108575"/>
                <a:gd name="connsiteY10" fmla="*/ 14344 h 84162"/>
                <a:gd name="connsiteX11" fmla="*/ 19117 w 108575"/>
                <a:gd name="connsiteY11" fmla="*/ 39109 h 84162"/>
                <a:gd name="connsiteX12" fmla="*/ 9592 w 108575"/>
                <a:gd name="connsiteY12" fmla="*/ 62636 h 84162"/>
                <a:gd name="connsiteX13" fmla="*/ 67 w 108575"/>
                <a:gd name="connsiteY13" fmla="*/ 84162 h 8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75" h="84162">
                  <a:moveTo>
                    <a:pt x="67" y="84162"/>
                  </a:moveTo>
                  <a:cubicBezTo>
                    <a:pt x="-504" y="84162"/>
                    <a:pt x="2639" y="75590"/>
                    <a:pt x="6735" y="61588"/>
                  </a:cubicBezTo>
                  <a:cubicBezTo>
                    <a:pt x="9147" y="53330"/>
                    <a:pt x="12042" y="45224"/>
                    <a:pt x="15403" y="37300"/>
                  </a:cubicBezTo>
                  <a:cubicBezTo>
                    <a:pt x="19506" y="27193"/>
                    <a:pt x="26051" y="18259"/>
                    <a:pt x="34453" y="11296"/>
                  </a:cubicBezTo>
                  <a:cubicBezTo>
                    <a:pt x="42914" y="4552"/>
                    <a:pt x="53271" y="628"/>
                    <a:pt x="64075" y="57"/>
                  </a:cubicBezTo>
                  <a:cubicBezTo>
                    <a:pt x="72898" y="-334"/>
                    <a:pt x="81695" y="1295"/>
                    <a:pt x="89793" y="4819"/>
                  </a:cubicBezTo>
                  <a:cubicBezTo>
                    <a:pt x="95262" y="7048"/>
                    <a:pt x="100268" y="10277"/>
                    <a:pt x="104557" y="14344"/>
                  </a:cubicBezTo>
                  <a:cubicBezTo>
                    <a:pt x="107509" y="17297"/>
                    <a:pt x="108748" y="19202"/>
                    <a:pt x="108557" y="19392"/>
                  </a:cubicBezTo>
                  <a:cubicBezTo>
                    <a:pt x="102469" y="14620"/>
                    <a:pt x="95774" y="10687"/>
                    <a:pt x="88650" y="7677"/>
                  </a:cubicBezTo>
                  <a:cubicBezTo>
                    <a:pt x="80895" y="4791"/>
                    <a:pt x="72621" y="3552"/>
                    <a:pt x="64361" y="4057"/>
                  </a:cubicBezTo>
                  <a:cubicBezTo>
                    <a:pt x="54334" y="4657"/>
                    <a:pt x="44715" y="8239"/>
                    <a:pt x="36738" y="14344"/>
                  </a:cubicBezTo>
                  <a:cubicBezTo>
                    <a:pt x="29037" y="21136"/>
                    <a:pt x="23006" y="29603"/>
                    <a:pt x="19117" y="39109"/>
                  </a:cubicBezTo>
                  <a:cubicBezTo>
                    <a:pt x="15117" y="47586"/>
                    <a:pt x="12355" y="55778"/>
                    <a:pt x="9592" y="62636"/>
                  </a:cubicBezTo>
                  <a:cubicBezTo>
                    <a:pt x="7403" y="70208"/>
                    <a:pt x="4199" y="77447"/>
                    <a:pt x="67" y="84162"/>
                  </a:cubicBezTo>
                  <a:close/>
                </a:path>
              </a:pathLst>
            </a:custGeom>
            <a:solidFill>
              <a:srgbClr val="263238"/>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78AFD0A-6BE5-A982-23FB-ACC56D80C374}"/>
                </a:ext>
              </a:extLst>
            </p:cNvPr>
            <p:cNvSpPr/>
            <p:nvPr/>
          </p:nvSpPr>
          <p:spPr>
            <a:xfrm>
              <a:off x="1376415" y="3663865"/>
              <a:ext cx="97083" cy="101370"/>
            </a:xfrm>
            <a:custGeom>
              <a:avLst/>
              <a:gdLst>
                <a:gd name="connsiteX0" fmla="*/ 0 w 97083"/>
                <a:gd name="connsiteY0" fmla="*/ 4403 h 101370"/>
                <a:gd name="connsiteX1" fmla="*/ 6096 w 97083"/>
                <a:gd name="connsiteY1" fmla="*/ 2021 h 101370"/>
                <a:gd name="connsiteX2" fmla="*/ 23813 w 97083"/>
                <a:gd name="connsiteY2" fmla="*/ 21 h 101370"/>
                <a:gd name="connsiteX3" fmla="*/ 97083 w 97083"/>
                <a:gd name="connsiteY3" fmla="*/ 74002 h 101370"/>
                <a:gd name="connsiteX4" fmla="*/ 96965 w 97083"/>
                <a:gd name="connsiteY4" fmla="*/ 77840 h 101370"/>
                <a:gd name="connsiteX5" fmla="*/ 93821 w 97083"/>
                <a:gd name="connsiteY5" fmla="*/ 95462 h 101370"/>
                <a:gd name="connsiteX6" fmla="*/ 91059 w 97083"/>
                <a:gd name="connsiteY6" fmla="*/ 101367 h 101370"/>
                <a:gd name="connsiteX7" fmla="*/ 93821 w 97083"/>
                <a:gd name="connsiteY7" fmla="*/ 77745 h 101370"/>
                <a:gd name="connsiteX8" fmla="*/ 23813 w 97083"/>
                <a:gd name="connsiteY8" fmla="*/ 3260 h 101370"/>
                <a:gd name="connsiteX9" fmla="*/ 0 w 97083"/>
                <a:gd name="connsiteY9" fmla="*/ 4403 h 10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083" h="101370">
                  <a:moveTo>
                    <a:pt x="0" y="4403"/>
                  </a:moveTo>
                  <a:cubicBezTo>
                    <a:pt x="0" y="4403"/>
                    <a:pt x="2000" y="3164"/>
                    <a:pt x="6096" y="2021"/>
                  </a:cubicBezTo>
                  <a:cubicBezTo>
                    <a:pt x="11881" y="535"/>
                    <a:pt x="17843" y="-131"/>
                    <a:pt x="23813" y="21"/>
                  </a:cubicBezTo>
                  <a:cubicBezTo>
                    <a:pt x="64476" y="221"/>
                    <a:pt x="97280" y="33340"/>
                    <a:pt x="97083" y="74002"/>
                  </a:cubicBezTo>
                  <a:cubicBezTo>
                    <a:pt x="97077" y="75288"/>
                    <a:pt x="97037" y="76564"/>
                    <a:pt x="96965" y="77840"/>
                  </a:cubicBezTo>
                  <a:cubicBezTo>
                    <a:pt x="96760" y="83832"/>
                    <a:pt x="95702" y="89766"/>
                    <a:pt x="93821" y="95462"/>
                  </a:cubicBezTo>
                  <a:cubicBezTo>
                    <a:pt x="92488" y="99367"/>
                    <a:pt x="91345" y="101462"/>
                    <a:pt x="91059" y="101367"/>
                  </a:cubicBezTo>
                  <a:cubicBezTo>
                    <a:pt x="92608" y="93576"/>
                    <a:pt x="93532" y="85680"/>
                    <a:pt x="93821" y="77745"/>
                  </a:cubicBezTo>
                  <a:cubicBezTo>
                    <a:pt x="94280" y="38140"/>
                    <a:pt x="63368" y="5251"/>
                    <a:pt x="23813" y="3260"/>
                  </a:cubicBezTo>
                  <a:cubicBezTo>
                    <a:pt x="15858" y="3107"/>
                    <a:pt x="7903" y="3488"/>
                    <a:pt x="0" y="4403"/>
                  </a:cubicBezTo>
                  <a:close/>
                </a:path>
              </a:pathLst>
            </a:custGeom>
            <a:solidFill>
              <a:srgbClr val="263238"/>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8CDAFA9-F20F-BD3E-292B-0F4DF4566B43}"/>
                </a:ext>
              </a:extLst>
            </p:cNvPr>
            <p:cNvSpPr/>
            <p:nvPr/>
          </p:nvSpPr>
          <p:spPr>
            <a:xfrm>
              <a:off x="1376415" y="3325082"/>
              <a:ext cx="43846" cy="342518"/>
            </a:xfrm>
            <a:custGeom>
              <a:avLst/>
              <a:gdLst>
                <a:gd name="connsiteX0" fmla="*/ 0 w 43846"/>
                <a:gd name="connsiteY0" fmla="*/ 0 h 342518"/>
                <a:gd name="connsiteX1" fmla="*/ 4096 w 43846"/>
                <a:gd name="connsiteY1" fmla="*/ 13049 h 342518"/>
                <a:gd name="connsiteX2" fmla="*/ 13144 w 43846"/>
                <a:gd name="connsiteY2" fmla="*/ 49054 h 342518"/>
                <a:gd name="connsiteX3" fmla="*/ 34290 w 43846"/>
                <a:gd name="connsiteY3" fmla="*/ 169640 h 342518"/>
                <a:gd name="connsiteX4" fmla="*/ 43815 w 43846"/>
                <a:gd name="connsiteY4" fmla="*/ 291846 h 342518"/>
                <a:gd name="connsiteX5" fmla="*/ 43815 w 43846"/>
                <a:gd name="connsiteY5" fmla="*/ 328898 h 342518"/>
                <a:gd name="connsiteX6" fmla="*/ 43053 w 43846"/>
                <a:gd name="connsiteY6" fmla="*/ 342519 h 342518"/>
                <a:gd name="connsiteX7" fmla="*/ 42100 w 43846"/>
                <a:gd name="connsiteY7" fmla="*/ 328898 h 342518"/>
                <a:gd name="connsiteX8" fmla="*/ 40481 w 43846"/>
                <a:gd name="connsiteY8" fmla="*/ 291941 h 342518"/>
                <a:gd name="connsiteX9" fmla="*/ 29908 w 43846"/>
                <a:gd name="connsiteY9" fmla="*/ 170212 h 342518"/>
                <a:gd name="connsiteX10" fmla="*/ 10096 w 43846"/>
                <a:gd name="connsiteY10" fmla="*/ 49721 h 342518"/>
                <a:gd name="connsiteX11" fmla="*/ 2477 w 43846"/>
                <a:gd name="connsiteY11" fmla="*/ 13430 h 342518"/>
                <a:gd name="connsiteX12" fmla="*/ 0 w 43846"/>
                <a:gd name="connsiteY12" fmla="*/ 0 h 3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846" h="342518">
                  <a:moveTo>
                    <a:pt x="0" y="0"/>
                  </a:moveTo>
                  <a:cubicBezTo>
                    <a:pt x="1806" y="4201"/>
                    <a:pt x="3179" y="8573"/>
                    <a:pt x="4096" y="13049"/>
                  </a:cubicBezTo>
                  <a:cubicBezTo>
                    <a:pt x="6477" y="21527"/>
                    <a:pt x="9620" y="33814"/>
                    <a:pt x="13144" y="49054"/>
                  </a:cubicBezTo>
                  <a:cubicBezTo>
                    <a:pt x="20193" y="79629"/>
                    <a:pt x="28289" y="122206"/>
                    <a:pt x="34290" y="169640"/>
                  </a:cubicBezTo>
                  <a:cubicBezTo>
                    <a:pt x="40291" y="217075"/>
                    <a:pt x="42863" y="260509"/>
                    <a:pt x="43815" y="291846"/>
                  </a:cubicBezTo>
                  <a:cubicBezTo>
                    <a:pt x="43815" y="307467"/>
                    <a:pt x="43815" y="320421"/>
                    <a:pt x="43815" y="328898"/>
                  </a:cubicBezTo>
                  <a:cubicBezTo>
                    <a:pt x="43941" y="333451"/>
                    <a:pt x="43685" y="338004"/>
                    <a:pt x="43053" y="342519"/>
                  </a:cubicBezTo>
                  <a:cubicBezTo>
                    <a:pt x="42340" y="338014"/>
                    <a:pt x="42021" y="333461"/>
                    <a:pt x="42100" y="328898"/>
                  </a:cubicBezTo>
                  <a:cubicBezTo>
                    <a:pt x="42100" y="319373"/>
                    <a:pt x="41148" y="306896"/>
                    <a:pt x="40481" y="291941"/>
                  </a:cubicBezTo>
                  <a:cubicBezTo>
                    <a:pt x="38957" y="260699"/>
                    <a:pt x="35814" y="217551"/>
                    <a:pt x="29908" y="170212"/>
                  </a:cubicBezTo>
                  <a:cubicBezTo>
                    <a:pt x="24003" y="122873"/>
                    <a:pt x="16288" y="80391"/>
                    <a:pt x="10096" y="49721"/>
                  </a:cubicBezTo>
                  <a:cubicBezTo>
                    <a:pt x="7048" y="35052"/>
                    <a:pt x="4477" y="22765"/>
                    <a:pt x="2477" y="13430"/>
                  </a:cubicBezTo>
                  <a:cubicBezTo>
                    <a:pt x="1279" y="9030"/>
                    <a:pt x="451" y="4534"/>
                    <a:pt x="0" y="0"/>
                  </a:cubicBezTo>
                  <a:close/>
                </a:path>
              </a:pathLst>
            </a:custGeom>
            <a:solidFill>
              <a:srgbClr val="263238"/>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9DE0BE52-C563-AC19-399A-5FE8419BFF37}"/>
                </a:ext>
              </a:extLst>
            </p:cNvPr>
            <p:cNvSpPr/>
            <p:nvPr/>
          </p:nvSpPr>
          <p:spPr>
            <a:xfrm>
              <a:off x="1222586" y="3236191"/>
              <a:ext cx="123348" cy="47647"/>
            </a:xfrm>
            <a:custGeom>
              <a:avLst/>
              <a:gdLst>
                <a:gd name="connsiteX0" fmla="*/ 0 w 123348"/>
                <a:gd name="connsiteY0" fmla="*/ 2309 h 47647"/>
                <a:gd name="connsiteX1" fmla="*/ 20002 w 123348"/>
                <a:gd name="connsiteY1" fmla="*/ 118 h 47647"/>
                <a:gd name="connsiteX2" fmla="*/ 109633 w 123348"/>
                <a:gd name="connsiteY2" fmla="*/ 33074 h 47647"/>
                <a:gd name="connsiteX3" fmla="*/ 123349 w 123348"/>
                <a:gd name="connsiteY3" fmla="*/ 47648 h 47647"/>
                <a:gd name="connsiteX4" fmla="*/ 66199 w 123348"/>
                <a:gd name="connsiteY4" fmla="*/ 13072 h 47647"/>
                <a:gd name="connsiteX5" fmla="*/ 0 w 123348"/>
                <a:gd name="connsiteY5" fmla="*/ 2309 h 4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348" h="47647">
                  <a:moveTo>
                    <a:pt x="0" y="2309"/>
                  </a:moveTo>
                  <a:cubicBezTo>
                    <a:pt x="6491" y="432"/>
                    <a:pt x="13259" y="-311"/>
                    <a:pt x="20002" y="118"/>
                  </a:cubicBezTo>
                  <a:cubicBezTo>
                    <a:pt x="52796" y="385"/>
                    <a:pt x="84480" y="12034"/>
                    <a:pt x="109633" y="33074"/>
                  </a:cubicBezTo>
                  <a:cubicBezTo>
                    <a:pt x="115002" y="37113"/>
                    <a:pt x="119641" y="42047"/>
                    <a:pt x="123349" y="47648"/>
                  </a:cubicBezTo>
                  <a:cubicBezTo>
                    <a:pt x="106241" y="33179"/>
                    <a:pt x="86953" y="21511"/>
                    <a:pt x="66199" y="13072"/>
                  </a:cubicBezTo>
                  <a:cubicBezTo>
                    <a:pt x="44831" y="6042"/>
                    <a:pt x="22493" y="2413"/>
                    <a:pt x="0" y="2309"/>
                  </a:cubicBezTo>
                  <a:close/>
                </a:path>
              </a:pathLst>
            </a:custGeom>
            <a:solidFill>
              <a:srgbClr val="263238"/>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5112184-1ED8-D907-E88A-B3335FC77561}"/>
                </a:ext>
              </a:extLst>
            </p:cNvPr>
            <p:cNvSpPr/>
            <p:nvPr/>
          </p:nvSpPr>
          <p:spPr>
            <a:xfrm>
              <a:off x="1282212" y="3772661"/>
              <a:ext cx="263080" cy="305523"/>
            </a:xfrm>
            <a:custGeom>
              <a:avLst/>
              <a:gdLst>
                <a:gd name="connsiteX0" fmla="*/ 0 w 263080"/>
                <a:gd name="connsiteY0" fmla="*/ 230791 h 305523"/>
                <a:gd name="connsiteX1" fmla="*/ 3524 w 263080"/>
                <a:gd name="connsiteY1" fmla="*/ 235172 h 305523"/>
                <a:gd name="connsiteX2" fmla="*/ 13049 w 263080"/>
                <a:gd name="connsiteY2" fmla="*/ 248222 h 305523"/>
                <a:gd name="connsiteX3" fmla="*/ 57817 w 263080"/>
                <a:gd name="connsiteY3" fmla="*/ 285369 h 305523"/>
                <a:gd name="connsiteX4" fmla="*/ 141827 w 263080"/>
                <a:gd name="connsiteY4" fmla="*/ 300800 h 305523"/>
                <a:gd name="connsiteX5" fmla="*/ 240030 w 263080"/>
                <a:gd name="connsiteY5" fmla="*/ 263747 h 305523"/>
                <a:gd name="connsiteX6" fmla="*/ 260604 w 263080"/>
                <a:gd name="connsiteY6" fmla="*/ 247555 h 305523"/>
                <a:gd name="connsiteX7" fmla="*/ 259937 w 263080"/>
                <a:gd name="connsiteY7" fmla="*/ 249269 h 305523"/>
                <a:gd name="connsiteX8" fmla="*/ 259175 w 263080"/>
                <a:gd name="connsiteY8" fmla="*/ 72104 h 305523"/>
                <a:gd name="connsiteX9" fmla="*/ 259175 w 263080"/>
                <a:gd name="connsiteY9" fmla="*/ 19241 h 305523"/>
                <a:gd name="connsiteX10" fmla="*/ 259175 w 263080"/>
                <a:gd name="connsiteY10" fmla="*/ 4953 h 305523"/>
                <a:gd name="connsiteX11" fmla="*/ 259175 w 263080"/>
                <a:gd name="connsiteY11" fmla="*/ 0 h 305523"/>
                <a:gd name="connsiteX12" fmla="*/ 259175 w 263080"/>
                <a:gd name="connsiteY12" fmla="*/ 4953 h 305523"/>
                <a:gd name="connsiteX13" fmla="*/ 259747 w 263080"/>
                <a:gd name="connsiteY13" fmla="*/ 19241 h 305523"/>
                <a:gd name="connsiteX14" fmla="*/ 260890 w 263080"/>
                <a:gd name="connsiteY14" fmla="*/ 72009 h 305523"/>
                <a:gd name="connsiteX15" fmla="*/ 263081 w 263080"/>
                <a:gd name="connsiteY15" fmla="*/ 249174 h 305523"/>
                <a:gd name="connsiteX16" fmla="*/ 263081 w 263080"/>
                <a:gd name="connsiteY16" fmla="*/ 250317 h 305523"/>
                <a:gd name="connsiteX17" fmla="*/ 262319 w 263080"/>
                <a:gd name="connsiteY17" fmla="*/ 250889 h 305523"/>
                <a:gd name="connsiteX18" fmla="*/ 241268 w 263080"/>
                <a:gd name="connsiteY18" fmla="*/ 267462 h 305523"/>
                <a:gd name="connsiteX19" fmla="*/ 141827 w 263080"/>
                <a:gd name="connsiteY19" fmla="*/ 304895 h 305523"/>
                <a:gd name="connsiteX20" fmla="*/ 56102 w 263080"/>
                <a:gd name="connsiteY20" fmla="*/ 288131 h 305523"/>
                <a:gd name="connsiteX21" fmla="*/ 11430 w 263080"/>
                <a:gd name="connsiteY21" fmla="*/ 249365 h 305523"/>
                <a:gd name="connsiteX22" fmla="*/ 2762 w 263080"/>
                <a:gd name="connsiteY22" fmla="*/ 235649 h 305523"/>
                <a:gd name="connsiteX23" fmla="*/ 0 w 263080"/>
                <a:gd name="connsiteY23" fmla="*/ 230791 h 3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3080" h="305523">
                  <a:moveTo>
                    <a:pt x="0" y="230791"/>
                  </a:moveTo>
                  <a:cubicBezTo>
                    <a:pt x="1316" y="232134"/>
                    <a:pt x="2497" y="233601"/>
                    <a:pt x="3524" y="235172"/>
                  </a:cubicBezTo>
                  <a:lnTo>
                    <a:pt x="13049" y="248222"/>
                  </a:lnTo>
                  <a:cubicBezTo>
                    <a:pt x="25377" y="263433"/>
                    <a:pt x="40591" y="276063"/>
                    <a:pt x="57817" y="285369"/>
                  </a:cubicBezTo>
                  <a:cubicBezTo>
                    <a:pt x="83840" y="298228"/>
                    <a:pt x="112933" y="303571"/>
                    <a:pt x="141827" y="300800"/>
                  </a:cubicBezTo>
                  <a:cubicBezTo>
                    <a:pt x="177191" y="297047"/>
                    <a:pt x="211001" y="284293"/>
                    <a:pt x="240030" y="263747"/>
                  </a:cubicBezTo>
                  <a:cubicBezTo>
                    <a:pt x="247176" y="258728"/>
                    <a:pt x="254044" y="253317"/>
                    <a:pt x="260604" y="247555"/>
                  </a:cubicBezTo>
                  <a:lnTo>
                    <a:pt x="259937" y="249269"/>
                  </a:lnTo>
                  <a:cubicBezTo>
                    <a:pt x="259937" y="179451"/>
                    <a:pt x="259366" y="117348"/>
                    <a:pt x="259175" y="72104"/>
                  </a:cubicBezTo>
                  <a:cubicBezTo>
                    <a:pt x="259175" y="50102"/>
                    <a:pt x="259175" y="32195"/>
                    <a:pt x="259175" y="19241"/>
                  </a:cubicBezTo>
                  <a:cubicBezTo>
                    <a:pt x="259175" y="13335"/>
                    <a:pt x="259175" y="8668"/>
                    <a:pt x="259175" y="4953"/>
                  </a:cubicBezTo>
                  <a:cubicBezTo>
                    <a:pt x="258975" y="3305"/>
                    <a:pt x="258975" y="1648"/>
                    <a:pt x="259175" y="0"/>
                  </a:cubicBezTo>
                  <a:cubicBezTo>
                    <a:pt x="259345" y="1648"/>
                    <a:pt x="259345" y="3305"/>
                    <a:pt x="259175" y="4953"/>
                  </a:cubicBezTo>
                  <a:cubicBezTo>
                    <a:pt x="259175" y="8668"/>
                    <a:pt x="259175" y="13335"/>
                    <a:pt x="259747" y="19241"/>
                  </a:cubicBezTo>
                  <a:cubicBezTo>
                    <a:pt x="259747" y="32195"/>
                    <a:pt x="260413" y="50102"/>
                    <a:pt x="260890" y="72009"/>
                  </a:cubicBezTo>
                  <a:cubicBezTo>
                    <a:pt x="261461" y="117348"/>
                    <a:pt x="262223" y="179451"/>
                    <a:pt x="263081" y="249174"/>
                  </a:cubicBezTo>
                  <a:lnTo>
                    <a:pt x="263081" y="250317"/>
                  </a:lnTo>
                  <a:lnTo>
                    <a:pt x="262319" y="250889"/>
                  </a:lnTo>
                  <a:cubicBezTo>
                    <a:pt x="255619" y="256804"/>
                    <a:pt x="248590" y="262338"/>
                    <a:pt x="241268" y="267462"/>
                  </a:cubicBezTo>
                  <a:cubicBezTo>
                    <a:pt x="211906" y="288312"/>
                    <a:pt x="177649" y="301209"/>
                    <a:pt x="141827" y="304895"/>
                  </a:cubicBezTo>
                  <a:cubicBezTo>
                    <a:pt x="112241" y="307553"/>
                    <a:pt x="82507" y="301743"/>
                    <a:pt x="56102" y="288131"/>
                  </a:cubicBezTo>
                  <a:cubicBezTo>
                    <a:pt x="38699" y="278425"/>
                    <a:pt x="23491" y="265224"/>
                    <a:pt x="11430" y="249365"/>
                  </a:cubicBezTo>
                  <a:cubicBezTo>
                    <a:pt x="7525" y="243554"/>
                    <a:pt x="4763" y="238792"/>
                    <a:pt x="2762" y="235649"/>
                  </a:cubicBezTo>
                  <a:cubicBezTo>
                    <a:pt x="1676" y="234125"/>
                    <a:pt x="752" y="232505"/>
                    <a:pt x="0" y="230791"/>
                  </a:cubicBezTo>
                  <a:close/>
                </a:path>
              </a:pathLst>
            </a:custGeom>
            <a:solidFill>
              <a:srgbClr val="263238"/>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4CA5E41-5CE3-C2C4-14BB-A11D2FDEE909}"/>
                </a:ext>
              </a:extLst>
            </p:cNvPr>
            <p:cNvSpPr/>
            <p:nvPr/>
          </p:nvSpPr>
          <p:spPr>
            <a:xfrm>
              <a:off x="1288880" y="3930586"/>
              <a:ext cx="375475" cy="190493"/>
            </a:xfrm>
            <a:custGeom>
              <a:avLst/>
              <a:gdLst>
                <a:gd name="connsiteX0" fmla="*/ 375476 w 375475"/>
                <a:gd name="connsiteY0" fmla="*/ 60960 h 190493"/>
                <a:gd name="connsiteX1" fmla="*/ 298609 w 375475"/>
                <a:gd name="connsiteY1" fmla="*/ 119444 h 190493"/>
                <a:gd name="connsiteX2" fmla="*/ 294132 w 375475"/>
                <a:gd name="connsiteY2" fmla="*/ 152590 h 190493"/>
                <a:gd name="connsiteX3" fmla="*/ 226886 w 375475"/>
                <a:gd name="connsiteY3" fmla="*/ 187547 h 190493"/>
                <a:gd name="connsiteX4" fmla="*/ 92488 w 375475"/>
                <a:gd name="connsiteY4" fmla="*/ 179356 h 190493"/>
                <a:gd name="connsiteX5" fmla="*/ 0 w 375475"/>
                <a:gd name="connsiteY5" fmla="*/ 88392 h 190493"/>
                <a:gd name="connsiteX6" fmla="*/ 102965 w 375475"/>
                <a:gd name="connsiteY6" fmla="*/ 147733 h 190493"/>
                <a:gd name="connsiteX7" fmla="*/ 200406 w 375475"/>
                <a:gd name="connsiteY7" fmla="*/ 127349 h 190493"/>
                <a:gd name="connsiteX8" fmla="*/ 255175 w 375475"/>
                <a:gd name="connsiteY8" fmla="*/ 86201 h 190493"/>
                <a:gd name="connsiteX9" fmla="*/ 253175 w 375475"/>
                <a:gd name="connsiteY9" fmla="*/ 58103 h 190493"/>
                <a:gd name="connsiteX10" fmla="*/ 315754 w 375475"/>
                <a:gd name="connsiteY10" fmla="*/ 26098 h 190493"/>
                <a:gd name="connsiteX11" fmla="*/ 375476 w 375475"/>
                <a:gd name="connsiteY11" fmla="*/ 0 h 19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475" h="190493">
                  <a:moveTo>
                    <a:pt x="375476" y="60960"/>
                  </a:moveTo>
                  <a:cubicBezTo>
                    <a:pt x="344329" y="74009"/>
                    <a:pt x="305086" y="86296"/>
                    <a:pt x="298609" y="119444"/>
                  </a:cubicBezTo>
                  <a:cubicBezTo>
                    <a:pt x="297894" y="130588"/>
                    <a:pt x="296399" y="141656"/>
                    <a:pt x="294132" y="152590"/>
                  </a:cubicBezTo>
                  <a:cubicBezTo>
                    <a:pt x="285369" y="177832"/>
                    <a:pt x="253556" y="185071"/>
                    <a:pt x="226886" y="187547"/>
                  </a:cubicBezTo>
                  <a:cubicBezTo>
                    <a:pt x="181928" y="191643"/>
                    <a:pt x="135446" y="193453"/>
                    <a:pt x="92488" y="179356"/>
                  </a:cubicBezTo>
                  <a:cubicBezTo>
                    <a:pt x="49530" y="165259"/>
                    <a:pt x="10287" y="132397"/>
                    <a:pt x="0" y="88392"/>
                  </a:cubicBezTo>
                  <a:cubicBezTo>
                    <a:pt x="39148" y="112586"/>
                    <a:pt x="57150" y="140208"/>
                    <a:pt x="102965" y="147733"/>
                  </a:cubicBezTo>
                  <a:cubicBezTo>
                    <a:pt x="128397" y="152019"/>
                    <a:pt x="175927" y="135446"/>
                    <a:pt x="200406" y="127349"/>
                  </a:cubicBezTo>
                  <a:cubicBezTo>
                    <a:pt x="224885" y="119253"/>
                    <a:pt x="255175" y="86201"/>
                    <a:pt x="255175" y="86201"/>
                  </a:cubicBezTo>
                  <a:cubicBezTo>
                    <a:pt x="257366" y="77724"/>
                    <a:pt x="255175" y="49530"/>
                    <a:pt x="253175" y="58103"/>
                  </a:cubicBezTo>
                  <a:cubicBezTo>
                    <a:pt x="252508" y="60960"/>
                    <a:pt x="294704" y="34004"/>
                    <a:pt x="315754" y="26098"/>
                  </a:cubicBezTo>
                  <a:cubicBezTo>
                    <a:pt x="340805" y="16573"/>
                    <a:pt x="375476" y="0"/>
                    <a:pt x="375476" y="0"/>
                  </a:cubicBezTo>
                </a:path>
              </a:pathLst>
            </a:custGeom>
            <a:solidFill>
              <a:srgbClr val="000000"/>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8F29CC2-7AC4-BEA5-40B2-C2156F16C197}"/>
                </a:ext>
              </a:extLst>
            </p:cNvPr>
            <p:cNvSpPr/>
            <p:nvPr/>
          </p:nvSpPr>
          <p:spPr>
            <a:xfrm>
              <a:off x="1388849" y="3773233"/>
              <a:ext cx="70623" cy="130248"/>
            </a:xfrm>
            <a:custGeom>
              <a:avLst/>
              <a:gdLst>
                <a:gd name="connsiteX0" fmla="*/ 70623 w 70623"/>
                <a:gd name="connsiteY0" fmla="*/ 381 h 130248"/>
                <a:gd name="connsiteX1" fmla="*/ 34142 w 70623"/>
                <a:gd name="connsiteY1" fmla="*/ 108871 h 130248"/>
                <a:gd name="connsiteX2" fmla="*/ 26903 w 70623"/>
                <a:gd name="connsiteY2" fmla="*/ 123634 h 130248"/>
                <a:gd name="connsiteX3" fmla="*/ 12425 w 70623"/>
                <a:gd name="connsiteY3" fmla="*/ 130207 h 130248"/>
                <a:gd name="connsiteX4" fmla="*/ 233 w 70623"/>
                <a:gd name="connsiteY4" fmla="*/ 111157 h 130248"/>
                <a:gd name="connsiteX5" fmla="*/ 10330 w 70623"/>
                <a:gd name="connsiteY5" fmla="*/ 89059 h 130248"/>
                <a:gd name="connsiteX6" fmla="*/ 70623 w 70623"/>
                <a:gd name="connsiteY6" fmla="*/ 0 h 13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23" h="130248">
                  <a:moveTo>
                    <a:pt x="70623" y="381"/>
                  </a:moveTo>
                  <a:cubicBezTo>
                    <a:pt x="63860" y="31051"/>
                    <a:pt x="44334" y="79153"/>
                    <a:pt x="34142" y="108871"/>
                  </a:cubicBezTo>
                  <a:cubicBezTo>
                    <a:pt x="32603" y="114176"/>
                    <a:pt x="30154" y="119167"/>
                    <a:pt x="26903" y="123634"/>
                  </a:cubicBezTo>
                  <a:cubicBezTo>
                    <a:pt x="23500" y="128130"/>
                    <a:pt x="18053" y="130607"/>
                    <a:pt x="12425" y="130207"/>
                  </a:cubicBezTo>
                  <a:cubicBezTo>
                    <a:pt x="4073" y="127930"/>
                    <a:pt x="-1196" y="119691"/>
                    <a:pt x="233" y="111157"/>
                  </a:cubicBezTo>
                  <a:cubicBezTo>
                    <a:pt x="1632" y="103041"/>
                    <a:pt x="5110" y="95431"/>
                    <a:pt x="10330" y="89059"/>
                  </a:cubicBezTo>
                  <a:lnTo>
                    <a:pt x="70623" y="0"/>
                  </a:lnTo>
                </a:path>
              </a:pathLst>
            </a:custGeom>
            <a:solidFill>
              <a:srgbClr val="000000"/>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085B368-BDC7-EBBF-8CB7-23926DA97C45}"/>
                </a:ext>
              </a:extLst>
            </p:cNvPr>
            <p:cNvSpPr/>
            <p:nvPr/>
          </p:nvSpPr>
          <p:spPr>
            <a:xfrm>
              <a:off x="1297643" y="4100036"/>
              <a:ext cx="236219" cy="58769"/>
            </a:xfrm>
            <a:custGeom>
              <a:avLst/>
              <a:gdLst>
                <a:gd name="connsiteX0" fmla="*/ 0 w 236219"/>
                <a:gd name="connsiteY0" fmla="*/ 54197 h 58769"/>
                <a:gd name="connsiteX1" fmla="*/ 8096 w 236219"/>
                <a:gd name="connsiteY1" fmla="*/ 39338 h 58769"/>
                <a:gd name="connsiteX2" fmla="*/ 31528 w 236219"/>
                <a:gd name="connsiteY2" fmla="*/ 1238 h 58769"/>
                <a:gd name="connsiteX3" fmla="*/ 32290 w 236219"/>
                <a:gd name="connsiteY3" fmla="*/ 0 h 58769"/>
                <a:gd name="connsiteX4" fmla="*/ 33814 w 236219"/>
                <a:gd name="connsiteY4" fmla="*/ 0 h 58769"/>
                <a:gd name="connsiteX5" fmla="*/ 104299 w 236219"/>
                <a:gd name="connsiteY5" fmla="*/ 23717 h 58769"/>
                <a:gd name="connsiteX6" fmla="*/ 197263 w 236219"/>
                <a:gd name="connsiteY6" fmla="*/ 49054 h 58769"/>
                <a:gd name="connsiteX7" fmla="*/ 225838 w 236219"/>
                <a:gd name="connsiteY7" fmla="*/ 55816 h 58769"/>
                <a:gd name="connsiteX8" fmla="*/ 236220 w 236219"/>
                <a:gd name="connsiteY8" fmla="*/ 58769 h 58769"/>
                <a:gd name="connsiteX9" fmla="*/ 225552 w 236219"/>
                <a:gd name="connsiteY9" fmla="*/ 57531 h 58769"/>
                <a:gd name="connsiteX10" fmla="*/ 196977 w 236219"/>
                <a:gd name="connsiteY10" fmla="*/ 52197 h 58769"/>
                <a:gd name="connsiteX11" fmla="*/ 103441 w 236219"/>
                <a:gd name="connsiteY11" fmla="*/ 28004 h 58769"/>
                <a:gd name="connsiteX12" fmla="*/ 32956 w 236219"/>
                <a:gd name="connsiteY12" fmla="*/ 3524 h 58769"/>
                <a:gd name="connsiteX13" fmla="*/ 35147 w 236219"/>
                <a:gd name="connsiteY13" fmla="*/ 2762 h 58769"/>
                <a:gd name="connsiteX14" fmla="*/ 10477 w 236219"/>
                <a:gd name="connsiteY14" fmla="*/ 40386 h 58769"/>
                <a:gd name="connsiteX15" fmla="*/ 0 w 236219"/>
                <a:gd name="connsiteY15" fmla="*/ 54197 h 5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6219" h="58769">
                  <a:moveTo>
                    <a:pt x="0" y="54197"/>
                  </a:moveTo>
                  <a:cubicBezTo>
                    <a:pt x="2205" y="48987"/>
                    <a:pt x="4917" y="44015"/>
                    <a:pt x="8096" y="39338"/>
                  </a:cubicBezTo>
                  <a:cubicBezTo>
                    <a:pt x="13621" y="29813"/>
                    <a:pt x="21717" y="16764"/>
                    <a:pt x="31528" y="1238"/>
                  </a:cubicBezTo>
                  <a:lnTo>
                    <a:pt x="32290" y="0"/>
                  </a:lnTo>
                  <a:lnTo>
                    <a:pt x="33814" y="0"/>
                  </a:lnTo>
                  <a:cubicBezTo>
                    <a:pt x="53816" y="7334"/>
                    <a:pt x="78010" y="15621"/>
                    <a:pt x="104299" y="23717"/>
                  </a:cubicBezTo>
                  <a:cubicBezTo>
                    <a:pt x="140208" y="34861"/>
                    <a:pt x="173260" y="43243"/>
                    <a:pt x="197263" y="49054"/>
                  </a:cubicBezTo>
                  <a:lnTo>
                    <a:pt x="225838" y="55816"/>
                  </a:lnTo>
                  <a:cubicBezTo>
                    <a:pt x="229403" y="56388"/>
                    <a:pt x="232888" y="57378"/>
                    <a:pt x="236220" y="58769"/>
                  </a:cubicBezTo>
                  <a:cubicBezTo>
                    <a:pt x="232632" y="58712"/>
                    <a:pt x="229058" y="58303"/>
                    <a:pt x="225552" y="57531"/>
                  </a:cubicBezTo>
                  <a:cubicBezTo>
                    <a:pt x="218694" y="56483"/>
                    <a:pt x="208788" y="54673"/>
                    <a:pt x="196977" y="52197"/>
                  </a:cubicBezTo>
                  <a:cubicBezTo>
                    <a:pt x="172784" y="47149"/>
                    <a:pt x="139827" y="39148"/>
                    <a:pt x="103441" y="28004"/>
                  </a:cubicBezTo>
                  <a:cubicBezTo>
                    <a:pt x="77057" y="19907"/>
                    <a:pt x="52864" y="11239"/>
                    <a:pt x="32956" y="3524"/>
                  </a:cubicBezTo>
                  <a:lnTo>
                    <a:pt x="35147" y="2762"/>
                  </a:lnTo>
                  <a:cubicBezTo>
                    <a:pt x="25051" y="18479"/>
                    <a:pt x="16097" y="31337"/>
                    <a:pt x="10477" y="40386"/>
                  </a:cubicBezTo>
                  <a:cubicBezTo>
                    <a:pt x="7396" y="45291"/>
                    <a:pt x="3891" y="49911"/>
                    <a:pt x="0" y="54197"/>
                  </a:cubicBezTo>
                  <a:close/>
                </a:path>
              </a:pathLst>
            </a:custGeom>
            <a:solidFill>
              <a:srgbClr val="263238"/>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E0D1510-E6F5-050E-0A2B-75E25DC6293E}"/>
                </a:ext>
              </a:extLst>
            </p:cNvPr>
            <p:cNvSpPr/>
            <p:nvPr/>
          </p:nvSpPr>
          <p:spPr>
            <a:xfrm>
              <a:off x="1515860" y="4163758"/>
              <a:ext cx="26860" cy="71913"/>
            </a:xfrm>
            <a:custGeom>
              <a:avLst/>
              <a:gdLst>
                <a:gd name="connsiteX0" fmla="*/ 0 w 26860"/>
                <a:gd name="connsiteY0" fmla="*/ 71914 h 71913"/>
                <a:gd name="connsiteX1" fmla="*/ 13430 w 26860"/>
                <a:gd name="connsiteY1" fmla="*/ 36004 h 71913"/>
                <a:gd name="connsiteX2" fmla="*/ 26860 w 26860"/>
                <a:gd name="connsiteY2" fmla="*/ 0 h 71913"/>
                <a:gd name="connsiteX3" fmla="*/ 0 w 26860"/>
                <a:gd name="connsiteY3" fmla="*/ 71914 h 71913"/>
              </a:gdLst>
              <a:ahLst/>
              <a:cxnLst>
                <a:cxn ang="0">
                  <a:pos x="connsiteX0" y="connsiteY0"/>
                </a:cxn>
                <a:cxn ang="0">
                  <a:pos x="connsiteX1" y="connsiteY1"/>
                </a:cxn>
                <a:cxn ang="0">
                  <a:pos x="connsiteX2" y="connsiteY2"/>
                </a:cxn>
                <a:cxn ang="0">
                  <a:pos x="connsiteX3" y="connsiteY3"/>
                </a:cxn>
              </a:cxnLst>
              <a:rect l="l" t="t" r="r" b="b"/>
              <a:pathLst>
                <a:path w="26860" h="71913">
                  <a:moveTo>
                    <a:pt x="0" y="71914"/>
                  </a:moveTo>
                  <a:cubicBezTo>
                    <a:pt x="3728" y="59674"/>
                    <a:pt x="8213" y="47682"/>
                    <a:pt x="13430" y="36004"/>
                  </a:cubicBezTo>
                  <a:cubicBezTo>
                    <a:pt x="17164" y="23736"/>
                    <a:pt x="21649" y="11716"/>
                    <a:pt x="26860" y="0"/>
                  </a:cubicBezTo>
                  <a:cubicBezTo>
                    <a:pt x="23621" y="25737"/>
                    <a:pt x="14424" y="50359"/>
                    <a:pt x="0" y="71914"/>
                  </a:cubicBezTo>
                  <a:close/>
                </a:path>
              </a:pathLst>
            </a:custGeom>
            <a:solidFill>
              <a:srgbClr val="263238"/>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E8AC905-C518-844D-BBAE-2468E7D91C80}"/>
                </a:ext>
              </a:extLst>
            </p:cNvPr>
            <p:cNvSpPr/>
            <p:nvPr/>
          </p:nvSpPr>
          <p:spPr>
            <a:xfrm>
              <a:off x="1298024" y="4160378"/>
              <a:ext cx="216408" cy="69885"/>
            </a:xfrm>
            <a:custGeom>
              <a:avLst/>
              <a:gdLst>
                <a:gd name="connsiteX0" fmla="*/ 0 w 216408"/>
                <a:gd name="connsiteY0" fmla="*/ 46 h 69885"/>
                <a:gd name="connsiteX1" fmla="*/ 29909 w 216408"/>
                <a:gd name="connsiteY1" fmla="*/ 15381 h 69885"/>
                <a:gd name="connsiteX2" fmla="*/ 104585 w 216408"/>
                <a:gd name="connsiteY2" fmla="*/ 45861 h 69885"/>
                <a:gd name="connsiteX3" fmla="*/ 183166 w 216408"/>
                <a:gd name="connsiteY3" fmla="*/ 64435 h 69885"/>
                <a:gd name="connsiteX4" fmla="*/ 216408 w 216408"/>
                <a:gd name="connsiteY4" fmla="*/ 69578 h 69885"/>
                <a:gd name="connsiteX5" fmla="*/ 207359 w 216408"/>
                <a:gd name="connsiteY5" fmla="*/ 69578 h 69885"/>
                <a:gd name="connsiteX6" fmla="*/ 182785 w 216408"/>
                <a:gd name="connsiteY6" fmla="*/ 67483 h 69885"/>
                <a:gd name="connsiteX7" fmla="*/ 103251 w 216408"/>
                <a:gd name="connsiteY7" fmla="*/ 50147 h 69885"/>
                <a:gd name="connsiteX8" fmla="*/ 28385 w 216408"/>
                <a:gd name="connsiteY8" fmla="*/ 18143 h 69885"/>
                <a:gd name="connsiteX9" fmla="*/ 7239 w 216408"/>
                <a:gd name="connsiteY9" fmla="*/ 5380 h 69885"/>
                <a:gd name="connsiteX10" fmla="*/ 0 w 216408"/>
                <a:gd name="connsiteY10" fmla="*/ 46 h 6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408" h="69885">
                  <a:moveTo>
                    <a:pt x="0" y="46"/>
                  </a:moveTo>
                  <a:cubicBezTo>
                    <a:pt x="0" y="-621"/>
                    <a:pt x="11430" y="6047"/>
                    <a:pt x="29909" y="15381"/>
                  </a:cubicBezTo>
                  <a:cubicBezTo>
                    <a:pt x="53931" y="27554"/>
                    <a:pt x="78905" y="37746"/>
                    <a:pt x="104585" y="45861"/>
                  </a:cubicBezTo>
                  <a:cubicBezTo>
                    <a:pt x="130280" y="53996"/>
                    <a:pt x="156546" y="60206"/>
                    <a:pt x="183166" y="64435"/>
                  </a:cubicBezTo>
                  <a:cubicBezTo>
                    <a:pt x="203645" y="67673"/>
                    <a:pt x="216408" y="68816"/>
                    <a:pt x="216408" y="69578"/>
                  </a:cubicBezTo>
                  <a:cubicBezTo>
                    <a:pt x="213406" y="69988"/>
                    <a:pt x="210362" y="69988"/>
                    <a:pt x="207359" y="69578"/>
                  </a:cubicBezTo>
                  <a:cubicBezTo>
                    <a:pt x="201549" y="69578"/>
                    <a:pt x="193072" y="68721"/>
                    <a:pt x="182785" y="67483"/>
                  </a:cubicBezTo>
                  <a:cubicBezTo>
                    <a:pt x="155800" y="64140"/>
                    <a:pt x="129178" y="58339"/>
                    <a:pt x="103251" y="50147"/>
                  </a:cubicBezTo>
                  <a:cubicBezTo>
                    <a:pt x="77316" y="41937"/>
                    <a:pt x="52242" y="31212"/>
                    <a:pt x="28385" y="18143"/>
                  </a:cubicBezTo>
                  <a:cubicBezTo>
                    <a:pt x="18860" y="13095"/>
                    <a:pt x="12097" y="8618"/>
                    <a:pt x="7239" y="5380"/>
                  </a:cubicBezTo>
                  <a:cubicBezTo>
                    <a:pt x="4606" y="3922"/>
                    <a:pt x="2173" y="2132"/>
                    <a:pt x="0" y="46"/>
                  </a:cubicBezTo>
                  <a:close/>
                </a:path>
              </a:pathLst>
            </a:custGeom>
            <a:solidFill>
              <a:srgbClr val="263238"/>
            </a:soli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340D1EB-3287-3E58-AE17-43050BB96542}"/>
                </a:ext>
              </a:extLst>
            </p:cNvPr>
            <p:cNvSpPr/>
            <p:nvPr/>
          </p:nvSpPr>
          <p:spPr>
            <a:xfrm>
              <a:off x="1293624" y="4164144"/>
              <a:ext cx="211663" cy="82792"/>
            </a:xfrm>
            <a:custGeom>
              <a:avLst/>
              <a:gdLst>
                <a:gd name="connsiteX0" fmla="*/ 206044 w 211663"/>
                <a:gd name="connsiteY0" fmla="*/ 64956 h 82792"/>
                <a:gd name="connsiteX1" fmla="*/ 200615 w 211663"/>
                <a:gd name="connsiteY1" fmla="*/ 79815 h 82792"/>
                <a:gd name="connsiteX2" fmla="*/ 183470 w 211663"/>
                <a:gd name="connsiteY2" fmla="*/ 82577 h 82792"/>
                <a:gd name="connsiteX3" fmla="*/ 7638 w 211663"/>
                <a:gd name="connsiteY3" fmla="*/ 18378 h 82792"/>
                <a:gd name="connsiteX4" fmla="*/ 1638 w 211663"/>
                <a:gd name="connsiteY4" fmla="*/ 2376 h 82792"/>
                <a:gd name="connsiteX5" fmla="*/ 16592 w 211663"/>
                <a:gd name="connsiteY5" fmla="*/ 3710 h 82792"/>
                <a:gd name="connsiteX6" fmla="*/ 211664 w 211663"/>
                <a:gd name="connsiteY6" fmla="*/ 67623 h 8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663" h="82792">
                  <a:moveTo>
                    <a:pt x="206044" y="64956"/>
                  </a:moveTo>
                  <a:cubicBezTo>
                    <a:pt x="208405" y="70566"/>
                    <a:pt x="206037" y="77052"/>
                    <a:pt x="200615" y="79815"/>
                  </a:cubicBezTo>
                  <a:cubicBezTo>
                    <a:pt x="195265" y="82301"/>
                    <a:pt x="189330" y="83263"/>
                    <a:pt x="183470" y="82577"/>
                  </a:cubicBezTo>
                  <a:cubicBezTo>
                    <a:pt x="119586" y="80100"/>
                    <a:pt x="58086" y="57650"/>
                    <a:pt x="7638" y="18378"/>
                  </a:cubicBezTo>
                  <a:cubicBezTo>
                    <a:pt x="2495" y="14473"/>
                    <a:pt x="-2744" y="7139"/>
                    <a:pt x="1638" y="2376"/>
                  </a:cubicBezTo>
                  <a:cubicBezTo>
                    <a:pt x="6019" y="-2386"/>
                    <a:pt x="11829" y="1043"/>
                    <a:pt x="16592" y="3710"/>
                  </a:cubicBezTo>
                  <a:cubicBezTo>
                    <a:pt x="76339" y="38629"/>
                    <a:pt x="142839" y="60412"/>
                    <a:pt x="211664" y="67623"/>
                  </a:cubicBezTo>
                </a:path>
              </a:pathLst>
            </a:custGeom>
            <a:solidFill>
              <a:srgbClr val="000000"/>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D5D679C-7FF2-18FC-CECB-40AFF0D2272F}"/>
                </a:ext>
              </a:extLst>
            </p:cNvPr>
            <p:cNvSpPr/>
            <p:nvPr/>
          </p:nvSpPr>
          <p:spPr>
            <a:xfrm>
              <a:off x="1544054" y="3674649"/>
              <a:ext cx="566427" cy="312134"/>
            </a:xfrm>
            <a:custGeom>
              <a:avLst/>
              <a:gdLst>
                <a:gd name="connsiteX0" fmla="*/ 0 w 566427"/>
                <a:gd name="connsiteY0" fmla="*/ 105156 h 312134"/>
                <a:gd name="connsiteX1" fmla="*/ 392144 w 566427"/>
                <a:gd name="connsiteY1" fmla="*/ 20383 h 312134"/>
                <a:gd name="connsiteX2" fmla="*/ 474059 w 566427"/>
                <a:gd name="connsiteY2" fmla="*/ 0 h 312134"/>
                <a:gd name="connsiteX3" fmla="*/ 538734 w 566427"/>
                <a:gd name="connsiteY3" fmla="*/ 39053 h 312134"/>
                <a:gd name="connsiteX4" fmla="*/ 555593 w 566427"/>
                <a:gd name="connsiteY4" fmla="*/ 64675 h 312134"/>
                <a:gd name="connsiteX5" fmla="*/ 561213 w 566427"/>
                <a:gd name="connsiteY5" fmla="*/ 106585 h 312134"/>
                <a:gd name="connsiteX6" fmla="*/ 553307 w 566427"/>
                <a:gd name="connsiteY6" fmla="*/ 113443 h 312134"/>
                <a:gd name="connsiteX7" fmla="*/ 563594 w 566427"/>
                <a:gd name="connsiteY7" fmla="*/ 132493 h 312134"/>
                <a:gd name="connsiteX8" fmla="*/ 561213 w 566427"/>
                <a:gd name="connsiteY8" fmla="*/ 158687 h 312134"/>
                <a:gd name="connsiteX9" fmla="*/ 561213 w 566427"/>
                <a:gd name="connsiteY9" fmla="*/ 158687 h 312134"/>
                <a:gd name="connsiteX10" fmla="*/ 495110 w 566427"/>
                <a:gd name="connsiteY10" fmla="*/ 109061 h 312134"/>
                <a:gd name="connsiteX11" fmla="*/ 538258 w 566427"/>
                <a:gd name="connsiteY11" fmla="*/ 169640 h 312134"/>
                <a:gd name="connsiteX12" fmla="*/ 509683 w 566427"/>
                <a:gd name="connsiteY12" fmla="*/ 176403 h 312134"/>
                <a:gd name="connsiteX13" fmla="*/ 438055 w 566427"/>
                <a:gd name="connsiteY13" fmla="*/ 104870 h 312134"/>
                <a:gd name="connsiteX14" fmla="*/ 404527 w 566427"/>
                <a:gd name="connsiteY14" fmla="*/ 99631 h 312134"/>
                <a:gd name="connsiteX15" fmla="*/ 475107 w 566427"/>
                <a:gd name="connsiteY15" fmla="*/ 175831 h 312134"/>
                <a:gd name="connsiteX16" fmla="*/ 463201 w 566427"/>
                <a:gd name="connsiteY16" fmla="*/ 187642 h 312134"/>
                <a:gd name="connsiteX17" fmla="*/ 369951 w 566427"/>
                <a:gd name="connsiteY17" fmla="*/ 132779 h 312134"/>
                <a:gd name="connsiteX18" fmla="*/ 1810 w 566427"/>
                <a:gd name="connsiteY18" fmla="*/ 312134 h 31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6427" h="312134">
                  <a:moveTo>
                    <a:pt x="0" y="105156"/>
                  </a:moveTo>
                  <a:lnTo>
                    <a:pt x="392144" y="20383"/>
                  </a:lnTo>
                  <a:lnTo>
                    <a:pt x="474059" y="0"/>
                  </a:lnTo>
                  <a:lnTo>
                    <a:pt x="538734" y="39053"/>
                  </a:lnTo>
                  <a:cubicBezTo>
                    <a:pt x="547973" y="44567"/>
                    <a:pt x="554184" y="54007"/>
                    <a:pt x="555593" y="64675"/>
                  </a:cubicBezTo>
                  <a:lnTo>
                    <a:pt x="561213" y="106585"/>
                  </a:lnTo>
                  <a:lnTo>
                    <a:pt x="553307" y="113443"/>
                  </a:lnTo>
                  <a:lnTo>
                    <a:pt x="563594" y="132493"/>
                  </a:lnTo>
                  <a:cubicBezTo>
                    <a:pt x="568109" y="140913"/>
                    <a:pt x="567166" y="151219"/>
                    <a:pt x="561213" y="158687"/>
                  </a:cubicBezTo>
                  <a:lnTo>
                    <a:pt x="561213" y="158687"/>
                  </a:lnTo>
                  <a:lnTo>
                    <a:pt x="495110" y="109061"/>
                  </a:lnTo>
                  <a:lnTo>
                    <a:pt x="538258" y="169640"/>
                  </a:lnTo>
                  <a:cubicBezTo>
                    <a:pt x="530047" y="175679"/>
                    <a:pt x="519732" y="178127"/>
                    <a:pt x="509683" y="176403"/>
                  </a:cubicBezTo>
                  <a:cubicBezTo>
                    <a:pt x="489204" y="175070"/>
                    <a:pt x="438055" y="104870"/>
                    <a:pt x="438055" y="104870"/>
                  </a:cubicBezTo>
                  <a:lnTo>
                    <a:pt x="404527" y="99631"/>
                  </a:lnTo>
                  <a:lnTo>
                    <a:pt x="475107" y="175831"/>
                  </a:lnTo>
                  <a:cubicBezTo>
                    <a:pt x="475107" y="175831"/>
                    <a:pt x="478250" y="182213"/>
                    <a:pt x="463201" y="187642"/>
                  </a:cubicBezTo>
                  <a:cubicBezTo>
                    <a:pt x="448151" y="193072"/>
                    <a:pt x="369951" y="132779"/>
                    <a:pt x="369951" y="132779"/>
                  </a:cubicBezTo>
                  <a:lnTo>
                    <a:pt x="1810" y="312134"/>
                  </a:lnTo>
                </a:path>
              </a:pathLst>
            </a:custGeom>
            <a:solidFill>
              <a:schemeClr val="bg1"/>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004FF25-E673-D5F5-0DB6-E247CBF1D172}"/>
                </a:ext>
              </a:extLst>
            </p:cNvPr>
            <p:cNvSpPr/>
            <p:nvPr/>
          </p:nvSpPr>
          <p:spPr>
            <a:xfrm>
              <a:off x="1544054" y="3672661"/>
              <a:ext cx="568182" cy="314122"/>
            </a:xfrm>
            <a:custGeom>
              <a:avLst/>
              <a:gdLst>
                <a:gd name="connsiteX0" fmla="*/ 1810 w 568182"/>
                <a:gd name="connsiteY0" fmla="*/ 314122 h 314122"/>
                <a:gd name="connsiteX1" fmla="*/ 3429 w 568182"/>
                <a:gd name="connsiteY1" fmla="*/ 313170 h 314122"/>
                <a:gd name="connsiteX2" fmla="*/ 8382 w 568182"/>
                <a:gd name="connsiteY2" fmla="*/ 310598 h 314122"/>
                <a:gd name="connsiteX3" fmla="*/ 27432 w 568182"/>
                <a:gd name="connsiteY3" fmla="*/ 301073 h 314122"/>
                <a:gd name="connsiteX4" fmla="*/ 101918 w 568182"/>
                <a:gd name="connsiteY4" fmla="*/ 264116 h 314122"/>
                <a:gd name="connsiteX5" fmla="*/ 368618 w 568182"/>
                <a:gd name="connsiteY5" fmla="*/ 132957 h 314122"/>
                <a:gd name="connsiteX6" fmla="*/ 370618 w 568182"/>
                <a:gd name="connsiteY6" fmla="*/ 132957 h 314122"/>
                <a:gd name="connsiteX7" fmla="*/ 421291 w 568182"/>
                <a:gd name="connsiteY7" fmla="*/ 168580 h 314122"/>
                <a:gd name="connsiteX8" fmla="*/ 449294 w 568182"/>
                <a:gd name="connsiteY8" fmla="*/ 184392 h 314122"/>
                <a:gd name="connsiteX9" fmla="*/ 463486 w 568182"/>
                <a:gd name="connsiteY9" fmla="*/ 186869 h 314122"/>
                <a:gd name="connsiteX10" fmla="*/ 470154 w 568182"/>
                <a:gd name="connsiteY10" fmla="*/ 183154 h 314122"/>
                <a:gd name="connsiteX11" fmla="*/ 472726 w 568182"/>
                <a:gd name="connsiteY11" fmla="*/ 178487 h 314122"/>
                <a:gd name="connsiteX12" fmla="*/ 472726 w 568182"/>
                <a:gd name="connsiteY12" fmla="*/ 178963 h 314122"/>
                <a:gd name="connsiteX13" fmla="*/ 402146 w 568182"/>
                <a:gd name="connsiteY13" fmla="*/ 102763 h 314122"/>
                <a:gd name="connsiteX14" fmla="*/ 402146 w 568182"/>
                <a:gd name="connsiteY14" fmla="*/ 99620 h 314122"/>
                <a:gd name="connsiteX15" fmla="*/ 403955 w 568182"/>
                <a:gd name="connsiteY15" fmla="*/ 99048 h 314122"/>
                <a:gd name="connsiteX16" fmla="*/ 437483 w 568182"/>
                <a:gd name="connsiteY16" fmla="*/ 104287 h 314122"/>
                <a:gd name="connsiteX17" fmla="*/ 438912 w 568182"/>
                <a:gd name="connsiteY17" fmla="*/ 105144 h 314122"/>
                <a:gd name="connsiteX18" fmla="*/ 480536 w 568182"/>
                <a:gd name="connsiteY18" fmla="*/ 155055 h 314122"/>
                <a:gd name="connsiteX19" fmla="*/ 505873 w 568182"/>
                <a:gd name="connsiteY19" fmla="*/ 175057 h 314122"/>
                <a:gd name="connsiteX20" fmla="*/ 535972 w 568182"/>
                <a:gd name="connsiteY20" fmla="*/ 169628 h 314122"/>
                <a:gd name="connsiteX21" fmla="*/ 535972 w 568182"/>
                <a:gd name="connsiteY21" fmla="*/ 172486 h 314122"/>
                <a:gd name="connsiteX22" fmla="*/ 523208 w 568182"/>
                <a:gd name="connsiteY22" fmla="*/ 154579 h 314122"/>
                <a:gd name="connsiteX23" fmla="*/ 492823 w 568182"/>
                <a:gd name="connsiteY23" fmla="*/ 111907 h 314122"/>
                <a:gd name="connsiteX24" fmla="*/ 493281 w 568182"/>
                <a:gd name="connsiteY24" fmla="*/ 108840 h 314122"/>
                <a:gd name="connsiteX25" fmla="*/ 493395 w 568182"/>
                <a:gd name="connsiteY25" fmla="*/ 108763 h 314122"/>
                <a:gd name="connsiteX26" fmla="*/ 495967 w 568182"/>
                <a:gd name="connsiteY26" fmla="*/ 108763 h 314122"/>
                <a:gd name="connsiteX27" fmla="*/ 549497 w 568182"/>
                <a:gd name="connsiteY27" fmla="*/ 148959 h 314122"/>
                <a:gd name="connsiteX28" fmla="*/ 556070 w 568182"/>
                <a:gd name="connsiteY28" fmla="*/ 153912 h 314122"/>
                <a:gd name="connsiteX29" fmla="*/ 559308 w 568182"/>
                <a:gd name="connsiteY29" fmla="*/ 156388 h 314122"/>
                <a:gd name="connsiteX30" fmla="*/ 561023 w 568182"/>
                <a:gd name="connsiteY30" fmla="*/ 157627 h 314122"/>
                <a:gd name="connsiteX31" fmla="*/ 561785 w 568182"/>
                <a:gd name="connsiteY31" fmla="*/ 158198 h 314122"/>
                <a:gd name="connsiteX32" fmla="*/ 561785 w 568182"/>
                <a:gd name="connsiteY32" fmla="*/ 158198 h 314122"/>
                <a:gd name="connsiteX33" fmla="*/ 561785 w 568182"/>
                <a:gd name="connsiteY33" fmla="*/ 158198 h 314122"/>
                <a:gd name="connsiteX34" fmla="*/ 558736 w 568182"/>
                <a:gd name="connsiteY34" fmla="*/ 158198 h 314122"/>
                <a:gd name="connsiteX35" fmla="*/ 558736 w 568182"/>
                <a:gd name="connsiteY35" fmla="*/ 158198 h 314122"/>
                <a:gd name="connsiteX36" fmla="*/ 558736 w 568182"/>
                <a:gd name="connsiteY36" fmla="*/ 158198 h 314122"/>
                <a:gd name="connsiteX37" fmla="*/ 563023 w 568182"/>
                <a:gd name="connsiteY37" fmla="*/ 144387 h 314122"/>
                <a:gd name="connsiteX38" fmla="*/ 557879 w 568182"/>
                <a:gd name="connsiteY38" fmla="*/ 130195 h 314122"/>
                <a:gd name="connsiteX39" fmla="*/ 550259 w 568182"/>
                <a:gd name="connsiteY39" fmla="*/ 116098 h 314122"/>
                <a:gd name="connsiteX40" fmla="*/ 550259 w 568182"/>
                <a:gd name="connsiteY40" fmla="*/ 113336 h 314122"/>
                <a:gd name="connsiteX41" fmla="*/ 558165 w 568182"/>
                <a:gd name="connsiteY41" fmla="*/ 106573 h 314122"/>
                <a:gd name="connsiteX42" fmla="*/ 557403 w 568182"/>
                <a:gd name="connsiteY42" fmla="*/ 108478 h 314122"/>
                <a:gd name="connsiteX43" fmla="*/ 552260 w 568182"/>
                <a:gd name="connsiteY43" fmla="*/ 70378 h 314122"/>
                <a:gd name="connsiteX44" fmla="*/ 533781 w 568182"/>
                <a:gd name="connsiteY44" fmla="*/ 41803 h 314122"/>
                <a:gd name="connsiteX45" fmla="*/ 471392 w 568182"/>
                <a:gd name="connsiteY45" fmla="*/ 3703 h 314122"/>
                <a:gd name="connsiteX46" fmla="*/ 472916 w 568182"/>
                <a:gd name="connsiteY46" fmla="*/ 3703 h 314122"/>
                <a:gd name="connsiteX47" fmla="*/ 422910 w 568182"/>
                <a:gd name="connsiteY47" fmla="*/ 16657 h 314122"/>
                <a:gd name="connsiteX48" fmla="*/ 373761 w 568182"/>
                <a:gd name="connsiteY48" fmla="*/ 28182 h 314122"/>
                <a:gd name="connsiteX49" fmla="*/ 282131 w 568182"/>
                <a:gd name="connsiteY49" fmla="*/ 47804 h 314122"/>
                <a:gd name="connsiteX50" fmla="*/ 132398 w 568182"/>
                <a:gd name="connsiteY50" fmla="*/ 80188 h 314122"/>
                <a:gd name="connsiteX51" fmla="*/ 34862 w 568182"/>
                <a:gd name="connsiteY51" fmla="*/ 100667 h 314122"/>
                <a:gd name="connsiteX52" fmla="*/ 8954 w 568182"/>
                <a:gd name="connsiteY52" fmla="*/ 105906 h 314122"/>
                <a:gd name="connsiteX53" fmla="*/ 2286 w 568182"/>
                <a:gd name="connsiteY53" fmla="*/ 107239 h 314122"/>
                <a:gd name="connsiteX54" fmla="*/ 0 w 568182"/>
                <a:gd name="connsiteY54" fmla="*/ 107239 h 314122"/>
                <a:gd name="connsiteX55" fmla="*/ 2191 w 568182"/>
                <a:gd name="connsiteY55" fmla="*/ 106573 h 314122"/>
                <a:gd name="connsiteX56" fmla="*/ 8858 w 568182"/>
                <a:gd name="connsiteY56" fmla="*/ 105049 h 314122"/>
                <a:gd name="connsiteX57" fmla="*/ 34576 w 568182"/>
                <a:gd name="connsiteY57" fmla="*/ 99143 h 314122"/>
                <a:gd name="connsiteX58" fmla="*/ 131921 w 568182"/>
                <a:gd name="connsiteY58" fmla="*/ 77426 h 314122"/>
                <a:gd name="connsiteX59" fmla="*/ 281749 w 568182"/>
                <a:gd name="connsiteY59" fmla="*/ 44565 h 314122"/>
                <a:gd name="connsiteX60" fmla="*/ 373285 w 568182"/>
                <a:gd name="connsiteY60" fmla="*/ 24563 h 314122"/>
                <a:gd name="connsiteX61" fmla="*/ 422434 w 568182"/>
                <a:gd name="connsiteY61" fmla="*/ 12847 h 314122"/>
                <a:gd name="connsiteX62" fmla="*/ 473583 w 568182"/>
                <a:gd name="connsiteY62" fmla="*/ 179 h 314122"/>
                <a:gd name="connsiteX63" fmla="*/ 475107 w 568182"/>
                <a:gd name="connsiteY63" fmla="*/ 179 h 314122"/>
                <a:gd name="connsiteX64" fmla="*/ 537686 w 568182"/>
                <a:gd name="connsiteY64" fmla="*/ 37802 h 314122"/>
                <a:gd name="connsiteX65" fmla="*/ 552069 w 568182"/>
                <a:gd name="connsiteY65" fmla="*/ 51042 h 314122"/>
                <a:gd name="connsiteX66" fmla="*/ 558165 w 568182"/>
                <a:gd name="connsiteY66" fmla="*/ 70092 h 314122"/>
                <a:gd name="connsiteX67" fmla="*/ 563404 w 568182"/>
                <a:gd name="connsiteY67" fmla="*/ 108192 h 314122"/>
                <a:gd name="connsiteX68" fmla="*/ 562642 w 568182"/>
                <a:gd name="connsiteY68" fmla="*/ 110097 h 314122"/>
                <a:gd name="connsiteX69" fmla="*/ 554736 w 568182"/>
                <a:gd name="connsiteY69" fmla="*/ 116955 h 314122"/>
                <a:gd name="connsiteX70" fmla="*/ 554736 w 568182"/>
                <a:gd name="connsiteY70" fmla="*/ 114288 h 314122"/>
                <a:gd name="connsiteX71" fmla="*/ 562451 w 568182"/>
                <a:gd name="connsiteY71" fmla="*/ 128385 h 314122"/>
                <a:gd name="connsiteX72" fmla="*/ 568166 w 568182"/>
                <a:gd name="connsiteY72" fmla="*/ 144482 h 314122"/>
                <a:gd name="connsiteX73" fmla="*/ 562928 w 568182"/>
                <a:gd name="connsiteY73" fmla="*/ 161151 h 314122"/>
                <a:gd name="connsiteX74" fmla="*/ 562928 w 568182"/>
                <a:gd name="connsiteY74" fmla="*/ 161627 h 314122"/>
                <a:gd name="connsiteX75" fmla="*/ 562928 w 568182"/>
                <a:gd name="connsiteY75" fmla="*/ 161627 h 314122"/>
                <a:gd name="connsiteX76" fmla="*/ 559784 w 568182"/>
                <a:gd name="connsiteY76" fmla="*/ 161627 h 314122"/>
                <a:gd name="connsiteX77" fmla="*/ 559784 w 568182"/>
                <a:gd name="connsiteY77" fmla="*/ 161627 h 314122"/>
                <a:gd name="connsiteX78" fmla="*/ 558927 w 568182"/>
                <a:gd name="connsiteY78" fmla="*/ 160961 h 314122"/>
                <a:gd name="connsiteX79" fmla="*/ 557308 w 568182"/>
                <a:gd name="connsiteY79" fmla="*/ 159722 h 314122"/>
                <a:gd name="connsiteX80" fmla="*/ 554069 w 568182"/>
                <a:gd name="connsiteY80" fmla="*/ 157246 h 314122"/>
                <a:gd name="connsiteX81" fmla="*/ 547497 w 568182"/>
                <a:gd name="connsiteY81" fmla="*/ 152293 h 314122"/>
                <a:gd name="connsiteX82" fmla="*/ 493967 w 568182"/>
                <a:gd name="connsiteY82" fmla="*/ 112097 h 314122"/>
                <a:gd name="connsiteX83" fmla="*/ 497205 w 568182"/>
                <a:gd name="connsiteY83" fmla="*/ 109049 h 314122"/>
                <a:gd name="connsiteX84" fmla="*/ 527590 w 568182"/>
                <a:gd name="connsiteY84" fmla="*/ 151721 h 314122"/>
                <a:gd name="connsiteX85" fmla="*/ 540353 w 568182"/>
                <a:gd name="connsiteY85" fmla="*/ 169628 h 314122"/>
                <a:gd name="connsiteX86" fmla="*/ 540353 w 568182"/>
                <a:gd name="connsiteY86" fmla="*/ 169628 h 314122"/>
                <a:gd name="connsiteX87" fmla="*/ 540353 w 568182"/>
                <a:gd name="connsiteY87" fmla="*/ 172295 h 314122"/>
                <a:gd name="connsiteX88" fmla="*/ 523494 w 568182"/>
                <a:gd name="connsiteY88" fmla="*/ 179344 h 314122"/>
                <a:gd name="connsiteX89" fmla="*/ 514731 w 568182"/>
                <a:gd name="connsiteY89" fmla="*/ 180011 h 314122"/>
                <a:gd name="connsiteX90" fmla="*/ 510349 w 568182"/>
                <a:gd name="connsiteY90" fmla="*/ 180011 h 314122"/>
                <a:gd name="connsiteX91" fmla="*/ 505682 w 568182"/>
                <a:gd name="connsiteY91" fmla="*/ 178963 h 314122"/>
                <a:gd name="connsiteX92" fmla="*/ 478536 w 568182"/>
                <a:gd name="connsiteY92" fmla="*/ 157913 h 314122"/>
                <a:gd name="connsiteX93" fmla="*/ 436626 w 568182"/>
                <a:gd name="connsiteY93" fmla="*/ 107525 h 314122"/>
                <a:gd name="connsiteX94" fmla="*/ 438055 w 568182"/>
                <a:gd name="connsiteY94" fmla="*/ 108382 h 314122"/>
                <a:gd name="connsiteX95" fmla="*/ 404527 w 568182"/>
                <a:gd name="connsiteY95" fmla="*/ 103144 h 314122"/>
                <a:gd name="connsiteX96" fmla="*/ 406527 w 568182"/>
                <a:gd name="connsiteY96" fmla="*/ 99429 h 314122"/>
                <a:gd name="connsiteX97" fmla="*/ 477012 w 568182"/>
                <a:gd name="connsiteY97" fmla="*/ 175629 h 314122"/>
                <a:gd name="connsiteX98" fmla="*/ 477012 w 568182"/>
                <a:gd name="connsiteY98" fmla="*/ 175629 h 314122"/>
                <a:gd name="connsiteX99" fmla="*/ 473393 w 568182"/>
                <a:gd name="connsiteY99" fmla="*/ 185154 h 314122"/>
                <a:gd name="connsiteX100" fmla="*/ 465582 w 568182"/>
                <a:gd name="connsiteY100" fmla="*/ 189440 h 314122"/>
                <a:gd name="connsiteX101" fmla="*/ 460819 w 568182"/>
                <a:gd name="connsiteY101" fmla="*/ 190488 h 314122"/>
                <a:gd name="connsiteX102" fmla="*/ 456248 w 568182"/>
                <a:gd name="connsiteY102" fmla="*/ 189821 h 314122"/>
                <a:gd name="connsiteX103" fmla="*/ 448151 w 568182"/>
                <a:gd name="connsiteY103" fmla="*/ 186869 h 314122"/>
                <a:gd name="connsiteX104" fmla="*/ 419576 w 568182"/>
                <a:gd name="connsiteY104" fmla="*/ 170771 h 314122"/>
                <a:gd name="connsiteX105" fmla="*/ 368713 w 568182"/>
                <a:gd name="connsiteY105" fmla="*/ 134767 h 314122"/>
                <a:gd name="connsiteX106" fmla="*/ 370808 w 568182"/>
                <a:gd name="connsiteY106" fmla="*/ 134767 h 314122"/>
                <a:gd name="connsiteX107" fmla="*/ 103537 w 568182"/>
                <a:gd name="connsiteY107" fmla="*/ 264497 h 314122"/>
                <a:gd name="connsiteX108" fmla="*/ 28575 w 568182"/>
                <a:gd name="connsiteY108" fmla="*/ 300502 h 314122"/>
                <a:gd name="connsiteX109" fmla="*/ 8763 w 568182"/>
                <a:gd name="connsiteY109" fmla="*/ 310027 h 314122"/>
                <a:gd name="connsiteX110" fmla="*/ 3620 w 568182"/>
                <a:gd name="connsiteY110" fmla="*/ 312408 h 314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68182" h="314122">
                  <a:moveTo>
                    <a:pt x="1810" y="314122"/>
                  </a:moveTo>
                  <a:cubicBezTo>
                    <a:pt x="2297" y="313723"/>
                    <a:pt x="2844" y="313399"/>
                    <a:pt x="3429" y="313170"/>
                  </a:cubicBezTo>
                  <a:lnTo>
                    <a:pt x="8382" y="310598"/>
                  </a:lnTo>
                  <a:lnTo>
                    <a:pt x="27432" y="301073"/>
                  </a:lnTo>
                  <a:lnTo>
                    <a:pt x="101918" y="264116"/>
                  </a:lnTo>
                  <a:lnTo>
                    <a:pt x="368618" y="132957"/>
                  </a:lnTo>
                  <a:cubicBezTo>
                    <a:pt x="369218" y="132528"/>
                    <a:pt x="370018" y="132528"/>
                    <a:pt x="370618" y="132957"/>
                  </a:cubicBezTo>
                  <a:cubicBezTo>
                    <a:pt x="386524" y="144958"/>
                    <a:pt x="403384" y="157150"/>
                    <a:pt x="421291" y="168580"/>
                  </a:cubicBezTo>
                  <a:cubicBezTo>
                    <a:pt x="430244" y="174496"/>
                    <a:pt x="439598" y="179782"/>
                    <a:pt x="449294" y="184392"/>
                  </a:cubicBezTo>
                  <a:cubicBezTo>
                    <a:pt x="454057" y="186202"/>
                    <a:pt x="459486" y="188869"/>
                    <a:pt x="463486" y="186869"/>
                  </a:cubicBezTo>
                  <a:cubicBezTo>
                    <a:pt x="465877" y="185964"/>
                    <a:pt x="468125" y="184706"/>
                    <a:pt x="470154" y="183154"/>
                  </a:cubicBezTo>
                  <a:cubicBezTo>
                    <a:pt x="472154" y="181725"/>
                    <a:pt x="473107" y="179344"/>
                    <a:pt x="472726" y="178487"/>
                  </a:cubicBezTo>
                  <a:lnTo>
                    <a:pt x="472726" y="178963"/>
                  </a:lnTo>
                  <a:lnTo>
                    <a:pt x="402146" y="102763"/>
                  </a:lnTo>
                  <a:cubicBezTo>
                    <a:pt x="401307" y="101877"/>
                    <a:pt x="401307" y="100505"/>
                    <a:pt x="402146" y="99620"/>
                  </a:cubicBezTo>
                  <a:cubicBezTo>
                    <a:pt x="402631" y="99162"/>
                    <a:pt x="403298" y="98953"/>
                    <a:pt x="403955" y="99048"/>
                  </a:cubicBezTo>
                  <a:lnTo>
                    <a:pt x="437483" y="104287"/>
                  </a:lnTo>
                  <a:cubicBezTo>
                    <a:pt x="438045" y="104401"/>
                    <a:pt x="438550" y="104706"/>
                    <a:pt x="438912" y="105144"/>
                  </a:cubicBezTo>
                  <a:cubicBezTo>
                    <a:pt x="451742" y="122632"/>
                    <a:pt x="465639" y="139301"/>
                    <a:pt x="480536" y="155055"/>
                  </a:cubicBezTo>
                  <a:cubicBezTo>
                    <a:pt x="487756" y="163142"/>
                    <a:pt x="496329" y="169914"/>
                    <a:pt x="505873" y="175057"/>
                  </a:cubicBezTo>
                  <a:cubicBezTo>
                    <a:pt x="516226" y="177401"/>
                    <a:pt x="527095" y="175448"/>
                    <a:pt x="535972" y="169628"/>
                  </a:cubicBezTo>
                  <a:lnTo>
                    <a:pt x="535972" y="172486"/>
                  </a:lnTo>
                  <a:lnTo>
                    <a:pt x="523208" y="154579"/>
                  </a:lnTo>
                  <a:lnTo>
                    <a:pt x="492823" y="111907"/>
                  </a:lnTo>
                  <a:cubicBezTo>
                    <a:pt x="492100" y="110935"/>
                    <a:pt x="492309" y="109564"/>
                    <a:pt x="493281" y="108840"/>
                  </a:cubicBezTo>
                  <a:cubicBezTo>
                    <a:pt x="493319" y="108811"/>
                    <a:pt x="493357" y="108792"/>
                    <a:pt x="493395" y="108763"/>
                  </a:cubicBezTo>
                  <a:cubicBezTo>
                    <a:pt x="494167" y="108211"/>
                    <a:pt x="495195" y="108211"/>
                    <a:pt x="495967" y="108763"/>
                  </a:cubicBezTo>
                  <a:lnTo>
                    <a:pt x="549497" y="148959"/>
                  </a:lnTo>
                  <a:lnTo>
                    <a:pt x="556070" y="153912"/>
                  </a:lnTo>
                  <a:lnTo>
                    <a:pt x="559308" y="156388"/>
                  </a:lnTo>
                  <a:lnTo>
                    <a:pt x="561023" y="157627"/>
                  </a:lnTo>
                  <a:lnTo>
                    <a:pt x="561785" y="158198"/>
                  </a:lnTo>
                  <a:lnTo>
                    <a:pt x="561785" y="158198"/>
                  </a:lnTo>
                  <a:lnTo>
                    <a:pt x="561785" y="158198"/>
                  </a:lnTo>
                  <a:lnTo>
                    <a:pt x="558736" y="158198"/>
                  </a:lnTo>
                  <a:lnTo>
                    <a:pt x="558736" y="158198"/>
                  </a:lnTo>
                  <a:lnTo>
                    <a:pt x="558736" y="158198"/>
                  </a:lnTo>
                  <a:cubicBezTo>
                    <a:pt x="561699" y="154217"/>
                    <a:pt x="563204" y="149340"/>
                    <a:pt x="563023" y="144387"/>
                  </a:cubicBezTo>
                  <a:cubicBezTo>
                    <a:pt x="562566" y="139291"/>
                    <a:pt x="560794" y="134405"/>
                    <a:pt x="557879" y="130195"/>
                  </a:cubicBezTo>
                  <a:lnTo>
                    <a:pt x="550259" y="116098"/>
                  </a:lnTo>
                  <a:cubicBezTo>
                    <a:pt x="549602" y="115288"/>
                    <a:pt x="549602" y="114136"/>
                    <a:pt x="550259" y="113336"/>
                  </a:cubicBezTo>
                  <a:lnTo>
                    <a:pt x="558165" y="106573"/>
                  </a:lnTo>
                  <a:lnTo>
                    <a:pt x="557403" y="108478"/>
                  </a:lnTo>
                  <a:cubicBezTo>
                    <a:pt x="555689" y="95524"/>
                    <a:pt x="553974" y="82760"/>
                    <a:pt x="552260" y="70378"/>
                  </a:cubicBezTo>
                  <a:cubicBezTo>
                    <a:pt x="551555" y="58262"/>
                    <a:pt x="544535" y="47413"/>
                    <a:pt x="533781" y="41803"/>
                  </a:cubicBezTo>
                  <a:lnTo>
                    <a:pt x="471392" y="3703"/>
                  </a:lnTo>
                  <a:lnTo>
                    <a:pt x="472916" y="3703"/>
                  </a:lnTo>
                  <a:lnTo>
                    <a:pt x="422910" y="16657"/>
                  </a:lnTo>
                  <a:cubicBezTo>
                    <a:pt x="406241" y="20753"/>
                    <a:pt x="389858" y="24944"/>
                    <a:pt x="373761" y="28182"/>
                  </a:cubicBezTo>
                  <a:lnTo>
                    <a:pt x="282131" y="47804"/>
                  </a:lnTo>
                  <a:lnTo>
                    <a:pt x="132398" y="80188"/>
                  </a:lnTo>
                  <a:lnTo>
                    <a:pt x="34862" y="100667"/>
                  </a:lnTo>
                  <a:lnTo>
                    <a:pt x="8954" y="105906"/>
                  </a:lnTo>
                  <a:lnTo>
                    <a:pt x="2286" y="107239"/>
                  </a:lnTo>
                  <a:lnTo>
                    <a:pt x="0" y="107239"/>
                  </a:lnTo>
                  <a:lnTo>
                    <a:pt x="2191" y="106573"/>
                  </a:lnTo>
                  <a:lnTo>
                    <a:pt x="8858" y="105049"/>
                  </a:lnTo>
                  <a:lnTo>
                    <a:pt x="34576" y="99143"/>
                  </a:lnTo>
                  <a:lnTo>
                    <a:pt x="131921" y="77426"/>
                  </a:lnTo>
                  <a:lnTo>
                    <a:pt x="281749" y="44565"/>
                  </a:lnTo>
                  <a:lnTo>
                    <a:pt x="373285" y="24563"/>
                  </a:lnTo>
                  <a:cubicBezTo>
                    <a:pt x="389382" y="21229"/>
                    <a:pt x="405670" y="17038"/>
                    <a:pt x="422434" y="12847"/>
                  </a:cubicBezTo>
                  <a:lnTo>
                    <a:pt x="473583" y="179"/>
                  </a:lnTo>
                  <a:cubicBezTo>
                    <a:pt x="474059" y="-60"/>
                    <a:pt x="474631" y="-60"/>
                    <a:pt x="475107" y="179"/>
                  </a:cubicBezTo>
                  <a:lnTo>
                    <a:pt x="537686" y="37802"/>
                  </a:lnTo>
                  <a:cubicBezTo>
                    <a:pt x="543525" y="40926"/>
                    <a:pt x="548478" y="45479"/>
                    <a:pt x="552069" y="51042"/>
                  </a:cubicBezTo>
                  <a:cubicBezTo>
                    <a:pt x="555650" y="56786"/>
                    <a:pt x="557746" y="63339"/>
                    <a:pt x="558165" y="70092"/>
                  </a:cubicBezTo>
                  <a:cubicBezTo>
                    <a:pt x="559880" y="82760"/>
                    <a:pt x="561594" y="95524"/>
                    <a:pt x="563404" y="108192"/>
                  </a:cubicBezTo>
                  <a:cubicBezTo>
                    <a:pt x="563480" y="108916"/>
                    <a:pt x="563194" y="109630"/>
                    <a:pt x="562642" y="110097"/>
                  </a:cubicBezTo>
                  <a:lnTo>
                    <a:pt x="554736" y="116955"/>
                  </a:lnTo>
                  <a:lnTo>
                    <a:pt x="554736" y="114288"/>
                  </a:lnTo>
                  <a:lnTo>
                    <a:pt x="562451" y="128385"/>
                  </a:lnTo>
                  <a:cubicBezTo>
                    <a:pt x="565642" y="133205"/>
                    <a:pt x="567604" y="138729"/>
                    <a:pt x="568166" y="144482"/>
                  </a:cubicBezTo>
                  <a:cubicBezTo>
                    <a:pt x="568376" y="150473"/>
                    <a:pt x="566518" y="156350"/>
                    <a:pt x="562928" y="161151"/>
                  </a:cubicBezTo>
                  <a:lnTo>
                    <a:pt x="562928" y="161627"/>
                  </a:lnTo>
                  <a:lnTo>
                    <a:pt x="562928" y="161627"/>
                  </a:lnTo>
                  <a:lnTo>
                    <a:pt x="559784" y="161627"/>
                  </a:lnTo>
                  <a:lnTo>
                    <a:pt x="559784" y="161627"/>
                  </a:lnTo>
                  <a:lnTo>
                    <a:pt x="558927" y="160961"/>
                  </a:lnTo>
                  <a:lnTo>
                    <a:pt x="557308" y="159722"/>
                  </a:lnTo>
                  <a:lnTo>
                    <a:pt x="554069" y="157246"/>
                  </a:lnTo>
                  <a:lnTo>
                    <a:pt x="547497" y="152293"/>
                  </a:lnTo>
                  <a:lnTo>
                    <a:pt x="493967" y="112097"/>
                  </a:lnTo>
                  <a:lnTo>
                    <a:pt x="497205" y="109049"/>
                  </a:lnTo>
                  <a:lnTo>
                    <a:pt x="527590" y="151721"/>
                  </a:lnTo>
                  <a:cubicBezTo>
                    <a:pt x="531971" y="157817"/>
                    <a:pt x="536257" y="164008"/>
                    <a:pt x="540353" y="169628"/>
                  </a:cubicBezTo>
                  <a:lnTo>
                    <a:pt x="540353" y="169628"/>
                  </a:lnTo>
                  <a:cubicBezTo>
                    <a:pt x="540992" y="170400"/>
                    <a:pt x="540992" y="171524"/>
                    <a:pt x="540353" y="172295"/>
                  </a:cubicBezTo>
                  <a:cubicBezTo>
                    <a:pt x="535457" y="176105"/>
                    <a:pt x="529638" y="178534"/>
                    <a:pt x="523494" y="179344"/>
                  </a:cubicBezTo>
                  <a:cubicBezTo>
                    <a:pt x="520589" y="179763"/>
                    <a:pt x="517665" y="179982"/>
                    <a:pt x="514731" y="180011"/>
                  </a:cubicBezTo>
                  <a:lnTo>
                    <a:pt x="510349" y="180011"/>
                  </a:lnTo>
                  <a:cubicBezTo>
                    <a:pt x="508778" y="179753"/>
                    <a:pt x="507216" y="179401"/>
                    <a:pt x="505682" y="178963"/>
                  </a:cubicBezTo>
                  <a:cubicBezTo>
                    <a:pt x="495395" y="173705"/>
                    <a:pt x="486185" y="166571"/>
                    <a:pt x="478536" y="157913"/>
                  </a:cubicBezTo>
                  <a:cubicBezTo>
                    <a:pt x="463506" y="142025"/>
                    <a:pt x="449504" y="125194"/>
                    <a:pt x="436626" y="107525"/>
                  </a:cubicBezTo>
                  <a:lnTo>
                    <a:pt x="438055" y="108382"/>
                  </a:lnTo>
                  <a:lnTo>
                    <a:pt x="404527" y="103144"/>
                  </a:lnTo>
                  <a:lnTo>
                    <a:pt x="406527" y="99429"/>
                  </a:lnTo>
                  <a:cubicBezTo>
                    <a:pt x="430816" y="125718"/>
                    <a:pt x="454152" y="151245"/>
                    <a:pt x="477012" y="175629"/>
                  </a:cubicBezTo>
                  <a:lnTo>
                    <a:pt x="477012" y="175629"/>
                  </a:lnTo>
                  <a:cubicBezTo>
                    <a:pt x="477993" y="179248"/>
                    <a:pt x="476536" y="183096"/>
                    <a:pt x="473393" y="185154"/>
                  </a:cubicBezTo>
                  <a:cubicBezTo>
                    <a:pt x="471040" y="187002"/>
                    <a:pt x="468401" y="188450"/>
                    <a:pt x="465582" y="189440"/>
                  </a:cubicBezTo>
                  <a:cubicBezTo>
                    <a:pt x="464096" y="190164"/>
                    <a:pt x="462467" y="190526"/>
                    <a:pt x="460819" y="190488"/>
                  </a:cubicBezTo>
                  <a:cubicBezTo>
                    <a:pt x="459276" y="190479"/>
                    <a:pt x="457733" y="190250"/>
                    <a:pt x="456248" y="189821"/>
                  </a:cubicBezTo>
                  <a:cubicBezTo>
                    <a:pt x="453457" y="189097"/>
                    <a:pt x="450752" y="188107"/>
                    <a:pt x="448151" y="186869"/>
                  </a:cubicBezTo>
                  <a:cubicBezTo>
                    <a:pt x="438236" y="182230"/>
                    <a:pt x="428682" y="176848"/>
                    <a:pt x="419576" y="170771"/>
                  </a:cubicBezTo>
                  <a:cubicBezTo>
                    <a:pt x="401574" y="159151"/>
                    <a:pt x="384715" y="146959"/>
                    <a:pt x="368713" y="134767"/>
                  </a:cubicBezTo>
                  <a:lnTo>
                    <a:pt x="370808" y="134767"/>
                  </a:lnTo>
                  <a:lnTo>
                    <a:pt x="103537" y="264497"/>
                  </a:lnTo>
                  <a:lnTo>
                    <a:pt x="28575" y="300502"/>
                  </a:lnTo>
                  <a:lnTo>
                    <a:pt x="8763" y="310027"/>
                  </a:lnTo>
                  <a:lnTo>
                    <a:pt x="3620" y="312408"/>
                  </a:lnTo>
                  <a:close/>
                </a:path>
              </a:pathLst>
            </a:custGeom>
            <a:solidFill>
              <a:srgbClr val="6F4C47"/>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D8B71FD-D509-27C6-5DFB-97CD4FF93942}"/>
                </a:ext>
              </a:extLst>
            </p:cNvPr>
            <p:cNvSpPr/>
            <p:nvPr/>
          </p:nvSpPr>
          <p:spPr>
            <a:xfrm>
              <a:off x="1955725" y="3740562"/>
              <a:ext cx="126587" cy="103536"/>
            </a:xfrm>
            <a:custGeom>
              <a:avLst/>
              <a:gdLst>
                <a:gd name="connsiteX0" fmla="*/ 126587 w 126587"/>
                <a:gd name="connsiteY0" fmla="*/ 103537 h 103536"/>
                <a:gd name="connsiteX1" fmla="*/ 110680 w 126587"/>
                <a:gd name="connsiteY1" fmla="*/ 83534 h 103536"/>
                <a:gd name="connsiteX2" fmla="*/ 74962 w 126587"/>
                <a:gd name="connsiteY2" fmla="*/ 33528 h 103536"/>
                <a:gd name="connsiteX3" fmla="*/ 51244 w 126587"/>
                <a:gd name="connsiteY3" fmla="*/ 12763 h 103536"/>
                <a:gd name="connsiteX4" fmla="*/ 24574 w 126587"/>
                <a:gd name="connsiteY4" fmla="*/ 6572 h 103536"/>
                <a:gd name="connsiteX5" fmla="*/ 0 w 126587"/>
                <a:gd name="connsiteY5" fmla="*/ 0 h 103536"/>
                <a:gd name="connsiteX6" fmla="*/ 25241 w 126587"/>
                <a:gd name="connsiteY6" fmla="*/ 3429 h 103536"/>
                <a:gd name="connsiteX7" fmla="*/ 52483 w 126587"/>
                <a:gd name="connsiteY7" fmla="*/ 8858 h 103536"/>
                <a:gd name="connsiteX8" fmla="*/ 78772 w 126587"/>
                <a:gd name="connsiteY8" fmla="*/ 31242 h 103536"/>
                <a:gd name="connsiteX9" fmla="*/ 113347 w 126587"/>
                <a:gd name="connsiteY9" fmla="*/ 81820 h 103536"/>
                <a:gd name="connsiteX10" fmla="*/ 126587 w 126587"/>
                <a:gd name="connsiteY10" fmla="*/ 103537 h 10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87" h="103536">
                  <a:moveTo>
                    <a:pt x="126587" y="103537"/>
                  </a:moveTo>
                  <a:cubicBezTo>
                    <a:pt x="120739" y="97327"/>
                    <a:pt x="115414" y="90631"/>
                    <a:pt x="110680" y="83534"/>
                  </a:cubicBezTo>
                  <a:cubicBezTo>
                    <a:pt x="101155" y="70866"/>
                    <a:pt x="88678" y="53245"/>
                    <a:pt x="74962" y="33528"/>
                  </a:cubicBezTo>
                  <a:cubicBezTo>
                    <a:pt x="69971" y="23851"/>
                    <a:pt x="61493" y="16431"/>
                    <a:pt x="51244" y="12763"/>
                  </a:cubicBezTo>
                  <a:cubicBezTo>
                    <a:pt x="41719" y="10096"/>
                    <a:pt x="32194" y="8477"/>
                    <a:pt x="24574" y="6572"/>
                  </a:cubicBezTo>
                  <a:cubicBezTo>
                    <a:pt x="16183" y="5210"/>
                    <a:pt x="7953" y="3010"/>
                    <a:pt x="0" y="0"/>
                  </a:cubicBezTo>
                  <a:cubicBezTo>
                    <a:pt x="8496" y="429"/>
                    <a:pt x="16935" y="1572"/>
                    <a:pt x="25241" y="3429"/>
                  </a:cubicBezTo>
                  <a:cubicBezTo>
                    <a:pt x="33052" y="4953"/>
                    <a:pt x="42100" y="6096"/>
                    <a:pt x="52483" y="8858"/>
                  </a:cubicBezTo>
                  <a:cubicBezTo>
                    <a:pt x="63827" y="12611"/>
                    <a:pt x="73257" y="20641"/>
                    <a:pt x="78772" y="31242"/>
                  </a:cubicBezTo>
                  <a:cubicBezTo>
                    <a:pt x="92488" y="50768"/>
                    <a:pt x="104680" y="68675"/>
                    <a:pt x="113347" y="81820"/>
                  </a:cubicBezTo>
                  <a:cubicBezTo>
                    <a:pt x="118453" y="88611"/>
                    <a:pt x="122882" y="95888"/>
                    <a:pt x="126587" y="103537"/>
                  </a:cubicBezTo>
                  <a:close/>
                </a:path>
              </a:pathLst>
            </a:custGeom>
            <a:solidFill>
              <a:srgbClr val="6F4C47"/>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B8A7BA8-BAB7-C1F3-BF1A-5ED1271B739B}"/>
                </a:ext>
              </a:extLst>
            </p:cNvPr>
            <p:cNvSpPr/>
            <p:nvPr/>
          </p:nvSpPr>
          <p:spPr>
            <a:xfrm>
              <a:off x="1972870" y="3708613"/>
              <a:ext cx="122682" cy="80526"/>
            </a:xfrm>
            <a:custGeom>
              <a:avLst/>
              <a:gdLst>
                <a:gd name="connsiteX0" fmla="*/ 122682 w 122682"/>
                <a:gd name="connsiteY0" fmla="*/ 80527 h 80526"/>
                <a:gd name="connsiteX1" fmla="*/ 107442 w 122682"/>
                <a:gd name="connsiteY1" fmla="*/ 63382 h 80526"/>
                <a:gd name="connsiteX2" fmla="*/ 69342 w 122682"/>
                <a:gd name="connsiteY2" fmla="*/ 23662 h 80526"/>
                <a:gd name="connsiteX3" fmla="*/ 57721 w 122682"/>
                <a:gd name="connsiteY3" fmla="*/ 13090 h 80526"/>
                <a:gd name="connsiteX4" fmla="*/ 52197 w 122682"/>
                <a:gd name="connsiteY4" fmla="*/ 8137 h 80526"/>
                <a:gd name="connsiteX5" fmla="*/ 49435 w 122682"/>
                <a:gd name="connsiteY5" fmla="*/ 5660 h 80526"/>
                <a:gd name="connsiteX6" fmla="*/ 48196 w 122682"/>
                <a:gd name="connsiteY6" fmla="*/ 4708 h 80526"/>
                <a:gd name="connsiteX7" fmla="*/ 47435 w 122682"/>
                <a:gd name="connsiteY7" fmla="*/ 4708 h 80526"/>
                <a:gd name="connsiteX8" fmla="*/ 22955 w 122682"/>
                <a:gd name="connsiteY8" fmla="*/ 3565 h 80526"/>
                <a:gd name="connsiteX9" fmla="*/ 0 w 122682"/>
                <a:gd name="connsiteY9" fmla="*/ 2517 h 80526"/>
                <a:gd name="connsiteX10" fmla="*/ 22955 w 122682"/>
                <a:gd name="connsiteY10" fmla="*/ 421 h 80526"/>
                <a:gd name="connsiteX11" fmla="*/ 48101 w 122682"/>
                <a:gd name="connsiteY11" fmla="*/ 421 h 80526"/>
                <a:gd name="connsiteX12" fmla="*/ 49149 w 122682"/>
                <a:gd name="connsiteY12" fmla="*/ 421 h 80526"/>
                <a:gd name="connsiteX13" fmla="*/ 50673 w 122682"/>
                <a:gd name="connsiteY13" fmla="*/ 1088 h 80526"/>
                <a:gd name="connsiteX14" fmla="*/ 52292 w 122682"/>
                <a:gd name="connsiteY14" fmla="*/ 2327 h 80526"/>
                <a:gd name="connsiteX15" fmla="*/ 55054 w 122682"/>
                <a:gd name="connsiteY15" fmla="*/ 4708 h 80526"/>
                <a:gd name="connsiteX16" fmla="*/ 60674 w 122682"/>
                <a:gd name="connsiteY16" fmla="*/ 9565 h 80526"/>
                <a:gd name="connsiteX17" fmla="*/ 72390 w 122682"/>
                <a:gd name="connsiteY17" fmla="*/ 20138 h 80526"/>
                <a:gd name="connsiteX18" fmla="*/ 109919 w 122682"/>
                <a:gd name="connsiteY18" fmla="*/ 61191 h 80526"/>
                <a:gd name="connsiteX19" fmla="*/ 122682 w 122682"/>
                <a:gd name="connsiteY19" fmla="*/ 80527 h 8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2682" h="80526">
                  <a:moveTo>
                    <a:pt x="122682" y="80527"/>
                  </a:moveTo>
                  <a:cubicBezTo>
                    <a:pt x="117205" y="75183"/>
                    <a:pt x="112109" y="69449"/>
                    <a:pt x="107442" y="63382"/>
                  </a:cubicBezTo>
                  <a:cubicBezTo>
                    <a:pt x="95517" y="49418"/>
                    <a:pt x="82801" y="36159"/>
                    <a:pt x="69342" y="23662"/>
                  </a:cubicBezTo>
                  <a:lnTo>
                    <a:pt x="57721" y="13090"/>
                  </a:lnTo>
                  <a:lnTo>
                    <a:pt x="52197" y="8137"/>
                  </a:lnTo>
                  <a:lnTo>
                    <a:pt x="49435" y="5660"/>
                  </a:lnTo>
                  <a:cubicBezTo>
                    <a:pt x="49435" y="5660"/>
                    <a:pt x="48482" y="4708"/>
                    <a:pt x="48196" y="4708"/>
                  </a:cubicBezTo>
                  <a:lnTo>
                    <a:pt x="47435" y="4708"/>
                  </a:lnTo>
                  <a:cubicBezTo>
                    <a:pt x="38671" y="3660"/>
                    <a:pt x="29908" y="3851"/>
                    <a:pt x="22955" y="3565"/>
                  </a:cubicBezTo>
                  <a:cubicBezTo>
                    <a:pt x="15288" y="3917"/>
                    <a:pt x="7601" y="3565"/>
                    <a:pt x="0" y="2517"/>
                  </a:cubicBezTo>
                  <a:cubicBezTo>
                    <a:pt x="7553" y="1002"/>
                    <a:pt x="15250" y="307"/>
                    <a:pt x="22955" y="421"/>
                  </a:cubicBezTo>
                  <a:cubicBezTo>
                    <a:pt x="31328" y="-140"/>
                    <a:pt x="39729" y="-140"/>
                    <a:pt x="48101" y="421"/>
                  </a:cubicBezTo>
                  <a:lnTo>
                    <a:pt x="49149" y="421"/>
                  </a:lnTo>
                  <a:lnTo>
                    <a:pt x="50673" y="1088"/>
                  </a:lnTo>
                  <a:cubicBezTo>
                    <a:pt x="51264" y="1431"/>
                    <a:pt x="51807" y="1850"/>
                    <a:pt x="52292" y="2327"/>
                  </a:cubicBezTo>
                  <a:lnTo>
                    <a:pt x="55054" y="4708"/>
                  </a:lnTo>
                  <a:lnTo>
                    <a:pt x="60674" y="9565"/>
                  </a:lnTo>
                  <a:lnTo>
                    <a:pt x="72390" y="20138"/>
                  </a:lnTo>
                  <a:cubicBezTo>
                    <a:pt x="86011" y="32768"/>
                    <a:pt x="98565" y="46494"/>
                    <a:pt x="109919" y="61191"/>
                  </a:cubicBezTo>
                  <a:cubicBezTo>
                    <a:pt x="115005" y="67049"/>
                    <a:pt x="119291" y="73545"/>
                    <a:pt x="122682" y="80527"/>
                  </a:cubicBezTo>
                  <a:close/>
                </a:path>
              </a:pathLst>
            </a:custGeom>
            <a:solidFill>
              <a:srgbClr val="6F4C47"/>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673F3F6-84EC-DEB6-75C4-67281C7FBE61}"/>
                </a:ext>
              </a:extLst>
            </p:cNvPr>
            <p:cNvSpPr/>
            <p:nvPr/>
          </p:nvSpPr>
          <p:spPr>
            <a:xfrm>
              <a:off x="1909338" y="3484911"/>
              <a:ext cx="880998" cy="447675"/>
            </a:xfrm>
            <a:custGeom>
              <a:avLst/>
              <a:gdLst>
                <a:gd name="connsiteX0" fmla="*/ 739902 w 880998"/>
                <a:gd name="connsiteY0" fmla="*/ 447675 h 447675"/>
                <a:gd name="connsiteX1" fmla="*/ 877253 w 880998"/>
                <a:gd name="connsiteY1" fmla="*/ 68389 h 447675"/>
                <a:gd name="connsiteX2" fmla="*/ 850316 w 880998"/>
                <a:gd name="connsiteY2" fmla="*/ 3734 h 447675"/>
                <a:gd name="connsiteX3" fmla="*/ 831437 w 880998"/>
                <a:gd name="connsiteY3" fmla="*/ 0 h 447675"/>
                <a:gd name="connsiteX4" fmla="*/ 425577 w 880998"/>
                <a:gd name="connsiteY4" fmla="*/ 0 h 447675"/>
                <a:gd name="connsiteX5" fmla="*/ 378619 w 880998"/>
                <a:gd name="connsiteY5" fmla="*/ 33623 h 447675"/>
                <a:gd name="connsiteX6" fmla="*/ 248793 w 880998"/>
                <a:gd name="connsiteY6" fmla="*/ 416147 h 447675"/>
                <a:gd name="connsiteX7" fmla="*/ 22955 w 880998"/>
                <a:gd name="connsiteY7" fmla="*/ 416909 h 447675"/>
                <a:gd name="connsiteX8" fmla="*/ 0 w 880998"/>
                <a:gd name="connsiteY8" fmla="*/ 445484 h 447675"/>
                <a:gd name="connsiteX9" fmla="*/ 74295 w 880998"/>
                <a:gd name="connsiteY9" fmla="*/ 445484 h 447675"/>
                <a:gd name="connsiteX10" fmla="*/ 241840 w 880998"/>
                <a:gd name="connsiteY10" fmla="*/ 445484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0998" h="447675">
                  <a:moveTo>
                    <a:pt x="739902" y="447675"/>
                  </a:moveTo>
                  <a:lnTo>
                    <a:pt x="877253" y="68389"/>
                  </a:lnTo>
                  <a:cubicBezTo>
                    <a:pt x="887673" y="43091"/>
                    <a:pt x="875605" y="14145"/>
                    <a:pt x="850316" y="3734"/>
                  </a:cubicBezTo>
                  <a:cubicBezTo>
                    <a:pt x="844325" y="1267"/>
                    <a:pt x="837914" y="0"/>
                    <a:pt x="831437" y="0"/>
                  </a:cubicBezTo>
                  <a:lnTo>
                    <a:pt x="425577" y="0"/>
                  </a:lnTo>
                  <a:cubicBezTo>
                    <a:pt x="404336" y="-19"/>
                    <a:pt x="385439" y="13506"/>
                    <a:pt x="378619" y="33623"/>
                  </a:cubicBezTo>
                  <a:lnTo>
                    <a:pt x="248793" y="416147"/>
                  </a:lnTo>
                  <a:lnTo>
                    <a:pt x="22955" y="416909"/>
                  </a:lnTo>
                  <a:cubicBezTo>
                    <a:pt x="10668" y="416909"/>
                    <a:pt x="0" y="433388"/>
                    <a:pt x="0" y="445484"/>
                  </a:cubicBezTo>
                  <a:lnTo>
                    <a:pt x="74295" y="445484"/>
                  </a:lnTo>
                  <a:lnTo>
                    <a:pt x="241840" y="445484"/>
                  </a:lnTo>
                  <a:close/>
                </a:path>
              </a:pathLst>
            </a:custGeom>
            <a:solidFill>
              <a:srgbClr val="E0E0E0"/>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290B9F-ECC8-38A9-5E7C-1E596C954BFB}"/>
                </a:ext>
              </a:extLst>
            </p:cNvPr>
            <p:cNvSpPr/>
            <p:nvPr/>
          </p:nvSpPr>
          <p:spPr>
            <a:xfrm>
              <a:off x="1907243" y="3482149"/>
              <a:ext cx="885173" cy="450437"/>
            </a:xfrm>
            <a:custGeom>
              <a:avLst/>
              <a:gdLst>
                <a:gd name="connsiteX0" fmla="*/ 741998 w 885173"/>
                <a:gd name="connsiteY0" fmla="*/ 450437 h 450437"/>
                <a:gd name="connsiteX1" fmla="*/ 738569 w 885173"/>
                <a:gd name="connsiteY1" fmla="*/ 450437 h 450437"/>
                <a:gd name="connsiteX2" fmla="*/ 535972 w 885173"/>
                <a:gd name="connsiteY2" fmla="*/ 450437 h 450437"/>
                <a:gd name="connsiteX3" fmla="*/ 301657 w 885173"/>
                <a:gd name="connsiteY3" fmla="*/ 449961 h 450437"/>
                <a:gd name="connsiteX4" fmla="*/ 2286 w 885173"/>
                <a:gd name="connsiteY4" fmla="*/ 449961 h 450437"/>
                <a:gd name="connsiteX5" fmla="*/ 0 w 885173"/>
                <a:gd name="connsiteY5" fmla="*/ 449961 h 450437"/>
                <a:gd name="connsiteX6" fmla="*/ 0 w 885173"/>
                <a:gd name="connsiteY6" fmla="*/ 447675 h 450437"/>
                <a:gd name="connsiteX7" fmla="*/ 4477 w 885173"/>
                <a:gd name="connsiteY7" fmla="*/ 431673 h 450437"/>
                <a:gd name="connsiteX8" fmla="*/ 15907 w 885173"/>
                <a:gd name="connsiteY8" fmla="*/ 419386 h 450437"/>
                <a:gd name="connsiteX9" fmla="*/ 24479 w 885173"/>
                <a:gd name="connsiteY9" fmla="*/ 416624 h 450437"/>
                <a:gd name="connsiteX10" fmla="*/ 48578 w 885173"/>
                <a:gd name="connsiteY10" fmla="*/ 416624 h 450437"/>
                <a:gd name="connsiteX11" fmla="*/ 114205 w 885173"/>
                <a:gd name="connsiteY11" fmla="*/ 416624 h 450437"/>
                <a:gd name="connsiteX12" fmla="*/ 251079 w 885173"/>
                <a:gd name="connsiteY12" fmla="*/ 416147 h 450437"/>
                <a:gd name="connsiteX13" fmla="*/ 248793 w 885173"/>
                <a:gd name="connsiteY13" fmla="*/ 417767 h 450437"/>
                <a:gd name="connsiteX14" fmla="*/ 307562 w 885173"/>
                <a:gd name="connsiteY14" fmla="*/ 244412 h 450437"/>
                <a:gd name="connsiteX15" fmla="*/ 346615 w 885173"/>
                <a:gd name="connsiteY15" fmla="*/ 129254 h 450437"/>
                <a:gd name="connsiteX16" fmla="*/ 365665 w 885173"/>
                <a:gd name="connsiteY16" fmla="*/ 72867 h 450437"/>
                <a:gd name="connsiteX17" fmla="*/ 375190 w 885173"/>
                <a:gd name="connsiteY17" fmla="*/ 45053 h 450437"/>
                <a:gd name="connsiteX18" fmla="*/ 380143 w 885173"/>
                <a:gd name="connsiteY18" fmla="*/ 31147 h 450437"/>
                <a:gd name="connsiteX19" fmla="*/ 388239 w 885173"/>
                <a:gd name="connsiteY19" fmla="*/ 18193 h 450437"/>
                <a:gd name="connsiteX20" fmla="*/ 428244 w 885173"/>
                <a:gd name="connsiteY20" fmla="*/ 0 h 450437"/>
                <a:gd name="connsiteX21" fmla="*/ 608171 w 885173"/>
                <a:gd name="connsiteY21" fmla="*/ 0 h 450437"/>
                <a:gd name="connsiteX22" fmla="*/ 810101 w 885173"/>
                <a:gd name="connsiteY22" fmla="*/ 0 h 450437"/>
                <a:gd name="connsiteX23" fmla="*/ 833628 w 885173"/>
                <a:gd name="connsiteY23" fmla="*/ 0 h 450437"/>
                <a:gd name="connsiteX24" fmla="*/ 856774 w 885173"/>
                <a:gd name="connsiteY24" fmla="*/ 5525 h 450437"/>
                <a:gd name="connsiteX25" fmla="*/ 884111 w 885173"/>
                <a:gd name="connsiteY25" fmla="*/ 41339 h 450437"/>
                <a:gd name="connsiteX26" fmla="*/ 883634 w 885173"/>
                <a:gd name="connsiteY26" fmla="*/ 63818 h 450437"/>
                <a:gd name="connsiteX27" fmla="*/ 876491 w 885173"/>
                <a:gd name="connsiteY27" fmla="*/ 84201 h 450437"/>
                <a:gd name="connsiteX28" fmla="*/ 862298 w 885173"/>
                <a:gd name="connsiteY28" fmla="*/ 123063 h 450437"/>
                <a:gd name="connsiteX29" fmla="*/ 774097 w 885173"/>
                <a:gd name="connsiteY29" fmla="*/ 363379 h 450437"/>
                <a:gd name="connsiteX30" fmla="*/ 750094 w 885173"/>
                <a:gd name="connsiteY30" fmla="*/ 428149 h 450437"/>
                <a:gd name="connsiteX31" fmla="*/ 743807 w 885173"/>
                <a:gd name="connsiteY31" fmla="*/ 444913 h 450437"/>
                <a:gd name="connsiteX32" fmla="*/ 741617 w 885173"/>
                <a:gd name="connsiteY32" fmla="*/ 450437 h 450437"/>
                <a:gd name="connsiteX33" fmla="*/ 743522 w 885173"/>
                <a:gd name="connsiteY33" fmla="*/ 444532 h 450437"/>
                <a:gd name="connsiteX34" fmla="*/ 749522 w 885173"/>
                <a:gd name="connsiteY34" fmla="*/ 427387 h 450437"/>
                <a:gd name="connsiteX35" fmla="*/ 772763 w 885173"/>
                <a:gd name="connsiteY35" fmla="*/ 361950 h 450437"/>
                <a:gd name="connsiteX36" fmla="*/ 858488 w 885173"/>
                <a:gd name="connsiteY36" fmla="*/ 122301 h 450437"/>
                <a:gd name="connsiteX37" fmla="*/ 872395 w 885173"/>
                <a:gd name="connsiteY37" fmla="*/ 83534 h 450437"/>
                <a:gd name="connsiteX38" fmla="*/ 879348 w 885173"/>
                <a:gd name="connsiteY38" fmla="*/ 63627 h 450437"/>
                <a:gd name="connsiteX39" fmla="*/ 879348 w 885173"/>
                <a:gd name="connsiteY39" fmla="*/ 42863 h 450437"/>
                <a:gd name="connsiteX40" fmla="*/ 853916 w 885173"/>
                <a:gd name="connsiteY40" fmla="*/ 9811 h 450437"/>
                <a:gd name="connsiteX41" fmla="*/ 809054 w 885173"/>
                <a:gd name="connsiteY41" fmla="*/ 4858 h 450437"/>
                <a:gd name="connsiteX42" fmla="*/ 607124 w 885173"/>
                <a:gd name="connsiteY42" fmla="*/ 4858 h 450437"/>
                <a:gd name="connsiteX43" fmla="*/ 442341 w 885173"/>
                <a:gd name="connsiteY43" fmla="*/ 4858 h 450437"/>
                <a:gd name="connsiteX44" fmla="*/ 414528 w 885173"/>
                <a:gd name="connsiteY44" fmla="*/ 6763 h 450437"/>
                <a:gd name="connsiteX45" fmla="*/ 391763 w 885173"/>
                <a:gd name="connsiteY45" fmla="*/ 21527 h 450437"/>
                <a:gd name="connsiteX46" fmla="*/ 384429 w 885173"/>
                <a:gd name="connsiteY46" fmla="*/ 33147 h 450437"/>
                <a:gd name="connsiteX47" fmla="*/ 379667 w 885173"/>
                <a:gd name="connsiteY47" fmla="*/ 46768 h 450437"/>
                <a:gd name="connsiteX48" fmla="*/ 370142 w 885173"/>
                <a:gd name="connsiteY48" fmla="*/ 74581 h 450437"/>
                <a:gd name="connsiteX49" fmla="*/ 351092 w 885173"/>
                <a:gd name="connsiteY49" fmla="*/ 130969 h 450437"/>
                <a:gd name="connsiteX50" fmla="*/ 312039 w 885173"/>
                <a:gd name="connsiteY50" fmla="*/ 246031 h 450437"/>
                <a:gd name="connsiteX51" fmla="*/ 253175 w 885173"/>
                <a:gd name="connsiteY51" fmla="*/ 419481 h 450437"/>
                <a:gd name="connsiteX52" fmla="*/ 252698 w 885173"/>
                <a:gd name="connsiteY52" fmla="*/ 421100 h 450437"/>
                <a:gd name="connsiteX53" fmla="*/ 250889 w 885173"/>
                <a:gd name="connsiteY53" fmla="*/ 421100 h 450437"/>
                <a:gd name="connsiteX54" fmla="*/ 114110 w 885173"/>
                <a:gd name="connsiteY54" fmla="*/ 421100 h 450437"/>
                <a:gd name="connsiteX55" fmla="*/ 48482 w 885173"/>
                <a:gd name="connsiteY55" fmla="*/ 421100 h 450437"/>
                <a:gd name="connsiteX56" fmla="*/ 24479 w 885173"/>
                <a:gd name="connsiteY56" fmla="*/ 421100 h 450437"/>
                <a:gd name="connsiteX57" fmla="*/ 18098 w 885173"/>
                <a:gd name="connsiteY57" fmla="*/ 423196 h 450437"/>
                <a:gd name="connsiteX58" fmla="*/ 4382 w 885173"/>
                <a:gd name="connsiteY58" fmla="*/ 447485 h 450437"/>
                <a:gd name="connsiteX59" fmla="*/ 2096 w 885173"/>
                <a:gd name="connsiteY59" fmla="*/ 445199 h 450437"/>
                <a:gd name="connsiteX60" fmla="*/ 301181 w 885173"/>
                <a:gd name="connsiteY60" fmla="*/ 445199 h 450437"/>
                <a:gd name="connsiteX61" fmla="*/ 534734 w 885173"/>
                <a:gd name="connsiteY61" fmla="*/ 446818 h 450437"/>
                <a:gd name="connsiteX62" fmla="*/ 687134 w 885173"/>
                <a:gd name="connsiteY62" fmla="*/ 448247 h 450437"/>
                <a:gd name="connsiteX63" fmla="*/ 727710 w 885173"/>
                <a:gd name="connsiteY63" fmla="*/ 448723 h 450437"/>
                <a:gd name="connsiteX64" fmla="*/ 738283 w 885173"/>
                <a:gd name="connsiteY64" fmla="*/ 448723 h 450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5173" h="450437">
                  <a:moveTo>
                    <a:pt x="741998" y="450437"/>
                  </a:moveTo>
                  <a:lnTo>
                    <a:pt x="738569" y="450437"/>
                  </a:lnTo>
                  <a:lnTo>
                    <a:pt x="535972" y="450437"/>
                  </a:lnTo>
                  <a:lnTo>
                    <a:pt x="301657" y="449961"/>
                  </a:lnTo>
                  <a:cubicBezTo>
                    <a:pt x="211646" y="449485"/>
                    <a:pt x="111157" y="450533"/>
                    <a:pt x="2286" y="449961"/>
                  </a:cubicBezTo>
                  <a:lnTo>
                    <a:pt x="0" y="449961"/>
                  </a:lnTo>
                  <a:lnTo>
                    <a:pt x="0" y="447675"/>
                  </a:lnTo>
                  <a:cubicBezTo>
                    <a:pt x="229" y="442065"/>
                    <a:pt x="1753" y="436588"/>
                    <a:pt x="4477" y="431673"/>
                  </a:cubicBezTo>
                  <a:cubicBezTo>
                    <a:pt x="7163" y="426653"/>
                    <a:pt x="11097" y="422424"/>
                    <a:pt x="15907" y="419386"/>
                  </a:cubicBezTo>
                  <a:cubicBezTo>
                    <a:pt x="18507" y="417795"/>
                    <a:pt x="21441" y="416843"/>
                    <a:pt x="24479" y="416624"/>
                  </a:cubicBezTo>
                  <a:lnTo>
                    <a:pt x="48578" y="416624"/>
                  </a:lnTo>
                  <a:lnTo>
                    <a:pt x="114205" y="416624"/>
                  </a:lnTo>
                  <a:lnTo>
                    <a:pt x="251079" y="416147"/>
                  </a:lnTo>
                  <a:lnTo>
                    <a:pt x="248793" y="417767"/>
                  </a:lnTo>
                  <a:lnTo>
                    <a:pt x="307562" y="244412"/>
                  </a:lnTo>
                  <a:cubicBezTo>
                    <a:pt x="320802" y="205550"/>
                    <a:pt x="333756" y="167069"/>
                    <a:pt x="346615" y="129254"/>
                  </a:cubicBezTo>
                  <a:cubicBezTo>
                    <a:pt x="352968" y="110204"/>
                    <a:pt x="359312" y="91412"/>
                    <a:pt x="365665" y="72867"/>
                  </a:cubicBezTo>
                  <a:lnTo>
                    <a:pt x="375190" y="45053"/>
                  </a:lnTo>
                  <a:cubicBezTo>
                    <a:pt x="376904" y="40386"/>
                    <a:pt x="378142" y="35528"/>
                    <a:pt x="380143" y="31147"/>
                  </a:cubicBezTo>
                  <a:cubicBezTo>
                    <a:pt x="382248" y="26489"/>
                    <a:pt x="384972" y="22127"/>
                    <a:pt x="388239" y="18193"/>
                  </a:cubicBezTo>
                  <a:cubicBezTo>
                    <a:pt x="398298" y="6601"/>
                    <a:pt x="412899" y="-38"/>
                    <a:pt x="428244" y="0"/>
                  </a:cubicBezTo>
                  <a:lnTo>
                    <a:pt x="608171" y="0"/>
                  </a:lnTo>
                  <a:lnTo>
                    <a:pt x="810101" y="0"/>
                  </a:lnTo>
                  <a:lnTo>
                    <a:pt x="833628" y="0"/>
                  </a:lnTo>
                  <a:cubicBezTo>
                    <a:pt x="841667" y="-19"/>
                    <a:pt x="849602" y="1877"/>
                    <a:pt x="856774" y="5525"/>
                  </a:cubicBezTo>
                  <a:cubicBezTo>
                    <a:pt x="870871" y="12668"/>
                    <a:pt x="880939" y="25861"/>
                    <a:pt x="884111" y="41339"/>
                  </a:cubicBezTo>
                  <a:cubicBezTo>
                    <a:pt x="885673" y="48768"/>
                    <a:pt x="885511" y="56455"/>
                    <a:pt x="883634" y="63818"/>
                  </a:cubicBezTo>
                  <a:cubicBezTo>
                    <a:pt x="881539" y="70961"/>
                    <a:pt x="878872" y="77534"/>
                    <a:pt x="876491" y="84201"/>
                  </a:cubicBezTo>
                  <a:cubicBezTo>
                    <a:pt x="871633" y="97441"/>
                    <a:pt x="866966" y="110395"/>
                    <a:pt x="862298" y="123063"/>
                  </a:cubicBezTo>
                  <a:lnTo>
                    <a:pt x="774097" y="363379"/>
                  </a:lnTo>
                  <a:cubicBezTo>
                    <a:pt x="763715" y="391383"/>
                    <a:pt x="755714" y="413195"/>
                    <a:pt x="750094" y="428149"/>
                  </a:cubicBezTo>
                  <a:cubicBezTo>
                    <a:pt x="747427" y="435388"/>
                    <a:pt x="745331" y="441008"/>
                    <a:pt x="743807" y="444913"/>
                  </a:cubicBezTo>
                  <a:cubicBezTo>
                    <a:pt x="742283" y="448818"/>
                    <a:pt x="741617" y="450437"/>
                    <a:pt x="741617" y="450437"/>
                  </a:cubicBezTo>
                  <a:cubicBezTo>
                    <a:pt x="741617" y="450437"/>
                    <a:pt x="742188" y="448342"/>
                    <a:pt x="743522" y="444532"/>
                  </a:cubicBezTo>
                  <a:lnTo>
                    <a:pt x="749522" y="427387"/>
                  </a:lnTo>
                  <a:cubicBezTo>
                    <a:pt x="754856" y="412242"/>
                    <a:pt x="762762" y="390239"/>
                    <a:pt x="772763" y="361950"/>
                  </a:cubicBezTo>
                  <a:cubicBezTo>
                    <a:pt x="793052" y="304800"/>
                    <a:pt x="822389" y="223361"/>
                    <a:pt x="858488" y="122301"/>
                  </a:cubicBezTo>
                  <a:cubicBezTo>
                    <a:pt x="863060" y="109728"/>
                    <a:pt x="868013" y="96774"/>
                    <a:pt x="872395" y="83534"/>
                  </a:cubicBezTo>
                  <a:cubicBezTo>
                    <a:pt x="874776" y="76962"/>
                    <a:pt x="877443" y="70200"/>
                    <a:pt x="879348" y="63627"/>
                  </a:cubicBezTo>
                  <a:cubicBezTo>
                    <a:pt x="880872" y="56788"/>
                    <a:pt x="880872" y="49702"/>
                    <a:pt x="879348" y="42863"/>
                  </a:cubicBezTo>
                  <a:cubicBezTo>
                    <a:pt x="876281" y="28575"/>
                    <a:pt x="866937" y="16431"/>
                    <a:pt x="853916" y="9811"/>
                  </a:cubicBezTo>
                  <a:cubicBezTo>
                    <a:pt x="840867" y="2667"/>
                    <a:pt x="824865" y="5334"/>
                    <a:pt x="809054" y="4858"/>
                  </a:cubicBezTo>
                  <a:lnTo>
                    <a:pt x="607124" y="4858"/>
                  </a:lnTo>
                  <a:lnTo>
                    <a:pt x="442341" y="4858"/>
                  </a:lnTo>
                  <a:cubicBezTo>
                    <a:pt x="433026" y="4277"/>
                    <a:pt x="423672" y="4915"/>
                    <a:pt x="414528" y="6763"/>
                  </a:cubicBezTo>
                  <a:cubicBezTo>
                    <a:pt x="405670" y="9373"/>
                    <a:pt x="397764" y="14507"/>
                    <a:pt x="391763" y="21527"/>
                  </a:cubicBezTo>
                  <a:cubicBezTo>
                    <a:pt x="388753" y="25013"/>
                    <a:pt x="386277" y="28928"/>
                    <a:pt x="384429" y="33147"/>
                  </a:cubicBezTo>
                  <a:cubicBezTo>
                    <a:pt x="382715" y="37338"/>
                    <a:pt x="381286" y="42672"/>
                    <a:pt x="379667" y="46768"/>
                  </a:cubicBezTo>
                  <a:lnTo>
                    <a:pt x="370142" y="74581"/>
                  </a:lnTo>
                  <a:cubicBezTo>
                    <a:pt x="363788" y="93250"/>
                    <a:pt x="357445" y="112043"/>
                    <a:pt x="351092" y="130969"/>
                  </a:cubicBezTo>
                  <a:cubicBezTo>
                    <a:pt x="338395" y="169069"/>
                    <a:pt x="325374" y="207426"/>
                    <a:pt x="312039" y="246031"/>
                  </a:cubicBezTo>
                  <a:cubicBezTo>
                    <a:pt x="291941" y="305467"/>
                    <a:pt x="272129" y="363760"/>
                    <a:pt x="253175" y="419481"/>
                  </a:cubicBezTo>
                  <a:lnTo>
                    <a:pt x="252698" y="421100"/>
                  </a:lnTo>
                  <a:lnTo>
                    <a:pt x="250889" y="421100"/>
                  </a:lnTo>
                  <a:lnTo>
                    <a:pt x="114110" y="421100"/>
                  </a:lnTo>
                  <a:lnTo>
                    <a:pt x="48482" y="421100"/>
                  </a:lnTo>
                  <a:lnTo>
                    <a:pt x="24479" y="421100"/>
                  </a:lnTo>
                  <a:cubicBezTo>
                    <a:pt x="22212" y="421243"/>
                    <a:pt x="20012" y="421967"/>
                    <a:pt x="18098" y="423196"/>
                  </a:cubicBezTo>
                  <a:cubicBezTo>
                    <a:pt x="9944" y="428663"/>
                    <a:pt x="4858" y="437674"/>
                    <a:pt x="4382" y="447485"/>
                  </a:cubicBezTo>
                  <a:lnTo>
                    <a:pt x="2096" y="445199"/>
                  </a:lnTo>
                  <a:cubicBezTo>
                    <a:pt x="110871" y="445199"/>
                    <a:pt x="211646" y="444722"/>
                    <a:pt x="301181" y="445199"/>
                  </a:cubicBezTo>
                  <a:lnTo>
                    <a:pt x="534734" y="446818"/>
                  </a:lnTo>
                  <a:lnTo>
                    <a:pt x="687134" y="448247"/>
                  </a:lnTo>
                  <a:lnTo>
                    <a:pt x="727710" y="448723"/>
                  </a:lnTo>
                  <a:lnTo>
                    <a:pt x="738283" y="448723"/>
                  </a:lnTo>
                  <a:close/>
                </a:path>
              </a:pathLst>
            </a:custGeom>
            <a:solidFill>
              <a:srgbClr val="263238"/>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98208C28-C2D5-8CBE-D018-05C54C85D726}"/>
                </a:ext>
              </a:extLst>
            </p:cNvPr>
            <p:cNvSpPr/>
            <p:nvPr/>
          </p:nvSpPr>
          <p:spPr>
            <a:xfrm>
              <a:off x="2180420" y="3486150"/>
              <a:ext cx="158019" cy="440912"/>
            </a:xfrm>
            <a:custGeom>
              <a:avLst/>
              <a:gdLst>
                <a:gd name="connsiteX0" fmla="*/ 158020 w 158019"/>
                <a:gd name="connsiteY0" fmla="*/ 0 h 440912"/>
                <a:gd name="connsiteX1" fmla="*/ 156972 w 158019"/>
                <a:gd name="connsiteY1" fmla="*/ 4572 h 440912"/>
                <a:gd name="connsiteX2" fmla="*/ 152781 w 158019"/>
                <a:gd name="connsiteY2" fmla="*/ 17621 h 440912"/>
                <a:gd name="connsiteX3" fmla="*/ 136588 w 158019"/>
                <a:gd name="connsiteY3" fmla="*/ 65246 h 440912"/>
                <a:gd name="connsiteX4" fmla="*/ 81343 w 158019"/>
                <a:gd name="connsiteY4" fmla="*/ 221361 h 440912"/>
                <a:gd name="connsiteX5" fmla="*/ 24765 w 158019"/>
                <a:gd name="connsiteY5" fmla="*/ 376999 h 440912"/>
                <a:gd name="connsiteX6" fmla="*/ 7048 w 158019"/>
                <a:gd name="connsiteY6" fmla="*/ 423958 h 440912"/>
                <a:gd name="connsiteX7" fmla="*/ 2096 w 158019"/>
                <a:gd name="connsiteY7" fmla="*/ 436626 h 440912"/>
                <a:gd name="connsiteX8" fmla="*/ 0 w 158019"/>
                <a:gd name="connsiteY8" fmla="*/ 440912 h 440912"/>
                <a:gd name="connsiteX9" fmla="*/ 1143 w 158019"/>
                <a:gd name="connsiteY9" fmla="*/ 436245 h 440912"/>
                <a:gd name="connsiteX10" fmla="*/ 5239 w 158019"/>
                <a:gd name="connsiteY10" fmla="*/ 423291 h 440912"/>
                <a:gd name="connsiteX11" fmla="*/ 21431 w 158019"/>
                <a:gd name="connsiteY11" fmla="*/ 375666 h 440912"/>
                <a:gd name="connsiteX12" fmla="*/ 76676 w 158019"/>
                <a:gd name="connsiteY12" fmla="*/ 219551 h 440912"/>
                <a:gd name="connsiteX13" fmla="*/ 133255 w 158019"/>
                <a:gd name="connsiteY13" fmla="*/ 64008 h 440912"/>
                <a:gd name="connsiteX14" fmla="*/ 150971 w 158019"/>
                <a:gd name="connsiteY14" fmla="*/ 17050 h 440912"/>
                <a:gd name="connsiteX15" fmla="*/ 156019 w 158019"/>
                <a:gd name="connsiteY15" fmla="*/ 4381 h 440912"/>
                <a:gd name="connsiteX16" fmla="*/ 158020 w 158019"/>
                <a:gd name="connsiteY16" fmla="*/ 0 h 44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019" h="440912">
                  <a:moveTo>
                    <a:pt x="158020" y="0"/>
                  </a:moveTo>
                  <a:cubicBezTo>
                    <a:pt x="157905" y="1572"/>
                    <a:pt x="157553" y="3115"/>
                    <a:pt x="156972" y="4572"/>
                  </a:cubicBezTo>
                  <a:lnTo>
                    <a:pt x="152781" y="17621"/>
                  </a:lnTo>
                  <a:cubicBezTo>
                    <a:pt x="148685" y="29528"/>
                    <a:pt x="143256" y="45625"/>
                    <a:pt x="136588" y="65246"/>
                  </a:cubicBezTo>
                  <a:cubicBezTo>
                    <a:pt x="122682" y="105346"/>
                    <a:pt x="103156" y="160496"/>
                    <a:pt x="81343" y="221361"/>
                  </a:cubicBezTo>
                  <a:cubicBezTo>
                    <a:pt x="59531" y="282226"/>
                    <a:pt x="39529" y="337185"/>
                    <a:pt x="24765" y="376999"/>
                  </a:cubicBezTo>
                  <a:lnTo>
                    <a:pt x="7048" y="423958"/>
                  </a:lnTo>
                  <a:lnTo>
                    <a:pt x="2096" y="436626"/>
                  </a:lnTo>
                  <a:cubicBezTo>
                    <a:pt x="1533" y="438122"/>
                    <a:pt x="829" y="439550"/>
                    <a:pt x="0" y="440912"/>
                  </a:cubicBezTo>
                  <a:cubicBezTo>
                    <a:pt x="105" y="439303"/>
                    <a:pt x="495" y="437721"/>
                    <a:pt x="1143" y="436245"/>
                  </a:cubicBezTo>
                  <a:lnTo>
                    <a:pt x="5239" y="423291"/>
                  </a:lnTo>
                  <a:cubicBezTo>
                    <a:pt x="9334" y="411289"/>
                    <a:pt x="14764" y="395288"/>
                    <a:pt x="21431" y="375666"/>
                  </a:cubicBezTo>
                  <a:cubicBezTo>
                    <a:pt x="35338" y="335661"/>
                    <a:pt x="54864" y="280416"/>
                    <a:pt x="76676" y="219551"/>
                  </a:cubicBezTo>
                  <a:cubicBezTo>
                    <a:pt x="98488" y="158687"/>
                    <a:pt x="118491" y="103727"/>
                    <a:pt x="133255" y="64008"/>
                  </a:cubicBezTo>
                  <a:lnTo>
                    <a:pt x="150971" y="17050"/>
                  </a:lnTo>
                  <a:cubicBezTo>
                    <a:pt x="152971" y="12002"/>
                    <a:pt x="154591" y="7525"/>
                    <a:pt x="156019" y="4381"/>
                  </a:cubicBezTo>
                  <a:cubicBezTo>
                    <a:pt x="156496" y="2838"/>
                    <a:pt x="157172" y="1372"/>
                    <a:pt x="158020" y="0"/>
                  </a:cubicBezTo>
                  <a:close/>
                </a:path>
              </a:pathLst>
            </a:custGeom>
            <a:solidFill>
              <a:srgbClr val="263238"/>
            </a:solid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E6B8CE32-0F82-DDCA-98C4-00B9D947F9C1}"/>
                </a:ext>
              </a:extLst>
            </p:cNvPr>
            <p:cNvSpPr/>
            <p:nvPr/>
          </p:nvSpPr>
          <p:spPr>
            <a:xfrm>
              <a:off x="1790276" y="3930586"/>
              <a:ext cx="1347787" cy="69151"/>
            </a:xfrm>
            <a:custGeom>
              <a:avLst/>
              <a:gdLst>
                <a:gd name="connsiteX0" fmla="*/ 34576 w 1347787"/>
                <a:gd name="connsiteY0" fmla="*/ 69152 h 69151"/>
                <a:gd name="connsiteX1" fmla="*/ 1313212 w 1347787"/>
                <a:gd name="connsiteY1" fmla="*/ 69152 h 69151"/>
                <a:gd name="connsiteX2" fmla="*/ 1347788 w 1347787"/>
                <a:gd name="connsiteY2" fmla="*/ 34576 h 69151"/>
                <a:gd name="connsiteX3" fmla="*/ 1347788 w 1347787"/>
                <a:gd name="connsiteY3" fmla="*/ 34576 h 69151"/>
                <a:gd name="connsiteX4" fmla="*/ 1313212 w 1347787"/>
                <a:gd name="connsiteY4" fmla="*/ 0 h 69151"/>
                <a:gd name="connsiteX5" fmla="*/ 34576 w 1347787"/>
                <a:gd name="connsiteY5" fmla="*/ 0 h 69151"/>
                <a:gd name="connsiteX6" fmla="*/ 0 w 1347787"/>
                <a:gd name="connsiteY6" fmla="*/ 34576 h 69151"/>
                <a:gd name="connsiteX7" fmla="*/ 0 w 1347787"/>
                <a:gd name="connsiteY7" fmla="*/ 34576 h 69151"/>
                <a:gd name="connsiteX8" fmla="*/ 34385 w 1347787"/>
                <a:gd name="connsiteY8" fmla="*/ 69152 h 69151"/>
                <a:gd name="connsiteX9" fmla="*/ 34576 w 1347787"/>
                <a:gd name="connsiteY9" fmla="*/ 69152 h 6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7787" h="69151">
                  <a:moveTo>
                    <a:pt x="34576" y="69152"/>
                  </a:moveTo>
                  <a:lnTo>
                    <a:pt x="1313212" y="69152"/>
                  </a:lnTo>
                  <a:cubicBezTo>
                    <a:pt x="1332310" y="69152"/>
                    <a:pt x="1347788" y="53673"/>
                    <a:pt x="1347788" y="34576"/>
                  </a:cubicBezTo>
                  <a:lnTo>
                    <a:pt x="1347788" y="34576"/>
                  </a:lnTo>
                  <a:cubicBezTo>
                    <a:pt x="1347740" y="15507"/>
                    <a:pt x="1332291" y="48"/>
                    <a:pt x="1313212" y="0"/>
                  </a:cubicBezTo>
                  <a:lnTo>
                    <a:pt x="34576" y="0"/>
                  </a:lnTo>
                  <a:cubicBezTo>
                    <a:pt x="15478" y="0"/>
                    <a:pt x="0" y="15478"/>
                    <a:pt x="0" y="34576"/>
                  </a:cubicBezTo>
                  <a:lnTo>
                    <a:pt x="0" y="34576"/>
                  </a:lnTo>
                  <a:cubicBezTo>
                    <a:pt x="-57" y="53616"/>
                    <a:pt x="15345" y="69094"/>
                    <a:pt x="34385" y="69152"/>
                  </a:cubicBezTo>
                  <a:cubicBezTo>
                    <a:pt x="34452" y="69152"/>
                    <a:pt x="34509" y="69152"/>
                    <a:pt x="34576" y="69152"/>
                  </a:cubicBezTo>
                  <a:close/>
                </a:path>
              </a:pathLst>
            </a:custGeom>
            <a:solidFill>
              <a:srgbClr val="455A64"/>
            </a:solid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227D2A1-6A4C-2550-E29B-D1F525A8DC4B}"/>
                </a:ext>
              </a:extLst>
            </p:cNvPr>
            <p:cNvSpPr/>
            <p:nvPr/>
          </p:nvSpPr>
          <p:spPr>
            <a:xfrm rot="10800000">
              <a:off x="2419688" y="3986783"/>
              <a:ext cx="111537" cy="1429035"/>
            </a:xfrm>
            <a:custGeom>
              <a:avLst/>
              <a:gdLst>
                <a:gd name="connsiteX0" fmla="*/ 0 w 111537"/>
                <a:gd name="connsiteY0" fmla="*/ 0 h 1429035"/>
                <a:gd name="connsiteX1" fmla="*/ 111538 w 111537"/>
                <a:gd name="connsiteY1" fmla="*/ 0 h 1429035"/>
                <a:gd name="connsiteX2" fmla="*/ 111538 w 111537"/>
                <a:gd name="connsiteY2" fmla="*/ 1429036 h 1429035"/>
                <a:gd name="connsiteX3" fmla="*/ 0 w 111537"/>
                <a:gd name="connsiteY3" fmla="*/ 1429036 h 1429035"/>
              </a:gdLst>
              <a:ahLst/>
              <a:cxnLst>
                <a:cxn ang="0">
                  <a:pos x="connsiteX0" y="connsiteY0"/>
                </a:cxn>
                <a:cxn ang="0">
                  <a:pos x="connsiteX1" y="connsiteY1"/>
                </a:cxn>
                <a:cxn ang="0">
                  <a:pos x="connsiteX2" y="connsiteY2"/>
                </a:cxn>
                <a:cxn ang="0">
                  <a:pos x="connsiteX3" y="connsiteY3"/>
                </a:cxn>
              </a:cxnLst>
              <a:rect l="l" t="t" r="r" b="b"/>
              <a:pathLst>
                <a:path w="111537" h="1429035">
                  <a:moveTo>
                    <a:pt x="0" y="0"/>
                  </a:moveTo>
                  <a:lnTo>
                    <a:pt x="111538" y="0"/>
                  </a:lnTo>
                  <a:lnTo>
                    <a:pt x="111538" y="1429036"/>
                  </a:lnTo>
                  <a:lnTo>
                    <a:pt x="0" y="1429036"/>
                  </a:lnTo>
                  <a:close/>
                </a:path>
              </a:pathLst>
            </a:custGeom>
            <a:solidFill>
              <a:srgbClr val="455A64"/>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1DCB2C4-48F1-4DD7-99EE-2572E1EF4B1F}"/>
                </a:ext>
              </a:extLst>
            </p:cNvPr>
            <p:cNvSpPr/>
            <p:nvPr/>
          </p:nvSpPr>
          <p:spPr>
            <a:xfrm>
              <a:off x="2093076" y="5330571"/>
              <a:ext cx="758761" cy="85248"/>
            </a:xfrm>
            <a:custGeom>
              <a:avLst/>
              <a:gdLst>
                <a:gd name="connsiteX0" fmla="*/ 758761 w 758761"/>
                <a:gd name="connsiteY0" fmla="*/ 85249 h 85248"/>
                <a:gd name="connsiteX1" fmla="*/ 0 w 758761"/>
                <a:gd name="connsiteY1" fmla="*/ 85249 h 85248"/>
                <a:gd name="connsiteX2" fmla="*/ 326707 w 758761"/>
                <a:gd name="connsiteY2" fmla="*/ 0 h 85248"/>
                <a:gd name="connsiteX3" fmla="*/ 438245 w 758761"/>
                <a:gd name="connsiteY3" fmla="*/ 0 h 85248"/>
              </a:gdLst>
              <a:ahLst/>
              <a:cxnLst>
                <a:cxn ang="0">
                  <a:pos x="connsiteX0" y="connsiteY0"/>
                </a:cxn>
                <a:cxn ang="0">
                  <a:pos x="connsiteX1" y="connsiteY1"/>
                </a:cxn>
                <a:cxn ang="0">
                  <a:pos x="connsiteX2" y="connsiteY2"/>
                </a:cxn>
                <a:cxn ang="0">
                  <a:pos x="connsiteX3" y="connsiteY3"/>
                </a:cxn>
              </a:cxnLst>
              <a:rect l="l" t="t" r="r" b="b"/>
              <a:pathLst>
                <a:path w="758761" h="85248">
                  <a:moveTo>
                    <a:pt x="758761" y="85249"/>
                  </a:moveTo>
                  <a:lnTo>
                    <a:pt x="0" y="85249"/>
                  </a:lnTo>
                  <a:cubicBezTo>
                    <a:pt x="4953" y="85249"/>
                    <a:pt x="326707" y="0"/>
                    <a:pt x="326707" y="0"/>
                  </a:cubicBezTo>
                  <a:lnTo>
                    <a:pt x="438245" y="0"/>
                  </a:lnTo>
                  <a:close/>
                </a:path>
              </a:pathLst>
            </a:custGeom>
            <a:solidFill>
              <a:srgbClr val="455A64"/>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EEFCE98-DCBE-0241-AE87-D6E14B7A932D}"/>
                </a:ext>
              </a:extLst>
            </p:cNvPr>
            <p:cNvSpPr/>
            <p:nvPr/>
          </p:nvSpPr>
          <p:spPr>
            <a:xfrm>
              <a:off x="1821518" y="3994594"/>
              <a:ext cx="1291494" cy="4476"/>
            </a:xfrm>
            <a:custGeom>
              <a:avLst/>
              <a:gdLst>
                <a:gd name="connsiteX0" fmla="*/ 0 w 1291494"/>
                <a:gd name="connsiteY0" fmla="*/ 2191 h 4476"/>
                <a:gd name="connsiteX1" fmla="*/ 645700 w 1291494"/>
                <a:gd name="connsiteY1" fmla="*/ 0 h 4476"/>
                <a:gd name="connsiteX2" fmla="*/ 1291495 w 1291494"/>
                <a:gd name="connsiteY2" fmla="*/ 2191 h 4476"/>
                <a:gd name="connsiteX3" fmla="*/ 645700 w 1291494"/>
                <a:gd name="connsiteY3" fmla="*/ 4477 h 4476"/>
                <a:gd name="connsiteX4" fmla="*/ 0 w 1291494"/>
                <a:gd name="connsiteY4" fmla="*/ 2191 h 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494" h="4476">
                  <a:moveTo>
                    <a:pt x="0" y="2191"/>
                  </a:moveTo>
                  <a:cubicBezTo>
                    <a:pt x="0" y="953"/>
                    <a:pt x="289084" y="0"/>
                    <a:pt x="645700" y="0"/>
                  </a:cubicBezTo>
                  <a:cubicBezTo>
                    <a:pt x="1002316" y="0"/>
                    <a:pt x="1291495" y="953"/>
                    <a:pt x="1291495" y="2191"/>
                  </a:cubicBezTo>
                  <a:cubicBezTo>
                    <a:pt x="1291495" y="3429"/>
                    <a:pt x="1002411" y="4477"/>
                    <a:pt x="645700" y="4477"/>
                  </a:cubicBezTo>
                  <a:cubicBezTo>
                    <a:pt x="288989" y="4477"/>
                    <a:pt x="0" y="3429"/>
                    <a:pt x="0" y="2191"/>
                  </a:cubicBezTo>
                  <a:close/>
                </a:path>
              </a:pathLst>
            </a:custGeom>
            <a:solidFill>
              <a:srgbClr val="263238"/>
            </a:solidFill>
            <a:ln w="9525" cap="flat">
              <a:noFill/>
              <a:prstDash val="solid"/>
              <a:miter/>
            </a:ln>
          </p:spPr>
          <p:txBody>
            <a:bodyPr rtlCol="0" anchor="ctr"/>
            <a:lstStyle/>
            <a:p>
              <a:endParaRPr lang="en-US"/>
            </a:p>
          </p:txBody>
        </p:sp>
      </p:grpSp>
      <p:sp>
        <p:nvSpPr>
          <p:cNvPr id="172" name="Picture Placeholder 171">
            <a:extLst>
              <a:ext uri="{FF2B5EF4-FFF2-40B4-BE49-F238E27FC236}">
                <a16:creationId xmlns:a16="http://schemas.microsoft.com/office/drawing/2014/main" id="{088AFA56-9A46-46C9-AAC7-79CB9EC6BBC1}"/>
              </a:ext>
            </a:extLst>
          </p:cNvPr>
          <p:cNvSpPr>
            <a:spLocks noGrp="1"/>
          </p:cNvSpPr>
          <p:nvPr>
            <p:ph type="pic" sz="quarter" idx="13"/>
          </p:nvPr>
        </p:nvSpPr>
        <p:spPr>
          <a:xfrm>
            <a:off x="6351103" y="1836531"/>
            <a:ext cx="4269200" cy="3273610"/>
          </a:xfrm>
        </p:spPr>
        <p:txBody>
          <a:bodyPr/>
          <a:lstStyle/>
          <a:p>
            <a:endParaRPr lang="en-US"/>
          </a:p>
        </p:txBody>
      </p:sp>
    </p:spTree>
    <p:extLst>
      <p:ext uri="{BB962C8B-B14F-4D97-AF65-F5344CB8AC3E}">
        <p14:creationId xmlns:p14="http://schemas.microsoft.com/office/powerpoint/2010/main" val="342036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pPr/>
              <a:t>‹#›</a:t>
            </a:fld>
            <a:endParaRPr lang="en-US"/>
          </a:p>
        </p:txBody>
      </p:sp>
      <p:grpSp>
        <p:nvGrpSpPr>
          <p:cNvPr id="7" name="Group 6">
            <a:extLst>
              <a:ext uri="{FF2B5EF4-FFF2-40B4-BE49-F238E27FC236}">
                <a16:creationId xmlns:a16="http://schemas.microsoft.com/office/drawing/2014/main" id="{79158E9B-1C8A-F2F5-9C90-E57AFA3C4665}"/>
              </a:ext>
            </a:extLst>
          </p:cNvPr>
          <p:cNvGrpSpPr/>
          <p:nvPr userDrawn="1"/>
        </p:nvGrpSpPr>
        <p:grpSpPr>
          <a:xfrm>
            <a:off x="9145475" y="6185154"/>
            <a:ext cx="2849880" cy="540000"/>
            <a:chOff x="9342120" y="6185154"/>
            <a:chExt cx="2849880" cy="540000"/>
          </a:xfrm>
          <a:gradFill>
            <a:gsLst>
              <a:gs pos="30000">
                <a:srgbClr val="3E658E">
                  <a:alpha val="0"/>
                </a:srgbClr>
              </a:gs>
              <a:gs pos="0">
                <a:srgbClr val="E3E9E9">
                  <a:alpha val="36000"/>
                </a:srgbClr>
              </a:gs>
            </a:gsLst>
            <a:lin ang="0" scaled="0"/>
          </a:gradFill>
        </p:grpSpPr>
        <p:sp>
          <p:nvSpPr>
            <p:cNvPr id="8" name="Hexagon 7">
              <a:extLst>
                <a:ext uri="{FF2B5EF4-FFF2-40B4-BE49-F238E27FC236}">
                  <a16:creationId xmlns:a16="http://schemas.microsoft.com/office/drawing/2014/main" id="{6643C4CB-1E8A-0CAF-FF2F-104A5FB11CE2}"/>
                </a:ext>
              </a:extLst>
            </p:cNvPr>
            <p:cNvSpPr/>
            <p:nvPr userDrawn="1"/>
          </p:nvSpPr>
          <p:spPr>
            <a:xfrm>
              <a:off x="9342120" y="6185154"/>
              <a:ext cx="2849880"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73647B-0E3C-5CEF-73FC-8EBD491A67D4}"/>
                </a:ext>
              </a:extLst>
            </p:cNvPr>
            <p:cNvSpPr/>
            <p:nvPr userDrawn="1"/>
          </p:nvSpPr>
          <p:spPr>
            <a:xfrm>
              <a:off x="11490960" y="6185154"/>
              <a:ext cx="70104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D7E878D-7EF9-DF53-7C69-4B403A3D292A}"/>
              </a:ext>
            </a:extLst>
          </p:cNvPr>
          <p:cNvGrpSpPr/>
          <p:nvPr userDrawn="1"/>
        </p:nvGrpSpPr>
        <p:grpSpPr>
          <a:xfrm>
            <a:off x="9342120" y="6185154"/>
            <a:ext cx="2849880" cy="540000"/>
            <a:chOff x="9342120" y="6185154"/>
            <a:chExt cx="2849880" cy="540000"/>
          </a:xfrm>
        </p:grpSpPr>
        <p:sp>
          <p:nvSpPr>
            <p:cNvPr id="11" name="Hexagon 10">
              <a:extLst>
                <a:ext uri="{FF2B5EF4-FFF2-40B4-BE49-F238E27FC236}">
                  <a16:creationId xmlns:a16="http://schemas.microsoft.com/office/drawing/2014/main" id="{BB3F4BF6-7DBF-9FDC-04D3-835DFA169D21}"/>
                </a:ext>
              </a:extLst>
            </p:cNvPr>
            <p:cNvSpPr/>
            <p:nvPr userDrawn="1"/>
          </p:nvSpPr>
          <p:spPr>
            <a:xfrm>
              <a:off x="9342120" y="6185154"/>
              <a:ext cx="2849880" cy="540000"/>
            </a:xfrm>
            <a:prstGeom prst="hexagon">
              <a:avLst/>
            </a:prstGeom>
            <a:solidFill>
              <a:srgbClr val="E3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E68A4F-E64E-8FF5-A9C4-D8994BC0A982}"/>
                </a:ext>
              </a:extLst>
            </p:cNvPr>
            <p:cNvSpPr/>
            <p:nvPr userDrawn="1"/>
          </p:nvSpPr>
          <p:spPr>
            <a:xfrm>
              <a:off x="11490960" y="6185154"/>
              <a:ext cx="701040" cy="540000"/>
            </a:xfrm>
            <a:prstGeom prst="rect">
              <a:avLst/>
            </a:prstGeom>
            <a:solidFill>
              <a:srgbClr val="E3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1B68D623-FAF0-818A-1775-86C4E4351595}"/>
              </a:ext>
            </a:extLst>
          </p:cNvPr>
          <p:cNvCxnSpPr>
            <a:cxnSpLocks/>
          </p:cNvCxnSpPr>
          <p:nvPr userDrawn="1"/>
        </p:nvCxnSpPr>
        <p:spPr>
          <a:xfrm flipH="1">
            <a:off x="1052052" y="6455154"/>
            <a:ext cx="7973961" cy="0"/>
          </a:xfrm>
          <a:prstGeom prst="line">
            <a:avLst/>
          </a:prstGeom>
          <a:ln>
            <a:gradFill>
              <a:gsLst>
                <a:gs pos="0">
                  <a:srgbClr val="E3E9E9"/>
                </a:gs>
                <a:gs pos="90000">
                  <a:srgbClr val="3E658E"/>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08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4D9C2-7FD5-40C5-AACE-C276D1FCBC51}"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407810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D4D9C2-7FD5-40C5-AACE-C276D1FCBC5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360725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D4D9C2-7FD5-40C5-AACE-C276D1FCBC51}"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151896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D4D9C2-7FD5-40C5-AACE-C276D1FCBC51}"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16361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4D9C2-7FD5-40C5-AACE-C276D1FCBC51}"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222597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D4D9C2-7FD5-40C5-AACE-C276D1FCBC5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24101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D4D9C2-7FD5-40C5-AACE-C276D1FCBC51}"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D3B11-39C3-4683-A14A-EC6FA835B777}" type="slidenum">
              <a:rPr lang="en-US" smtClean="0"/>
              <a:t>‹#›</a:t>
            </a:fld>
            <a:endParaRPr lang="en-US"/>
          </a:p>
        </p:txBody>
      </p:sp>
    </p:spTree>
    <p:extLst>
      <p:ext uri="{BB962C8B-B14F-4D97-AF65-F5344CB8AC3E}">
        <p14:creationId xmlns:p14="http://schemas.microsoft.com/office/powerpoint/2010/main" val="2339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D4D9C2-7FD5-40C5-AACE-C276D1FCBC51}" type="datetimeFigureOut">
              <a:rPr lang="en-US" smtClean="0"/>
              <a:t>11/28/2022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5D3B11-39C3-4683-A14A-EC6FA835B777}" type="slidenum">
              <a:rPr lang="en-US" smtClean="0"/>
              <a:t>‹#›</a:t>
            </a:fld>
            <a:endParaRPr lang="en-US"/>
          </a:p>
        </p:txBody>
      </p:sp>
      <p:grpSp>
        <p:nvGrpSpPr>
          <p:cNvPr id="8" name="Group 7">
            <a:extLst>
              <a:ext uri="{FF2B5EF4-FFF2-40B4-BE49-F238E27FC236}">
                <a16:creationId xmlns:a16="http://schemas.microsoft.com/office/drawing/2014/main" id="{FA27BCDF-AEBD-7BC0-0FB8-6B05448AA9C3}"/>
              </a:ext>
            </a:extLst>
          </p:cNvPr>
          <p:cNvGrpSpPr/>
          <p:nvPr userDrawn="1"/>
        </p:nvGrpSpPr>
        <p:grpSpPr>
          <a:xfrm>
            <a:off x="0" y="-557578"/>
            <a:ext cx="1504709" cy="428263"/>
            <a:chOff x="75236" y="-613458"/>
            <a:chExt cx="1504709" cy="428263"/>
          </a:xfrm>
        </p:grpSpPr>
        <p:sp>
          <p:nvSpPr>
            <p:cNvPr id="9" name="Rectangle 8">
              <a:extLst>
                <a:ext uri="{FF2B5EF4-FFF2-40B4-BE49-F238E27FC236}">
                  <a16:creationId xmlns:a16="http://schemas.microsoft.com/office/drawing/2014/main" id="{361A38FF-94F4-7CAB-EC04-2F4853787AF1}"/>
                </a:ext>
              </a:extLst>
            </p:cNvPr>
            <p:cNvSpPr/>
            <p:nvPr/>
          </p:nvSpPr>
          <p:spPr>
            <a:xfrm>
              <a:off x="75236" y="-613458"/>
              <a:ext cx="1504709" cy="428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58F9B07-20BB-FBA8-3B19-49A81A9249AF}"/>
                </a:ext>
              </a:extLst>
            </p:cNvPr>
            <p:cNvGrpSpPr/>
            <p:nvPr/>
          </p:nvGrpSpPr>
          <p:grpSpPr>
            <a:xfrm>
              <a:off x="162335" y="-538223"/>
              <a:ext cx="1330510" cy="277792"/>
              <a:chOff x="185195" y="-538223"/>
              <a:chExt cx="1330510" cy="277792"/>
            </a:xfrm>
          </p:grpSpPr>
          <p:sp>
            <p:nvSpPr>
              <p:cNvPr id="11" name="Rectangle 10">
                <a:extLst>
                  <a:ext uri="{FF2B5EF4-FFF2-40B4-BE49-F238E27FC236}">
                    <a16:creationId xmlns:a16="http://schemas.microsoft.com/office/drawing/2014/main" id="{4A4A962B-BC0E-D564-E5B0-D1688D824324}"/>
                  </a:ext>
                </a:extLst>
              </p:cNvPr>
              <p:cNvSpPr/>
              <p:nvPr/>
            </p:nvSpPr>
            <p:spPr>
              <a:xfrm>
                <a:off x="185195" y="-538223"/>
                <a:ext cx="277792" cy="277792"/>
              </a:xfrm>
              <a:prstGeom prst="rect">
                <a:avLst/>
              </a:prstGeom>
              <a:solidFill>
                <a:srgbClr val="3E6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69A0C7-C47B-C585-4E57-D98059EEA6AC}"/>
                  </a:ext>
                </a:extLst>
              </p:cNvPr>
              <p:cNvSpPr/>
              <p:nvPr/>
            </p:nvSpPr>
            <p:spPr>
              <a:xfrm>
                <a:off x="536101" y="-538223"/>
                <a:ext cx="277792" cy="277792"/>
              </a:xfrm>
              <a:prstGeom prst="rect">
                <a:avLst/>
              </a:prstGeom>
              <a:solidFill>
                <a:srgbClr val="E3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2672BB-1127-FFC7-2301-6BBC9A842C09}"/>
                  </a:ext>
                </a:extLst>
              </p:cNvPr>
              <p:cNvSpPr/>
              <p:nvPr/>
            </p:nvSpPr>
            <p:spPr>
              <a:xfrm>
                <a:off x="887007" y="-538223"/>
                <a:ext cx="277792" cy="277792"/>
              </a:xfrm>
              <a:prstGeom prst="rect">
                <a:avLst/>
              </a:prstGeom>
              <a:solidFill>
                <a:srgbClr val="4453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3A0D6D-9EE1-FA26-C4B5-3E61B200501D}"/>
                  </a:ext>
                </a:extLst>
              </p:cNvPr>
              <p:cNvSpPr/>
              <p:nvPr/>
            </p:nvSpPr>
            <p:spPr>
              <a:xfrm>
                <a:off x="1237913" y="-538223"/>
                <a:ext cx="277792" cy="277792"/>
              </a:xfrm>
              <a:prstGeom prst="rect">
                <a:avLst/>
              </a:prstGeom>
              <a:solidFill>
                <a:srgbClr val="AD5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6E6B3793-B053-367B-6CD4-073180C7C0C7}"/>
              </a:ext>
            </a:extLst>
          </p:cNvPr>
          <p:cNvGrpSpPr/>
          <p:nvPr userDrawn="1"/>
        </p:nvGrpSpPr>
        <p:grpSpPr>
          <a:xfrm>
            <a:off x="9220200" y="3567403"/>
            <a:ext cx="2971800" cy="3122957"/>
            <a:chOff x="10074656" y="4244340"/>
            <a:chExt cx="2117344" cy="2225040"/>
          </a:xfrm>
        </p:grpSpPr>
        <p:sp>
          <p:nvSpPr>
            <p:cNvPr id="16" name="Hexagon 15">
              <a:extLst>
                <a:ext uri="{FF2B5EF4-FFF2-40B4-BE49-F238E27FC236}">
                  <a16:creationId xmlns:a16="http://schemas.microsoft.com/office/drawing/2014/main" id="{C744D517-A0A1-AA90-DCCD-0F00DE706209}"/>
                </a:ext>
              </a:extLst>
            </p:cNvPr>
            <p:cNvSpPr/>
            <p:nvPr userDrawn="1"/>
          </p:nvSpPr>
          <p:spPr>
            <a:xfrm>
              <a:off x="11131296" y="5318760"/>
              <a:ext cx="1060704" cy="91440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55408D82-29FB-97F2-FB02-A65EA4D9A729}"/>
                </a:ext>
              </a:extLst>
            </p:cNvPr>
            <p:cNvSpPr/>
            <p:nvPr userDrawn="1"/>
          </p:nvSpPr>
          <p:spPr>
            <a:xfrm>
              <a:off x="11131296" y="4781550"/>
              <a:ext cx="1060704" cy="91440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822F8557-EE49-F8F2-0D33-6F533AD2E91B}"/>
                </a:ext>
              </a:extLst>
            </p:cNvPr>
            <p:cNvSpPr/>
            <p:nvPr userDrawn="1"/>
          </p:nvSpPr>
          <p:spPr>
            <a:xfrm>
              <a:off x="11131296" y="4244340"/>
              <a:ext cx="1060704" cy="91440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A34BC775-AA2F-4A44-30F0-9BC06E729C89}"/>
                </a:ext>
              </a:extLst>
            </p:cNvPr>
            <p:cNvSpPr/>
            <p:nvPr userDrawn="1"/>
          </p:nvSpPr>
          <p:spPr>
            <a:xfrm>
              <a:off x="10582656" y="5057140"/>
              <a:ext cx="1060704" cy="91440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3B7C35B0-2420-FA45-398C-A058496EF8DE}"/>
                </a:ext>
              </a:extLst>
            </p:cNvPr>
            <p:cNvSpPr/>
            <p:nvPr userDrawn="1"/>
          </p:nvSpPr>
          <p:spPr>
            <a:xfrm>
              <a:off x="10582656" y="5554980"/>
              <a:ext cx="1060704" cy="91440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DBC1139C-E296-A780-DC23-BA5EAC939C74}"/>
                </a:ext>
              </a:extLst>
            </p:cNvPr>
            <p:cNvSpPr/>
            <p:nvPr userDrawn="1"/>
          </p:nvSpPr>
          <p:spPr>
            <a:xfrm>
              <a:off x="10074656" y="5392420"/>
              <a:ext cx="1060704" cy="91440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28883F65-A617-C153-EB1C-1D652D3CCB0F}"/>
              </a:ext>
            </a:extLst>
          </p:cNvPr>
          <p:cNvGrpSpPr/>
          <p:nvPr userDrawn="1"/>
        </p:nvGrpSpPr>
        <p:grpSpPr>
          <a:xfrm>
            <a:off x="0" y="0"/>
            <a:ext cx="2581046" cy="3004602"/>
            <a:chOff x="0" y="0"/>
            <a:chExt cx="2581046" cy="3004602"/>
          </a:xfrm>
        </p:grpSpPr>
        <p:sp>
          <p:nvSpPr>
            <p:cNvPr id="33" name="Hexagon 32">
              <a:extLst>
                <a:ext uri="{FF2B5EF4-FFF2-40B4-BE49-F238E27FC236}">
                  <a16:creationId xmlns:a16="http://schemas.microsoft.com/office/drawing/2014/main" id="{4081DCFA-AF32-E44D-8E51-607EC73923EA}"/>
                </a:ext>
              </a:extLst>
            </p:cNvPr>
            <p:cNvSpPr/>
            <p:nvPr userDrawn="1"/>
          </p:nvSpPr>
          <p:spPr>
            <a:xfrm>
              <a:off x="0" y="0"/>
              <a:ext cx="2581046" cy="222504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a:extLst>
                <a:ext uri="{FF2B5EF4-FFF2-40B4-BE49-F238E27FC236}">
                  <a16:creationId xmlns:a16="http://schemas.microsoft.com/office/drawing/2014/main" id="{4F0A8170-AE3C-7BC4-1B8F-CD6897740C7B}"/>
                </a:ext>
              </a:extLst>
            </p:cNvPr>
            <p:cNvSpPr/>
            <p:nvPr userDrawn="1"/>
          </p:nvSpPr>
          <p:spPr>
            <a:xfrm>
              <a:off x="0" y="1248697"/>
              <a:ext cx="1551137" cy="1337187"/>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a:extLst>
                <a:ext uri="{FF2B5EF4-FFF2-40B4-BE49-F238E27FC236}">
                  <a16:creationId xmlns:a16="http://schemas.microsoft.com/office/drawing/2014/main" id="{1C2F9B11-D7F3-16CF-627A-311D18D77768}"/>
                </a:ext>
              </a:extLst>
            </p:cNvPr>
            <p:cNvSpPr/>
            <p:nvPr userDrawn="1"/>
          </p:nvSpPr>
          <p:spPr>
            <a:xfrm>
              <a:off x="0" y="2241755"/>
              <a:ext cx="884903" cy="762847"/>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16934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6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35" userDrawn="1">
          <p15:clr>
            <a:srgbClr val="F26B43"/>
          </p15:clr>
        </p15:guide>
        <p15:guide id="4" orient="horz" pos="1139" userDrawn="1">
          <p15:clr>
            <a:srgbClr val="F26B43"/>
          </p15:clr>
        </p15:guide>
        <p15:guide id="5" orient="horz" pos="38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8.png"/><Relationship Id="rId7" Type="http://schemas.openxmlformats.org/officeDocument/2006/relationships/diagramColors" Target="../diagrams/colors2.xml"/><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contextures.com/xlsampledata01.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hen115yaohua.wordpress.com/2017/01/27/microsoft-bi-access-hive-tables-on-hortonworks-sandbox/"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Person writing on a notepad">
            <a:extLst>
              <a:ext uri="{FF2B5EF4-FFF2-40B4-BE49-F238E27FC236}">
                <a16:creationId xmlns:a16="http://schemas.microsoft.com/office/drawing/2014/main" id="{B6747FE4-C600-B324-849B-0C115E96421F}"/>
              </a:ext>
            </a:extLst>
          </p:cNvPr>
          <p:cNvPicPr>
            <a:picLocks noChangeAspect="1"/>
          </p:cNvPicPr>
          <p:nvPr/>
        </p:nvPicPr>
        <p:blipFill rotWithShape="1">
          <a:blip r:embed="rId2"/>
          <a:srcRect l="8453"/>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9944C08-8A63-C70A-6B1A-901F32F9B17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lnSpc>
                <a:spcPct val="90000"/>
              </a:lnSpc>
            </a:pPr>
            <a:r>
              <a:rPr lang="en-US" sz="4100"/>
              <a:t>Work Order Data Visualization using PowerBI</a:t>
            </a:r>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1230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C2249-2EA6-97C4-7356-1D84E81F9FB4}"/>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sz="3600"/>
              <a:t>Tools used for data processing and visualization:</a:t>
            </a:r>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2C17484B-7C8F-7D1E-76B5-AB5BBD388DDE}"/>
              </a:ext>
            </a:extLst>
          </p:cNvPr>
          <p:cNvGraphicFramePr/>
          <p:nvPr>
            <p:extLst>
              <p:ext uri="{D42A27DB-BD31-4B8C-83A1-F6EECF244321}">
                <p14:modId xmlns:p14="http://schemas.microsoft.com/office/powerpoint/2010/main" val="406236540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8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p:txBody>
          <a:bodyPr/>
          <a:lstStyle/>
          <a:p>
            <a:r>
              <a:rPr lang="en-US" dirty="0"/>
              <a:t>Data Cleaning</a:t>
            </a:r>
          </a:p>
        </p:txBody>
      </p:sp>
      <p:sp>
        <p:nvSpPr>
          <p:cNvPr id="8" name="Arrow: Bent-Up 7">
            <a:extLst>
              <a:ext uri="{FF2B5EF4-FFF2-40B4-BE49-F238E27FC236}">
                <a16:creationId xmlns:a16="http://schemas.microsoft.com/office/drawing/2014/main" id="{731ED010-D747-0E65-31CD-38E1A92A729B}"/>
              </a:ext>
            </a:extLst>
          </p:cNvPr>
          <p:cNvSpPr/>
          <p:nvPr/>
        </p:nvSpPr>
        <p:spPr>
          <a:xfrm rot="5400000">
            <a:off x="1140130" y="1986315"/>
            <a:ext cx="1013549" cy="2113701"/>
          </a:xfrm>
          <a:prstGeom prst="bentUp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5B0A80A3-6C92-EDAF-AF42-AFD8AAE930CF}"/>
              </a:ext>
            </a:extLst>
          </p:cNvPr>
          <p:cNvPicPr>
            <a:picLocks noChangeAspect="1"/>
          </p:cNvPicPr>
          <p:nvPr/>
        </p:nvPicPr>
        <p:blipFill>
          <a:blip r:embed="rId2"/>
          <a:stretch>
            <a:fillRect/>
          </a:stretch>
        </p:blipFill>
        <p:spPr>
          <a:xfrm>
            <a:off x="304801" y="1484314"/>
            <a:ext cx="8622893" cy="1042245"/>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F0A981E-F01E-4D47-FB51-2A3E6A80477C}"/>
              </a:ext>
            </a:extLst>
          </p:cNvPr>
          <p:cNvPicPr>
            <a:picLocks noChangeAspect="1"/>
          </p:cNvPicPr>
          <p:nvPr/>
        </p:nvPicPr>
        <p:blipFill>
          <a:blip r:embed="rId3"/>
          <a:stretch>
            <a:fillRect/>
          </a:stretch>
        </p:blipFill>
        <p:spPr>
          <a:xfrm>
            <a:off x="2703755" y="2856767"/>
            <a:ext cx="9392111" cy="1386346"/>
          </a:xfrm>
          <a:prstGeom prst="rect">
            <a:avLst/>
          </a:prstGeom>
          <a:ln>
            <a:noFill/>
          </a:ln>
          <a:effectLst>
            <a:outerShdw blurRad="292100" dist="139700" dir="2700000" algn="tl" rotWithShape="0">
              <a:srgbClr val="333333">
                <a:alpha val="65000"/>
              </a:srgbClr>
            </a:outerShdw>
          </a:effectLst>
        </p:spPr>
      </p:pic>
      <p:graphicFrame>
        <p:nvGraphicFramePr>
          <p:cNvPr id="20" name="TextBox 17">
            <a:extLst>
              <a:ext uri="{FF2B5EF4-FFF2-40B4-BE49-F238E27FC236}">
                <a16:creationId xmlns:a16="http://schemas.microsoft.com/office/drawing/2014/main" id="{70220298-1156-0744-3D52-777D0BA61B18}"/>
              </a:ext>
            </a:extLst>
          </p:cNvPr>
          <p:cNvGraphicFramePr/>
          <p:nvPr/>
        </p:nvGraphicFramePr>
        <p:xfrm>
          <a:off x="404352" y="4573321"/>
          <a:ext cx="11383296" cy="1754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753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p:txBody>
          <a:bodyPr/>
          <a:lstStyle/>
          <a:p>
            <a:r>
              <a:rPr lang="en-US" dirty="0"/>
              <a:t>Data Storage</a:t>
            </a:r>
          </a:p>
        </p:txBody>
      </p:sp>
      <p:pic>
        <p:nvPicPr>
          <p:cNvPr id="4" name="Picture 3">
            <a:extLst>
              <a:ext uri="{FF2B5EF4-FFF2-40B4-BE49-F238E27FC236}">
                <a16:creationId xmlns:a16="http://schemas.microsoft.com/office/drawing/2014/main" id="{578E493F-5E43-02C0-F529-1B33173DA017}"/>
              </a:ext>
            </a:extLst>
          </p:cNvPr>
          <p:cNvPicPr>
            <a:picLocks noChangeAspect="1"/>
          </p:cNvPicPr>
          <p:nvPr/>
        </p:nvPicPr>
        <p:blipFill>
          <a:blip r:embed="rId2"/>
          <a:stretch>
            <a:fillRect/>
          </a:stretch>
        </p:blipFill>
        <p:spPr>
          <a:xfrm>
            <a:off x="914518" y="1798948"/>
            <a:ext cx="4281058" cy="168476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5E9EFD7-9930-EBC7-D41E-6B0C46BB6B70}"/>
              </a:ext>
            </a:extLst>
          </p:cNvPr>
          <p:cNvPicPr>
            <a:picLocks noChangeAspect="1"/>
          </p:cNvPicPr>
          <p:nvPr/>
        </p:nvPicPr>
        <p:blipFill>
          <a:blip r:embed="rId3"/>
          <a:stretch>
            <a:fillRect/>
          </a:stretch>
        </p:blipFill>
        <p:spPr>
          <a:xfrm>
            <a:off x="5850193" y="2032064"/>
            <a:ext cx="6019901" cy="121853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17CDED7-DA33-B45D-C1BD-ACE7E04C4935}"/>
              </a:ext>
            </a:extLst>
          </p:cNvPr>
          <p:cNvSpPr txBox="1"/>
          <p:nvPr/>
        </p:nvSpPr>
        <p:spPr>
          <a:xfrm>
            <a:off x="2054944" y="3677268"/>
            <a:ext cx="1569660" cy="369332"/>
          </a:xfrm>
          <a:prstGeom prst="rect">
            <a:avLst/>
          </a:prstGeom>
          <a:noFill/>
        </p:spPr>
        <p:txBody>
          <a:bodyPr wrap="none" rtlCol="0">
            <a:spAutoFit/>
          </a:bodyPr>
          <a:lstStyle/>
          <a:p>
            <a:r>
              <a:rPr lang="en-US" b="1" dirty="0"/>
              <a:t>Local Server</a:t>
            </a:r>
          </a:p>
        </p:txBody>
      </p:sp>
      <p:sp>
        <p:nvSpPr>
          <p:cNvPr id="11" name="TextBox 10">
            <a:extLst>
              <a:ext uri="{FF2B5EF4-FFF2-40B4-BE49-F238E27FC236}">
                <a16:creationId xmlns:a16="http://schemas.microsoft.com/office/drawing/2014/main" id="{A6E5C675-4E6D-6307-88C7-921BE2C81EE0}"/>
              </a:ext>
            </a:extLst>
          </p:cNvPr>
          <p:cNvSpPr txBox="1"/>
          <p:nvPr/>
        </p:nvSpPr>
        <p:spPr>
          <a:xfrm>
            <a:off x="7595440" y="3682186"/>
            <a:ext cx="2390398" cy="369332"/>
          </a:xfrm>
          <a:prstGeom prst="rect">
            <a:avLst/>
          </a:prstGeom>
          <a:noFill/>
        </p:spPr>
        <p:txBody>
          <a:bodyPr wrap="none" rtlCol="0">
            <a:spAutoFit/>
          </a:bodyPr>
          <a:lstStyle/>
          <a:p>
            <a:r>
              <a:rPr lang="en-US" b="1" dirty="0"/>
              <a:t>Hadoop File System</a:t>
            </a:r>
          </a:p>
        </p:txBody>
      </p:sp>
      <p:graphicFrame>
        <p:nvGraphicFramePr>
          <p:cNvPr id="20" name="TextBox 17">
            <a:extLst>
              <a:ext uri="{FF2B5EF4-FFF2-40B4-BE49-F238E27FC236}">
                <a16:creationId xmlns:a16="http://schemas.microsoft.com/office/drawing/2014/main" id="{CF1A8022-DB4D-73D5-FCC9-80E2700E1EBF}"/>
              </a:ext>
            </a:extLst>
          </p:cNvPr>
          <p:cNvGraphicFramePr/>
          <p:nvPr>
            <p:extLst>
              <p:ext uri="{D42A27DB-BD31-4B8C-83A1-F6EECF244321}">
                <p14:modId xmlns:p14="http://schemas.microsoft.com/office/powerpoint/2010/main" val="2180835310"/>
              </p:ext>
            </p:extLst>
          </p:nvPr>
        </p:nvGraphicFramePr>
        <p:xfrm>
          <a:off x="404352" y="4573321"/>
          <a:ext cx="11383296" cy="1754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420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a:xfrm>
            <a:off x="677334" y="383457"/>
            <a:ext cx="8596668" cy="1320800"/>
          </a:xfrm>
        </p:spPr>
        <p:txBody>
          <a:bodyPr/>
          <a:lstStyle/>
          <a:p>
            <a:r>
              <a:rPr lang="en-US" dirty="0"/>
              <a:t>Data Processing</a:t>
            </a:r>
          </a:p>
        </p:txBody>
      </p:sp>
      <p:sp>
        <p:nvSpPr>
          <p:cNvPr id="18" name="TextBox 17">
            <a:extLst>
              <a:ext uri="{FF2B5EF4-FFF2-40B4-BE49-F238E27FC236}">
                <a16:creationId xmlns:a16="http://schemas.microsoft.com/office/drawing/2014/main" id="{3F345841-347D-432B-2AB0-3FF9D43BA8E8}"/>
              </a:ext>
            </a:extLst>
          </p:cNvPr>
          <p:cNvSpPr txBox="1"/>
          <p:nvPr/>
        </p:nvSpPr>
        <p:spPr>
          <a:xfrm>
            <a:off x="394520" y="4638975"/>
            <a:ext cx="9811364"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dirty="0">
                <a:solidFill>
                  <a:prstClr val="black">
                    <a:hueOff val="0"/>
                    <a:satOff val="0"/>
                    <a:lumOff val="0"/>
                    <a:alphaOff val="0"/>
                  </a:prstClr>
                </a:solidFill>
                <a:latin typeface="Trebuchet MS" panose="020B0603020202020204"/>
              </a:rPr>
              <a:t>As per the data, tables with proper required schema were created in mysql.</a:t>
            </a:r>
          </a:p>
          <a:p>
            <a:pPr marL="285750" indent="-285750">
              <a:buFont typeface="Arial"/>
              <a:buChar char="•"/>
            </a:pPr>
            <a:r>
              <a:rPr lang="en-US" sz="1900" dirty="0">
                <a:solidFill>
                  <a:prstClr val="black">
                    <a:hueOff val="0"/>
                    <a:satOff val="0"/>
                    <a:lumOff val="0"/>
                    <a:alphaOff val="0"/>
                  </a:prstClr>
                </a:solidFill>
                <a:latin typeface="Trebuchet MS" panose="020B0603020202020204"/>
              </a:rPr>
              <a:t>Data was loaded into the respective mysql tables using load commands. Below is a sample of both commands</a:t>
            </a:r>
          </a:p>
        </p:txBody>
      </p:sp>
      <p:sp>
        <p:nvSpPr>
          <p:cNvPr id="10" name="Arrow: Right 9">
            <a:extLst>
              <a:ext uri="{FF2B5EF4-FFF2-40B4-BE49-F238E27FC236}">
                <a16:creationId xmlns:a16="http://schemas.microsoft.com/office/drawing/2014/main" id="{F272DDBE-738C-1196-BC5D-0438FDA158D8}"/>
              </a:ext>
            </a:extLst>
          </p:cNvPr>
          <p:cNvSpPr/>
          <p:nvPr/>
        </p:nvSpPr>
        <p:spPr>
          <a:xfrm>
            <a:off x="4657488" y="2480793"/>
            <a:ext cx="511277" cy="2095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F6F4742-B11A-D93F-241F-3C076CCF4A6E}"/>
              </a:ext>
            </a:extLst>
          </p:cNvPr>
          <p:cNvSpPr/>
          <p:nvPr/>
        </p:nvSpPr>
        <p:spPr>
          <a:xfrm>
            <a:off x="4672238" y="2475878"/>
            <a:ext cx="511277" cy="2095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6AA776-9255-AF89-0B45-B926A08F0FC5}"/>
              </a:ext>
            </a:extLst>
          </p:cNvPr>
          <p:cNvSpPr txBox="1"/>
          <p:nvPr/>
        </p:nvSpPr>
        <p:spPr>
          <a:xfrm>
            <a:off x="1580545" y="5635492"/>
            <a:ext cx="2998000" cy="461665"/>
          </a:xfrm>
          <a:prstGeom prst="rect">
            <a:avLst/>
          </a:prstGeom>
          <a:noFill/>
        </p:spPr>
        <p:txBody>
          <a:bodyPr wrap="none" rtlCol="0">
            <a:spAutoFit/>
          </a:bodyPr>
          <a:lstStyle/>
          <a:p>
            <a:r>
              <a:rPr lang="en-US" sz="1200" b="1" dirty="0">
                <a:latin typeface="Calibri"/>
                <a:cs typeface="Arial"/>
              </a:rPr>
              <a:t>create table District(</a:t>
            </a:r>
            <a:r>
              <a:rPr lang="en-US" sz="1200" b="1" dirty="0" err="1">
                <a:latin typeface="Calibri"/>
                <a:cs typeface="Arial"/>
              </a:rPr>
              <a:t>DistrictID</a:t>
            </a:r>
            <a:r>
              <a:rPr lang="en-US" sz="1200" b="1" dirty="0">
                <a:latin typeface="Calibri"/>
                <a:cs typeface="Arial"/>
              </a:rPr>
              <a:t> varchar(255), </a:t>
            </a:r>
          </a:p>
          <a:p>
            <a:r>
              <a:rPr lang="en-US" sz="1200" b="1" dirty="0">
                <a:latin typeface="Calibri"/>
                <a:cs typeface="Arial"/>
              </a:rPr>
              <a:t>DistrictName varchar(255));</a:t>
            </a:r>
          </a:p>
        </p:txBody>
      </p:sp>
      <p:sp>
        <p:nvSpPr>
          <p:cNvPr id="15" name="TextBox 14">
            <a:extLst>
              <a:ext uri="{FF2B5EF4-FFF2-40B4-BE49-F238E27FC236}">
                <a16:creationId xmlns:a16="http://schemas.microsoft.com/office/drawing/2014/main" id="{8ED5FBB5-0181-8F92-25B0-FA35302B8819}"/>
              </a:ext>
            </a:extLst>
          </p:cNvPr>
          <p:cNvSpPr txBox="1"/>
          <p:nvPr/>
        </p:nvSpPr>
        <p:spPr>
          <a:xfrm>
            <a:off x="6019241" y="5321177"/>
            <a:ext cx="4367734" cy="1015663"/>
          </a:xfrm>
          <a:prstGeom prst="rect">
            <a:avLst/>
          </a:prstGeom>
          <a:noFill/>
        </p:spPr>
        <p:txBody>
          <a:bodyPr wrap="none" rtlCol="0">
            <a:spAutoFit/>
          </a:bodyPr>
          <a:lstStyle/>
          <a:p>
            <a:endParaRPr lang="en-US" sz="1200" b="1" dirty="0">
              <a:latin typeface="Calibri"/>
              <a:cs typeface="Arial"/>
            </a:endParaRPr>
          </a:p>
          <a:p>
            <a:r>
              <a:rPr lang="en-US" sz="1200" b="1" dirty="0">
                <a:latin typeface="Calibri"/>
                <a:cs typeface="Arial"/>
              </a:rPr>
              <a:t>LOAD DATA LOCAL INFILE '/home/</a:t>
            </a:r>
            <a:r>
              <a:rPr lang="en-US" sz="1200" b="1" dirty="0" err="1">
                <a:latin typeface="Calibri"/>
                <a:cs typeface="Arial"/>
              </a:rPr>
              <a:t>hdfs</a:t>
            </a:r>
            <a:r>
              <a:rPr lang="en-US" sz="1200" b="1" dirty="0">
                <a:latin typeface="Calibri"/>
                <a:cs typeface="Arial"/>
              </a:rPr>
              <a:t>/Project_1043/District.csv' </a:t>
            </a:r>
          </a:p>
          <a:p>
            <a:r>
              <a:rPr lang="en-US" sz="1200" b="1" dirty="0">
                <a:latin typeface="Calibri"/>
                <a:cs typeface="Arial"/>
              </a:rPr>
              <a:t>INTO TABLE District</a:t>
            </a:r>
          </a:p>
          <a:p>
            <a:r>
              <a:rPr lang="en-US" sz="1200" b="1" dirty="0">
                <a:latin typeface="Calibri"/>
                <a:cs typeface="Arial"/>
              </a:rPr>
              <a:t>FIELDS TERMINATED BY ','</a:t>
            </a:r>
          </a:p>
          <a:p>
            <a:r>
              <a:rPr lang="en-US" sz="1200" b="1" dirty="0">
                <a:latin typeface="Calibri"/>
                <a:cs typeface="Arial"/>
              </a:rPr>
              <a:t>LINES TERMINATED BY '\n'; </a:t>
            </a:r>
          </a:p>
        </p:txBody>
      </p:sp>
      <p:pic>
        <p:nvPicPr>
          <p:cNvPr id="4" name="Picture 3">
            <a:extLst>
              <a:ext uri="{FF2B5EF4-FFF2-40B4-BE49-F238E27FC236}">
                <a16:creationId xmlns:a16="http://schemas.microsoft.com/office/drawing/2014/main" id="{DD43CBB1-8E69-404F-CFE5-D25159969A92}"/>
              </a:ext>
            </a:extLst>
          </p:cNvPr>
          <p:cNvPicPr>
            <a:picLocks noChangeAspect="1"/>
          </p:cNvPicPr>
          <p:nvPr/>
        </p:nvPicPr>
        <p:blipFill>
          <a:blip r:embed="rId2"/>
          <a:stretch>
            <a:fillRect/>
          </a:stretch>
        </p:blipFill>
        <p:spPr>
          <a:xfrm>
            <a:off x="2082386" y="1365302"/>
            <a:ext cx="1950889" cy="275105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1CDE6E9-81FD-4C87-89C8-EC5D5DB1AA68}"/>
              </a:ext>
            </a:extLst>
          </p:cNvPr>
          <p:cNvPicPr>
            <a:picLocks noChangeAspect="1"/>
          </p:cNvPicPr>
          <p:nvPr/>
        </p:nvPicPr>
        <p:blipFill>
          <a:blip r:embed="rId3"/>
          <a:stretch>
            <a:fillRect/>
          </a:stretch>
        </p:blipFill>
        <p:spPr>
          <a:xfrm>
            <a:off x="5621047" y="1385479"/>
            <a:ext cx="5075360" cy="27510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4770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a:xfrm>
            <a:off x="677333" y="609600"/>
            <a:ext cx="10551105" cy="1320800"/>
          </a:xfrm>
        </p:spPr>
        <p:txBody>
          <a:bodyPr>
            <a:normAutofit/>
          </a:bodyPr>
          <a:lstStyle/>
          <a:p>
            <a:r>
              <a:rPr lang="en-US" dirty="0"/>
              <a:t>Data Processing (Continued..) : Approach 1</a:t>
            </a:r>
          </a:p>
        </p:txBody>
      </p:sp>
      <p:sp>
        <p:nvSpPr>
          <p:cNvPr id="18" name="TextBox 17">
            <a:extLst>
              <a:ext uri="{FF2B5EF4-FFF2-40B4-BE49-F238E27FC236}">
                <a16:creationId xmlns:a16="http://schemas.microsoft.com/office/drawing/2014/main" id="{3F345841-347D-432B-2AB0-3FF9D43BA8E8}"/>
              </a:ext>
            </a:extLst>
          </p:cNvPr>
          <p:cNvSpPr txBox="1"/>
          <p:nvPr/>
        </p:nvSpPr>
        <p:spPr>
          <a:xfrm>
            <a:off x="325693" y="4037702"/>
            <a:ext cx="9762204"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dirty="0">
                <a:solidFill>
                  <a:prstClr val="black">
                    <a:hueOff val="0"/>
                    <a:satOff val="0"/>
                    <a:lumOff val="0"/>
                    <a:alphaOff val="0"/>
                  </a:prstClr>
                </a:solidFill>
                <a:latin typeface="Trebuchet MS" panose="020B0603020202020204"/>
              </a:rPr>
              <a:t>As per the data, External Tables with proper required schema were created in hive.</a:t>
            </a:r>
          </a:p>
          <a:p>
            <a:pPr marL="285750" indent="-285750">
              <a:buFont typeface="Arial"/>
              <a:buChar char="•"/>
            </a:pPr>
            <a:r>
              <a:rPr lang="en-US" sz="1900" dirty="0">
                <a:solidFill>
                  <a:prstClr val="black">
                    <a:hueOff val="0"/>
                    <a:satOff val="0"/>
                    <a:lumOff val="0"/>
                    <a:alphaOff val="0"/>
                  </a:prstClr>
                </a:solidFill>
                <a:latin typeface="Trebuchet MS" panose="020B0603020202020204"/>
              </a:rPr>
              <a:t>Data was loaded into the hive tables from mysql using Sqoop import commands. Below is a sample of both commands</a:t>
            </a:r>
          </a:p>
        </p:txBody>
      </p:sp>
      <p:pic>
        <p:nvPicPr>
          <p:cNvPr id="5" name="Picture 4">
            <a:extLst>
              <a:ext uri="{FF2B5EF4-FFF2-40B4-BE49-F238E27FC236}">
                <a16:creationId xmlns:a16="http://schemas.microsoft.com/office/drawing/2014/main" id="{FF74F1B9-A629-E6F1-A6E7-E75784060CF0}"/>
              </a:ext>
            </a:extLst>
          </p:cNvPr>
          <p:cNvPicPr>
            <a:picLocks noChangeAspect="1"/>
          </p:cNvPicPr>
          <p:nvPr/>
        </p:nvPicPr>
        <p:blipFill>
          <a:blip r:embed="rId2"/>
          <a:stretch>
            <a:fillRect/>
          </a:stretch>
        </p:blipFill>
        <p:spPr>
          <a:xfrm>
            <a:off x="2121204" y="1584799"/>
            <a:ext cx="3391194" cy="18442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37381F1-A8BA-F127-5D2C-4C7AE763F43E}"/>
              </a:ext>
            </a:extLst>
          </p:cNvPr>
          <p:cNvPicPr>
            <a:picLocks noChangeAspect="1"/>
          </p:cNvPicPr>
          <p:nvPr/>
        </p:nvPicPr>
        <p:blipFill>
          <a:blip r:embed="rId3"/>
          <a:stretch>
            <a:fillRect/>
          </a:stretch>
        </p:blipFill>
        <p:spPr>
          <a:xfrm>
            <a:off x="6311059" y="1584800"/>
            <a:ext cx="3090091" cy="1844200"/>
          </a:xfrm>
          <a:prstGeom prst="rect">
            <a:avLst/>
          </a:prstGeom>
          <a:ln>
            <a:noFill/>
          </a:ln>
          <a:effectLst>
            <a:outerShdw blurRad="292100" dist="139700" dir="2700000" algn="tl" rotWithShape="0">
              <a:srgbClr val="333333">
                <a:alpha val="65000"/>
              </a:srgbClr>
            </a:outerShdw>
          </a:effectLst>
        </p:spPr>
      </p:pic>
      <p:sp>
        <p:nvSpPr>
          <p:cNvPr id="10" name="Arrow: Right 9">
            <a:extLst>
              <a:ext uri="{FF2B5EF4-FFF2-40B4-BE49-F238E27FC236}">
                <a16:creationId xmlns:a16="http://schemas.microsoft.com/office/drawing/2014/main" id="{F272DDBE-738C-1196-BC5D-0438FDA158D8}"/>
              </a:ext>
            </a:extLst>
          </p:cNvPr>
          <p:cNvSpPr/>
          <p:nvPr/>
        </p:nvSpPr>
        <p:spPr>
          <a:xfrm>
            <a:off x="5650548" y="2402135"/>
            <a:ext cx="511277" cy="2095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F6F4742-B11A-D93F-241F-3C076CCF4A6E}"/>
              </a:ext>
            </a:extLst>
          </p:cNvPr>
          <p:cNvSpPr/>
          <p:nvPr/>
        </p:nvSpPr>
        <p:spPr>
          <a:xfrm>
            <a:off x="5665298" y="2397220"/>
            <a:ext cx="511277" cy="2095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6AA776-9255-AF89-0B45-B926A08F0FC5}"/>
              </a:ext>
            </a:extLst>
          </p:cNvPr>
          <p:cNvSpPr txBox="1"/>
          <p:nvPr/>
        </p:nvSpPr>
        <p:spPr>
          <a:xfrm>
            <a:off x="1054510" y="5141831"/>
            <a:ext cx="4679807" cy="1015663"/>
          </a:xfrm>
          <a:prstGeom prst="rect">
            <a:avLst/>
          </a:prstGeom>
          <a:noFill/>
        </p:spPr>
        <p:txBody>
          <a:bodyPr wrap="none" rtlCol="0">
            <a:spAutoFit/>
          </a:bodyPr>
          <a:lstStyle/>
          <a:p>
            <a:r>
              <a:rPr lang="en-US" sz="1200" b="1" dirty="0">
                <a:latin typeface="Calibri"/>
                <a:cs typeface="Arial"/>
              </a:rPr>
              <a:t>create external table Province(</a:t>
            </a:r>
            <a:r>
              <a:rPr lang="en-US" sz="1200" b="1" dirty="0" err="1">
                <a:latin typeface="Calibri"/>
                <a:cs typeface="Arial"/>
              </a:rPr>
              <a:t>ProvinceID</a:t>
            </a:r>
            <a:r>
              <a:rPr lang="en-US" sz="1200" b="1" dirty="0">
                <a:latin typeface="Calibri"/>
                <a:cs typeface="Arial"/>
              </a:rPr>
              <a:t> string, ProvinceName string)</a:t>
            </a:r>
          </a:p>
          <a:p>
            <a:r>
              <a:rPr lang="en-US" sz="1200" b="1" dirty="0">
                <a:latin typeface="Calibri"/>
                <a:cs typeface="Arial"/>
              </a:rPr>
              <a:t>row format delimited</a:t>
            </a:r>
          </a:p>
          <a:p>
            <a:r>
              <a:rPr lang="en-US" sz="1200" b="1" dirty="0">
                <a:latin typeface="Calibri"/>
                <a:cs typeface="Arial"/>
              </a:rPr>
              <a:t>fields terminated by ','</a:t>
            </a:r>
          </a:p>
          <a:p>
            <a:r>
              <a:rPr lang="en-US" sz="1200" b="1" dirty="0">
                <a:latin typeface="Calibri"/>
                <a:cs typeface="Arial"/>
              </a:rPr>
              <a:t>stored as </a:t>
            </a:r>
            <a:r>
              <a:rPr lang="en-US" sz="1200" b="1" dirty="0" err="1">
                <a:latin typeface="Calibri"/>
                <a:cs typeface="Arial"/>
              </a:rPr>
              <a:t>textfile</a:t>
            </a:r>
            <a:endParaRPr lang="en-US" sz="1200" b="1" dirty="0">
              <a:latin typeface="Calibri"/>
              <a:cs typeface="Arial"/>
            </a:endParaRPr>
          </a:p>
          <a:p>
            <a:r>
              <a:rPr lang="en-US" sz="1200" b="1" dirty="0">
                <a:latin typeface="Calibri"/>
                <a:cs typeface="Arial"/>
              </a:rPr>
              <a:t>location '/Project_1043/</a:t>
            </a:r>
            <a:r>
              <a:rPr lang="en-US" sz="1200" b="1" dirty="0" err="1">
                <a:latin typeface="Calibri"/>
                <a:cs typeface="Arial"/>
              </a:rPr>
              <a:t>ExternalTables</a:t>
            </a:r>
            <a:r>
              <a:rPr lang="en-US" sz="1200" b="1" dirty="0">
                <a:latin typeface="Calibri"/>
                <a:cs typeface="Arial"/>
              </a:rPr>
              <a:t>/Province';</a:t>
            </a:r>
          </a:p>
        </p:txBody>
      </p:sp>
      <p:sp>
        <p:nvSpPr>
          <p:cNvPr id="15" name="TextBox 14">
            <a:extLst>
              <a:ext uri="{FF2B5EF4-FFF2-40B4-BE49-F238E27FC236}">
                <a16:creationId xmlns:a16="http://schemas.microsoft.com/office/drawing/2014/main" id="{8ED5FBB5-0181-8F92-25B0-FA35302B8819}"/>
              </a:ext>
            </a:extLst>
          </p:cNvPr>
          <p:cNvSpPr txBox="1"/>
          <p:nvPr/>
        </p:nvSpPr>
        <p:spPr>
          <a:xfrm>
            <a:off x="6194320" y="5184180"/>
            <a:ext cx="5471050" cy="830997"/>
          </a:xfrm>
          <a:prstGeom prst="rect">
            <a:avLst/>
          </a:prstGeom>
          <a:noFill/>
        </p:spPr>
        <p:txBody>
          <a:bodyPr wrap="none" rtlCol="0">
            <a:spAutoFit/>
          </a:bodyPr>
          <a:lstStyle/>
          <a:p>
            <a:endParaRPr lang="en-US" sz="1200" b="1" dirty="0">
              <a:latin typeface="Calibri"/>
              <a:cs typeface="Arial"/>
            </a:endParaRPr>
          </a:p>
          <a:p>
            <a:r>
              <a:rPr lang="en-US" sz="1200" b="1" dirty="0" err="1">
                <a:latin typeface="Calibri"/>
                <a:cs typeface="Arial"/>
              </a:rPr>
              <a:t>sqoop</a:t>
            </a:r>
            <a:r>
              <a:rPr lang="en-US" sz="1200" b="1" dirty="0">
                <a:latin typeface="Calibri"/>
                <a:cs typeface="Arial"/>
              </a:rPr>
              <a:t>-import --connect </a:t>
            </a:r>
            <a:r>
              <a:rPr lang="en-US" sz="1200" b="1" dirty="0" err="1">
                <a:latin typeface="Calibri"/>
                <a:cs typeface="Arial"/>
              </a:rPr>
              <a:t>jdbc:mysql</a:t>
            </a:r>
            <a:r>
              <a:rPr lang="en-US" sz="1200" b="1" dirty="0">
                <a:latin typeface="Calibri"/>
                <a:cs typeface="Arial"/>
              </a:rPr>
              <a:t>://sandbox-hdp.hortonworks.com/Project1043 </a:t>
            </a:r>
          </a:p>
          <a:p>
            <a:r>
              <a:rPr lang="en-US" sz="1200" b="1" dirty="0">
                <a:latin typeface="Calibri"/>
                <a:cs typeface="Arial"/>
              </a:rPr>
              <a:t>--username root --P --table Province --hive-import --hive-table Province </a:t>
            </a:r>
          </a:p>
          <a:p>
            <a:r>
              <a:rPr lang="en-US" sz="1200" b="1" dirty="0">
                <a:latin typeface="Calibri"/>
                <a:cs typeface="Arial"/>
              </a:rPr>
              <a:t>--hive-database Project1043 -m 1 --fields-terminated-by ',’;</a:t>
            </a:r>
          </a:p>
        </p:txBody>
      </p:sp>
    </p:spTree>
    <p:extLst>
      <p:ext uri="{BB962C8B-B14F-4D97-AF65-F5344CB8AC3E}">
        <p14:creationId xmlns:p14="http://schemas.microsoft.com/office/powerpoint/2010/main" val="257644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a:xfrm>
            <a:off x="677334" y="609600"/>
            <a:ext cx="9548214" cy="1320800"/>
          </a:xfrm>
        </p:spPr>
        <p:txBody>
          <a:bodyPr>
            <a:normAutofit/>
          </a:bodyPr>
          <a:lstStyle/>
          <a:p>
            <a:r>
              <a:rPr lang="en-US" dirty="0"/>
              <a:t>Data Processing (Continued..) : Approach 2</a:t>
            </a:r>
          </a:p>
        </p:txBody>
      </p:sp>
      <p:sp>
        <p:nvSpPr>
          <p:cNvPr id="18" name="TextBox 17">
            <a:extLst>
              <a:ext uri="{FF2B5EF4-FFF2-40B4-BE49-F238E27FC236}">
                <a16:creationId xmlns:a16="http://schemas.microsoft.com/office/drawing/2014/main" id="{3F345841-347D-432B-2AB0-3FF9D43BA8E8}"/>
              </a:ext>
            </a:extLst>
          </p:cNvPr>
          <p:cNvSpPr txBox="1"/>
          <p:nvPr/>
        </p:nvSpPr>
        <p:spPr>
          <a:xfrm>
            <a:off x="325693" y="4037702"/>
            <a:ext cx="10961739"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dirty="0">
                <a:solidFill>
                  <a:prstClr val="black">
                    <a:hueOff val="0"/>
                    <a:satOff val="0"/>
                    <a:lumOff val="0"/>
                    <a:alphaOff val="0"/>
                  </a:prstClr>
                </a:solidFill>
                <a:latin typeface="Trebuchet MS" panose="020B0603020202020204"/>
              </a:rPr>
              <a:t>As per the tables in mysql, Managed Tables were created in hive using </a:t>
            </a:r>
            <a:r>
              <a:rPr lang="en-US" sz="1900" dirty="0" err="1">
                <a:solidFill>
                  <a:prstClr val="black">
                    <a:hueOff val="0"/>
                    <a:satOff val="0"/>
                    <a:lumOff val="0"/>
                    <a:alphaOff val="0"/>
                  </a:prstClr>
                </a:solidFill>
                <a:latin typeface="Trebuchet MS" panose="020B0603020202020204"/>
              </a:rPr>
              <a:t>sqoop</a:t>
            </a:r>
            <a:r>
              <a:rPr lang="en-US" sz="1900" dirty="0">
                <a:solidFill>
                  <a:prstClr val="black">
                    <a:hueOff val="0"/>
                    <a:satOff val="0"/>
                    <a:lumOff val="0"/>
                    <a:alphaOff val="0"/>
                  </a:prstClr>
                </a:solidFill>
                <a:latin typeface="Trebuchet MS" panose="020B0603020202020204"/>
              </a:rPr>
              <a:t> import commands.</a:t>
            </a:r>
          </a:p>
          <a:p>
            <a:pPr marL="285750" indent="-285750">
              <a:buFont typeface="Arial"/>
              <a:buChar char="•"/>
            </a:pPr>
            <a:r>
              <a:rPr lang="en-US" sz="1900" dirty="0">
                <a:solidFill>
                  <a:prstClr val="black">
                    <a:hueOff val="0"/>
                    <a:satOff val="0"/>
                    <a:lumOff val="0"/>
                    <a:alphaOff val="0"/>
                  </a:prstClr>
                </a:solidFill>
                <a:latin typeface="Trebuchet MS" panose="020B0603020202020204"/>
              </a:rPr>
              <a:t>After the tables were created, they were altered to be External Tables. Below is a sample of both commands</a:t>
            </a:r>
          </a:p>
        </p:txBody>
      </p:sp>
      <p:pic>
        <p:nvPicPr>
          <p:cNvPr id="5" name="Picture 4">
            <a:extLst>
              <a:ext uri="{FF2B5EF4-FFF2-40B4-BE49-F238E27FC236}">
                <a16:creationId xmlns:a16="http://schemas.microsoft.com/office/drawing/2014/main" id="{FF74F1B9-A629-E6F1-A6E7-E75784060CF0}"/>
              </a:ext>
            </a:extLst>
          </p:cNvPr>
          <p:cNvPicPr>
            <a:picLocks noChangeAspect="1"/>
          </p:cNvPicPr>
          <p:nvPr/>
        </p:nvPicPr>
        <p:blipFill>
          <a:blip r:embed="rId2"/>
          <a:stretch>
            <a:fillRect/>
          </a:stretch>
        </p:blipFill>
        <p:spPr>
          <a:xfrm>
            <a:off x="2121204" y="1584799"/>
            <a:ext cx="3391194" cy="18442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37381F1-A8BA-F127-5D2C-4C7AE763F43E}"/>
              </a:ext>
            </a:extLst>
          </p:cNvPr>
          <p:cNvPicPr>
            <a:picLocks noChangeAspect="1"/>
          </p:cNvPicPr>
          <p:nvPr/>
        </p:nvPicPr>
        <p:blipFill>
          <a:blip r:embed="rId3"/>
          <a:stretch>
            <a:fillRect/>
          </a:stretch>
        </p:blipFill>
        <p:spPr>
          <a:xfrm>
            <a:off x="6311059" y="1584800"/>
            <a:ext cx="3090091" cy="1844200"/>
          </a:xfrm>
          <a:prstGeom prst="rect">
            <a:avLst/>
          </a:prstGeom>
          <a:ln>
            <a:noFill/>
          </a:ln>
          <a:effectLst>
            <a:outerShdw blurRad="292100" dist="139700" dir="2700000" algn="tl" rotWithShape="0">
              <a:srgbClr val="333333">
                <a:alpha val="65000"/>
              </a:srgbClr>
            </a:outerShdw>
          </a:effectLst>
        </p:spPr>
      </p:pic>
      <p:sp>
        <p:nvSpPr>
          <p:cNvPr id="10" name="Arrow: Right 9">
            <a:extLst>
              <a:ext uri="{FF2B5EF4-FFF2-40B4-BE49-F238E27FC236}">
                <a16:creationId xmlns:a16="http://schemas.microsoft.com/office/drawing/2014/main" id="{F272DDBE-738C-1196-BC5D-0438FDA158D8}"/>
              </a:ext>
            </a:extLst>
          </p:cNvPr>
          <p:cNvSpPr/>
          <p:nvPr/>
        </p:nvSpPr>
        <p:spPr>
          <a:xfrm>
            <a:off x="5650548" y="2402135"/>
            <a:ext cx="511277" cy="2095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F6F4742-B11A-D93F-241F-3C076CCF4A6E}"/>
              </a:ext>
            </a:extLst>
          </p:cNvPr>
          <p:cNvSpPr/>
          <p:nvPr/>
        </p:nvSpPr>
        <p:spPr>
          <a:xfrm>
            <a:off x="5665298" y="2397220"/>
            <a:ext cx="511277" cy="2095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6AA776-9255-AF89-0B45-B926A08F0FC5}"/>
              </a:ext>
            </a:extLst>
          </p:cNvPr>
          <p:cNvSpPr txBox="1"/>
          <p:nvPr/>
        </p:nvSpPr>
        <p:spPr>
          <a:xfrm>
            <a:off x="889200" y="5082838"/>
            <a:ext cx="5471050" cy="646331"/>
          </a:xfrm>
          <a:prstGeom prst="rect">
            <a:avLst/>
          </a:prstGeom>
          <a:noFill/>
        </p:spPr>
        <p:txBody>
          <a:bodyPr wrap="none" rtlCol="0">
            <a:spAutoFit/>
          </a:bodyPr>
          <a:lstStyle/>
          <a:p>
            <a:r>
              <a:rPr lang="en-US" sz="1200" b="1" dirty="0" err="1">
                <a:latin typeface="Calibri"/>
                <a:cs typeface="Arial"/>
              </a:rPr>
              <a:t>sqoop</a:t>
            </a:r>
            <a:r>
              <a:rPr lang="en-US" sz="1200" b="1" dirty="0">
                <a:latin typeface="Calibri"/>
                <a:cs typeface="Arial"/>
              </a:rPr>
              <a:t>-import --connect </a:t>
            </a:r>
            <a:r>
              <a:rPr lang="en-US" sz="1200" b="1" dirty="0" err="1">
                <a:latin typeface="Calibri"/>
                <a:cs typeface="Arial"/>
              </a:rPr>
              <a:t>jdbc:mysql</a:t>
            </a:r>
            <a:r>
              <a:rPr lang="en-US" sz="1200" b="1" dirty="0">
                <a:latin typeface="Calibri"/>
                <a:cs typeface="Arial"/>
              </a:rPr>
              <a:t>://sandbox-hdp.hortonworks.com/Project1043 </a:t>
            </a:r>
          </a:p>
          <a:p>
            <a:r>
              <a:rPr lang="en-US" sz="1200" b="1" dirty="0">
                <a:latin typeface="Calibri"/>
                <a:cs typeface="Arial"/>
              </a:rPr>
              <a:t>--username root --P --table Province --hive-import --create-hive-table </a:t>
            </a:r>
          </a:p>
          <a:p>
            <a:r>
              <a:rPr lang="en-US" sz="1200" b="1" dirty="0">
                <a:latin typeface="Calibri"/>
                <a:cs typeface="Arial"/>
              </a:rPr>
              <a:t>--hive-table Province --hive-database Project1043 -m 1 --fields-terminated-by ','</a:t>
            </a:r>
          </a:p>
        </p:txBody>
      </p:sp>
      <p:sp>
        <p:nvSpPr>
          <p:cNvPr id="15" name="TextBox 14">
            <a:extLst>
              <a:ext uri="{FF2B5EF4-FFF2-40B4-BE49-F238E27FC236}">
                <a16:creationId xmlns:a16="http://schemas.microsoft.com/office/drawing/2014/main" id="{8ED5FBB5-0181-8F92-25B0-FA35302B8819}"/>
              </a:ext>
            </a:extLst>
          </p:cNvPr>
          <p:cNvSpPr txBox="1"/>
          <p:nvPr/>
        </p:nvSpPr>
        <p:spPr>
          <a:xfrm>
            <a:off x="6410848" y="5267503"/>
            <a:ext cx="4061881" cy="276999"/>
          </a:xfrm>
          <a:prstGeom prst="rect">
            <a:avLst/>
          </a:prstGeom>
          <a:noFill/>
        </p:spPr>
        <p:txBody>
          <a:bodyPr wrap="none" rtlCol="0">
            <a:spAutoFit/>
          </a:bodyPr>
          <a:lstStyle/>
          <a:p>
            <a:r>
              <a:rPr lang="en-US" sz="1200" b="1" dirty="0">
                <a:latin typeface="Calibri"/>
                <a:cs typeface="Arial"/>
              </a:rPr>
              <a:t>Alter table Province SET TBLPROPERTIES('EXTERNAL'='TRUE')</a:t>
            </a:r>
          </a:p>
        </p:txBody>
      </p:sp>
    </p:spTree>
    <p:extLst>
      <p:ext uri="{BB962C8B-B14F-4D97-AF65-F5344CB8AC3E}">
        <p14:creationId xmlns:p14="http://schemas.microsoft.com/office/powerpoint/2010/main" val="225183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0436B4C-0F48-C2DF-CD2E-22C702336DBD}"/>
              </a:ext>
            </a:extLst>
          </p:cNvPr>
          <p:cNvSpPr/>
          <p:nvPr/>
        </p:nvSpPr>
        <p:spPr>
          <a:xfrm>
            <a:off x="5705387" y="1376159"/>
            <a:ext cx="5651960" cy="5328186"/>
          </a:xfrm>
          <a:prstGeom prst="roundRect">
            <a:avLst>
              <a:gd name="adj" fmla="val 5777"/>
            </a:avLst>
          </a:prstGeom>
          <a:solidFill>
            <a:srgbClr val="E3E9E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99415A21-3EB6-6A78-89F1-547A93C9668F}"/>
              </a:ext>
            </a:extLst>
          </p:cNvPr>
          <p:cNvSpPr>
            <a:spLocks noGrp="1"/>
          </p:cNvSpPr>
          <p:nvPr>
            <p:ph type="title"/>
          </p:nvPr>
        </p:nvSpPr>
        <p:spPr/>
        <p:txBody>
          <a:bodyPr/>
          <a:lstStyle/>
          <a:p>
            <a:r>
              <a:rPr lang="en-US" dirty="0"/>
              <a:t>Data Processing (Continued..)</a:t>
            </a:r>
          </a:p>
        </p:txBody>
      </p:sp>
      <p:pic>
        <p:nvPicPr>
          <p:cNvPr id="4" name="Picture 3">
            <a:extLst>
              <a:ext uri="{FF2B5EF4-FFF2-40B4-BE49-F238E27FC236}">
                <a16:creationId xmlns:a16="http://schemas.microsoft.com/office/drawing/2014/main" id="{847EA777-41F9-524D-4536-370ECD81B426}"/>
              </a:ext>
            </a:extLst>
          </p:cNvPr>
          <p:cNvPicPr>
            <a:picLocks noChangeAspect="1"/>
          </p:cNvPicPr>
          <p:nvPr/>
        </p:nvPicPr>
        <p:blipFill>
          <a:blip r:embed="rId2"/>
          <a:stretch>
            <a:fillRect/>
          </a:stretch>
        </p:blipFill>
        <p:spPr>
          <a:xfrm>
            <a:off x="1270820" y="1376159"/>
            <a:ext cx="3520745" cy="350550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4FDC662E-A988-7DED-ACD8-BD97447633F0}"/>
              </a:ext>
            </a:extLst>
          </p:cNvPr>
          <p:cNvSpPr txBox="1"/>
          <p:nvPr/>
        </p:nvSpPr>
        <p:spPr>
          <a:xfrm>
            <a:off x="5921079" y="1829286"/>
            <a:ext cx="6110748" cy="4708981"/>
          </a:xfrm>
          <a:prstGeom prst="rect">
            <a:avLst/>
          </a:prstGeom>
          <a:noFill/>
        </p:spPr>
        <p:txBody>
          <a:bodyPr wrap="square">
            <a:spAutoFit/>
          </a:bodyPr>
          <a:lstStyle/>
          <a:p>
            <a:r>
              <a:rPr lang="en-US" sz="1200" b="1" dirty="0"/>
              <a:t>create view </a:t>
            </a:r>
            <a:r>
              <a:rPr lang="en-US" sz="1200" b="1" dirty="0" err="1"/>
              <a:t>vMasterWorkOrders</a:t>
            </a:r>
            <a:r>
              <a:rPr lang="en-US" sz="1200" b="1" dirty="0"/>
              <a:t> as </a:t>
            </a:r>
          </a:p>
          <a:p>
            <a:r>
              <a:rPr lang="en-US" sz="1200" b="1" dirty="0"/>
              <a:t>with result as (</a:t>
            </a:r>
          </a:p>
          <a:p>
            <a:r>
              <a:rPr lang="en-US" sz="1200" b="1" dirty="0"/>
              <a:t>select </a:t>
            </a:r>
            <a:r>
              <a:rPr lang="en-US" sz="1200" b="1" dirty="0" err="1"/>
              <a:t>w.workorderid</a:t>
            </a:r>
            <a:r>
              <a:rPr lang="en-US" sz="1200" b="1" dirty="0"/>
              <a:t> as </a:t>
            </a:r>
            <a:r>
              <a:rPr lang="en-US" sz="1200" b="1" dirty="0" err="1"/>
              <a:t>workorderid</a:t>
            </a:r>
            <a:r>
              <a:rPr lang="en-US" sz="1200" b="1" dirty="0"/>
              <a:t>, </a:t>
            </a:r>
            <a:r>
              <a:rPr lang="en-US" sz="1200" b="1" dirty="0" err="1"/>
              <a:t>d.districtname</a:t>
            </a:r>
            <a:r>
              <a:rPr lang="en-US" sz="1200" b="1" dirty="0"/>
              <a:t> as </a:t>
            </a:r>
            <a:r>
              <a:rPr lang="en-US" sz="1200" b="1" dirty="0" err="1"/>
              <a:t>districtname</a:t>
            </a:r>
            <a:r>
              <a:rPr lang="en-US" sz="1200" b="1" dirty="0"/>
              <a:t>,</a:t>
            </a:r>
          </a:p>
          <a:p>
            <a:r>
              <a:rPr lang="en-US" sz="1200" b="1" dirty="0" err="1"/>
              <a:t>pr.provincename</a:t>
            </a:r>
            <a:r>
              <a:rPr lang="en-US" sz="1200" b="1" dirty="0"/>
              <a:t> as </a:t>
            </a:r>
            <a:r>
              <a:rPr lang="en-US" sz="1200" b="1" dirty="0" err="1"/>
              <a:t>provincename</a:t>
            </a:r>
            <a:r>
              <a:rPr lang="en-US" sz="1200" b="1" dirty="0"/>
              <a:t>, </a:t>
            </a:r>
            <a:r>
              <a:rPr lang="en-US" sz="1200" b="1" dirty="0" err="1"/>
              <a:t>t.technicianname</a:t>
            </a:r>
            <a:r>
              <a:rPr lang="en-US" sz="1200" b="1" dirty="0"/>
              <a:t> as </a:t>
            </a:r>
            <a:r>
              <a:rPr lang="en-US" sz="1200" b="1" dirty="0" err="1"/>
              <a:t>technicianname</a:t>
            </a:r>
            <a:r>
              <a:rPr lang="en-US" sz="1200" b="1" dirty="0"/>
              <a:t>,</a:t>
            </a:r>
          </a:p>
          <a:p>
            <a:r>
              <a:rPr lang="en-US" sz="1200" b="1" dirty="0" err="1"/>
              <a:t>s.servicename</a:t>
            </a:r>
            <a:r>
              <a:rPr lang="en-US" sz="1200" b="1" dirty="0"/>
              <a:t> as </a:t>
            </a:r>
            <a:r>
              <a:rPr lang="en-US" sz="1200" b="1" dirty="0" err="1"/>
              <a:t>servicename</a:t>
            </a:r>
            <a:r>
              <a:rPr lang="en-US" sz="1200" b="1" dirty="0"/>
              <a:t>, </a:t>
            </a:r>
            <a:r>
              <a:rPr lang="en-US" sz="1200" b="1" dirty="0" err="1"/>
              <a:t>w.ReqDate</a:t>
            </a:r>
            <a:r>
              <a:rPr lang="en-US" sz="1200" b="1" dirty="0"/>
              <a:t> as ReqDate,</a:t>
            </a:r>
          </a:p>
          <a:p>
            <a:r>
              <a:rPr lang="en-US" sz="1200" b="1" dirty="0" err="1"/>
              <a:t>w.workdate</a:t>
            </a:r>
            <a:r>
              <a:rPr lang="en-US" sz="1200" b="1" dirty="0"/>
              <a:t> as </a:t>
            </a:r>
            <a:r>
              <a:rPr lang="en-US" sz="1200" b="1" dirty="0" err="1"/>
              <a:t>workdate</a:t>
            </a:r>
            <a:r>
              <a:rPr lang="en-US" sz="1200" b="1" dirty="0"/>
              <a:t>, </a:t>
            </a:r>
            <a:r>
              <a:rPr lang="en-US" sz="1200" b="1" dirty="0" err="1"/>
              <a:t>w.techtype</a:t>
            </a:r>
            <a:r>
              <a:rPr lang="en-US" sz="1200" b="1" dirty="0"/>
              <a:t> as </a:t>
            </a:r>
            <a:r>
              <a:rPr lang="en-US" sz="1200" b="1" dirty="0" err="1"/>
              <a:t>techtype</a:t>
            </a:r>
            <a:r>
              <a:rPr lang="en-US" sz="1200" b="1" dirty="0"/>
              <a:t>,</a:t>
            </a:r>
          </a:p>
          <a:p>
            <a:r>
              <a:rPr lang="en-US" sz="1200" b="1" dirty="0" err="1"/>
              <a:t>w.LaborWarranty</a:t>
            </a:r>
            <a:r>
              <a:rPr lang="en-US" sz="1200" b="1" dirty="0"/>
              <a:t> as LaborWarranty, </a:t>
            </a:r>
            <a:r>
              <a:rPr lang="en-US" sz="1200" b="1" dirty="0" err="1"/>
              <a:t>w.partswarranty</a:t>
            </a:r>
            <a:r>
              <a:rPr lang="en-US" sz="1200" b="1" dirty="0"/>
              <a:t> as </a:t>
            </a:r>
            <a:r>
              <a:rPr lang="en-US" sz="1200" b="1" dirty="0" err="1"/>
              <a:t>partswarranty</a:t>
            </a:r>
            <a:r>
              <a:rPr lang="en-US" sz="1200" b="1" dirty="0"/>
              <a:t>,</a:t>
            </a:r>
          </a:p>
          <a:p>
            <a:r>
              <a:rPr lang="en-US" sz="1200" b="1" dirty="0" err="1"/>
              <a:t>w.laborhours</a:t>
            </a:r>
            <a:r>
              <a:rPr lang="en-US" sz="1200" b="1" dirty="0"/>
              <a:t> as </a:t>
            </a:r>
            <a:r>
              <a:rPr lang="en-US" sz="1200" b="1" dirty="0" err="1"/>
              <a:t>laborhours</a:t>
            </a:r>
            <a:r>
              <a:rPr lang="en-US" sz="1200" b="1" dirty="0"/>
              <a:t>, </a:t>
            </a:r>
            <a:r>
              <a:rPr lang="en-US" sz="1200" b="1" dirty="0" err="1"/>
              <a:t>w.partscost</a:t>
            </a:r>
            <a:r>
              <a:rPr lang="en-US" sz="1200" b="1" dirty="0"/>
              <a:t> as </a:t>
            </a:r>
            <a:r>
              <a:rPr lang="en-US" sz="1200" b="1" dirty="0" err="1"/>
              <a:t>partscost</a:t>
            </a:r>
            <a:r>
              <a:rPr lang="en-US" sz="1200" b="1" dirty="0"/>
              <a:t>,</a:t>
            </a:r>
          </a:p>
          <a:p>
            <a:r>
              <a:rPr lang="en-US" sz="1200" b="1" dirty="0" err="1"/>
              <a:t>p.paymenttype</a:t>
            </a:r>
            <a:r>
              <a:rPr lang="en-US" sz="1200" b="1" dirty="0"/>
              <a:t> as </a:t>
            </a:r>
            <a:r>
              <a:rPr lang="en-US" sz="1200" b="1" dirty="0" err="1"/>
              <a:t>paymenttype</a:t>
            </a:r>
            <a:r>
              <a:rPr lang="en-US" sz="1200" b="1" dirty="0"/>
              <a:t>, </a:t>
            </a:r>
          </a:p>
          <a:p>
            <a:r>
              <a:rPr lang="en-US" sz="1200" b="1" dirty="0" err="1"/>
              <a:t>datediff</a:t>
            </a:r>
            <a:r>
              <a:rPr lang="en-US" sz="1200" b="1" dirty="0"/>
              <a:t>(</a:t>
            </a:r>
            <a:r>
              <a:rPr lang="en-US" sz="1200" b="1" dirty="0" err="1"/>
              <a:t>w.workdate,w.ReqDate</a:t>
            </a:r>
            <a:r>
              <a:rPr lang="en-US" sz="1200" b="1" dirty="0"/>
              <a:t>) as wait,</a:t>
            </a:r>
          </a:p>
          <a:p>
            <a:r>
              <a:rPr lang="en-US" sz="1200" b="1" dirty="0" err="1"/>
              <a:t>tr.Rate</a:t>
            </a:r>
            <a:r>
              <a:rPr lang="en-US" sz="1200" b="1" dirty="0"/>
              <a:t> as LaborRate, </a:t>
            </a:r>
          </a:p>
          <a:p>
            <a:r>
              <a:rPr lang="en-US" sz="1200" b="1" dirty="0"/>
              <a:t>(</a:t>
            </a:r>
            <a:r>
              <a:rPr lang="en-US" sz="1200" b="1" dirty="0" err="1"/>
              <a:t>tr.Rate</a:t>
            </a:r>
            <a:r>
              <a:rPr lang="en-US" sz="1200" b="1" dirty="0"/>
              <a:t>*</a:t>
            </a:r>
            <a:r>
              <a:rPr lang="en-US" sz="1200" b="1" dirty="0" err="1"/>
              <a:t>w.laborhours</a:t>
            </a:r>
            <a:r>
              <a:rPr lang="en-US" sz="1200" b="1" dirty="0"/>
              <a:t>) as LaborCost,</a:t>
            </a:r>
          </a:p>
          <a:p>
            <a:r>
              <a:rPr lang="en-US" sz="1200" b="1" dirty="0"/>
              <a:t>if(</a:t>
            </a:r>
            <a:r>
              <a:rPr lang="en-US" sz="1200" b="1" dirty="0" err="1"/>
              <a:t>w.LaborWarranty</a:t>
            </a:r>
            <a:r>
              <a:rPr lang="en-US" sz="1200" b="1" dirty="0"/>
              <a:t>=true,0,tr.Rate*</a:t>
            </a:r>
            <a:r>
              <a:rPr lang="en-US" sz="1200" b="1" dirty="0" err="1"/>
              <a:t>w.laborhours</a:t>
            </a:r>
            <a:r>
              <a:rPr lang="en-US" sz="1200" b="1" dirty="0"/>
              <a:t>) as LaborFee,</a:t>
            </a:r>
          </a:p>
          <a:p>
            <a:r>
              <a:rPr lang="en-US" sz="1200" b="1" dirty="0"/>
              <a:t>if(</a:t>
            </a:r>
            <a:r>
              <a:rPr lang="en-US" sz="1200" b="1" dirty="0" err="1"/>
              <a:t>w.partswarranty</a:t>
            </a:r>
            <a:r>
              <a:rPr lang="en-US" sz="1200" b="1" dirty="0"/>
              <a:t>=true,0,w.partscost) as PartsFee</a:t>
            </a:r>
          </a:p>
          <a:p>
            <a:r>
              <a:rPr lang="en-US" sz="1200" b="1" dirty="0"/>
              <a:t>from workorders w </a:t>
            </a:r>
          </a:p>
          <a:p>
            <a:r>
              <a:rPr lang="en-US" sz="1200" b="1" dirty="0"/>
              <a:t>join district d on </a:t>
            </a:r>
            <a:r>
              <a:rPr lang="en-US" sz="1200" b="1" dirty="0" err="1"/>
              <a:t>w.districtid</a:t>
            </a:r>
            <a:r>
              <a:rPr lang="en-US" sz="1200" b="1" dirty="0"/>
              <a:t> = </a:t>
            </a:r>
            <a:r>
              <a:rPr lang="en-US" sz="1200" b="1" dirty="0" err="1"/>
              <a:t>d.districtid</a:t>
            </a:r>
            <a:endParaRPr lang="en-US" sz="1200" b="1" dirty="0"/>
          </a:p>
          <a:p>
            <a:r>
              <a:rPr lang="en-US" sz="1200" b="1" dirty="0"/>
              <a:t>join province pr on </a:t>
            </a:r>
            <a:r>
              <a:rPr lang="en-US" sz="1200" b="1" dirty="0" err="1"/>
              <a:t>w.provinceid</a:t>
            </a:r>
            <a:r>
              <a:rPr lang="en-US" sz="1200" b="1" dirty="0"/>
              <a:t> = </a:t>
            </a:r>
            <a:r>
              <a:rPr lang="en-US" sz="1200" b="1" dirty="0" err="1"/>
              <a:t>pr.provinceid</a:t>
            </a:r>
            <a:endParaRPr lang="en-US" sz="1200" b="1" dirty="0"/>
          </a:p>
          <a:p>
            <a:r>
              <a:rPr lang="en-US" sz="1200" b="1" dirty="0"/>
              <a:t>join technician t on </a:t>
            </a:r>
            <a:r>
              <a:rPr lang="en-US" sz="1200" b="1" dirty="0" err="1"/>
              <a:t>w.technicianid</a:t>
            </a:r>
            <a:r>
              <a:rPr lang="en-US" sz="1200" b="1" dirty="0"/>
              <a:t> = </a:t>
            </a:r>
            <a:r>
              <a:rPr lang="en-US" sz="1200" b="1" dirty="0" err="1"/>
              <a:t>t.technicianid</a:t>
            </a:r>
            <a:endParaRPr lang="en-US" sz="1200" b="1" dirty="0"/>
          </a:p>
          <a:p>
            <a:r>
              <a:rPr lang="en-US" sz="1200" b="1" dirty="0"/>
              <a:t>join services s on </a:t>
            </a:r>
            <a:r>
              <a:rPr lang="en-US" sz="1200" b="1" dirty="0" err="1"/>
              <a:t>w.serviceid</a:t>
            </a:r>
            <a:r>
              <a:rPr lang="en-US" sz="1200" b="1" dirty="0"/>
              <a:t> = </a:t>
            </a:r>
            <a:r>
              <a:rPr lang="en-US" sz="1200" b="1" dirty="0" err="1"/>
              <a:t>s.serviceid</a:t>
            </a:r>
            <a:endParaRPr lang="en-US" sz="1200" b="1" dirty="0"/>
          </a:p>
          <a:p>
            <a:r>
              <a:rPr lang="en-US" sz="1200" b="1" dirty="0"/>
              <a:t>join </a:t>
            </a:r>
            <a:r>
              <a:rPr lang="en-US" sz="1200" b="1" dirty="0" err="1"/>
              <a:t>paymenttype</a:t>
            </a:r>
            <a:r>
              <a:rPr lang="en-US" sz="1200" b="1" dirty="0"/>
              <a:t> p on </a:t>
            </a:r>
            <a:r>
              <a:rPr lang="en-US" sz="1200" b="1" dirty="0" err="1"/>
              <a:t>w.paymenttypeid</a:t>
            </a:r>
            <a:r>
              <a:rPr lang="en-US" sz="1200" b="1" dirty="0"/>
              <a:t> = </a:t>
            </a:r>
            <a:r>
              <a:rPr lang="en-US" sz="1200" b="1" dirty="0" err="1"/>
              <a:t>p.paymenttypeid</a:t>
            </a:r>
            <a:endParaRPr lang="en-US" sz="1200" b="1" dirty="0"/>
          </a:p>
          <a:p>
            <a:r>
              <a:rPr lang="en-US" sz="1200" b="1" dirty="0"/>
              <a:t>join </a:t>
            </a:r>
            <a:r>
              <a:rPr lang="en-US" sz="1200" b="1" dirty="0" err="1"/>
              <a:t>techrate</a:t>
            </a:r>
            <a:r>
              <a:rPr lang="en-US" sz="1200" b="1" dirty="0"/>
              <a:t> tr on </a:t>
            </a:r>
            <a:r>
              <a:rPr lang="en-US" sz="1200" b="1" dirty="0" err="1"/>
              <a:t>w.techtype</a:t>
            </a:r>
            <a:r>
              <a:rPr lang="en-US" sz="1200" b="1" dirty="0"/>
              <a:t> = </a:t>
            </a:r>
            <a:r>
              <a:rPr lang="en-US" sz="1200" b="1" dirty="0" err="1"/>
              <a:t>tr.techtype</a:t>
            </a:r>
            <a:r>
              <a:rPr lang="en-US" sz="1200" b="1" dirty="0"/>
              <a:t>)</a:t>
            </a:r>
          </a:p>
          <a:p>
            <a:r>
              <a:rPr lang="en-US" sz="1200" b="1" dirty="0"/>
              <a:t>select result.*, (</a:t>
            </a:r>
            <a:r>
              <a:rPr lang="en-US" sz="1200" b="1" dirty="0" err="1"/>
              <a:t>result.partscost+result.LaborCost</a:t>
            </a:r>
            <a:r>
              <a:rPr lang="en-US" sz="1200" b="1" dirty="0"/>
              <a:t>) as TotalCost,</a:t>
            </a:r>
          </a:p>
          <a:p>
            <a:r>
              <a:rPr lang="en-US" sz="1200" b="1" dirty="0"/>
              <a:t>(</a:t>
            </a:r>
            <a:r>
              <a:rPr lang="en-US" sz="1200" b="1" dirty="0" err="1"/>
              <a:t>result.LaborFee+result.PartsFee</a:t>
            </a:r>
            <a:r>
              <a:rPr lang="en-US" sz="1200" b="1" dirty="0"/>
              <a:t>) as TotalFee</a:t>
            </a:r>
          </a:p>
          <a:p>
            <a:r>
              <a:rPr lang="en-US" sz="1200" b="1" dirty="0"/>
              <a:t>from result </a:t>
            </a:r>
          </a:p>
          <a:p>
            <a:r>
              <a:rPr lang="en-US" sz="1200" b="1" dirty="0"/>
              <a:t>join workorders wo on </a:t>
            </a:r>
            <a:r>
              <a:rPr lang="en-US" sz="1200" b="1" dirty="0" err="1"/>
              <a:t>wo.workorderid</a:t>
            </a:r>
            <a:r>
              <a:rPr lang="en-US" sz="1200" b="1" dirty="0"/>
              <a:t> = </a:t>
            </a:r>
            <a:r>
              <a:rPr lang="en-US" sz="1200" b="1" dirty="0" err="1"/>
              <a:t>result.workorderid</a:t>
            </a:r>
            <a:r>
              <a:rPr lang="en-US" sz="1200" b="1" dirty="0"/>
              <a:t>;</a:t>
            </a:r>
          </a:p>
        </p:txBody>
      </p:sp>
      <p:sp>
        <p:nvSpPr>
          <p:cNvPr id="7" name="TextBox 6">
            <a:extLst>
              <a:ext uri="{FF2B5EF4-FFF2-40B4-BE49-F238E27FC236}">
                <a16:creationId xmlns:a16="http://schemas.microsoft.com/office/drawing/2014/main" id="{899C128F-CB29-803F-D179-FE3A21676296}"/>
              </a:ext>
            </a:extLst>
          </p:cNvPr>
          <p:cNvSpPr txBox="1"/>
          <p:nvPr/>
        </p:nvSpPr>
        <p:spPr>
          <a:xfrm>
            <a:off x="396148" y="5014455"/>
            <a:ext cx="528895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created a master view using the existing tables in hive.</a:t>
            </a:r>
          </a:p>
          <a:p>
            <a:pPr marL="285750" indent="-285750">
              <a:buFont typeface="Arial" panose="020B0604020202020204" pitchFamily="34" charset="0"/>
              <a:buChar char="•"/>
            </a:pPr>
            <a:r>
              <a:rPr lang="en-US" dirty="0"/>
              <a:t>This Master view consisted of 13 normal and 7 calculated or computed columns. </a:t>
            </a:r>
          </a:p>
          <a:p>
            <a:pPr marL="285750" indent="-285750">
              <a:buFont typeface="Arial" panose="020B0604020202020204" pitchFamily="34" charset="0"/>
              <a:buChar char="•"/>
            </a:pPr>
            <a:r>
              <a:rPr lang="en-US" dirty="0"/>
              <a:t>Each column representation will be explained further.</a:t>
            </a:r>
          </a:p>
        </p:txBody>
      </p:sp>
    </p:spTree>
    <p:extLst>
      <p:ext uri="{BB962C8B-B14F-4D97-AF65-F5344CB8AC3E}">
        <p14:creationId xmlns:p14="http://schemas.microsoft.com/office/powerpoint/2010/main" val="36395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 name="Straight Connector 183">
            <a:extLst>
              <a:ext uri="{FF2B5EF4-FFF2-40B4-BE49-F238E27FC236}">
                <a16:creationId xmlns:a16="http://schemas.microsoft.com/office/drawing/2014/main" id="{5BF26D89-64DA-4C34-797E-E9D57FF9550A}"/>
              </a:ext>
            </a:extLst>
          </p:cNvPr>
          <p:cNvCxnSpPr>
            <a:cxnSpLocks/>
          </p:cNvCxnSpPr>
          <p:nvPr/>
        </p:nvCxnSpPr>
        <p:spPr>
          <a:xfrm>
            <a:off x="839788" y="6165850"/>
            <a:ext cx="3601583" cy="0"/>
          </a:xfrm>
          <a:prstGeom prst="line">
            <a:avLst/>
          </a:prstGeom>
        </p:spPr>
        <p:style>
          <a:lnRef idx="1">
            <a:schemeClr val="accent1"/>
          </a:lnRef>
          <a:fillRef idx="0">
            <a:schemeClr val="accent1"/>
          </a:fillRef>
          <a:effectRef idx="0">
            <a:schemeClr val="accent1"/>
          </a:effectRef>
          <a:fontRef idx="minor">
            <a:schemeClr val="tx1"/>
          </a:fontRef>
        </p:style>
      </p:cxnSp>
      <p:sp>
        <p:nvSpPr>
          <p:cNvPr id="463" name="Rectangle: Rounded Corners 462">
            <a:extLst>
              <a:ext uri="{FF2B5EF4-FFF2-40B4-BE49-F238E27FC236}">
                <a16:creationId xmlns:a16="http://schemas.microsoft.com/office/drawing/2014/main" id="{7B899287-392A-4625-A244-71A98FF18FF9}"/>
              </a:ext>
            </a:extLst>
          </p:cNvPr>
          <p:cNvSpPr/>
          <p:nvPr/>
        </p:nvSpPr>
        <p:spPr>
          <a:xfrm>
            <a:off x="512725" y="779464"/>
            <a:ext cx="8208488" cy="5467681"/>
          </a:xfrm>
          <a:prstGeom prst="roundRect">
            <a:avLst>
              <a:gd name="adj" fmla="val 5777"/>
            </a:avLst>
          </a:prstGeom>
          <a:solidFill>
            <a:srgbClr val="E3E9E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4D213A31-B96F-4016-B1A3-791777EBC225}"/>
              </a:ext>
            </a:extLst>
          </p:cNvPr>
          <p:cNvSpPr txBox="1"/>
          <p:nvPr/>
        </p:nvSpPr>
        <p:spPr>
          <a:xfrm>
            <a:off x="1111672" y="1396437"/>
            <a:ext cx="9717881"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lumMod val="75000"/>
                  </a:schemeClr>
                </a:solidFill>
                <a:latin typeface="Calibri"/>
                <a:cs typeface="Arial"/>
              </a:rPr>
              <a:t>13 Normal Columns: </a:t>
            </a:r>
            <a:endParaRPr lang="en-US" sz="2400" b="1" dirty="0">
              <a:solidFill>
                <a:schemeClr val="accent1">
                  <a:lumMod val="75000"/>
                </a:schemeClr>
              </a:solidFill>
              <a:cs typeface="Arial" panose="020B0604020202020204"/>
            </a:endParaRPr>
          </a:p>
          <a:p>
            <a:endParaRPr lang="en-US" dirty="0">
              <a:solidFill>
                <a:schemeClr val="accent1">
                  <a:lumMod val="75000"/>
                </a:schemeClr>
              </a:solidFill>
              <a:latin typeface="Calibri"/>
              <a:cs typeface="Arial"/>
            </a:endParaRPr>
          </a:p>
          <a:p>
            <a:pPr marL="285750" indent="-285750">
              <a:buFont typeface="Arial"/>
              <a:buChar char="•"/>
            </a:pPr>
            <a:r>
              <a:rPr lang="en-US" dirty="0">
                <a:solidFill>
                  <a:schemeClr val="accent1">
                    <a:lumMod val="75000"/>
                  </a:schemeClr>
                </a:solidFill>
                <a:latin typeface="Calibri"/>
                <a:cs typeface="Arial"/>
              </a:rPr>
              <a:t>WorkerID: From WorkOrders Table.</a:t>
            </a:r>
          </a:p>
          <a:p>
            <a:pPr marL="285750" indent="-285750">
              <a:buFont typeface="Arial"/>
              <a:buChar char="•"/>
            </a:pPr>
            <a:r>
              <a:rPr lang="en-US" dirty="0">
                <a:solidFill>
                  <a:schemeClr val="accent1">
                    <a:lumMod val="75000"/>
                  </a:schemeClr>
                </a:solidFill>
                <a:latin typeface="Calibri"/>
                <a:cs typeface="Arial"/>
              </a:rPr>
              <a:t>DistrictName: From District Table.</a:t>
            </a:r>
          </a:p>
          <a:p>
            <a:pPr marL="285750" indent="-285750">
              <a:buFont typeface="Arial"/>
              <a:buChar char="•"/>
            </a:pPr>
            <a:r>
              <a:rPr lang="en-US" dirty="0">
                <a:solidFill>
                  <a:schemeClr val="accent1">
                    <a:lumMod val="75000"/>
                  </a:schemeClr>
                </a:solidFill>
                <a:latin typeface="Calibri"/>
                <a:cs typeface="Arial"/>
              </a:rPr>
              <a:t>ProvinceName: From Province Table.</a:t>
            </a:r>
          </a:p>
          <a:p>
            <a:pPr marL="285750" indent="-285750">
              <a:buFont typeface="Arial"/>
              <a:buChar char="•"/>
            </a:pPr>
            <a:r>
              <a:rPr lang="en-US" dirty="0">
                <a:solidFill>
                  <a:schemeClr val="accent1">
                    <a:lumMod val="75000"/>
                  </a:schemeClr>
                </a:solidFill>
                <a:latin typeface="Calibri"/>
                <a:cs typeface="Arial"/>
              </a:rPr>
              <a:t>TechnicianName: From Technician Table.</a:t>
            </a:r>
          </a:p>
          <a:p>
            <a:pPr marL="285750" indent="-285750">
              <a:buFont typeface="Arial"/>
              <a:buChar char="•"/>
            </a:pPr>
            <a:r>
              <a:rPr lang="en-US" dirty="0">
                <a:solidFill>
                  <a:schemeClr val="accent1">
                    <a:lumMod val="75000"/>
                  </a:schemeClr>
                </a:solidFill>
                <a:latin typeface="Calibri"/>
                <a:cs typeface="Arial"/>
              </a:rPr>
              <a:t>ServiceName: From Service Table.</a:t>
            </a:r>
          </a:p>
          <a:p>
            <a:pPr marL="285750" indent="-285750">
              <a:buFont typeface="Arial"/>
              <a:buChar char="•"/>
            </a:pPr>
            <a:r>
              <a:rPr lang="en-US" dirty="0">
                <a:solidFill>
                  <a:schemeClr val="accent1">
                    <a:lumMod val="75000"/>
                  </a:schemeClr>
                </a:solidFill>
                <a:latin typeface="Calibri"/>
                <a:cs typeface="Arial"/>
              </a:rPr>
              <a:t>ReqDate: From WorkOrders Table. </a:t>
            </a:r>
          </a:p>
          <a:p>
            <a:pPr marL="285750" indent="-285750">
              <a:buFont typeface="Arial"/>
              <a:buChar char="•"/>
            </a:pPr>
            <a:r>
              <a:rPr lang="en-US" dirty="0">
                <a:solidFill>
                  <a:schemeClr val="accent1">
                    <a:lumMod val="75000"/>
                  </a:schemeClr>
                </a:solidFill>
                <a:latin typeface="Calibri"/>
                <a:cs typeface="Arial"/>
              </a:rPr>
              <a:t>WorkDate: From WorkOrders Table.</a:t>
            </a:r>
          </a:p>
          <a:p>
            <a:pPr marL="285750" indent="-285750">
              <a:buFont typeface="Arial"/>
              <a:buChar char="•"/>
            </a:pPr>
            <a:r>
              <a:rPr lang="en-US" dirty="0">
                <a:solidFill>
                  <a:schemeClr val="accent1">
                    <a:lumMod val="75000"/>
                  </a:schemeClr>
                </a:solidFill>
                <a:latin typeface="Calibri"/>
                <a:cs typeface="Arial"/>
              </a:rPr>
              <a:t>TechType: From TechRate Table.</a:t>
            </a:r>
          </a:p>
          <a:p>
            <a:pPr marL="285750" indent="-285750">
              <a:buFont typeface="Arial"/>
              <a:buChar char="•"/>
            </a:pPr>
            <a:r>
              <a:rPr lang="en-US" dirty="0">
                <a:solidFill>
                  <a:schemeClr val="accent1">
                    <a:lumMod val="75000"/>
                  </a:schemeClr>
                </a:solidFill>
                <a:latin typeface="Calibri"/>
                <a:cs typeface="Arial"/>
              </a:rPr>
              <a:t>LaborWarranty: From WorkOrders Table.</a:t>
            </a:r>
          </a:p>
          <a:p>
            <a:pPr marL="285750" indent="-285750">
              <a:buFont typeface="Arial"/>
              <a:buChar char="•"/>
            </a:pPr>
            <a:r>
              <a:rPr lang="en-US" dirty="0">
                <a:solidFill>
                  <a:schemeClr val="accent1">
                    <a:lumMod val="75000"/>
                  </a:schemeClr>
                </a:solidFill>
                <a:latin typeface="Calibri"/>
                <a:cs typeface="Arial"/>
              </a:rPr>
              <a:t>PartsWarranty: From WorkOrders Table.</a:t>
            </a:r>
          </a:p>
          <a:p>
            <a:pPr marL="285750" indent="-285750">
              <a:buFont typeface="Arial"/>
              <a:buChar char="•"/>
            </a:pPr>
            <a:r>
              <a:rPr lang="en-US" dirty="0">
                <a:solidFill>
                  <a:schemeClr val="accent1">
                    <a:lumMod val="75000"/>
                  </a:schemeClr>
                </a:solidFill>
                <a:latin typeface="Calibri"/>
                <a:cs typeface="Arial"/>
              </a:rPr>
              <a:t>LaborHours: From WorkOrders Table.</a:t>
            </a:r>
          </a:p>
          <a:p>
            <a:pPr marL="285750" indent="-285750">
              <a:buFont typeface="Arial"/>
              <a:buChar char="•"/>
            </a:pPr>
            <a:r>
              <a:rPr lang="en-US" dirty="0">
                <a:solidFill>
                  <a:schemeClr val="accent1">
                    <a:lumMod val="75000"/>
                  </a:schemeClr>
                </a:solidFill>
                <a:latin typeface="Calibri"/>
                <a:cs typeface="Arial"/>
              </a:rPr>
              <a:t>PartsCost: From WorkOrders Table.</a:t>
            </a:r>
          </a:p>
          <a:p>
            <a:pPr marL="285750" indent="-285750">
              <a:buFont typeface="Arial"/>
              <a:buChar char="•"/>
            </a:pPr>
            <a:r>
              <a:rPr lang="en-US" dirty="0">
                <a:solidFill>
                  <a:schemeClr val="accent1">
                    <a:lumMod val="75000"/>
                  </a:schemeClr>
                </a:solidFill>
                <a:latin typeface="Calibri"/>
                <a:cs typeface="Arial"/>
              </a:rPr>
              <a:t>PaymentType: From PaymentType Table.</a:t>
            </a:r>
          </a:p>
        </p:txBody>
      </p:sp>
    </p:spTree>
    <p:extLst>
      <p:ext uri="{BB962C8B-B14F-4D97-AF65-F5344CB8AC3E}">
        <p14:creationId xmlns:p14="http://schemas.microsoft.com/office/powerpoint/2010/main" val="3508216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F8189064-24FC-C664-87FE-446E36922633}"/>
              </a:ext>
            </a:extLst>
          </p:cNvPr>
          <p:cNvSpPr>
            <a:spLocks noGrp="1"/>
          </p:cNvSpPr>
          <p:nvPr>
            <p:ph type="sldNum" sz="quarter" idx="12"/>
          </p:nvPr>
        </p:nvSpPr>
        <p:spPr/>
        <p:txBody>
          <a:bodyPr/>
          <a:lstStyle>
            <a:lvl1pPr>
              <a:defRPr sz="1600" b="1">
                <a:solidFill>
                  <a:srgbClr val="3E658E"/>
                </a:solidFill>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t>4</a:t>
            </a:r>
            <a:endParaRPr lang="en-US" sz="1600" b="1" i="0" u="none" strike="noStrike" kern="1200" cap="none" spc="0" normalizeH="0" baseline="0" noProof="0">
              <a:ln>
                <a:noFill/>
              </a:ln>
              <a:solidFill>
                <a:srgbClr val="3E658E"/>
              </a:solidFill>
              <a:effectLst/>
              <a:uLnTx/>
              <a:uFillTx/>
              <a:latin typeface="Segoe UI" panose="020B0502040204020203" pitchFamily="34" charset="0"/>
              <a:cs typeface="Segoe UI" panose="020B0502040204020203" pitchFamily="34" charset="0"/>
            </a:endParaRPr>
          </a:p>
        </p:txBody>
      </p:sp>
      <p:cxnSp>
        <p:nvCxnSpPr>
          <p:cNvPr id="184" name="Straight Connector 183">
            <a:extLst>
              <a:ext uri="{FF2B5EF4-FFF2-40B4-BE49-F238E27FC236}">
                <a16:creationId xmlns:a16="http://schemas.microsoft.com/office/drawing/2014/main" id="{5BF26D89-64DA-4C34-797E-E9D57FF9550A}"/>
              </a:ext>
            </a:extLst>
          </p:cNvPr>
          <p:cNvCxnSpPr>
            <a:cxnSpLocks/>
          </p:cNvCxnSpPr>
          <p:nvPr/>
        </p:nvCxnSpPr>
        <p:spPr>
          <a:xfrm>
            <a:off x="839788" y="6165850"/>
            <a:ext cx="3601583" cy="0"/>
          </a:xfrm>
          <a:prstGeom prst="line">
            <a:avLst/>
          </a:prstGeom>
        </p:spPr>
        <p:style>
          <a:lnRef idx="1">
            <a:schemeClr val="accent1"/>
          </a:lnRef>
          <a:fillRef idx="0">
            <a:schemeClr val="accent1"/>
          </a:fillRef>
          <a:effectRef idx="0">
            <a:schemeClr val="accent1"/>
          </a:effectRef>
          <a:fontRef idx="minor">
            <a:schemeClr val="tx1"/>
          </a:fontRef>
        </p:style>
      </p:cxnSp>
      <p:sp>
        <p:nvSpPr>
          <p:cNvPr id="463" name="Rectangle: Rounded Corners 462">
            <a:extLst>
              <a:ext uri="{FF2B5EF4-FFF2-40B4-BE49-F238E27FC236}">
                <a16:creationId xmlns:a16="http://schemas.microsoft.com/office/drawing/2014/main" id="{7B899287-392A-4625-A244-71A98FF18FF9}"/>
              </a:ext>
            </a:extLst>
          </p:cNvPr>
          <p:cNvSpPr/>
          <p:nvPr/>
        </p:nvSpPr>
        <p:spPr>
          <a:xfrm>
            <a:off x="512724" y="779464"/>
            <a:ext cx="8198657" cy="5467681"/>
          </a:xfrm>
          <a:prstGeom prst="roundRect">
            <a:avLst>
              <a:gd name="adj" fmla="val 5777"/>
            </a:avLst>
          </a:prstGeom>
          <a:solidFill>
            <a:srgbClr val="E3E9E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4D213A31-B96F-4016-B1A3-791777EBC225}"/>
              </a:ext>
            </a:extLst>
          </p:cNvPr>
          <p:cNvSpPr txBox="1"/>
          <p:nvPr/>
        </p:nvSpPr>
        <p:spPr>
          <a:xfrm>
            <a:off x="1111672" y="1720901"/>
            <a:ext cx="971788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lumMod val="75000"/>
                  </a:schemeClr>
                </a:solidFill>
                <a:latin typeface="Calibri"/>
                <a:cs typeface="Arial"/>
              </a:rPr>
              <a:t>7 Calculated Columns: </a:t>
            </a:r>
            <a:endParaRPr lang="en-US" sz="2400" b="1" dirty="0">
              <a:solidFill>
                <a:schemeClr val="accent1">
                  <a:lumMod val="75000"/>
                </a:schemeClr>
              </a:solidFill>
              <a:cs typeface="Arial" panose="020B0604020202020204"/>
            </a:endParaRPr>
          </a:p>
          <a:p>
            <a:endParaRPr lang="en-US" dirty="0">
              <a:solidFill>
                <a:schemeClr val="accent1">
                  <a:lumMod val="75000"/>
                </a:schemeClr>
              </a:solidFill>
              <a:latin typeface="Calibri"/>
              <a:cs typeface="Arial"/>
            </a:endParaRPr>
          </a:p>
          <a:p>
            <a:pPr marL="285750" indent="-285750">
              <a:buFont typeface="Arial"/>
              <a:buChar char="•"/>
            </a:pPr>
            <a:r>
              <a:rPr lang="en-US" dirty="0">
                <a:solidFill>
                  <a:schemeClr val="accent1">
                    <a:lumMod val="75000"/>
                  </a:schemeClr>
                </a:solidFill>
                <a:latin typeface="Calibri"/>
                <a:cs typeface="Arial"/>
              </a:rPr>
              <a:t>Wait : WorkDate – ReqDate.</a:t>
            </a:r>
          </a:p>
          <a:p>
            <a:pPr marL="285750" indent="-285750">
              <a:buFont typeface="Arial"/>
              <a:buChar char="•"/>
            </a:pPr>
            <a:r>
              <a:rPr lang="en-US" dirty="0">
                <a:solidFill>
                  <a:schemeClr val="accent1">
                    <a:lumMod val="75000"/>
                  </a:schemeClr>
                </a:solidFill>
                <a:latin typeface="Calibri"/>
                <a:cs typeface="Arial"/>
              </a:rPr>
              <a:t>LaborRate : Hourly rate lookup, based on TechType(number of technicians).</a:t>
            </a:r>
          </a:p>
          <a:p>
            <a:pPr marL="285750" indent="-285750">
              <a:buFont typeface="Arial"/>
              <a:buChar char="•"/>
            </a:pPr>
            <a:r>
              <a:rPr lang="en-US" dirty="0">
                <a:solidFill>
                  <a:schemeClr val="accent1">
                    <a:lumMod val="75000"/>
                  </a:schemeClr>
                </a:solidFill>
                <a:latin typeface="Calibri"/>
                <a:cs typeface="Arial"/>
              </a:rPr>
              <a:t>LaborCost: LaborRate * LaborHours.</a:t>
            </a:r>
          </a:p>
          <a:p>
            <a:pPr marL="285750" indent="-285750">
              <a:buFont typeface="Arial"/>
              <a:buChar char="•"/>
            </a:pPr>
            <a:r>
              <a:rPr lang="en-US" dirty="0">
                <a:solidFill>
                  <a:schemeClr val="accent1">
                    <a:lumMod val="75000"/>
                  </a:schemeClr>
                </a:solidFill>
                <a:latin typeface="Calibri"/>
                <a:cs typeface="Arial"/>
              </a:rPr>
              <a:t>LaborFee: LaborCost, If LaborWarranty = false, else 0.</a:t>
            </a:r>
          </a:p>
          <a:p>
            <a:pPr marL="285750" indent="-285750">
              <a:buFont typeface="Arial"/>
              <a:buChar char="•"/>
            </a:pPr>
            <a:r>
              <a:rPr lang="en-US" dirty="0">
                <a:solidFill>
                  <a:schemeClr val="accent1">
                    <a:lumMod val="75000"/>
                  </a:schemeClr>
                </a:solidFill>
                <a:latin typeface="Calibri"/>
                <a:cs typeface="Arial"/>
              </a:rPr>
              <a:t>PartsFee: PartsCost, If PartsWarranty = false, else 0.</a:t>
            </a:r>
          </a:p>
          <a:p>
            <a:pPr marL="285750" indent="-285750">
              <a:buFont typeface="Arial"/>
              <a:buChar char="•"/>
            </a:pPr>
            <a:r>
              <a:rPr lang="en-US" dirty="0">
                <a:solidFill>
                  <a:schemeClr val="accent1">
                    <a:lumMod val="75000"/>
                  </a:schemeClr>
                </a:solidFill>
                <a:latin typeface="Calibri"/>
                <a:cs typeface="Arial"/>
              </a:rPr>
              <a:t>TotalCost: LaborCost + PartsCost.</a:t>
            </a:r>
          </a:p>
          <a:p>
            <a:pPr marL="285750" indent="-285750">
              <a:buFont typeface="Arial"/>
              <a:buChar char="•"/>
            </a:pPr>
            <a:r>
              <a:rPr lang="en-US" dirty="0">
                <a:solidFill>
                  <a:schemeClr val="accent1">
                    <a:lumMod val="75000"/>
                  </a:schemeClr>
                </a:solidFill>
                <a:latin typeface="Calibri"/>
                <a:cs typeface="Arial"/>
              </a:rPr>
              <a:t>TotalFee: LaborFee + PartsFee.</a:t>
            </a:r>
          </a:p>
        </p:txBody>
      </p:sp>
    </p:spTree>
    <p:extLst>
      <p:ext uri="{BB962C8B-B14F-4D97-AF65-F5344CB8AC3E}">
        <p14:creationId xmlns:p14="http://schemas.microsoft.com/office/powerpoint/2010/main" val="357509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43" name="Rectangle 104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7" name="Isosceles Triangle 10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Data Visualization : Power BI</a:t>
            </a:r>
          </a:p>
        </p:txBody>
      </p:sp>
      <p:sp>
        <p:nvSpPr>
          <p:cNvPr id="18" name="TextBox 17">
            <a:extLst>
              <a:ext uri="{FF2B5EF4-FFF2-40B4-BE49-F238E27FC236}">
                <a16:creationId xmlns:a16="http://schemas.microsoft.com/office/drawing/2014/main" id="{3F345841-347D-432B-2AB0-3FF9D43BA8E8}"/>
              </a:ext>
            </a:extLst>
          </p:cNvPr>
          <p:cNvSpPr txBox="1"/>
          <p:nvPr/>
        </p:nvSpPr>
        <p:spPr>
          <a:xfrm>
            <a:off x="673754" y="2160590"/>
            <a:ext cx="3973943" cy="34401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Bef>
                <a:spcPts val="1000"/>
              </a:spcBef>
              <a:buClr>
                <a:schemeClr val="accent1"/>
              </a:buClr>
              <a:buSzPct val="80000"/>
              <a:buFont typeface="Wingdings 3" charset="2"/>
              <a:buChar char=""/>
            </a:pPr>
            <a:r>
              <a:rPr lang="en-US" sz="1500" b="0" i="0">
                <a:solidFill>
                  <a:schemeClr val="bg1"/>
                </a:solidFill>
                <a:effectLst/>
              </a:rPr>
              <a:t>Microsoft BI tools need ODBC pipeline to access Hive tables.</a:t>
            </a:r>
          </a:p>
          <a:p>
            <a:pPr marL="285750" indent="-228600">
              <a:lnSpc>
                <a:spcPct val="90000"/>
              </a:lnSpc>
              <a:spcBef>
                <a:spcPts val="1000"/>
              </a:spcBef>
              <a:buClr>
                <a:schemeClr val="accent1"/>
              </a:buClr>
              <a:buSzPct val="80000"/>
              <a:buFont typeface="Wingdings 3" charset="2"/>
              <a:buChar char=""/>
            </a:pPr>
            <a:r>
              <a:rPr lang="en-US" sz="1500" b="0" i="0">
                <a:solidFill>
                  <a:schemeClr val="bg1"/>
                </a:solidFill>
                <a:effectLst/>
              </a:rPr>
              <a:t>Hortonwork ODBC driver for Hive</a:t>
            </a:r>
            <a:r>
              <a:rPr lang="en-US" sz="1500">
                <a:solidFill>
                  <a:schemeClr val="bg1"/>
                </a:solidFill>
              </a:rPr>
              <a:t> was installed on the local system.</a:t>
            </a:r>
          </a:p>
          <a:p>
            <a:pPr marL="285750" indent="-228600">
              <a:lnSpc>
                <a:spcPct val="90000"/>
              </a:lnSpc>
              <a:spcBef>
                <a:spcPts val="1000"/>
              </a:spcBef>
              <a:buClr>
                <a:schemeClr val="accent1"/>
              </a:buClr>
              <a:buSzPct val="80000"/>
              <a:buFont typeface="Wingdings 3" charset="2"/>
              <a:buChar char=""/>
            </a:pPr>
            <a:r>
              <a:rPr lang="en-US" sz="1500">
                <a:solidFill>
                  <a:schemeClr val="bg1"/>
                </a:solidFill>
              </a:rPr>
              <a:t>After that an ODBC DSN was set up to connect with hive.</a:t>
            </a:r>
          </a:p>
          <a:p>
            <a:pPr marL="285750" indent="-228600">
              <a:lnSpc>
                <a:spcPct val="90000"/>
              </a:lnSpc>
              <a:spcBef>
                <a:spcPts val="1000"/>
              </a:spcBef>
              <a:buClr>
                <a:schemeClr val="accent1"/>
              </a:buClr>
              <a:buSzPct val="80000"/>
              <a:buFont typeface="Wingdings 3" charset="2"/>
              <a:buChar char=""/>
            </a:pPr>
            <a:r>
              <a:rPr lang="en-US" sz="1500">
                <a:solidFill>
                  <a:schemeClr val="bg1"/>
                </a:solidFill>
              </a:rPr>
              <a:t>After successful set up of the DSN. Data was imported into Power BI using the same DSN for the ODBC connection.</a:t>
            </a:r>
          </a:p>
          <a:p>
            <a:pPr marL="285750" indent="-228600">
              <a:lnSpc>
                <a:spcPct val="90000"/>
              </a:lnSpc>
              <a:spcBef>
                <a:spcPts val="1000"/>
              </a:spcBef>
              <a:buClr>
                <a:schemeClr val="accent1"/>
              </a:buClr>
              <a:buSzPct val="80000"/>
              <a:buFont typeface="Wingdings 3" charset="2"/>
              <a:buChar char=""/>
            </a:pPr>
            <a:r>
              <a:rPr lang="en-US" sz="1500">
                <a:solidFill>
                  <a:schemeClr val="bg1"/>
                </a:solidFill>
              </a:rPr>
              <a:t>Once the tables and our master view was imported. Visualizations were created to for further analysis.</a:t>
            </a:r>
          </a:p>
          <a:p>
            <a:pPr marL="285750" indent="-228600">
              <a:lnSpc>
                <a:spcPct val="90000"/>
              </a:lnSpc>
              <a:spcBef>
                <a:spcPts val="1000"/>
              </a:spcBef>
              <a:buClr>
                <a:schemeClr val="accent1"/>
              </a:buClr>
              <a:buSzPct val="80000"/>
              <a:buFont typeface="Wingdings 3" charset="2"/>
              <a:buChar char=""/>
            </a:pPr>
            <a:endParaRPr lang="en-US" sz="1500">
              <a:solidFill>
                <a:schemeClr val="bg1"/>
              </a:solidFill>
            </a:endParaRPr>
          </a:p>
        </p:txBody>
      </p:sp>
      <p:pic>
        <p:nvPicPr>
          <p:cNvPr id="1026" name="Picture 2" descr="A yellow sign with black text&#10;&#10;Description automatically generated with low confidence">
            <a:extLst>
              <a:ext uri="{FF2B5EF4-FFF2-40B4-BE49-F238E27FC236}">
                <a16:creationId xmlns:a16="http://schemas.microsoft.com/office/drawing/2014/main" id="{AD6EC565-AA93-4ED8-312D-F3BAB88AC5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52" b="5241"/>
          <a:stretch/>
        </p:blipFill>
        <p:spPr bwMode="auto">
          <a:xfrm>
            <a:off x="6096001" y="2580167"/>
            <a:ext cx="5143500" cy="1685151"/>
          </a:xfrm>
          <a:prstGeom prst="rect">
            <a:avLst/>
          </a:prstGeom>
          <a:noFill/>
          <a:extLst>
            <a:ext uri="{909E8E84-426E-40DD-AFC4-6F175D3DCCD1}">
              <a14:hiddenFill xmlns:a14="http://schemas.microsoft.com/office/drawing/2010/main">
                <a:solidFill>
                  <a:srgbClr val="FFFFFF"/>
                </a:solidFill>
              </a14:hiddenFill>
            </a:ext>
          </a:extLst>
        </p:spPr>
      </p:pic>
      <p:sp>
        <p:nvSpPr>
          <p:cNvPr id="1049" name="Isosceles Triangle 10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5468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a:extLst>
              <a:ext uri="{FF2B5EF4-FFF2-40B4-BE49-F238E27FC236}">
                <a16:creationId xmlns:a16="http://schemas.microsoft.com/office/drawing/2014/main" id="{F607E8F0-7A2D-0629-0DCF-70236B9473A6}"/>
              </a:ext>
            </a:extLst>
          </p:cNvPr>
          <p:cNvSpPr/>
          <p:nvPr/>
        </p:nvSpPr>
        <p:spPr>
          <a:xfrm>
            <a:off x="97291" y="1843128"/>
            <a:ext cx="12275836" cy="4321957"/>
          </a:xfrm>
          <a:prstGeom prst="rect">
            <a:avLst/>
          </a:prstGeom>
          <a:gradFill>
            <a:gsLst>
              <a:gs pos="100000">
                <a:srgbClr val="3E658E">
                  <a:alpha val="0"/>
                </a:srgbClr>
              </a:gs>
              <a:gs pos="34000">
                <a:srgbClr val="E3E9E9">
                  <a:alpha val="2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7" name="Slide Number Placeholder 5">
            <a:extLst>
              <a:ext uri="{FF2B5EF4-FFF2-40B4-BE49-F238E27FC236}">
                <a16:creationId xmlns:a16="http://schemas.microsoft.com/office/drawing/2014/main" id="{F8189064-24FC-C664-87FE-446E36922633}"/>
              </a:ext>
            </a:extLst>
          </p:cNvPr>
          <p:cNvSpPr>
            <a:spLocks noGrp="1"/>
          </p:cNvSpPr>
          <p:nvPr>
            <p:ph type="sldNum" sz="quarter" idx="12"/>
          </p:nvPr>
        </p:nvSpPr>
        <p:spPr/>
        <p:txBody>
          <a:bodyPr/>
          <a:lstStyle>
            <a:lvl1pPr>
              <a:defRPr sz="1600" b="1">
                <a:solidFill>
                  <a:srgbClr val="3E658E"/>
                </a:solidFill>
                <a:latin typeface="Segoe UI" panose="020B0502040204020203" pitchFamily="34" charset="0"/>
                <a:cs typeface="Segoe UI" panose="020B0502040204020203" pitchFamily="34" charset="0"/>
              </a:defRPr>
            </a:lvl1pPr>
          </a:lstStyle>
          <a:p>
            <a:r>
              <a:rPr lang="en-US" dirty="0">
                <a:solidFill>
                  <a:schemeClr val="tx1"/>
                </a:solidFill>
              </a:rPr>
              <a:t>1</a:t>
            </a:r>
          </a:p>
        </p:txBody>
      </p:sp>
      <p:sp>
        <p:nvSpPr>
          <p:cNvPr id="27" name="Hexagon 26">
            <a:extLst>
              <a:ext uri="{FF2B5EF4-FFF2-40B4-BE49-F238E27FC236}">
                <a16:creationId xmlns:a16="http://schemas.microsoft.com/office/drawing/2014/main" id="{569FE0E5-012A-3122-F9C2-C0849E54018F}"/>
              </a:ext>
            </a:extLst>
          </p:cNvPr>
          <p:cNvSpPr/>
          <p:nvPr/>
        </p:nvSpPr>
        <p:spPr>
          <a:xfrm>
            <a:off x="0" y="0"/>
            <a:ext cx="2581046" cy="222504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Title 14">
            <a:extLst>
              <a:ext uri="{FF2B5EF4-FFF2-40B4-BE49-F238E27FC236}">
                <a16:creationId xmlns:a16="http://schemas.microsoft.com/office/drawing/2014/main" id="{F9620509-F9F8-8E78-3773-DD7AF359A216}"/>
              </a:ext>
            </a:extLst>
          </p:cNvPr>
          <p:cNvSpPr txBox="1">
            <a:spLocks/>
          </p:cNvSpPr>
          <p:nvPr/>
        </p:nvSpPr>
        <p:spPr>
          <a:xfrm>
            <a:off x="838200" y="365126"/>
            <a:ext cx="10515600" cy="11191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E3E9E9"/>
                </a:solidFill>
                <a:latin typeface="Segoe UI Semibold" panose="020B0702040204020203" pitchFamily="34" charset="0"/>
                <a:ea typeface="+mj-ea"/>
                <a:cs typeface="Segoe UI Semibold" panose="020B0702040204020203" pitchFamily="34" charset="0"/>
              </a:defRPr>
            </a:lvl1pPr>
          </a:lstStyle>
          <a:p>
            <a:r>
              <a:rPr lang="en-US" sz="3200" dirty="0">
                <a:solidFill>
                  <a:schemeClr val="tx1"/>
                </a:solidFill>
                <a:latin typeface="Calibri"/>
                <a:cs typeface="Segoe UI Semibold"/>
              </a:rPr>
              <a:t>Our Team</a:t>
            </a:r>
          </a:p>
        </p:txBody>
      </p:sp>
      <p:sp>
        <p:nvSpPr>
          <p:cNvPr id="5" name="Graphic 2" descr="An organic corner shape">
            <a:extLst>
              <a:ext uri="{FF2B5EF4-FFF2-40B4-BE49-F238E27FC236}">
                <a16:creationId xmlns:a16="http://schemas.microsoft.com/office/drawing/2014/main" id="{CCF8B8AB-B693-C78A-BE1A-B91BFD90CB7D}"/>
              </a:ext>
            </a:extLst>
          </p:cNvPr>
          <p:cNvSpPr/>
          <p:nvPr/>
        </p:nvSpPr>
        <p:spPr>
          <a:xfrm>
            <a:off x="8191519" y="0"/>
            <a:ext cx="4000480" cy="978745"/>
          </a:xfrm>
          <a:custGeom>
            <a:avLst/>
            <a:gdLst>
              <a:gd name="connsiteX0" fmla="*/ 4000481 w 4000480"/>
              <a:gd name="connsiteY0" fmla="*/ 1363913 h 1363913"/>
              <a:gd name="connsiteX1" fmla="*/ 4000481 w 4000480"/>
              <a:gd name="connsiteY1" fmla="*/ 0 h 1363913"/>
              <a:gd name="connsiteX2" fmla="*/ 0 w 4000480"/>
              <a:gd name="connsiteY2" fmla="*/ 1743 h 1363913"/>
              <a:gd name="connsiteX3" fmla="*/ 1406281 w 4000480"/>
              <a:gd name="connsiteY3" fmla="*/ 945090 h 1363913"/>
              <a:gd name="connsiteX4" fmla="*/ 2463175 w 4000480"/>
              <a:gd name="connsiteY4" fmla="*/ 787870 h 1363913"/>
              <a:gd name="connsiteX5" fmla="*/ 2751420 w 4000480"/>
              <a:gd name="connsiteY5" fmla="*/ 1207132 h 1363913"/>
              <a:gd name="connsiteX6" fmla="*/ 3659829 w 4000480"/>
              <a:gd name="connsiteY6" fmla="*/ 1032443 h 1363913"/>
              <a:gd name="connsiteX7" fmla="*/ 4000481 w 4000480"/>
              <a:gd name="connsiteY7" fmla="*/ 1363913 h 13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480" h="1363913">
                <a:moveTo>
                  <a:pt x="4000481" y="1363913"/>
                </a:moveTo>
                <a:lnTo>
                  <a:pt x="4000481" y="0"/>
                </a:lnTo>
                <a:lnTo>
                  <a:pt x="0" y="1743"/>
                </a:lnTo>
                <a:cubicBezTo>
                  <a:pt x="0" y="1743"/>
                  <a:pt x="552431" y="945090"/>
                  <a:pt x="1406281" y="945090"/>
                </a:cubicBezTo>
                <a:cubicBezTo>
                  <a:pt x="1818170" y="945090"/>
                  <a:pt x="2191864" y="600570"/>
                  <a:pt x="2463175" y="787870"/>
                </a:cubicBezTo>
                <a:cubicBezTo>
                  <a:pt x="2644464" y="913019"/>
                  <a:pt x="2573550" y="1121759"/>
                  <a:pt x="2751420" y="1207132"/>
                </a:cubicBezTo>
                <a:cubicBezTo>
                  <a:pt x="3018806" y="1335472"/>
                  <a:pt x="3318224" y="930573"/>
                  <a:pt x="3659829" y="1032443"/>
                </a:cubicBezTo>
                <a:cubicBezTo>
                  <a:pt x="3837137" y="1085307"/>
                  <a:pt x="4000481" y="1363913"/>
                  <a:pt x="4000481" y="1363913"/>
                </a:cubicBezTo>
                <a:close/>
              </a:path>
            </a:pathLst>
          </a:custGeom>
          <a:noFill/>
          <a:ln w="9525" cap="flat">
            <a:gradFill>
              <a:gsLst>
                <a:gs pos="0">
                  <a:schemeClr val="accent1">
                    <a:lumMod val="5000"/>
                    <a:lumOff val="95000"/>
                    <a:alpha val="25000"/>
                  </a:schemeClr>
                </a:gs>
                <a:gs pos="100000">
                  <a:schemeClr val="bg1">
                    <a:alpha val="0"/>
                  </a:schemeClr>
                </a:gs>
              </a:gsLst>
              <a:lin ang="5400000" scaled="1"/>
            </a:gradFill>
            <a:prstDash val="solid"/>
            <a:miter/>
          </a:ln>
        </p:spPr>
        <p:txBody>
          <a:bodyPr rtlCol="0" anchor="ctr"/>
          <a:lstStyle/>
          <a:p>
            <a:endParaRPr lang="en-US" dirty="0"/>
          </a:p>
        </p:txBody>
      </p:sp>
      <p:sp>
        <p:nvSpPr>
          <p:cNvPr id="320" name="Graphic 2" descr="An organic corner shape">
            <a:extLst>
              <a:ext uri="{FF2B5EF4-FFF2-40B4-BE49-F238E27FC236}">
                <a16:creationId xmlns:a16="http://schemas.microsoft.com/office/drawing/2014/main" id="{E4638717-D514-9ADC-7CAB-E6BC04E5D280}"/>
              </a:ext>
            </a:extLst>
          </p:cNvPr>
          <p:cNvSpPr/>
          <p:nvPr/>
        </p:nvSpPr>
        <p:spPr>
          <a:xfrm>
            <a:off x="7908053" y="0"/>
            <a:ext cx="4283946" cy="1119186"/>
          </a:xfrm>
          <a:custGeom>
            <a:avLst/>
            <a:gdLst>
              <a:gd name="connsiteX0" fmla="*/ 4000481 w 4000480"/>
              <a:gd name="connsiteY0" fmla="*/ 1363913 h 1363913"/>
              <a:gd name="connsiteX1" fmla="*/ 4000481 w 4000480"/>
              <a:gd name="connsiteY1" fmla="*/ 0 h 1363913"/>
              <a:gd name="connsiteX2" fmla="*/ 0 w 4000480"/>
              <a:gd name="connsiteY2" fmla="*/ 1743 h 1363913"/>
              <a:gd name="connsiteX3" fmla="*/ 1406281 w 4000480"/>
              <a:gd name="connsiteY3" fmla="*/ 945090 h 1363913"/>
              <a:gd name="connsiteX4" fmla="*/ 2463175 w 4000480"/>
              <a:gd name="connsiteY4" fmla="*/ 787870 h 1363913"/>
              <a:gd name="connsiteX5" fmla="*/ 2751420 w 4000480"/>
              <a:gd name="connsiteY5" fmla="*/ 1207132 h 1363913"/>
              <a:gd name="connsiteX6" fmla="*/ 3659829 w 4000480"/>
              <a:gd name="connsiteY6" fmla="*/ 1032443 h 1363913"/>
              <a:gd name="connsiteX7" fmla="*/ 4000481 w 4000480"/>
              <a:gd name="connsiteY7" fmla="*/ 1363913 h 13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480" h="1363913">
                <a:moveTo>
                  <a:pt x="4000481" y="1363913"/>
                </a:moveTo>
                <a:lnTo>
                  <a:pt x="4000481" y="0"/>
                </a:lnTo>
                <a:lnTo>
                  <a:pt x="0" y="1743"/>
                </a:lnTo>
                <a:cubicBezTo>
                  <a:pt x="0" y="1743"/>
                  <a:pt x="552431" y="945090"/>
                  <a:pt x="1406281" y="945090"/>
                </a:cubicBezTo>
                <a:cubicBezTo>
                  <a:pt x="1818170" y="945090"/>
                  <a:pt x="2191864" y="600570"/>
                  <a:pt x="2463175" y="787870"/>
                </a:cubicBezTo>
                <a:cubicBezTo>
                  <a:pt x="2644464" y="913019"/>
                  <a:pt x="2573550" y="1121759"/>
                  <a:pt x="2751420" y="1207132"/>
                </a:cubicBezTo>
                <a:cubicBezTo>
                  <a:pt x="3018806" y="1335472"/>
                  <a:pt x="3318224" y="930573"/>
                  <a:pt x="3659829" y="1032443"/>
                </a:cubicBezTo>
                <a:cubicBezTo>
                  <a:pt x="3837137" y="1085307"/>
                  <a:pt x="4000481" y="1363913"/>
                  <a:pt x="4000481" y="1363913"/>
                </a:cubicBezTo>
                <a:close/>
              </a:path>
            </a:pathLst>
          </a:custGeom>
          <a:noFill/>
          <a:ln w="9525" cap="flat">
            <a:gradFill flip="none" rotWithShape="1">
              <a:gsLst>
                <a:gs pos="0">
                  <a:schemeClr val="accent1">
                    <a:lumMod val="5000"/>
                    <a:lumOff val="95000"/>
                    <a:alpha val="25000"/>
                  </a:schemeClr>
                </a:gs>
                <a:gs pos="100000">
                  <a:schemeClr val="bg1">
                    <a:alpha val="0"/>
                  </a:schemeClr>
                </a:gs>
              </a:gsLst>
              <a:lin ang="13500000" scaled="1"/>
              <a:tileRect/>
            </a:gradFill>
            <a:prstDash val="solid"/>
            <a:miter/>
          </a:ln>
        </p:spPr>
        <p:txBody>
          <a:bodyPr rtlCol="0" anchor="ctr"/>
          <a:lstStyle/>
          <a:p>
            <a:endParaRPr lang="en-US" dirty="0"/>
          </a:p>
        </p:txBody>
      </p:sp>
      <p:sp>
        <p:nvSpPr>
          <p:cNvPr id="322" name="Graphic 2" descr="An organic corner shape">
            <a:extLst>
              <a:ext uri="{FF2B5EF4-FFF2-40B4-BE49-F238E27FC236}">
                <a16:creationId xmlns:a16="http://schemas.microsoft.com/office/drawing/2014/main" id="{1BAAF683-34CD-FA36-2361-A3C3317D92F1}"/>
              </a:ext>
            </a:extLst>
          </p:cNvPr>
          <p:cNvSpPr/>
          <p:nvPr/>
        </p:nvSpPr>
        <p:spPr>
          <a:xfrm>
            <a:off x="6816884" y="-1"/>
            <a:ext cx="5442648" cy="1368393"/>
          </a:xfrm>
          <a:custGeom>
            <a:avLst/>
            <a:gdLst>
              <a:gd name="connsiteX0" fmla="*/ 4000481 w 4000480"/>
              <a:gd name="connsiteY0" fmla="*/ 1363913 h 1363913"/>
              <a:gd name="connsiteX1" fmla="*/ 4000481 w 4000480"/>
              <a:gd name="connsiteY1" fmla="*/ 0 h 1363913"/>
              <a:gd name="connsiteX2" fmla="*/ 0 w 4000480"/>
              <a:gd name="connsiteY2" fmla="*/ 1743 h 1363913"/>
              <a:gd name="connsiteX3" fmla="*/ 1406281 w 4000480"/>
              <a:gd name="connsiteY3" fmla="*/ 945090 h 1363913"/>
              <a:gd name="connsiteX4" fmla="*/ 2463175 w 4000480"/>
              <a:gd name="connsiteY4" fmla="*/ 787870 h 1363913"/>
              <a:gd name="connsiteX5" fmla="*/ 2751420 w 4000480"/>
              <a:gd name="connsiteY5" fmla="*/ 1207132 h 1363913"/>
              <a:gd name="connsiteX6" fmla="*/ 3659829 w 4000480"/>
              <a:gd name="connsiteY6" fmla="*/ 1032443 h 1363913"/>
              <a:gd name="connsiteX7" fmla="*/ 4000481 w 4000480"/>
              <a:gd name="connsiteY7" fmla="*/ 1363913 h 13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480" h="1363913">
                <a:moveTo>
                  <a:pt x="4000481" y="1363913"/>
                </a:moveTo>
                <a:lnTo>
                  <a:pt x="4000481" y="0"/>
                </a:lnTo>
                <a:lnTo>
                  <a:pt x="0" y="1743"/>
                </a:lnTo>
                <a:cubicBezTo>
                  <a:pt x="0" y="1743"/>
                  <a:pt x="552431" y="945090"/>
                  <a:pt x="1406281" y="945090"/>
                </a:cubicBezTo>
                <a:cubicBezTo>
                  <a:pt x="1818170" y="945090"/>
                  <a:pt x="2191864" y="600570"/>
                  <a:pt x="2463175" y="787870"/>
                </a:cubicBezTo>
                <a:cubicBezTo>
                  <a:pt x="2644464" y="913019"/>
                  <a:pt x="2573550" y="1121759"/>
                  <a:pt x="2751420" y="1207132"/>
                </a:cubicBezTo>
                <a:cubicBezTo>
                  <a:pt x="3018806" y="1335472"/>
                  <a:pt x="3318224" y="930573"/>
                  <a:pt x="3659829" y="1032443"/>
                </a:cubicBezTo>
                <a:cubicBezTo>
                  <a:pt x="3837137" y="1085307"/>
                  <a:pt x="4000481" y="1363913"/>
                  <a:pt x="4000481" y="1363913"/>
                </a:cubicBezTo>
                <a:close/>
              </a:path>
            </a:pathLst>
          </a:custGeom>
          <a:noFill/>
          <a:ln w="9525" cap="flat">
            <a:gradFill flip="none" rotWithShape="1">
              <a:gsLst>
                <a:gs pos="0">
                  <a:schemeClr val="accent1">
                    <a:lumMod val="5000"/>
                    <a:lumOff val="95000"/>
                    <a:alpha val="25000"/>
                  </a:schemeClr>
                </a:gs>
                <a:gs pos="100000">
                  <a:schemeClr val="bg1">
                    <a:alpha val="0"/>
                  </a:schemeClr>
                </a:gs>
              </a:gsLst>
              <a:lin ang="13500000" scaled="1"/>
              <a:tileRect/>
            </a:gradFill>
            <a:prstDash val="solid"/>
            <a:miter/>
          </a:ln>
        </p:spPr>
        <p:txBody>
          <a:bodyPr rtlCol="0" anchor="ctr"/>
          <a:lstStyle/>
          <a:p>
            <a:endParaRPr lang="en-US" dirty="0"/>
          </a:p>
        </p:txBody>
      </p:sp>
      <p:sp>
        <p:nvSpPr>
          <p:cNvPr id="323" name="Graphic 2" descr="An organic corner shape">
            <a:extLst>
              <a:ext uri="{FF2B5EF4-FFF2-40B4-BE49-F238E27FC236}">
                <a16:creationId xmlns:a16="http://schemas.microsoft.com/office/drawing/2014/main" id="{05E61D41-06CA-CBC3-3F4C-C3DB355431CC}"/>
              </a:ext>
            </a:extLst>
          </p:cNvPr>
          <p:cNvSpPr/>
          <p:nvPr/>
        </p:nvSpPr>
        <p:spPr>
          <a:xfrm>
            <a:off x="8732018" y="0"/>
            <a:ext cx="3459982" cy="867765"/>
          </a:xfrm>
          <a:custGeom>
            <a:avLst/>
            <a:gdLst>
              <a:gd name="connsiteX0" fmla="*/ 4000481 w 4000480"/>
              <a:gd name="connsiteY0" fmla="*/ 1363913 h 1363913"/>
              <a:gd name="connsiteX1" fmla="*/ 4000481 w 4000480"/>
              <a:gd name="connsiteY1" fmla="*/ 0 h 1363913"/>
              <a:gd name="connsiteX2" fmla="*/ 0 w 4000480"/>
              <a:gd name="connsiteY2" fmla="*/ 1743 h 1363913"/>
              <a:gd name="connsiteX3" fmla="*/ 1406281 w 4000480"/>
              <a:gd name="connsiteY3" fmla="*/ 945090 h 1363913"/>
              <a:gd name="connsiteX4" fmla="*/ 2463175 w 4000480"/>
              <a:gd name="connsiteY4" fmla="*/ 787870 h 1363913"/>
              <a:gd name="connsiteX5" fmla="*/ 2751420 w 4000480"/>
              <a:gd name="connsiteY5" fmla="*/ 1207132 h 1363913"/>
              <a:gd name="connsiteX6" fmla="*/ 3659829 w 4000480"/>
              <a:gd name="connsiteY6" fmla="*/ 1032443 h 1363913"/>
              <a:gd name="connsiteX7" fmla="*/ 4000481 w 4000480"/>
              <a:gd name="connsiteY7" fmla="*/ 1363913 h 13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480" h="1363913">
                <a:moveTo>
                  <a:pt x="4000481" y="1363913"/>
                </a:moveTo>
                <a:lnTo>
                  <a:pt x="4000481" y="0"/>
                </a:lnTo>
                <a:lnTo>
                  <a:pt x="0" y="1743"/>
                </a:lnTo>
                <a:cubicBezTo>
                  <a:pt x="0" y="1743"/>
                  <a:pt x="552431" y="945090"/>
                  <a:pt x="1406281" y="945090"/>
                </a:cubicBezTo>
                <a:cubicBezTo>
                  <a:pt x="1818170" y="945090"/>
                  <a:pt x="2191864" y="600570"/>
                  <a:pt x="2463175" y="787870"/>
                </a:cubicBezTo>
                <a:cubicBezTo>
                  <a:pt x="2644464" y="913019"/>
                  <a:pt x="2573550" y="1121759"/>
                  <a:pt x="2751420" y="1207132"/>
                </a:cubicBezTo>
                <a:cubicBezTo>
                  <a:pt x="3018806" y="1335472"/>
                  <a:pt x="3318224" y="930573"/>
                  <a:pt x="3659829" y="1032443"/>
                </a:cubicBezTo>
                <a:cubicBezTo>
                  <a:pt x="3837137" y="1085307"/>
                  <a:pt x="4000481" y="1363913"/>
                  <a:pt x="4000481" y="1363913"/>
                </a:cubicBezTo>
                <a:close/>
              </a:path>
            </a:pathLst>
          </a:custGeom>
          <a:noFill/>
          <a:ln w="9525" cap="flat">
            <a:gradFill>
              <a:gsLst>
                <a:gs pos="0">
                  <a:schemeClr val="accent1">
                    <a:lumMod val="5000"/>
                    <a:lumOff val="95000"/>
                    <a:alpha val="25000"/>
                  </a:schemeClr>
                </a:gs>
                <a:gs pos="100000">
                  <a:schemeClr val="bg1">
                    <a:alpha val="0"/>
                  </a:schemeClr>
                </a:gs>
              </a:gsLst>
              <a:lin ang="5400000" scaled="1"/>
            </a:gradFill>
            <a:prstDash val="solid"/>
            <a:miter/>
          </a:ln>
        </p:spPr>
        <p:txBody>
          <a:bodyPr rtlCol="0" anchor="ctr"/>
          <a:lstStyle/>
          <a:p>
            <a:endParaRPr lang="en-US" dirty="0"/>
          </a:p>
        </p:txBody>
      </p:sp>
      <p:sp>
        <p:nvSpPr>
          <p:cNvPr id="349" name="Rectangle: Top Corners Rounded 348">
            <a:extLst>
              <a:ext uri="{FF2B5EF4-FFF2-40B4-BE49-F238E27FC236}">
                <a16:creationId xmlns:a16="http://schemas.microsoft.com/office/drawing/2014/main" id="{AC75945F-1685-D9A5-D732-2DC489EEE10D}"/>
              </a:ext>
            </a:extLst>
          </p:cNvPr>
          <p:cNvSpPr/>
          <p:nvPr/>
        </p:nvSpPr>
        <p:spPr>
          <a:xfrm rot="5400000">
            <a:off x="562925" y="1726132"/>
            <a:ext cx="3367013" cy="4492865"/>
          </a:xfrm>
          <a:prstGeom prst="round2SameRect">
            <a:avLst>
              <a:gd name="adj1" fmla="val 5453"/>
              <a:gd name="adj2" fmla="val 0"/>
            </a:avLst>
          </a:prstGeom>
          <a:solidFill>
            <a:schemeClr val="bg1"/>
          </a:solidFill>
          <a:ln>
            <a:noFill/>
          </a:ln>
          <a:effectLst>
            <a:outerShdw blurRad="1270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354" name="Group 353">
            <a:extLst>
              <a:ext uri="{FF2B5EF4-FFF2-40B4-BE49-F238E27FC236}">
                <a16:creationId xmlns:a16="http://schemas.microsoft.com/office/drawing/2014/main" id="{20D25217-0E5C-4B9A-95E4-DB20125BB2DD}"/>
              </a:ext>
            </a:extLst>
          </p:cNvPr>
          <p:cNvGrpSpPr/>
          <p:nvPr/>
        </p:nvGrpSpPr>
        <p:grpSpPr>
          <a:xfrm>
            <a:off x="845815" y="1688783"/>
            <a:ext cx="3285541" cy="2008906"/>
            <a:chOff x="845815" y="1966285"/>
            <a:chExt cx="2585529" cy="1580892"/>
          </a:xfrm>
        </p:grpSpPr>
        <p:sp>
          <p:nvSpPr>
            <p:cNvPr id="10" name="Freeform: Shape 9">
              <a:extLst>
                <a:ext uri="{FF2B5EF4-FFF2-40B4-BE49-F238E27FC236}">
                  <a16:creationId xmlns:a16="http://schemas.microsoft.com/office/drawing/2014/main" id="{36D48F2D-3852-057C-D2B6-55DE1146BADF}"/>
                </a:ext>
              </a:extLst>
            </p:cNvPr>
            <p:cNvSpPr/>
            <p:nvPr/>
          </p:nvSpPr>
          <p:spPr>
            <a:xfrm>
              <a:off x="845815" y="1966285"/>
              <a:ext cx="2579320" cy="1580892"/>
            </a:xfrm>
            <a:custGeom>
              <a:avLst/>
              <a:gdLst>
                <a:gd name="connsiteX0" fmla="*/ 2381649 w 2579320"/>
                <a:gd name="connsiteY0" fmla="*/ 555208 h 1580892"/>
                <a:gd name="connsiteX1" fmla="*/ 1916227 w 2579320"/>
                <a:gd name="connsiteY1" fmla="*/ 276020 h 1580892"/>
                <a:gd name="connsiteX2" fmla="*/ 1346354 w 2579320"/>
                <a:gd name="connsiteY2" fmla="*/ 46221 h 1580892"/>
                <a:gd name="connsiteX3" fmla="*/ 1147329 w 2579320"/>
                <a:gd name="connsiteY3" fmla="*/ 5015 h 1580892"/>
                <a:gd name="connsiteX4" fmla="*/ 364868 w 2579320"/>
                <a:gd name="connsiteY4" fmla="*/ 356072 h 1580892"/>
                <a:gd name="connsiteX5" fmla="*/ 138165 w 2579320"/>
                <a:gd name="connsiteY5" fmla="*/ 601942 h 1580892"/>
                <a:gd name="connsiteX6" fmla="*/ 6403 w 2579320"/>
                <a:gd name="connsiteY6" fmla="*/ 816372 h 1580892"/>
                <a:gd name="connsiteX7" fmla="*/ 85608 w 2579320"/>
                <a:gd name="connsiteY7" fmla="*/ 1069944 h 1580892"/>
                <a:gd name="connsiteX8" fmla="*/ 222824 w 2579320"/>
                <a:gd name="connsiteY8" fmla="*/ 1242395 h 1580892"/>
                <a:gd name="connsiteX9" fmla="*/ 655333 w 2579320"/>
                <a:gd name="connsiteY9" fmla="*/ 1514469 h 1580892"/>
                <a:gd name="connsiteX10" fmla="*/ 1604975 w 2579320"/>
                <a:gd name="connsiteY10" fmla="*/ 1541227 h 1580892"/>
                <a:gd name="connsiteX11" fmla="*/ 1657532 w 2579320"/>
                <a:gd name="connsiteY11" fmla="*/ 1534630 h 1580892"/>
                <a:gd name="connsiteX12" fmla="*/ 2223056 w 2579320"/>
                <a:gd name="connsiteY12" fmla="*/ 1422734 h 1580892"/>
                <a:gd name="connsiteX13" fmla="*/ 2534345 w 2579320"/>
                <a:gd name="connsiteY13" fmla="*/ 748261 h 1580892"/>
                <a:gd name="connsiteX14" fmla="*/ 2381649 w 2579320"/>
                <a:gd name="connsiteY14" fmla="*/ 555208 h 15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9320" h="1580892">
                  <a:moveTo>
                    <a:pt x="2381649" y="555208"/>
                  </a:moveTo>
                  <a:cubicBezTo>
                    <a:pt x="2244064" y="435609"/>
                    <a:pt x="2079427" y="354414"/>
                    <a:pt x="1916227" y="276020"/>
                  </a:cubicBezTo>
                  <a:cubicBezTo>
                    <a:pt x="1733345" y="188044"/>
                    <a:pt x="1542245" y="100363"/>
                    <a:pt x="1346354" y="46221"/>
                  </a:cubicBezTo>
                  <a:cubicBezTo>
                    <a:pt x="1281033" y="27946"/>
                    <a:pt x="1214537" y="14178"/>
                    <a:pt x="1147329" y="5015"/>
                  </a:cubicBezTo>
                  <a:cubicBezTo>
                    <a:pt x="851999" y="-34421"/>
                    <a:pt x="569348" y="165488"/>
                    <a:pt x="364868" y="356072"/>
                  </a:cubicBezTo>
                  <a:cubicBezTo>
                    <a:pt x="283121" y="432107"/>
                    <a:pt x="207332" y="514308"/>
                    <a:pt x="138165" y="601942"/>
                  </a:cubicBezTo>
                  <a:cubicBezTo>
                    <a:pt x="87782" y="665961"/>
                    <a:pt x="27596" y="734403"/>
                    <a:pt x="6403" y="816372"/>
                  </a:cubicBezTo>
                  <a:cubicBezTo>
                    <a:pt x="-18548" y="912641"/>
                    <a:pt x="33603" y="993283"/>
                    <a:pt x="85608" y="1069944"/>
                  </a:cubicBezTo>
                  <a:cubicBezTo>
                    <a:pt x="127292" y="1131568"/>
                    <a:pt x="170635" y="1189285"/>
                    <a:pt x="222824" y="1242395"/>
                  </a:cubicBezTo>
                  <a:cubicBezTo>
                    <a:pt x="344019" y="1365308"/>
                    <a:pt x="492067" y="1458440"/>
                    <a:pt x="655333" y="1514469"/>
                  </a:cubicBezTo>
                  <a:cubicBezTo>
                    <a:pt x="957998" y="1618073"/>
                    <a:pt x="1294054" y="1578784"/>
                    <a:pt x="1604975" y="1541227"/>
                  </a:cubicBezTo>
                  <a:cubicBezTo>
                    <a:pt x="1622518" y="1539115"/>
                    <a:pt x="1640036" y="1536915"/>
                    <a:pt x="1657532" y="1534630"/>
                  </a:cubicBezTo>
                  <a:cubicBezTo>
                    <a:pt x="1849517" y="1509604"/>
                    <a:pt x="2040248" y="1492761"/>
                    <a:pt x="2223056" y="1422734"/>
                  </a:cubicBezTo>
                  <a:cubicBezTo>
                    <a:pt x="2488422" y="1321194"/>
                    <a:pt x="2667175" y="1023100"/>
                    <a:pt x="2534345" y="748261"/>
                  </a:cubicBezTo>
                  <a:cubicBezTo>
                    <a:pt x="2498004" y="673111"/>
                    <a:pt x="2444673" y="609939"/>
                    <a:pt x="2381649" y="555208"/>
                  </a:cubicBezTo>
                  <a:close/>
                </a:path>
              </a:pathLst>
            </a:custGeom>
            <a:solidFill>
              <a:srgbClr val="92E3A9"/>
            </a:solidFill>
            <a:ln w="3677"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280F833-A8E7-34E8-32BB-C8BCCB7DC19F}"/>
                </a:ext>
              </a:extLst>
            </p:cNvPr>
            <p:cNvSpPr/>
            <p:nvPr/>
          </p:nvSpPr>
          <p:spPr>
            <a:xfrm>
              <a:off x="845815" y="1966285"/>
              <a:ext cx="2579320" cy="1580892"/>
            </a:xfrm>
            <a:custGeom>
              <a:avLst/>
              <a:gdLst>
                <a:gd name="connsiteX0" fmla="*/ 2381649 w 2579320"/>
                <a:gd name="connsiteY0" fmla="*/ 555208 h 1580892"/>
                <a:gd name="connsiteX1" fmla="*/ 1916227 w 2579320"/>
                <a:gd name="connsiteY1" fmla="*/ 276020 h 1580892"/>
                <a:gd name="connsiteX2" fmla="*/ 1346354 w 2579320"/>
                <a:gd name="connsiteY2" fmla="*/ 46221 h 1580892"/>
                <a:gd name="connsiteX3" fmla="*/ 1147329 w 2579320"/>
                <a:gd name="connsiteY3" fmla="*/ 5015 h 1580892"/>
                <a:gd name="connsiteX4" fmla="*/ 364868 w 2579320"/>
                <a:gd name="connsiteY4" fmla="*/ 356072 h 1580892"/>
                <a:gd name="connsiteX5" fmla="*/ 138165 w 2579320"/>
                <a:gd name="connsiteY5" fmla="*/ 601942 h 1580892"/>
                <a:gd name="connsiteX6" fmla="*/ 6403 w 2579320"/>
                <a:gd name="connsiteY6" fmla="*/ 816372 h 1580892"/>
                <a:gd name="connsiteX7" fmla="*/ 85608 w 2579320"/>
                <a:gd name="connsiteY7" fmla="*/ 1069944 h 1580892"/>
                <a:gd name="connsiteX8" fmla="*/ 222824 w 2579320"/>
                <a:gd name="connsiteY8" fmla="*/ 1242395 h 1580892"/>
                <a:gd name="connsiteX9" fmla="*/ 655333 w 2579320"/>
                <a:gd name="connsiteY9" fmla="*/ 1514469 h 1580892"/>
                <a:gd name="connsiteX10" fmla="*/ 1604975 w 2579320"/>
                <a:gd name="connsiteY10" fmla="*/ 1541227 h 1580892"/>
                <a:gd name="connsiteX11" fmla="*/ 1657532 w 2579320"/>
                <a:gd name="connsiteY11" fmla="*/ 1534630 h 1580892"/>
                <a:gd name="connsiteX12" fmla="*/ 2223056 w 2579320"/>
                <a:gd name="connsiteY12" fmla="*/ 1422734 h 1580892"/>
                <a:gd name="connsiteX13" fmla="*/ 2534345 w 2579320"/>
                <a:gd name="connsiteY13" fmla="*/ 748261 h 1580892"/>
                <a:gd name="connsiteX14" fmla="*/ 2381649 w 2579320"/>
                <a:gd name="connsiteY14" fmla="*/ 555208 h 158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9320" h="1580892">
                  <a:moveTo>
                    <a:pt x="2381649" y="555208"/>
                  </a:moveTo>
                  <a:cubicBezTo>
                    <a:pt x="2244064" y="435609"/>
                    <a:pt x="2079427" y="354414"/>
                    <a:pt x="1916227" y="276020"/>
                  </a:cubicBezTo>
                  <a:cubicBezTo>
                    <a:pt x="1733345" y="188044"/>
                    <a:pt x="1542245" y="100363"/>
                    <a:pt x="1346354" y="46221"/>
                  </a:cubicBezTo>
                  <a:cubicBezTo>
                    <a:pt x="1281033" y="27946"/>
                    <a:pt x="1214537" y="14178"/>
                    <a:pt x="1147329" y="5015"/>
                  </a:cubicBezTo>
                  <a:cubicBezTo>
                    <a:pt x="851999" y="-34421"/>
                    <a:pt x="569348" y="165488"/>
                    <a:pt x="364868" y="356072"/>
                  </a:cubicBezTo>
                  <a:cubicBezTo>
                    <a:pt x="283121" y="432107"/>
                    <a:pt x="207332" y="514308"/>
                    <a:pt x="138165" y="601942"/>
                  </a:cubicBezTo>
                  <a:cubicBezTo>
                    <a:pt x="87782" y="665961"/>
                    <a:pt x="27596" y="734403"/>
                    <a:pt x="6403" y="816372"/>
                  </a:cubicBezTo>
                  <a:cubicBezTo>
                    <a:pt x="-18548" y="912641"/>
                    <a:pt x="33603" y="993283"/>
                    <a:pt x="85608" y="1069944"/>
                  </a:cubicBezTo>
                  <a:cubicBezTo>
                    <a:pt x="127292" y="1131568"/>
                    <a:pt x="170635" y="1189285"/>
                    <a:pt x="222824" y="1242395"/>
                  </a:cubicBezTo>
                  <a:cubicBezTo>
                    <a:pt x="344019" y="1365308"/>
                    <a:pt x="492067" y="1458440"/>
                    <a:pt x="655333" y="1514469"/>
                  </a:cubicBezTo>
                  <a:cubicBezTo>
                    <a:pt x="957998" y="1618073"/>
                    <a:pt x="1294054" y="1578784"/>
                    <a:pt x="1604975" y="1541227"/>
                  </a:cubicBezTo>
                  <a:cubicBezTo>
                    <a:pt x="1622518" y="1539115"/>
                    <a:pt x="1640036" y="1536915"/>
                    <a:pt x="1657532" y="1534630"/>
                  </a:cubicBezTo>
                  <a:cubicBezTo>
                    <a:pt x="1849517" y="1509604"/>
                    <a:pt x="2040248" y="1492761"/>
                    <a:pt x="2223056" y="1422734"/>
                  </a:cubicBezTo>
                  <a:cubicBezTo>
                    <a:pt x="2488422" y="1321194"/>
                    <a:pt x="2667175" y="1023100"/>
                    <a:pt x="2534345" y="748261"/>
                  </a:cubicBezTo>
                  <a:cubicBezTo>
                    <a:pt x="2498004" y="673111"/>
                    <a:pt x="2444673" y="609939"/>
                    <a:pt x="2381649" y="555208"/>
                  </a:cubicBezTo>
                  <a:close/>
                </a:path>
              </a:pathLst>
            </a:custGeom>
            <a:solidFill>
              <a:srgbClr val="F0F0F0"/>
            </a:solidFill>
            <a:ln w="3677"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A2A9022F-65A9-6F13-9CAD-AF99EF8F9115}"/>
                </a:ext>
              </a:extLst>
            </p:cNvPr>
            <p:cNvSpPr/>
            <p:nvPr/>
          </p:nvSpPr>
          <p:spPr>
            <a:xfrm>
              <a:off x="900528" y="3452124"/>
              <a:ext cx="2530816" cy="3685"/>
            </a:xfrm>
            <a:custGeom>
              <a:avLst/>
              <a:gdLst>
                <a:gd name="connsiteX0" fmla="*/ 0 w 2530816"/>
                <a:gd name="connsiteY0" fmla="*/ 0 h 3685"/>
                <a:gd name="connsiteX1" fmla="*/ 2530816 w 2530816"/>
                <a:gd name="connsiteY1" fmla="*/ 0 h 3685"/>
              </a:gdLst>
              <a:ahLst/>
              <a:cxnLst>
                <a:cxn ang="0">
                  <a:pos x="connsiteX0" y="connsiteY0"/>
                </a:cxn>
                <a:cxn ang="0">
                  <a:pos x="connsiteX1" y="connsiteY1"/>
                </a:cxn>
              </a:cxnLst>
              <a:rect l="l" t="t" r="r" b="b"/>
              <a:pathLst>
                <a:path w="2530816" h="3685">
                  <a:moveTo>
                    <a:pt x="0" y="0"/>
                  </a:moveTo>
                  <a:lnTo>
                    <a:pt x="2530816" y="0"/>
                  </a:lnTo>
                </a:path>
              </a:pathLst>
            </a:custGeom>
            <a:ln w="3677" cap="rnd">
              <a:solidFill>
                <a:srgbClr val="263238"/>
              </a:solidFill>
              <a:prstDash val="solid"/>
              <a:round/>
            </a:ln>
          </p:spPr>
          <p:txBody>
            <a:bodyPr rtlCol="0" anchor="ctr"/>
            <a:lstStyle/>
            <a:p>
              <a:endParaRPr lang="en-US" dirty="0"/>
            </a:p>
          </p:txBody>
        </p:sp>
        <p:sp>
          <p:nvSpPr>
            <p:cNvPr id="33" name="Freeform: Shape 32">
              <a:extLst>
                <a:ext uri="{FF2B5EF4-FFF2-40B4-BE49-F238E27FC236}">
                  <a16:creationId xmlns:a16="http://schemas.microsoft.com/office/drawing/2014/main" id="{22AB08EE-6476-B97E-418E-02B27D3EFEFD}"/>
                </a:ext>
              </a:extLst>
            </p:cNvPr>
            <p:cNvSpPr/>
            <p:nvPr/>
          </p:nvSpPr>
          <p:spPr>
            <a:xfrm>
              <a:off x="1066640" y="2932493"/>
              <a:ext cx="43468" cy="322783"/>
            </a:xfrm>
            <a:custGeom>
              <a:avLst/>
              <a:gdLst>
                <a:gd name="connsiteX0" fmla="*/ 43352 w 43468"/>
                <a:gd name="connsiteY0" fmla="*/ 501 h 322783"/>
                <a:gd name="connsiteX1" fmla="*/ 43352 w 43468"/>
                <a:gd name="connsiteY1" fmla="*/ 501 h 322783"/>
                <a:gd name="connsiteX2" fmla="*/ 43352 w 43468"/>
                <a:gd name="connsiteY2" fmla="*/ 22 h 322783"/>
                <a:gd name="connsiteX3" fmla="*/ 42873 w 43468"/>
                <a:gd name="connsiteY3" fmla="*/ 207 h 322783"/>
                <a:gd name="connsiteX4" fmla="*/ 18032 w 43468"/>
                <a:gd name="connsiteY4" fmla="*/ 78195 h 322783"/>
                <a:gd name="connsiteX5" fmla="*/ 4284 w 43468"/>
                <a:gd name="connsiteY5" fmla="*/ 159021 h 322783"/>
                <a:gd name="connsiteX6" fmla="*/ 2331 w 43468"/>
                <a:gd name="connsiteY6" fmla="*/ 179439 h 322783"/>
                <a:gd name="connsiteX7" fmla="*/ 1447 w 43468"/>
                <a:gd name="connsiteY7" fmla="*/ 189685 h 322783"/>
                <a:gd name="connsiteX8" fmla="*/ 857 w 43468"/>
                <a:gd name="connsiteY8" fmla="*/ 199931 h 322783"/>
                <a:gd name="connsiteX9" fmla="*/ -28 w 43468"/>
                <a:gd name="connsiteY9" fmla="*/ 220460 h 322783"/>
                <a:gd name="connsiteX10" fmla="*/ -28 w 43468"/>
                <a:gd name="connsiteY10" fmla="*/ 240989 h 322783"/>
                <a:gd name="connsiteX11" fmla="*/ 193 w 43468"/>
                <a:gd name="connsiteY11" fmla="*/ 251235 h 322783"/>
                <a:gd name="connsiteX12" fmla="*/ 820 w 43468"/>
                <a:gd name="connsiteY12" fmla="*/ 261482 h 322783"/>
                <a:gd name="connsiteX13" fmla="*/ 2368 w 43468"/>
                <a:gd name="connsiteY13" fmla="*/ 281937 h 322783"/>
                <a:gd name="connsiteX14" fmla="*/ 7860 w 43468"/>
                <a:gd name="connsiteY14" fmla="*/ 322479 h 322783"/>
                <a:gd name="connsiteX15" fmla="*/ 8191 w 43468"/>
                <a:gd name="connsiteY15" fmla="*/ 322774 h 322783"/>
                <a:gd name="connsiteX16" fmla="*/ 8560 w 43468"/>
                <a:gd name="connsiteY16" fmla="*/ 322483 h 322783"/>
                <a:gd name="connsiteX17" fmla="*/ 8560 w 43468"/>
                <a:gd name="connsiteY17" fmla="*/ 322405 h 322783"/>
                <a:gd name="connsiteX18" fmla="*/ 8560 w 43468"/>
                <a:gd name="connsiteY18" fmla="*/ 322405 h 322783"/>
                <a:gd name="connsiteX19" fmla="*/ 8081 w 43468"/>
                <a:gd name="connsiteY19" fmla="*/ 301913 h 322783"/>
                <a:gd name="connsiteX20" fmla="*/ 7380 w 43468"/>
                <a:gd name="connsiteY20" fmla="*/ 281531 h 322783"/>
                <a:gd name="connsiteX21" fmla="*/ 7159 w 43468"/>
                <a:gd name="connsiteY21" fmla="*/ 261150 h 322783"/>
                <a:gd name="connsiteX22" fmla="*/ 7159 w 43468"/>
                <a:gd name="connsiteY22" fmla="*/ 250978 h 322783"/>
                <a:gd name="connsiteX23" fmla="*/ 7159 w 43468"/>
                <a:gd name="connsiteY23" fmla="*/ 240805 h 322783"/>
                <a:gd name="connsiteX24" fmla="*/ 7159 w 43468"/>
                <a:gd name="connsiteY24" fmla="*/ 220460 h 322783"/>
                <a:gd name="connsiteX25" fmla="*/ 7712 w 43468"/>
                <a:gd name="connsiteY25" fmla="*/ 200116 h 322783"/>
                <a:gd name="connsiteX26" fmla="*/ 7933 w 43468"/>
                <a:gd name="connsiteY26" fmla="*/ 189943 h 322783"/>
                <a:gd name="connsiteX27" fmla="*/ 8523 w 43468"/>
                <a:gd name="connsiteY27" fmla="*/ 179808 h 322783"/>
                <a:gd name="connsiteX28" fmla="*/ 9739 w 43468"/>
                <a:gd name="connsiteY28" fmla="*/ 159463 h 322783"/>
                <a:gd name="connsiteX29" fmla="*/ 21275 w 43468"/>
                <a:gd name="connsiteY29" fmla="*/ 78858 h 322783"/>
                <a:gd name="connsiteX30" fmla="*/ 43352 w 43468"/>
                <a:gd name="connsiteY30" fmla="*/ 501 h 32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68" h="322783">
                  <a:moveTo>
                    <a:pt x="43352" y="501"/>
                  </a:moveTo>
                  <a:lnTo>
                    <a:pt x="43352" y="501"/>
                  </a:lnTo>
                  <a:cubicBezTo>
                    <a:pt x="43470" y="365"/>
                    <a:pt x="43470" y="159"/>
                    <a:pt x="43352" y="22"/>
                  </a:cubicBezTo>
                  <a:cubicBezTo>
                    <a:pt x="43169" y="-55"/>
                    <a:pt x="42957" y="26"/>
                    <a:pt x="42873" y="207"/>
                  </a:cubicBezTo>
                  <a:cubicBezTo>
                    <a:pt x="32371" y="25442"/>
                    <a:pt x="24059" y="51533"/>
                    <a:pt x="18032" y="78195"/>
                  </a:cubicBezTo>
                  <a:cubicBezTo>
                    <a:pt x="11936" y="104857"/>
                    <a:pt x="7346" y="131843"/>
                    <a:pt x="4284" y="159021"/>
                  </a:cubicBezTo>
                  <a:lnTo>
                    <a:pt x="2331" y="179439"/>
                  </a:lnTo>
                  <a:cubicBezTo>
                    <a:pt x="2036" y="182867"/>
                    <a:pt x="1668" y="186258"/>
                    <a:pt x="1447" y="189685"/>
                  </a:cubicBezTo>
                  <a:lnTo>
                    <a:pt x="857" y="199931"/>
                  </a:lnTo>
                  <a:cubicBezTo>
                    <a:pt x="562" y="206750"/>
                    <a:pt x="157" y="213605"/>
                    <a:pt x="-28" y="220460"/>
                  </a:cubicBezTo>
                  <a:lnTo>
                    <a:pt x="-28" y="240989"/>
                  </a:lnTo>
                  <a:lnTo>
                    <a:pt x="193" y="251235"/>
                  </a:lnTo>
                  <a:cubicBezTo>
                    <a:pt x="193" y="254663"/>
                    <a:pt x="599" y="258091"/>
                    <a:pt x="820" y="261482"/>
                  </a:cubicBezTo>
                  <a:cubicBezTo>
                    <a:pt x="1336" y="268300"/>
                    <a:pt x="1741" y="275155"/>
                    <a:pt x="2368" y="281937"/>
                  </a:cubicBezTo>
                  <a:cubicBezTo>
                    <a:pt x="3695" y="295574"/>
                    <a:pt x="5722" y="309100"/>
                    <a:pt x="7860" y="322479"/>
                  </a:cubicBezTo>
                  <a:cubicBezTo>
                    <a:pt x="7878" y="322648"/>
                    <a:pt x="8022" y="322774"/>
                    <a:pt x="8191" y="322774"/>
                  </a:cubicBezTo>
                  <a:cubicBezTo>
                    <a:pt x="8373" y="322796"/>
                    <a:pt x="8538" y="322667"/>
                    <a:pt x="8560" y="322483"/>
                  </a:cubicBezTo>
                  <a:cubicBezTo>
                    <a:pt x="8563" y="322457"/>
                    <a:pt x="8563" y="322431"/>
                    <a:pt x="8560" y="322405"/>
                  </a:cubicBezTo>
                  <a:lnTo>
                    <a:pt x="8560" y="322405"/>
                  </a:lnTo>
                  <a:cubicBezTo>
                    <a:pt x="8560" y="315550"/>
                    <a:pt x="8228" y="308732"/>
                    <a:pt x="8081" y="301913"/>
                  </a:cubicBezTo>
                  <a:cubicBezTo>
                    <a:pt x="7933" y="295095"/>
                    <a:pt x="7307" y="288350"/>
                    <a:pt x="7380" y="281531"/>
                  </a:cubicBezTo>
                  <a:cubicBezTo>
                    <a:pt x="7454" y="274713"/>
                    <a:pt x="7380" y="267968"/>
                    <a:pt x="7159" y="261150"/>
                  </a:cubicBezTo>
                  <a:lnTo>
                    <a:pt x="7159" y="250978"/>
                  </a:lnTo>
                  <a:lnTo>
                    <a:pt x="7159" y="240805"/>
                  </a:lnTo>
                  <a:lnTo>
                    <a:pt x="7159" y="220460"/>
                  </a:lnTo>
                  <a:lnTo>
                    <a:pt x="7712" y="200116"/>
                  </a:lnTo>
                  <a:lnTo>
                    <a:pt x="7933" y="189943"/>
                  </a:lnTo>
                  <a:cubicBezTo>
                    <a:pt x="7933" y="186553"/>
                    <a:pt x="8339" y="183162"/>
                    <a:pt x="8523" y="179808"/>
                  </a:cubicBezTo>
                  <a:lnTo>
                    <a:pt x="9739" y="159463"/>
                  </a:lnTo>
                  <a:cubicBezTo>
                    <a:pt x="12070" y="132399"/>
                    <a:pt x="15921" y="105491"/>
                    <a:pt x="21275" y="78858"/>
                  </a:cubicBezTo>
                  <a:cubicBezTo>
                    <a:pt x="26363" y="52152"/>
                    <a:pt x="33749" y="25936"/>
                    <a:pt x="43352" y="501"/>
                  </a:cubicBezTo>
                  <a:close/>
                </a:path>
              </a:pathLst>
            </a:custGeom>
            <a:solidFill>
              <a:srgbClr val="263238"/>
            </a:solidFill>
            <a:ln w="3677"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3EE13082-A3DB-F75E-7DE5-ED604A1A0603}"/>
                </a:ext>
              </a:extLst>
            </p:cNvPr>
            <p:cNvSpPr/>
            <p:nvPr/>
          </p:nvSpPr>
          <p:spPr>
            <a:xfrm>
              <a:off x="1085040" y="3038941"/>
              <a:ext cx="27914" cy="212545"/>
            </a:xfrm>
            <a:custGeom>
              <a:avLst/>
              <a:gdLst>
                <a:gd name="connsiteX0" fmla="*/ 27864 w 27914"/>
                <a:gd name="connsiteY0" fmla="*/ 458 h 212545"/>
                <a:gd name="connsiteX1" fmla="*/ 27676 w 27914"/>
                <a:gd name="connsiteY1" fmla="*/ 27 h 212545"/>
                <a:gd name="connsiteX2" fmla="*/ 27642 w 27914"/>
                <a:gd name="connsiteY2" fmla="*/ 16 h 212545"/>
                <a:gd name="connsiteX3" fmla="*/ 27212 w 27914"/>
                <a:gd name="connsiteY3" fmla="*/ 204 h 212545"/>
                <a:gd name="connsiteX4" fmla="*/ 27200 w 27914"/>
                <a:gd name="connsiteY4" fmla="*/ 237 h 212545"/>
                <a:gd name="connsiteX5" fmla="*/ 4165 w 27914"/>
                <a:gd name="connsiteY5" fmla="*/ 105020 h 212545"/>
                <a:gd name="connsiteX6" fmla="*/ 111 w 27914"/>
                <a:gd name="connsiteY6" fmla="*/ 158535 h 212545"/>
                <a:gd name="connsiteX7" fmla="*/ 2027 w 27914"/>
                <a:gd name="connsiteY7" fmla="*/ 212235 h 212545"/>
                <a:gd name="connsiteX8" fmla="*/ 2322 w 27914"/>
                <a:gd name="connsiteY8" fmla="*/ 212530 h 212545"/>
                <a:gd name="connsiteX9" fmla="*/ 2720 w 27914"/>
                <a:gd name="connsiteY9" fmla="*/ 212283 h 212545"/>
                <a:gd name="connsiteX10" fmla="*/ 2728 w 27914"/>
                <a:gd name="connsiteY10" fmla="*/ 212235 h 212545"/>
                <a:gd name="connsiteX11" fmla="*/ 7298 w 27914"/>
                <a:gd name="connsiteY11" fmla="*/ 158830 h 212545"/>
                <a:gd name="connsiteX12" fmla="*/ 9878 w 27914"/>
                <a:gd name="connsiteY12" fmla="*/ 105499 h 212545"/>
                <a:gd name="connsiteX13" fmla="*/ 16180 w 27914"/>
                <a:gd name="connsiteY13" fmla="*/ 52573 h 212545"/>
                <a:gd name="connsiteX14" fmla="*/ 27864 w 27914"/>
                <a:gd name="connsiteY14" fmla="*/ 458 h 21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914" h="212545">
                  <a:moveTo>
                    <a:pt x="27864" y="458"/>
                  </a:moveTo>
                  <a:cubicBezTo>
                    <a:pt x="27930" y="289"/>
                    <a:pt x="27849" y="97"/>
                    <a:pt x="27676" y="27"/>
                  </a:cubicBezTo>
                  <a:cubicBezTo>
                    <a:pt x="27665" y="23"/>
                    <a:pt x="27654" y="20"/>
                    <a:pt x="27642" y="16"/>
                  </a:cubicBezTo>
                  <a:cubicBezTo>
                    <a:pt x="27473" y="-50"/>
                    <a:pt x="27278" y="31"/>
                    <a:pt x="27212" y="204"/>
                  </a:cubicBezTo>
                  <a:cubicBezTo>
                    <a:pt x="27207" y="215"/>
                    <a:pt x="27204" y="226"/>
                    <a:pt x="27200" y="237"/>
                  </a:cubicBezTo>
                  <a:cubicBezTo>
                    <a:pt x="15572" y="34178"/>
                    <a:pt x="7844" y="69332"/>
                    <a:pt x="4165" y="105020"/>
                  </a:cubicBezTo>
                  <a:cubicBezTo>
                    <a:pt x="2359" y="122822"/>
                    <a:pt x="479" y="140623"/>
                    <a:pt x="111" y="158535"/>
                  </a:cubicBezTo>
                  <a:cubicBezTo>
                    <a:pt x="-337" y="176459"/>
                    <a:pt x="302" y="194389"/>
                    <a:pt x="2027" y="212235"/>
                  </a:cubicBezTo>
                  <a:cubicBezTo>
                    <a:pt x="2044" y="212390"/>
                    <a:pt x="2167" y="212515"/>
                    <a:pt x="2322" y="212530"/>
                  </a:cubicBezTo>
                  <a:cubicBezTo>
                    <a:pt x="2501" y="212571"/>
                    <a:pt x="2679" y="212460"/>
                    <a:pt x="2720" y="212283"/>
                  </a:cubicBezTo>
                  <a:cubicBezTo>
                    <a:pt x="2724" y="212265"/>
                    <a:pt x="2726" y="212250"/>
                    <a:pt x="2728" y="212235"/>
                  </a:cubicBezTo>
                  <a:cubicBezTo>
                    <a:pt x="4792" y="194397"/>
                    <a:pt x="6082" y="176632"/>
                    <a:pt x="7298" y="158830"/>
                  </a:cubicBezTo>
                  <a:cubicBezTo>
                    <a:pt x="8514" y="141029"/>
                    <a:pt x="8735" y="123264"/>
                    <a:pt x="9878" y="105499"/>
                  </a:cubicBezTo>
                  <a:cubicBezTo>
                    <a:pt x="10985" y="87753"/>
                    <a:pt x="13089" y="70084"/>
                    <a:pt x="16180" y="52573"/>
                  </a:cubicBezTo>
                  <a:cubicBezTo>
                    <a:pt x="19119" y="35000"/>
                    <a:pt x="23020" y="17604"/>
                    <a:pt x="27864" y="458"/>
                  </a:cubicBezTo>
                  <a:close/>
                </a:path>
              </a:pathLst>
            </a:custGeom>
            <a:solidFill>
              <a:srgbClr val="263238"/>
            </a:solidFill>
            <a:ln w="3677"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67FA43BF-F199-698E-2A02-FB088CFE535D}"/>
                </a:ext>
              </a:extLst>
            </p:cNvPr>
            <p:cNvSpPr/>
            <p:nvPr/>
          </p:nvSpPr>
          <p:spPr>
            <a:xfrm>
              <a:off x="1098301" y="3076721"/>
              <a:ext cx="73664" cy="185305"/>
            </a:xfrm>
            <a:custGeom>
              <a:avLst/>
              <a:gdLst>
                <a:gd name="connsiteX0" fmla="*/ 73610 w 73664"/>
                <a:gd name="connsiteY0" fmla="*/ 87 h 185305"/>
                <a:gd name="connsiteX1" fmla="*/ 73094 w 73664"/>
                <a:gd name="connsiteY1" fmla="*/ 87 h 185305"/>
                <a:gd name="connsiteX2" fmla="*/ 33658 w 73664"/>
                <a:gd name="connsiteY2" fmla="*/ 34474 h 185305"/>
                <a:gd name="connsiteX3" fmla="*/ 18252 w 73664"/>
                <a:gd name="connsiteY3" fmla="*/ 55924 h 185305"/>
                <a:gd name="connsiteX4" fmla="*/ 15082 w 73664"/>
                <a:gd name="connsiteY4" fmla="*/ 61674 h 185305"/>
                <a:gd name="connsiteX5" fmla="*/ 12576 w 73664"/>
                <a:gd name="connsiteY5" fmla="*/ 67903 h 185305"/>
                <a:gd name="connsiteX6" fmla="*/ 10438 w 73664"/>
                <a:gd name="connsiteY6" fmla="*/ 74205 h 185305"/>
                <a:gd name="connsiteX7" fmla="*/ 8522 w 73664"/>
                <a:gd name="connsiteY7" fmla="*/ 80544 h 185305"/>
                <a:gd name="connsiteX8" fmla="*/ 340 w 73664"/>
                <a:gd name="connsiteY8" fmla="*/ 132586 h 185305"/>
                <a:gd name="connsiteX9" fmla="*/ 2293 w 73664"/>
                <a:gd name="connsiteY9" fmla="*/ 184995 h 185305"/>
                <a:gd name="connsiteX10" fmla="*/ 2625 w 73664"/>
                <a:gd name="connsiteY10" fmla="*/ 185290 h 185305"/>
                <a:gd name="connsiteX11" fmla="*/ 3022 w 73664"/>
                <a:gd name="connsiteY11" fmla="*/ 185040 h 185305"/>
                <a:gd name="connsiteX12" fmla="*/ 3030 w 73664"/>
                <a:gd name="connsiteY12" fmla="*/ 184959 h 185305"/>
                <a:gd name="connsiteX13" fmla="*/ 7527 w 73664"/>
                <a:gd name="connsiteY13" fmla="*/ 133102 h 185305"/>
                <a:gd name="connsiteX14" fmla="*/ 13977 w 73664"/>
                <a:gd name="connsiteY14" fmla="*/ 82056 h 185305"/>
                <a:gd name="connsiteX15" fmla="*/ 15561 w 73664"/>
                <a:gd name="connsiteY15" fmla="*/ 75864 h 185305"/>
                <a:gd name="connsiteX16" fmla="*/ 17404 w 73664"/>
                <a:gd name="connsiteY16" fmla="*/ 69746 h 185305"/>
                <a:gd name="connsiteX17" fmla="*/ 19505 w 73664"/>
                <a:gd name="connsiteY17" fmla="*/ 63775 h 185305"/>
                <a:gd name="connsiteX18" fmla="*/ 22196 w 73664"/>
                <a:gd name="connsiteY18" fmla="*/ 58099 h 185305"/>
                <a:gd name="connsiteX19" fmla="*/ 36348 w 73664"/>
                <a:gd name="connsiteY19" fmla="*/ 36648 h 185305"/>
                <a:gd name="connsiteX20" fmla="*/ 73389 w 73664"/>
                <a:gd name="connsiteY20" fmla="*/ 603 h 185305"/>
                <a:gd name="connsiteX21" fmla="*/ 73389 w 73664"/>
                <a:gd name="connsiteY21" fmla="*/ 603 h 185305"/>
                <a:gd name="connsiteX22" fmla="*/ 73610 w 73664"/>
                <a:gd name="connsiteY22" fmla="*/ 87 h 18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3664" h="185305">
                  <a:moveTo>
                    <a:pt x="73610" y="87"/>
                  </a:moveTo>
                  <a:cubicBezTo>
                    <a:pt x="73459" y="-38"/>
                    <a:pt x="73245" y="-38"/>
                    <a:pt x="73094" y="87"/>
                  </a:cubicBezTo>
                  <a:cubicBezTo>
                    <a:pt x="58348" y="9574"/>
                    <a:pt x="45065" y="21158"/>
                    <a:pt x="33658" y="34474"/>
                  </a:cubicBezTo>
                  <a:cubicBezTo>
                    <a:pt x="27938" y="41186"/>
                    <a:pt x="22782" y="48358"/>
                    <a:pt x="18252" y="55924"/>
                  </a:cubicBezTo>
                  <a:lnTo>
                    <a:pt x="15082" y="61674"/>
                  </a:lnTo>
                  <a:lnTo>
                    <a:pt x="12576" y="67903"/>
                  </a:lnTo>
                  <a:cubicBezTo>
                    <a:pt x="11738" y="69959"/>
                    <a:pt x="11024" y="72064"/>
                    <a:pt x="10438" y="74205"/>
                  </a:cubicBezTo>
                  <a:cubicBezTo>
                    <a:pt x="9775" y="76306"/>
                    <a:pt x="9075" y="78444"/>
                    <a:pt x="8522" y="80544"/>
                  </a:cubicBezTo>
                  <a:cubicBezTo>
                    <a:pt x="3990" y="97561"/>
                    <a:pt x="1248" y="115002"/>
                    <a:pt x="340" y="132586"/>
                  </a:cubicBezTo>
                  <a:cubicBezTo>
                    <a:pt x="-522" y="150078"/>
                    <a:pt x="132" y="167614"/>
                    <a:pt x="2293" y="184995"/>
                  </a:cubicBezTo>
                  <a:cubicBezTo>
                    <a:pt x="2335" y="185150"/>
                    <a:pt x="2466" y="185268"/>
                    <a:pt x="2625" y="185290"/>
                  </a:cubicBezTo>
                  <a:cubicBezTo>
                    <a:pt x="2804" y="185331"/>
                    <a:pt x="2981" y="185220"/>
                    <a:pt x="3022" y="185040"/>
                  </a:cubicBezTo>
                  <a:cubicBezTo>
                    <a:pt x="3028" y="185014"/>
                    <a:pt x="3031" y="184984"/>
                    <a:pt x="3030" y="184959"/>
                  </a:cubicBezTo>
                  <a:lnTo>
                    <a:pt x="7527" y="133102"/>
                  </a:lnTo>
                  <a:cubicBezTo>
                    <a:pt x="8711" y="115978"/>
                    <a:pt x="10864" y="98936"/>
                    <a:pt x="13977" y="82056"/>
                  </a:cubicBezTo>
                  <a:cubicBezTo>
                    <a:pt x="14456" y="79955"/>
                    <a:pt x="15045" y="77928"/>
                    <a:pt x="15561" y="75864"/>
                  </a:cubicBezTo>
                  <a:cubicBezTo>
                    <a:pt x="16063" y="73792"/>
                    <a:pt x="16678" y="71751"/>
                    <a:pt x="17404" y="69746"/>
                  </a:cubicBezTo>
                  <a:lnTo>
                    <a:pt x="19505" y="63775"/>
                  </a:lnTo>
                  <a:lnTo>
                    <a:pt x="22196" y="58099"/>
                  </a:lnTo>
                  <a:cubicBezTo>
                    <a:pt x="26309" y="50565"/>
                    <a:pt x="31041" y="43393"/>
                    <a:pt x="36348" y="36648"/>
                  </a:cubicBezTo>
                  <a:cubicBezTo>
                    <a:pt x="46875" y="22894"/>
                    <a:pt x="59354" y="10753"/>
                    <a:pt x="73389" y="603"/>
                  </a:cubicBezTo>
                  <a:lnTo>
                    <a:pt x="73389" y="603"/>
                  </a:lnTo>
                  <a:cubicBezTo>
                    <a:pt x="73588" y="518"/>
                    <a:pt x="73688" y="290"/>
                    <a:pt x="73610" y="87"/>
                  </a:cubicBezTo>
                  <a:close/>
                </a:path>
              </a:pathLst>
            </a:custGeom>
            <a:solidFill>
              <a:srgbClr val="263238"/>
            </a:solidFill>
            <a:ln w="3677"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53ACE2E6-6064-DA39-ACC5-6E87F1F8B3E5}"/>
                </a:ext>
              </a:extLst>
            </p:cNvPr>
            <p:cNvSpPr/>
            <p:nvPr/>
          </p:nvSpPr>
          <p:spPr>
            <a:xfrm>
              <a:off x="1110278" y="3143452"/>
              <a:ext cx="33443" cy="104159"/>
            </a:xfrm>
            <a:custGeom>
              <a:avLst/>
              <a:gdLst>
                <a:gd name="connsiteX0" fmla="*/ 33069 w 33443"/>
                <a:gd name="connsiteY0" fmla="*/ -7 h 104159"/>
                <a:gd name="connsiteX1" fmla="*/ 15120 w 33443"/>
                <a:gd name="connsiteY1" fmla="*/ 21554 h 104159"/>
                <a:gd name="connsiteX2" fmla="*/ 5095 w 33443"/>
                <a:gd name="connsiteY2" fmla="*/ 47980 h 104159"/>
                <a:gd name="connsiteX3" fmla="*/ 3326 w 33443"/>
                <a:gd name="connsiteY3" fmla="*/ 54835 h 104159"/>
                <a:gd name="connsiteX4" fmla="*/ 1705 w 33443"/>
                <a:gd name="connsiteY4" fmla="*/ 61727 h 104159"/>
                <a:gd name="connsiteX5" fmla="*/ -28 w 33443"/>
                <a:gd name="connsiteY5" fmla="*/ 75733 h 104159"/>
                <a:gd name="connsiteX6" fmla="*/ -28 w 33443"/>
                <a:gd name="connsiteY6" fmla="*/ 89849 h 104159"/>
                <a:gd name="connsiteX7" fmla="*/ 1815 w 33443"/>
                <a:gd name="connsiteY7" fmla="*/ 103854 h 104159"/>
                <a:gd name="connsiteX8" fmla="*/ 2110 w 33443"/>
                <a:gd name="connsiteY8" fmla="*/ 104149 h 104159"/>
                <a:gd name="connsiteX9" fmla="*/ 2552 w 33443"/>
                <a:gd name="connsiteY9" fmla="*/ 103854 h 104159"/>
                <a:gd name="connsiteX10" fmla="*/ 5022 w 33443"/>
                <a:gd name="connsiteY10" fmla="*/ 90070 h 104159"/>
                <a:gd name="connsiteX11" fmla="*/ 7012 w 33443"/>
                <a:gd name="connsiteY11" fmla="*/ 76396 h 104159"/>
                <a:gd name="connsiteX12" fmla="*/ 8634 w 33443"/>
                <a:gd name="connsiteY12" fmla="*/ 62833 h 104159"/>
                <a:gd name="connsiteX13" fmla="*/ 10587 w 33443"/>
                <a:gd name="connsiteY13" fmla="*/ 49270 h 104159"/>
                <a:gd name="connsiteX14" fmla="*/ 18290 w 33443"/>
                <a:gd name="connsiteY14" fmla="*/ 23102 h 104159"/>
                <a:gd name="connsiteX15" fmla="*/ 33327 w 33443"/>
                <a:gd name="connsiteY15" fmla="*/ 620 h 104159"/>
                <a:gd name="connsiteX16" fmla="*/ 33327 w 33443"/>
                <a:gd name="connsiteY16" fmla="*/ 620 h 104159"/>
                <a:gd name="connsiteX17" fmla="*/ 33327 w 33443"/>
                <a:gd name="connsiteY17" fmla="*/ 140 h 104159"/>
                <a:gd name="connsiteX18" fmla="*/ 33069 w 33443"/>
                <a:gd name="connsiteY18" fmla="*/ -7 h 10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443" h="104159">
                  <a:moveTo>
                    <a:pt x="33069" y="-7"/>
                  </a:moveTo>
                  <a:cubicBezTo>
                    <a:pt x="25407" y="5599"/>
                    <a:pt x="19245" y="13003"/>
                    <a:pt x="15120" y="21554"/>
                  </a:cubicBezTo>
                  <a:cubicBezTo>
                    <a:pt x="10819" y="29968"/>
                    <a:pt x="7458" y="38829"/>
                    <a:pt x="5095" y="47980"/>
                  </a:cubicBezTo>
                  <a:cubicBezTo>
                    <a:pt x="4395" y="50228"/>
                    <a:pt x="3842" y="52513"/>
                    <a:pt x="3326" y="54835"/>
                  </a:cubicBezTo>
                  <a:lnTo>
                    <a:pt x="1705" y="61727"/>
                  </a:lnTo>
                  <a:cubicBezTo>
                    <a:pt x="853" y="66357"/>
                    <a:pt x="275" y="71034"/>
                    <a:pt x="-28" y="75733"/>
                  </a:cubicBezTo>
                  <a:cubicBezTo>
                    <a:pt x="-28" y="80451"/>
                    <a:pt x="-28" y="85131"/>
                    <a:pt x="-28" y="89849"/>
                  </a:cubicBezTo>
                  <a:cubicBezTo>
                    <a:pt x="330" y="94548"/>
                    <a:pt x="946" y="99222"/>
                    <a:pt x="1815" y="103854"/>
                  </a:cubicBezTo>
                  <a:cubicBezTo>
                    <a:pt x="1863" y="103991"/>
                    <a:pt x="1972" y="104101"/>
                    <a:pt x="2110" y="104149"/>
                  </a:cubicBezTo>
                  <a:cubicBezTo>
                    <a:pt x="2309" y="104175"/>
                    <a:pt x="2497" y="104050"/>
                    <a:pt x="2552" y="103854"/>
                  </a:cubicBezTo>
                  <a:cubicBezTo>
                    <a:pt x="3636" y="99310"/>
                    <a:pt x="4461" y="94707"/>
                    <a:pt x="5022" y="90070"/>
                  </a:cubicBezTo>
                  <a:cubicBezTo>
                    <a:pt x="5759" y="85500"/>
                    <a:pt x="6459" y="80967"/>
                    <a:pt x="7012" y="76396"/>
                  </a:cubicBezTo>
                  <a:cubicBezTo>
                    <a:pt x="7565" y="71826"/>
                    <a:pt x="8265" y="67367"/>
                    <a:pt x="8634" y="62833"/>
                  </a:cubicBezTo>
                  <a:cubicBezTo>
                    <a:pt x="9002" y="58300"/>
                    <a:pt x="9592" y="53730"/>
                    <a:pt x="10587" y="49270"/>
                  </a:cubicBezTo>
                  <a:cubicBezTo>
                    <a:pt x="12168" y="40288"/>
                    <a:pt x="14752" y="31509"/>
                    <a:pt x="18290" y="23102"/>
                  </a:cubicBezTo>
                  <a:cubicBezTo>
                    <a:pt x="21449" y="14522"/>
                    <a:pt x="26601" y="6815"/>
                    <a:pt x="33327" y="620"/>
                  </a:cubicBezTo>
                  <a:lnTo>
                    <a:pt x="33327" y="620"/>
                  </a:lnTo>
                  <a:cubicBezTo>
                    <a:pt x="33445" y="483"/>
                    <a:pt x="33445" y="277"/>
                    <a:pt x="33327" y="140"/>
                  </a:cubicBezTo>
                  <a:cubicBezTo>
                    <a:pt x="33265" y="56"/>
                    <a:pt x="33173" y="4"/>
                    <a:pt x="33069" y="-7"/>
                  </a:cubicBezTo>
                  <a:close/>
                </a:path>
              </a:pathLst>
            </a:custGeom>
            <a:solidFill>
              <a:srgbClr val="263238"/>
            </a:solidFill>
            <a:ln w="3677"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7DC6FC4-80E6-FE26-E7EE-9FF26C3ED9AC}"/>
                </a:ext>
              </a:extLst>
            </p:cNvPr>
            <p:cNvSpPr/>
            <p:nvPr/>
          </p:nvSpPr>
          <p:spPr>
            <a:xfrm>
              <a:off x="1025213" y="2990576"/>
              <a:ext cx="38106" cy="274318"/>
            </a:xfrm>
            <a:custGeom>
              <a:avLst/>
              <a:gdLst>
                <a:gd name="connsiteX0" fmla="*/ 35465 w 38106"/>
                <a:gd name="connsiteY0" fmla="*/ 204837 h 274318"/>
                <a:gd name="connsiteX1" fmla="*/ 26140 w 38106"/>
                <a:gd name="connsiteY1" fmla="*/ 136247 h 274318"/>
                <a:gd name="connsiteX2" fmla="*/ 14383 w 38106"/>
                <a:gd name="connsiteY2" fmla="*/ 68063 h 274318"/>
                <a:gd name="connsiteX3" fmla="*/ 673 w 38106"/>
                <a:gd name="connsiteY3" fmla="*/ 247 h 274318"/>
                <a:gd name="connsiteX4" fmla="*/ 207 w 38106"/>
                <a:gd name="connsiteY4" fmla="*/ 11 h 274318"/>
                <a:gd name="connsiteX5" fmla="*/ -28 w 38106"/>
                <a:gd name="connsiteY5" fmla="*/ 247 h 274318"/>
                <a:gd name="connsiteX6" fmla="*/ 11029 w 38106"/>
                <a:gd name="connsiteY6" fmla="*/ 68505 h 274318"/>
                <a:gd name="connsiteX7" fmla="*/ 20612 w 38106"/>
                <a:gd name="connsiteY7" fmla="*/ 136910 h 274318"/>
                <a:gd name="connsiteX8" fmla="*/ 28499 w 38106"/>
                <a:gd name="connsiteY8" fmla="*/ 205463 h 274318"/>
                <a:gd name="connsiteX9" fmla="*/ 36902 w 38106"/>
                <a:gd name="connsiteY9" fmla="*/ 274016 h 274318"/>
                <a:gd name="connsiteX10" fmla="*/ 37271 w 38106"/>
                <a:gd name="connsiteY10" fmla="*/ 274311 h 274318"/>
                <a:gd name="connsiteX11" fmla="*/ 37639 w 38106"/>
                <a:gd name="connsiteY11" fmla="*/ 273979 h 274318"/>
                <a:gd name="connsiteX12" fmla="*/ 38045 w 38106"/>
                <a:gd name="connsiteY12" fmla="*/ 256620 h 274318"/>
                <a:gd name="connsiteX13" fmla="*/ 37713 w 38106"/>
                <a:gd name="connsiteY13" fmla="*/ 239298 h 274318"/>
                <a:gd name="connsiteX14" fmla="*/ 35465 w 38106"/>
                <a:gd name="connsiteY14" fmla="*/ 204837 h 274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6" h="274318">
                  <a:moveTo>
                    <a:pt x="35465" y="204837"/>
                  </a:moveTo>
                  <a:cubicBezTo>
                    <a:pt x="33512" y="181801"/>
                    <a:pt x="29715" y="159024"/>
                    <a:pt x="26140" y="136247"/>
                  </a:cubicBezTo>
                  <a:cubicBezTo>
                    <a:pt x="22565" y="113470"/>
                    <a:pt x="18548" y="90729"/>
                    <a:pt x="14383" y="68063"/>
                  </a:cubicBezTo>
                  <a:cubicBezTo>
                    <a:pt x="10218" y="45396"/>
                    <a:pt x="5574" y="22803"/>
                    <a:pt x="673" y="247"/>
                  </a:cubicBezTo>
                  <a:cubicBezTo>
                    <a:pt x="609" y="55"/>
                    <a:pt x="401" y="-52"/>
                    <a:pt x="207" y="11"/>
                  </a:cubicBezTo>
                  <a:cubicBezTo>
                    <a:pt x="96" y="48"/>
                    <a:pt x="9" y="136"/>
                    <a:pt x="-28" y="247"/>
                  </a:cubicBezTo>
                  <a:cubicBezTo>
                    <a:pt x="3916" y="22950"/>
                    <a:pt x="7344" y="45728"/>
                    <a:pt x="11029" y="68505"/>
                  </a:cubicBezTo>
                  <a:cubicBezTo>
                    <a:pt x="14715" y="91282"/>
                    <a:pt x="17737" y="114059"/>
                    <a:pt x="20612" y="136910"/>
                  </a:cubicBezTo>
                  <a:cubicBezTo>
                    <a:pt x="23487" y="159761"/>
                    <a:pt x="25624" y="182649"/>
                    <a:pt x="28499" y="205463"/>
                  </a:cubicBezTo>
                  <a:lnTo>
                    <a:pt x="36902" y="274016"/>
                  </a:lnTo>
                  <a:cubicBezTo>
                    <a:pt x="36950" y="274182"/>
                    <a:pt x="37098" y="274300"/>
                    <a:pt x="37271" y="274311"/>
                  </a:cubicBezTo>
                  <a:cubicBezTo>
                    <a:pt x="37455" y="274296"/>
                    <a:pt x="37606" y="274160"/>
                    <a:pt x="37639" y="273979"/>
                  </a:cubicBezTo>
                  <a:cubicBezTo>
                    <a:pt x="37898" y="268193"/>
                    <a:pt x="37898" y="262406"/>
                    <a:pt x="38045" y="256620"/>
                  </a:cubicBezTo>
                  <a:cubicBezTo>
                    <a:pt x="38192" y="250834"/>
                    <a:pt x="37824" y="245084"/>
                    <a:pt x="37713" y="239298"/>
                  </a:cubicBezTo>
                  <a:cubicBezTo>
                    <a:pt x="37271" y="227872"/>
                    <a:pt x="36276" y="216373"/>
                    <a:pt x="35465" y="204837"/>
                  </a:cubicBezTo>
                  <a:close/>
                </a:path>
              </a:pathLst>
            </a:custGeom>
            <a:solidFill>
              <a:srgbClr val="263238"/>
            </a:solidFill>
            <a:ln w="3677"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F62DC30-92C2-2F52-64DC-48DB07FEE00D}"/>
                </a:ext>
              </a:extLst>
            </p:cNvPr>
            <p:cNvSpPr/>
            <p:nvPr/>
          </p:nvSpPr>
          <p:spPr>
            <a:xfrm>
              <a:off x="988399" y="3041750"/>
              <a:ext cx="61618" cy="208658"/>
            </a:xfrm>
            <a:custGeom>
              <a:avLst/>
              <a:gdLst>
                <a:gd name="connsiteX0" fmla="*/ 58421 w 61618"/>
                <a:gd name="connsiteY0" fmla="*/ 153330 h 208658"/>
                <a:gd name="connsiteX1" fmla="*/ 53777 w 61618"/>
                <a:gd name="connsiteY1" fmla="*/ 126130 h 208658"/>
                <a:gd name="connsiteX2" fmla="*/ 50534 w 61618"/>
                <a:gd name="connsiteY2" fmla="*/ 112678 h 208658"/>
                <a:gd name="connsiteX3" fmla="*/ 47180 w 61618"/>
                <a:gd name="connsiteY3" fmla="*/ 99262 h 208658"/>
                <a:gd name="connsiteX4" fmla="*/ 29563 w 61618"/>
                <a:gd name="connsiteY4" fmla="*/ 46889 h 208658"/>
                <a:gd name="connsiteX5" fmla="*/ 26798 w 61618"/>
                <a:gd name="connsiteY5" fmla="*/ 40550 h 208658"/>
                <a:gd name="connsiteX6" fmla="*/ 23739 w 61618"/>
                <a:gd name="connsiteY6" fmla="*/ 34358 h 208658"/>
                <a:gd name="connsiteX7" fmla="*/ 17179 w 61618"/>
                <a:gd name="connsiteY7" fmla="*/ 22195 h 208658"/>
                <a:gd name="connsiteX8" fmla="*/ 557 w 61618"/>
                <a:gd name="connsiteY8" fmla="*/ 81 h 208658"/>
                <a:gd name="connsiteX9" fmla="*/ 78 w 61618"/>
                <a:gd name="connsiteY9" fmla="*/ 81 h 208658"/>
                <a:gd name="connsiteX10" fmla="*/ 78 w 61618"/>
                <a:gd name="connsiteY10" fmla="*/ 597 h 208658"/>
                <a:gd name="connsiteX11" fmla="*/ 78 w 61618"/>
                <a:gd name="connsiteY11" fmla="*/ 597 h 208658"/>
                <a:gd name="connsiteX12" fmla="*/ 15262 w 61618"/>
                <a:gd name="connsiteY12" fmla="*/ 23117 h 208658"/>
                <a:gd name="connsiteX13" fmla="*/ 21086 w 61618"/>
                <a:gd name="connsiteY13" fmla="*/ 35464 h 208658"/>
                <a:gd name="connsiteX14" fmla="*/ 23813 w 61618"/>
                <a:gd name="connsiteY14" fmla="*/ 41729 h 208658"/>
                <a:gd name="connsiteX15" fmla="*/ 26209 w 61618"/>
                <a:gd name="connsiteY15" fmla="*/ 48142 h 208658"/>
                <a:gd name="connsiteX16" fmla="*/ 41541 w 61618"/>
                <a:gd name="connsiteY16" fmla="*/ 100515 h 208658"/>
                <a:gd name="connsiteX17" fmla="*/ 46738 w 61618"/>
                <a:gd name="connsiteY17" fmla="*/ 127347 h 208658"/>
                <a:gd name="connsiteX18" fmla="*/ 48912 w 61618"/>
                <a:gd name="connsiteY18" fmla="*/ 140836 h 208658"/>
                <a:gd name="connsiteX19" fmla="*/ 51271 w 61618"/>
                <a:gd name="connsiteY19" fmla="*/ 154289 h 208658"/>
                <a:gd name="connsiteX20" fmla="*/ 55952 w 61618"/>
                <a:gd name="connsiteY20" fmla="*/ 181304 h 208658"/>
                <a:gd name="connsiteX21" fmla="*/ 60891 w 61618"/>
                <a:gd name="connsiteY21" fmla="*/ 208357 h 208658"/>
                <a:gd name="connsiteX22" fmla="*/ 61259 w 61618"/>
                <a:gd name="connsiteY22" fmla="*/ 208652 h 208658"/>
                <a:gd name="connsiteX23" fmla="*/ 61591 w 61618"/>
                <a:gd name="connsiteY23" fmla="*/ 208320 h 208658"/>
                <a:gd name="connsiteX24" fmla="*/ 60964 w 61618"/>
                <a:gd name="connsiteY24" fmla="*/ 180715 h 208658"/>
                <a:gd name="connsiteX25" fmla="*/ 58421 w 61618"/>
                <a:gd name="connsiteY25" fmla="*/ 153330 h 20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8" h="208658">
                  <a:moveTo>
                    <a:pt x="58421" y="153330"/>
                  </a:moveTo>
                  <a:cubicBezTo>
                    <a:pt x="57205" y="144227"/>
                    <a:pt x="55510" y="135160"/>
                    <a:pt x="53777" y="126130"/>
                  </a:cubicBezTo>
                  <a:lnTo>
                    <a:pt x="50534" y="112678"/>
                  </a:lnTo>
                  <a:cubicBezTo>
                    <a:pt x="49465" y="108181"/>
                    <a:pt x="48470" y="103685"/>
                    <a:pt x="47180" y="99262"/>
                  </a:cubicBezTo>
                  <a:cubicBezTo>
                    <a:pt x="42586" y="81401"/>
                    <a:pt x="36698" y="63895"/>
                    <a:pt x="29563" y="46889"/>
                  </a:cubicBezTo>
                  <a:lnTo>
                    <a:pt x="26798" y="40550"/>
                  </a:lnTo>
                  <a:lnTo>
                    <a:pt x="23739" y="34358"/>
                  </a:lnTo>
                  <a:cubicBezTo>
                    <a:pt x="21786" y="30193"/>
                    <a:pt x="19427" y="26213"/>
                    <a:pt x="17179" y="22195"/>
                  </a:cubicBezTo>
                  <a:cubicBezTo>
                    <a:pt x="12670" y="14102"/>
                    <a:pt x="7078" y="6664"/>
                    <a:pt x="557" y="81"/>
                  </a:cubicBezTo>
                  <a:cubicBezTo>
                    <a:pt x="419" y="-36"/>
                    <a:pt x="215" y="-36"/>
                    <a:pt x="78" y="81"/>
                  </a:cubicBezTo>
                  <a:cubicBezTo>
                    <a:pt x="-63" y="225"/>
                    <a:pt x="-63" y="454"/>
                    <a:pt x="78" y="597"/>
                  </a:cubicBezTo>
                  <a:lnTo>
                    <a:pt x="78" y="597"/>
                  </a:lnTo>
                  <a:cubicBezTo>
                    <a:pt x="6121" y="7394"/>
                    <a:pt x="11228" y="14968"/>
                    <a:pt x="15262" y="23117"/>
                  </a:cubicBezTo>
                  <a:cubicBezTo>
                    <a:pt x="17253" y="27208"/>
                    <a:pt x="19390" y="31262"/>
                    <a:pt x="21086" y="35464"/>
                  </a:cubicBezTo>
                  <a:lnTo>
                    <a:pt x="23813" y="41729"/>
                  </a:lnTo>
                  <a:lnTo>
                    <a:pt x="26209" y="48142"/>
                  </a:lnTo>
                  <a:cubicBezTo>
                    <a:pt x="32583" y="65203"/>
                    <a:pt x="37708" y="82710"/>
                    <a:pt x="41541" y="100515"/>
                  </a:cubicBezTo>
                  <a:cubicBezTo>
                    <a:pt x="43642" y="109398"/>
                    <a:pt x="45227" y="118427"/>
                    <a:pt x="46738" y="127347"/>
                  </a:cubicBezTo>
                  <a:lnTo>
                    <a:pt x="48912" y="140836"/>
                  </a:lnTo>
                  <a:cubicBezTo>
                    <a:pt x="49686" y="145333"/>
                    <a:pt x="50645" y="149792"/>
                    <a:pt x="51271" y="154289"/>
                  </a:cubicBezTo>
                  <a:cubicBezTo>
                    <a:pt x="52709" y="163318"/>
                    <a:pt x="54367" y="172275"/>
                    <a:pt x="55952" y="181304"/>
                  </a:cubicBezTo>
                  <a:cubicBezTo>
                    <a:pt x="57537" y="190334"/>
                    <a:pt x="58974" y="199327"/>
                    <a:pt x="60891" y="208357"/>
                  </a:cubicBezTo>
                  <a:cubicBezTo>
                    <a:pt x="60926" y="208530"/>
                    <a:pt x="61081" y="208655"/>
                    <a:pt x="61259" y="208652"/>
                  </a:cubicBezTo>
                  <a:cubicBezTo>
                    <a:pt x="61442" y="208652"/>
                    <a:pt x="61591" y="208504"/>
                    <a:pt x="61591" y="208320"/>
                  </a:cubicBezTo>
                  <a:cubicBezTo>
                    <a:pt x="61591" y="199106"/>
                    <a:pt x="61382" y="189903"/>
                    <a:pt x="60964" y="180715"/>
                  </a:cubicBezTo>
                  <a:cubicBezTo>
                    <a:pt x="60448" y="171648"/>
                    <a:pt x="59380" y="162508"/>
                    <a:pt x="58421" y="153330"/>
                  </a:cubicBezTo>
                  <a:close/>
                </a:path>
              </a:pathLst>
            </a:custGeom>
            <a:solidFill>
              <a:srgbClr val="263238"/>
            </a:solidFill>
            <a:ln w="3677"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6941A459-6B02-700B-6CEB-2C6DA3E1C135}"/>
                </a:ext>
              </a:extLst>
            </p:cNvPr>
            <p:cNvSpPr/>
            <p:nvPr/>
          </p:nvSpPr>
          <p:spPr>
            <a:xfrm>
              <a:off x="994038" y="3127047"/>
              <a:ext cx="48174" cy="144925"/>
            </a:xfrm>
            <a:custGeom>
              <a:avLst/>
              <a:gdLst>
                <a:gd name="connsiteX0" fmla="*/ 33727 w 48174"/>
                <a:gd name="connsiteY0" fmla="*/ 69213 h 144925"/>
                <a:gd name="connsiteX1" fmla="*/ 18985 w 48174"/>
                <a:gd name="connsiteY1" fmla="*/ 33720 h 144925"/>
                <a:gd name="connsiteX2" fmla="*/ 557 w 48174"/>
                <a:gd name="connsiteY2" fmla="*/ 70 h 144925"/>
                <a:gd name="connsiteX3" fmla="*/ 78 w 48174"/>
                <a:gd name="connsiteY3" fmla="*/ 70 h 144925"/>
                <a:gd name="connsiteX4" fmla="*/ 78 w 48174"/>
                <a:gd name="connsiteY4" fmla="*/ 586 h 144925"/>
                <a:gd name="connsiteX5" fmla="*/ 15742 w 48174"/>
                <a:gd name="connsiteY5" fmla="*/ 35231 h 144925"/>
                <a:gd name="connsiteX6" fmla="*/ 28162 w 48174"/>
                <a:gd name="connsiteY6" fmla="*/ 71130 h 144925"/>
                <a:gd name="connsiteX7" fmla="*/ 37561 w 48174"/>
                <a:gd name="connsiteY7" fmla="*/ 107802 h 144925"/>
                <a:gd name="connsiteX8" fmla="*/ 47438 w 48174"/>
                <a:gd name="connsiteY8" fmla="*/ 144658 h 144925"/>
                <a:gd name="connsiteX9" fmla="*/ 47770 w 48174"/>
                <a:gd name="connsiteY9" fmla="*/ 144916 h 144925"/>
                <a:gd name="connsiteX10" fmla="*/ 48136 w 48174"/>
                <a:gd name="connsiteY10" fmla="*/ 144625 h 144925"/>
                <a:gd name="connsiteX11" fmla="*/ 48138 w 48174"/>
                <a:gd name="connsiteY11" fmla="*/ 144584 h 144925"/>
                <a:gd name="connsiteX12" fmla="*/ 44453 w 48174"/>
                <a:gd name="connsiteY12" fmla="*/ 106254 h 144925"/>
                <a:gd name="connsiteX13" fmla="*/ 33727 w 48174"/>
                <a:gd name="connsiteY13" fmla="*/ 69213 h 14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174" h="144925">
                  <a:moveTo>
                    <a:pt x="33727" y="69213"/>
                  </a:moveTo>
                  <a:cubicBezTo>
                    <a:pt x="29452" y="57124"/>
                    <a:pt x="24513" y="45293"/>
                    <a:pt x="18985" y="33720"/>
                  </a:cubicBezTo>
                  <a:cubicBezTo>
                    <a:pt x="13529" y="22140"/>
                    <a:pt x="7376" y="10903"/>
                    <a:pt x="557" y="70"/>
                  </a:cubicBezTo>
                  <a:cubicBezTo>
                    <a:pt x="414" y="-33"/>
                    <a:pt x="220" y="-33"/>
                    <a:pt x="78" y="70"/>
                  </a:cubicBezTo>
                  <a:cubicBezTo>
                    <a:pt x="-63" y="214"/>
                    <a:pt x="-63" y="443"/>
                    <a:pt x="78" y="586"/>
                  </a:cubicBezTo>
                  <a:cubicBezTo>
                    <a:pt x="5993" y="11809"/>
                    <a:pt x="11224" y="23378"/>
                    <a:pt x="15742" y="35231"/>
                  </a:cubicBezTo>
                  <a:cubicBezTo>
                    <a:pt x="20422" y="47025"/>
                    <a:pt x="24624" y="58967"/>
                    <a:pt x="28162" y="71130"/>
                  </a:cubicBezTo>
                  <a:cubicBezTo>
                    <a:pt x="31700" y="83292"/>
                    <a:pt x="34317" y="95602"/>
                    <a:pt x="37561" y="107802"/>
                  </a:cubicBezTo>
                  <a:cubicBezTo>
                    <a:pt x="40804" y="120001"/>
                    <a:pt x="43716" y="132274"/>
                    <a:pt x="47438" y="144658"/>
                  </a:cubicBezTo>
                  <a:cubicBezTo>
                    <a:pt x="47484" y="144806"/>
                    <a:pt x="47616" y="144909"/>
                    <a:pt x="47770" y="144916"/>
                  </a:cubicBezTo>
                  <a:cubicBezTo>
                    <a:pt x="47952" y="144938"/>
                    <a:pt x="48116" y="144806"/>
                    <a:pt x="48136" y="144625"/>
                  </a:cubicBezTo>
                  <a:cubicBezTo>
                    <a:pt x="48138" y="144610"/>
                    <a:pt x="48138" y="144599"/>
                    <a:pt x="48138" y="144584"/>
                  </a:cubicBezTo>
                  <a:cubicBezTo>
                    <a:pt x="48259" y="131714"/>
                    <a:pt x="47024" y="118866"/>
                    <a:pt x="44453" y="106254"/>
                  </a:cubicBezTo>
                  <a:cubicBezTo>
                    <a:pt x="41881" y="93638"/>
                    <a:pt x="38294" y="81250"/>
                    <a:pt x="33727" y="69213"/>
                  </a:cubicBezTo>
                  <a:close/>
                </a:path>
              </a:pathLst>
            </a:custGeom>
            <a:solidFill>
              <a:srgbClr val="263238"/>
            </a:solidFill>
            <a:ln w="3677"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3A5AED1-B45E-6229-A90E-079C19DC1015}"/>
                </a:ext>
              </a:extLst>
            </p:cNvPr>
            <p:cNvSpPr/>
            <p:nvPr/>
          </p:nvSpPr>
          <p:spPr>
            <a:xfrm>
              <a:off x="981589" y="3185151"/>
              <a:ext cx="48202" cy="75098"/>
            </a:xfrm>
            <a:custGeom>
              <a:avLst/>
              <a:gdLst>
                <a:gd name="connsiteX0" fmla="*/ 45402 w 48202"/>
                <a:gd name="connsiteY0" fmla="*/ 51356 h 75098"/>
                <a:gd name="connsiteX1" fmla="*/ 35267 w 48202"/>
                <a:gd name="connsiteY1" fmla="*/ 30090 h 75098"/>
                <a:gd name="connsiteX2" fmla="*/ 20524 w 48202"/>
                <a:gd name="connsiteY2" fmla="*/ 11662 h 75098"/>
                <a:gd name="connsiteX3" fmla="*/ 11126 w 48202"/>
                <a:gd name="connsiteY3" fmla="*/ 4844 h 75098"/>
                <a:gd name="connsiteX4" fmla="*/ 475 w 48202"/>
                <a:gd name="connsiteY4" fmla="*/ 15 h 75098"/>
                <a:gd name="connsiteX5" fmla="*/ -5 w 48202"/>
                <a:gd name="connsiteY5" fmla="*/ 237 h 75098"/>
                <a:gd name="connsiteX6" fmla="*/ 217 w 48202"/>
                <a:gd name="connsiteY6" fmla="*/ 716 h 75098"/>
                <a:gd name="connsiteX7" fmla="*/ 217 w 48202"/>
                <a:gd name="connsiteY7" fmla="*/ 716 h 75098"/>
                <a:gd name="connsiteX8" fmla="*/ 17871 w 48202"/>
                <a:gd name="connsiteY8" fmla="*/ 14426 h 75098"/>
                <a:gd name="connsiteX9" fmla="*/ 30144 w 48202"/>
                <a:gd name="connsiteY9" fmla="*/ 33076 h 75098"/>
                <a:gd name="connsiteX10" fmla="*/ 38510 w 48202"/>
                <a:gd name="connsiteY10" fmla="*/ 53789 h 75098"/>
                <a:gd name="connsiteX11" fmla="*/ 42712 w 48202"/>
                <a:gd name="connsiteY11" fmla="*/ 64293 h 75098"/>
                <a:gd name="connsiteX12" fmla="*/ 47430 w 48202"/>
                <a:gd name="connsiteY12" fmla="*/ 74871 h 75098"/>
                <a:gd name="connsiteX13" fmla="*/ 47430 w 48202"/>
                <a:gd name="connsiteY13" fmla="*/ 74871 h 75098"/>
                <a:gd name="connsiteX14" fmla="*/ 47761 w 48202"/>
                <a:gd name="connsiteY14" fmla="*/ 75092 h 75098"/>
                <a:gd name="connsiteX15" fmla="*/ 48130 w 48202"/>
                <a:gd name="connsiteY15" fmla="*/ 74723 h 75098"/>
                <a:gd name="connsiteX16" fmla="*/ 47688 w 48202"/>
                <a:gd name="connsiteY16" fmla="*/ 62966 h 75098"/>
                <a:gd name="connsiteX17" fmla="*/ 45402 w 48202"/>
                <a:gd name="connsiteY17" fmla="*/ 51356 h 7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202" h="75098">
                  <a:moveTo>
                    <a:pt x="45402" y="51356"/>
                  </a:moveTo>
                  <a:cubicBezTo>
                    <a:pt x="43023" y="43834"/>
                    <a:pt x="39612" y="36676"/>
                    <a:pt x="35267" y="30090"/>
                  </a:cubicBezTo>
                  <a:cubicBezTo>
                    <a:pt x="31198" y="23316"/>
                    <a:pt x="26240" y="17120"/>
                    <a:pt x="20524" y="11662"/>
                  </a:cubicBezTo>
                  <a:cubicBezTo>
                    <a:pt x="17588" y="9130"/>
                    <a:pt x="14444" y="6849"/>
                    <a:pt x="11126" y="4844"/>
                  </a:cubicBezTo>
                  <a:cubicBezTo>
                    <a:pt x="7837" y="2710"/>
                    <a:pt x="4247" y="1081"/>
                    <a:pt x="475" y="15"/>
                  </a:cubicBezTo>
                  <a:cubicBezTo>
                    <a:pt x="281" y="-55"/>
                    <a:pt x="67" y="45"/>
                    <a:pt x="-5" y="237"/>
                  </a:cubicBezTo>
                  <a:cubicBezTo>
                    <a:pt x="-76" y="428"/>
                    <a:pt x="23" y="646"/>
                    <a:pt x="217" y="716"/>
                  </a:cubicBezTo>
                  <a:lnTo>
                    <a:pt x="217" y="716"/>
                  </a:lnTo>
                  <a:cubicBezTo>
                    <a:pt x="7009" y="3978"/>
                    <a:pt x="13028" y="8655"/>
                    <a:pt x="17871" y="14426"/>
                  </a:cubicBezTo>
                  <a:cubicBezTo>
                    <a:pt x="22776" y="20065"/>
                    <a:pt x="26903" y="26338"/>
                    <a:pt x="30144" y="33076"/>
                  </a:cubicBezTo>
                  <a:cubicBezTo>
                    <a:pt x="33830" y="39673"/>
                    <a:pt x="35451" y="46970"/>
                    <a:pt x="38510" y="53789"/>
                  </a:cubicBezTo>
                  <a:cubicBezTo>
                    <a:pt x="39837" y="57290"/>
                    <a:pt x="41164" y="60829"/>
                    <a:pt x="42712" y="64293"/>
                  </a:cubicBezTo>
                  <a:cubicBezTo>
                    <a:pt x="44062" y="67916"/>
                    <a:pt x="45637" y="71447"/>
                    <a:pt x="47430" y="74871"/>
                  </a:cubicBezTo>
                  <a:lnTo>
                    <a:pt x="47430" y="74871"/>
                  </a:lnTo>
                  <a:cubicBezTo>
                    <a:pt x="47494" y="74996"/>
                    <a:pt x="47620" y="75081"/>
                    <a:pt x="47761" y="75092"/>
                  </a:cubicBezTo>
                  <a:cubicBezTo>
                    <a:pt x="47965" y="75092"/>
                    <a:pt x="48130" y="74926"/>
                    <a:pt x="48130" y="74723"/>
                  </a:cubicBezTo>
                  <a:cubicBezTo>
                    <a:pt x="48259" y="70798"/>
                    <a:pt x="48111" y="66869"/>
                    <a:pt x="47688" y="62966"/>
                  </a:cubicBezTo>
                  <a:cubicBezTo>
                    <a:pt x="47135" y="59023"/>
                    <a:pt x="46324" y="55189"/>
                    <a:pt x="45402" y="51356"/>
                  </a:cubicBezTo>
                  <a:close/>
                </a:path>
              </a:pathLst>
            </a:custGeom>
            <a:solidFill>
              <a:srgbClr val="263238"/>
            </a:solidFill>
            <a:ln w="3677"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474E4CE-22FD-9842-193F-FD56A758F429}"/>
                </a:ext>
              </a:extLst>
            </p:cNvPr>
            <p:cNvSpPr/>
            <p:nvPr/>
          </p:nvSpPr>
          <p:spPr>
            <a:xfrm>
              <a:off x="958114" y="2779804"/>
              <a:ext cx="78859" cy="244012"/>
            </a:xfrm>
            <a:custGeom>
              <a:avLst/>
              <a:gdLst>
                <a:gd name="connsiteX0" fmla="*/ 70278 w 78859"/>
                <a:gd name="connsiteY0" fmla="*/ 244005 h 244012"/>
                <a:gd name="connsiteX1" fmla="*/ 23839 w 78859"/>
                <a:gd name="connsiteY1" fmla="*/ 194654 h 244012"/>
                <a:gd name="connsiteX2" fmla="*/ 18053 w 78859"/>
                <a:gd name="connsiteY2" fmla="*/ 107563 h 244012"/>
                <a:gd name="connsiteX3" fmla="*/ 7401 w 78859"/>
                <a:gd name="connsiteY3" fmla="*/ 10815 h 244012"/>
                <a:gd name="connsiteX4" fmla="*/ 28667 w 78859"/>
                <a:gd name="connsiteY4" fmla="*/ 22424 h 244012"/>
                <a:gd name="connsiteX5" fmla="*/ 75106 w 78859"/>
                <a:gd name="connsiteY5" fmla="*/ 155108 h 244012"/>
                <a:gd name="connsiteX6" fmla="*/ 70278 w 78859"/>
                <a:gd name="connsiteY6" fmla="*/ 244005 h 24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59" h="244012">
                  <a:moveTo>
                    <a:pt x="70278" y="244005"/>
                  </a:moveTo>
                  <a:cubicBezTo>
                    <a:pt x="46839" y="237448"/>
                    <a:pt x="28959" y="218449"/>
                    <a:pt x="23839" y="194654"/>
                  </a:cubicBezTo>
                  <a:cubicBezTo>
                    <a:pt x="15141" y="154112"/>
                    <a:pt x="43189" y="171435"/>
                    <a:pt x="18053" y="107563"/>
                  </a:cubicBezTo>
                  <a:cubicBezTo>
                    <a:pt x="-7083" y="43691"/>
                    <a:pt x="-1297" y="29206"/>
                    <a:pt x="7401" y="10815"/>
                  </a:cubicBezTo>
                  <a:cubicBezTo>
                    <a:pt x="16099" y="-7577"/>
                    <a:pt x="20928" y="-1753"/>
                    <a:pt x="28667" y="22424"/>
                  </a:cubicBezTo>
                  <a:cubicBezTo>
                    <a:pt x="36407" y="46602"/>
                    <a:pt x="64492" y="84343"/>
                    <a:pt x="75106" y="155108"/>
                  </a:cubicBezTo>
                  <a:cubicBezTo>
                    <a:pt x="85721" y="225872"/>
                    <a:pt x="70278" y="244005"/>
                    <a:pt x="70278" y="244005"/>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F7B3B3D-2CF5-8EA2-AA77-D511712E846B}"/>
                </a:ext>
              </a:extLst>
            </p:cNvPr>
            <p:cNvSpPr/>
            <p:nvPr/>
          </p:nvSpPr>
          <p:spPr>
            <a:xfrm>
              <a:off x="1076778" y="2700637"/>
              <a:ext cx="89471" cy="254478"/>
            </a:xfrm>
            <a:custGeom>
              <a:avLst/>
              <a:gdLst>
                <a:gd name="connsiteX0" fmla="*/ 26138 w 89471"/>
                <a:gd name="connsiteY0" fmla="*/ 254472 h 254478"/>
                <a:gd name="connsiteX1" fmla="*/ 7 w 89471"/>
                <a:gd name="connsiteY1" fmla="*/ 198340 h 254478"/>
                <a:gd name="connsiteX2" fmla="*/ 21273 w 89471"/>
                <a:gd name="connsiteY2" fmla="*/ 101591 h 254478"/>
                <a:gd name="connsiteX3" fmla="*/ 38706 w 89471"/>
                <a:gd name="connsiteY3" fmla="*/ 15 h 254478"/>
                <a:gd name="connsiteX4" fmla="*/ 87098 w 89471"/>
                <a:gd name="connsiteY4" fmla="*/ 94994 h 254478"/>
                <a:gd name="connsiteX5" fmla="*/ 55181 w 89471"/>
                <a:gd name="connsiteY5" fmla="*/ 223697 h 254478"/>
                <a:gd name="connsiteX6" fmla="*/ 26138 w 89471"/>
                <a:gd name="connsiteY6" fmla="*/ 254472 h 25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71" h="254478">
                  <a:moveTo>
                    <a:pt x="26138" y="254472"/>
                  </a:moveTo>
                  <a:cubicBezTo>
                    <a:pt x="26138" y="254472"/>
                    <a:pt x="965" y="245774"/>
                    <a:pt x="7" y="198340"/>
                  </a:cubicBezTo>
                  <a:cubicBezTo>
                    <a:pt x="-952" y="150905"/>
                    <a:pt x="18435" y="160635"/>
                    <a:pt x="21273" y="101591"/>
                  </a:cubicBezTo>
                  <a:cubicBezTo>
                    <a:pt x="24111" y="42547"/>
                    <a:pt x="28054" y="973"/>
                    <a:pt x="38706" y="15"/>
                  </a:cubicBezTo>
                  <a:cubicBezTo>
                    <a:pt x="49357" y="-943"/>
                    <a:pt x="77405" y="29021"/>
                    <a:pt x="87098" y="94994"/>
                  </a:cubicBezTo>
                  <a:cubicBezTo>
                    <a:pt x="96791" y="160967"/>
                    <a:pt x="74530" y="204347"/>
                    <a:pt x="55181" y="223697"/>
                  </a:cubicBezTo>
                  <a:cubicBezTo>
                    <a:pt x="35831" y="243046"/>
                    <a:pt x="26138" y="254472"/>
                    <a:pt x="26138" y="254472"/>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3A4BBE96-7182-DE1F-AD33-C9060A8129DD}"/>
                </a:ext>
              </a:extLst>
            </p:cNvPr>
            <p:cNvSpPr/>
            <p:nvPr/>
          </p:nvSpPr>
          <p:spPr>
            <a:xfrm>
              <a:off x="910367" y="2936377"/>
              <a:ext cx="104526" cy="144529"/>
            </a:xfrm>
            <a:custGeom>
              <a:avLst/>
              <a:gdLst>
                <a:gd name="connsiteX0" fmla="*/ 104499 w 104526"/>
                <a:gd name="connsiteY0" fmla="*/ 144522 h 144529"/>
                <a:gd name="connsiteX1" fmla="*/ 87066 w 104526"/>
                <a:gd name="connsiteY1" fmla="*/ 93218 h 144529"/>
                <a:gd name="connsiteX2" fmla="*/ 33845 w 104526"/>
                <a:gd name="connsiteY2" fmla="*/ 30341 h 144529"/>
                <a:gd name="connsiteX3" fmla="*/ 11 w 104526"/>
                <a:gd name="connsiteY3" fmla="*/ 28388 h 144529"/>
                <a:gd name="connsiteX4" fmla="*/ 46450 w 104526"/>
                <a:gd name="connsiteY4" fmla="*/ 112568 h 144529"/>
                <a:gd name="connsiteX5" fmla="*/ 104499 w 104526"/>
                <a:gd name="connsiteY5" fmla="*/ 144522 h 14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526" h="144529">
                  <a:moveTo>
                    <a:pt x="104499" y="144522"/>
                  </a:moveTo>
                  <a:cubicBezTo>
                    <a:pt x="104499" y="144522"/>
                    <a:pt x="98712" y="109877"/>
                    <a:pt x="87066" y="93218"/>
                  </a:cubicBezTo>
                  <a:cubicBezTo>
                    <a:pt x="75419" y="76559"/>
                    <a:pt x="50209" y="62259"/>
                    <a:pt x="33845" y="30341"/>
                  </a:cubicBezTo>
                  <a:cubicBezTo>
                    <a:pt x="17481" y="-1577"/>
                    <a:pt x="-984" y="-17056"/>
                    <a:pt x="11" y="28388"/>
                  </a:cubicBezTo>
                  <a:cubicBezTo>
                    <a:pt x="1006" y="73832"/>
                    <a:pt x="21277" y="97088"/>
                    <a:pt x="46450" y="112568"/>
                  </a:cubicBezTo>
                  <a:cubicBezTo>
                    <a:pt x="71623" y="128047"/>
                    <a:pt x="104499" y="144522"/>
                    <a:pt x="104499" y="144522"/>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0DE01BC7-5FB1-F178-7452-F7CC4A3DE92F}"/>
                </a:ext>
              </a:extLst>
            </p:cNvPr>
            <p:cNvSpPr/>
            <p:nvPr/>
          </p:nvSpPr>
          <p:spPr>
            <a:xfrm>
              <a:off x="893894" y="3024113"/>
              <a:ext cx="110348" cy="124782"/>
            </a:xfrm>
            <a:custGeom>
              <a:avLst/>
              <a:gdLst>
                <a:gd name="connsiteX0" fmla="*/ 110321 w 110348"/>
                <a:gd name="connsiteY0" fmla="*/ 116752 h 124782"/>
                <a:gd name="connsiteX1" fmla="*/ 53230 w 110348"/>
                <a:gd name="connsiteY1" fmla="*/ 39354 h 124782"/>
                <a:gd name="connsiteX2" fmla="*/ 1963 w 110348"/>
                <a:gd name="connsiteY2" fmla="*/ 6441 h 124782"/>
                <a:gd name="connsiteX3" fmla="*/ 39704 w 110348"/>
                <a:gd name="connsiteY3" fmla="*/ 50964 h 124782"/>
                <a:gd name="connsiteX4" fmla="*/ 74533 w 110348"/>
                <a:gd name="connsiteY4" fmla="*/ 117710 h 124782"/>
                <a:gd name="connsiteX5" fmla="*/ 110321 w 110348"/>
                <a:gd name="connsiteY5" fmla="*/ 116752 h 12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48" h="124782">
                  <a:moveTo>
                    <a:pt x="110321" y="116752"/>
                  </a:moveTo>
                  <a:cubicBezTo>
                    <a:pt x="110321" y="116752"/>
                    <a:pt x="87101" y="72267"/>
                    <a:pt x="53230" y="39354"/>
                  </a:cubicBezTo>
                  <a:cubicBezTo>
                    <a:pt x="19359" y="6441"/>
                    <a:pt x="-7730" y="-9997"/>
                    <a:pt x="1963" y="6441"/>
                  </a:cubicBezTo>
                  <a:cubicBezTo>
                    <a:pt x="11656" y="22879"/>
                    <a:pt x="23229" y="21958"/>
                    <a:pt x="39704" y="50964"/>
                  </a:cubicBezTo>
                  <a:cubicBezTo>
                    <a:pt x="56179" y="79970"/>
                    <a:pt x="51314" y="101273"/>
                    <a:pt x="74533" y="117710"/>
                  </a:cubicBezTo>
                  <a:cubicBezTo>
                    <a:pt x="97753" y="134149"/>
                    <a:pt x="110321" y="116752"/>
                    <a:pt x="110321" y="116752"/>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366925C8-CD62-EFAA-BF21-685551853C73}"/>
                </a:ext>
              </a:extLst>
            </p:cNvPr>
            <p:cNvSpPr/>
            <p:nvPr/>
          </p:nvSpPr>
          <p:spPr>
            <a:xfrm>
              <a:off x="906207" y="3145498"/>
              <a:ext cx="95123" cy="52464"/>
            </a:xfrm>
            <a:custGeom>
              <a:avLst/>
              <a:gdLst>
                <a:gd name="connsiteX0" fmla="*/ 95096 w 95123"/>
                <a:gd name="connsiteY0" fmla="*/ 52458 h 52464"/>
                <a:gd name="connsiteX1" fmla="*/ 60266 w 95123"/>
                <a:gd name="connsiteY1" fmla="*/ 10847 h 52464"/>
                <a:gd name="connsiteX2" fmla="*/ 301 w 95123"/>
                <a:gd name="connsiteY2" fmla="*/ 8930 h 52464"/>
                <a:gd name="connsiteX3" fmla="*/ 44787 w 95123"/>
                <a:gd name="connsiteY3" fmla="*/ 40848 h 52464"/>
                <a:gd name="connsiteX4" fmla="*/ 95096 w 95123"/>
                <a:gd name="connsiteY4" fmla="*/ 52458 h 52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23" h="52464">
                  <a:moveTo>
                    <a:pt x="95096" y="52458"/>
                  </a:moveTo>
                  <a:cubicBezTo>
                    <a:pt x="94137" y="49546"/>
                    <a:pt x="93179" y="28280"/>
                    <a:pt x="60266" y="10847"/>
                  </a:cubicBezTo>
                  <a:cubicBezTo>
                    <a:pt x="27354" y="-6586"/>
                    <a:pt x="-3569" y="195"/>
                    <a:pt x="301" y="8930"/>
                  </a:cubicBezTo>
                  <a:cubicBezTo>
                    <a:pt x="4171" y="17665"/>
                    <a:pt x="24479" y="32150"/>
                    <a:pt x="44787" y="40848"/>
                  </a:cubicBezTo>
                  <a:cubicBezTo>
                    <a:pt x="65095" y="49546"/>
                    <a:pt x="95096" y="52458"/>
                    <a:pt x="95096" y="52458"/>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EB6D5960-DD56-5FE8-9F24-92940373EA38}"/>
                </a:ext>
              </a:extLst>
            </p:cNvPr>
            <p:cNvSpPr/>
            <p:nvPr/>
          </p:nvSpPr>
          <p:spPr>
            <a:xfrm>
              <a:off x="1091937" y="2904794"/>
              <a:ext cx="128592" cy="178028"/>
            </a:xfrm>
            <a:custGeom>
              <a:avLst/>
              <a:gdLst>
                <a:gd name="connsiteX0" fmla="*/ 9025 w 128592"/>
                <a:gd name="connsiteY0" fmla="*/ 178022 h 178028"/>
                <a:gd name="connsiteX1" fmla="*/ 2244 w 128592"/>
                <a:gd name="connsiteY1" fmla="*/ 120931 h 178028"/>
                <a:gd name="connsiteX2" fmla="*/ 46766 w 128592"/>
                <a:gd name="connsiteY2" fmla="*/ 71580 h 178028"/>
                <a:gd name="connsiteX3" fmla="*/ 81596 w 128592"/>
                <a:gd name="connsiteY3" fmla="*/ 27095 h 178028"/>
                <a:gd name="connsiteX4" fmla="*/ 126081 w 128592"/>
                <a:gd name="connsiteY4" fmla="*/ 2917 h 178028"/>
                <a:gd name="connsiteX5" fmla="*/ 110602 w 128592"/>
                <a:gd name="connsiteY5" fmla="*/ 54184 h 178028"/>
                <a:gd name="connsiteX6" fmla="*/ 71902 w 128592"/>
                <a:gd name="connsiteY6" fmla="*/ 96753 h 178028"/>
                <a:gd name="connsiteX7" fmla="*/ 44813 w 128592"/>
                <a:gd name="connsiteY7" fmla="*/ 161583 h 178028"/>
                <a:gd name="connsiteX8" fmla="*/ 9025 w 128592"/>
                <a:gd name="connsiteY8" fmla="*/ 178022 h 17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92" h="178028">
                  <a:moveTo>
                    <a:pt x="9025" y="178022"/>
                  </a:moveTo>
                  <a:cubicBezTo>
                    <a:pt x="9025" y="178022"/>
                    <a:pt x="-5496" y="159593"/>
                    <a:pt x="2244" y="120931"/>
                  </a:cubicBezTo>
                  <a:cubicBezTo>
                    <a:pt x="9984" y="82269"/>
                    <a:pt x="27417" y="91925"/>
                    <a:pt x="46766" y="71580"/>
                  </a:cubicBezTo>
                  <a:cubicBezTo>
                    <a:pt x="66116" y="51235"/>
                    <a:pt x="62246" y="48361"/>
                    <a:pt x="81596" y="27095"/>
                  </a:cubicBezTo>
                  <a:cubicBezTo>
                    <a:pt x="100945" y="5828"/>
                    <a:pt x="118452" y="-5818"/>
                    <a:pt x="126081" y="2917"/>
                  </a:cubicBezTo>
                  <a:cubicBezTo>
                    <a:pt x="133711" y="11652"/>
                    <a:pt x="122396" y="38704"/>
                    <a:pt x="110602" y="54184"/>
                  </a:cubicBezTo>
                  <a:cubicBezTo>
                    <a:pt x="98808" y="69664"/>
                    <a:pt x="80637" y="77403"/>
                    <a:pt x="71902" y="96753"/>
                  </a:cubicBezTo>
                  <a:cubicBezTo>
                    <a:pt x="63167" y="116103"/>
                    <a:pt x="67074" y="147062"/>
                    <a:pt x="44813" y="161583"/>
                  </a:cubicBezTo>
                  <a:cubicBezTo>
                    <a:pt x="22552" y="176105"/>
                    <a:pt x="9025" y="178022"/>
                    <a:pt x="9025" y="178022"/>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7A2C69F0-25D6-9755-1F25-001293AD5CCD}"/>
                </a:ext>
              </a:extLst>
            </p:cNvPr>
            <p:cNvSpPr/>
            <p:nvPr/>
          </p:nvSpPr>
          <p:spPr>
            <a:xfrm>
              <a:off x="1149383" y="2985584"/>
              <a:ext cx="98004" cy="107890"/>
            </a:xfrm>
            <a:custGeom>
              <a:avLst/>
              <a:gdLst>
                <a:gd name="connsiteX0" fmla="*/ -28 w 98004"/>
                <a:gd name="connsiteY0" fmla="*/ 107883 h 107890"/>
                <a:gd name="connsiteX1" fmla="*/ 59938 w 98004"/>
                <a:gd name="connsiteY1" fmla="*/ 39183 h 107890"/>
                <a:gd name="connsiteX2" fmla="*/ 95725 w 98004"/>
                <a:gd name="connsiteY2" fmla="*/ 7266 h 107890"/>
                <a:gd name="connsiteX3" fmla="*/ 84115 w 98004"/>
                <a:gd name="connsiteY3" fmla="*/ 67231 h 107890"/>
                <a:gd name="connsiteX4" fmla="*/ -28 w 98004"/>
                <a:gd name="connsiteY4" fmla="*/ 107883 h 107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04" h="107890">
                  <a:moveTo>
                    <a:pt x="-28" y="107883"/>
                  </a:moveTo>
                  <a:cubicBezTo>
                    <a:pt x="-28" y="107883"/>
                    <a:pt x="34802" y="68226"/>
                    <a:pt x="59938" y="39183"/>
                  </a:cubicBezTo>
                  <a:cubicBezTo>
                    <a:pt x="85074" y="10140"/>
                    <a:pt x="94767" y="-12084"/>
                    <a:pt x="95725" y="7266"/>
                  </a:cubicBezTo>
                  <a:cubicBezTo>
                    <a:pt x="96683" y="26615"/>
                    <a:pt x="104460" y="42095"/>
                    <a:pt x="84115" y="67231"/>
                  </a:cubicBezTo>
                  <a:cubicBezTo>
                    <a:pt x="63771" y="92367"/>
                    <a:pt x="-28" y="107883"/>
                    <a:pt x="-28" y="107883"/>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2C59A6BD-2079-3B2B-6975-2869F7BC3A0C}"/>
                </a:ext>
              </a:extLst>
            </p:cNvPr>
            <p:cNvSpPr/>
            <p:nvPr/>
          </p:nvSpPr>
          <p:spPr>
            <a:xfrm>
              <a:off x="1130990" y="3070851"/>
              <a:ext cx="127613" cy="86507"/>
            </a:xfrm>
            <a:custGeom>
              <a:avLst/>
              <a:gdLst>
                <a:gd name="connsiteX0" fmla="*/ -27 w 127613"/>
                <a:gd name="connsiteY0" fmla="*/ 86452 h 86507"/>
                <a:gd name="connsiteX1" fmla="*/ 54152 w 127613"/>
                <a:gd name="connsiteY1" fmla="*/ 35185 h 86507"/>
                <a:gd name="connsiteX2" fmla="*/ 126722 w 127613"/>
                <a:gd name="connsiteY2" fmla="*/ 7137 h 86507"/>
                <a:gd name="connsiteX3" fmla="*/ 70590 w 127613"/>
                <a:gd name="connsiteY3" fmla="*/ 62422 h 86507"/>
                <a:gd name="connsiteX4" fmla="*/ -27 w 127613"/>
                <a:gd name="connsiteY4" fmla="*/ 86452 h 86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13" h="86507">
                  <a:moveTo>
                    <a:pt x="-27" y="86452"/>
                  </a:moveTo>
                  <a:cubicBezTo>
                    <a:pt x="-27" y="86452"/>
                    <a:pt x="-985" y="70972"/>
                    <a:pt x="54152" y="35185"/>
                  </a:cubicBezTo>
                  <a:cubicBezTo>
                    <a:pt x="109289" y="-603"/>
                    <a:pt x="132509" y="-7384"/>
                    <a:pt x="126722" y="7137"/>
                  </a:cubicBezTo>
                  <a:cubicBezTo>
                    <a:pt x="120936" y="21659"/>
                    <a:pt x="96721" y="36143"/>
                    <a:pt x="70590" y="62422"/>
                  </a:cubicBezTo>
                  <a:cubicBezTo>
                    <a:pt x="44459" y="88700"/>
                    <a:pt x="-27" y="86452"/>
                    <a:pt x="-27" y="86452"/>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0EE8566-092A-DBFD-4221-30618B5982BF}"/>
                </a:ext>
              </a:extLst>
            </p:cNvPr>
            <p:cNvSpPr/>
            <p:nvPr/>
          </p:nvSpPr>
          <p:spPr>
            <a:xfrm>
              <a:off x="982128" y="2821585"/>
              <a:ext cx="48613" cy="198103"/>
            </a:xfrm>
            <a:custGeom>
              <a:avLst/>
              <a:gdLst>
                <a:gd name="connsiteX0" fmla="*/ 48586 w 48613"/>
                <a:gd name="connsiteY0" fmla="*/ 198096 h 198103"/>
                <a:gd name="connsiteX1" fmla="*/ 22086 w 48613"/>
                <a:gd name="connsiteY1" fmla="*/ 79345 h 198103"/>
                <a:gd name="connsiteX2" fmla="*/ -28 w 48613"/>
                <a:gd name="connsiteY2" fmla="*/ -7 h 198103"/>
              </a:gdLst>
              <a:ahLst/>
              <a:cxnLst>
                <a:cxn ang="0">
                  <a:pos x="connsiteX0" y="connsiteY0"/>
                </a:cxn>
                <a:cxn ang="0">
                  <a:pos x="connsiteX1" y="connsiteY1"/>
                </a:cxn>
                <a:cxn ang="0">
                  <a:pos x="connsiteX2" y="connsiteY2"/>
                </a:cxn>
              </a:cxnLst>
              <a:rect l="l" t="t" r="r" b="b"/>
              <a:pathLst>
                <a:path w="48613" h="198103">
                  <a:moveTo>
                    <a:pt x="48586" y="198096"/>
                  </a:moveTo>
                  <a:cubicBezTo>
                    <a:pt x="48586" y="198096"/>
                    <a:pt x="35612" y="128843"/>
                    <a:pt x="22086" y="79345"/>
                  </a:cubicBezTo>
                  <a:cubicBezTo>
                    <a:pt x="8560" y="29847"/>
                    <a:pt x="-28" y="-7"/>
                    <a:pt x="-28" y="-7"/>
                  </a:cubicBezTo>
                </a:path>
              </a:pathLst>
            </a:custGeom>
            <a:noFill/>
            <a:ln w="1839" cap="rnd">
              <a:solidFill>
                <a:srgbClr val="263238"/>
              </a:solidFill>
              <a:prstDash val="solid"/>
              <a:round/>
            </a:ln>
          </p:spPr>
          <p:txBody>
            <a:bodyPr rtlCol="0" anchor="ctr"/>
            <a:lstStyle/>
            <a:p>
              <a:endParaRPr lang="en-US" dirty="0"/>
            </a:p>
          </p:txBody>
        </p:sp>
        <p:sp>
          <p:nvSpPr>
            <p:cNvPr id="51" name="Freeform: Shape 50">
              <a:extLst>
                <a:ext uri="{FF2B5EF4-FFF2-40B4-BE49-F238E27FC236}">
                  <a16:creationId xmlns:a16="http://schemas.microsoft.com/office/drawing/2014/main" id="{6E910364-9952-ECBF-D74A-E1FD64E79369}"/>
                </a:ext>
              </a:extLst>
            </p:cNvPr>
            <p:cNvSpPr/>
            <p:nvPr/>
          </p:nvSpPr>
          <p:spPr>
            <a:xfrm>
              <a:off x="1100695" y="2735636"/>
              <a:ext cx="34359" cy="220217"/>
            </a:xfrm>
            <a:custGeom>
              <a:avLst/>
              <a:gdLst>
                <a:gd name="connsiteX0" fmla="*/ -28 w 34359"/>
                <a:gd name="connsiteY0" fmla="*/ 220210 h 220217"/>
                <a:gd name="connsiteX1" fmla="*/ 31227 w 34359"/>
                <a:gd name="connsiteY1" fmla="*/ 99505 h 220217"/>
                <a:gd name="connsiteX2" fmla="*/ 26398 w 34359"/>
                <a:gd name="connsiteY2" fmla="*/ -7 h 220217"/>
              </a:gdLst>
              <a:ahLst/>
              <a:cxnLst>
                <a:cxn ang="0">
                  <a:pos x="connsiteX0" y="connsiteY0"/>
                </a:cxn>
                <a:cxn ang="0">
                  <a:pos x="connsiteX1" y="connsiteY1"/>
                </a:cxn>
                <a:cxn ang="0">
                  <a:pos x="connsiteX2" y="connsiteY2"/>
                </a:cxn>
              </a:cxnLst>
              <a:rect l="l" t="t" r="r" b="b"/>
              <a:pathLst>
                <a:path w="34359" h="220217">
                  <a:moveTo>
                    <a:pt x="-28" y="220210"/>
                  </a:moveTo>
                  <a:cubicBezTo>
                    <a:pt x="-28" y="220210"/>
                    <a:pt x="23487" y="144986"/>
                    <a:pt x="31227" y="99505"/>
                  </a:cubicBezTo>
                  <a:cubicBezTo>
                    <a:pt x="38966" y="54025"/>
                    <a:pt x="30268" y="20153"/>
                    <a:pt x="26398" y="-7"/>
                  </a:cubicBezTo>
                </a:path>
              </a:pathLst>
            </a:custGeom>
            <a:noFill/>
            <a:ln w="1839" cap="rnd">
              <a:solidFill>
                <a:srgbClr val="263238"/>
              </a:solidFill>
              <a:prstDash val="solid"/>
              <a:round/>
            </a:ln>
          </p:spPr>
          <p:txBody>
            <a:bodyPr rtlCol="0" anchor="ctr"/>
            <a:lstStyle/>
            <a:p>
              <a:endParaRPr lang="en-US" dirty="0"/>
            </a:p>
          </p:txBody>
        </p:sp>
        <p:sp>
          <p:nvSpPr>
            <p:cNvPr id="52" name="Freeform: Shape 51">
              <a:extLst>
                <a:ext uri="{FF2B5EF4-FFF2-40B4-BE49-F238E27FC236}">
                  <a16:creationId xmlns:a16="http://schemas.microsoft.com/office/drawing/2014/main" id="{A912BF58-32BE-3D57-A8AB-5095686D35E3}"/>
                </a:ext>
              </a:extLst>
            </p:cNvPr>
            <p:cNvSpPr/>
            <p:nvPr/>
          </p:nvSpPr>
          <p:spPr>
            <a:xfrm>
              <a:off x="928760" y="2965767"/>
              <a:ext cx="83074" cy="113665"/>
            </a:xfrm>
            <a:custGeom>
              <a:avLst/>
              <a:gdLst>
                <a:gd name="connsiteX0" fmla="*/ 83047 w 83074"/>
                <a:gd name="connsiteY0" fmla="*/ 113658 h 113665"/>
                <a:gd name="connsiteX1" fmla="*/ 47406 w 83074"/>
                <a:gd name="connsiteY1" fmla="*/ 62870 h 113665"/>
                <a:gd name="connsiteX2" fmla="*/ -28 w 83074"/>
                <a:gd name="connsiteY2" fmla="*/ -7 h 113665"/>
              </a:gdLst>
              <a:ahLst/>
              <a:cxnLst>
                <a:cxn ang="0">
                  <a:pos x="connsiteX0" y="connsiteY0"/>
                </a:cxn>
                <a:cxn ang="0">
                  <a:pos x="connsiteX1" y="connsiteY1"/>
                </a:cxn>
                <a:cxn ang="0">
                  <a:pos x="connsiteX2" y="connsiteY2"/>
                </a:cxn>
              </a:cxnLst>
              <a:rect l="l" t="t" r="r" b="b"/>
              <a:pathLst>
                <a:path w="83074" h="113665">
                  <a:moveTo>
                    <a:pt x="83047" y="113658"/>
                  </a:moveTo>
                  <a:cubicBezTo>
                    <a:pt x="72619" y="95753"/>
                    <a:pt x="60697" y="78766"/>
                    <a:pt x="47406" y="62870"/>
                  </a:cubicBezTo>
                  <a:cubicBezTo>
                    <a:pt x="26103" y="37697"/>
                    <a:pt x="9666" y="24171"/>
                    <a:pt x="-28" y="-7"/>
                  </a:cubicBezTo>
                </a:path>
              </a:pathLst>
            </a:custGeom>
            <a:noFill/>
            <a:ln w="1839" cap="rnd">
              <a:solidFill>
                <a:srgbClr val="263238"/>
              </a:solidFill>
              <a:prstDash val="solid"/>
              <a:round/>
            </a:ln>
          </p:spPr>
          <p:txBody>
            <a:bodyPr rtlCol="0" anchor="ctr"/>
            <a:lstStyle/>
            <a:p>
              <a:endParaRPr lang="en-US" dirty="0"/>
            </a:p>
          </p:txBody>
        </p:sp>
        <p:sp>
          <p:nvSpPr>
            <p:cNvPr id="53" name="Freeform: Shape 52">
              <a:extLst>
                <a:ext uri="{FF2B5EF4-FFF2-40B4-BE49-F238E27FC236}">
                  <a16:creationId xmlns:a16="http://schemas.microsoft.com/office/drawing/2014/main" id="{4E1CA2AA-0EE9-24CB-47EA-70D56FED6B19}"/>
                </a:ext>
              </a:extLst>
            </p:cNvPr>
            <p:cNvSpPr/>
            <p:nvPr/>
          </p:nvSpPr>
          <p:spPr>
            <a:xfrm>
              <a:off x="1100990" y="2926073"/>
              <a:ext cx="95789" cy="156750"/>
            </a:xfrm>
            <a:custGeom>
              <a:avLst/>
              <a:gdLst>
                <a:gd name="connsiteX0" fmla="*/ -28 w 95789"/>
                <a:gd name="connsiteY0" fmla="*/ 156743 h 156750"/>
                <a:gd name="connsiteX1" fmla="*/ 26103 w 95789"/>
                <a:gd name="connsiteY1" fmla="*/ 86126 h 156750"/>
                <a:gd name="connsiteX2" fmla="*/ 95762 w 95789"/>
                <a:gd name="connsiteY2" fmla="*/ -7 h 156750"/>
              </a:gdLst>
              <a:ahLst/>
              <a:cxnLst>
                <a:cxn ang="0">
                  <a:pos x="connsiteX0" y="connsiteY0"/>
                </a:cxn>
                <a:cxn ang="0">
                  <a:pos x="connsiteX1" y="connsiteY1"/>
                </a:cxn>
                <a:cxn ang="0">
                  <a:pos x="connsiteX2" y="connsiteY2"/>
                </a:cxn>
              </a:cxnLst>
              <a:rect l="l" t="t" r="r" b="b"/>
              <a:pathLst>
                <a:path w="95789" h="156750">
                  <a:moveTo>
                    <a:pt x="-28" y="156743"/>
                  </a:moveTo>
                  <a:cubicBezTo>
                    <a:pt x="-28" y="156743"/>
                    <a:pt x="7712" y="110304"/>
                    <a:pt x="26103" y="86126"/>
                  </a:cubicBezTo>
                  <a:cubicBezTo>
                    <a:pt x="44495" y="61949"/>
                    <a:pt x="81388" y="24208"/>
                    <a:pt x="95762" y="-7"/>
                  </a:cubicBezTo>
                </a:path>
              </a:pathLst>
            </a:custGeom>
            <a:noFill/>
            <a:ln w="1839" cap="rnd">
              <a:solidFill>
                <a:srgbClr val="263238"/>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D0ABE9FB-95BF-C3D4-4B81-3E59F3768330}"/>
                </a:ext>
              </a:extLst>
            </p:cNvPr>
            <p:cNvSpPr/>
            <p:nvPr/>
          </p:nvSpPr>
          <p:spPr>
            <a:xfrm>
              <a:off x="943282" y="3164091"/>
              <a:ext cx="55763" cy="32802"/>
            </a:xfrm>
            <a:custGeom>
              <a:avLst/>
              <a:gdLst>
                <a:gd name="connsiteX0" fmla="*/ 55736 w 55763"/>
                <a:gd name="connsiteY0" fmla="*/ 32795 h 32802"/>
                <a:gd name="connsiteX1" fmla="*/ -28 w 55763"/>
                <a:gd name="connsiteY1" fmla="*/ -7 h 32802"/>
              </a:gdLst>
              <a:ahLst/>
              <a:cxnLst>
                <a:cxn ang="0">
                  <a:pos x="connsiteX0" y="connsiteY0"/>
                </a:cxn>
                <a:cxn ang="0">
                  <a:pos x="connsiteX1" y="connsiteY1"/>
                </a:cxn>
              </a:cxnLst>
              <a:rect l="l" t="t" r="r" b="b"/>
              <a:pathLst>
                <a:path w="55763" h="32802">
                  <a:moveTo>
                    <a:pt x="55736" y="32795"/>
                  </a:moveTo>
                  <a:cubicBezTo>
                    <a:pt x="55736" y="32795"/>
                    <a:pt x="23192" y="11603"/>
                    <a:pt x="-28" y="-7"/>
                  </a:cubicBezTo>
                </a:path>
              </a:pathLst>
            </a:custGeom>
            <a:noFill/>
            <a:ln w="1839" cap="rnd">
              <a:solidFill>
                <a:srgbClr val="263238"/>
              </a:solidFill>
              <a:prstDash val="solid"/>
              <a:round/>
            </a:ln>
          </p:spPr>
          <p:txBody>
            <a:bodyPr rtlCol="0" anchor="ctr"/>
            <a:lstStyle/>
            <a:p>
              <a:endParaRPr lang="en-US" dirty="0"/>
            </a:p>
          </p:txBody>
        </p:sp>
        <p:sp>
          <p:nvSpPr>
            <p:cNvPr id="55" name="Freeform: Shape 54">
              <a:extLst>
                <a:ext uri="{FF2B5EF4-FFF2-40B4-BE49-F238E27FC236}">
                  <a16:creationId xmlns:a16="http://schemas.microsoft.com/office/drawing/2014/main" id="{85508EB9-DD77-012D-8E82-947F9254B9DE}"/>
                </a:ext>
              </a:extLst>
            </p:cNvPr>
            <p:cNvSpPr/>
            <p:nvPr/>
          </p:nvSpPr>
          <p:spPr>
            <a:xfrm>
              <a:off x="1004832" y="3235814"/>
              <a:ext cx="130176" cy="216310"/>
            </a:xfrm>
            <a:custGeom>
              <a:avLst/>
              <a:gdLst>
                <a:gd name="connsiteX0" fmla="*/ 110643 w 130176"/>
                <a:gd name="connsiteY0" fmla="*/ 216310 h 216310"/>
                <a:gd name="connsiteX1" fmla="*/ 19534 w 130176"/>
                <a:gd name="connsiteY1" fmla="*/ 216310 h 216310"/>
                <a:gd name="connsiteX2" fmla="*/ 0 w 130176"/>
                <a:gd name="connsiteY2" fmla="*/ 0 h 216310"/>
                <a:gd name="connsiteX3" fmla="*/ 130177 w 130176"/>
                <a:gd name="connsiteY3" fmla="*/ 0 h 216310"/>
                <a:gd name="connsiteX4" fmla="*/ 110643 w 130176"/>
                <a:gd name="connsiteY4" fmla="*/ 216310 h 21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76" h="216310">
                  <a:moveTo>
                    <a:pt x="110643" y="216310"/>
                  </a:moveTo>
                  <a:lnTo>
                    <a:pt x="19534" y="216310"/>
                  </a:lnTo>
                  <a:lnTo>
                    <a:pt x="0" y="0"/>
                  </a:lnTo>
                  <a:lnTo>
                    <a:pt x="130177" y="0"/>
                  </a:lnTo>
                  <a:lnTo>
                    <a:pt x="110643" y="216310"/>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6" name="Freeform: Shape 55">
              <a:extLst>
                <a:ext uri="{FF2B5EF4-FFF2-40B4-BE49-F238E27FC236}">
                  <a16:creationId xmlns:a16="http://schemas.microsoft.com/office/drawing/2014/main" id="{F5D79ECE-E95B-D86F-10D7-5B98C0AD9DBC}"/>
                </a:ext>
              </a:extLst>
            </p:cNvPr>
            <p:cNvSpPr/>
            <p:nvPr/>
          </p:nvSpPr>
          <p:spPr>
            <a:xfrm>
              <a:off x="1688444" y="2138267"/>
              <a:ext cx="911679" cy="625453"/>
            </a:xfrm>
            <a:custGeom>
              <a:avLst/>
              <a:gdLst>
                <a:gd name="connsiteX0" fmla="*/ 0 w 911679"/>
                <a:gd name="connsiteY0" fmla="*/ 0 h 625453"/>
                <a:gd name="connsiteX1" fmla="*/ 911679 w 911679"/>
                <a:gd name="connsiteY1" fmla="*/ 0 h 625453"/>
                <a:gd name="connsiteX2" fmla="*/ 911679 w 911679"/>
                <a:gd name="connsiteY2" fmla="*/ 625453 h 625453"/>
                <a:gd name="connsiteX3" fmla="*/ 0 w 911679"/>
                <a:gd name="connsiteY3" fmla="*/ 625453 h 625453"/>
              </a:gdLst>
              <a:ahLst/>
              <a:cxnLst>
                <a:cxn ang="0">
                  <a:pos x="connsiteX0" y="connsiteY0"/>
                </a:cxn>
                <a:cxn ang="0">
                  <a:pos x="connsiteX1" y="connsiteY1"/>
                </a:cxn>
                <a:cxn ang="0">
                  <a:pos x="connsiteX2" y="connsiteY2"/>
                </a:cxn>
                <a:cxn ang="0">
                  <a:pos x="connsiteX3" y="connsiteY3"/>
                </a:cxn>
              </a:cxnLst>
              <a:rect l="l" t="t" r="r" b="b"/>
              <a:pathLst>
                <a:path w="911679" h="625453">
                  <a:moveTo>
                    <a:pt x="0" y="0"/>
                  </a:moveTo>
                  <a:lnTo>
                    <a:pt x="911679" y="0"/>
                  </a:lnTo>
                  <a:lnTo>
                    <a:pt x="911679" y="625453"/>
                  </a:lnTo>
                  <a:lnTo>
                    <a:pt x="0" y="625453"/>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7" name="Freeform: Shape 56">
              <a:extLst>
                <a:ext uri="{FF2B5EF4-FFF2-40B4-BE49-F238E27FC236}">
                  <a16:creationId xmlns:a16="http://schemas.microsoft.com/office/drawing/2014/main" id="{5F0F3F0D-6C94-F8FE-0D3F-6A2B152770E6}"/>
                </a:ext>
              </a:extLst>
            </p:cNvPr>
            <p:cNvSpPr/>
            <p:nvPr/>
          </p:nvSpPr>
          <p:spPr>
            <a:xfrm>
              <a:off x="1702928" y="2153341"/>
              <a:ext cx="882746" cy="595267"/>
            </a:xfrm>
            <a:custGeom>
              <a:avLst/>
              <a:gdLst>
                <a:gd name="connsiteX0" fmla="*/ 0 w 882746"/>
                <a:gd name="connsiteY0" fmla="*/ 0 h 595267"/>
                <a:gd name="connsiteX1" fmla="*/ 882747 w 882746"/>
                <a:gd name="connsiteY1" fmla="*/ 0 h 595267"/>
                <a:gd name="connsiteX2" fmla="*/ 882747 w 882746"/>
                <a:gd name="connsiteY2" fmla="*/ 595268 h 595267"/>
                <a:gd name="connsiteX3" fmla="*/ 0 w 882746"/>
                <a:gd name="connsiteY3" fmla="*/ 595268 h 595267"/>
              </a:gdLst>
              <a:ahLst/>
              <a:cxnLst>
                <a:cxn ang="0">
                  <a:pos x="connsiteX0" y="connsiteY0"/>
                </a:cxn>
                <a:cxn ang="0">
                  <a:pos x="connsiteX1" y="connsiteY1"/>
                </a:cxn>
                <a:cxn ang="0">
                  <a:pos x="connsiteX2" y="connsiteY2"/>
                </a:cxn>
                <a:cxn ang="0">
                  <a:pos x="connsiteX3" y="connsiteY3"/>
                </a:cxn>
              </a:cxnLst>
              <a:rect l="l" t="t" r="r" b="b"/>
              <a:pathLst>
                <a:path w="882746" h="595267">
                  <a:moveTo>
                    <a:pt x="0" y="0"/>
                  </a:moveTo>
                  <a:lnTo>
                    <a:pt x="882747" y="0"/>
                  </a:lnTo>
                  <a:lnTo>
                    <a:pt x="882747" y="595268"/>
                  </a:lnTo>
                  <a:lnTo>
                    <a:pt x="0" y="595268"/>
                  </a:ln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8" name="Freeform: Shape 57">
              <a:extLst>
                <a:ext uri="{FF2B5EF4-FFF2-40B4-BE49-F238E27FC236}">
                  <a16:creationId xmlns:a16="http://schemas.microsoft.com/office/drawing/2014/main" id="{01516CAC-D413-C501-DEBD-BDFEB2CE48D2}"/>
                </a:ext>
              </a:extLst>
            </p:cNvPr>
            <p:cNvSpPr/>
            <p:nvPr/>
          </p:nvSpPr>
          <p:spPr>
            <a:xfrm>
              <a:off x="2019045" y="2304121"/>
              <a:ext cx="129734" cy="104008"/>
            </a:xfrm>
            <a:custGeom>
              <a:avLst/>
              <a:gdLst>
                <a:gd name="connsiteX0" fmla="*/ 0 w 129734"/>
                <a:gd name="connsiteY0" fmla="*/ 0 h 104008"/>
                <a:gd name="connsiteX1" fmla="*/ 129734 w 129734"/>
                <a:gd name="connsiteY1" fmla="*/ 0 h 104008"/>
                <a:gd name="connsiteX2" fmla="*/ 129734 w 129734"/>
                <a:gd name="connsiteY2" fmla="*/ 104009 h 104008"/>
                <a:gd name="connsiteX3" fmla="*/ 0 w 129734"/>
                <a:gd name="connsiteY3" fmla="*/ 104009 h 104008"/>
              </a:gdLst>
              <a:ahLst/>
              <a:cxnLst>
                <a:cxn ang="0">
                  <a:pos x="connsiteX0" y="connsiteY0"/>
                </a:cxn>
                <a:cxn ang="0">
                  <a:pos x="connsiteX1" y="connsiteY1"/>
                </a:cxn>
                <a:cxn ang="0">
                  <a:pos x="connsiteX2" y="connsiteY2"/>
                </a:cxn>
                <a:cxn ang="0">
                  <a:pos x="connsiteX3" y="connsiteY3"/>
                </a:cxn>
              </a:cxnLst>
              <a:rect l="l" t="t" r="r" b="b"/>
              <a:pathLst>
                <a:path w="129734" h="104008">
                  <a:moveTo>
                    <a:pt x="0" y="0"/>
                  </a:moveTo>
                  <a:lnTo>
                    <a:pt x="129734" y="0"/>
                  </a:lnTo>
                  <a:lnTo>
                    <a:pt x="129734" y="104009"/>
                  </a:lnTo>
                  <a:lnTo>
                    <a:pt x="0" y="104009"/>
                  </a:lnTo>
                  <a:close/>
                </a:path>
              </a:pathLst>
            </a:custGeom>
            <a:solidFill>
              <a:srgbClr val="AD5941"/>
            </a:solidFill>
            <a:ln w="3677"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9E5E4298-A74C-4CBC-A350-75F9E621768A}"/>
                </a:ext>
              </a:extLst>
            </p:cNvPr>
            <p:cNvSpPr/>
            <p:nvPr/>
          </p:nvSpPr>
          <p:spPr>
            <a:xfrm>
              <a:off x="2153276" y="2409825"/>
              <a:ext cx="129734" cy="104008"/>
            </a:xfrm>
            <a:custGeom>
              <a:avLst/>
              <a:gdLst>
                <a:gd name="connsiteX0" fmla="*/ 0 w 129734"/>
                <a:gd name="connsiteY0" fmla="*/ 0 h 104008"/>
                <a:gd name="connsiteX1" fmla="*/ 129734 w 129734"/>
                <a:gd name="connsiteY1" fmla="*/ 0 h 104008"/>
                <a:gd name="connsiteX2" fmla="*/ 129734 w 129734"/>
                <a:gd name="connsiteY2" fmla="*/ 104009 h 104008"/>
                <a:gd name="connsiteX3" fmla="*/ 0 w 129734"/>
                <a:gd name="connsiteY3" fmla="*/ 104009 h 104008"/>
              </a:gdLst>
              <a:ahLst/>
              <a:cxnLst>
                <a:cxn ang="0">
                  <a:pos x="connsiteX0" y="connsiteY0"/>
                </a:cxn>
                <a:cxn ang="0">
                  <a:pos x="connsiteX1" y="connsiteY1"/>
                </a:cxn>
                <a:cxn ang="0">
                  <a:pos x="connsiteX2" y="connsiteY2"/>
                </a:cxn>
                <a:cxn ang="0">
                  <a:pos x="connsiteX3" y="connsiteY3"/>
                </a:cxn>
              </a:cxnLst>
              <a:rect l="l" t="t" r="r" b="b"/>
              <a:pathLst>
                <a:path w="129734" h="104008">
                  <a:moveTo>
                    <a:pt x="0" y="0"/>
                  </a:moveTo>
                  <a:lnTo>
                    <a:pt x="129734" y="0"/>
                  </a:lnTo>
                  <a:lnTo>
                    <a:pt x="129734" y="104009"/>
                  </a:lnTo>
                  <a:lnTo>
                    <a:pt x="0" y="104009"/>
                  </a:lnTo>
                  <a:close/>
                </a:path>
              </a:pathLst>
            </a:custGeom>
            <a:solidFill>
              <a:srgbClr val="AD5941"/>
            </a:solidFill>
            <a:ln w="3677"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528CAEDC-8246-F67D-8EB7-C14192DD11B6}"/>
                </a:ext>
              </a:extLst>
            </p:cNvPr>
            <p:cNvSpPr/>
            <p:nvPr/>
          </p:nvSpPr>
          <p:spPr>
            <a:xfrm>
              <a:off x="2019045" y="2617843"/>
              <a:ext cx="129734" cy="104008"/>
            </a:xfrm>
            <a:custGeom>
              <a:avLst/>
              <a:gdLst>
                <a:gd name="connsiteX0" fmla="*/ 0 w 129734"/>
                <a:gd name="connsiteY0" fmla="*/ 0 h 104008"/>
                <a:gd name="connsiteX1" fmla="*/ 129734 w 129734"/>
                <a:gd name="connsiteY1" fmla="*/ 0 h 104008"/>
                <a:gd name="connsiteX2" fmla="*/ 129734 w 129734"/>
                <a:gd name="connsiteY2" fmla="*/ 104009 h 104008"/>
                <a:gd name="connsiteX3" fmla="*/ 0 w 129734"/>
                <a:gd name="connsiteY3" fmla="*/ 104009 h 104008"/>
              </a:gdLst>
              <a:ahLst/>
              <a:cxnLst>
                <a:cxn ang="0">
                  <a:pos x="connsiteX0" y="connsiteY0"/>
                </a:cxn>
                <a:cxn ang="0">
                  <a:pos x="connsiteX1" y="connsiteY1"/>
                </a:cxn>
                <a:cxn ang="0">
                  <a:pos x="connsiteX2" y="connsiteY2"/>
                </a:cxn>
                <a:cxn ang="0">
                  <a:pos x="connsiteX3" y="connsiteY3"/>
                </a:cxn>
              </a:cxnLst>
              <a:rect l="l" t="t" r="r" b="b"/>
              <a:pathLst>
                <a:path w="129734" h="104008">
                  <a:moveTo>
                    <a:pt x="0" y="0"/>
                  </a:moveTo>
                  <a:lnTo>
                    <a:pt x="129734" y="0"/>
                  </a:lnTo>
                  <a:lnTo>
                    <a:pt x="129734" y="104009"/>
                  </a:lnTo>
                  <a:lnTo>
                    <a:pt x="0" y="104009"/>
                  </a:lnTo>
                  <a:close/>
                </a:path>
              </a:pathLst>
            </a:custGeom>
            <a:solidFill>
              <a:srgbClr val="AD5941"/>
            </a:solidFill>
            <a:ln w="3677"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4851DD72-D196-0FAE-8EEE-B4A286F4F9CA}"/>
                </a:ext>
              </a:extLst>
            </p:cNvPr>
            <p:cNvSpPr/>
            <p:nvPr/>
          </p:nvSpPr>
          <p:spPr>
            <a:xfrm>
              <a:off x="2289166" y="2201771"/>
              <a:ext cx="129734" cy="104008"/>
            </a:xfrm>
            <a:custGeom>
              <a:avLst/>
              <a:gdLst>
                <a:gd name="connsiteX0" fmla="*/ 0 w 129734"/>
                <a:gd name="connsiteY0" fmla="*/ 0 h 104008"/>
                <a:gd name="connsiteX1" fmla="*/ 129734 w 129734"/>
                <a:gd name="connsiteY1" fmla="*/ 0 h 104008"/>
                <a:gd name="connsiteX2" fmla="*/ 129734 w 129734"/>
                <a:gd name="connsiteY2" fmla="*/ 104009 h 104008"/>
                <a:gd name="connsiteX3" fmla="*/ 0 w 129734"/>
                <a:gd name="connsiteY3" fmla="*/ 104009 h 104008"/>
              </a:gdLst>
              <a:ahLst/>
              <a:cxnLst>
                <a:cxn ang="0">
                  <a:pos x="connsiteX0" y="connsiteY0"/>
                </a:cxn>
                <a:cxn ang="0">
                  <a:pos x="connsiteX1" y="connsiteY1"/>
                </a:cxn>
                <a:cxn ang="0">
                  <a:pos x="connsiteX2" y="connsiteY2"/>
                </a:cxn>
                <a:cxn ang="0">
                  <a:pos x="connsiteX3" y="connsiteY3"/>
                </a:cxn>
              </a:cxnLst>
              <a:rect l="l" t="t" r="r" b="b"/>
              <a:pathLst>
                <a:path w="129734" h="104008">
                  <a:moveTo>
                    <a:pt x="0" y="0"/>
                  </a:moveTo>
                  <a:lnTo>
                    <a:pt x="129734" y="0"/>
                  </a:lnTo>
                  <a:lnTo>
                    <a:pt x="129734" y="104009"/>
                  </a:lnTo>
                  <a:lnTo>
                    <a:pt x="0" y="104009"/>
                  </a:lnTo>
                  <a:close/>
                </a:path>
              </a:pathLst>
            </a:custGeom>
            <a:solidFill>
              <a:srgbClr val="AD5941"/>
            </a:solidFill>
            <a:ln w="3677"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BFAE71AD-9AFE-E97D-FB04-B8CE594730F8}"/>
                </a:ext>
              </a:extLst>
            </p:cNvPr>
            <p:cNvSpPr/>
            <p:nvPr/>
          </p:nvSpPr>
          <p:spPr>
            <a:xfrm>
              <a:off x="1749478" y="2216882"/>
              <a:ext cx="3685" cy="505006"/>
            </a:xfrm>
            <a:custGeom>
              <a:avLst/>
              <a:gdLst>
                <a:gd name="connsiteX0" fmla="*/ 0 w 3685"/>
                <a:gd name="connsiteY0" fmla="*/ 0 h 505006"/>
                <a:gd name="connsiteX1" fmla="*/ 0 w 3685"/>
                <a:gd name="connsiteY1" fmla="*/ 505006 h 505006"/>
              </a:gdLst>
              <a:ahLst/>
              <a:cxnLst>
                <a:cxn ang="0">
                  <a:pos x="connsiteX0" y="connsiteY0"/>
                </a:cxn>
                <a:cxn ang="0">
                  <a:pos x="connsiteX1" y="connsiteY1"/>
                </a:cxn>
              </a:cxnLst>
              <a:rect l="l" t="t" r="r" b="b"/>
              <a:pathLst>
                <a:path w="3685" h="505006">
                  <a:moveTo>
                    <a:pt x="0" y="0"/>
                  </a:moveTo>
                  <a:lnTo>
                    <a:pt x="0" y="505006"/>
                  </a:lnTo>
                </a:path>
              </a:pathLst>
            </a:custGeom>
            <a:ln w="3677" cap="rnd">
              <a:solidFill>
                <a:srgbClr val="263238"/>
              </a:solidFill>
              <a:prstDash val="solid"/>
              <a:round/>
            </a:ln>
          </p:spPr>
          <p:txBody>
            <a:bodyPr rtlCol="0" anchor="ctr"/>
            <a:lstStyle/>
            <a:p>
              <a:endParaRPr lang="en-US" dirty="0"/>
            </a:p>
          </p:txBody>
        </p:sp>
        <p:sp>
          <p:nvSpPr>
            <p:cNvPr id="63" name="Freeform: Shape 62">
              <a:extLst>
                <a:ext uri="{FF2B5EF4-FFF2-40B4-BE49-F238E27FC236}">
                  <a16:creationId xmlns:a16="http://schemas.microsoft.com/office/drawing/2014/main" id="{58F747EB-D485-46A7-B7C2-C5EF364F5C2C}"/>
                </a:ext>
              </a:extLst>
            </p:cNvPr>
            <p:cNvSpPr/>
            <p:nvPr/>
          </p:nvSpPr>
          <p:spPr>
            <a:xfrm>
              <a:off x="1883156" y="2216882"/>
              <a:ext cx="3685" cy="505006"/>
            </a:xfrm>
            <a:custGeom>
              <a:avLst/>
              <a:gdLst>
                <a:gd name="connsiteX0" fmla="*/ 0 w 3685"/>
                <a:gd name="connsiteY0" fmla="*/ 0 h 505006"/>
                <a:gd name="connsiteX1" fmla="*/ 0 w 3685"/>
                <a:gd name="connsiteY1" fmla="*/ 505006 h 505006"/>
              </a:gdLst>
              <a:ahLst/>
              <a:cxnLst>
                <a:cxn ang="0">
                  <a:pos x="connsiteX0" y="connsiteY0"/>
                </a:cxn>
                <a:cxn ang="0">
                  <a:pos x="connsiteX1" y="connsiteY1"/>
                </a:cxn>
              </a:cxnLst>
              <a:rect l="l" t="t" r="r" b="b"/>
              <a:pathLst>
                <a:path w="3685" h="505006">
                  <a:moveTo>
                    <a:pt x="0" y="0"/>
                  </a:moveTo>
                  <a:lnTo>
                    <a:pt x="0" y="505006"/>
                  </a:lnTo>
                </a:path>
              </a:pathLst>
            </a:custGeom>
            <a:ln w="3677" cap="rnd">
              <a:solidFill>
                <a:srgbClr val="263238"/>
              </a:solidFill>
              <a:prstDash val="solid"/>
              <a:round/>
            </a:ln>
          </p:spPr>
          <p:txBody>
            <a:bodyPr rtlCol="0" anchor="ctr"/>
            <a:lstStyle/>
            <a:p>
              <a:endParaRPr lang="en-US" dirty="0"/>
            </a:p>
          </p:txBody>
        </p:sp>
        <p:sp>
          <p:nvSpPr>
            <p:cNvPr id="5520" name="Freeform: Shape 5519">
              <a:extLst>
                <a:ext uri="{FF2B5EF4-FFF2-40B4-BE49-F238E27FC236}">
                  <a16:creationId xmlns:a16="http://schemas.microsoft.com/office/drawing/2014/main" id="{C956E989-BFDF-ADBE-D8DB-6ADCE121F9E2}"/>
                </a:ext>
              </a:extLst>
            </p:cNvPr>
            <p:cNvSpPr/>
            <p:nvPr/>
          </p:nvSpPr>
          <p:spPr>
            <a:xfrm>
              <a:off x="2016797" y="2216882"/>
              <a:ext cx="3685" cy="505006"/>
            </a:xfrm>
            <a:custGeom>
              <a:avLst/>
              <a:gdLst>
                <a:gd name="connsiteX0" fmla="*/ 0 w 3685"/>
                <a:gd name="connsiteY0" fmla="*/ 0 h 505006"/>
                <a:gd name="connsiteX1" fmla="*/ 0 w 3685"/>
                <a:gd name="connsiteY1" fmla="*/ 505006 h 505006"/>
              </a:gdLst>
              <a:ahLst/>
              <a:cxnLst>
                <a:cxn ang="0">
                  <a:pos x="connsiteX0" y="connsiteY0"/>
                </a:cxn>
                <a:cxn ang="0">
                  <a:pos x="connsiteX1" y="connsiteY1"/>
                </a:cxn>
              </a:cxnLst>
              <a:rect l="l" t="t" r="r" b="b"/>
              <a:pathLst>
                <a:path w="3685" h="505006">
                  <a:moveTo>
                    <a:pt x="0" y="0"/>
                  </a:moveTo>
                  <a:lnTo>
                    <a:pt x="0" y="505006"/>
                  </a:lnTo>
                </a:path>
              </a:pathLst>
            </a:custGeom>
            <a:ln w="3677" cap="rnd">
              <a:solidFill>
                <a:srgbClr val="263238"/>
              </a:solidFill>
              <a:prstDash val="solid"/>
              <a:round/>
            </a:ln>
          </p:spPr>
          <p:txBody>
            <a:bodyPr rtlCol="0" anchor="ctr"/>
            <a:lstStyle/>
            <a:p>
              <a:endParaRPr lang="en-US" dirty="0"/>
            </a:p>
          </p:txBody>
        </p:sp>
        <p:sp>
          <p:nvSpPr>
            <p:cNvPr id="5521" name="Freeform: Shape 5520">
              <a:extLst>
                <a:ext uri="{FF2B5EF4-FFF2-40B4-BE49-F238E27FC236}">
                  <a16:creationId xmlns:a16="http://schemas.microsoft.com/office/drawing/2014/main" id="{535140EF-B0BE-D9B8-FEFB-E90CB5FC16DD}"/>
                </a:ext>
              </a:extLst>
            </p:cNvPr>
            <p:cNvSpPr/>
            <p:nvPr/>
          </p:nvSpPr>
          <p:spPr>
            <a:xfrm>
              <a:off x="2150475" y="2216882"/>
              <a:ext cx="3685" cy="505006"/>
            </a:xfrm>
            <a:custGeom>
              <a:avLst/>
              <a:gdLst>
                <a:gd name="connsiteX0" fmla="*/ 0 w 3685"/>
                <a:gd name="connsiteY0" fmla="*/ 0 h 505006"/>
                <a:gd name="connsiteX1" fmla="*/ 0 w 3685"/>
                <a:gd name="connsiteY1" fmla="*/ 505006 h 505006"/>
              </a:gdLst>
              <a:ahLst/>
              <a:cxnLst>
                <a:cxn ang="0">
                  <a:pos x="connsiteX0" y="connsiteY0"/>
                </a:cxn>
                <a:cxn ang="0">
                  <a:pos x="connsiteX1" y="connsiteY1"/>
                </a:cxn>
              </a:cxnLst>
              <a:rect l="l" t="t" r="r" b="b"/>
              <a:pathLst>
                <a:path w="3685" h="505006">
                  <a:moveTo>
                    <a:pt x="0" y="0"/>
                  </a:moveTo>
                  <a:lnTo>
                    <a:pt x="0" y="505006"/>
                  </a:lnTo>
                </a:path>
              </a:pathLst>
            </a:custGeom>
            <a:ln w="3677" cap="rnd">
              <a:solidFill>
                <a:srgbClr val="263238"/>
              </a:solidFill>
              <a:prstDash val="solid"/>
              <a:round/>
            </a:ln>
          </p:spPr>
          <p:txBody>
            <a:bodyPr rtlCol="0" anchor="ctr"/>
            <a:lstStyle/>
            <a:p>
              <a:endParaRPr lang="en-US" dirty="0"/>
            </a:p>
          </p:txBody>
        </p:sp>
        <p:sp>
          <p:nvSpPr>
            <p:cNvPr id="5522" name="Freeform: Shape 5521">
              <a:extLst>
                <a:ext uri="{FF2B5EF4-FFF2-40B4-BE49-F238E27FC236}">
                  <a16:creationId xmlns:a16="http://schemas.microsoft.com/office/drawing/2014/main" id="{1892B70B-92B6-EF61-418F-9556BE9B7E53}"/>
                </a:ext>
              </a:extLst>
            </p:cNvPr>
            <p:cNvSpPr/>
            <p:nvPr/>
          </p:nvSpPr>
          <p:spPr>
            <a:xfrm>
              <a:off x="2284116" y="2216882"/>
              <a:ext cx="3685" cy="505006"/>
            </a:xfrm>
            <a:custGeom>
              <a:avLst/>
              <a:gdLst>
                <a:gd name="connsiteX0" fmla="*/ 0 w 3685"/>
                <a:gd name="connsiteY0" fmla="*/ 0 h 505006"/>
                <a:gd name="connsiteX1" fmla="*/ 0 w 3685"/>
                <a:gd name="connsiteY1" fmla="*/ 505006 h 505006"/>
              </a:gdLst>
              <a:ahLst/>
              <a:cxnLst>
                <a:cxn ang="0">
                  <a:pos x="connsiteX0" y="connsiteY0"/>
                </a:cxn>
                <a:cxn ang="0">
                  <a:pos x="connsiteX1" y="connsiteY1"/>
                </a:cxn>
              </a:cxnLst>
              <a:rect l="l" t="t" r="r" b="b"/>
              <a:pathLst>
                <a:path w="3685" h="505006">
                  <a:moveTo>
                    <a:pt x="0" y="0"/>
                  </a:moveTo>
                  <a:lnTo>
                    <a:pt x="0" y="505006"/>
                  </a:lnTo>
                </a:path>
              </a:pathLst>
            </a:custGeom>
            <a:ln w="3677" cap="rnd">
              <a:solidFill>
                <a:srgbClr val="263238"/>
              </a:solidFill>
              <a:prstDash val="solid"/>
              <a:round/>
            </a:ln>
          </p:spPr>
          <p:txBody>
            <a:bodyPr rtlCol="0" anchor="ctr"/>
            <a:lstStyle/>
            <a:p>
              <a:endParaRPr lang="en-US" dirty="0"/>
            </a:p>
          </p:txBody>
        </p:sp>
        <p:sp>
          <p:nvSpPr>
            <p:cNvPr id="5523" name="Freeform: Shape 5522">
              <a:extLst>
                <a:ext uri="{FF2B5EF4-FFF2-40B4-BE49-F238E27FC236}">
                  <a16:creationId xmlns:a16="http://schemas.microsoft.com/office/drawing/2014/main" id="{8480BF98-372C-C904-96A1-886943051E5E}"/>
                </a:ext>
              </a:extLst>
            </p:cNvPr>
            <p:cNvSpPr/>
            <p:nvPr/>
          </p:nvSpPr>
          <p:spPr>
            <a:xfrm>
              <a:off x="2417794" y="2216882"/>
              <a:ext cx="3685" cy="505006"/>
            </a:xfrm>
            <a:custGeom>
              <a:avLst/>
              <a:gdLst>
                <a:gd name="connsiteX0" fmla="*/ 0 w 3685"/>
                <a:gd name="connsiteY0" fmla="*/ 0 h 505006"/>
                <a:gd name="connsiteX1" fmla="*/ 0 w 3685"/>
                <a:gd name="connsiteY1" fmla="*/ 505006 h 505006"/>
              </a:gdLst>
              <a:ahLst/>
              <a:cxnLst>
                <a:cxn ang="0">
                  <a:pos x="connsiteX0" y="connsiteY0"/>
                </a:cxn>
                <a:cxn ang="0">
                  <a:pos x="connsiteX1" y="connsiteY1"/>
                </a:cxn>
              </a:cxnLst>
              <a:rect l="l" t="t" r="r" b="b"/>
              <a:pathLst>
                <a:path w="3685" h="505006">
                  <a:moveTo>
                    <a:pt x="0" y="0"/>
                  </a:moveTo>
                  <a:lnTo>
                    <a:pt x="0" y="505006"/>
                  </a:lnTo>
                </a:path>
              </a:pathLst>
            </a:custGeom>
            <a:ln w="3677" cap="rnd">
              <a:solidFill>
                <a:srgbClr val="263238"/>
              </a:solidFill>
              <a:prstDash val="solid"/>
              <a:round/>
            </a:ln>
          </p:spPr>
          <p:txBody>
            <a:bodyPr rtlCol="0" anchor="ctr"/>
            <a:lstStyle/>
            <a:p>
              <a:endParaRPr lang="en-US" dirty="0"/>
            </a:p>
          </p:txBody>
        </p:sp>
        <p:sp>
          <p:nvSpPr>
            <p:cNvPr id="5524" name="Freeform: Shape 5523">
              <a:extLst>
                <a:ext uri="{FF2B5EF4-FFF2-40B4-BE49-F238E27FC236}">
                  <a16:creationId xmlns:a16="http://schemas.microsoft.com/office/drawing/2014/main" id="{852192D7-F5E5-817A-196D-BC9681031627}"/>
                </a:ext>
              </a:extLst>
            </p:cNvPr>
            <p:cNvSpPr/>
            <p:nvPr/>
          </p:nvSpPr>
          <p:spPr>
            <a:xfrm>
              <a:off x="2551472" y="2216882"/>
              <a:ext cx="3685" cy="505006"/>
            </a:xfrm>
            <a:custGeom>
              <a:avLst/>
              <a:gdLst>
                <a:gd name="connsiteX0" fmla="*/ 0 w 3685"/>
                <a:gd name="connsiteY0" fmla="*/ 0 h 505006"/>
                <a:gd name="connsiteX1" fmla="*/ 0 w 3685"/>
                <a:gd name="connsiteY1" fmla="*/ 505006 h 505006"/>
              </a:gdLst>
              <a:ahLst/>
              <a:cxnLst>
                <a:cxn ang="0">
                  <a:pos x="connsiteX0" y="connsiteY0"/>
                </a:cxn>
                <a:cxn ang="0">
                  <a:pos x="connsiteX1" y="connsiteY1"/>
                </a:cxn>
              </a:cxnLst>
              <a:rect l="l" t="t" r="r" b="b"/>
              <a:pathLst>
                <a:path w="3685" h="505006">
                  <a:moveTo>
                    <a:pt x="0" y="0"/>
                  </a:moveTo>
                  <a:lnTo>
                    <a:pt x="0" y="505006"/>
                  </a:lnTo>
                </a:path>
              </a:pathLst>
            </a:custGeom>
            <a:ln w="3677" cap="rnd">
              <a:solidFill>
                <a:srgbClr val="263238"/>
              </a:solidFill>
              <a:prstDash val="solid"/>
              <a:round/>
            </a:ln>
          </p:spPr>
          <p:txBody>
            <a:bodyPr rtlCol="0" anchor="ctr"/>
            <a:lstStyle/>
            <a:p>
              <a:endParaRPr lang="en-US" dirty="0"/>
            </a:p>
          </p:txBody>
        </p:sp>
        <p:sp>
          <p:nvSpPr>
            <p:cNvPr id="5525" name="Freeform: Shape 5524">
              <a:extLst>
                <a:ext uri="{FF2B5EF4-FFF2-40B4-BE49-F238E27FC236}">
                  <a16:creationId xmlns:a16="http://schemas.microsoft.com/office/drawing/2014/main" id="{35A6A282-F481-2998-6BC8-E208DEAD346B}"/>
                </a:ext>
              </a:extLst>
            </p:cNvPr>
            <p:cNvSpPr/>
            <p:nvPr/>
          </p:nvSpPr>
          <p:spPr>
            <a:xfrm>
              <a:off x="1752832" y="2304121"/>
              <a:ext cx="800299" cy="3685"/>
            </a:xfrm>
            <a:custGeom>
              <a:avLst/>
              <a:gdLst>
                <a:gd name="connsiteX0" fmla="*/ 0 w 800299"/>
                <a:gd name="connsiteY0" fmla="*/ 0 h 3685"/>
                <a:gd name="connsiteX1" fmla="*/ 800299 w 800299"/>
                <a:gd name="connsiteY1" fmla="*/ 0 h 3685"/>
              </a:gdLst>
              <a:ahLst/>
              <a:cxnLst>
                <a:cxn ang="0">
                  <a:pos x="connsiteX0" y="connsiteY0"/>
                </a:cxn>
                <a:cxn ang="0">
                  <a:pos x="connsiteX1" y="connsiteY1"/>
                </a:cxn>
              </a:cxnLst>
              <a:rect l="l" t="t" r="r" b="b"/>
              <a:pathLst>
                <a:path w="800299" h="3685">
                  <a:moveTo>
                    <a:pt x="0" y="0"/>
                  </a:moveTo>
                  <a:lnTo>
                    <a:pt x="800299" y="0"/>
                  </a:lnTo>
                </a:path>
              </a:pathLst>
            </a:custGeom>
            <a:ln w="3677" cap="rnd">
              <a:solidFill>
                <a:srgbClr val="263238"/>
              </a:solidFill>
              <a:prstDash val="solid"/>
              <a:round/>
            </a:ln>
          </p:spPr>
          <p:txBody>
            <a:bodyPr rtlCol="0" anchor="ctr"/>
            <a:lstStyle/>
            <a:p>
              <a:endParaRPr lang="en-US" dirty="0"/>
            </a:p>
          </p:txBody>
        </p:sp>
        <p:sp>
          <p:nvSpPr>
            <p:cNvPr id="5526" name="Freeform: Shape 5525">
              <a:extLst>
                <a:ext uri="{FF2B5EF4-FFF2-40B4-BE49-F238E27FC236}">
                  <a16:creationId xmlns:a16="http://schemas.microsoft.com/office/drawing/2014/main" id="{44B3CA46-5187-F89C-86CA-5397026ACFF4}"/>
                </a:ext>
              </a:extLst>
            </p:cNvPr>
            <p:cNvSpPr/>
            <p:nvPr/>
          </p:nvSpPr>
          <p:spPr>
            <a:xfrm>
              <a:off x="1752832" y="2408130"/>
              <a:ext cx="800299" cy="3685"/>
            </a:xfrm>
            <a:custGeom>
              <a:avLst/>
              <a:gdLst>
                <a:gd name="connsiteX0" fmla="*/ 0 w 800299"/>
                <a:gd name="connsiteY0" fmla="*/ 0 h 3685"/>
                <a:gd name="connsiteX1" fmla="*/ 800299 w 800299"/>
                <a:gd name="connsiteY1" fmla="*/ 0 h 3685"/>
              </a:gdLst>
              <a:ahLst/>
              <a:cxnLst>
                <a:cxn ang="0">
                  <a:pos x="connsiteX0" y="connsiteY0"/>
                </a:cxn>
                <a:cxn ang="0">
                  <a:pos x="connsiteX1" y="connsiteY1"/>
                </a:cxn>
              </a:cxnLst>
              <a:rect l="l" t="t" r="r" b="b"/>
              <a:pathLst>
                <a:path w="800299" h="3685">
                  <a:moveTo>
                    <a:pt x="0" y="0"/>
                  </a:moveTo>
                  <a:lnTo>
                    <a:pt x="800299" y="0"/>
                  </a:lnTo>
                </a:path>
              </a:pathLst>
            </a:custGeom>
            <a:ln w="3677" cap="rnd">
              <a:solidFill>
                <a:srgbClr val="263238"/>
              </a:solidFill>
              <a:prstDash val="solid"/>
              <a:round/>
            </a:ln>
          </p:spPr>
          <p:txBody>
            <a:bodyPr rtlCol="0" anchor="ctr"/>
            <a:lstStyle/>
            <a:p>
              <a:endParaRPr lang="en-US" dirty="0"/>
            </a:p>
          </p:txBody>
        </p:sp>
        <p:sp>
          <p:nvSpPr>
            <p:cNvPr id="5527" name="Freeform: Shape 5526">
              <a:extLst>
                <a:ext uri="{FF2B5EF4-FFF2-40B4-BE49-F238E27FC236}">
                  <a16:creationId xmlns:a16="http://schemas.microsoft.com/office/drawing/2014/main" id="{2A491BB3-B704-AA7F-91B8-AFD0569BC29B}"/>
                </a:ext>
              </a:extLst>
            </p:cNvPr>
            <p:cNvSpPr/>
            <p:nvPr/>
          </p:nvSpPr>
          <p:spPr>
            <a:xfrm>
              <a:off x="1752832" y="2512138"/>
              <a:ext cx="800299" cy="3685"/>
            </a:xfrm>
            <a:custGeom>
              <a:avLst/>
              <a:gdLst>
                <a:gd name="connsiteX0" fmla="*/ 0 w 800299"/>
                <a:gd name="connsiteY0" fmla="*/ 0 h 3685"/>
                <a:gd name="connsiteX1" fmla="*/ 800299 w 800299"/>
                <a:gd name="connsiteY1" fmla="*/ 0 h 3685"/>
              </a:gdLst>
              <a:ahLst/>
              <a:cxnLst>
                <a:cxn ang="0">
                  <a:pos x="connsiteX0" y="connsiteY0"/>
                </a:cxn>
                <a:cxn ang="0">
                  <a:pos x="connsiteX1" y="connsiteY1"/>
                </a:cxn>
              </a:cxnLst>
              <a:rect l="l" t="t" r="r" b="b"/>
              <a:pathLst>
                <a:path w="800299" h="3685">
                  <a:moveTo>
                    <a:pt x="0" y="0"/>
                  </a:moveTo>
                  <a:lnTo>
                    <a:pt x="800299" y="0"/>
                  </a:lnTo>
                </a:path>
              </a:pathLst>
            </a:custGeom>
            <a:ln w="3677" cap="rnd">
              <a:solidFill>
                <a:srgbClr val="263238"/>
              </a:solidFill>
              <a:prstDash val="solid"/>
              <a:round/>
            </a:ln>
          </p:spPr>
          <p:txBody>
            <a:bodyPr rtlCol="0" anchor="ctr"/>
            <a:lstStyle/>
            <a:p>
              <a:endParaRPr lang="en-US" dirty="0"/>
            </a:p>
          </p:txBody>
        </p:sp>
        <p:sp>
          <p:nvSpPr>
            <p:cNvPr id="5528" name="Freeform: Shape 5527">
              <a:extLst>
                <a:ext uri="{FF2B5EF4-FFF2-40B4-BE49-F238E27FC236}">
                  <a16:creationId xmlns:a16="http://schemas.microsoft.com/office/drawing/2014/main" id="{7A24D41A-306F-6F22-C2CC-DADD9CCEB7B4}"/>
                </a:ext>
              </a:extLst>
            </p:cNvPr>
            <p:cNvSpPr/>
            <p:nvPr/>
          </p:nvSpPr>
          <p:spPr>
            <a:xfrm>
              <a:off x="1752832" y="2616184"/>
              <a:ext cx="800299" cy="3685"/>
            </a:xfrm>
            <a:custGeom>
              <a:avLst/>
              <a:gdLst>
                <a:gd name="connsiteX0" fmla="*/ 0 w 800299"/>
                <a:gd name="connsiteY0" fmla="*/ 0 h 3685"/>
                <a:gd name="connsiteX1" fmla="*/ 800299 w 800299"/>
                <a:gd name="connsiteY1" fmla="*/ 0 h 3685"/>
              </a:gdLst>
              <a:ahLst/>
              <a:cxnLst>
                <a:cxn ang="0">
                  <a:pos x="connsiteX0" y="connsiteY0"/>
                </a:cxn>
                <a:cxn ang="0">
                  <a:pos x="connsiteX1" y="connsiteY1"/>
                </a:cxn>
              </a:cxnLst>
              <a:rect l="l" t="t" r="r" b="b"/>
              <a:pathLst>
                <a:path w="800299" h="3685">
                  <a:moveTo>
                    <a:pt x="0" y="0"/>
                  </a:moveTo>
                  <a:lnTo>
                    <a:pt x="800299" y="0"/>
                  </a:lnTo>
                </a:path>
              </a:pathLst>
            </a:custGeom>
            <a:ln w="3677" cap="rnd">
              <a:solidFill>
                <a:srgbClr val="263238"/>
              </a:solidFill>
              <a:prstDash val="solid"/>
              <a:round/>
            </a:ln>
          </p:spPr>
          <p:txBody>
            <a:bodyPr rtlCol="0" anchor="ctr"/>
            <a:lstStyle/>
            <a:p>
              <a:endParaRPr lang="en-US" dirty="0"/>
            </a:p>
          </p:txBody>
        </p:sp>
        <p:sp>
          <p:nvSpPr>
            <p:cNvPr id="5529" name="Freeform: Shape 5528">
              <a:extLst>
                <a:ext uri="{FF2B5EF4-FFF2-40B4-BE49-F238E27FC236}">
                  <a16:creationId xmlns:a16="http://schemas.microsoft.com/office/drawing/2014/main" id="{BBADE3C3-AE4B-E341-1D29-DCED0FB93466}"/>
                </a:ext>
              </a:extLst>
            </p:cNvPr>
            <p:cNvSpPr/>
            <p:nvPr/>
          </p:nvSpPr>
          <p:spPr>
            <a:xfrm>
              <a:off x="2038063" y="2322549"/>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0" name="Freeform: Shape 5529">
              <a:extLst>
                <a:ext uri="{FF2B5EF4-FFF2-40B4-BE49-F238E27FC236}">
                  <a16:creationId xmlns:a16="http://schemas.microsoft.com/office/drawing/2014/main" id="{50B1751E-7B0D-6FEE-CA6F-810F4003D061}"/>
                </a:ext>
              </a:extLst>
            </p:cNvPr>
            <p:cNvSpPr/>
            <p:nvPr/>
          </p:nvSpPr>
          <p:spPr>
            <a:xfrm>
              <a:off x="2038063" y="2336002"/>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1" name="Freeform: Shape 5530">
              <a:extLst>
                <a:ext uri="{FF2B5EF4-FFF2-40B4-BE49-F238E27FC236}">
                  <a16:creationId xmlns:a16="http://schemas.microsoft.com/office/drawing/2014/main" id="{C092485C-F193-221E-B2DF-06F244A05EA1}"/>
                </a:ext>
              </a:extLst>
            </p:cNvPr>
            <p:cNvSpPr/>
            <p:nvPr/>
          </p:nvSpPr>
          <p:spPr>
            <a:xfrm>
              <a:off x="2038063" y="2349417"/>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2" name="Freeform: Shape 5531">
              <a:extLst>
                <a:ext uri="{FF2B5EF4-FFF2-40B4-BE49-F238E27FC236}">
                  <a16:creationId xmlns:a16="http://schemas.microsoft.com/office/drawing/2014/main" id="{0F3F42FB-5BF0-3DF4-5C16-C3D47C1D7E89}"/>
                </a:ext>
              </a:extLst>
            </p:cNvPr>
            <p:cNvSpPr/>
            <p:nvPr/>
          </p:nvSpPr>
          <p:spPr>
            <a:xfrm>
              <a:off x="2038063" y="2362833"/>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3" name="Freeform: Shape 5532">
              <a:extLst>
                <a:ext uri="{FF2B5EF4-FFF2-40B4-BE49-F238E27FC236}">
                  <a16:creationId xmlns:a16="http://schemas.microsoft.com/office/drawing/2014/main" id="{C3854DC2-6AF0-50D0-DA66-67524E520708}"/>
                </a:ext>
              </a:extLst>
            </p:cNvPr>
            <p:cNvSpPr/>
            <p:nvPr/>
          </p:nvSpPr>
          <p:spPr>
            <a:xfrm>
              <a:off x="2038063" y="2376249"/>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4" name="Freeform: Shape 5533">
              <a:extLst>
                <a:ext uri="{FF2B5EF4-FFF2-40B4-BE49-F238E27FC236}">
                  <a16:creationId xmlns:a16="http://schemas.microsoft.com/office/drawing/2014/main" id="{8E7FC6FA-98AF-CA99-C0EA-1F8550BFD09C}"/>
                </a:ext>
              </a:extLst>
            </p:cNvPr>
            <p:cNvSpPr/>
            <p:nvPr/>
          </p:nvSpPr>
          <p:spPr>
            <a:xfrm>
              <a:off x="2179002" y="2434961"/>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5" name="Freeform: Shape 5534">
              <a:extLst>
                <a:ext uri="{FF2B5EF4-FFF2-40B4-BE49-F238E27FC236}">
                  <a16:creationId xmlns:a16="http://schemas.microsoft.com/office/drawing/2014/main" id="{B8CA5EC0-1FC8-143D-AFE1-110434E279AC}"/>
                </a:ext>
              </a:extLst>
            </p:cNvPr>
            <p:cNvSpPr/>
            <p:nvPr/>
          </p:nvSpPr>
          <p:spPr>
            <a:xfrm>
              <a:off x="2179002" y="2448414"/>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6" name="Freeform: Shape 5535">
              <a:extLst>
                <a:ext uri="{FF2B5EF4-FFF2-40B4-BE49-F238E27FC236}">
                  <a16:creationId xmlns:a16="http://schemas.microsoft.com/office/drawing/2014/main" id="{A46C9F39-EAAE-18E9-44FF-0EBA0B5F526F}"/>
                </a:ext>
              </a:extLst>
            </p:cNvPr>
            <p:cNvSpPr/>
            <p:nvPr/>
          </p:nvSpPr>
          <p:spPr>
            <a:xfrm>
              <a:off x="2179002" y="2461829"/>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7" name="Freeform: Shape 5536">
              <a:extLst>
                <a:ext uri="{FF2B5EF4-FFF2-40B4-BE49-F238E27FC236}">
                  <a16:creationId xmlns:a16="http://schemas.microsoft.com/office/drawing/2014/main" id="{7D298662-9362-06A2-7B4D-86E56EE1FBBC}"/>
                </a:ext>
              </a:extLst>
            </p:cNvPr>
            <p:cNvSpPr/>
            <p:nvPr/>
          </p:nvSpPr>
          <p:spPr>
            <a:xfrm>
              <a:off x="2179002" y="2475245"/>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8" name="Freeform: Shape 5537">
              <a:extLst>
                <a:ext uri="{FF2B5EF4-FFF2-40B4-BE49-F238E27FC236}">
                  <a16:creationId xmlns:a16="http://schemas.microsoft.com/office/drawing/2014/main" id="{9F3A1884-CF06-1020-0308-86961259783D}"/>
                </a:ext>
              </a:extLst>
            </p:cNvPr>
            <p:cNvSpPr/>
            <p:nvPr/>
          </p:nvSpPr>
          <p:spPr>
            <a:xfrm>
              <a:off x="2179002" y="2488661"/>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39" name="Freeform: Shape 5538">
              <a:extLst>
                <a:ext uri="{FF2B5EF4-FFF2-40B4-BE49-F238E27FC236}">
                  <a16:creationId xmlns:a16="http://schemas.microsoft.com/office/drawing/2014/main" id="{AA1008CB-91E8-FE04-5325-5F49B7F55071}"/>
                </a:ext>
              </a:extLst>
            </p:cNvPr>
            <p:cNvSpPr/>
            <p:nvPr/>
          </p:nvSpPr>
          <p:spPr>
            <a:xfrm>
              <a:off x="2041417" y="2641357"/>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0" name="Freeform: Shape 5539">
              <a:extLst>
                <a:ext uri="{FF2B5EF4-FFF2-40B4-BE49-F238E27FC236}">
                  <a16:creationId xmlns:a16="http://schemas.microsoft.com/office/drawing/2014/main" id="{1EDE0719-B8E3-75B2-F8B8-DE24FF0FC305}"/>
                </a:ext>
              </a:extLst>
            </p:cNvPr>
            <p:cNvSpPr/>
            <p:nvPr/>
          </p:nvSpPr>
          <p:spPr>
            <a:xfrm>
              <a:off x="2041417" y="2654773"/>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1" name="Freeform: Shape 5540">
              <a:extLst>
                <a:ext uri="{FF2B5EF4-FFF2-40B4-BE49-F238E27FC236}">
                  <a16:creationId xmlns:a16="http://schemas.microsoft.com/office/drawing/2014/main" id="{D19A7205-1F53-B3B3-9B43-5BB010B33698}"/>
                </a:ext>
              </a:extLst>
            </p:cNvPr>
            <p:cNvSpPr/>
            <p:nvPr/>
          </p:nvSpPr>
          <p:spPr>
            <a:xfrm>
              <a:off x="2041417" y="2668188"/>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2" name="Freeform: Shape 5541">
              <a:extLst>
                <a:ext uri="{FF2B5EF4-FFF2-40B4-BE49-F238E27FC236}">
                  <a16:creationId xmlns:a16="http://schemas.microsoft.com/office/drawing/2014/main" id="{71EE9CC9-4FB1-CCA4-3C5F-3E784C90FA19}"/>
                </a:ext>
              </a:extLst>
            </p:cNvPr>
            <p:cNvSpPr/>
            <p:nvPr/>
          </p:nvSpPr>
          <p:spPr>
            <a:xfrm>
              <a:off x="2041417" y="2681604"/>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3" name="Freeform: Shape 5542">
              <a:extLst>
                <a:ext uri="{FF2B5EF4-FFF2-40B4-BE49-F238E27FC236}">
                  <a16:creationId xmlns:a16="http://schemas.microsoft.com/office/drawing/2014/main" id="{2A7C7065-FA86-85CF-1E12-23DB5561FE05}"/>
                </a:ext>
              </a:extLst>
            </p:cNvPr>
            <p:cNvSpPr/>
            <p:nvPr/>
          </p:nvSpPr>
          <p:spPr>
            <a:xfrm>
              <a:off x="2041417" y="2695020"/>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4" name="Freeform: Shape 5543">
              <a:extLst>
                <a:ext uri="{FF2B5EF4-FFF2-40B4-BE49-F238E27FC236}">
                  <a16:creationId xmlns:a16="http://schemas.microsoft.com/office/drawing/2014/main" id="{BC91E226-624A-3653-3FBD-FE9D143B2792}"/>
                </a:ext>
              </a:extLst>
            </p:cNvPr>
            <p:cNvSpPr/>
            <p:nvPr/>
          </p:nvSpPr>
          <p:spPr>
            <a:xfrm>
              <a:off x="2308184" y="2230298"/>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5" name="Freeform: Shape 5544">
              <a:extLst>
                <a:ext uri="{FF2B5EF4-FFF2-40B4-BE49-F238E27FC236}">
                  <a16:creationId xmlns:a16="http://schemas.microsoft.com/office/drawing/2014/main" id="{C156A7E7-4B73-132A-906D-6208C50539FD}"/>
                </a:ext>
              </a:extLst>
            </p:cNvPr>
            <p:cNvSpPr/>
            <p:nvPr/>
          </p:nvSpPr>
          <p:spPr>
            <a:xfrm>
              <a:off x="2308184" y="2243713"/>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6" name="Freeform: Shape 5545">
              <a:extLst>
                <a:ext uri="{FF2B5EF4-FFF2-40B4-BE49-F238E27FC236}">
                  <a16:creationId xmlns:a16="http://schemas.microsoft.com/office/drawing/2014/main" id="{6A7F068F-266E-C974-34CA-6C4419677B51}"/>
                </a:ext>
              </a:extLst>
            </p:cNvPr>
            <p:cNvSpPr/>
            <p:nvPr/>
          </p:nvSpPr>
          <p:spPr>
            <a:xfrm>
              <a:off x="2308184" y="2257129"/>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7" name="Freeform: Shape 5546">
              <a:extLst>
                <a:ext uri="{FF2B5EF4-FFF2-40B4-BE49-F238E27FC236}">
                  <a16:creationId xmlns:a16="http://schemas.microsoft.com/office/drawing/2014/main" id="{3A981FB0-607D-F291-47D8-DAC9ED35B009}"/>
                </a:ext>
              </a:extLst>
            </p:cNvPr>
            <p:cNvSpPr/>
            <p:nvPr/>
          </p:nvSpPr>
          <p:spPr>
            <a:xfrm>
              <a:off x="2308184" y="2270545"/>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8" name="Freeform: Shape 5547">
              <a:extLst>
                <a:ext uri="{FF2B5EF4-FFF2-40B4-BE49-F238E27FC236}">
                  <a16:creationId xmlns:a16="http://schemas.microsoft.com/office/drawing/2014/main" id="{B7533804-FD44-BE97-83EF-372E6040B565}"/>
                </a:ext>
              </a:extLst>
            </p:cNvPr>
            <p:cNvSpPr/>
            <p:nvPr/>
          </p:nvSpPr>
          <p:spPr>
            <a:xfrm>
              <a:off x="2308184" y="2283960"/>
              <a:ext cx="80531" cy="3685"/>
            </a:xfrm>
            <a:custGeom>
              <a:avLst/>
              <a:gdLst>
                <a:gd name="connsiteX0" fmla="*/ 0 w 80531"/>
                <a:gd name="connsiteY0" fmla="*/ 0 h 3685"/>
                <a:gd name="connsiteX1" fmla="*/ 80531 w 80531"/>
                <a:gd name="connsiteY1" fmla="*/ 0 h 3685"/>
              </a:gdLst>
              <a:ahLst/>
              <a:cxnLst>
                <a:cxn ang="0">
                  <a:pos x="connsiteX0" y="connsiteY0"/>
                </a:cxn>
                <a:cxn ang="0">
                  <a:pos x="connsiteX1" y="connsiteY1"/>
                </a:cxn>
              </a:cxnLst>
              <a:rect l="l" t="t" r="r" b="b"/>
              <a:pathLst>
                <a:path w="80531" h="3685">
                  <a:moveTo>
                    <a:pt x="0" y="0"/>
                  </a:moveTo>
                  <a:lnTo>
                    <a:pt x="80531" y="0"/>
                  </a:lnTo>
                </a:path>
              </a:pathLst>
            </a:custGeom>
            <a:ln w="3677" cap="rnd">
              <a:solidFill>
                <a:srgbClr val="263238"/>
              </a:solidFill>
              <a:prstDash val="solid"/>
              <a:round/>
            </a:ln>
          </p:spPr>
          <p:txBody>
            <a:bodyPr rtlCol="0" anchor="ctr"/>
            <a:lstStyle/>
            <a:p>
              <a:endParaRPr lang="en-US" dirty="0"/>
            </a:p>
          </p:txBody>
        </p:sp>
        <p:sp>
          <p:nvSpPr>
            <p:cNvPr id="5549" name="Freeform: Shape 5548">
              <a:extLst>
                <a:ext uri="{FF2B5EF4-FFF2-40B4-BE49-F238E27FC236}">
                  <a16:creationId xmlns:a16="http://schemas.microsoft.com/office/drawing/2014/main" id="{EFFEA70C-4CE9-C7BA-6007-5958D8FD1D9A}"/>
                </a:ext>
              </a:extLst>
            </p:cNvPr>
            <p:cNvSpPr/>
            <p:nvPr/>
          </p:nvSpPr>
          <p:spPr>
            <a:xfrm rot="10800000">
              <a:off x="3230883" y="3003840"/>
              <a:ext cx="39325" cy="69842"/>
            </a:xfrm>
            <a:custGeom>
              <a:avLst/>
              <a:gdLst>
                <a:gd name="connsiteX0" fmla="*/ -28 w 39325"/>
                <a:gd name="connsiteY0" fmla="*/ -7 h 69842"/>
                <a:gd name="connsiteX1" fmla="*/ 39298 w 39325"/>
                <a:gd name="connsiteY1" fmla="*/ -7 h 69842"/>
                <a:gd name="connsiteX2" fmla="*/ 39298 w 39325"/>
                <a:gd name="connsiteY2" fmla="*/ 69836 h 69842"/>
                <a:gd name="connsiteX3" fmla="*/ -28 w 39325"/>
                <a:gd name="connsiteY3" fmla="*/ 69836 h 69842"/>
              </a:gdLst>
              <a:ahLst/>
              <a:cxnLst>
                <a:cxn ang="0">
                  <a:pos x="connsiteX0" y="connsiteY0"/>
                </a:cxn>
                <a:cxn ang="0">
                  <a:pos x="connsiteX1" y="connsiteY1"/>
                </a:cxn>
                <a:cxn ang="0">
                  <a:pos x="connsiteX2" y="connsiteY2"/>
                </a:cxn>
                <a:cxn ang="0">
                  <a:pos x="connsiteX3" y="connsiteY3"/>
                </a:cxn>
              </a:cxnLst>
              <a:rect l="l" t="t" r="r" b="b"/>
              <a:pathLst>
                <a:path w="39325" h="69842">
                  <a:moveTo>
                    <a:pt x="-28" y="-7"/>
                  </a:moveTo>
                  <a:lnTo>
                    <a:pt x="39298" y="-7"/>
                  </a:lnTo>
                  <a:lnTo>
                    <a:pt x="39298" y="69836"/>
                  </a:lnTo>
                  <a:lnTo>
                    <a:pt x="-28" y="69836"/>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50" name="Freeform: Shape 5549">
              <a:extLst>
                <a:ext uri="{FF2B5EF4-FFF2-40B4-BE49-F238E27FC236}">
                  <a16:creationId xmlns:a16="http://schemas.microsoft.com/office/drawing/2014/main" id="{6AA9815F-D688-1FE3-8189-9E07C8F17773}"/>
                </a:ext>
              </a:extLst>
            </p:cNvPr>
            <p:cNvSpPr/>
            <p:nvPr/>
          </p:nvSpPr>
          <p:spPr>
            <a:xfrm rot="10800000">
              <a:off x="3155548" y="2725316"/>
              <a:ext cx="195965" cy="299789"/>
            </a:xfrm>
            <a:custGeom>
              <a:avLst/>
              <a:gdLst>
                <a:gd name="connsiteX0" fmla="*/ 138331 w 195965"/>
                <a:gd name="connsiteY0" fmla="*/ -7 h 299789"/>
                <a:gd name="connsiteX1" fmla="*/ 195938 w 195965"/>
                <a:gd name="connsiteY1" fmla="*/ -7 h 299789"/>
                <a:gd name="connsiteX2" fmla="*/ 195938 w 195965"/>
                <a:gd name="connsiteY2" fmla="*/ 299783 h 299789"/>
                <a:gd name="connsiteX3" fmla="*/ 138331 w 195965"/>
                <a:gd name="connsiteY3" fmla="*/ 299783 h 299789"/>
                <a:gd name="connsiteX4" fmla="*/ 57579 w 195965"/>
                <a:gd name="connsiteY4" fmla="*/ 299783 h 299789"/>
                <a:gd name="connsiteX5" fmla="*/ -28 w 195965"/>
                <a:gd name="connsiteY5" fmla="*/ 299783 h 299789"/>
                <a:gd name="connsiteX6" fmla="*/ -28 w 195965"/>
                <a:gd name="connsiteY6" fmla="*/ -7 h 299789"/>
                <a:gd name="connsiteX7" fmla="*/ 57579 w 195965"/>
                <a:gd name="connsiteY7" fmla="*/ -7 h 29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965" h="299789">
                  <a:moveTo>
                    <a:pt x="138331" y="-7"/>
                  </a:moveTo>
                  <a:cubicBezTo>
                    <a:pt x="170146" y="-7"/>
                    <a:pt x="195938" y="-7"/>
                    <a:pt x="195938" y="-7"/>
                  </a:cubicBezTo>
                  <a:lnTo>
                    <a:pt x="195938" y="299783"/>
                  </a:lnTo>
                  <a:cubicBezTo>
                    <a:pt x="195938" y="299783"/>
                    <a:pt x="170146" y="299783"/>
                    <a:pt x="138331" y="299783"/>
                  </a:cubicBezTo>
                  <a:lnTo>
                    <a:pt x="57579" y="299783"/>
                  </a:lnTo>
                  <a:cubicBezTo>
                    <a:pt x="25764" y="299783"/>
                    <a:pt x="-28" y="299783"/>
                    <a:pt x="-28" y="299783"/>
                  </a:cubicBezTo>
                  <a:lnTo>
                    <a:pt x="-28" y="-7"/>
                  </a:lnTo>
                  <a:cubicBezTo>
                    <a:pt x="-28" y="-7"/>
                    <a:pt x="25764" y="-7"/>
                    <a:pt x="57579" y="-7"/>
                  </a:cubicBezTo>
                  <a:close/>
                </a:path>
              </a:pathLst>
            </a:custGeom>
            <a:solidFill>
              <a:srgbClr val="949494"/>
            </a:solidFill>
            <a:ln w="3677" cap="rnd">
              <a:solidFill>
                <a:srgbClr val="263238"/>
              </a:solidFill>
              <a:prstDash val="solid"/>
              <a:round/>
            </a:ln>
          </p:spPr>
          <p:txBody>
            <a:bodyPr rtlCol="0" anchor="ctr"/>
            <a:lstStyle/>
            <a:p>
              <a:endParaRPr lang="en-US" dirty="0"/>
            </a:p>
          </p:txBody>
        </p:sp>
        <p:sp>
          <p:nvSpPr>
            <p:cNvPr id="5551" name="Freeform: Shape 5550">
              <a:extLst>
                <a:ext uri="{FF2B5EF4-FFF2-40B4-BE49-F238E27FC236}">
                  <a16:creationId xmlns:a16="http://schemas.microsoft.com/office/drawing/2014/main" id="{E56AB782-5307-3BB8-098C-E7BC25965A16}"/>
                </a:ext>
              </a:extLst>
            </p:cNvPr>
            <p:cNvSpPr/>
            <p:nvPr/>
          </p:nvSpPr>
          <p:spPr>
            <a:xfrm>
              <a:off x="3312298" y="3422934"/>
              <a:ext cx="33318" cy="33318"/>
            </a:xfrm>
            <a:custGeom>
              <a:avLst/>
              <a:gdLst>
                <a:gd name="connsiteX0" fmla="*/ -28 w 33318"/>
                <a:gd name="connsiteY0" fmla="*/ 16689 h 33318"/>
                <a:gd name="connsiteX1" fmla="*/ 16595 w 33318"/>
                <a:gd name="connsiteY1" fmla="*/ -7 h 33318"/>
                <a:gd name="connsiteX2" fmla="*/ 33291 w 33318"/>
                <a:gd name="connsiteY2" fmla="*/ 16615 h 33318"/>
                <a:gd name="connsiteX3" fmla="*/ 16668 w 33318"/>
                <a:gd name="connsiteY3" fmla="*/ 33311 h 33318"/>
                <a:gd name="connsiteX4" fmla="*/ 16595 w 33318"/>
                <a:gd name="connsiteY4" fmla="*/ 33311 h 33318"/>
                <a:gd name="connsiteX5" fmla="*/ -28 w 33318"/>
                <a:gd name="connsiteY5" fmla="*/ 16689 h 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18" h="33318">
                  <a:moveTo>
                    <a:pt x="-28" y="16689"/>
                  </a:moveTo>
                  <a:cubicBezTo>
                    <a:pt x="-50" y="7490"/>
                    <a:pt x="7395" y="15"/>
                    <a:pt x="16595" y="-7"/>
                  </a:cubicBezTo>
                  <a:cubicBezTo>
                    <a:pt x="25794" y="-25"/>
                    <a:pt x="33268" y="7416"/>
                    <a:pt x="33291" y="16615"/>
                  </a:cubicBezTo>
                  <a:cubicBezTo>
                    <a:pt x="33309" y="25815"/>
                    <a:pt x="25868" y="33293"/>
                    <a:pt x="16668" y="33311"/>
                  </a:cubicBezTo>
                  <a:cubicBezTo>
                    <a:pt x="16643" y="33311"/>
                    <a:pt x="16620" y="33311"/>
                    <a:pt x="16595" y="33311"/>
                  </a:cubicBezTo>
                  <a:cubicBezTo>
                    <a:pt x="7414" y="33311"/>
                    <a:pt x="-28" y="25870"/>
                    <a:pt x="-28" y="16689"/>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52" name="Freeform: Shape 5551">
              <a:extLst>
                <a:ext uri="{FF2B5EF4-FFF2-40B4-BE49-F238E27FC236}">
                  <a16:creationId xmlns:a16="http://schemas.microsoft.com/office/drawing/2014/main" id="{941AB0D2-E531-0C49-CC89-26A3CCD5512B}"/>
                </a:ext>
              </a:extLst>
            </p:cNvPr>
            <p:cNvSpPr/>
            <p:nvPr/>
          </p:nvSpPr>
          <p:spPr>
            <a:xfrm>
              <a:off x="2987188" y="3422934"/>
              <a:ext cx="33318" cy="33318"/>
            </a:xfrm>
            <a:custGeom>
              <a:avLst/>
              <a:gdLst>
                <a:gd name="connsiteX0" fmla="*/ -28 w 33318"/>
                <a:gd name="connsiteY0" fmla="*/ 16689 h 33318"/>
                <a:gd name="connsiteX1" fmla="*/ 16595 w 33318"/>
                <a:gd name="connsiteY1" fmla="*/ -7 h 33318"/>
                <a:gd name="connsiteX2" fmla="*/ 33290 w 33318"/>
                <a:gd name="connsiteY2" fmla="*/ 16615 h 33318"/>
                <a:gd name="connsiteX3" fmla="*/ 16668 w 33318"/>
                <a:gd name="connsiteY3" fmla="*/ 33311 h 33318"/>
                <a:gd name="connsiteX4" fmla="*/ 16595 w 33318"/>
                <a:gd name="connsiteY4" fmla="*/ 33311 h 33318"/>
                <a:gd name="connsiteX5" fmla="*/ -28 w 33318"/>
                <a:gd name="connsiteY5" fmla="*/ 16689 h 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18" h="33318">
                  <a:moveTo>
                    <a:pt x="-28" y="16689"/>
                  </a:moveTo>
                  <a:cubicBezTo>
                    <a:pt x="-46" y="7490"/>
                    <a:pt x="7395" y="15"/>
                    <a:pt x="16595" y="-7"/>
                  </a:cubicBezTo>
                  <a:cubicBezTo>
                    <a:pt x="25794" y="-25"/>
                    <a:pt x="33268" y="7416"/>
                    <a:pt x="33290" y="16615"/>
                  </a:cubicBezTo>
                  <a:cubicBezTo>
                    <a:pt x="33309" y="25815"/>
                    <a:pt x="25868" y="33293"/>
                    <a:pt x="16668" y="33311"/>
                  </a:cubicBezTo>
                  <a:cubicBezTo>
                    <a:pt x="16643" y="33311"/>
                    <a:pt x="16620" y="33311"/>
                    <a:pt x="16595" y="33311"/>
                  </a:cubicBezTo>
                  <a:cubicBezTo>
                    <a:pt x="7414" y="33311"/>
                    <a:pt x="-28" y="25870"/>
                    <a:pt x="-28" y="16689"/>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53" name="Freeform: Shape 5552">
              <a:extLst>
                <a:ext uri="{FF2B5EF4-FFF2-40B4-BE49-F238E27FC236}">
                  <a16:creationId xmlns:a16="http://schemas.microsoft.com/office/drawing/2014/main" id="{77F85A66-8FB3-9969-7300-C5DC84DEB3E8}"/>
                </a:ext>
              </a:extLst>
            </p:cNvPr>
            <p:cNvSpPr/>
            <p:nvPr/>
          </p:nvSpPr>
          <p:spPr>
            <a:xfrm>
              <a:off x="3158276" y="3422971"/>
              <a:ext cx="15479" cy="33281"/>
            </a:xfrm>
            <a:custGeom>
              <a:avLst/>
              <a:gdLst>
                <a:gd name="connsiteX0" fmla="*/ -28 w 15479"/>
                <a:gd name="connsiteY0" fmla="*/ 16652 h 33281"/>
                <a:gd name="connsiteX1" fmla="*/ 7712 w 15479"/>
                <a:gd name="connsiteY1" fmla="*/ -7 h 33281"/>
                <a:gd name="connsiteX2" fmla="*/ 15452 w 15479"/>
                <a:gd name="connsiteY2" fmla="*/ 16652 h 33281"/>
                <a:gd name="connsiteX3" fmla="*/ 7712 w 15479"/>
                <a:gd name="connsiteY3" fmla="*/ 33274 h 33281"/>
                <a:gd name="connsiteX4" fmla="*/ -28 w 15479"/>
                <a:gd name="connsiteY4" fmla="*/ 16652 h 33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 h="33281">
                  <a:moveTo>
                    <a:pt x="-28" y="16652"/>
                  </a:moveTo>
                  <a:cubicBezTo>
                    <a:pt x="-28" y="7438"/>
                    <a:pt x="3437" y="-7"/>
                    <a:pt x="7712" y="-7"/>
                  </a:cubicBezTo>
                  <a:cubicBezTo>
                    <a:pt x="11988" y="-7"/>
                    <a:pt x="15452" y="7364"/>
                    <a:pt x="15452" y="16652"/>
                  </a:cubicBezTo>
                  <a:cubicBezTo>
                    <a:pt x="15452" y="25940"/>
                    <a:pt x="11988" y="33274"/>
                    <a:pt x="7712" y="33274"/>
                  </a:cubicBezTo>
                  <a:cubicBezTo>
                    <a:pt x="3437" y="33274"/>
                    <a:pt x="-28" y="25829"/>
                    <a:pt x="-28" y="16652"/>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54" name="Freeform: Shape 5553">
              <a:extLst>
                <a:ext uri="{FF2B5EF4-FFF2-40B4-BE49-F238E27FC236}">
                  <a16:creationId xmlns:a16="http://schemas.microsoft.com/office/drawing/2014/main" id="{12024DFF-682D-FA73-3C56-57DC46D1B5FE}"/>
                </a:ext>
              </a:extLst>
            </p:cNvPr>
            <p:cNvSpPr/>
            <p:nvPr/>
          </p:nvSpPr>
          <p:spPr>
            <a:xfrm>
              <a:off x="2987225" y="3110760"/>
              <a:ext cx="357506" cy="319287"/>
            </a:xfrm>
            <a:custGeom>
              <a:avLst/>
              <a:gdLst>
                <a:gd name="connsiteX0" fmla="*/ 163679 w 357506"/>
                <a:gd name="connsiteY0" fmla="*/ 238535 h 319287"/>
                <a:gd name="connsiteX1" fmla="*/ 163679 w 357506"/>
                <a:gd name="connsiteY1" fmla="*/ 0 h 319287"/>
                <a:gd name="connsiteX2" fmla="*/ 196334 w 357506"/>
                <a:gd name="connsiteY2" fmla="*/ 0 h 319287"/>
                <a:gd name="connsiteX3" fmla="*/ 196334 w 357506"/>
                <a:gd name="connsiteY3" fmla="*/ 239530 h 319287"/>
                <a:gd name="connsiteX4" fmla="*/ 357507 w 357506"/>
                <a:gd name="connsiteY4" fmla="*/ 303254 h 319287"/>
                <a:gd name="connsiteX5" fmla="*/ 357507 w 357506"/>
                <a:gd name="connsiteY5" fmla="*/ 319287 h 319287"/>
                <a:gd name="connsiteX6" fmla="*/ 334103 w 357506"/>
                <a:gd name="connsiteY6" fmla="*/ 319287 h 319287"/>
                <a:gd name="connsiteX7" fmla="*/ 334103 w 357506"/>
                <a:gd name="connsiteY7" fmla="*/ 305724 h 319287"/>
                <a:gd name="connsiteX8" fmla="*/ 178753 w 357506"/>
                <a:gd name="connsiteY8" fmla="*/ 273696 h 319287"/>
                <a:gd name="connsiteX9" fmla="*/ 23441 w 357506"/>
                <a:gd name="connsiteY9" fmla="*/ 305724 h 319287"/>
                <a:gd name="connsiteX10" fmla="*/ 23441 w 357506"/>
                <a:gd name="connsiteY10" fmla="*/ 319287 h 319287"/>
                <a:gd name="connsiteX11" fmla="*/ 0 w 357506"/>
                <a:gd name="connsiteY11" fmla="*/ 319287 h 319287"/>
                <a:gd name="connsiteX12" fmla="*/ 0 w 357506"/>
                <a:gd name="connsiteY12" fmla="*/ 303254 h 319287"/>
                <a:gd name="connsiteX13" fmla="*/ 163679 w 357506"/>
                <a:gd name="connsiteY13" fmla="*/ 238535 h 3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06" h="319287">
                  <a:moveTo>
                    <a:pt x="163679" y="238535"/>
                  </a:moveTo>
                  <a:lnTo>
                    <a:pt x="163679" y="0"/>
                  </a:lnTo>
                  <a:lnTo>
                    <a:pt x="196334" y="0"/>
                  </a:lnTo>
                  <a:lnTo>
                    <a:pt x="196334" y="239530"/>
                  </a:lnTo>
                  <a:lnTo>
                    <a:pt x="357507" y="303254"/>
                  </a:lnTo>
                  <a:lnTo>
                    <a:pt x="357507" y="319287"/>
                  </a:lnTo>
                  <a:lnTo>
                    <a:pt x="334103" y="319287"/>
                  </a:lnTo>
                  <a:lnTo>
                    <a:pt x="334103" y="305724"/>
                  </a:lnTo>
                  <a:lnTo>
                    <a:pt x="178753" y="273696"/>
                  </a:lnTo>
                  <a:lnTo>
                    <a:pt x="23441" y="305724"/>
                  </a:lnTo>
                  <a:lnTo>
                    <a:pt x="23441" y="319287"/>
                  </a:lnTo>
                  <a:lnTo>
                    <a:pt x="0" y="319287"/>
                  </a:lnTo>
                  <a:lnTo>
                    <a:pt x="0" y="303254"/>
                  </a:lnTo>
                  <a:lnTo>
                    <a:pt x="163679" y="238535"/>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55" name="Freeform: Shape 5554">
              <a:extLst>
                <a:ext uri="{FF2B5EF4-FFF2-40B4-BE49-F238E27FC236}">
                  <a16:creationId xmlns:a16="http://schemas.microsoft.com/office/drawing/2014/main" id="{32BE7B7A-141D-B5D2-D6E3-4D2A2B788745}"/>
                </a:ext>
              </a:extLst>
            </p:cNvPr>
            <p:cNvSpPr/>
            <p:nvPr/>
          </p:nvSpPr>
          <p:spPr>
            <a:xfrm>
              <a:off x="3154369" y="3352575"/>
              <a:ext cx="23330" cy="77435"/>
            </a:xfrm>
            <a:custGeom>
              <a:avLst/>
              <a:gdLst>
                <a:gd name="connsiteX0" fmla="*/ 19829 w 23330"/>
                <a:gd name="connsiteY0" fmla="*/ 77435 h 77435"/>
                <a:gd name="connsiteX1" fmla="*/ 3501 w 23330"/>
                <a:gd name="connsiteY1" fmla="*/ 77435 h 77435"/>
                <a:gd name="connsiteX2" fmla="*/ 0 w 23330"/>
                <a:gd name="connsiteY2" fmla="*/ 0 h 77435"/>
                <a:gd name="connsiteX3" fmla="*/ 23330 w 23330"/>
                <a:gd name="connsiteY3" fmla="*/ 0 h 77435"/>
                <a:gd name="connsiteX4" fmla="*/ 19829 w 23330"/>
                <a:gd name="connsiteY4" fmla="*/ 77435 h 7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0" h="77435">
                  <a:moveTo>
                    <a:pt x="19829" y="77435"/>
                  </a:moveTo>
                  <a:lnTo>
                    <a:pt x="3501" y="77435"/>
                  </a:lnTo>
                  <a:lnTo>
                    <a:pt x="0" y="0"/>
                  </a:lnTo>
                  <a:lnTo>
                    <a:pt x="23330" y="0"/>
                  </a:lnTo>
                  <a:lnTo>
                    <a:pt x="19829" y="77435"/>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56" name="Freeform: Shape 5555">
              <a:extLst>
                <a:ext uri="{FF2B5EF4-FFF2-40B4-BE49-F238E27FC236}">
                  <a16:creationId xmlns:a16="http://schemas.microsoft.com/office/drawing/2014/main" id="{0272AADE-5152-D40F-ECE2-223754DF3DCC}"/>
                </a:ext>
              </a:extLst>
            </p:cNvPr>
            <p:cNvSpPr/>
            <p:nvPr/>
          </p:nvSpPr>
          <p:spPr>
            <a:xfrm rot="10800000">
              <a:off x="3125732" y="3101657"/>
              <a:ext cx="83037" cy="49313"/>
            </a:xfrm>
            <a:custGeom>
              <a:avLst/>
              <a:gdLst>
                <a:gd name="connsiteX0" fmla="*/ -28 w 83037"/>
                <a:gd name="connsiteY0" fmla="*/ -7 h 49313"/>
                <a:gd name="connsiteX1" fmla="*/ 83010 w 83037"/>
                <a:gd name="connsiteY1" fmla="*/ -7 h 49313"/>
                <a:gd name="connsiteX2" fmla="*/ 83010 w 83037"/>
                <a:gd name="connsiteY2" fmla="*/ 49307 h 49313"/>
                <a:gd name="connsiteX3" fmla="*/ -28 w 83037"/>
                <a:gd name="connsiteY3" fmla="*/ 49307 h 49313"/>
              </a:gdLst>
              <a:ahLst/>
              <a:cxnLst>
                <a:cxn ang="0">
                  <a:pos x="connsiteX0" y="connsiteY0"/>
                </a:cxn>
                <a:cxn ang="0">
                  <a:pos x="connsiteX1" y="connsiteY1"/>
                </a:cxn>
                <a:cxn ang="0">
                  <a:pos x="connsiteX2" y="connsiteY2"/>
                </a:cxn>
                <a:cxn ang="0">
                  <a:pos x="connsiteX3" y="connsiteY3"/>
                </a:cxn>
              </a:cxnLst>
              <a:rect l="l" t="t" r="r" b="b"/>
              <a:pathLst>
                <a:path w="83037" h="49313">
                  <a:moveTo>
                    <a:pt x="-28" y="-7"/>
                  </a:moveTo>
                  <a:lnTo>
                    <a:pt x="83010" y="-7"/>
                  </a:lnTo>
                  <a:lnTo>
                    <a:pt x="83010" y="49307"/>
                  </a:lnTo>
                  <a:lnTo>
                    <a:pt x="-28" y="49307"/>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57" name="Freeform: Shape 5556">
              <a:extLst>
                <a:ext uri="{FF2B5EF4-FFF2-40B4-BE49-F238E27FC236}">
                  <a16:creationId xmlns:a16="http://schemas.microsoft.com/office/drawing/2014/main" id="{D1D46FAF-AB2E-E2C5-89F2-7F8218B7C3E3}"/>
                </a:ext>
              </a:extLst>
            </p:cNvPr>
            <p:cNvSpPr/>
            <p:nvPr/>
          </p:nvSpPr>
          <p:spPr>
            <a:xfrm rot="10800000">
              <a:off x="3021944" y="3056250"/>
              <a:ext cx="298462" cy="63577"/>
            </a:xfrm>
            <a:custGeom>
              <a:avLst/>
              <a:gdLst>
                <a:gd name="connsiteX0" fmla="*/ 276653 w 298462"/>
                <a:gd name="connsiteY0" fmla="*/ -7 h 63577"/>
                <a:gd name="connsiteX1" fmla="*/ 298435 w 298462"/>
                <a:gd name="connsiteY1" fmla="*/ -7 h 63577"/>
                <a:gd name="connsiteX2" fmla="*/ 298435 w 298462"/>
                <a:gd name="connsiteY2" fmla="*/ 63570 h 63577"/>
                <a:gd name="connsiteX3" fmla="*/ 276653 w 298462"/>
                <a:gd name="connsiteY3" fmla="*/ 63570 h 63577"/>
                <a:gd name="connsiteX4" fmla="*/ 21755 w 298462"/>
                <a:gd name="connsiteY4" fmla="*/ 63570 h 63577"/>
                <a:gd name="connsiteX5" fmla="*/ -27 w 298462"/>
                <a:gd name="connsiteY5" fmla="*/ 63570 h 63577"/>
                <a:gd name="connsiteX6" fmla="*/ -27 w 298462"/>
                <a:gd name="connsiteY6" fmla="*/ -7 h 63577"/>
                <a:gd name="connsiteX7" fmla="*/ 21755 w 298462"/>
                <a:gd name="connsiteY7" fmla="*/ -7 h 6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62" h="63577">
                  <a:moveTo>
                    <a:pt x="276653" y="-7"/>
                  </a:moveTo>
                  <a:cubicBezTo>
                    <a:pt x="288683" y="-7"/>
                    <a:pt x="298435" y="-7"/>
                    <a:pt x="298435" y="-7"/>
                  </a:cubicBezTo>
                  <a:lnTo>
                    <a:pt x="298435" y="63570"/>
                  </a:lnTo>
                  <a:cubicBezTo>
                    <a:pt x="298435" y="63570"/>
                    <a:pt x="288683" y="63570"/>
                    <a:pt x="276653" y="63570"/>
                  </a:cubicBezTo>
                  <a:lnTo>
                    <a:pt x="21755" y="63570"/>
                  </a:lnTo>
                  <a:cubicBezTo>
                    <a:pt x="9725" y="63570"/>
                    <a:pt x="-27" y="63570"/>
                    <a:pt x="-27" y="63570"/>
                  </a:cubicBezTo>
                  <a:lnTo>
                    <a:pt x="-27" y="-7"/>
                  </a:lnTo>
                  <a:cubicBezTo>
                    <a:pt x="-27" y="-7"/>
                    <a:pt x="9725" y="-7"/>
                    <a:pt x="21755" y="-7"/>
                  </a:cubicBezTo>
                  <a:close/>
                </a:path>
              </a:pathLst>
            </a:custGeom>
            <a:solidFill>
              <a:srgbClr val="949494"/>
            </a:solidFill>
            <a:ln w="3677" cap="rnd">
              <a:solidFill>
                <a:srgbClr val="263238"/>
              </a:solidFill>
              <a:prstDash val="solid"/>
              <a:round/>
            </a:ln>
          </p:spPr>
          <p:txBody>
            <a:bodyPr rtlCol="0" anchor="ctr"/>
            <a:lstStyle/>
            <a:p>
              <a:endParaRPr lang="en-US" dirty="0"/>
            </a:p>
          </p:txBody>
        </p:sp>
        <p:sp>
          <p:nvSpPr>
            <p:cNvPr id="5558" name="Freeform: Shape 5557">
              <a:extLst>
                <a:ext uri="{FF2B5EF4-FFF2-40B4-BE49-F238E27FC236}">
                  <a16:creationId xmlns:a16="http://schemas.microsoft.com/office/drawing/2014/main" id="{BA456B53-EFE0-2E12-0373-2F22E5987600}"/>
                </a:ext>
              </a:extLst>
            </p:cNvPr>
            <p:cNvSpPr/>
            <p:nvPr/>
          </p:nvSpPr>
          <p:spPr>
            <a:xfrm>
              <a:off x="2829185" y="3372957"/>
              <a:ext cx="174327" cy="80184"/>
            </a:xfrm>
            <a:custGeom>
              <a:avLst/>
              <a:gdLst>
                <a:gd name="connsiteX0" fmla="*/ 88022 w 174327"/>
                <a:gd name="connsiteY0" fmla="*/ -7 h 80184"/>
                <a:gd name="connsiteX1" fmla="*/ 52787 w 174327"/>
                <a:gd name="connsiteY1" fmla="*/ 32832 h 80184"/>
                <a:gd name="connsiteX2" fmla="*/ -28 w 174327"/>
                <a:gd name="connsiteY2" fmla="*/ 56015 h 80184"/>
                <a:gd name="connsiteX3" fmla="*/ 26361 w 174327"/>
                <a:gd name="connsiteY3" fmla="*/ 76839 h 80184"/>
                <a:gd name="connsiteX4" fmla="*/ 168037 w 174327"/>
                <a:gd name="connsiteY4" fmla="*/ 78423 h 80184"/>
                <a:gd name="connsiteX5" fmla="*/ 168848 w 174327"/>
                <a:gd name="connsiteY5" fmla="*/ 7991 h 80184"/>
                <a:gd name="connsiteX6" fmla="*/ 88022 w 174327"/>
                <a:gd name="connsiteY6" fmla="*/ -7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327" h="80184">
                  <a:moveTo>
                    <a:pt x="88022" y="-7"/>
                  </a:moveTo>
                  <a:cubicBezTo>
                    <a:pt x="78509" y="13114"/>
                    <a:pt x="66546" y="24267"/>
                    <a:pt x="52787" y="32832"/>
                  </a:cubicBezTo>
                  <a:cubicBezTo>
                    <a:pt x="31964" y="44810"/>
                    <a:pt x="-28" y="49638"/>
                    <a:pt x="-28" y="56015"/>
                  </a:cubicBezTo>
                  <a:cubicBezTo>
                    <a:pt x="-28" y="62391"/>
                    <a:pt x="2368" y="73632"/>
                    <a:pt x="26361" y="76839"/>
                  </a:cubicBezTo>
                  <a:cubicBezTo>
                    <a:pt x="50355" y="80045"/>
                    <a:pt x="154437" y="81630"/>
                    <a:pt x="168037" y="78423"/>
                  </a:cubicBezTo>
                  <a:cubicBezTo>
                    <a:pt x="181637" y="75217"/>
                    <a:pt x="168848" y="7991"/>
                    <a:pt x="168848" y="7991"/>
                  </a:cubicBezTo>
                  <a:cubicBezTo>
                    <a:pt x="168848" y="7991"/>
                    <a:pt x="105603" y="11197"/>
                    <a:pt x="88022" y="-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559" name="Freeform: Shape 5558">
              <a:extLst>
                <a:ext uri="{FF2B5EF4-FFF2-40B4-BE49-F238E27FC236}">
                  <a16:creationId xmlns:a16="http://schemas.microsoft.com/office/drawing/2014/main" id="{65123FA3-8810-7C50-A7EE-0FD96E544987}"/>
                </a:ext>
              </a:extLst>
            </p:cNvPr>
            <p:cNvSpPr/>
            <p:nvPr/>
          </p:nvSpPr>
          <p:spPr>
            <a:xfrm>
              <a:off x="2829222" y="3428978"/>
              <a:ext cx="173962" cy="24162"/>
            </a:xfrm>
            <a:custGeom>
              <a:avLst/>
              <a:gdLst>
                <a:gd name="connsiteX0" fmla="*/ 26362 w 173962"/>
                <a:gd name="connsiteY0" fmla="*/ 20817 h 24162"/>
                <a:gd name="connsiteX1" fmla="*/ 168038 w 173962"/>
                <a:gd name="connsiteY1" fmla="*/ 22402 h 24162"/>
                <a:gd name="connsiteX2" fmla="*/ 173935 w 173962"/>
                <a:gd name="connsiteY2" fmla="*/ 9613 h 24162"/>
                <a:gd name="connsiteX3" fmla="*/ 54409 w 173962"/>
                <a:gd name="connsiteY3" fmla="*/ 9613 h 24162"/>
                <a:gd name="connsiteX4" fmla="*/ -27 w 173962"/>
                <a:gd name="connsiteY4" fmla="*/ -7 h 24162"/>
                <a:gd name="connsiteX5" fmla="*/ 26362 w 173962"/>
                <a:gd name="connsiteY5" fmla="*/ 20817 h 2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962" h="24162">
                  <a:moveTo>
                    <a:pt x="26362" y="20817"/>
                  </a:moveTo>
                  <a:cubicBezTo>
                    <a:pt x="50392" y="24023"/>
                    <a:pt x="154438" y="25608"/>
                    <a:pt x="168038" y="22402"/>
                  </a:cubicBezTo>
                  <a:cubicBezTo>
                    <a:pt x="171502" y="21591"/>
                    <a:pt x="173271" y="16615"/>
                    <a:pt x="173935" y="9613"/>
                  </a:cubicBezTo>
                  <a:cubicBezTo>
                    <a:pt x="144929" y="10534"/>
                    <a:pt x="88354" y="11382"/>
                    <a:pt x="54409" y="9613"/>
                  </a:cubicBezTo>
                  <a:cubicBezTo>
                    <a:pt x="8781" y="7217"/>
                    <a:pt x="-27" y="-7"/>
                    <a:pt x="-27" y="-7"/>
                  </a:cubicBezTo>
                  <a:cubicBezTo>
                    <a:pt x="-64" y="6406"/>
                    <a:pt x="2331" y="17610"/>
                    <a:pt x="26362" y="2081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560" name="Freeform: Shape 5559">
              <a:extLst>
                <a:ext uri="{FF2B5EF4-FFF2-40B4-BE49-F238E27FC236}">
                  <a16:creationId xmlns:a16="http://schemas.microsoft.com/office/drawing/2014/main" id="{9EB2B4E6-0D65-7EB0-A30A-C66C64178512}"/>
                </a:ext>
              </a:extLst>
            </p:cNvPr>
            <p:cNvSpPr/>
            <p:nvPr/>
          </p:nvSpPr>
          <p:spPr>
            <a:xfrm>
              <a:off x="2845181" y="2729481"/>
              <a:ext cx="158482" cy="667395"/>
            </a:xfrm>
            <a:custGeom>
              <a:avLst/>
              <a:gdLst>
                <a:gd name="connsiteX0" fmla="*/ -28 w 158482"/>
                <a:gd name="connsiteY0" fmla="*/ 17574 h 667395"/>
                <a:gd name="connsiteX1" fmla="*/ 11988 w 158482"/>
                <a:gd name="connsiteY1" fmla="*/ 152063 h 667395"/>
                <a:gd name="connsiteX2" fmla="*/ 52013 w 158482"/>
                <a:gd name="connsiteY2" fmla="*/ 397747 h 667395"/>
                <a:gd name="connsiteX3" fmla="*/ 80024 w 158482"/>
                <a:gd name="connsiteY3" fmla="*/ 622571 h 667395"/>
                <a:gd name="connsiteX4" fmla="*/ 65613 w 158482"/>
                <a:gd name="connsiteY4" fmla="*/ 634550 h 667395"/>
                <a:gd name="connsiteX5" fmla="*/ 67198 w 158482"/>
                <a:gd name="connsiteY5" fmla="*/ 650582 h 667395"/>
                <a:gd name="connsiteX6" fmla="*/ 116844 w 158482"/>
                <a:gd name="connsiteY6" fmla="*/ 667389 h 667395"/>
                <a:gd name="connsiteX7" fmla="*/ 158455 w 158482"/>
                <a:gd name="connsiteY7" fmla="*/ 659538 h 667395"/>
                <a:gd name="connsiteX8" fmla="*/ 151083 w 158482"/>
                <a:gd name="connsiteY8" fmla="*/ 532273 h 667395"/>
                <a:gd name="connsiteX9" fmla="*/ 125505 w 158482"/>
                <a:gd name="connsiteY9" fmla="*/ 237717 h 667395"/>
                <a:gd name="connsiteX10" fmla="*/ 120972 w 158482"/>
                <a:gd name="connsiteY10" fmla="*/ -7 h 667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482" h="667395">
                  <a:moveTo>
                    <a:pt x="-28" y="17574"/>
                  </a:moveTo>
                  <a:cubicBezTo>
                    <a:pt x="-28" y="17574"/>
                    <a:pt x="6385" y="112037"/>
                    <a:pt x="11988" y="152063"/>
                  </a:cubicBezTo>
                  <a:cubicBezTo>
                    <a:pt x="17590" y="192089"/>
                    <a:pt x="38413" y="355326"/>
                    <a:pt x="52013" y="397747"/>
                  </a:cubicBezTo>
                  <a:cubicBezTo>
                    <a:pt x="65613" y="440169"/>
                    <a:pt x="80024" y="622571"/>
                    <a:pt x="80024" y="622571"/>
                  </a:cubicBezTo>
                  <a:cubicBezTo>
                    <a:pt x="80024" y="622571"/>
                    <a:pt x="64803" y="628174"/>
                    <a:pt x="65613" y="634550"/>
                  </a:cubicBezTo>
                  <a:cubicBezTo>
                    <a:pt x="66424" y="640926"/>
                    <a:pt x="67198" y="650582"/>
                    <a:pt x="67198" y="650582"/>
                  </a:cubicBezTo>
                  <a:cubicBezTo>
                    <a:pt x="67198" y="650582"/>
                    <a:pt x="98416" y="667389"/>
                    <a:pt x="116844" y="667389"/>
                  </a:cubicBezTo>
                  <a:cubicBezTo>
                    <a:pt x="135272" y="667389"/>
                    <a:pt x="158455" y="659538"/>
                    <a:pt x="158455" y="659538"/>
                  </a:cubicBezTo>
                  <a:cubicBezTo>
                    <a:pt x="158455" y="659538"/>
                    <a:pt x="153663" y="588295"/>
                    <a:pt x="151083" y="532273"/>
                  </a:cubicBezTo>
                  <a:cubicBezTo>
                    <a:pt x="148503" y="476251"/>
                    <a:pt x="125505" y="237717"/>
                    <a:pt x="125505" y="237717"/>
                  </a:cubicBezTo>
                  <a:lnTo>
                    <a:pt x="120972" y="-7"/>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61" name="Freeform: Shape 5560">
              <a:extLst>
                <a:ext uri="{FF2B5EF4-FFF2-40B4-BE49-F238E27FC236}">
                  <a16:creationId xmlns:a16="http://schemas.microsoft.com/office/drawing/2014/main" id="{8EF488C1-12C3-6F34-5E7A-BCD6E5ED26D5}"/>
                </a:ext>
              </a:extLst>
            </p:cNvPr>
            <p:cNvSpPr/>
            <p:nvPr/>
          </p:nvSpPr>
          <p:spPr>
            <a:xfrm>
              <a:off x="2900494" y="3390574"/>
              <a:ext cx="170808" cy="79038"/>
            </a:xfrm>
            <a:custGeom>
              <a:avLst/>
              <a:gdLst>
                <a:gd name="connsiteX0" fmla="*/ 79923 w 170808"/>
                <a:gd name="connsiteY0" fmla="*/ -7 h 79038"/>
                <a:gd name="connsiteX1" fmla="*/ 41518 w 170808"/>
                <a:gd name="connsiteY1" fmla="*/ 28815 h 79038"/>
                <a:gd name="connsiteX2" fmla="*/ 1492 w 170808"/>
                <a:gd name="connsiteY2" fmla="*/ 68841 h 79038"/>
                <a:gd name="connsiteX3" fmla="*/ 120759 w 170808"/>
                <a:gd name="connsiteY3" fmla="*/ 76028 h 79038"/>
                <a:gd name="connsiteX4" fmla="*/ 170368 w 170808"/>
                <a:gd name="connsiteY4" fmla="*/ 63238 h 79038"/>
                <a:gd name="connsiteX5" fmla="*/ 163955 w 170808"/>
                <a:gd name="connsiteY5" fmla="*/ 7954 h 7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808" h="79038">
                  <a:moveTo>
                    <a:pt x="79923" y="-7"/>
                  </a:moveTo>
                  <a:cubicBezTo>
                    <a:pt x="79923" y="-7"/>
                    <a:pt x="81544" y="15215"/>
                    <a:pt x="41518" y="28815"/>
                  </a:cubicBezTo>
                  <a:cubicBezTo>
                    <a:pt x="1492" y="42415"/>
                    <a:pt x="-3299" y="56826"/>
                    <a:pt x="1492" y="68841"/>
                  </a:cubicBezTo>
                  <a:cubicBezTo>
                    <a:pt x="6284" y="80856"/>
                    <a:pt x="89542" y="80819"/>
                    <a:pt x="120759" y="76028"/>
                  </a:cubicBezTo>
                  <a:cubicBezTo>
                    <a:pt x="151977" y="71236"/>
                    <a:pt x="167972" y="69615"/>
                    <a:pt x="170368" y="63238"/>
                  </a:cubicBezTo>
                  <a:cubicBezTo>
                    <a:pt x="172764" y="56862"/>
                    <a:pt x="163955" y="7954"/>
                    <a:pt x="163955" y="7954"/>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562" name="Freeform: Shape 5561">
              <a:extLst>
                <a:ext uri="{FF2B5EF4-FFF2-40B4-BE49-F238E27FC236}">
                  <a16:creationId xmlns:a16="http://schemas.microsoft.com/office/drawing/2014/main" id="{45FBE8A2-921C-8547-BF84-CC5CD7C9AE8B}"/>
                </a:ext>
              </a:extLst>
            </p:cNvPr>
            <p:cNvSpPr/>
            <p:nvPr/>
          </p:nvSpPr>
          <p:spPr>
            <a:xfrm>
              <a:off x="2900760" y="3445232"/>
              <a:ext cx="170585" cy="24370"/>
            </a:xfrm>
            <a:custGeom>
              <a:avLst/>
              <a:gdLst>
                <a:gd name="connsiteX0" fmla="*/ 170101 w 170585"/>
                <a:gd name="connsiteY0" fmla="*/ 8580 h 24370"/>
                <a:gd name="connsiteX1" fmla="*/ 170322 w 170585"/>
                <a:gd name="connsiteY1" fmla="*/ -7 h 24370"/>
                <a:gd name="connsiteX2" fmla="*/ 125284 w 170585"/>
                <a:gd name="connsiteY2" fmla="*/ 8580 h 24370"/>
                <a:gd name="connsiteX3" fmla="*/ -28 w 170585"/>
                <a:gd name="connsiteY3" fmla="*/ 8875 h 24370"/>
                <a:gd name="connsiteX4" fmla="*/ 1336 w 170585"/>
                <a:gd name="connsiteY4" fmla="*/ 14183 h 24370"/>
                <a:gd name="connsiteX5" fmla="*/ 120603 w 170585"/>
                <a:gd name="connsiteY5" fmla="*/ 21370 h 24370"/>
                <a:gd name="connsiteX6" fmla="*/ 170101 w 170585"/>
                <a:gd name="connsiteY6" fmla="*/ 8580 h 2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85" h="24370">
                  <a:moveTo>
                    <a:pt x="170101" y="8580"/>
                  </a:moveTo>
                  <a:cubicBezTo>
                    <a:pt x="170625" y="5746"/>
                    <a:pt x="170698" y="2849"/>
                    <a:pt x="170322" y="-7"/>
                  </a:cubicBezTo>
                  <a:cubicBezTo>
                    <a:pt x="159265" y="2020"/>
                    <a:pt x="144523" y="4784"/>
                    <a:pt x="125284" y="8580"/>
                  </a:cubicBezTo>
                  <a:cubicBezTo>
                    <a:pt x="82531" y="16873"/>
                    <a:pt x="26140" y="11971"/>
                    <a:pt x="-28" y="8875"/>
                  </a:cubicBezTo>
                  <a:cubicBezTo>
                    <a:pt x="190" y="10696"/>
                    <a:pt x="651" y="12480"/>
                    <a:pt x="1336" y="14183"/>
                  </a:cubicBezTo>
                  <a:cubicBezTo>
                    <a:pt x="6127" y="26161"/>
                    <a:pt x="89386" y="26161"/>
                    <a:pt x="120603" y="21370"/>
                  </a:cubicBezTo>
                  <a:cubicBezTo>
                    <a:pt x="151821" y="16578"/>
                    <a:pt x="167706" y="14957"/>
                    <a:pt x="170101" y="8580"/>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563" name="Freeform: Shape 5562">
              <a:extLst>
                <a:ext uri="{FF2B5EF4-FFF2-40B4-BE49-F238E27FC236}">
                  <a16:creationId xmlns:a16="http://schemas.microsoft.com/office/drawing/2014/main" id="{0097FC55-F125-C8D9-608A-6F79520EAFA1}"/>
                </a:ext>
              </a:extLst>
            </p:cNvPr>
            <p:cNvSpPr/>
            <p:nvPr/>
          </p:nvSpPr>
          <p:spPr>
            <a:xfrm>
              <a:off x="2874039" y="2735783"/>
              <a:ext cx="192820" cy="673687"/>
            </a:xfrm>
            <a:custGeom>
              <a:avLst/>
              <a:gdLst>
                <a:gd name="connsiteX0" fmla="*/ -28 w 192820"/>
                <a:gd name="connsiteY0" fmla="*/ 34491 h 673687"/>
                <a:gd name="connsiteX1" fmla="*/ 23192 w 192820"/>
                <a:gd name="connsiteY1" fmla="*/ 62501 h 673687"/>
                <a:gd name="connsiteX2" fmla="*/ 47185 w 192820"/>
                <a:gd name="connsiteY2" fmla="*/ 306638 h 673687"/>
                <a:gd name="connsiteX3" fmla="*/ 84042 w 192820"/>
                <a:gd name="connsiteY3" fmla="*/ 537138 h 673687"/>
                <a:gd name="connsiteX4" fmla="*/ 103170 w 192820"/>
                <a:gd name="connsiteY4" fmla="*/ 633186 h 673687"/>
                <a:gd name="connsiteX5" fmla="*/ 98379 w 192820"/>
                <a:gd name="connsiteY5" fmla="*/ 645164 h 673687"/>
                <a:gd name="connsiteX6" fmla="*/ 98379 w 192820"/>
                <a:gd name="connsiteY6" fmla="*/ 661197 h 673687"/>
                <a:gd name="connsiteX7" fmla="*/ 127864 w 192820"/>
                <a:gd name="connsiteY7" fmla="*/ 671590 h 673687"/>
                <a:gd name="connsiteX8" fmla="*/ 188714 w 192820"/>
                <a:gd name="connsiteY8" fmla="*/ 671590 h 673687"/>
                <a:gd name="connsiteX9" fmla="*/ 192694 w 192820"/>
                <a:gd name="connsiteY9" fmla="*/ 649182 h 673687"/>
                <a:gd name="connsiteX10" fmla="*/ 190299 w 192820"/>
                <a:gd name="connsiteY10" fmla="*/ 617964 h 673687"/>
                <a:gd name="connsiteX11" fmla="*/ 172718 w 192820"/>
                <a:gd name="connsiteY11" fmla="*/ 464310 h 673687"/>
                <a:gd name="connsiteX12" fmla="*/ 142275 w 192820"/>
                <a:gd name="connsiteY12" fmla="*/ 279401 h 673687"/>
                <a:gd name="connsiteX13" fmla="*/ 143896 w 192820"/>
                <a:gd name="connsiteY13" fmla="*/ 84062 h 673687"/>
                <a:gd name="connsiteX14" fmla="*/ 160703 w 192820"/>
                <a:gd name="connsiteY14" fmla="*/ 40830 h 673687"/>
                <a:gd name="connsiteX15" fmla="*/ 157496 w 192820"/>
                <a:gd name="connsiteY15" fmla="*/ -7 h 673687"/>
                <a:gd name="connsiteX16" fmla="*/ 1520 w 192820"/>
                <a:gd name="connsiteY16" fmla="*/ -7 h 67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20" h="673687">
                  <a:moveTo>
                    <a:pt x="-28" y="34491"/>
                  </a:moveTo>
                  <a:lnTo>
                    <a:pt x="23192" y="62501"/>
                  </a:lnTo>
                  <a:cubicBezTo>
                    <a:pt x="23192" y="62501"/>
                    <a:pt x="40772" y="256182"/>
                    <a:pt x="47185" y="306638"/>
                  </a:cubicBezTo>
                  <a:cubicBezTo>
                    <a:pt x="53598" y="357095"/>
                    <a:pt x="84042" y="537138"/>
                    <a:pt x="84042" y="537138"/>
                  </a:cubicBezTo>
                  <a:lnTo>
                    <a:pt x="103170" y="633186"/>
                  </a:lnTo>
                  <a:lnTo>
                    <a:pt x="98379" y="645164"/>
                  </a:lnTo>
                  <a:cubicBezTo>
                    <a:pt x="97177" y="650442"/>
                    <a:pt x="97177" y="655919"/>
                    <a:pt x="98379" y="661197"/>
                  </a:cubicBezTo>
                  <a:cubicBezTo>
                    <a:pt x="99190" y="664403"/>
                    <a:pt x="97568" y="666799"/>
                    <a:pt x="127864" y="671590"/>
                  </a:cubicBezTo>
                  <a:cubicBezTo>
                    <a:pt x="148050" y="674377"/>
                    <a:pt x="168527" y="674377"/>
                    <a:pt x="188714" y="671590"/>
                  </a:cubicBezTo>
                  <a:cubicBezTo>
                    <a:pt x="191360" y="664414"/>
                    <a:pt x="192705" y="656829"/>
                    <a:pt x="192694" y="649182"/>
                  </a:cubicBezTo>
                  <a:cubicBezTo>
                    <a:pt x="193092" y="638718"/>
                    <a:pt x="192289" y="628244"/>
                    <a:pt x="190299" y="617964"/>
                  </a:cubicBezTo>
                  <a:cubicBezTo>
                    <a:pt x="187903" y="605175"/>
                    <a:pt x="190299" y="537138"/>
                    <a:pt x="172718" y="464310"/>
                  </a:cubicBezTo>
                  <a:cubicBezTo>
                    <a:pt x="155138" y="391482"/>
                    <a:pt x="142275" y="307412"/>
                    <a:pt x="142275" y="279401"/>
                  </a:cubicBezTo>
                  <a:cubicBezTo>
                    <a:pt x="142275" y="251391"/>
                    <a:pt x="143086" y="87306"/>
                    <a:pt x="143896" y="84062"/>
                  </a:cubicBezTo>
                  <a:cubicBezTo>
                    <a:pt x="144707" y="80819"/>
                    <a:pt x="159892" y="70426"/>
                    <a:pt x="160703" y="40830"/>
                  </a:cubicBezTo>
                  <a:cubicBezTo>
                    <a:pt x="161514" y="11234"/>
                    <a:pt x="157496" y="-7"/>
                    <a:pt x="157496" y="-7"/>
                  </a:cubicBezTo>
                  <a:lnTo>
                    <a:pt x="1520" y="-7"/>
                  </a:lnTo>
                </a:path>
              </a:pathLst>
            </a:custGeom>
            <a:solidFill>
              <a:srgbClr val="263238"/>
            </a:solidFill>
            <a:ln w="3677" cap="rnd">
              <a:solidFill>
                <a:srgbClr val="263238"/>
              </a:solidFill>
              <a:prstDash val="solid"/>
              <a:round/>
            </a:ln>
          </p:spPr>
          <p:txBody>
            <a:bodyPr rtlCol="0" anchor="ctr"/>
            <a:lstStyle/>
            <a:p>
              <a:endParaRPr lang="en-US" dirty="0"/>
            </a:p>
          </p:txBody>
        </p:sp>
        <p:sp>
          <p:nvSpPr>
            <p:cNvPr id="5564" name="Freeform: Shape 5563">
              <a:extLst>
                <a:ext uri="{FF2B5EF4-FFF2-40B4-BE49-F238E27FC236}">
                  <a16:creationId xmlns:a16="http://schemas.microsoft.com/office/drawing/2014/main" id="{664A0F33-C3E2-3EEF-F166-3684E1279F5E}"/>
                </a:ext>
              </a:extLst>
            </p:cNvPr>
            <p:cNvSpPr/>
            <p:nvPr/>
          </p:nvSpPr>
          <p:spPr>
            <a:xfrm>
              <a:off x="2830630" y="2317254"/>
              <a:ext cx="211505" cy="441648"/>
            </a:xfrm>
            <a:custGeom>
              <a:avLst/>
              <a:gdLst>
                <a:gd name="connsiteX0" fmla="*/ 42534 w 211505"/>
                <a:gd name="connsiteY0" fmla="*/ 56850 h 441648"/>
                <a:gd name="connsiteX1" fmla="*/ 4130 w 211505"/>
                <a:gd name="connsiteY1" fmla="*/ 205640 h 441648"/>
                <a:gd name="connsiteX2" fmla="*/ 4941 w 211505"/>
                <a:gd name="connsiteY2" fmla="*/ 352107 h 441648"/>
                <a:gd name="connsiteX3" fmla="*/ 1734 w 211505"/>
                <a:gd name="connsiteY3" fmla="*/ 432933 h 441648"/>
                <a:gd name="connsiteX4" fmla="*/ 16919 w 211505"/>
                <a:gd name="connsiteY4" fmla="*/ 440304 h 441648"/>
                <a:gd name="connsiteX5" fmla="*/ 200206 w 211505"/>
                <a:gd name="connsiteY5" fmla="*/ 441078 h 441648"/>
                <a:gd name="connsiteX6" fmla="*/ 211263 w 211505"/>
                <a:gd name="connsiteY6" fmla="*/ 421065 h 441648"/>
                <a:gd name="connsiteX7" fmla="*/ 206471 w 211505"/>
                <a:gd name="connsiteY7" fmla="*/ 303420 h 441648"/>
                <a:gd name="connsiteX8" fmla="*/ 191250 w 211505"/>
                <a:gd name="connsiteY8" fmla="*/ 83313 h 441648"/>
                <a:gd name="connsiteX9" fmla="*/ 115215 w 211505"/>
                <a:gd name="connsiteY9" fmla="*/ 91 h 441648"/>
                <a:gd name="connsiteX10" fmla="*/ 42534 w 211505"/>
                <a:gd name="connsiteY10" fmla="*/ 56850 h 44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505" h="441648">
                  <a:moveTo>
                    <a:pt x="42534" y="56850"/>
                  </a:moveTo>
                  <a:cubicBezTo>
                    <a:pt x="42534" y="56850"/>
                    <a:pt x="6526" y="146669"/>
                    <a:pt x="4130" y="205640"/>
                  </a:cubicBezTo>
                  <a:cubicBezTo>
                    <a:pt x="1734" y="264610"/>
                    <a:pt x="4130" y="348900"/>
                    <a:pt x="4941" y="352107"/>
                  </a:cubicBezTo>
                  <a:cubicBezTo>
                    <a:pt x="5752" y="355313"/>
                    <a:pt x="-3868" y="422540"/>
                    <a:pt x="1734" y="432933"/>
                  </a:cubicBezTo>
                  <a:cubicBezTo>
                    <a:pt x="4237" y="438845"/>
                    <a:pt x="10727" y="441992"/>
                    <a:pt x="16919" y="440304"/>
                  </a:cubicBezTo>
                  <a:cubicBezTo>
                    <a:pt x="16919" y="440304"/>
                    <a:pt x="192208" y="442700"/>
                    <a:pt x="200206" y="441078"/>
                  </a:cubicBezTo>
                  <a:cubicBezTo>
                    <a:pt x="208204" y="439457"/>
                    <a:pt x="209825" y="429100"/>
                    <a:pt x="211263" y="421065"/>
                  </a:cubicBezTo>
                  <a:cubicBezTo>
                    <a:pt x="212700" y="413030"/>
                    <a:pt x="206471" y="317867"/>
                    <a:pt x="206471" y="303420"/>
                  </a:cubicBezTo>
                  <a:cubicBezTo>
                    <a:pt x="206471" y="288972"/>
                    <a:pt x="211263" y="128131"/>
                    <a:pt x="191250" y="83313"/>
                  </a:cubicBezTo>
                  <a:cubicBezTo>
                    <a:pt x="171237" y="38496"/>
                    <a:pt x="121628" y="1676"/>
                    <a:pt x="115215" y="91"/>
                  </a:cubicBezTo>
                  <a:cubicBezTo>
                    <a:pt x="108802" y="-1493"/>
                    <a:pt x="56945" y="16013"/>
                    <a:pt x="42534" y="56850"/>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5565" name="Freeform: Shape 5564">
              <a:extLst>
                <a:ext uri="{FF2B5EF4-FFF2-40B4-BE49-F238E27FC236}">
                  <a16:creationId xmlns:a16="http://schemas.microsoft.com/office/drawing/2014/main" id="{DDBB5BAE-A89A-C46E-3E68-2B038DE85F15}"/>
                </a:ext>
              </a:extLst>
            </p:cNvPr>
            <p:cNvSpPr/>
            <p:nvPr/>
          </p:nvSpPr>
          <p:spPr>
            <a:xfrm>
              <a:off x="2773311" y="2174534"/>
              <a:ext cx="177684" cy="224432"/>
            </a:xfrm>
            <a:custGeom>
              <a:avLst/>
              <a:gdLst>
                <a:gd name="connsiteX0" fmla="*/ 12246 w 177684"/>
                <a:gd name="connsiteY0" fmla="*/ 23286 h 224432"/>
                <a:gd name="connsiteX1" fmla="*/ 7933 w 177684"/>
                <a:gd name="connsiteY1" fmla="*/ 55130 h 224432"/>
                <a:gd name="connsiteX2" fmla="*/ 15894 w 177684"/>
                <a:gd name="connsiteY2" fmla="*/ 69209 h 224432"/>
                <a:gd name="connsiteX3" fmla="*/ -28 w 177684"/>
                <a:gd name="connsiteY3" fmla="*/ 112700 h 224432"/>
                <a:gd name="connsiteX4" fmla="*/ 18990 w 177684"/>
                <a:gd name="connsiteY4" fmla="*/ 118191 h 224432"/>
                <a:gd name="connsiteX5" fmla="*/ 45932 w 177684"/>
                <a:gd name="connsiteY5" fmla="*/ 164741 h 224432"/>
                <a:gd name="connsiteX6" fmla="*/ 87617 w 177684"/>
                <a:gd name="connsiteY6" fmla="*/ 153021 h 224432"/>
                <a:gd name="connsiteX7" fmla="*/ 99890 w 177684"/>
                <a:gd name="connsiteY7" fmla="*/ 208748 h 224432"/>
                <a:gd name="connsiteX8" fmla="*/ 107261 w 177684"/>
                <a:gd name="connsiteY8" fmla="*/ 223490 h 224432"/>
                <a:gd name="connsiteX9" fmla="*/ 142164 w 177684"/>
                <a:gd name="connsiteY9" fmla="*/ 181216 h 224432"/>
                <a:gd name="connsiteX10" fmla="*/ 177657 w 177684"/>
                <a:gd name="connsiteY10" fmla="*/ 145723 h 224432"/>
                <a:gd name="connsiteX11" fmla="*/ 151341 w 177684"/>
                <a:gd name="connsiteY11" fmla="*/ 107135 h 224432"/>
                <a:gd name="connsiteX12" fmla="*/ 142164 w 177684"/>
                <a:gd name="connsiteY12" fmla="*/ 45289 h 224432"/>
                <a:gd name="connsiteX13" fmla="*/ 75417 w 177684"/>
                <a:gd name="connsiteY13" fmla="*/ -7 h 224432"/>
                <a:gd name="connsiteX14" fmla="*/ 12246 w 177684"/>
                <a:gd name="connsiteY14" fmla="*/ 23286 h 22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7684" h="224432">
                  <a:moveTo>
                    <a:pt x="12246" y="23286"/>
                  </a:moveTo>
                  <a:cubicBezTo>
                    <a:pt x="12246" y="23286"/>
                    <a:pt x="6127" y="52771"/>
                    <a:pt x="7933" y="55130"/>
                  </a:cubicBezTo>
                  <a:cubicBezTo>
                    <a:pt x="9739" y="57489"/>
                    <a:pt x="15894" y="69209"/>
                    <a:pt x="15894" y="69209"/>
                  </a:cubicBezTo>
                  <a:lnTo>
                    <a:pt x="-28" y="112700"/>
                  </a:lnTo>
                  <a:lnTo>
                    <a:pt x="18990" y="118191"/>
                  </a:lnTo>
                  <a:lnTo>
                    <a:pt x="45932" y="164741"/>
                  </a:lnTo>
                  <a:lnTo>
                    <a:pt x="87617" y="153021"/>
                  </a:lnTo>
                  <a:lnTo>
                    <a:pt x="99890" y="208748"/>
                  </a:lnTo>
                  <a:cubicBezTo>
                    <a:pt x="99890" y="208748"/>
                    <a:pt x="98047" y="228945"/>
                    <a:pt x="107261" y="223490"/>
                  </a:cubicBezTo>
                  <a:cubicBezTo>
                    <a:pt x="116475" y="218035"/>
                    <a:pt x="124399" y="211844"/>
                    <a:pt x="142164" y="181216"/>
                  </a:cubicBezTo>
                  <a:cubicBezTo>
                    <a:pt x="159929" y="150588"/>
                    <a:pt x="177657" y="145723"/>
                    <a:pt x="177657" y="145723"/>
                  </a:cubicBezTo>
                  <a:cubicBezTo>
                    <a:pt x="177657" y="145723"/>
                    <a:pt x="155543" y="116238"/>
                    <a:pt x="151341" y="107135"/>
                  </a:cubicBezTo>
                  <a:cubicBezTo>
                    <a:pt x="147140" y="98031"/>
                    <a:pt x="149499" y="82662"/>
                    <a:pt x="142164" y="45289"/>
                  </a:cubicBezTo>
                  <a:cubicBezTo>
                    <a:pt x="134830" y="7917"/>
                    <a:pt x="109694" y="-7"/>
                    <a:pt x="75417" y="-7"/>
                  </a:cubicBezTo>
                  <a:cubicBezTo>
                    <a:pt x="41141" y="-7"/>
                    <a:pt x="15378" y="6738"/>
                    <a:pt x="12246" y="23286"/>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566" name="Freeform: Shape 5565">
              <a:extLst>
                <a:ext uri="{FF2B5EF4-FFF2-40B4-BE49-F238E27FC236}">
                  <a16:creationId xmlns:a16="http://schemas.microsoft.com/office/drawing/2014/main" id="{D03F663C-1691-63F4-0D6B-A598A76914C5}"/>
                </a:ext>
              </a:extLst>
            </p:cNvPr>
            <p:cNvSpPr/>
            <p:nvPr/>
          </p:nvSpPr>
          <p:spPr>
            <a:xfrm>
              <a:off x="2768734" y="2145421"/>
              <a:ext cx="160986" cy="203790"/>
            </a:xfrm>
            <a:custGeom>
              <a:avLst/>
              <a:gdLst>
                <a:gd name="connsiteX0" fmla="*/ 34034 w 160986"/>
                <a:gd name="connsiteY0" fmla="*/ 17496 h 203790"/>
                <a:gd name="connsiteX1" fmla="*/ 1564 w 160986"/>
                <a:gd name="connsiteY1" fmla="*/ 29142 h 203790"/>
                <a:gd name="connsiteX2" fmla="*/ 10778 w 160986"/>
                <a:gd name="connsiteY2" fmla="*/ 55458 h 203790"/>
                <a:gd name="connsiteX3" fmla="*/ 60350 w 160986"/>
                <a:gd name="connsiteY3" fmla="*/ 52399 h 203790"/>
                <a:gd name="connsiteX4" fmla="*/ 60350 w 160986"/>
                <a:gd name="connsiteY4" fmla="*/ 66478 h 203790"/>
                <a:gd name="connsiteX5" fmla="*/ 97206 w 160986"/>
                <a:gd name="connsiteY5" fmla="*/ 77535 h 203790"/>
                <a:gd name="connsiteX6" fmla="*/ 89835 w 160986"/>
                <a:gd name="connsiteY6" fmla="*/ 133888 h 203790"/>
                <a:gd name="connsiteX7" fmla="*/ 45128 w 160986"/>
                <a:gd name="connsiteY7" fmla="*/ 133888 h 203790"/>
                <a:gd name="connsiteX8" fmla="*/ 23715 w 160986"/>
                <a:gd name="connsiteY8" fmla="*/ 147341 h 203790"/>
                <a:gd name="connsiteX9" fmla="*/ 42622 w 160986"/>
                <a:gd name="connsiteY9" fmla="*/ 200561 h 203790"/>
                <a:gd name="connsiteX10" fmla="*/ 64036 w 160986"/>
                <a:gd name="connsiteY10" fmla="*/ 200561 h 203790"/>
                <a:gd name="connsiteX11" fmla="*/ 117920 w 160986"/>
                <a:gd name="connsiteY11" fmla="*/ 164405 h 203790"/>
                <a:gd name="connsiteX12" fmla="*/ 113018 w 160986"/>
                <a:gd name="connsiteY12" fmla="*/ 124600 h 203790"/>
                <a:gd name="connsiteX13" fmla="*/ 114234 w 160986"/>
                <a:gd name="connsiteY13" fmla="*/ 88481 h 203790"/>
                <a:gd name="connsiteX14" fmla="*/ 127724 w 160986"/>
                <a:gd name="connsiteY14" fmla="*/ 86638 h 203790"/>
                <a:gd name="connsiteX15" fmla="*/ 133842 w 160986"/>
                <a:gd name="connsiteY15" fmla="*/ 113580 h 203790"/>
                <a:gd name="connsiteX16" fmla="*/ 125881 w 160986"/>
                <a:gd name="connsiteY16" fmla="*/ 125853 h 203790"/>
                <a:gd name="connsiteX17" fmla="*/ 154039 w 160986"/>
                <a:gd name="connsiteY17" fmla="*/ 143581 h 203790"/>
                <a:gd name="connsiteX18" fmla="*/ 160784 w 160986"/>
                <a:gd name="connsiteY18" fmla="*/ 138716 h 203790"/>
                <a:gd name="connsiteX19" fmla="*/ 160157 w 160986"/>
                <a:gd name="connsiteY19" fmla="*/ 84206 h 203790"/>
                <a:gd name="connsiteX20" fmla="*/ 154666 w 160986"/>
                <a:gd name="connsiteY20" fmla="*/ 18085 h 203790"/>
                <a:gd name="connsiteX21" fmla="*/ 95880 w 160986"/>
                <a:gd name="connsiteY21" fmla="*/ 910 h 203790"/>
                <a:gd name="connsiteX22" fmla="*/ 34034 w 160986"/>
                <a:gd name="connsiteY22" fmla="*/ 17496 h 20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0986" h="203790">
                  <a:moveTo>
                    <a:pt x="34034" y="17496"/>
                  </a:moveTo>
                  <a:cubicBezTo>
                    <a:pt x="34034" y="17496"/>
                    <a:pt x="6466" y="23614"/>
                    <a:pt x="1564" y="29142"/>
                  </a:cubicBezTo>
                  <a:cubicBezTo>
                    <a:pt x="-3338" y="34671"/>
                    <a:pt x="4034" y="51772"/>
                    <a:pt x="10778" y="55458"/>
                  </a:cubicBezTo>
                  <a:cubicBezTo>
                    <a:pt x="17523" y="59143"/>
                    <a:pt x="61050" y="49450"/>
                    <a:pt x="60350" y="52399"/>
                  </a:cubicBezTo>
                  <a:cubicBezTo>
                    <a:pt x="59650" y="55347"/>
                    <a:pt x="52979" y="63456"/>
                    <a:pt x="60350" y="66478"/>
                  </a:cubicBezTo>
                  <a:cubicBezTo>
                    <a:pt x="67721" y="69500"/>
                    <a:pt x="97206" y="77535"/>
                    <a:pt x="97206" y="77535"/>
                  </a:cubicBezTo>
                  <a:lnTo>
                    <a:pt x="89835" y="133888"/>
                  </a:lnTo>
                  <a:cubicBezTo>
                    <a:pt x="89835" y="133888"/>
                    <a:pt x="53716" y="132045"/>
                    <a:pt x="45128" y="133888"/>
                  </a:cubicBezTo>
                  <a:cubicBezTo>
                    <a:pt x="36541" y="135731"/>
                    <a:pt x="23715" y="147341"/>
                    <a:pt x="23715" y="147341"/>
                  </a:cubicBezTo>
                  <a:cubicBezTo>
                    <a:pt x="23715" y="147341"/>
                    <a:pt x="39526" y="195696"/>
                    <a:pt x="42622" y="200561"/>
                  </a:cubicBezTo>
                  <a:cubicBezTo>
                    <a:pt x="45718" y="205427"/>
                    <a:pt x="54232" y="204247"/>
                    <a:pt x="64036" y="200561"/>
                  </a:cubicBezTo>
                  <a:cubicBezTo>
                    <a:pt x="73839" y="196876"/>
                    <a:pt x="113644" y="168091"/>
                    <a:pt x="117920" y="164405"/>
                  </a:cubicBezTo>
                  <a:cubicBezTo>
                    <a:pt x="122195" y="160720"/>
                    <a:pt x="113018" y="124600"/>
                    <a:pt x="113018" y="124600"/>
                  </a:cubicBezTo>
                  <a:cubicBezTo>
                    <a:pt x="113018" y="124600"/>
                    <a:pt x="114234" y="94599"/>
                    <a:pt x="114234" y="88481"/>
                  </a:cubicBezTo>
                  <a:cubicBezTo>
                    <a:pt x="114234" y="82363"/>
                    <a:pt x="122195" y="82363"/>
                    <a:pt x="127724" y="86638"/>
                  </a:cubicBezTo>
                  <a:cubicBezTo>
                    <a:pt x="133252" y="90914"/>
                    <a:pt x="135095" y="107462"/>
                    <a:pt x="133842" y="113580"/>
                  </a:cubicBezTo>
                  <a:cubicBezTo>
                    <a:pt x="132305" y="118294"/>
                    <a:pt x="129559" y="122529"/>
                    <a:pt x="125881" y="125853"/>
                  </a:cubicBezTo>
                  <a:cubicBezTo>
                    <a:pt x="125881" y="125853"/>
                    <a:pt x="149137" y="143581"/>
                    <a:pt x="154039" y="143581"/>
                  </a:cubicBezTo>
                  <a:cubicBezTo>
                    <a:pt x="157186" y="143865"/>
                    <a:pt x="160061" y="141794"/>
                    <a:pt x="160784" y="138716"/>
                  </a:cubicBezTo>
                  <a:cubicBezTo>
                    <a:pt x="161410" y="136874"/>
                    <a:pt x="160157" y="84206"/>
                    <a:pt x="160157" y="84206"/>
                  </a:cubicBezTo>
                  <a:cubicBezTo>
                    <a:pt x="160157" y="84206"/>
                    <a:pt x="161410" y="34007"/>
                    <a:pt x="154666" y="18085"/>
                  </a:cubicBezTo>
                  <a:cubicBezTo>
                    <a:pt x="147921" y="2163"/>
                    <a:pt x="116077" y="-2149"/>
                    <a:pt x="95880" y="910"/>
                  </a:cubicBezTo>
                  <a:cubicBezTo>
                    <a:pt x="75682" y="3969"/>
                    <a:pt x="34034" y="17496"/>
                    <a:pt x="34034" y="17496"/>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567" name="Freeform: Shape 5566">
              <a:extLst>
                <a:ext uri="{FF2B5EF4-FFF2-40B4-BE49-F238E27FC236}">
                  <a16:creationId xmlns:a16="http://schemas.microsoft.com/office/drawing/2014/main" id="{97A80FC8-5912-C479-7C16-855A06A4EE85}"/>
                </a:ext>
              </a:extLst>
            </p:cNvPr>
            <p:cNvSpPr/>
            <p:nvPr/>
          </p:nvSpPr>
          <p:spPr>
            <a:xfrm>
              <a:off x="2800856" y="2240776"/>
              <a:ext cx="7011" cy="12107"/>
            </a:xfrm>
            <a:custGeom>
              <a:avLst/>
              <a:gdLst>
                <a:gd name="connsiteX0" fmla="*/ 6815 w 7011"/>
                <a:gd name="connsiteY0" fmla="*/ 5436 h 12107"/>
                <a:gd name="connsiteX1" fmla="*/ 4566 w 7011"/>
                <a:gd name="connsiteY1" fmla="*/ 12071 h 12107"/>
                <a:gd name="connsiteX2" fmla="*/ 181 w 7011"/>
                <a:gd name="connsiteY2" fmla="*/ 6616 h 12107"/>
                <a:gd name="connsiteX3" fmla="*/ 2466 w 7011"/>
                <a:gd name="connsiteY3" fmla="*/ 19 h 12107"/>
                <a:gd name="connsiteX4" fmla="*/ 6815 w 7011"/>
                <a:gd name="connsiteY4" fmla="*/ 5436 h 1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1" h="12107">
                  <a:moveTo>
                    <a:pt x="6815" y="5436"/>
                  </a:moveTo>
                  <a:cubicBezTo>
                    <a:pt x="7404" y="8790"/>
                    <a:pt x="6409" y="11739"/>
                    <a:pt x="4566" y="12071"/>
                  </a:cubicBezTo>
                  <a:cubicBezTo>
                    <a:pt x="2724" y="12402"/>
                    <a:pt x="881" y="9933"/>
                    <a:pt x="181" y="6616"/>
                  </a:cubicBezTo>
                  <a:cubicBezTo>
                    <a:pt x="-520" y="3299"/>
                    <a:pt x="623" y="313"/>
                    <a:pt x="2466" y="19"/>
                  </a:cubicBezTo>
                  <a:cubicBezTo>
                    <a:pt x="4308" y="-276"/>
                    <a:pt x="6188" y="2009"/>
                    <a:pt x="6815" y="5436"/>
                  </a:cubicBezTo>
                  <a:close/>
                </a:path>
              </a:pathLst>
            </a:custGeom>
            <a:noFill/>
            <a:ln w="3677" cap="rnd">
              <a:solidFill>
                <a:srgbClr val="263238"/>
              </a:solidFill>
              <a:prstDash val="solid"/>
              <a:round/>
            </a:ln>
          </p:spPr>
          <p:txBody>
            <a:bodyPr rtlCol="0" anchor="ctr"/>
            <a:lstStyle/>
            <a:p>
              <a:endParaRPr lang="en-US" dirty="0"/>
            </a:p>
          </p:txBody>
        </p:sp>
        <p:sp>
          <p:nvSpPr>
            <p:cNvPr id="5184" name="Freeform: Shape 5183">
              <a:extLst>
                <a:ext uri="{FF2B5EF4-FFF2-40B4-BE49-F238E27FC236}">
                  <a16:creationId xmlns:a16="http://schemas.microsoft.com/office/drawing/2014/main" id="{4F1AD624-8A52-6791-C229-40F79B501BC4}"/>
                </a:ext>
              </a:extLst>
            </p:cNvPr>
            <p:cNvSpPr/>
            <p:nvPr/>
          </p:nvSpPr>
          <p:spPr>
            <a:xfrm>
              <a:off x="2794209" y="2229904"/>
              <a:ext cx="17174" cy="4042"/>
            </a:xfrm>
            <a:custGeom>
              <a:avLst/>
              <a:gdLst>
                <a:gd name="connsiteX0" fmla="*/ -28 w 17174"/>
                <a:gd name="connsiteY0" fmla="*/ 4035 h 4042"/>
                <a:gd name="connsiteX1" fmla="*/ 17147 w 17174"/>
                <a:gd name="connsiteY1" fmla="*/ 2819 h 4042"/>
              </a:gdLst>
              <a:ahLst/>
              <a:cxnLst>
                <a:cxn ang="0">
                  <a:pos x="connsiteX0" y="connsiteY0"/>
                </a:cxn>
                <a:cxn ang="0">
                  <a:pos x="connsiteX1" y="connsiteY1"/>
                </a:cxn>
              </a:cxnLst>
              <a:rect l="l" t="t" r="r" b="b"/>
              <a:pathLst>
                <a:path w="17174" h="4042">
                  <a:moveTo>
                    <a:pt x="-28" y="4035"/>
                  </a:moveTo>
                  <a:cubicBezTo>
                    <a:pt x="4476" y="-844"/>
                    <a:pt x="11999" y="-1375"/>
                    <a:pt x="17147" y="2819"/>
                  </a:cubicBezTo>
                </a:path>
              </a:pathLst>
            </a:custGeom>
            <a:noFill/>
            <a:ln w="3677" cap="rnd">
              <a:solidFill>
                <a:srgbClr val="263238"/>
              </a:solidFill>
              <a:prstDash val="solid"/>
              <a:round/>
            </a:ln>
          </p:spPr>
          <p:txBody>
            <a:bodyPr rtlCol="0" anchor="ctr"/>
            <a:lstStyle/>
            <a:p>
              <a:endParaRPr lang="en-US" dirty="0"/>
            </a:p>
          </p:txBody>
        </p:sp>
        <p:sp>
          <p:nvSpPr>
            <p:cNvPr id="5185" name="Freeform: Shape 5184">
              <a:extLst>
                <a:ext uri="{FF2B5EF4-FFF2-40B4-BE49-F238E27FC236}">
                  <a16:creationId xmlns:a16="http://schemas.microsoft.com/office/drawing/2014/main" id="{8D061395-3F00-73A7-D471-2E1A6EEBB057}"/>
                </a:ext>
              </a:extLst>
            </p:cNvPr>
            <p:cNvSpPr/>
            <p:nvPr/>
          </p:nvSpPr>
          <p:spPr>
            <a:xfrm>
              <a:off x="2811973" y="2287241"/>
              <a:ext cx="18428" cy="14079"/>
            </a:xfrm>
            <a:custGeom>
              <a:avLst/>
              <a:gdLst>
                <a:gd name="connsiteX0" fmla="*/ -28 w 18428"/>
                <a:gd name="connsiteY0" fmla="*/ 14072 h 14079"/>
                <a:gd name="connsiteX1" fmla="*/ 18400 w 18428"/>
                <a:gd name="connsiteY1" fmla="*/ -7 h 14079"/>
              </a:gdLst>
              <a:ahLst/>
              <a:cxnLst>
                <a:cxn ang="0">
                  <a:pos x="connsiteX0" y="connsiteY0"/>
                </a:cxn>
                <a:cxn ang="0">
                  <a:pos x="connsiteX1" y="connsiteY1"/>
                </a:cxn>
              </a:cxnLst>
              <a:rect l="l" t="t" r="r" b="b"/>
              <a:pathLst>
                <a:path w="18428" h="14079">
                  <a:moveTo>
                    <a:pt x="-28" y="14072"/>
                  </a:moveTo>
                  <a:cubicBezTo>
                    <a:pt x="-28" y="14072"/>
                    <a:pt x="14051" y="9760"/>
                    <a:pt x="18400" y="-7"/>
                  </a:cubicBezTo>
                </a:path>
              </a:pathLst>
            </a:custGeom>
            <a:noFill/>
            <a:ln w="3677" cap="rnd">
              <a:solidFill>
                <a:srgbClr val="FFFFFF"/>
              </a:solidFill>
              <a:prstDash val="solid"/>
              <a:round/>
            </a:ln>
          </p:spPr>
          <p:txBody>
            <a:bodyPr rtlCol="0" anchor="ctr"/>
            <a:lstStyle/>
            <a:p>
              <a:endParaRPr lang="en-US" dirty="0"/>
            </a:p>
          </p:txBody>
        </p:sp>
        <p:sp>
          <p:nvSpPr>
            <p:cNvPr id="5186" name="Freeform: Shape 5185">
              <a:extLst>
                <a:ext uri="{FF2B5EF4-FFF2-40B4-BE49-F238E27FC236}">
                  <a16:creationId xmlns:a16="http://schemas.microsoft.com/office/drawing/2014/main" id="{B3ADD4B1-4E08-CE44-1A54-7B7A0F210891}"/>
                </a:ext>
              </a:extLst>
            </p:cNvPr>
            <p:cNvSpPr/>
            <p:nvPr/>
          </p:nvSpPr>
          <p:spPr>
            <a:xfrm>
              <a:off x="2921953" y="2575910"/>
              <a:ext cx="121481" cy="235981"/>
            </a:xfrm>
            <a:custGeom>
              <a:avLst/>
              <a:gdLst>
                <a:gd name="connsiteX0" fmla="*/ 54483 w 121481"/>
                <a:gd name="connsiteY0" fmla="*/ 2268 h 235981"/>
                <a:gd name="connsiteX1" fmla="*/ 16853 w 121481"/>
                <a:gd name="connsiteY1" fmla="*/ 163147 h 235981"/>
                <a:gd name="connsiteX2" fmla="*/ -28 w 121481"/>
                <a:gd name="connsiteY2" fmla="*/ 203173 h 235981"/>
                <a:gd name="connsiteX3" fmla="*/ 37603 w 121481"/>
                <a:gd name="connsiteY3" fmla="*/ 235975 h 235981"/>
                <a:gd name="connsiteX4" fmla="*/ 47996 w 121481"/>
                <a:gd name="connsiteY4" fmla="*/ 206490 h 235981"/>
                <a:gd name="connsiteX5" fmla="*/ 53598 w 121481"/>
                <a:gd name="connsiteY5" fmla="*/ 165653 h 235981"/>
                <a:gd name="connsiteX6" fmla="*/ 116807 w 121481"/>
                <a:gd name="connsiteY6" fmla="*/ 33596 h 235981"/>
                <a:gd name="connsiteX7" fmla="*/ 119239 w 121481"/>
                <a:gd name="connsiteY7" fmla="*/ 1605 h 235981"/>
                <a:gd name="connsiteX8" fmla="*/ 54483 w 121481"/>
                <a:gd name="connsiteY8" fmla="*/ 2268 h 23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481" h="235981">
                  <a:moveTo>
                    <a:pt x="54483" y="2268"/>
                  </a:moveTo>
                  <a:cubicBezTo>
                    <a:pt x="54483" y="2268"/>
                    <a:pt x="20059" y="155149"/>
                    <a:pt x="16853" y="163147"/>
                  </a:cubicBezTo>
                  <a:cubicBezTo>
                    <a:pt x="13646" y="171145"/>
                    <a:pt x="-28" y="203173"/>
                    <a:pt x="-28" y="203173"/>
                  </a:cubicBezTo>
                  <a:lnTo>
                    <a:pt x="37603" y="235975"/>
                  </a:lnTo>
                  <a:cubicBezTo>
                    <a:pt x="37603" y="235975"/>
                    <a:pt x="43205" y="227166"/>
                    <a:pt x="47996" y="206490"/>
                  </a:cubicBezTo>
                  <a:cubicBezTo>
                    <a:pt x="50978" y="193052"/>
                    <a:pt x="52850" y="179397"/>
                    <a:pt x="53598" y="165653"/>
                  </a:cubicBezTo>
                  <a:cubicBezTo>
                    <a:pt x="53598" y="165653"/>
                    <a:pt x="108035" y="49629"/>
                    <a:pt x="116807" y="33596"/>
                  </a:cubicBezTo>
                  <a:cubicBezTo>
                    <a:pt x="125579" y="17564"/>
                    <a:pt x="119239" y="5586"/>
                    <a:pt x="119239" y="1605"/>
                  </a:cubicBezTo>
                  <a:cubicBezTo>
                    <a:pt x="119239" y="-2375"/>
                    <a:pt x="54483" y="2268"/>
                    <a:pt x="54483" y="2268"/>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187" name="Freeform: Shape 5186">
              <a:extLst>
                <a:ext uri="{FF2B5EF4-FFF2-40B4-BE49-F238E27FC236}">
                  <a16:creationId xmlns:a16="http://schemas.microsoft.com/office/drawing/2014/main" id="{BBAA2F57-EE11-FDC8-B5F6-640AE3237C82}"/>
                </a:ext>
              </a:extLst>
            </p:cNvPr>
            <p:cNvSpPr/>
            <p:nvPr/>
          </p:nvSpPr>
          <p:spPr>
            <a:xfrm>
              <a:off x="2943576" y="2349381"/>
              <a:ext cx="112678" cy="239071"/>
            </a:xfrm>
            <a:custGeom>
              <a:avLst/>
              <a:gdLst>
                <a:gd name="connsiteX0" fmla="*/ 8018 w 112678"/>
                <a:gd name="connsiteY0" fmla="*/ 54319 h 239071"/>
                <a:gd name="connsiteX1" fmla="*/ 21 w 112678"/>
                <a:gd name="connsiteY1" fmla="*/ 95930 h 239071"/>
                <a:gd name="connsiteX2" fmla="*/ 19223 w 112678"/>
                <a:gd name="connsiteY2" fmla="*/ 191204 h 239071"/>
                <a:gd name="connsiteX3" fmla="*/ 12847 w 112678"/>
                <a:gd name="connsiteY3" fmla="*/ 203182 h 239071"/>
                <a:gd name="connsiteX4" fmla="*/ 20845 w 112678"/>
                <a:gd name="connsiteY4" fmla="*/ 214239 h 239071"/>
                <a:gd name="connsiteX5" fmla="*/ 20845 w 112678"/>
                <a:gd name="connsiteY5" fmla="*/ 227876 h 239071"/>
                <a:gd name="connsiteX6" fmla="*/ 58438 w 112678"/>
                <a:gd name="connsiteY6" fmla="*/ 238933 h 239071"/>
                <a:gd name="connsiteX7" fmla="*/ 106351 w 112678"/>
                <a:gd name="connsiteY7" fmla="*/ 230124 h 239071"/>
                <a:gd name="connsiteX8" fmla="*/ 111179 w 112678"/>
                <a:gd name="connsiteY8" fmla="*/ 212507 h 239071"/>
                <a:gd name="connsiteX9" fmla="*/ 107346 w 112678"/>
                <a:gd name="connsiteY9" fmla="*/ 206389 h 239071"/>
                <a:gd name="connsiteX10" fmla="*/ 110553 w 112678"/>
                <a:gd name="connsiteY10" fmla="*/ 190393 h 239071"/>
                <a:gd name="connsiteX11" fmla="*/ 104140 w 112678"/>
                <a:gd name="connsiteY11" fmla="*/ 167174 h 239071"/>
                <a:gd name="connsiteX12" fmla="*/ 93083 w 112678"/>
                <a:gd name="connsiteY12" fmla="*/ 66335 h 239071"/>
                <a:gd name="connsiteX13" fmla="*/ 30648 w 112678"/>
                <a:gd name="connsiteY13" fmla="*/ -7 h 2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2678" h="239071">
                  <a:moveTo>
                    <a:pt x="8018" y="54319"/>
                  </a:moveTo>
                  <a:cubicBezTo>
                    <a:pt x="8018" y="54319"/>
                    <a:pt x="-753" y="82330"/>
                    <a:pt x="21" y="95930"/>
                  </a:cubicBezTo>
                  <a:cubicBezTo>
                    <a:pt x="795" y="109530"/>
                    <a:pt x="19223" y="191204"/>
                    <a:pt x="19223" y="191204"/>
                  </a:cubicBezTo>
                  <a:cubicBezTo>
                    <a:pt x="19223" y="191204"/>
                    <a:pt x="9640" y="200013"/>
                    <a:pt x="12847" y="203182"/>
                  </a:cubicBezTo>
                  <a:cubicBezTo>
                    <a:pt x="15825" y="206632"/>
                    <a:pt x="18500" y="210333"/>
                    <a:pt x="20845" y="214239"/>
                  </a:cubicBezTo>
                  <a:cubicBezTo>
                    <a:pt x="20845" y="214239"/>
                    <a:pt x="13473" y="219841"/>
                    <a:pt x="20845" y="227876"/>
                  </a:cubicBezTo>
                  <a:cubicBezTo>
                    <a:pt x="28216" y="235911"/>
                    <a:pt x="24825" y="239854"/>
                    <a:pt x="58438" y="238933"/>
                  </a:cubicBezTo>
                  <a:cubicBezTo>
                    <a:pt x="92051" y="238012"/>
                    <a:pt x="102481" y="236501"/>
                    <a:pt x="106351" y="230124"/>
                  </a:cubicBezTo>
                  <a:cubicBezTo>
                    <a:pt x="110221" y="223748"/>
                    <a:pt x="115160" y="219067"/>
                    <a:pt x="111179" y="212507"/>
                  </a:cubicBezTo>
                  <a:lnTo>
                    <a:pt x="107346" y="206389"/>
                  </a:lnTo>
                  <a:cubicBezTo>
                    <a:pt x="109853" y="201450"/>
                    <a:pt x="110962" y="195918"/>
                    <a:pt x="110553" y="190393"/>
                  </a:cubicBezTo>
                  <a:cubicBezTo>
                    <a:pt x="109742" y="181585"/>
                    <a:pt x="104140" y="171191"/>
                    <a:pt x="104140" y="167174"/>
                  </a:cubicBezTo>
                  <a:cubicBezTo>
                    <a:pt x="104140" y="163156"/>
                    <a:pt x="103366" y="108756"/>
                    <a:pt x="93083" y="66335"/>
                  </a:cubicBezTo>
                  <a:cubicBezTo>
                    <a:pt x="82800" y="23913"/>
                    <a:pt x="38683" y="693"/>
                    <a:pt x="30648" y="-7"/>
                  </a:cubicBezTo>
                </a:path>
              </a:pathLst>
            </a:custGeom>
            <a:solidFill>
              <a:srgbClr val="EAE4E4"/>
            </a:solidFill>
            <a:ln w="3677" cap="flat">
              <a:solidFill>
                <a:srgbClr val="263238"/>
              </a:solidFill>
              <a:prstDash val="solid"/>
              <a:miter/>
            </a:ln>
          </p:spPr>
          <p:txBody>
            <a:bodyPr rtlCol="0" anchor="ctr"/>
            <a:lstStyle/>
            <a:p>
              <a:endParaRPr lang="en-US" dirty="0"/>
            </a:p>
          </p:txBody>
        </p:sp>
        <p:sp>
          <p:nvSpPr>
            <p:cNvPr id="5188" name="Freeform: Shape 5187">
              <a:extLst>
                <a:ext uri="{FF2B5EF4-FFF2-40B4-BE49-F238E27FC236}">
                  <a16:creationId xmlns:a16="http://schemas.microsoft.com/office/drawing/2014/main" id="{5398F663-A7A6-EAB1-8068-C1C2662084EB}"/>
                </a:ext>
              </a:extLst>
            </p:cNvPr>
            <p:cNvSpPr/>
            <p:nvPr/>
          </p:nvSpPr>
          <p:spPr>
            <a:xfrm>
              <a:off x="2477255" y="2802935"/>
              <a:ext cx="31648" cy="151111"/>
            </a:xfrm>
            <a:custGeom>
              <a:avLst/>
              <a:gdLst>
                <a:gd name="connsiteX0" fmla="*/ 2725 w 31648"/>
                <a:gd name="connsiteY0" fmla="*/ 4231 h 151111"/>
                <a:gd name="connsiteX1" fmla="*/ 4015 w 31648"/>
                <a:gd name="connsiteY1" fmla="*/ 56310 h 151111"/>
                <a:gd name="connsiteX2" fmla="*/ 846 w 31648"/>
                <a:gd name="connsiteY2" fmla="*/ 110931 h 151111"/>
                <a:gd name="connsiteX3" fmla="*/ 29115 w 31648"/>
                <a:gd name="connsiteY3" fmla="*/ 151104 h 151111"/>
                <a:gd name="connsiteX4" fmla="*/ 31621 w 31648"/>
                <a:gd name="connsiteY4" fmla="*/ -7 h 151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48" h="151111">
                  <a:moveTo>
                    <a:pt x="2725" y="4231"/>
                  </a:moveTo>
                  <a:cubicBezTo>
                    <a:pt x="2725" y="4231"/>
                    <a:pt x="4015" y="54430"/>
                    <a:pt x="4015" y="56310"/>
                  </a:cubicBezTo>
                  <a:cubicBezTo>
                    <a:pt x="4015" y="58189"/>
                    <a:pt x="-2287" y="93977"/>
                    <a:pt x="846" y="110931"/>
                  </a:cubicBezTo>
                  <a:cubicBezTo>
                    <a:pt x="3978" y="127885"/>
                    <a:pt x="29115" y="151104"/>
                    <a:pt x="29115" y="151104"/>
                  </a:cubicBezTo>
                  <a:lnTo>
                    <a:pt x="31621" y="-7"/>
                  </a:ln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189" name="Freeform: Shape 5188">
              <a:extLst>
                <a:ext uri="{FF2B5EF4-FFF2-40B4-BE49-F238E27FC236}">
                  <a16:creationId xmlns:a16="http://schemas.microsoft.com/office/drawing/2014/main" id="{F097FC1E-3CA8-E273-F59A-5517E61A3AE3}"/>
                </a:ext>
              </a:extLst>
            </p:cNvPr>
            <p:cNvSpPr/>
            <p:nvPr/>
          </p:nvSpPr>
          <p:spPr>
            <a:xfrm>
              <a:off x="2458336" y="2459798"/>
              <a:ext cx="109400" cy="370227"/>
            </a:xfrm>
            <a:custGeom>
              <a:avLst/>
              <a:gdLst>
                <a:gd name="connsiteX0" fmla="*/ 97384 w 109400"/>
                <a:gd name="connsiteY0" fmla="*/ 1177 h 370227"/>
                <a:gd name="connsiteX1" fmla="*/ 21460 w 109400"/>
                <a:gd name="connsiteY1" fmla="*/ 100910 h 370227"/>
                <a:gd name="connsiteX2" fmla="*/ -28 w 109400"/>
                <a:gd name="connsiteY2" fmla="*/ 356399 h 370227"/>
                <a:gd name="connsiteX3" fmla="*/ 42173 w 109400"/>
                <a:gd name="connsiteY3" fmla="*/ 370220 h 370227"/>
                <a:gd name="connsiteX4" fmla="*/ 59790 w 109400"/>
                <a:gd name="connsiteY4" fmla="*/ 370220 h 370227"/>
                <a:gd name="connsiteX5" fmla="*/ 48291 w 109400"/>
                <a:gd name="connsiteY5" fmla="*/ 140826 h 370227"/>
                <a:gd name="connsiteX6" fmla="*/ 96647 w 109400"/>
                <a:gd name="connsiteY6" fmla="*/ 37259 h 370227"/>
                <a:gd name="connsiteX7" fmla="*/ 97384 w 109400"/>
                <a:gd name="connsiteY7" fmla="*/ 1177 h 37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00" h="370227">
                  <a:moveTo>
                    <a:pt x="97384" y="1177"/>
                  </a:moveTo>
                  <a:cubicBezTo>
                    <a:pt x="97384" y="1177"/>
                    <a:pt x="23671" y="90959"/>
                    <a:pt x="21460" y="100910"/>
                  </a:cubicBezTo>
                  <a:cubicBezTo>
                    <a:pt x="19248" y="110862"/>
                    <a:pt x="-28" y="354077"/>
                    <a:pt x="-28" y="356399"/>
                  </a:cubicBezTo>
                  <a:cubicBezTo>
                    <a:pt x="-28" y="358721"/>
                    <a:pt x="29900" y="370220"/>
                    <a:pt x="42173" y="370220"/>
                  </a:cubicBezTo>
                  <a:lnTo>
                    <a:pt x="59790" y="370220"/>
                  </a:lnTo>
                  <a:cubicBezTo>
                    <a:pt x="59790" y="370220"/>
                    <a:pt x="39077" y="202966"/>
                    <a:pt x="48291" y="140826"/>
                  </a:cubicBezTo>
                  <a:cubicBezTo>
                    <a:pt x="57505" y="78686"/>
                    <a:pt x="79766" y="61032"/>
                    <a:pt x="96647" y="37259"/>
                  </a:cubicBezTo>
                  <a:cubicBezTo>
                    <a:pt x="113527" y="13487"/>
                    <a:pt x="113453" y="-4941"/>
                    <a:pt x="97384" y="1177"/>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5190" name="Freeform: Shape 5189">
              <a:extLst>
                <a:ext uri="{FF2B5EF4-FFF2-40B4-BE49-F238E27FC236}">
                  <a16:creationId xmlns:a16="http://schemas.microsoft.com/office/drawing/2014/main" id="{1974A4C2-F73C-EF43-3E82-B5AF1E33CC2F}"/>
                </a:ext>
              </a:extLst>
            </p:cNvPr>
            <p:cNvSpPr/>
            <p:nvPr/>
          </p:nvSpPr>
          <p:spPr>
            <a:xfrm>
              <a:off x="2481103" y="3370856"/>
              <a:ext cx="150082" cy="78499"/>
            </a:xfrm>
            <a:custGeom>
              <a:avLst/>
              <a:gdLst>
                <a:gd name="connsiteX0" fmla="*/ 78487 w 150082"/>
                <a:gd name="connsiteY0" fmla="*/ 6148 h 78499"/>
                <a:gd name="connsiteX1" fmla="*/ 48560 w 150082"/>
                <a:gd name="connsiteY1" fmla="*/ 39908 h 78499"/>
                <a:gd name="connsiteX2" fmla="*/ 978 w 150082"/>
                <a:gd name="connsiteY2" fmla="*/ 64455 h 78499"/>
                <a:gd name="connsiteX3" fmla="*/ 2526 w 150082"/>
                <a:gd name="connsiteY3" fmla="*/ 78276 h 78499"/>
                <a:gd name="connsiteX4" fmla="*/ 90760 w 150082"/>
                <a:gd name="connsiteY4" fmla="*/ 77502 h 78499"/>
                <a:gd name="connsiteX5" fmla="*/ 148293 w 150082"/>
                <a:gd name="connsiteY5" fmla="*/ 75180 h 78499"/>
                <a:gd name="connsiteX6" fmla="*/ 145197 w 150082"/>
                <a:gd name="connsiteY6" fmla="*/ 11529 h 78499"/>
                <a:gd name="connsiteX7" fmla="*/ 141511 w 150082"/>
                <a:gd name="connsiteY7" fmla="*/ 1541 h 78499"/>
                <a:gd name="connsiteX8" fmla="*/ 83979 w 150082"/>
                <a:gd name="connsiteY8" fmla="*/ -7 h 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082" h="78499">
                  <a:moveTo>
                    <a:pt x="78487" y="6148"/>
                  </a:moveTo>
                  <a:cubicBezTo>
                    <a:pt x="78487" y="6148"/>
                    <a:pt x="59285" y="33753"/>
                    <a:pt x="48560" y="39908"/>
                  </a:cubicBezTo>
                  <a:cubicBezTo>
                    <a:pt x="37834" y="46064"/>
                    <a:pt x="2526" y="60622"/>
                    <a:pt x="978" y="64455"/>
                  </a:cubicBezTo>
                  <a:cubicBezTo>
                    <a:pt x="-570" y="68288"/>
                    <a:pt x="-533" y="77502"/>
                    <a:pt x="2526" y="78276"/>
                  </a:cubicBezTo>
                  <a:cubicBezTo>
                    <a:pt x="5585" y="79050"/>
                    <a:pt x="58511" y="77502"/>
                    <a:pt x="90760" y="77502"/>
                  </a:cubicBezTo>
                  <a:cubicBezTo>
                    <a:pt x="123009" y="77502"/>
                    <a:pt x="144460" y="79013"/>
                    <a:pt x="148293" y="75180"/>
                  </a:cubicBezTo>
                  <a:cubicBezTo>
                    <a:pt x="152126" y="71347"/>
                    <a:pt x="149067" y="21480"/>
                    <a:pt x="145197" y="11529"/>
                  </a:cubicBezTo>
                  <a:lnTo>
                    <a:pt x="141511" y="1541"/>
                  </a:lnTo>
                  <a:lnTo>
                    <a:pt x="83979" y="-7"/>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191" name="Freeform: Shape 5190">
              <a:extLst>
                <a:ext uri="{FF2B5EF4-FFF2-40B4-BE49-F238E27FC236}">
                  <a16:creationId xmlns:a16="http://schemas.microsoft.com/office/drawing/2014/main" id="{66F3C818-09F6-D1EE-BDFF-19CA13AD037B}"/>
                </a:ext>
              </a:extLst>
            </p:cNvPr>
            <p:cNvSpPr/>
            <p:nvPr/>
          </p:nvSpPr>
          <p:spPr>
            <a:xfrm>
              <a:off x="2481114" y="3441436"/>
              <a:ext cx="149673" cy="7905"/>
            </a:xfrm>
            <a:custGeom>
              <a:avLst/>
              <a:gdLst>
                <a:gd name="connsiteX0" fmla="*/ 149646 w 149673"/>
                <a:gd name="connsiteY0" fmla="*/ -7 h 7905"/>
                <a:gd name="connsiteX1" fmla="*/ -28 w 149673"/>
                <a:gd name="connsiteY1" fmla="*/ -7 h 7905"/>
                <a:gd name="connsiteX2" fmla="*/ 2515 w 149673"/>
                <a:gd name="connsiteY2" fmla="*/ 7696 h 7905"/>
                <a:gd name="connsiteX3" fmla="*/ 90749 w 149673"/>
                <a:gd name="connsiteY3" fmla="*/ 6922 h 7905"/>
                <a:gd name="connsiteX4" fmla="*/ 148282 w 149673"/>
                <a:gd name="connsiteY4" fmla="*/ 4600 h 7905"/>
                <a:gd name="connsiteX5" fmla="*/ 149646 w 149673"/>
                <a:gd name="connsiteY5" fmla="*/ -7 h 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673" h="7905">
                  <a:moveTo>
                    <a:pt x="149646" y="-7"/>
                  </a:moveTo>
                  <a:lnTo>
                    <a:pt x="-28" y="-7"/>
                  </a:lnTo>
                  <a:cubicBezTo>
                    <a:pt x="-28" y="3679"/>
                    <a:pt x="636" y="7364"/>
                    <a:pt x="2515" y="7696"/>
                  </a:cubicBezTo>
                  <a:cubicBezTo>
                    <a:pt x="5574" y="8433"/>
                    <a:pt x="58500" y="6922"/>
                    <a:pt x="90749" y="6922"/>
                  </a:cubicBezTo>
                  <a:cubicBezTo>
                    <a:pt x="122999" y="6922"/>
                    <a:pt x="144449" y="8433"/>
                    <a:pt x="148282" y="4600"/>
                  </a:cubicBezTo>
                  <a:cubicBezTo>
                    <a:pt x="149119" y="3203"/>
                    <a:pt x="149587" y="1618"/>
                    <a:pt x="149646" y="-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192" name="Freeform: Shape 5191">
              <a:extLst>
                <a:ext uri="{FF2B5EF4-FFF2-40B4-BE49-F238E27FC236}">
                  <a16:creationId xmlns:a16="http://schemas.microsoft.com/office/drawing/2014/main" id="{21727447-CCAD-463A-3D56-948C51DC87FE}"/>
                </a:ext>
              </a:extLst>
            </p:cNvPr>
            <p:cNvSpPr/>
            <p:nvPr/>
          </p:nvSpPr>
          <p:spPr>
            <a:xfrm>
              <a:off x="2483657" y="2786903"/>
              <a:ext cx="143024" cy="602784"/>
            </a:xfrm>
            <a:custGeom>
              <a:avLst/>
              <a:gdLst>
                <a:gd name="connsiteX0" fmla="*/ 2257 w 143024"/>
                <a:gd name="connsiteY0" fmla="*/ 11640 h 602784"/>
                <a:gd name="connsiteX1" fmla="*/ 12246 w 143024"/>
                <a:gd name="connsiteY1" fmla="*/ 58447 h 602784"/>
                <a:gd name="connsiteX2" fmla="*/ 22971 w 143024"/>
                <a:gd name="connsiteY2" fmla="*/ 233368 h 602784"/>
                <a:gd name="connsiteX3" fmla="*/ 35244 w 143024"/>
                <a:gd name="connsiteY3" fmla="*/ 337708 h 602784"/>
                <a:gd name="connsiteX4" fmla="*/ 58279 w 143024"/>
                <a:gd name="connsiteY4" fmla="*/ 445108 h 602784"/>
                <a:gd name="connsiteX5" fmla="*/ 71326 w 143024"/>
                <a:gd name="connsiteY5" fmla="*/ 569388 h 602784"/>
                <a:gd name="connsiteX6" fmla="*/ 65945 w 143024"/>
                <a:gd name="connsiteY6" fmla="*/ 577054 h 602784"/>
                <a:gd name="connsiteX7" fmla="*/ 69004 w 143024"/>
                <a:gd name="connsiteY7" fmla="*/ 599168 h 602784"/>
                <a:gd name="connsiteX8" fmla="*/ 96647 w 143024"/>
                <a:gd name="connsiteY8" fmla="*/ 601453 h 602784"/>
                <a:gd name="connsiteX9" fmla="*/ 134203 w 143024"/>
                <a:gd name="connsiteY9" fmla="*/ 602227 h 602784"/>
                <a:gd name="connsiteX10" fmla="*/ 142643 w 143024"/>
                <a:gd name="connsiteY10" fmla="*/ 595335 h 602784"/>
                <a:gd name="connsiteX11" fmla="*/ 142643 w 143024"/>
                <a:gd name="connsiteY11" fmla="*/ 570788 h 602784"/>
                <a:gd name="connsiteX12" fmla="*/ 137299 w 143024"/>
                <a:gd name="connsiteY12" fmla="*/ 537028 h 602784"/>
                <a:gd name="connsiteX13" fmla="*/ 131918 w 143024"/>
                <a:gd name="connsiteY13" fmla="*/ 325288 h 602784"/>
                <a:gd name="connsiteX14" fmla="*/ 134203 w 143024"/>
                <a:gd name="connsiteY14" fmla="*/ 7659 h 602784"/>
                <a:gd name="connsiteX15" fmla="*/ -28 w 143024"/>
                <a:gd name="connsiteY15" fmla="*/ -7 h 602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3024" h="602784">
                  <a:moveTo>
                    <a:pt x="2257" y="11640"/>
                  </a:moveTo>
                  <a:lnTo>
                    <a:pt x="12246" y="58447"/>
                  </a:lnTo>
                  <a:cubicBezTo>
                    <a:pt x="12246" y="58447"/>
                    <a:pt x="10698" y="180442"/>
                    <a:pt x="22971" y="233368"/>
                  </a:cubicBezTo>
                  <a:cubicBezTo>
                    <a:pt x="30552" y="267648"/>
                    <a:pt x="34665" y="302606"/>
                    <a:pt x="35244" y="337708"/>
                  </a:cubicBezTo>
                  <a:cubicBezTo>
                    <a:pt x="35244" y="337708"/>
                    <a:pt x="52124" y="421335"/>
                    <a:pt x="58279" y="445108"/>
                  </a:cubicBezTo>
                  <a:cubicBezTo>
                    <a:pt x="64434" y="468880"/>
                    <a:pt x="71326" y="569388"/>
                    <a:pt x="71326" y="569388"/>
                  </a:cubicBezTo>
                  <a:cubicBezTo>
                    <a:pt x="71326" y="569388"/>
                    <a:pt x="65171" y="573995"/>
                    <a:pt x="65945" y="577054"/>
                  </a:cubicBezTo>
                  <a:cubicBezTo>
                    <a:pt x="66719" y="580113"/>
                    <a:pt x="69004" y="599168"/>
                    <a:pt x="69004" y="599168"/>
                  </a:cubicBezTo>
                  <a:cubicBezTo>
                    <a:pt x="69004" y="599168"/>
                    <a:pt x="72063" y="599168"/>
                    <a:pt x="96647" y="601453"/>
                  </a:cubicBezTo>
                  <a:cubicBezTo>
                    <a:pt x="109111" y="602905"/>
                    <a:pt x="121687" y="603163"/>
                    <a:pt x="134203" y="602227"/>
                  </a:cubicBezTo>
                  <a:lnTo>
                    <a:pt x="142643" y="595335"/>
                  </a:lnTo>
                  <a:cubicBezTo>
                    <a:pt x="143115" y="587160"/>
                    <a:pt x="143115" y="578963"/>
                    <a:pt x="142643" y="570788"/>
                  </a:cubicBezTo>
                  <a:cubicBezTo>
                    <a:pt x="141906" y="556967"/>
                    <a:pt x="137299" y="546205"/>
                    <a:pt x="137299" y="537028"/>
                  </a:cubicBezTo>
                  <a:cubicBezTo>
                    <a:pt x="137299" y="527850"/>
                    <a:pt x="131918" y="325288"/>
                    <a:pt x="131918" y="325288"/>
                  </a:cubicBezTo>
                  <a:lnTo>
                    <a:pt x="134203" y="7659"/>
                  </a:lnTo>
                  <a:lnTo>
                    <a:pt x="-28" y="-7"/>
                  </a:ln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193" name="Freeform: Shape 5192">
              <a:extLst>
                <a:ext uri="{FF2B5EF4-FFF2-40B4-BE49-F238E27FC236}">
                  <a16:creationId xmlns:a16="http://schemas.microsoft.com/office/drawing/2014/main" id="{A95106C4-A53A-9A31-6B46-8DFDC803BF85}"/>
                </a:ext>
              </a:extLst>
            </p:cNvPr>
            <p:cNvSpPr/>
            <p:nvPr/>
          </p:nvSpPr>
          <p:spPr>
            <a:xfrm>
              <a:off x="2562677" y="3375463"/>
              <a:ext cx="149055" cy="76821"/>
            </a:xfrm>
            <a:custGeom>
              <a:avLst/>
              <a:gdLst>
                <a:gd name="connsiteX0" fmla="*/ 72063 w 149055"/>
                <a:gd name="connsiteY0" fmla="*/ -7 h 76821"/>
                <a:gd name="connsiteX1" fmla="*/ 58279 w 149055"/>
                <a:gd name="connsiteY1" fmla="*/ 26087 h 76821"/>
                <a:gd name="connsiteX2" fmla="*/ 11472 w 149055"/>
                <a:gd name="connsiteY2" fmla="*/ 57526 h 76821"/>
                <a:gd name="connsiteX3" fmla="*/ -28 w 149055"/>
                <a:gd name="connsiteY3" fmla="*/ 76728 h 76821"/>
                <a:gd name="connsiteX4" fmla="*/ 111979 w 149055"/>
                <a:gd name="connsiteY4" fmla="*/ 74406 h 76821"/>
                <a:gd name="connsiteX5" fmla="*/ 148835 w 149055"/>
                <a:gd name="connsiteY5" fmla="*/ 72895 h 76821"/>
                <a:gd name="connsiteX6" fmla="*/ 148061 w 149055"/>
                <a:gd name="connsiteY6" fmla="*/ 51408 h 76821"/>
                <a:gd name="connsiteX7" fmla="*/ 145002 w 149055"/>
                <a:gd name="connsiteY7" fmla="*/ 10866 h 7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055" h="76821">
                  <a:moveTo>
                    <a:pt x="72063" y="-7"/>
                  </a:moveTo>
                  <a:cubicBezTo>
                    <a:pt x="68345" y="9126"/>
                    <a:pt x="63726" y="17868"/>
                    <a:pt x="58279" y="26087"/>
                  </a:cubicBezTo>
                  <a:cubicBezTo>
                    <a:pt x="51350" y="35301"/>
                    <a:pt x="22971" y="51408"/>
                    <a:pt x="11472" y="57526"/>
                  </a:cubicBezTo>
                  <a:cubicBezTo>
                    <a:pt x="4579" y="61510"/>
                    <a:pt x="230" y="68771"/>
                    <a:pt x="-28" y="76728"/>
                  </a:cubicBezTo>
                  <a:cubicBezTo>
                    <a:pt x="-28" y="76728"/>
                    <a:pt x="26030" y="77502"/>
                    <a:pt x="111979" y="74406"/>
                  </a:cubicBezTo>
                  <a:lnTo>
                    <a:pt x="148835" y="72895"/>
                  </a:lnTo>
                  <a:cubicBezTo>
                    <a:pt x="149252" y="65723"/>
                    <a:pt x="148994" y="58528"/>
                    <a:pt x="148061" y="51408"/>
                  </a:cubicBezTo>
                  <a:cubicBezTo>
                    <a:pt x="146550" y="39908"/>
                    <a:pt x="145002" y="10866"/>
                    <a:pt x="145002" y="10866"/>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194" name="Freeform: Shape 5193">
              <a:extLst>
                <a:ext uri="{FF2B5EF4-FFF2-40B4-BE49-F238E27FC236}">
                  <a16:creationId xmlns:a16="http://schemas.microsoft.com/office/drawing/2014/main" id="{CC47732E-D90E-9011-7AEB-75A2F1F15B3C}"/>
                </a:ext>
              </a:extLst>
            </p:cNvPr>
            <p:cNvSpPr/>
            <p:nvPr/>
          </p:nvSpPr>
          <p:spPr>
            <a:xfrm>
              <a:off x="2562677" y="3435944"/>
              <a:ext cx="149042" cy="16259"/>
            </a:xfrm>
            <a:custGeom>
              <a:avLst/>
              <a:gdLst>
                <a:gd name="connsiteX0" fmla="*/ 111979 w 149042"/>
                <a:gd name="connsiteY0" fmla="*/ 13925 h 16259"/>
                <a:gd name="connsiteX1" fmla="*/ 148835 w 149042"/>
                <a:gd name="connsiteY1" fmla="*/ 12414 h 16259"/>
                <a:gd name="connsiteX2" fmla="*/ 148835 w 149042"/>
                <a:gd name="connsiteY2" fmla="*/ -7 h 16259"/>
                <a:gd name="connsiteX3" fmla="*/ 1999 w 149042"/>
                <a:gd name="connsiteY3" fmla="*/ 7364 h 16259"/>
                <a:gd name="connsiteX4" fmla="*/ -28 w 149042"/>
                <a:gd name="connsiteY4" fmla="*/ 16136 h 16259"/>
                <a:gd name="connsiteX5" fmla="*/ 111979 w 149042"/>
                <a:gd name="connsiteY5" fmla="*/ 13925 h 16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042" h="16259">
                  <a:moveTo>
                    <a:pt x="111979" y="13925"/>
                  </a:moveTo>
                  <a:lnTo>
                    <a:pt x="148835" y="12414"/>
                  </a:lnTo>
                  <a:cubicBezTo>
                    <a:pt x="149075" y="8278"/>
                    <a:pt x="149075" y="4128"/>
                    <a:pt x="148835" y="-7"/>
                  </a:cubicBezTo>
                  <a:lnTo>
                    <a:pt x="1999" y="7364"/>
                  </a:lnTo>
                  <a:cubicBezTo>
                    <a:pt x="787" y="10136"/>
                    <a:pt x="98" y="13110"/>
                    <a:pt x="-28" y="16136"/>
                  </a:cubicBezTo>
                  <a:cubicBezTo>
                    <a:pt x="-28" y="16136"/>
                    <a:pt x="26030" y="17021"/>
                    <a:pt x="111979" y="13925"/>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195" name="Freeform: Shape 5194">
              <a:extLst>
                <a:ext uri="{FF2B5EF4-FFF2-40B4-BE49-F238E27FC236}">
                  <a16:creationId xmlns:a16="http://schemas.microsoft.com/office/drawing/2014/main" id="{09685026-6444-F65D-C1B6-1A0E4F5EEAC0}"/>
                </a:ext>
              </a:extLst>
            </p:cNvPr>
            <p:cNvSpPr/>
            <p:nvPr/>
          </p:nvSpPr>
          <p:spPr>
            <a:xfrm>
              <a:off x="2521103" y="2782333"/>
              <a:ext cx="200786" cy="614162"/>
            </a:xfrm>
            <a:custGeom>
              <a:avLst/>
              <a:gdLst>
                <a:gd name="connsiteX0" fmla="*/ 13830 w 200786"/>
                <a:gd name="connsiteY0" fmla="*/ 70684 h 614162"/>
                <a:gd name="connsiteX1" fmla="*/ 42984 w 200786"/>
                <a:gd name="connsiteY1" fmla="*/ 99063 h 614162"/>
                <a:gd name="connsiteX2" fmla="*/ 66019 w 200786"/>
                <a:gd name="connsiteY2" fmla="*/ 274757 h 614162"/>
                <a:gd name="connsiteX3" fmla="*/ 107445 w 200786"/>
                <a:gd name="connsiteY3" fmla="*/ 521695 h 614162"/>
                <a:gd name="connsiteX4" fmla="*/ 113564 w 200786"/>
                <a:gd name="connsiteY4" fmla="*/ 570825 h 614162"/>
                <a:gd name="connsiteX5" fmla="*/ 110505 w 200786"/>
                <a:gd name="connsiteY5" fmla="*/ 576943 h 614162"/>
                <a:gd name="connsiteX6" fmla="*/ 109657 w 200786"/>
                <a:gd name="connsiteY6" fmla="*/ 603001 h 614162"/>
                <a:gd name="connsiteX7" fmla="*/ 145739 w 200786"/>
                <a:gd name="connsiteY7" fmla="*/ 613726 h 614162"/>
                <a:gd name="connsiteX8" fmla="*/ 188677 w 200786"/>
                <a:gd name="connsiteY8" fmla="*/ 612989 h 614162"/>
                <a:gd name="connsiteX9" fmla="*/ 191773 w 200786"/>
                <a:gd name="connsiteY9" fmla="*/ 589179 h 614162"/>
                <a:gd name="connsiteX10" fmla="*/ 190999 w 200786"/>
                <a:gd name="connsiteY10" fmla="*/ 545468 h 614162"/>
                <a:gd name="connsiteX11" fmla="*/ 200213 w 200786"/>
                <a:gd name="connsiteY11" fmla="*/ 420414 h 614162"/>
                <a:gd name="connsiteX12" fmla="*/ 178726 w 200786"/>
                <a:gd name="connsiteY12" fmla="*/ 267755 h 614162"/>
                <a:gd name="connsiteX13" fmla="*/ 184844 w 200786"/>
                <a:gd name="connsiteY13" fmla="*/ 132713 h 614162"/>
                <a:gd name="connsiteX14" fmla="*/ 192510 w 200786"/>
                <a:gd name="connsiteY14" fmla="*/ 57526 h 614162"/>
                <a:gd name="connsiteX15" fmla="*/ 179500 w 200786"/>
                <a:gd name="connsiteY15" fmla="*/ -7 h 614162"/>
                <a:gd name="connsiteX16" fmla="*/ -28 w 200786"/>
                <a:gd name="connsiteY16" fmla="*/ 767 h 61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0786" h="614162">
                  <a:moveTo>
                    <a:pt x="13830" y="70684"/>
                  </a:moveTo>
                  <a:lnTo>
                    <a:pt x="42984" y="99063"/>
                  </a:lnTo>
                  <a:cubicBezTo>
                    <a:pt x="42984" y="99063"/>
                    <a:pt x="54520" y="209632"/>
                    <a:pt x="66019" y="274757"/>
                  </a:cubicBezTo>
                  <a:cubicBezTo>
                    <a:pt x="77518" y="339883"/>
                    <a:pt x="107445" y="507985"/>
                    <a:pt x="107445" y="521695"/>
                  </a:cubicBezTo>
                  <a:cubicBezTo>
                    <a:pt x="107445" y="535406"/>
                    <a:pt x="113564" y="570825"/>
                    <a:pt x="113564" y="570825"/>
                  </a:cubicBezTo>
                  <a:cubicBezTo>
                    <a:pt x="113564" y="570825"/>
                    <a:pt x="111279" y="571562"/>
                    <a:pt x="110505" y="576943"/>
                  </a:cubicBezTo>
                  <a:cubicBezTo>
                    <a:pt x="109731" y="582324"/>
                    <a:pt x="109657" y="603001"/>
                    <a:pt x="109657" y="603001"/>
                  </a:cubicBezTo>
                  <a:cubicBezTo>
                    <a:pt x="121079" y="608363"/>
                    <a:pt x="133241" y="611979"/>
                    <a:pt x="145739" y="613726"/>
                  </a:cubicBezTo>
                  <a:cubicBezTo>
                    <a:pt x="160051" y="614485"/>
                    <a:pt x="174399" y="614238"/>
                    <a:pt x="188677" y="612989"/>
                  </a:cubicBezTo>
                  <a:cubicBezTo>
                    <a:pt x="190118" y="605109"/>
                    <a:pt x="191150" y="597162"/>
                    <a:pt x="191773" y="589179"/>
                  </a:cubicBezTo>
                  <a:cubicBezTo>
                    <a:pt x="191773" y="583061"/>
                    <a:pt x="189451" y="556193"/>
                    <a:pt x="190999" y="545468"/>
                  </a:cubicBezTo>
                  <a:cubicBezTo>
                    <a:pt x="192547" y="534743"/>
                    <a:pt x="203272" y="480232"/>
                    <a:pt x="200213" y="420414"/>
                  </a:cubicBezTo>
                  <a:cubicBezTo>
                    <a:pt x="197154" y="360596"/>
                    <a:pt x="178726" y="267755"/>
                    <a:pt x="178726" y="267755"/>
                  </a:cubicBezTo>
                  <a:lnTo>
                    <a:pt x="184844" y="132713"/>
                  </a:lnTo>
                  <a:cubicBezTo>
                    <a:pt x="192138" y="108362"/>
                    <a:pt x="194740" y="82846"/>
                    <a:pt x="192510" y="57526"/>
                  </a:cubicBezTo>
                  <a:cubicBezTo>
                    <a:pt x="188824" y="16099"/>
                    <a:pt x="179500" y="-7"/>
                    <a:pt x="179500" y="-7"/>
                  </a:cubicBezTo>
                  <a:lnTo>
                    <a:pt x="-28" y="767"/>
                  </a:lnTo>
                </a:path>
              </a:pathLst>
            </a:custGeom>
            <a:solidFill>
              <a:srgbClr val="FFFFFF"/>
            </a:solidFill>
            <a:ln w="3677" cap="rnd">
              <a:solidFill>
                <a:srgbClr val="263238"/>
              </a:solidFill>
              <a:prstDash val="solid"/>
              <a:round/>
            </a:ln>
          </p:spPr>
          <p:txBody>
            <a:bodyPr rtlCol="0" anchor="ctr"/>
            <a:lstStyle/>
            <a:p>
              <a:endParaRPr lang="en-US" dirty="0"/>
            </a:p>
          </p:txBody>
        </p:sp>
        <p:sp>
          <p:nvSpPr>
            <p:cNvPr id="5196" name="Freeform: Shape 5195">
              <a:extLst>
                <a:ext uri="{FF2B5EF4-FFF2-40B4-BE49-F238E27FC236}">
                  <a16:creationId xmlns:a16="http://schemas.microsoft.com/office/drawing/2014/main" id="{279E55DC-AAB5-7BFF-A736-B2E7E0AA5D32}"/>
                </a:ext>
              </a:extLst>
            </p:cNvPr>
            <p:cNvSpPr/>
            <p:nvPr/>
          </p:nvSpPr>
          <p:spPr>
            <a:xfrm>
              <a:off x="2473521" y="2450310"/>
              <a:ext cx="174975" cy="369859"/>
            </a:xfrm>
            <a:custGeom>
              <a:avLst/>
              <a:gdLst>
                <a:gd name="connsiteX0" fmla="*/ 82199 w 174975"/>
                <a:gd name="connsiteY0" fmla="*/ 10665 h 369859"/>
                <a:gd name="connsiteX1" fmla="*/ 14715 w 174975"/>
                <a:gd name="connsiteY1" fmla="*/ 120497 h 369859"/>
                <a:gd name="connsiteX2" fmla="*/ -28 w 174975"/>
                <a:gd name="connsiteY2" fmla="*/ 352950 h 369859"/>
                <a:gd name="connsiteX3" fmla="*/ 26841 w 174975"/>
                <a:gd name="connsiteY3" fmla="*/ 365997 h 369859"/>
                <a:gd name="connsiteX4" fmla="*/ 89754 w 174975"/>
                <a:gd name="connsiteY4" fmla="*/ 369683 h 369859"/>
                <a:gd name="connsiteX5" fmla="*/ 145039 w 174975"/>
                <a:gd name="connsiteY5" fmla="*/ 355862 h 369859"/>
                <a:gd name="connsiteX6" fmla="*/ 154253 w 174975"/>
                <a:gd name="connsiteY6" fmla="*/ 141063 h 369859"/>
                <a:gd name="connsiteX7" fmla="*/ 172681 w 174975"/>
                <a:gd name="connsiteY7" fmla="*/ 12065 h 369859"/>
                <a:gd name="connsiteX8" fmla="*/ 82199 w 174975"/>
                <a:gd name="connsiteY8" fmla="*/ 10665 h 36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975" h="369859">
                  <a:moveTo>
                    <a:pt x="82199" y="10665"/>
                  </a:moveTo>
                  <a:cubicBezTo>
                    <a:pt x="82199" y="10665"/>
                    <a:pt x="20870" y="86626"/>
                    <a:pt x="14715" y="120497"/>
                  </a:cubicBezTo>
                  <a:cubicBezTo>
                    <a:pt x="8560" y="154368"/>
                    <a:pt x="-28" y="345321"/>
                    <a:pt x="-28" y="352950"/>
                  </a:cubicBezTo>
                  <a:cubicBezTo>
                    <a:pt x="-28" y="360580"/>
                    <a:pt x="12246" y="363675"/>
                    <a:pt x="26841" y="365997"/>
                  </a:cubicBezTo>
                  <a:cubicBezTo>
                    <a:pt x="47661" y="369104"/>
                    <a:pt x="68717" y="370335"/>
                    <a:pt x="89754" y="369683"/>
                  </a:cubicBezTo>
                  <a:cubicBezTo>
                    <a:pt x="115038" y="368909"/>
                    <a:pt x="141132" y="360469"/>
                    <a:pt x="145039" y="355862"/>
                  </a:cubicBezTo>
                  <a:cubicBezTo>
                    <a:pt x="148946" y="351255"/>
                    <a:pt x="141353" y="215476"/>
                    <a:pt x="154253" y="141063"/>
                  </a:cubicBezTo>
                  <a:cubicBezTo>
                    <a:pt x="167153" y="66650"/>
                    <a:pt x="180347" y="26808"/>
                    <a:pt x="172681" y="12065"/>
                  </a:cubicBezTo>
                  <a:cubicBezTo>
                    <a:pt x="165015" y="-2677"/>
                    <a:pt x="108293" y="-4815"/>
                    <a:pt x="82199" y="10665"/>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197" name="Freeform: Shape 5196">
              <a:extLst>
                <a:ext uri="{FF2B5EF4-FFF2-40B4-BE49-F238E27FC236}">
                  <a16:creationId xmlns:a16="http://schemas.microsoft.com/office/drawing/2014/main" id="{CD56B584-3DAA-428E-B99E-5A1BFC648C99}"/>
                </a:ext>
              </a:extLst>
            </p:cNvPr>
            <p:cNvSpPr/>
            <p:nvPr/>
          </p:nvSpPr>
          <p:spPr>
            <a:xfrm>
              <a:off x="2559018" y="2454068"/>
              <a:ext cx="161680" cy="393628"/>
            </a:xfrm>
            <a:custGeom>
              <a:avLst/>
              <a:gdLst>
                <a:gd name="connsiteX0" fmla="*/ 58842 w 161680"/>
                <a:gd name="connsiteY0" fmla="*/ 3073 h 393628"/>
                <a:gd name="connsiteX1" fmla="*/ 4405 w 161680"/>
                <a:gd name="connsiteY1" fmla="*/ 140400 h 393628"/>
                <a:gd name="connsiteX2" fmla="*/ 2083 w 161680"/>
                <a:gd name="connsiteY2" fmla="*/ 386675 h 393628"/>
                <a:gd name="connsiteX3" fmla="*/ 37392 w 161680"/>
                <a:gd name="connsiteY3" fmla="*/ 393567 h 393628"/>
                <a:gd name="connsiteX4" fmla="*/ 133218 w 161680"/>
                <a:gd name="connsiteY4" fmla="*/ 376687 h 393628"/>
                <a:gd name="connsiteX5" fmla="*/ 161598 w 161680"/>
                <a:gd name="connsiteY5" fmla="*/ 360580 h 393628"/>
                <a:gd name="connsiteX6" fmla="*/ 154669 w 161680"/>
                <a:gd name="connsiteY6" fmla="*/ 331427 h 393628"/>
                <a:gd name="connsiteX7" fmla="*/ 149325 w 161680"/>
                <a:gd name="connsiteY7" fmla="*/ 272457 h 393628"/>
                <a:gd name="connsiteX8" fmla="*/ 136278 w 161680"/>
                <a:gd name="connsiteY8" fmla="*/ 33111 h 393628"/>
                <a:gd name="connsiteX9" fmla="*/ 58842 w 161680"/>
                <a:gd name="connsiteY9" fmla="*/ 3073 h 39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80" h="393628">
                  <a:moveTo>
                    <a:pt x="58842" y="3073"/>
                  </a:moveTo>
                  <a:cubicBezTo>
                    <a:pt x="58842" y="3073"/>
                    <a:pt x="12772" y="83568"/>
                    <a:pt x="4405" y="140400"/>
                  </a:cubicBezTo>
                  <a:cubicBezTo>
                    <a:pt x="-3961" y="197233"/>
                    <a:pt x="2083" y="386675"/>
                    <a:pt x="2083" y="386675"/>
                  </a:cubicBezTo>
                  <a:cubicBezTo>
                    <a:pt x="2083" y="386675"/>
                    <a:pt x="2083" y="394341"/>
                    <a:pt x="37392" y="393567"/>
                  </a:cubicBezTo>
                  <a:cubicBezTo>
                    <a:pt x="72700" y="392793"/>
                    <a:pt x="120245" y="383616"/>
                    <a:pt x="133218" y="376687"/>
                  </a:cubicBezTo>
                  <a:cubicBezTo>
                    <a:pt x="146192" y="369758"/>
                    <a:pt x="160824" y="364414"/>
                    <a:pt x="161598" y="360580"/>
                  </a:cubicBezTo>
                  <a:cubicBezTo>
                    <a:pt x="162372" y="356747"/>
                    <a:pt x="154669" y="342963"/>
                    <a:pt x="154669" y="331427"/>
                  </a:cubicBezTo>
                  <a:cubicBezTo>
                    <a:pt x="154669" y="319891"/>
                    <a:pt x="149325" y="272457"/>
                    <a:pt x="149325" y="272457"/>
                  </a:cubicBezTo>
                  <a:cubicBezTo>
                    <a:pt x="149325" y="272457"/>
                    <a:pt x="147777" y="63039"/>
                    <a:pt x="136278" y="33111"/>
                  </a:cubicBezTo>
                  <a:cubicBezTo>
                    <a:pt x="124778" y="3184"/>
                    <a:pt x="79556" y="-5367"/>
                    <a:pt x="58842" y="3073"/>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5198" name="Freeform: Shape 5197">
              <a:extLst>
                <a:ext uri="{FF2B5EF4-FFF2-40B4-BE49-F238E27FC236}">
                  <a16:creationId xmlns:a16="http://schemas.microsoft.com/office/drawing/2014/main" id="{EC47E665-37C9-AF66-CB53-E59213537531}"/>
                </a:ext>
              </a:extLst>
            </p:cNvPr>
            <p:cNvSpPr/>
            <p:nvPr/>
          </p:nvSpPr>
          <p:spPr>
            <a:xfrm>
              <a:off x="2489269" y="2294017"/>
              <a:ext cx="126333" cy="243998"/>
            </a:xfrm>
            <a:custGeom>
              <a:avLst/>
              <a:gdLst>
                <a:gd name="connsiteX0" fmla="*/ 16584 w 126333"/>
                <a:gd name="connsiteY0" fmla="*/ 19679 h 243998"/>
                <a:gd name="connsiteX1" fmla="*/ 12898 w 126333"/>
                <a:gd name="connsiteY1" fmla="*/ 51892 h 243998"/>
                <a:gd name="connsiteX2" fmla="*/ 15220 w 126333"/>
                <a:gd name="connsiteY2" fmla="*/ 71057 h 243998"/>
                <a:gd name="connsiteX3" fmla="*/ 478 w 126333"/>
                <a:gd name="connsiteY3" fmla="*/ 97926 h 243998"/>
                <a:gd name="connsiteX4" fmla="*/ 13525 w 126333"/>
                <a:gd name="connsiteY4" fmla="*/ 107914 h 243998"/>
                <a:gd name="connsiteX5" fmla="*/ 24287 w 126333"/>
                <a:gd name="connsiteY5" fmla="*/ 150851 h 243998"/>
                <a:gd name="connsiteX6" fmla="*/ 56499 w 126333"/>
                <a:gd name="connsiteY6" fmla="*/ 148566 h 243998"/>
                <a:gd name="connsiteX7" fmla="*/ 64940 w 126333"/>
                <a:gd name="connsiteY7" fmla="*/ 185423 h 243998"/>
                <a:gd name="connsiteX8" fmla="*/ 53440 w 126333"/>
                <a:gd name="connsiteY8" fmla="*/ 243730 h 243998"/>
                <a:gd name="connsiteX9" fmla="*/ 126305 w 126333"/>
                <a:gd name="connsiteY9" fmla="*/ 154721 h 243998"/>
                <a:gd name="connsiteX10" fmla="*/ 108651 w 126333"/>
                <a:gd name="connsiteY10" fmla="*/ 18942 h 243998"/>
                <a:gd name="connsiteX11" fmla="*/ 16584 w 126333"/>
                <a:gd name="connsiteY11" fmla="*/ 19679 h 2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333" h="243998">
                  <a:moveTo>
                    <a:pt x="16584" y="19679"/>
                  </a:moveTo>
                  <a:cubicBezTo>
                    <a:pt x="16584" y="19679"/>
                    <a:pt x="10466" y="44226"/>
                    <a:pt x="12898" y="51892"/>
                  </a:cubicBezTo>
                  <a:cubicBezTo>
                    <a:pt x="14966" y="58058"/>
                    <a:pt x="15755" y="64578"/>
                    <a:pt x="15220" y="71057"/>
                  </a:cubicBezTo>
                  <a:cubicBezTo>
                    <a:pt x="14446" y="74153"/>
                    <a:pt x="-3208" y="94092"/>
                    <a:pt x="478" y="97926"/>
                  </a:cubicBezTo>
                  <a:cubicBezTo>
                    <a:pt x="4591" y="101552"/>
                    <a:pt x="8951" y="104891"/>
                    <a:pt x="13525" y="107914"/>
                  </a:cubicBezTo>
                  <a:cubicBezTo>
                    <a:pt x="13525" y="107914"/>
                    <a:pt x="17211" y="148456"/>
                    <a:pt x="24287" y="150851"/>
                  </a:cubicBezTo>
                  <a:cubicBezTo>
                    <a:pt x="31363" y="153247"/>
                    <a:pt x="56499" y="148566"/>
                    <a:pt x="56499" y="148566"/>
                  </a:cubicBezTo>
                  <a:cubicBezTo>
                    <a:pt x="56499" y="148566"/>
                    <a:pt x="64940" y="180005"/>
                    <a:pt x="64940" y="185423"/>
                  </a:cubicBezTo>
                  <a:cubicBezTo>
                    <a:pt x="64940" y="190841"/>
                    <a:pt x="38845" y="248337"/>
                    <a:pt x="53440" y="243730"/>
                  </a:cubicBezTo>
                  <a:cubicBezTo>
                    <a:pt x="68036" y="239122"/>
                    <a:pt x="126305" y="154721"/>
                    <a:pt x="126305" y="154721"/>
                  </a:cubicBezTo>
                  <a:cubicBezTo>
                    <a:pt x="126305" y="154721"/>
                    <a:pt x="125531" y="46548"/>
                    <a:pt x="108651" y="18942"/>
                  </a:cubicBezTo>
                  <a:cubicBezTo>
                    <a:pt x="91771" y="-8663"/>
                    <a:pt x="41167" y="-4093"/>
                    <a:pt x="16584" y="19679"/>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199" name="Freeform: Shape 5198">
              <a:extLst>
                <a:ext uri="{FF2B5EF4-FFF2-40B4-BE49-F238E27FC236}">
                  <a16:creationId xmlns:a16="http://schemas.microsoft.com/office/drawing/2014/main" id="{7F46DF52-37B8-B4E8-5BCC-8332CE79E17B}"/>
                </a:ext>
              </a:extLst>
            </p:cNvPr>
            <p:cNvSpPr/>
            <p:nvPr/>
          </p:nvSpPr>
          <p:spPr>
            <a:xfrm>
              <a:off x="2516643" y="2357342"/>
              <a:ext cx="6892" cy="14742"/>
            </a:xfrm>
            <a:custGeom>
              <a:avLst/>
              <a:gdLst>
                <a:gd name="connsiteX0" fmla="*/ 6864 w 6892"/>
                <a:gd name="connsiteY0" fmla="*/ 7364 h 14742"/>
                <a:gd name="connsiteX1" fmla="*/ 3437 w 6892"/>
                <a:gd name="connsiteY1" fmla="*/ 14736 h 14742"/>
                <a:gd name="connsiteX2" fmla="*/ -28 w 6892"/>
                <a:gd name="connsiteY2" fmla="*/ 7364 h 14742"/>
                <a:gd name="connsiteX3" fmla="*/ 3437 w 6892"/>
                <a:gd name="connsiteY3" fmla="*/ -7 h 14742"/>
                <a:gd name="connsiteX4" fmla="*/ 6864 w 6892"/>
                <a:gd name="connsiteY4" fmla="*/ 7364 h 14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 h="14742">
                  <a:moveTo>
                    <a:pt x="6864" y="7364"/>
                  </a:moveTo>
                  <a:cubicBezTo>
                    <a:pt x="6864" y="11382"/>
                    <a:pt x="5317" y="14736"/>
                    <a:pt x="3437" y="14736"/>
                  </a:cubicBezTo>
                  <a:cubicBezTo>
                    <a:pt x="1557" y="14736"/>
                    <a:pt x="-28" y="11455"/>
                    <a:pt x="-28" y="7364"/>
                  </a:cubicBezTo>
                  <a:cubicBezTo>
                    <a:pt x="-28" y="3273"/>
                    <a:pt x="1520" y="-7"/>
                    <a:pt x="3437" y="-7"/>
                  </a:cubicBezTo>
                  <a:cubicBezTo>
                    <a:pt x="5353" y="-7"/>
                    <a:pt x="6864" y="3384"/>
                    <a:pt x="6864" y="7364"/>
                  </a:cubicBezTo>
                  <a:close/>
                </a:path>
              </a:pathLst>
            </a:custGeom>
            <a:solidFill>
              <a:srgbClr val="263238"/>
            </a:solidFill>
            <a:ln w="3677" cap="flat">
              <a:noFill/>
              <a:prstDash val="solid"/>
              <a:miter/>
            </a:ln>
          </p:spPr>
          <p:txBody>
            <a:bodyPr rtlCol="0" anchor="ctr"/>
            <a:lstStyle/>
            <a:p>
              <a:endParaRPr lang="en-US" dirty="0"/>
            </a:p>
          </p:txBody>
        </p:sp>
        <p:sp>
          <p:nvSpPr>
            <p:cNvPr id="5200" name="Freeform: Shape 5199">
              <a:extLst>
                <a:ext uri="{FF2B5EF4-FFF2-40B4-BE49-F238E27FC236}">
                  <a16:creationId xmlns:a16="http://schemas.microsoft.com/office/drawing/2014/main" id="{F8852BEC-40F1-6578-9CD7-7650827247EE}"/>
                </a:ext>
              </a:extLst>
            </p:cNvPr>
            <p:cNvSpPr/>
            <p:nvPr/>
          </p:nvSpPr>
          <p:spPr>
            <a:xfrm>
              <a:off x="2512036" y="2346269"/>
              <a:ext cx="16106" cy="5027"/>
            </a:xfrm>
            <a:custGeom>
              <a:avLst/>
              <a:gdLst>
                <a:gd name="connsiteX0" fmla="*/ -28 w 16106"/>
                <a:gd name="connsiteY0" fmla="*/ 2699 h 5027"/>
                <a:gd name="connsiteX1" fmla="*/ 14962 w 16106"/>
                <a:gd name="connsiteY1" fmla="*/ 3528 h 5027"/>
                <a:gd name="connsiteX2" fmla="*/ 16079 w 16106"/>
                <a:gd name="connsiteY2" fmla="*/ 5021 h 5027"/>
              </a:gdLst>
              <a:ahLst/>
              <a:cxnLst>
                <a:cxn ang="0">
                  <a:pos x="connsiteX0" y="connsiteY0"/>
                </a:cxn>
                <a:cxn ang="0">
                  <a:pos x="connsiteX1" y="connsiteY1"/>
                </a:cxn>
                <a:cxn ang="0">
                  <a:pos x="connsiteX2" y="connsiteY2"/>
                </a:cxn>
              </a:cxnLst>
              <a:rect l="l" t="t" r="r" b="b"/>
              <a:pathLst>
                <a:path w="16106" h="5027">
                  <a:moveTo>
                    <a:pt x="-28" y="2699"/>
                  </a:moveTo>
                  <a:cubicBezTo>
                    <a:pt x="4340" y="-1212"/>
                    <a:pt x="11051" y="-839"/>
                    <a:pt x="14962" y="3528"/>
                  </a:cubicBezTo>
                  <a:cubicBezTo>
                    <a:pt x="15378" y="3993"/>
                    <a:pt x="15751" y="4490"/>
                    <a:pt x="16079" y="5021"/>
                  </a:cubicBezTo>
                </a:path>
              </a:pathLst>
            </a:custGeom>
            <a:noFill/>
            <a:ln w="3677" cap="rnd">
              <a:solidFill>
                <a:srgbClr val="263238"/>
              </a:solidFill>
              <a:prstDash val="solid"/>
              <a:round/>
            </a:ln>
          </p:spPr>
          <p:txBody>
            <a:bodyPr rtlCol="0" anchor="ctr"/>
            <a:lstStyle/>
            <a:p>
              <a:endParaRPr lang="en-US" dirty="0"/>
            </a:p>
          </p:txBody>
        </p:sp>
        <p:sp>
          <p:nvSpPr>
            <p:cNvPr id="5201" name="Freeform: Shape 5200">
              <a:extLst>
                <a:ext uri="{FF2B5EF4-FFF2-40B4-BE49-F238E27FC236}">
                  <a16:creationId xmlns:a16="http://schemas.microsoft.com/office/drawing/2014/main" id="{0EA4110D-22AA-B88B-C170-EFD889531425}"/>
                </a:ext>
              </a:extLst>
            </p:cNvPr>
            <p:cNvSpPr/>
            <p:nvPr/>
          </p:nvSpPr>
          <p:spPr>
            <a:xfrm>
              <a:off x="2513584" y="2400390"/>
              <a:ext cx="22113" cy="7666"/>
            </a:xfrm>
            <a:custGeom>
              <a:avLst/>
              <a:gdLst>
                <a:gd name="connsiteX0" fmla="*/ -28 w 22113"/>
                <a:gd name="connsiteY0" fmla="*/ 7659 h 7666"/>
                <a:gd name="connsiteX1" fmla="*/ 22086 w 22113"/>
                <a:gd name="connsiteY1" fmla="*/ -7 h 7666"/>
              </a:gdLst>
              <a:ahLst/>
              <a:cxnLst>
                <a:cxn ang="0">
                  <a:pos x="connsiteX0" y="connsiteY0"/>
                </a:cxn>
                <a:cxn ang="0">
                  <a:pos x="connsiteX1" y="connsiteY1"/>
                </a:cxn>
              </a:cxnLst>
              <a:rect l="l" t="t" r="r" b="b"/>
              <a:pathLst>
                <a:path w="22113" h="7666">
                  <a:moveTo>
                    <a:pt x="-28" y="7659"/>
                  </a:moveTo>
                  <a:cubicBezTo>
                    <a:pt x="7874" y="7014"/>
                    <a:pt x="15481" y="4375"/>
                    <a:pt x="22086" y="-7"/>
                  </a:cubicBezTo>
                </a:path>
              </a:pathLst>
            </a:custGeom>
            <a:noFill/>
            <a:ln w="3677" cap="rnd">
              <a:solidFill>
                <a:srgbClr val="263238"/>
              </a:solidFill>
              <a:prstDash val="solid"/>
              <a:round/>
            </a:ln>
          </p:spPr>
          <p:txBody>
            <a:bodyPr rtlCol="0" anchor="ctr"/>
            <a:lstStyle/>
            <a:p>
              <a:endParaRPr lang="en-US" dirty="0"/>
            </a:p>
          </p:txBody>
        </p:sp>
        <p:sp>
          <p:nvSpPr>
            <p:cNvPr id="5202" name="Freeform: Shape 5201">
              <a:extLst>
                <a:ext uri="{FF2B5EF4-FFF2-40B4-BE49-F238E27FC236}">
                  <a16:creationId xmlns:a16="http://schemas.microsoft.com/office/drawing/2014/main" id="{0F236B7E-1274-4352-F6D2-7360280C9CAC}"/>
                </a:ext>
              </a:extLst>
            </p:cNvPr>
            <p:cNvSpPr/>
            <p:nvPr/>
          </p:nvSpPr>
          <p:spPr>
            <a:xfrm>
              <a:off x="2485168" y="2251723"/>
              <a:ext cx="212560" cy="217880"/>
            </a:xfrm>
            <a:custGeom>
              <a:avLst/>
              <a:gdLst>
                <a:gd name="connsiteX0" fmla="*/ 48328 w 212560"/>
                <a:gd name="connsiteY0" fmla="*/ 5804 h 217880"/>
                <a:gd name="connsiteX1" fmla="*/ 6901 w 212560"/>
                <a:gd name="connsiteY1" fmla="*/ 34183 h 217880"/>
                <a:gd name="connsiteX2" fmla="*/ -28 w 212560"/>
                <a:gd name="connsiteY2" fmla="*/ 64111 h 217880"/>
                <a:gd name="connsiteX3" fmla="*/ 33733 w 212560"/>
                <a:gd name="connsiteY3" fmla="*/ 71040 h 217880"/>
                <a:gd name="connsiteX4" fmla="*/ 62886 w 212560"/>
                <a:gd name="connsiteY4" fmla="*/ 73325 h 217880"/>
                <a:gd name="connsiteX5" fmla="*/ 70552 w 212560"/>
                <a:gd name="connsiteY5" fmla="*/ 96323 h 217880"/>
                <a:gd name="connsiteX6" fmla="*/ 82825 w 212560"/>
                <a:gd name="connsiteY6" fmla="*/ 122418 h 217880"/>
                <a:gd name="connsiteX7" fmla="*/ 78255 w 212560"/>
                <a:gd name="connsiteY7" fmla="*/ 180724 h 217880"/>
                <a:gd name="connsiteX8" fmla="*/ 70552 w 212560"/>
                <a:gd name="connsiteY8" fmla="*/ 209104 h 217880"/>
                <a:gd name="connsiteX9" fmla="*/ 125026 w 212560"/>
                <a:gd name="connsiteY9" fmla="*/ 216807 h 217880"/>
                <a:gd name="connsiteX10" fmla="*/ 204046 w 212560"/>
                <a:gd name="connsiteY10" fmla="*/ 212200 h 217880"/>
                <a:gd name="connsiteX11" fmla="*/ 212486 w 212560"/>
                <a:gd name="connsiteY11" fmla="*/ 166166 h 217880"/>
                <a:gd name="connsiteX12" fmla="*/ 195606 w 212560"/>
                <a:gd name="connsiteY12" fmla="*/ 74025 h 217880"/>
                <a:gd name="connsiteX13" fmla="*/ 171060 w 212560"/>
                <a:gd name="connsiteY13" fmla="*/ 22610 h 217880"/>
                <a:gd name="connsiteX14" fmla="*/ 48328 w 212560"/>
                <a:gd name="connsiteY14" fmla="*/ 5804 h 21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60" h="217880">
                  <a:moveTo>
                    <a:pt x="48328" y="5804"/>
                  </a:moveTo>
                  <a:cubicBezTo>
                    <a:pt x="48328" y="5804"/>
                    <a:pt x="10734" y="20546"/>
                    <a:pt x="6901" y="34183"/>
                  </a:cubicBezTo>
                  <a:cubicBezTo>
                    <a:pt x="3068" y="47820"/>
                    <a:pt x="-28" y="64111"/>
                    <a:pt x="-28" y="64111"/>
                  </a:cubicBezTo>
                  <a:lnTo>
                    <a:pt x="33733" y="71040"/>
                  </a:lnTo>
                  <a:lnTo>
                    <a:pt x="62886" y="73325"/>
                  </a:lnTo>
                  <a:cubicBezTo>
                    <a:pt x="62886" y="73325"/>
                    <a:pt x="62112" y="80217"/>
                    <a:pt x="70552" y="96323"/>
                  </a:cubicBezTo>
                  <a:cubicBezTo>
                    <a:pt x="75089" y="104804"/>
                    <a:pt x="79184" y="113517"/>
                    <a:pt x="82825" y="122418"/>
                  </a:cubicBezTo>
                  <a:cubicBezTo>
                    <a:pt x="82825" y="122418"/>
                    <a:pt x="80540" y="167677"/>
                    <a:pt x="78255" y="180724"/>
                  </a:cubicBezTo>
                  <a:cubicBezTo>
                    <a:pt x="76331" y="190348"/>
                    <a:pt x="73759" y="199827"/>
                    <a:pt x="70552" y="209104"/>
                  </a:cubicBezTo>
                  <a:cubicBezTo>
                    <a:pt x="70552" y="209104"/>
                    <a:pt x="89754" y="212789"/>
                    <a:pt x="125026" y="216807"/>
                  </a:cubicBezTo>
                  <a:cubicBezTo>
                    <a:pt x="160298" y="220824"/>
                    <a:pt x="204046" y="212200"/>
                    <a:pt x="204046" y="212200"/>
                  </a:cubicBezTo>
                  <a:cubicBezTo>
                    <a:pt x="204046" y="212200"/>
                    <a:pt x="213260" y="196831"/>
                    <a:pt x="212486" y="166166"/>
                  </a:cubicBezTo>
                  <a:cubicBezTo>
                    <a:pt x="211712" y="135502"/>
                    <a:pt x="197154" y="91753"/>
                    <a:pt x="195606" y="74025"/>
                  </a:cubicBezTo>
                  <a:cubicBezTo>
                    <a:pt x="194058" y="56297"/>
                    <a:pt x="198702" y="44098"/>
                    <a:pt x="171060" y="22610"/>
                  </a:cubicBezTo>
                  <a:cubicBezTo>
                    <a:pt x="143417" y="1123"/>
                    <a:pt x="94362" y="-6322"/>
                    <a:pt x="48328" y="5804"/>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203" name="Freeform: Shape 5202">
              <a:extLst>
                <a:ext uri="{FF2B5EF4-FFF2-40B4-BE49-F238E27FC236}">
                  <a16:creationId xmlns:a16="http://schemas.microsoft.com/office/drawing/2014/main" id="{DD534950-8430-7488-C392-BBB98C7831B6}"/>
                </a:ext>
              </a:extLst>
            </p:cNvPr>
            <p:cNvSpPr/>
            <p:nvPr/>
          </p:nvSpPr>
          <p:spPr>
            <a:xfrm>
              <a:off x="2458594" y="2649395"/>
              <a:ext cx="30172" cy="63722"/>
            </a:xfrm>
            <a:custGeom>
              <a:avLst/>
              <a:gdLst>
                <a:gd name="connsiteX0" fmla="*/ 6938 w 30172"/>
                <a:gd name="connsiteY0" fmla="*/ 63715 h 63722"/>
                <a:gd name="connsiteX1" fmla="*/ 1152 w 30172"/>
                <a:gd name="connsiteY1" fmla="*/ 63309 h 63722"/>
                <a:gd name="connsiteX2" fmla="*/ 2884 w 30172"/>
                <a:gd name="connsiteY2" fmla="*/ 52252 h 63722"/>
                <a:gd name="connsiteX3" fmla="*/ 17442 w 30172"/>
                <a:gd name="connsiteY3" fmla="*/ 49156 h 63722"/>
                <a:gd name="connsiteX4" fmla="*/ 14678 w 30172"/>
                <a:gd name="connsiteY4" fmla="*/ 12300 h 63722"/>
                <a:gd name="connsiteX5" fmla="*/ 2515 w 30172"/>
                <a:gd name="connsiteY5" fmla="*/ 11821 h 63722"/>
                <a:gd name="connsiteX6" fmla="*/ -28 w 30172"/>
                <a:gd name="connsiteY6" fmla="*/ 1022 h 63722"/>
                <a:gd name="connsiteX7" fmla="*/ 23081 w 30172"/>
                <a:gd name="connsiteY7" fmla="*/ 5113 h 63722"/>
                <a:gd name="connsiteX8" fmla="*/ 26472 w 30172"/>
                <a:gd name="connsiteY8" fmla="*/ 55606 h 63722"/>
                <a:gd name="connsiteX9" fmla="*/ 6938 w 30172"/>
                <a:gd name="connsiteY9" fmla="*/ 63715 h 6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72" h="63722">
                  <a:moveTo>
                    <a:pt x="6938" y="63715"/>
                  </a:moveTo>
                  <a:cubicBezTo>
                    <a:pt x="5003" y="63729"/>
                    <a:pt x="3068" y="63593"/>
                    <a:pt x="1152" y="63309"/>
                  </a:cubicBezTo>
                  <a:lnTo>
                    <a:pt x="2884" y="52252"/>
                  </a:lnTo>
                  <a:cubicBezTo>
                    <a:pt x="6570" y="52805"/>
                    <a:pt x="14899" y="52768"/>
                    <a:pt x="17442" y="49156"/>
                  </a:cubicBezTo>
                  <a:cubicBezTo>
                    <a:pt x="20907" y="44218"/>
                    <a:pt x="18179" y="16833"/>
                    <a:pt x="14678" y="12300"/>
                  </a:cubicBezTo>
                  <a:cubicBezTo>
                    <a:pt x="13351" y="10752"/>
                    <a:pt x="7049" y="10752"/>
                    <a:pt x="2515" y="11821"/>
                  </a:cubicBezTo>
                  <a:lnTo>
                    <a:pt x="-28" y="1022"/>
                  </a:lnTo>
                  <a:cubicBezTo>
                    <a:pt x="2700" y="395"/>
                    <a:pt x="16631" y="-2406"/>
                    <a:pt x="23081" y="5113"/>
                  </a:cubicBezTo>
                  <a:cubicBezTo>
                    <a:pt x="29531" y="12632"/>
                    <a:pt x="33401" y="45655"/>
                    <a:pt x="26472" y="55606"/>
                  </a:cubicBezTo>
                  <a:cubicBezTo>
                    <a:pt x="21718" y="62462"/>
                    <a:pt x="12872" y="63715"/>
                    <a:pt x="6938" y="63715"/>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04" name="Freeform: Shape 5203">
              <a:extLst>
                <a:ext uri="{FF2B5EF4-FFF2-40B4-BE49-F238E27FC236}">
                  <a16:creationId xmlns:a16="http://schemas.microsoft.com/office/drawing/2014/main" id="{82E2360A-8A99-AA16-CDE3-DFC7C7CCFAB1}"/>
                </a:ext>
              </a:extLst>
            </p:cNvPr>
            <p:cNvSpPr/>
            <p:nvPr/>
          </p:nvSpPr>
          <p:spPr>
            <a:xfrm>
              <a:off x="2400030" y="2640509"/>
              <a:ext cx="65972" cy="85912"/>
            </a:xfrm>
            <a:custGeom>
              <a:avLst/>
              <a:gdLst>
                <a:gd name="connsiteX0" fmla="*/ 0 w 65972"/>
                <a:gd name="connsiteY0" fmla="*/ 0 h 85912"/>
                <a:gd name="connsiteX1" fmla="*/ 65973 w 65972"/>
                <a:gd name="connsiteY1" fmla="*/ 0 h 85912"/>
                <a:gd name="connsiteX2" fmla="*/ 65973 w 65972"/>
                <a:gd name="connsiteY2" fmla="*/ 85912 h 85912"/>
                <a:gd name="connsiteX3" fmla="*/ 0 w 65972"/>
                <a:gd name="connsiteY3" fmla="*/ 85912 h 85912"/>
              </a:gdLst>
              <a:ahLst/>
              <a:cxnLst>
                <a:cxn ang="0">
                  <a:pos x="connsiteX0" y="connsiteY0"/>
                </a:cxn>
                <a:cxn ang="0">
                  <a:pos x="connsiteX1" y="connsiteY1"/>
                </a:cxn>
                <a:cxn ang="0">
                  <a:pos x="connsiteX2" y="connsiteY2"/>
                </a:cxn>
                <a:cxn ang="0">
                  <a:pos x="connsiteX3" y="connsiteY3"/>
                </a:cxn>
              </a:cxnLst>
              <a:rect l="l" t="t" r="r" b="b"/>
              <a:pathLst>
                <a:path w="65972" h="85912">
                  <a:moveTo>
                    <a:pt x="0" y="0"/>
                  </a:moveTo>
                  <a:lnTo>
                    <a:pt x="65973" y="0"/>
                  </a:lnTo>
                  <a:lnTo>
                    <a:pt x="65973" y="85912"/>
                  </a:lnTo>
                  <a:lnTo>
                    <a:pt x="0" y="85912"/>
                  </a:ln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05" name="Freeform: Shape 5204">
              <a:extLst>
                <a:ext uri="{FF2B5EF4-FFF2-40B4-BE49-F238E27FC236}">
                  <a16:creationId xmlns:a16="http://schemas.microsoft.com/office/drawing/2014/main" id="{D6D72AAD-2B2F-FFD1-15BB-F767587BE005}"/>
                </a:ext>
              </a:extLst>
            </p:cNvPr>
            <p:cNvSpPr/>
            <p:nvPr/>
          </p:nvSpPr>
          <p:spPr>
            <a:xfrm>
              <a:off x="2468322" y="2472555"/>
              <a:ext cx="251649" cy="259545"/>
            </a:xfrm>
            <a:custGeom>
              <a:avLst/>
              <a:gdLst>
                <a:gd name="connsiteX0" fmla="*/ 170251 w 251649"/>
                <a:gd name="connsiteY0" fmla="*/ 32943 h 259545"/>
                <a:gd name="connsiteX1" fmla="*/ 156467 w 251649"/>
                <a:gd name="connsiteY1" fmla="*/ 76654 h 259545"/>
                <a:gd name="connsiteX2" fmla="*/ 172573 w 251649"/>
                <a:gd name="connsiteY2" fmla="*/ 190393 h 259545"/>
                <a:gd name="connsiteX3" fmla="*/ 101993 w 251649"/>
                <a:gd name="connsiteY3" fmla="*/ 204178 h 259545"/>
                <a:gd name="connsiteX4" fmla="*/ 76673 w 251649"/>
                <a:gd name="connsiteY4" fmla="*/ 202666 h 259545"/>
                <a:gd name="connsiteX5" fmla="*/ 49804 w 251649"/>
                <a:gd name="connsiteY5" fmla="*/ 185012 h 259545"/>
                <a:gd name="connsiteX6" fmla="*/ 28354 w 251649"/>
                <a:gd name="connsiteY6" fmla="*/ 175024 h 259545"/>
                <a:gd name="connsiteX7" fmla="*/ 8378 w 251649"/>
                <a:gd name="connsiteY7" fmla="*/ 170454 h 259545"/>
                <a:gd name="connsiteX8" fmla="*/ 15307 w 251649"/>
                <a:gd name="connsiteY8" fmla="*/ 181953 h 259545"/>
                <a:gd name="connsiteX9" fmla="*/ 29091 w 251649"/>
                <a:gd name="connsiteY9" fmla="*/ 191167 h 259545"/>
                <a:gd name="connsiteX10" fmla="*/ 5319 w 251649"/>
                <a:gd name="connsiteY10" fmla="*/ 195774 h 259545"/>
                <a:gd name="connsiteX11" fmla="*/ 1633 w 251649"/>
                <a:gd name="connsiteY11" fmla="*/ 208047 h 259545"/>
                <a:gd name="connsiteX12" fmla="*/ 10073 w 251649"/>
                <a:gd name="connsiteY12" fmla="*/ 217225 h 259545"/>
                <a:gd name="connsiteX13" fmla="*/ 19287 w 251649"/>
                <a:gd name="connsiteY13" fmla="*/ 239339 h 259545"/>
                <a:gd name="connsiteX14" fmla="*/ 56881 w 251649"/>
                <a:gd name="connsiteY14" fmla="*/ 242398 h 259545"/>
                <a:gd name="connsiteX15" fmla="*/ 90641 w 251649"/>
                <a:gd name="connsiteY15" fmla="*/ 244720 h 259545"/>
                <a:gd name="connsiteX16" fmla="*/ 194982 w 251649"/>
                <a:gd name="connsiteY16" fmla="*/ 259278 h 259545"/>
                <a:gd name="connsiteX17" fmla="*/ 250966 w 251649"/>
                <a:gd name="connsiteY17" fmla="*/ 252386 h 259545"/>
                <a:gd name="connsiteX18" fmla="*/ 241752 w 251649"/>
                <a:gd name="connsiteY18" fmla="*/ 65966 h 259545"/>
                <a:gd name="connsiteX19" fmla="*/ 204159 w 251649"/>
                <a:gd name="connsiteY19" fmla="*/ -7 h 25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649" h="259545">
                  <a:moveTo>
                    <a:pt x="170251" y="32943"/>
                  </a:moveTo>
                  <a:cubicBezTo>
                    <a:pt x="170251" y="32943"/>
                    <a:pt x="157241" y="62096"/>
                    <a:pt x="156467" y="76654"/>
                  </a:cubicBezTo>
                  <a:cubicBezTo>
                    <a:pt x="155693" y="91213"/>
                    <a:pt x="172573" y="190393"/>
                    <a:pt x="172573" y="190393"/>
                  </a:cubicBezTo>
                  <a:cubicBezTo>
                    <a:pt x="172573" y="190393"/>
                    <a:pt x="117288" y="204178"/>
                    <a:pt x="101993" y="204178"/>
                  </a:cubicBezTo>
                  <a:cubicBezTo>
                    <a:pt x="93527" y="204248"/>
                    <a:pt x="85068" y="203743"/>
                    <a:pt x="76673" y="202666"/>
                  </a:cubicBezTo>
                  <a:cubicBezTo>
                    <a:pt x="76673" y="202666"/>
                    <a:pt x="55959" y="188845"/>
                    <a:pt x="49804" y="185012"/>
                  </a:cubicBezTo>
                  <a:cubicBezTo>
                    <a:pt x="43649" y="181179"/>
                    <a:pt x="39079" y="183464"/>
                    <a:pt x="28354" y="175024"/>
                  </a:cubicBezTo>
                  <a:cubicBezTo>
                    <a:pt x="17629" y="166584"/>
                    <a:pt x="9152" y="165847"/>
                    <a:pt x="8378" y="170454"/>
                  </a:cubicBezTo>
                  <a:cubicBezTo>
                    <a:pt x="7604" y="175061"/>
                    <a:pt x="7641" y="178120"/>
                    <a:pt x="15307" y="181953"/>
                  </a:cubicBezTo>
                  <a:cubicBezTo>
                    <a:pt x="20238" y="184492"/>
                    <a:pt x="24860" y="187581"/>
                    <a:pt x="29091" y="191167"/>
                  </a:cubicBezTo>
                  <a:cubicBezTo>
                    <a:pt x="29091" y="191167"/>
                    <a:pt x="10663" y="194853"/>
                    <a:pt x="5319" y="195774"/>
                  </a:cubicBezTo>
                  <a:cubicBezTo>
                    <a:pt x="-26" y="196696"/>
                    <a:pt x="-1574" y="204178"/>
                    <a:pt x="1633" y="208047"/>
                  </a:cubicBezTo>
                  <a:cubicBezTo>
                    <a:pt x="4839" y="211917"/>
                    <a:pt x="10073" y="217225"/>
                    <a:pt x="10073" y="217225"/>
                  </a:cubicBezTo>
                  <a:cubicBezTo>
                    <a:pt x="10073" y="217225"/>
                    <a:pt x="9299" y="235653"/>
                    <a:pt x="19287" y="239339"/>
                  </a:cubicBezTo>
                  <a:cubicBezTo>
                    <a:pt x="29275" y="243024"/>
                    <a:pt x="56881" y="242398"/>
                    <a:pt x="56881" y="242398"/>
                  </a:cubicBezTo>
                  <a:cubicBezTo>
                    <a:pt x="56881" y="242398"/>
                    <a:pt x="86034" y="244720"/>
                    <a:pt x="90641" y="244720"/>
                  </a:cubicBezTo>
                  <a:cubicBezTo>
                    <a:pt x="95248" y="244720"/>
                    <a:pt x="153555" y="259278"/>
                    <a:pt x="194982" y="259278"/>
                  </a:cubicBezTo>
                  <a:cubicBezTo>
                    <a:pt x="236408" y="259278"/>
                    <a:pt x="248681" y="261600"/>
                    <a:pt x="250966" y="252386"/>
                  </a:cubicBezTo>
                  <a:cubicBezTo>
                    <a:pt x="253251" y="243172"/>
                    <a:pt x="249418" y="107393"/>
                    <a:pt x="241752" y="65966"/>
                  </a:cubicBezTo>
                  <a:cubicBezTo>
                    <a:pt x="234086" y="24539"/>
                    <a:pt x="216432" y="1504"/>
                    <a:pt x="204159" y="-7"/>
                  </a:cubicBezTo>
                </a:path>
              </a:pathLst>
            </a:custGeom>
            <a:solidFill>
              <a:srgbClr val="EAE4E4"/>
            </a:solidFill>
            <a:ln w="3677" cap="flat">
              <a:solidFill>
                <a:srgbClr val="263238"/>
              </a:solidFill>
              <a:prstDash val="solid"/>
              <a:miter/>
            </a:ln>
          </p:spPr>
          <p:txBody>
            <a:bodyPr rtlCol="0" anchor="ctr"/>
            <a:lstStyle/>
            <a:p>
              <a:endParaRPr lang="en-US" dirty="0"/>
            </a:p>
          </p:txBody>
        </p:sp>
        <p:sp>
          <p:nvSpPr>
            <p:cNvPr id="5210" name="Freeform: Shape 5209">
              <a:extLst>
                <a:ext uri="{FF2B5EF4-FFF2-40B4-BE49-F238E27FC236}">
                  <a16:creationId xmlns:a16="http://schemas.microsoft.com/office/drawing/2014/main" id="{2F07FDBF-717F-B7D0-D513-0AFA3511CCD4}"/>
                </a:ext>
              </a:extLst>
            </p:cNvPr>
            <p:cNvSpPr/>
            <p:nvPr/>
          </p:nvSpPr>
          <p:spPr>
            <a:xfrm>
              <a:off x="2468322" y="2640056"/>
              <a:ext cx="132353" cy="84928"/>
            </a:xfrm>
            <a:custGeom>
              <a:avLst/>
              <a:gdLst>
                <a:gd name="connsiteX0" fmla="*/ 127497 w 132353"/>
                <a:gd name="connsiteY0" fmla="*/ 32843 h 84928"/>
                <a:gd name="connsiteX1" fmla="*/ 101993 w 132353"/>
                <a:gd name="connsiteY1" fmla="*/ 36529 h 84928"/>
                <a:gd name="connsiteX2" fmla="*/ 76673 w 132353"/>
                <a:gd name="connsiteY2" fmla="*/ 35018 h 84928"/>
                <a:gd name="connsiteX3" fmla="*/ 49804 w 132353"/>
                <a:gd name="connsiteY3" fmla="*/ 17364 h 84928"/>
                <a:gd name="connsiteX4" fmla="*/ 28354 w 132353"/>
                <a:gd name="connsiteY4" fmla="*/ 7376 h 84928"/>
                <a:gd name="connsiteX5" fmla="*/ 8378 w 132353"/>
                <a:gd name="connsiteY5" fmla="*/ 2806 h 84928"/>
                <a:gd name="connsiteX6" fmla="*/ 15307 w 132353"/>
                <a:gd name="connsiteY6" fmla="*/ 14305 h 84928"/>
                <a:gd name="connsiteX7" fmla="*/ 29091 w 132353"/>
                <a:gd name="connsiteY7" fmla="*/ 23519 h 84928"/>
                <a:gd name="connsiteX8" fmla="*/ 5319 w 132353"/>
                <a:gd name="connsiteY8" fmla="*/ 28126 h 84928"/>
                <a:gd name="connsiteX9" fmla="*/ 1633 w 132353"/>
                <a:gd name="connsiteY9" fmla="*/ 40399 h 84928"/>
                <a:gd name="connsiteX10" fmla="*/ 10073 w 132353"/>
                <a:gd name="connsiteY10" fmla="*/ 49576 h 84928"/>
                <a:gd name="connsiteX11" fmla="*/ 19287 w 132353"/>
                <a:gd name="connsiteY11" fmla="*/ 71690 h 84928"/>
                <a:gd name="connsiteX12" fmla="*/ 56881 w 132353"/>
                <a:gd name="connsiteY12" fmla="*/ 74749 h 84928"/>
                <a:gd name="connsiteX13" fmla="*/ 90641 w 132353"/>
                <a:gd name="connsiteY13" fmla="*/ 77071 h 84928"/>
                <a:gd name="connsiteX14" fmla="*/ 132326 w 132353"/>
                <a:gd name="connsiteY14" fmla="*/ 84922 h 84928"/>
                <a:gd name="connsiteX15" fmla="*/ 127497 w 132353"/>
                <a:gd name="connsiteY15" fmla="*/ 32843 h 8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2353" h="84928">
                  <a:moveTo>
                    <a:pt x="127497" y="32843"/>
                  </a:moveTo>
                  <a:cubicBezTo>
                    <a:pt x="119105" y="34734"/>
                    <a:pt x="110577" y="35969"/>
                    <a:pt x="101993" y="36529"/>
                  </a:cubicBezTo>
                  <a:cubicBezTo>
                    <a:pt x="93527" y="36599"/>
                    <a:pt x="85068" y="36094"/>
                    <a:pt x="76673" y="35018"/>
                  </a:cubicBezTo>
                  <a:cubicBezTo>
                    <a:pt x="76673" y="35018"/>
                    <a:pt x="55959" y="21197"/>
                    <a:pt x="49804" y="17364"/>
                  </a:cubicBezTo>
                  <a:cubicBezTo>
                    <a:pt x="43649" y="13531"/>
                    <a:pt x="39079" y="15816"/>
                    <a:pt x="28354" y="7376"/>
                  </a:cubicBezTo>
                  <a:cubicBezTo>
                    <a:pt x="17629" y="-1064"/>
                    <a:pt x="9152" y="-1802"/>
                    <a:pt x="8378" y="2806"/>
                  </a:cubicBezTo>
                  <a:cubicBezTo>
                    <a:pt x="7604" y="7413"/>
                    <a:pt x="7641" y="10472"/>
                    <a:pt x="15307" y="14305"/>
                  </a:cubicBezTo>
                  <a:cubicBezTo>
                    <a:pt x="20238" y="16844"/>
                    <a:pt x="24860" y="19933"/>
                    <a:pt x="29091" y="23519"/>
                  </a:cubicBezTo>
                  <a:cubicBezTo>
                    <a:pt x="29091" y="23519"/>
                    <a:pt x="10663" y="27204"/>
                    <a:pt x="5319" y="28126"/>
                  </a:cubicBezTo>
                  <a:cubicBezTo>
                    <a:pt x="-26" y="29047"/>
                    <a:pt x="-1574" y="36529"/>
                    <a:pt x="1633" y="40399"/>
                  </a:cubicBezTo>
                  <a:cubicBezTo>
                    <a:pt x="4839" y="44269"/>
                    <a:pt x="10073" y="49576"/>
                    <a:pt x="10073" y="49576"/>
                  </a:cubicBezTo>
                  <a:cubicBezTo>
                    <a:pt x="10073" y="49576"/>
                    <a:pt x="9299" y="68004"/>
                    <a:pt x="19287" y="71690"/>
                  </a:cubicBezTo>
                  <a:cubicBezTo>
                    <a:pt x="29275" y="75376"/>
                    <a:pt x="56881" y="74749"/>
                    <a:pt x="56881" y="74749"/>
                  </a:cubicBezTo>
                  <a:cubicBezTo>
                    <a:pt x="56881" y="74749"/>
                    <a:pt x="86034" y="77071"/>
                    <a:pt x="90641" y="77071"/>
                  </a:cubicBezTo>
                  <a:cubicBezTo>
                    <a:pt x="93074" y="77071"/>
                    <a:pt x="110396" y="81125"/>
                    <a:pt x="132326" y="84922"/>
                  </a:cubicBezTo>
                  <a:cubicBezTo>
                    <a:pt x="124254" y="66457"/>
                    <a:pt x="125286" y="46296"/>
                    <a:pt x="127497" y="32843"/>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11" name="Freeform: Shape 5210">
              <a:extLst>
                <a:ext uri="{FF2B5EF4-FFF2-40B4-BE49-F238E27FC236}">
                  <a16:creationId xmlns:a16="http://schemas.microsoft.com/office/drawing/2014/main" id="{1A2ABABC-0945-2963-FB3E-EE12DB6EBC13}"/>
                </a:ext>
              </a:extLst>
            </p:cNvPr>
            <p:cNvSpPr/>
            <p:nvPr/>
          </p:nvSpPr>
          <p:spPr>
            <a:xfrm>
              <a:off x="1696861" y="3389236"/>
              <a:ext cx="72040" cy="88905"/>
            </a:xfrm>
            <a:custGeom>
              <a:avLst/>
              <a:gdLst>
                <a:gd name="connsiteX0" fmla="*/ 22035 w 72040"/>
                <a:gd name="connsiteY0" fmla="*/ 4832 h 88905"/>
                <a:gd name="connsiteX1" fmla="*/ 7293 w 72040"/>
                <a:gd name="connsiteY1" fmla="*/ 51861 h 88905"/>
                <a:gd name="connsiteX2" fmla="*/ 20524 w 72040"/>
                <a:gd name="connsiteY2" fmla="*/ 87833 h 88905"/>
                <a:gd name="connsiteX3" fmla="*/ 63130 w 72040"/>
                <a:gd name="connsiteY3" fmla="*/ 72427 h 88905"/>
                <a:gd name="connsiteX4" fmla="*/ 71939 w 72040"/>
                <a:gd name="connsiteY4" fmla="*/ 20275 h 88905"/>
                <a:gd name="connsiteX5" fmla="*/ 22035 w 72040"/>
                <a:gd name="connsiteY5" fmla="*/ 4832 h 8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040" h="88905">
                  <a:moveTo>
                    <a:pt x="22035" y="4832"/>
                  </a:moveTo>
                  <a:cubicBezTo>
                    <a:pt x="19124" y="21067"/>
                    <a:pt x="14170" y="36868"/>
                    <a:pt x="7293" y="51861"/>
                  </a:cubicBezTo>
                  <a:cubicBezTo>
                    <a:pt x="-3764" y="75339"/>
                    <a:pt x="-4464" y="84184"/>
                    <a:pt x="20524" y="87833"/>
                  </a:cubicBezTo>
                  <a:cubicBezTo>
                    <a:pt x="45513" y="91482"/>
                    <a:pt x="57970" y="85622"/>
                    <a:pt x="63130" y="72427"/>
                  </a:cubicBezTo>
                  <a:cubicBezTo>
                    <a:pt x="68290" y="59232"/>
                    <a:pt x="70501" y="27609"/>
                    <a:pt x="71939" y="20275"/>
                  </a:cubicBezTo>
                  <a:cubicBezTo>
                    <a:pt x="73376" y="12941"/>
                    <a:pt x="53658" y="-9873"/>
                    <a:pt x="22035" y="4832"/>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30" name="Freeform: Shape 5229">
              <a:extLst>
                <a:ext uri="{FF2B5EF4-FFF2-40B4-BE49-F238E27FC236}">
                  <a16:creationId xmlns:a16="http://schemas.microsoft.com/office/drawing/2014/main" id="{A958587B-1784-16DF-78E5-9D00339074BD}"/>
                </a:ext>
              </a:extLst>
            </p:cNvPr>
            <p:cNvSpPr/>
            <p:nvPr/>
          </p:nvSpPr>
          <p:spPr>
            <a:xfrm>
              <a:off x="1696976" y="3442578"/>
              <a:ext cx="67539" cy="35577"/>
            </a:xfrm>
            <a:custGeom>
              <a:avLst/>
              <a:gdLst>
                <a:gd name="connsiteX0" fmla="*/ 63089 w 67539"/>
                <a:gd name="connsiteY0" fmla="*/ 8065 h 35577"/>
                <a:gd name="connsiteX1" fmla="*/ 24869 w 67539"/>
                <a:gd name="connsiteY1" fmla="*/ 27156 h 35577"/>
                <a:gd name="connsiteX2" fmla="*/ 1023 w 67539"/>
                <a:gd name="connsiteY2" fmla="*/ 14072 h 35577"/>
                <a:gd name="connsiteX3" fmla="*/ 20483 w 67539"/>
                <a:gd name="connsiteY3" fmla="*/ 34491 h 35577"/>
                <a:gd name="connsiteX4" fmla="*/ 63089 w 67539"/>
                <a:gd name="connsiteY4" fmla="*/ 19085 h 35577"/>
                <a:gd name="connsiteX5" fmla="*/ 67512 w 67539"/>
                <a:gd name="connsiteY5" fmla="*/ -7 h 35577"/>
                <a:gd name="connsiteX6" fmla="*/ 63089 w 67539"/>
                <a:gd name="connsiteY6" fmla="*/ 8065 h 3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39" h="35577">
                  <a:moveTo>
                    <a:pt x="63089" y="8065"/>
                  </a:moveTo>
                  <a:cubicBezTo>
                    <a:pt x="57929" y="17610"/>
                    <a:pt x="51332" y="29368"/>
                    <a:pt x="24869" y="27156"/>
                  </a:cubicBezTo>
                  <a:cubicBezTo>
                    <a:pt x="9869" y="25903"/>
                    <a:pt x="3603" y="19416"/>
                    <a:pt x="1023" y="14072"/>
                  </a:cubicBezTo>
                  <a:cubicBezTo>
                    <a:pt x="-2368" y="26235"/>
                    <a:pt x="2018" y="31800"/>
                    <a:pt x="20483" y="34491"/>
                  </a:cubicBezTo>
                  <a:cubicBezTo>
                    <a:pt x="45435" y="38176"/>
                    <a:pt x="57929" y="32279"/>
                    <a:pt x="63089" y="19085"/>
                  </a:cubicBezTo>
                  <a:cubicBezTo>
                    <a:pt x="65161" y="12874"/>
                    <a:pt x="66639" y="6480"/>
                    <a:pt x="67512" y="-7"/>
                  </a:cubicBezTo>
                  <a:cubicBezTo>
                    <a:pt x="66185" y="2352"/>
                    <a:pt x="64674" y="5079"/>
                    <a:pt x="63089" y="8065"/>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32" name="Freeform: Shape 5231">
              <a:extLst>
                <a:ext uri="{FF2B5EF4-FFF2-40B4-BE49-F238E27FC236}">
                  <a16:creationId xmlns:a16="http://schemas.microsoft.com/office/drawing/2014/main" id="{00BA36F2-991E-57A6-81CF-AA88394DA67B}"/>
                </a:ext>
              </a:extLst>
            </p:cNvPr>
            <p:cNvSpPr/>
            <p:nvPr/>
          </p:nvSpPr>
          <p:spPr>
            <a:xfrm>
              <a:off x="1845750" y="3386837"/>
              <a:ext cx="160543" cy="69009"/>
            </a:xfrm>
            <a:custGeom>
              <a:avLst/>
              <a:gdLst>
                <a:gd name="connsiteX0" fmla="*/ 81053 w 160543"/>
                <a:gd name="connsiteY0" fmla="*/ 634 h 69009"/>
                <a:gd name="connsiteX1" fmla="*/ 119974 w 160543"/>
                <a:gd name="connsiteY1" fmla="*/ 25586 h 69009"/>
                <a:gd name="connsiteX2" fmla="*/ 160516 w 160543"/>
                <a:gd name="connsiteY2" fmla="*/ 46889 h 69009"/>
                <a:gd name="connsiteX3" fmla="*/ 155356 w 160543"/>
                <a:gd name="connsiteY3" fmla="*/ 61632 h 69009"/>
                <a:gd name="connsiteX4" fmla="*/ 105415 w 160543"/>
                <a:gd name="connsiteY4" fmla="*/ 69003 h 69009"/>
                <a:gd name="connsiteX5" fmla="*/ 41506 w 160543"/>
                <a:gd name="connsiteY5" fmla="*/ 66054 h 69009"/>
                <a:gd name="connsiteX6" fmla="*/ 375 w 160543"/>
                <a:gd name="connsiteY6" fmla="*/ 54334 h 69009"/>
                <a:gd name="connsiteX7" fmla="*/ 1812 w 160543"/>
                <a:gd name="connsiteY7" fmla="*/ 16114 h 69009"/>
                <a:gd name="connsiteX8" fmla="*/ 81053 w 160543"/>
                <a:gd name="connsiteY8" fmla="*/ 634 h 6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3" h="69009">
                  <a:moveTo>
                    <a:pt x="81053" y="634"/>
                  </a:moveTo>
                  <a:cubicBezTo>
                    <a:pt x="92645" y="10932"/>
                    <a:pt x="105777" y="19350"/>
                    <a:pt x="119974" y="25586"/>
                  </a:cubicBezTo>
                  <a:cubicBezTo>
                    <a:pt x="143488" y="35869"/>
                    <a:pt x="160516" y="41766"/>
                    <a:pt x="160516" y="46889"/>
                  </a:cubicBezTo>
                  <a:cubicBezTo>
                    <a:pt x="159664" y="52067"/>
                    <a:pt x="157917" y="57054"/>
                    <a:pt x="155356" y="61632"/>
                  </a:cubicBezTo>
                  <a:cubicBezTo>
                    <a:pt x="139080" y="66150"/>
                    <a:pt x="122303" y="68627"/>
                    <a:pt x="105415" y="69003"/>
                  </a:cubicBezTo>
                  <a:cubicBezTo>
                    <a:pt x="80427" y="69003"/>
                    <a:pt x="59861" y="66792"/>
                    <a:pt x="41506" y="66054"/>
                  </a:cubicBezTo>
                  <a:cubicBezTo>
                    <a:pt x="23152" y="65317"/>
                    <a:pt x="1812" y="67529"/>
                    <a:pt x="375" y="54334"/>
                  </a:cubicBezTo>
                  <a:cubicBezTo>
                    <a:pt x="-1063" y="41140"/>
                    <a:pt x="1812" y="16114"/>
                    <a:pt x="1812" y="16114"/>
                  </a:cubicBezTo>
                  <a:cubicBezTo>
                    <a:pt x="1812" y="16114"/>
                    <a:pt x="66311" y="-3788"/>
                    <a:pt x="81053" y="634"/>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34" name="Freeform: Shape 5233">
              <a:extLst>
                <a:ext uri="{FF2B5EF4-FFF2-40B4-BE49-F238E27FC236}">
                  <a16:creationId xmlns:a16="http://schemas.microsoft.com/office/drawing/2014/main" id="{85E0F24B-90F0-4887-1A9F-65E559BEABCA}"/>
                </a:ext>
              </a:extLst>
            </p:cNvPr>
            <p:cNvSpPr/>
            <p:nvPr/>
          </p:nvSpPr>
          <p:spPr>
            <a:xfrm>
              <a:off x="1845820" y="3438866"/>
              <a:ext cx="157782" cy="16796"/>
            </a:xfrm>
            <a:custGeom>
              <a:avLst/>
              <a:gdLst>
                <a:gd name="connsiteX0" fmla="*/ 155175 w 157782"/>
                <a:gd name="connsiteY0" fmla="*/ 9566 h 16796"/>
                <a:gd name="connsiteX1" fmla="*/ 157754 w 157782"/>
                <a:gd name="connsiteY1" fmla="*/ 4148 h 16796"/>
                <a:gd name="connsiteX2" fmla="*/ 121377 w 157782"/>
                <a:gd name="connsiteY2" fmla="*/ 8091 h 16796"/>
                <a:gd name="connsiteX3" fmla="*/ 55257 w 157782"/>
                <a:gd name="connsiteY3" fmla="*/ 1494 h 16796"/>
                <a:gd name="connsiteX4" fmla="*/ -28 w 157782"/>
                <a:gd name="connsiteY4" fmla="*/ 1494 h 16796"/>
                <a:gd name="connsiteX5" fmla="*/ -28 w 157782"/>
                <a:gd name="connsiteY5" fmla="*/ 2121 h 16796"/>
                <a:gd name="connsiteX6" fmla="*/ 41104 w 157782"/>
                <a:gd name="connsiteY6" fmla="*/ 13841 h 16796"/>
                <a:gd name="connsiteX7" fmla="*/ 105013 w 157782"/>
                <a:gd name="connsiteY7" fmla="*/ 16789 h 16796"/>
                <a:gd name="connsiteX8" fmla="*/ 155175 w 157782"/>
                <a:gd name="connsiteY8" fmla="*/ 9566 h 1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82" h="16796">
                  <a:moveTo>
                    <a:pt x="155175" y="9566"/>
                  </a:moveTo>
                  <a:cubicBezTo>
                    <a:pt x="155175" y="9566"/>
                    <a:pt x="156465" y="7170"/>
                    <a:pt x="157754" y="4148"/>
                  </a:cubicBezTo>
                  <a:cubicBezTo>
                    <a:pt x="145736" y="6315"/>
                    <a:pt x="133580" y="7634"/>
                    <a:pt x="121377" y="8091"/>
                  </a:cubicBezTo>
                  <a:cubicBezTo>
                    <a:pt x="94951" y="8828"/>
                    <a:pt x="85405" y="5143"/>
                    <a:pt x="55257" y="1494"/>
                  </a:cubicBezTo>
                  <a:cubicBezTo>
                    <a:pt x="36884" y="-507"/>
                    <a:pt x="18345" y="-507"/>
                    <a:pt x="-28" y="1494"/>
                  </a:cubicBezTo>
                  <a:cubicBezTo>
                    <a:pt x="-28" y="1678"/>
                    <a:pt x="-28" y="1899"/>
                    <a:pt x="-28" y="2121"/>
                  </a:cubicBezTo>
                  <a:cubicBezTo>
                    <a:pt x="1410" y="15315"/>
                    <a:pt x="22750" y="13178"/>
                    <a:pt x="41104" y="13841"/>
                  </a:cubicBezTo>
                  <a:cubicBezTo>
                    <a:pt x="59459" y="14504"/>
                    <a:pt x="80024" y="16789"/>
                    <a:pt x="105013" y="16789"/>
                  </a:cubicBezTo>
                  <a:cubicBezTo>
                    <a:pt x="121971" y="16480"/>
                    <a:pt x="138821" y="14051"/>
                    <a:pt x="155175" y="9566"/>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35" name="Freeform: Shape 5234">
              <a:extLst>
                <a:ext uri="{FF2B5EF4-FFF2-40B4-BE49-F238E27FC236}">
                  <a16:creationId xmlns:a16="http://schemas.microsoft.com/office/drawing/2014/main" id="{FB87E843-A04C-CE82-F299-70A26FFB3186}"/>
                </a:ext>
              </a:extLst>
            </p:cNvPr>
            <p:cNvSpPr/>
            <p:nvPr/>
          </p:nvSpPr>
          <p:spPr>
            <a:xfrm>
              <a:off x="1705179" y="2790994"/>
              <a:ext cx="228470" cy="626632"/>
            </a:xfrm>
            <a:custGeom>
              <a:avLst/>
              <a:gdLst>
                <a:gd name="connsiteX0" fmla="*/ 226084 w 228470"/>
                <a:gd name="connsiteY0" fmla="*/ 20411 h 626632"/>
                <a:gd name="connsiteX1" fmla="*/ 223062 w 228470"/>
                <a:gd name="connsiteY1" fmla="*/ 229793 h 626632"/>
                <a:gd name="connsiteX2" fmla="*/ 210973 w 228470"/>
                <a:gd name="connsiteY2" fmla="*/ 492837 h 626632"/>
                <a:gd name="connsiteX3" fmla="*/ 217939 w 228470"/>
                <a:gd name="connsiteY3" fmla="*/ 579007 h 626632"/>
                <a:gd name="connsiteX4" fmla="*/ 224757 w 228470"/>
                <a:gd name="connsiteY4" fmla="*/ 587337 h 626632"/>
                <a:gd name="connsiteX5" fmla="*/ 228443 w 228470"/>
                <a:gd name="connsiteY5" fmla="*/ 600937 h 626632"/>
                <a:gd name="connsiteX6" fmla="*/ 201243 w 228470"/>
                <a:gd name="connsiteY6" fmla="*/ 611515 h 626632"/>
                <a:gd name="connsiteX7" fmla="*/ 143784 w 228470"/>
                <a:gd name="connsiteY7" fmla="*/ 619844 h 626632"/>
                <a:gd name="connsiteX8" fmla="*/ 142273 w 228470"/>
                <a:gd name="connsiteY8" fmla="*/ 591096 h 626632"/>
                <a:gd name="connsiteX9" fmla="*/ 143784 w 228470"/>
                <a:gd name="connsiteY9" fmla="*/ 571452 h 626632"/>
                <a:gd name="connsiteX10" fmla="*/ 133206 w 228470"/>
                <a:gd name="connsiteY10" fmla="*/ 379467 h 626632"/>
                <a:gd name="connsiteX11" fmla="*/ 130958 w 228470"/>
                <a:gd name="connsiteY11" fmla="*/ 216930 h 626632"/>
                <a:gd name="connsiteX12" fmla="*/ 127272 w 228470"/>
                <a:gd name="connsiteY12" fmla="*/ 170085 h 626632"/>
                <a:gd name="connsiteX13" fmla="*/ 95539 w 228470"/>
                <a:gd name="connsiteY13" fmla="*/ 306896 h 626632"/>
                <a:gd name="connsiteX14" fmla="*/ 72835 w 228470"/>
                <a:gd name="connsiteY14" fmla="*/ 485281 h 626632"/>
                <a:gd name="connsiteX15" fmla="*/ 63769 w 228470"/>
                <a:gd name="connsiteY15" fmla="*/ 580518 h 626632"/>
                <a:gd name="connsiteX16" fmla="*/ 69813 w 228470"/>
                <a:gd name="connsiteY16" fmla="*/ 597141 h 626632"/>
                <a:gd name="connsiteX17" fmla="*/ 64542 w 228470"/>
                <a:gd name="connsiteY17" fmla="*/ 626626 h 626632"/>
                <a:gd name="connsiteX18" fmla="*/ 42613 w 228470"/>
                <a:gd name="connsiteY18" fmla="*/ 618333 h 626632"/>
                <a:gd name="connsiteX19" fmla="*/ 11617 w 228470"/>
                <a:gd name="connsiteY19" fmla="*/ 616048 h 626632"/>
                <a:gd name="connsiteX20" fmla="*/ 5572 w 228470"/>
                <a:gd name="connsiteY20" fmla="*/ 563122 h 626632"/>
                <a:gd name="connsiteX21" fmla="*/ 5572 w 228470"/>
                <a:gd name="connsiteY21" fmla="*/ 516278 h 626632"/>
                <a:gd name="connsiteX22" fmla="*/ 7857 w 228470"/>
                <a:gd name="connsiteY22" fmla="*/ 366604 h 626632"/>
                <a:gd name="connsiteX23" fmla="*/ 7083 w 228470"/>
                <a:gd name="connsiteY23" fmla="*/ 142111 h 626632"/>
                <a:gd name="connsiteX24" fmla="*/ 1813 w 228470"/>
                <a:gd name="connsiteY24" fmla="*/ 27230 h 626632"/>
                <a:gd name="connsiteX25" fmla="*/ 10106 w 228470"/>
                <a:gd name="connsiteY25" fmla="*/ -7 h 626632"/>
                <a:gd name="connsiteX26" fmla="*/ 127272 w 228470"/>
                <a:gd name="connsiteY26" fmla="*/ 15878 h 626632"/>
                <a:gd name="connsiteX27" fmla="*/ 221772 w 228470"/>
                <a:gd name="connsiteY27" fmla="*/ 8323 h 62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8470" h="626632">
                  <a:moveTo>
                    <a:pt x="226084" y="20411"/>
                  </a:moveTo>
                  <a:cubicBezTo>
                    <a:pt x="226084" y="20411"/>
                    <a:pt x="229770" y="131534"/>
                    <a:pt x="223062" y="229793"/>
                  </a:cubicBezTo>
                  <a:cubicBezTo>
                    <a:pt x="216354" y="328052"/>
                    <a:pt x="207177" y="472418"/>
                    <a:pt x="210973" y="492837"/>
                  </a:cubicBezTo>
                  <a:cubicBezTo>
                    <a:pt x="214769" y="513255"/>
                    <a:pt x="217939" y="579007"/>
                    <a:pt x="217939" y="579007"/>
                  </a:cubicBezTo>
                  <a:lnTo>
                    <a:pt x="224757" y="587337"/>
                  </a:lnTo>
                  <a:lnTo>
                    <a:pt x="228443" y="600937"/>
                  </a:lnTo>
                  <a:cubicBezTo>
                    <a:pt x="228443" y="600937"/>
                    <a:pt x="224757" y="604622"/>
                    <a:pt x="201243" y="611515"/>
                  </a:cubicBezTo>
                  <a:cubicBezTo>
                    <a:pt x="177728" y="618407"/>
                    <a:pt x="143784" y="619844"/>
                    <a:pt x="143784" y="619844"/>
                  </a:cubicBezTo>
                  <a:cubicBezTo>
                    <a:pt x="143784" y="619844"/>
                    <a:pt x="142273" y="597141"/>
                    <a:pt x="142273" y="591096"/>
                  </a:cubicBezTo>
                  <a:cubicBezTo>
                    <a:pt x="142273" y="585052"/>
                    <a:pt x="143784" y="571452"/>
                    <a:pt x="143784" y="571452"/>
                  </a:cubicBezTo>
                  <a:cubicBezTo>
                    <a:pt x="143784" y="571452"/>
                    <a:pt x="130958" y="411974"/>
                    <a:pt x="133206" y="379467"/>
                  </a:cubicBezTo>
                  <a:cubicBezTo>
                    <a:pt x="135454" y="346959"/>
                    <a:pt x="130958" y="216930"/>
                    <a:pt x="130958" y="216930"/>
                  </a:cubicBezTo>
                  <a:lnTo>
                    <a:pt x="127272" y="170085"/>
                  </a:lnTo>
                  <a:cubicBezTo>
                    <a:pt x="127272" y="170085"/>
                    <a:pt x="97050" y="291712"/>
                    <a:pt x="95539" y="306896"/>
                  </a:cubicBezTo>
                  <a:cubicBezTo>
                    <a:pt x="94028" y="322081"/>
                    <a:pt x="72835" y="476215"/>
                    <a:pt x="72835" y="485281"/>
                  </a:cubicBezTo>
                  <a:cubicBezTo>
                    <a:pt x="72835" y="494348"/>
                    <a:pt x="63769" y="580518"/>
                    <a:pt x="63769" y="580518"/>
                  </a:cubicBezTo>
                  <a:cubicBezTo>
                    <a:pt x="66901" y="585586"/>
                    <a:pt x="68958" y="591244"/>
                    <a:pt x="69813" y="597141"/>
                  </a:cubicBezTo>
                  <a:cubicBezTo>
                    <a:pt x="70587" y="605470"/>
                    <a:pt x="64542" y="626626"/>
                    <a:pt x="64542" y="626626"/>
                  </a:cubicBezTo>
                  <a:cubicBezTo>
                    <a:pt x="57923" y="622299"/>
                    <a:pt x="50438" y="619472"/>
                    <a:pt x="42613" y="618333"/>
                  </a:cubicBezTo>
                  <a:lnTo>
                    <a:pt x="11617" y="616048"/>
                  </a:lnTo>
                  <a:cubicBezTo>
                    <a:pt x="11617" y="616048"/>
                    <a:pt x="5572" y="572189"/>
                    <a:pt x="5572" y="563122"/>
                  </a:cubicBezTo>
                  <a:lnTo>
                    <a:pt x="5572" y="516278"/>
                  </a:lnTo>
                  <a:cubicBezTo>
                    <a:pt x="5572" y="516278"/>
                    <a:pt x="2550" y="408178"/>
                    <a:pt x="7857" y="366604"/>
                  </a:cubicBezTo>
                  <a:cubicBezTo>
                    <a:pt x="13165" y="325030"/>
                    <a:pt x="10106" y="196548"/>
                    <a:pt x="7083" y="142111"/>
                  </a:cubicBezTo>
                  <a:cubicBezTo>
                    <a:pt x="4061" y="87674"/>
                    <a:pt x="-3494" y="39319"/>
                    <a:pt x="1813" y="27230"/>
                  </a:cubicBezTo>
                  <a:cubicBezTo>
                    <a:pt x="5392" y="18418"/>
                    <a:pt x="8167" y="9303"/>
                    <a:pt x="10106" y="-7"/>
                  </a:cubicBezTo>
                  <a:cubicBezTo>
                    <a:pt x="48742" y="8028"/>
                    <a:pt x="87891" y="13335"/>
                    <a:pt x="127272" y="15878"/>
                  </a:cubicBezTo>
                  <a:cubicBezTo>
                    <a:pt x="189928" y="19564"/>
                    <a:pt x="221772" y="8323"/>
                    <a:pt x="221772" y="8323"/>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5236" name="Freeform: Shape 5235">
              <a:extLst>
                <a:ext uri="{FF2B5EF4-FFF2-40B4-BE49-F238E27FC236}">
                  <a16:creationId xmlns:a16="http://schemas.microsoft.com/office/drawing/2014/main" id="{B063549A-2018-B8EB-BA8A-E035CA48BF32}"/>
                </a:ext>
              </a:extLst>
            </p:cNvPr>
            <p:cNvSpPr/>
            <p:nvPr/>
          </p:nvSpPr>
          <p:spPr>
            <a:xfrm>
              <a:off x="1832294" y="2912178"/>
              <a:ext cx="16695" cy="48908"/>
            </a:xfrm>
            <a:custGeom>
              <a:avLst/>
              <a:gdLst>
                <a:gd name="connsiteX0" fmla="*/ 0 w 16695"/>
                <a:gd name="connsiteY0" fmla="*/ 48909 h 48908"/>
                <a:gd name="connsiteX1" fmla="*/ 16696 w 16695"/>
                <a:gd name="connsiteY1" fmla="*/ 0 h 48908"/>
              </a:gdLst>
              <a:ahLst/>
              <a:cxnLst>
                <a:cxn ang="0">
                  <a:pos x="connsiteX0" y="connsiteY0"/>
                </a:cxn>
                <a:cxn ang="0">
                  <a:pos x="connsiteX1" y="connsiteY1"/>
                </a:cxn>
              </a:cxnLst>
              <a:rect l="l" t="t" r="r" b="b"/>
              <a:pathLst>
                <a:path w="16695" h="48908">
                  <a:moveTo>
                    <a:pt x="0" y="48909"/>
                  </a:moveTo>
                  <a:lnTo>
                    <a:pt x="16696" y="0"/>
                  </a:lnTo>
                </a:path>
              </a:pathLst>
            </a:custGeom>
            <a:ln w="3677" cap="rnd">
              <a:solidFill>
                <a:srgbClr val="FFFFFF"/>
              </a:solidFill>
              <a:prstDash val="solid"/>
              <a:round/>
            </a:ln>
          </p:spPr>
          <p:txBody>
            <a:bodyPr rtlCol="0" anchor="ctr"/>
            <a:lstStyle/>
            <a:p>
              <a:endParaRPr lang="en-US" dirty="0"/>
            </a:p>
          </p:txBody>
        </p:sp>
        <p:sp>
          <p:nvSpPr>
            <p:cNvPr id="5239" name="Freeform: Shape 5238">
              <a:extLst>
                <a:ext uri="{FF2B5EF4-FFF2-40B4-BE49-F238E27FC236}">
                  <a16:creationId xmlns:a16="http://schemas.microsoft.com/office/drawing/2014/main" id="{6F7C112E-5EBE-F00F-BD8C-2984AAD4D60F}"/>
                </a:ext>
              </a:extLst>
            </p:cNvPr>
            <p:cNvSpPr/>
            <p:nvPr/>
          </p:nvSpPr>
          <p:spPr>
            <a:xfrm>
              <a:off x="1822425" y="2419139"/>
              <a:ext cx="92538" cy="412666"/>
            </a:xfrm>
            <a:custGeom>
              <a:avLst/>
              <a:gdLst>
                <a:gd name="connsiteX0" fmla="*/ 8552 w 92538"/>
                <a:gd name="connsiteY0" fmla="*/ 412427 h 412666"/>
                <a:gd name="connsiteX1" fmla="*/ 51268 w 92538"/>
                <a:gd name="connsiteY1" fmla="*/ 409589 h 412666"/>
                <a:gd name="connsiteX2" fmla="*/ 92510 w 92538"/>
                <a:gd name="connsiteY2" fmla="*/ 398901 h 412666"/>
                <a:gd name="connsiteX3" fmla="*/ 73308 w 92538"/>
                <a:gd name="connsiteY3" fmla="*/ 24661 h 412666"/>
                <a:gd name="connsiteX4" fmla="*/ 53406 w 92538"/>
                <a:gd name="connsiteY4" fmla="*/ 815 h 412666"/>
                <a:gd name="connsiteX5" fmla="*/ 1438 w 92538"/>
                <a:gd name="connsiteY5" fmla="*/ 27867 h 412666"/>
                <a:gd name="connsiteX6" fmla="*/ 8552 w 92538"/>
                <a:gd name="connsiteY6" fmla="*/ 412427 h 41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538" h="412666">
                  <a:moveTo>
                    <a:pt x="8552" y="412427"/>
                  </a:moveTo>
                  <a:cubicBezTo>
                    <a:pt x="8552" y="412427"/>
                    <a:pt x="22078" y="413864"/>
                    <a:pt x="51268" y="409589"/>
                  </a:cubicBezTo>
                  <a:cubicBezTo>
                    <a:pt x="80458" y="405314"/>
                    <a:pt x="92510" y="398901"/>
                    <a:pt x="92510" y="398901"/>
                  </a:cubicBezTo>
                  <a:cubicBezTo>
                    <a:pt x="92510" y="398901"/>
                    <a:pt x="73308" y="28236"/>
                    <a:pt x="73308" y="24661"/>
                  </a:cubicBezTo>
                  <a:cubicBezTo>
                    <a:pt x="74134" y="12664"/>
                    <a:pt x="65358" y="2149"/>
                    <a:pt x="53406" y="815"/>
                  </a:cubicBezTo>
                  <a:cubicBezTo>
                    <a:pt x="33467" y="-2871"/>
                    <a:pt x="7151" y="5790"/>
                    <a:pt x="1438" y="27867"/>
                  </a:cubicBezTo>
                  <a:cubicBezTo>
                    <a:pt x="-4274" y="49944"/>
                    <a:pt x="8552" y="412427"/>
                    <a:pt x="8552" y="41242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42" name="Freeform: Shape 5241">
              <a:extLst>
                <a:ext uri="{FF2B5EF4-FFF2-40B4-BE49-F238E27FC236}">
                  <a16:creationId xmlns:a16="http://schemas.microsoft.com/office/drawing/2014/main" id="{62151BFB-BD85-DD72-905F-C8C6AF83B71D}"/>
                </a:ext>
              </a:extLst>
            </p:cNvPr>
            <p:cNvSpPr/>
            <p:nvPr/>
          </p:nvSpPr>
          <p:spPr>
            <a:xfrm>
              <a:off x="1913202" y="2834680"/>
              <a:ext cx="52841" cy="39878"/>
            </a:xfrm>
            <a:custGeom>
              <a:avLst/>
              <a:gdLst>
                <a:gd name="connsiteX0" fmla="*/ 922 w 52841"/>
                <a:gd name="connsiteY0" fmla="*/ 16235 h 39878"/>
                <a:gd name="connsiteX1" fmla="*/ 922 w 52841"/>
                <a:gd name="connsiteY1" fmla="*/ 39713 h 39878"/>
                <a:gd name="connsiteX2" fmla="*/ 37226 w 52841"/>
                <a:gd name="connsiteY2" fmla="*/ 27624 h 39878"/>
                <a:gd name="connsiteX3" fmla="*/ 50605 w 52841"/>
                <a:gd name="connsiteY3" fmla="*/ 11333 h 39878"/>
                <a:gd name="connsiteX4" fmla="*/ 40064 w 52841"/>
                <a:gd name="connsiteY4" fmla="*/ 2009 h 39878"/>
                <a:gd name="connsiteX5" fmla="*/ 922 w 52841"/>
                <a:gd name="connsiteY5" fmla="*/ 16235 h 39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841" h="39878">
                  <a:moveTo>
                    <a:pt x="922" y="16235"/>
                  </a:moveTo>
                  <a:cubicBezTo>
                    <a:pt x="922" y="16235"/>
                    <a:pt x="-1215" y="38349"/>
                    <a:pt x="922" y="39713"/>
                  </a:cubicBezTo>
                  <a:cubicBezTo>
                    <a:pt x="3060" y="41077"/>
                    <a:pt x="23700" y="33337"/>
                    <a:pt x="37226" y="27624"/>
                  </a:cubicBezTo>
                  <a:cubicBezTo>
                    <a:pt x="50752" y="21911"/>
                    <a:pt x="46256" y="24196"/>
                    <a:pt x="50605" y="11333"/>
                  </a:cubicBezTo>
                  <a:cubicBezTo>
                    <a:pt x="54954" y="-1529"/>
                    <a:pt x="53590" y="-1529"/>
                    <a:pt x="40064" y="2009"/>
                  </a:cubicBezTo>
                  <a:cubicBezTo>
                    <a:pt x="26538" y="5547"/>
                    <a:pt x="922" y="16235"/>
                    <a:pt x="922" y="16235"/>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56" name="Freeform: Shape 255">
              <a:extLst>
                <a:ext uri="{FF2B5EF4-FFF2-40B4-BE49-F238E27FC236}">
                  <a16:creationId xmlns:a16="http://schemas.microsoft.com/office/drawing/2014/main" id="{A12326A6-DBBE-A769-B2FD-D6084DFA428A}"/>
                </a:ext>
              </a:extLst>
            </p:cNvPr>
            <p:cNvSpPr/>
            <p:nvPr/>
          </p:nvSpPr>
          <p:spPr>
            <a:xfrm>
              <a:off x="1885920" y="2414506"/>
              <a:ext cx="101944" cy="446961"/>
            </a:xfrm>
            <a:custGeom>
              <a:avLst/>
              <a:gdLst>
                <a:gd name="connsiteX0" fmla="*/ -28 w 101944"/>
                <a:gd name="connsiteY0" fmla="*/ 73595 h 446961"/>
                <a:gd name="connsiteX1" fmla="*/ 15894 w 101944"/>
                <a:gd name="connsiteY1" fmla="*/ 288136 h 446961"/>
                <a:gd name="connsiteX2" fmla="*/ 24150 w 101944"/>
                <a:gd name="connsiteY2" fmla="*/ 442933 h 446961"/>
                <a:gd name="connsiteX3" fmla="*/ 31263 w 101944"/>
                <a:gd name="connsiteY3" fmla="*/ 446803 h 446961"/>
                <a:gd name="connsiteX4" fmla="*/ 77887 w 101944"/>
                <a:gd name="connsiteY4" fmla="*/ 431434 h 446961"/>
                <a:gd name="connsiteX5" fmla="*/ 83931 w 101944"/>
                <a:gd name="connsiteY5" fmla="*/ 409320 h 446961"/>
                <a:gd name="connsiteX6" fmla="*/ 72432 w 101944"/>
                <a:gd name="connsiteY6" fmla="*/ 272141 h 446961"/>
                <a:gd name="connsiteX7" fmla="*/ 101917 w 101944"/>
                <a:gd name="connsiteY7" fmla="*/ 232631 h 446961"/>
                <a:gd name="connsiteX8" fmla="*/ 73906 w 101944"/>
                <a:gd name="connsiteY8" fmla="*/ 84505 h 446961"/>
                <a:gd name="connsiteX9" fmla="*/ 59643 w 101944"/>
                <a:gd name="connsiteY9" fmla="*/ 35670 h 446961"/>
                <a:gd name="connsiteX10" fmla="*/ 378 w 101944"/>
                <a:gd name="connsiteY10" fmla="*/ -7 h 4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4" h="446961">
                  <a:moveTo>
                    <a:pt x="-28" y="73595"/>
                  </a:moveTo>
                  <a:lnTo>
                    <a:pt x="15894" y="288136"/>
                  </a:lnTo>
                  <a:lnTo>
                    <a:pt x="24150" y="442933"/>
                  </a:lnTo>
                  <a:cubicBezTo>
                    <a:pt x="24150" y="442933"/>
                    <a:pt x="26878" y="447872"/>
                    <a:pt x="31263" y="446803"/>
                  </a:cubicBezTo>
                  <a:cubicBezTo>
                    <a:pt x="35649" y="445734"/>
                    <a:pt x="73501" y="436926"/>
                    <a:pt x="77887" y="431434"/>
                  </a:cubicBezTo>
                  <a:cubicBezTo>
                    <a:pt x="82273" y="425942"/>
                    <a:pt x="83931" y="411679"/>
                    <a:pt x="83931" y="409320"/>
                  </a:cubicBezTo>
                  <a:cubicBezTo>
                    <a:pt x="83931" y="406961"/>
                    <a:pt x="72432" y="272141"/>
                    <a:pt x="72432" y="272141"/>
                  </a:cubicBezTo>
                  <a:lnTo>
                    <a:pt x="101917" y="232631"/>
                  </a:lnTo>
                  <a:cubicBezTo>
                    <a:pt x="101917" y="232631"/>
                    <a:pt x="79398" y="109199"/>
                    <a:pt x="73906" y="84505"/>
                  </a:cubicBezTo>
                  <a:cubicBezTo>
                    <a:pt x="68415" y="59811"/>
                    <a:pt x="68451" y="46653"/>
                    <a:pt x="59643" y="35670"/>
                  </a:cubicBezTo>
                  <a:cubicBezTo>
                    <a:pt x="50834" y="24687"/>
                    <a:pt x="378" y="-7"/>
                    <a:pt x="378" y="-7"/>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EED6A859-F09E-B81A-F7BB-86B0CC0A6943}"/>
                </a:ext>
              </a:extLst>
            </p:cNvPr>
            <p:cNvSpPr/>
            <p:nvPr/>
          </p:nvSpPr>
          <p:spPr>
            <a:xfrm>
              <a:off x="1876273" y="2401274"/>
              <a:ext cx="23406" cy="86686"/>
            </a:xfrm>
            <a:custGeom>
              <a:avLst/>
              <a:gdLst>
                <a:gd name="connsiteX0" fmla="*/ 3612 w 23406"/>
                <a:gd name="connsiteY0" fmla="*/ -7 h 86686"/>
                <a:gd name="connsiteX1" fmla="*/ 23367 w 23406"/>
                <a:gd name="connsiteY1" fmla="*/ 32353 h 86686"/>
                <a:gd name="connsiteX2" fmla="*/ 9620 w 23406"/>
                <a:gd name="connsiteY2" fmla="*/ 86679 h 86686"/>
                <a:gd name="connsiteX3" fmla="*/ 1401 w 23406"/>
                <a:gd name="connsiteY3" fmla="*/ 23028 h 86686"/>
                <a:gd name="connsiteX4" fmla="*/ 3612 w 23406"/>
                <a:gd name="connsiteY4" fmla="*/ -7 h 86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6" h="86686">
                  <a:moveTo>
                    <a:pt x="3612" y="-7"/>
                  </a:moveTo>
                  <a:cubicBezTo>
                    <a:pt x="3612" y="-7"/>
                    <a:pt x="23920" y="21370"/>
                    <a:pt x="23367" y="32353"/>
                  </a:cubicBezTo>
                  <a:cubicBezTo>
                    <a:pt x="22815" y="43336"/>
                    <a:pt x="9620" y="86679"/>
                    <a:pt x="9620" y="86679"/>
                  </a:cubicBezTo>
                  <a:lnTo>
                    <a:pt x="1401" y="23028"/>
                  </a:lnTo>
                  <a:cubicBezTo>
                    <a:pt x="1401" y="23028"/>
                    <a:pt x="-2985" y="7364"/>
                    <a:pt x="3612" y="-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58" name="Freeform: Shape 257">
              <a:extLst>
                <a:ext uri="{FF2B5EF4-FFF2-40B4-BE49-F238E27FC236}">
                  <a16:creationId xmlns:a16="http://schemas.microsoft.com/office/drawing/2014/main" id="{9FFBD125-C21E-EC9D-6B03-37FBA6B7CF91}"/>
                </a:ext>
              </a:extLst>
            </p:cNvPr>
            <p:cNvSpPr/>
            <p:nvPr/>
          </p:nvSpPr>
          <p:spPr>
            <a:xfrm>
              <a:off x="1811323" y="2349569"/>
              <a:ext cx="77914" cy="128440"/>
            </a:xfrm>
            <a:custGeom>
              <a:avLst/>
              <a:gdLst>
                <a:gd name="connsiteX0" fmla="*/ 1668 w 77914"/>
                <a:gd name="connsiteY0" fmla="*/ 6144 h 128440"/>
                <a:gd name="connsiteX1" fmla="*/ -28 w 77914"/>
                <a:gd name="connsiteY1" fmla="*/ 51035 h 128440"/>
                <a:gd name="connsiteX2" fmla="*/ 24113 w 77914"/>
                <a:gd name="connsiteY2" fmla="*/ 98948 h 128440"/>
                <a:gd name="connsiteX3" fmla="*/ 50429 w 77914"/>
                <a:gd name="connsiteY3" fmla="*/ 128433 h 128440"/>
                <a:gd name="connsiteX4" fmla="*/ 69115 w 77914"/>
                <a:gd name="connsiteY4" fmla="*/ 89476 h 128440"/>
                <a:gd name="connsiteX5" fmla="*/ 69631 w 77914"/>
                <a:gd name="connsiteY5" fmla="*/ 68063 h 128440"/>
                <a:gd name="connsiteX6" fmla="*/ 77887 w 77914"/>
                <a:gd name="connsiteY6" fmla="*/ 47755 h 128440"/>
                <a:gd name="connsiteX7" fmla="*/ 42210 w 77914"/>
                <a:gd name="connsiteY7" fmla="*/ 30764 h 128440"/>
                <a:gd name="connsiteX8" fmla="*/ 4911 w 77914"/>
                <a:gd name="connsiteY8" fmla="*/ 26 h 128440"/>
                <a:gd name="connsiteX9" fmla="*/ 1668 w 77914"/>
                <a:gd name="connsiteY9" fmla="*/ 6144 h 12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914" h="128440">
                  <a:moveTo>
                    <a:pt x="1668" y="6144"/>
                  </a:moveTo>
                  <a:lnTo>
                    <a:pt x="-28" y="51035"/>
                  </a:lnTo>
                  <a:cubicBezTo>
                    <a:pt x="-28" y="51035"/>
                    <a:pt x="14715" y="87891"/>
                    <a:pt x="24113" y="98948"/>
                  </a:cubicBezTo>
                  <a:cubicBezTo>
                    <a:pt x="33512" y="110005"/>
                    <a:pt x="50429" y="128433"/>
                    <a:pt x="50429" y="128433"/>
                  </a:cubicBezTo>
                  <a:lnTo>
                    <a:pt x="69115" y="89476"/>
                  </a:lnTo>
                  <a:lnTo>
                    <a:pt x="69631" y="68063"/>
                  </a:lnTo>
                  <a:lnTo>
                    <a:pt x="77887" y="47755"/>
                  </a:lnTo>
                  <a:cubicBezTo>
                    <a:pt x="64891" y="44777"/>
                    <a:pt x="52710" y="38975"/>
                    <a:pt x="42210" y="30764"/>
                  </a:cubicBezTo>
                  <a:cubicBezTo>
                    <a:pt x="24666" y="17053"/>
                    <a:pt x="6533" y="578"/>
                    <a:pt x="4911" y="26"/>
                  </a:cubicBezTo>
                  <a:cubicBezTo>
                    <a:pt x="3289" y="-527"/>
                    <a:pt x="1668" y="6144"/>
                    <a:pt x="1668" y="6144"/>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59" name="Freeform: Shape 258">
              <a:extLst>
                <a:ext uri="{FF2B5EF4-FFF2-40B4-BE49-F238E27FC236}">
                  <a16:creationId xmlns:a16="http://schemas.microsoft.com/office/drawing/2014/main" id="{682C32B1-D1CF-562F-8813-3500C56E21BA}"/>
                </a:ext>
              </a:extLst>
            </p:cNvPr>
            <p:cNvSpPr/>
            <p:nvPr/>
          </p:nvSpPr>
          <p:spPr>
            <a:xfrm>
              <a:off x="1824075" y="2368104"/>
              <a:ext cx="65235" cy="53073"/>
            </a:xfrm>
            <a:custGeom>
              <a:avLst/>
              <a:gdLst>
                <a:gd name="connsiteX0" fmla="*/ -28 w 65235"/>
                <a:gd name="connsiteY0" fmla="*/ 3679 h 53073"/>
                <a:gd name="connsiteX1" fmla="*/ 34838 w 65235"/>
                <a:gd name="connsiteY1" fmla="*/ 41714 h 53073"/>
                <a:gd name="connsiteX2" fmla="*/ 56952 w 65235"/>
                <a:gd name="connsiteY2" fmla="*/ 53066 h 53073"/>
                <a:gd name="connsiteX3" fmla="*/ 56952 w 65235"/>
                <a:gd name="connsiteY3" fmla="*/ 49675 h 53073"/>
                <a:gd name="connsiteX4" fmla="*/ 65208 w 65235"/>
                <a:gd name="connsiteY4" fmla="*/ 29368 h 53073"/>
                <a:gd name="connsiteX5" fmla="*/ 29531 w 65235"/>
                <a:gd name="connsiteY5" fmla="*/ 12377 h 53073"/>
                <a:gd name="connsiteX6" fmla="*/ 16337 w 65235"/>
                <a:gd name="connsiteY6" fmla="*/ 1725 h 53073"/>
                <a:gd name="connsiteX7" fmla="*/ 10587 w 65235"/>
                <a:gd name="connsiteY7" fmla="*/ -7 h 5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35" h="53073">
                  <a:moveTo>
                    <a:pt x="-28" y="3679"/>
                  </a:moveTo>
                  <a:cubicBezTo>
                    <a:pt x="-28" y="3679"/>
                    <a:pt x="4727" y="21112"/>
                    <a:pt x="34838" y="41714"/>
                  </a:cubicBezTo>
                  <a:cubicBezTo>
                    <a:pt x="41638" y="46524"/>
                    <a:pt x="49083" y="50346"/>
                    <a:pt x="56952" y="53066"/>
                  </a:cubicBezTo>
                  <a:lnTo>
                    <a:pt x="56952" y="49675"/>
                  </a:lnTo>
                  <a:lnTo>
                    <a:pt x="65208" y="29368"/>
                  </a:lnTo>
                  <a:cubicBezTo>
                    <a:pt x="52213" y="26390"/>
                    <a:pt x="40032" y="20588"/>
                    <a:pt x="29531" y="12377"/>
                  </a:cubicBezTo>
                  <a:cubicBezTo>
                    <a:pt x="25071" y="8875"/>
                    <a:pt x="20612" y="5227"/>
                    <a:pt x="16337" y="1725"/>
                  </a:cubicBezTo>
                  <a:lnTo>
                    <a:pt x="10587" y="-7"/>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60" name="Freeform: Shape 259">
              <a:extLst>
                <a:ext uri="{FF2B5EF4-FFF2-40B4-BE49-F238E27FC236}">
                  <a16:creationId xmlns:a16="http://schemas.microsoft.com/office/drawing/2014/main" id="{63369D00-0DB1-F650-AF46-DE014C1894DD}"/>
                </a:ext>
              </a:extLst>
            </p:cNvPr>
            <p:cNvSpPr/>
            <p:nvPr/>
          </p:nvSpPr>
          <p:spPr>
            <a:xfrm>
              <a:off x="1803178" y="2226152"/>
              <a:ext cx="131466" cy="179032"/>
            </a:xfrm>
            <a:custGeom>
              <a:avLst/>
              <a:gdLst>
                <a:gd name="connsiteX0" fmla="*/ 131439 w 131466"/>
                <a:gd name="connsiteY0" fmla="*/ 33587 h 179032"/>
                <a:gd name="connsiteX1" fmla="*/ 128159 w 131466"/>
                <a:gd name="connsiteY1" fmla="*/ 95395 h 179032"/>
                <a:gd name="connsiteX2" fmla="*/ 118945 w 131466"/>
                <a:gd name="connsiteY2" fmla="*/ 139438 h 179032"/>
                <a:gd name="connsiteX3" fmla="*/ 91339 w 131466"/>
                <a:gd name="connsiteY3" fmla="*/ 178211 h 179032"/>
                <a:gd name="connsiteX4" fmla="*/ 45342 w 131466"/>
                <a:gd name="connsiteY4" fmla="*/ 169660 h 179032"/>
                <a:gd name="connsiteX5" fmla="*/ 9813 w 131466"/>
                <a:gd name="connsiteY5" fmla="*/ 129561 h 179032"/>
                <a:gd name="connsiteX6" fmla="*/ 7860 w 131466"/>
                <a:gd name="connsiteY6" fmla="*/ 121010 h 179032"/>
                <a:gd name="connsiteX7" fmla="*/ -28 w 131466"/>
                <a:gd name="connsiteY7" fmla="*/ 52641 h 179032"/>
                <a:gd name="connsiteX8" fmla="*/ 35465 w 131466"/>
                <a:gd name="connsiteY8" fmla="*/ 2037 h 179032"/>
                <a:gd name="connsiteX9" fmla="*/ 131439 w 131466"/>
                <a:gd name="connsiteY9" fmla="*/ 33587 h 17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466" h="179032">
                  <a:moveTo>
                    <a:pt x="131439" y="33587"/>
                  </a:moveTo>
                  <a:cubicBezTo>
                    <a:pt x="131439" y="33587"/>
                    <a:pt x="129486" y="79583"/>
                    <a:pt x="128159" y="95395"/>
                  </a:cubicBezTo>
                  <a:cubicBezTo>
                    <a:pt x="126832" y="111206"/>
                    <a:pt x="126168" y="124880"/>
                    <a:pt x="118945" y="139438"/>
                  </a:cubicBezTo>
                  <a:cubicBezTo>
                    <a:pt x="111721" y="153996"/>
                    <a:pt x="103834" y="176295"/>
                    <a:pt x="91339" y="178211"/>
                  </a:cubicBezTo>
                  <a:cubicBezTo>
                    <a:pt x="75480" y="180632"/>
                    <a:pt x="59270" y="177618"/>
                    <a:pt x="45342" y="169660"/>
                  </a:cubicBezTo>
                  <a:cubicBezTo>
                    <a:pt x="30194" y="160446"/>
                    <a:pt x="10476" y="134831"/>
                    <a:pt x="9813" y="129561"/>
                  </a:cubicBezTo>
                  <a:cubicBezTo>
                    <a:pt x="9507" y="126642"/>
                    <a:pt x="8851" y="123770"/>
                    <a:pt x="7860" y="121010"/>
                  </a:cubicBezTo>
                  <a:cubicBezTo>
                    <a:pt x="7860" y="121010"/>
                    <a:pt x="-28" y="73686"/>
                    <a:pt x="-28" y="52641"/>
                  </a:cubicBezTo>
                  <a:cubicBezTo>
                    <a:pt x="-28" y="31596"/>
                    <a:pt x="1926" y="13868"/>
                    <a:pt x="35465" y="2037"/>
                  </a:cubicBezTo>
                  <a:cubicBezTo>
                    <a:pt x="69004" y="-9794"/>
                    <a:pt x="131439" y="33587"/>
                    <a:pt x="131439" y="3358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61" name="Freeform: Shape 260">
              <a:extLst>
                <a:ext uri="{FF2B5EF4-FFF2-40B4-BE49-F238E27FC236}">
                  <a16:creationId xmlns:a16="http://schemas.microsoft.com/office/drawing/2014/main" id="{83CB3FED-A300-0CCA-0783-DF53F1D86D81}"/>
                </a:ext>
              </a:extLst>
            </p:cNvPr>
            <p:cNvSpPr/>
            <p:nvPr/>
          </p:nvSpPr>
          <p:spPr>
            <a:xfrm>
              <a:off x="1778223" y="2194277"/>
              <a:ext cx="182127" cy="124497"/>
            </a:xfrm>
            <a:custGeom>
              <a:avLst/>
              <a:gdLst>
                <a:gd name="connsiteX0" fmla="*/ 46599 w 182127"/>
                <a:gd name="connsiteY0" fmla="*/ 65462 h 124497"/>
                <a:gd name="connsiteX1" fmla="*/ 56476 w 182127"/>
                <a:gd name="connsiteY1" fmla="*/ 79910 h 124497"/>
                <a:gd name="connsiteX2" fmla="*/ 36095 w 182127"/>
                <a:gd name="connsiteY2" fmla="*/ 99628 h 124497"/>
                <a:gd name="connsiteX3" fmla="*/ 38085 w 182127"/>
                <a:gd name="connsiteY3" fmla="*/ 118056 h 124497"/>
                <a:gd name="connsiteX4" fmla="*/ 25591 w 182127"/>
                <a:gd name="connsiteY4" fmla="*/ 122000 h 124497"/>
                <a:gd name="connsiteX5" fmla="*/ 17040 w 182127"/>
                <a:gd name="connsiteY5" fmla="*/ 112786 h 124497"/>
                <a:gd name="connsiteX6" fmla="*/ 1929 w 182127"/>
                <a:gd name="connsiteY6" fmla="*/ 62182 h 124497"/>
                <a:gd name="connsiteX7" fmla="*/ 12986 w 182127"/>
                <a:gd name="connsiteY7" fmla="*/ 27979 h 124497"/>
                <a:gd name="connsiteX8" fmla="*/ 32704 w 182127"/>
                <a:gd name="connsiteY8" fmla="*/ 15485 h 124497"/>
                <a:gd name="connsiteX9" fmla="*/ 98456 w 182127"/>
                <a:gd name="connsiteY9" fmla="*/ 374 h 124497"/>
                <a:gd name="connsiteX10" fmla="*/ 153740 w 182127"/>
                <a:gd name="connsiteY10" fmla="*/ 25362 h 124497"/>
                <a:gd name="connsiteX11" fmla="*/ 182009 w 182127"/>
                <a:gd name="connsiteY11" fmla="*/ 39147 h 124497"/>
                <a:gd name="connsiteX12" fmla="*/ 146517 w 182127"/>
                <a:gd name="connsiteY12" fmla="*/ 74013 h 124497"/>
                <a:gd name="connsiteX13" fmla="*/ 59720 w 182127"/>
                <a:gd name="connsiteY13" fmla="*/ 46407 h 124497"/>
                <a:gd name="connsiteX14" fmla="*/ 46599 w 182127"/>
                <a:gd name="connsiteY14" fmla="*/ 65462 h 1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127" h="124497">
                  <a:moveTo>
                    <a:pt x="46599" y="65462"/>
                  </a:moveTo>
                  <a:cubicBezTo>
                    <a:pt x="46599" y="65462"/>
                    <a:pt x="66980" y="70732"/>
                    <a:pt x="56476" y="79910"/>
                  </a:cubicBezTo>
                  <a:cubicBezTo>
                    <a:pt x="45972" y="89087"/>
                    <a:pt x="36095" y="99628"/>
                    <a:pt x="36095" y="99628"/>
                  </a:cubicBezTo>
                  <a:cubicBezTo>
                    <a:pt x="36095" y="99628"/>
                    <a:pt x="39375" y="112786"/>
                    <a:pt x="38085" y="118056"/>
                  </a:cubicBezTo>
                  <a:cubicBezTo>
                    <a:pt x="36795" y="123327"/>
                    <a:pt x="30198" y="127270"/>
                    <a:pt x="25591" y="122000"/>
                  </a:cubicBezTo>
                  <a:cubicBezTo>
                    <a:pt x="20984" y="116729"/>
                    <a:pt x="17040" y="112786"/>
                    <a:pt x="17040" y="112786"/>
                  </a:cubicBezTo>
                  <a:cubicBezTo>
                    <a:pt x="17040" y="112786"/>
                    <a:pt x="4546" y="73349"/>
                    <a:pt x="1929" y="62182"/>
                  </a:cubicBezTo>
                  <a:cubicBezTo>
                    <a:pt x="-688" y="51014"/>
                    <a:pt x="-3342" y="39147"/>
                    <a:pt x="12986" y="27979"/>
                  </a:cubicBezTo>
                  <a:cubicBezTo>
                    <a:pt x="19262" y="23368"/>
                    <a:pt x="25852" y="19192"/>
                    <a:pt x="32704" y="15485"/>
                  </a:cubicBezTo>
                  <a:cubicBezTo>
                    <a:pt x="52525" y="3750"/>
                    <a:pt x="75502" y="-1532"/>
                    <a:pt x="98456" y="374"/>
                  </a:cubicBezTo>
                  <a:cubicBezTo>
                    <a:pt x="136565" y="3654"/>
                    <a:pt x="153740" y="25362"/>
                    <a:pt x="153740" y="25362"/>
                  </a:cubicBezTo>
                  <a:cubicBezTo>
                    <a:pt x="153740" y="25362"/>
                    <a:pt x="183963" y="17475"/>
                    <a:pt x="182009" y="39147"/>
                  </a:cubicBezTo>
                  <a:cubicBezTo>
                    <a:pt x="180056" y="60818"/>
                    <a:pt x="158347" y="75303"/>
                    <a:pt x="146517" y="74013"/>
                  </a:cubicBezTo>
                  <a:cubicBezTo>
                    <a:pt x="134686" y="72723"/>
                    <a:pt x="72214" y="41137"/>
                    <a:pt x="59720" y="46407"/>
                  </a:cubicBezTo>
                  <a:cubicBezTo>
                    <a:pt x="47225" y="51678"/>
                    <a:pt x="38011" y="63472"/>
                    <a:pt x="46599" y="65462"/>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62" name="Freeform: Shape 261">
              <a:extLst>
                <a:ext uri="{FF2B5EF4-FFF2-40B4-BE49-F238E27FC236}">
                  <a16:creationId xmlns:a16="http://schemas.microsoft.com/office/drawing/2014/main" id="{93002B9B-4107-2331-77A3-8E92898A597D}"/>
                </a:ext>
              </a:extLst>
            </p:cNvPr>
            <p:cNvSpPr/>
            <p:nvPr/>
          </p:nvSpPr>
          <p:spPr>
            <a:xfrm>
              <a:off x="1893881" y="2308396"/>
              <a:ext cx="13627" cy="36819"/>
            </a:xfrm>
            <a:custGeom>
              <a:avLst/>
              <a:gdLst>
                <a:gd name="connsiteX0" fmla="*/ 6570 w 13627"/>
                <a:gd name="connsiteY0" fmla="*/ -7 h 36819"/>
                <a:gd name="connsiteX1" fmla="*/ 13130 w 13627"/>
                <a:gd name="connsiteY1" fmla="*/ 32205 h 36819"/>
                <a:gd name="connsiteX2" fmla="*/ -28 w 13627"/>
                <a:gd name="connsiteY2" fmla="*/ 36813 h 36819"/>
              </a:gdLst>
              <a:ahLst/>
              <a:cxnLst>
                <a:cxn ang="0">
                  <a:pos x="connsiteX0" y="connsiteY0"/>
                </a:cxn>
                <a:cxn ang="0">
                  <a:pos x="connsiteX1" y="connsiteY1"/>
                </a:cxn>
                <a:cxn ang="0">
                  <a:pos x="connsiteX2" y="connsiteY2"/>
                </a:cxn>
              </a:cxnLst>
              <a:rect l="l" t="t" r="r" b="b"/>
              <a:pathLst>
                <a:path w="13627" h="36819">
                  <a:moveTo>
                    <a:pt x="6570" y="-7"/>
                  </a:moveTo>
                  <a:cubicBezTo>
                    <a:pt x="6570" y="-7"/>
                    <a:pt x="15747" y="29478"/>
                    <a:pt x="13130" y="32205"/>
                  </a:cubicBezTo>
                  <a:cubicBezTo>
                    <a:pt x="10513" y="34933"/>
                    <a:pt x="-28" y="36813"/>
                    <a:pt x="-28" y="36813"/>
                  </a:cubicBezTo>
                </a:path>
              </a:pathLst>
            </a:custGeom>
            <a:noFill/>
            <a:ln w="3677" cap="rnd">
              <a:solidFill>
                <a:srgbClr val="263238"/>
              </a:solidFill>
              <a:prstDash val="solid"/>
              <a:round/>
            </a:ln>
          </p:spPr>
          <p:txBody>
            <a:bodyPr rtlCol="0" anchor="ctr"/>
            <a:lstStyle/>
            <a:p>
              <a:endParaRPr lang="en-US" dirty="0"/>
            </a:p>
          </p:txBody>
        </p:sp>
        <p:sp>
          <p:nvSpPr>
            <p:cNvPr id="263" name="Freeform: Shape 262">
              <a:extLst>
                <a:ext uri="{FF2B5EF4-FFF2-40B4-BE49-F238E27FC236}">
                  <a16:creationId xmlns:a16="http://schemas.microsoft.com/office/drawing/2014/main" id="{E0576A22-B0C2-289F-94FA-33974D5F58A6}"/>
                </a:ext>
              </a:extLst>
            </p:cNvPr>
            <p:cNvSpPr/>
            <p:nvPr/>
          </p:nvSpPr>
          <p:spPr>
            <a:xfrm>
              <a:off x="1869519" y="2353766"/>
              <a:ext cx="36856" cy="5696"/>
            </a:xfrm>
            <a:custGeom>
              <a:avLst/>
              <a:gdLst>
                <a:gd name="connsiteX0" fmla="*/ 36829 w 36856"/>
                <a:gd name="connsiteY0" fmla="*/ 3937 h 5696"/>
                <a:gd name="connsiteX1" fmla="*/ -28 w 36856"/>
                <a:gd name="connsiteY1" fmla="*/ -7 h 5696"/>
              </a:gdLst>
              <a:ahLst/>
              <a:cxnLst>
                <a:cxn ang="0">
                  <a:pos x="connsiteX0" y="connsiteY0"/>
                </a:cxn>
                <a:cxn ang="0">
                  <a:pos x="connsiteX1" y="connsiteY1"/>
                </a:cxn>
              </a:cxnLst>
              <a:rect l="l" t="t" r="r" b="b"/>
              <a:pathLst>
                <a:path w="36856" h="5696">
                  <a:moveTo>
                    <a:pt x="36829" y="3937"/>
                  </a:moveTo>
                  <a:cubicBezTo>
                    <a:pt x="36829" y="3937"/>
                    <a:pt x="15784" y="9834"/>
                    <a:pt x="-28" y="-7"/>
                  </a:cubicBezTo>
                </a:path>
              </a:pathLst>
            </a:custGeom>
            <a:noFill/>
            <a:ln w="3677" cap="rnd">
              <a:solidFill>
                <a:srgbClr val="263238"/>
              </a:solidFill>
              <a:prstDash val="solid"/>
              <a:round/>
            </a:ln>
          </p:spPr>
          <p:txBody>
            <a:bodyPr rtlCol="0" anchor="ctr"/>
            <a:lstStyle/>
            <a:p>
              <a:endParaRPr lang="en-US" dirty="0"/>
            </a:p>
          </p:txBody>
        </p:sp>
        <p:sp>
          <p:nvSpPr>
            <p:cNvPr id="264" name="Freeform: Shape 263">
              <a:extLst>
                <a:ext uri="{FF2B5EF4-FFF2-40B4-BE49-F238E27FC236}">
                  <a16:creationId xmlns:a16="http://schemas.microsoft.com/office/drawing/2014/main" id="{8A622BE4-077D-D656-2BEB-B2D163A6D31F}"/>
                </a:ext>
              </a:extLst>
            </p:cNvPr>
            <p:cNvSpPr/>
            <p:nvPr/>
          </p:nvSpPr>
          <p:spPr>
            <a:xfrm>
              <a:off x="1829039" y="2287137"/>
              <a:ext cx="62999" cy="39497"/>
            </a:xfrm>
            <a:custGeom>
              <a:avLst/>
              <a:gdLst>
                <a:gd name="connsiteX0" fmla="*/ 62972 w 62999"/>
                <a:gd name="connsiteY0" fmla="*/ 2825 h 39497"/>
                <a:gd name="connsiteX1" fmla="*/ 20771 w 62999"/>
                <a:gd name="connsiteY1" fmla="*/ 208 h 39497"/>
                <a:gd name="connsiteX2" fmla="*/ 390 w 62999"/>
                <a:gd name="connsiteY2" fmla="*/ 2825 h 39497"/>
                <a:gd name="connsiteX3" fmla="*/ 9604 w 62999"/>
                <a:gd name="connsiteY3" fmla="*/ 35037 h 39497"/>
                <a:gd name="connsiteX4" fmla="*/ 49704 w 62999"/>
                <a:gd name="connsiteY4" fmla="*/ 37027 h 39497"/>
                <a:gd name="connsiteX5" fmla="*/ 61535 w 62999"/>
                <a:gd name="connsiteY5" fmla="*/ 15982 h 39497"/>
                <a:gd name="connsiteX6" fmla="*/ 62972 w 62999"/>
                <a:gd name="connsiteY6" fmla="*/ 2825 h 3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999" h="39497">
                  <a:moveTo>
                    <a:pt x="62972" y="2825"/>
                  </a:moveTo>
                  <a:cubicBezTo>
                    <a:pt x="62972" y="2825"/>
                    <a:pt x="35256" y="208"/>
                    <a:pt x="20771" y="208"/>
                  </a:cubicBezTo>
                  <a:cubicBezTo>
                    <a:pt x="6287" y="208"/>
                    <a:pt x="1053" y="-1119"/>
                    <a:pt x="390" y="2825"/>
                  </a:cubicBezTo>
                  <a:cubicBezTo>
                    <a:pt x="-274" y="6768"/>
                    <a:pt x="-1564" y="27813"/>
                    <a:pt x="9604" y="35037"/>
                  </a:cubicBezTo>
                  <a:cubicBezTo>
                    <a:pt x="20771" y="42261"/>
                    <a:pt x="41153" y="38981"/>
                    <a:pt x="49704" y="37027"/>
                  </a:cubicBezTo>
                  <a:cubicBezTo>
                    <a:pt x="58254" y="35074"/>
                    <a:pt x="60760" y="20589"/>
                    <a:pt x="61535" y="15982"/>
                  </a:cubicBezTo>
                  <a:cubicBezTo>
                    <a:pt x="62309" y="11375"/>
                    <a:pt x="62972" y="2825"/>
                    <a:pt x="62972" y="2825"/>
                  </a:cubicBezTo>
                  <a:close/>
                </a:path>
              </a:pathLst>
            </a:custGeom>
            <a:noFill/>
            <a:ln w="3677" cap="rnd">
              <a:solidFill>
                <a:srgbClr val="263238"/>
              </a:solidFill>
              <a:prstDash val="solid"/>
              <a:round/>
            </a:ln>
          </p:spPr>
          <p:txBody>
            <a:bodyPr rtlCol="0" anchor="ctr"/>
            <a:lstStyle/>
            <a:p>
              <a:endParaRPr lang="en-US" dirty="0"/>
            </a:p>
          </p:txBody>
        </p:sp>
        <p:sp>
          <p:nvSpPr>
            <p:cNvPr id="265" name="Freeform: Shape 264">
              <a:extLst>
                <a:ext uri="{FF2B5EF4-FFF2-40B4-BE49-F238E27FC236}">
                  <a16:creationId xmlns:a16="http://schemas.microsoft.com/office/drawing/2014/main" id="{D83FD8B3-30F5-789A-7D92-FE58FAF3417C}"/>
                </a:ext>
              </a:extLst>
            </p:cNvPr>
            <p:cNvSpPr/>
            <p:nvPr/>
          </p:nvSpPr>
          <p:spPr>
            <a:xfrm>
              <a:off x="1900184" y="2289086"/>
              <a:ext cx="49976" cy="37704"/>
            </a:xfrm>
            <a:custGeom>
              <a:avLst/>
              <a:gdLst>
                <a:gd name="connsiteX0" fmla="*/ -28 w 49976"/>
                <a:gd name="connsiteY0" fmla="*/ 949 h 37704"/>
                <a:gd name="connsiteX1" fmla="*/ 33475 w 49976"/>
                <a:gd name="connsiteY1" fmla="*/ 138 h 37704"/>
                <a:gd name="connsiteX2" fmla="*/ 49618 w 49976"/>
                <a:gd name="connsiteY2" fmla="*/ 3529 h 37704"/>
                <a:gd name="connsiteX3" fmla="*/ 42247 w 49976"/>
                <a:gd name="connsiteY3" fmla="*/ 34156 h 37704"/>
                <a:gd name="connsiteX4" fmla="*/ 10403 w 49976"/>
                <a:gd name="connsiteY4" fmla="*/ 34414 h 37704"/>
                <a:gd name="connsiteX5" fmla="*/ 1041 w 49976"/>
                <a:gd name="connsiteY5" fmla="*/ 13664 h 37704"/>
                <a:gd name="connsiteX6" fmla="*/ -28 w 49976"/>
                <a:gd name="connsiteY6" fmla="*/ 949 h 3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976" h="37704">
                  <a:moveTo>
                    <a:pt x="-28" y="949"/>
                  </a:moveTo>
                  <a:cubicBezTo>
                    <a:pt x="-28" y="949"/>
                    <a:pt x="22086" y="-452"/>
                    <a:pt x="33475" y="138"/>
                  </a:cubicBezTo>
                  <a:cubicBezTo>
                    <a:pt x="44863" y="728"/>
                    <a:pt x="49102" y="-304"/>
                    <a:pt x="49618" y="3529"/>
                  </a:cubicBezTo>
                  <a:cubicBezTo>
                    <a:pt x="50134" y="7362"/>
                    <a:pt x="51203" y="27670"/>
                    <a:pt x="42247" y="34156"/>
                  </a:cubicBezTo>
                  <a:cubicBezTo>
                    <a:pt x="33290" y="40643"/>
                    <a:pt x="17221" y="36663"/>
                    <a:pt x="10403" y="34414"/>
                  </a:cubicBezTo>
                  <a:cubicBezTo>
                    <a:pt x="3584" y="32166"/>
                    <a:pt x="1557" y="18124"/>
                    <a:pt x="1041" y="13664"/>
                  </a:cubicBezTo>
                  <a:cubicBezTo>
                    <a:pt x="525" y="9205"/>
                    <a:pt x="-28" y="949"/>
                    <a:pt x="-28" y="949"/>
                  </a:cubicBezTo>
                  <a:close/>
                </a:path>
              </a:pathLst>
            </a:custGeom>
            <a:noFill/>
            <a:ln w="3677" cap="rnd">
              <a:solidFill>
                <a:srgbClr val="263238"/>
              </a:solidFill>
              <a:prstDash val="solid"/>
              <a:round/>
            </a:ln>
          </p:spPr>
          <p:txBody>
            <a:bodyPr rtlCol="0" anchor="ctr"/>
            <a:lstStyle/>
            <a:p>
              <a:endParaRPr lang="en-US" dirty="0"/>
            </a:p>
          </p:txBody>
        </p:sp>
        <p:sp>
          <p:nvSpPr>
            <p:cNvPr id="266" name="Freeform: Shape 265">
              <a:extLst>
                <a:ext uri="{FF2B5EF4-FFF2-40B4-BE49-F238E27FC236}">
                  <a16:creationId xmlns:a16="http://schemas.microsoft.com/office/drawing/2014/main" id="{C4BF305A-2C0F-25C9-EDB4-85CD86F56416}"/>
                </a:ext>
              </a:extLst>
            </p:cNvPr>
            <p:cNvSpPr/>
            <p:nvPr/>
          </p:nvSpPr>
          <p:spPr>
            <a:xfrm>
              <a:off x="1795290" y="2289968"/>
              <a:ext cx="34202" cy="17101"/>
            </a:xfrm>
            <a:custGeom>
              <a:avLst/>
              <a:gdLst>
                <a:gd name="connsiteX0" fmla="*/ 34203 w 34202"/>
                <a:gd name="connsiteY0" fmla="*/ 0 h 17101"/>
                <a:gd name="connsiteX1" fmla="*/ 0 w 34202"/>
                <a:gd name="connsiteY1" fmla="*/ 17101 h 17101"/>
              </a:gdLst>
              <a:ahLst/>
              <a:cxnLst>
                <a:cxn ang="0">
                  <a:pos x="connsiteX0" y="connsiteY0"/>
                </a:cxn>
                <a:cxn ang="0">
                  <a:pos x="connsiteX1" y="connsiteY1"/>
                </a:cxn>
              </a:cxnLst>
              <a:rect l="l" t="t" r="r" b="b"/>
              <a:pathLst>
                <a:path w="34202" h="17101">
                  <a:moveTo>
                    <a:pt x="34203" y="0"/>
                  </a:moveTo>
                  <a:lnTo>
                    <a:pt x="0" y="17101"/>
                  </a:lnTo>
                </a:path>
              </a:pathLst>
            </a:custGeom>
            <a:ln w="3677" cap="rnd">
              <a:solidFill>
                <a:srgbClr val="263238"/>
              </a:solidFill>
              <a:prstDash val="solid"/>
              <a:round/>
            </a:ln>
          </p:spPr>
          <p:txBody>
            <a:bodyPr rtlCol="0" anchor="ctr"/>
            <a:lstStyle/>
            <a:p>
              <a:endParaRPr lang="en-US" dirty="0"/>
            </a:p>
          </p:txBody>
        </p:sp>
        <p:sp>
          <p:nvSpPr>
            <p:cNvPr id="267" name="Freeform: Shape 266">
              <a:extLst>
                <a:ext uri="{FF2B5EF4-FFF2-40B4-BE49-F238E27FC236}">
                  <a16:creationId xmlns:a16="http://schemas.microsoft.com/office/drawing/2014/main" id="{3DDFAE8B-E98A-2D6A-0F12-D3CCD77BDCED}"/>
                </a:ext>
              </a:extLst>
            </p:cNvPr>
            <p:cNvSpPr/>
            <p:nvPr/>
          </p:nvSpPr>
          <p:spPr>
            <a:xfrm>
              <a:off x="1892038" y="2289968"/>
              <a:ext cx="8845" cy="3685"/>
            </a:xfrm>
            <a:custGeom>
              <a:avLst/>
              <a:gdLst>
                <a:gd name="connsiteX0" fmla="*/ 0 w 8845"/>
                <a:gd name="connsiteY0" fmla="*/ 0 h 3685"/>
                <a:gd name="connsiteX1" fmla="*/ 8846 w 8845"/>
                <a:gd name="connsiteY1" fmla="*/ 0 h 3685"/>
              </a:gdLst>
              <a:ahLst/>
              <a:cxnLst>
                <a:cxn ang="0">
                  <a:pos x="connsiteX0" y="connsiteY0"/>
                </a:cxn>
                <a:cxn ang="0">
                  <a:pos x="connsiteX1" y="connsiteY1"/>
                </a:cxn>
              </a:cxnLst>
              <a:rect l="l" t="t" r="r" b="b"/>
              <a:pathLst>
                <a:path w="8845" h="3685">
                  <a:moveTo>
                    <a:pt x="0" y="0"/>
                  </a:moveTo>
                  <a:lnTo>
                    <a:pt x="8846" y="0"/>
                  </a:lnTo>
                </a:path>
              </a:pathLst>
            </a:custGeom>
            <a:ln w="3677" cap="rnd">
              <a:solidFill>
                <a:srgbClr val="263238"/>
              </a:solidFill>
              <a:prstDash val="solid"/>
              <a:round/>
            </a:ln>
          </p:spPr>
          <p:txBody>
            <a:bodyPr rtlCol="0" anchor="ctr"/>
            <a:lstStyle/>
            <a:p>
              <a:endParaRPr lang="en-US" dirty="0"/>
            </a:p>
          </p:txBody>
        </p:sp>
        <p:sp>
          <p:nvSpPr>
            <p:cNvPr id="268" name="Freeform: Shape 267">
              <a:extLst>
                <a:ext uri="{FF2B5EF4-FFF2-40B4-BE49-F238E27FC236}">
                  <a16:creationId xmlns:a16="http://schemas.microsoft.com/office/drawing/2014/main" id="{16517E1A-09C5-4E2B-20C1-7C32491C4A65}"/>
                </a:ext>
              </a:extLst>
            </p:cNvPr>
            <p:cNvSpPr/>
            <p:nvPr/>
          </p:nvSpPr>
          <p:spPr>
            <a:xfrm>
              <a:off x="1783773" y="2306823"/>
              <a:ext cx="30572" cy="36819"/>
            </a:xfrm>
            <a:custGeom>
              <a:avLst/>
              <a:gdLst>
                <a:gd name="connsiteX0" fmla="*/ 30544 w 30572"/>
                <a:gd name="connsiteY0" fmla="*/ 16678 h 36819"/>
                <a:gd name="connsiteX1" fmla="*/ 4745 w 30572"/>
                <a:gd name="connsiteY1" fmla="*/ 240 h 36819"/>
                <a:gd name="connsiteX2" fmla="*/ 12116 w 30572"/>
                <a:gd name="connsiteY2" fmla="*/ 35069 h 36819"/>
                <a:gd name="connsiteX3" fmla="*/ 29844 w 30572"/>
                <a:gd name="connsiteY3" fmla="*/ 33779 h 36819"/>
              </a:gdLst>
              <a:ahLst/>
              <a:cxnLst>
                <a:cxn ang="0">
                  <a:pos x="connsiteX0" y="connsiteY0"/>
                </a:cxn>
                <a:cxn ang="0">
                  <a:pos x="connsiteX1" y="connsiteY1"/>
                </a:cxn>
                <a:cxn ang="0">
                  <a:pos x="connsiteX2" y="connsiteY2"/>
                </a:cxn>
                <a:cxn ang="0">
                  <a:pos x="connsiteX3" y="connsiteY3"/>
                </a:cxn>
              </a:cxnLst>
              <a:rect l="l" t="t" r="r" b="b"/>
              <a:pathLst>
                <a:path w="30572" h="36819">
                  <a:moveTo>
                    <a:pt x="30544" y="16678"/>
                  </a:moveTo>
                  <a:cubicBezTo>
                    <a:pt x="30544" y="16678"/>
                    <a:pt x="15433" y="-2377"/>
                    <a:pt x="4745" y="240"/>
                  </a:cubicBezTo>
                  <a:cubicBezTo>
                    <a:pt x="-5943" y="2857"/>
                    <a:pt x="3455" y="30499"/>
                    <a:pt x="12116" y="35069"/>
                  </a:cubicBezTo>
                  <a:cubicBezTo>
                    <a:pt x="20777" y="39639"/>
                    <a:pt x="29844" y="33779"/>
                    <a:pt x="29844" y="33779"/>
                  </a:cubicBezTo>
                </a:path>
              </a:pathLst>
            </a:custGeom>
            <a:solidFill>
              <a:srgbClr val="FFFFFF"/>
            </a:solidFill>
            <a:ln w="3677" cap="rnd">
              <a:solidFill>
                <a:srgbClr val="263238"/>
              </a:solidFill>
              <a:prstDash val="solid"/>
              <a:round/>
            </a:ln>
          </p:spPr>
          <p:txBody>
            <a:bodyPr rtlCol="0" anchor="ctr"/>
            <a:lstStyle/>
            <a:p>
              <a:endParaRPr lang="en-US" dirty="0"/>
            </a:p>
          </p:txBody>
        </p:sp>
        <p:sp>
          <p:nvSpPr>
            <p:cNvPr id="269" name="Freeform: Shape 268">
              <a:extLst>
                <a:ext uri="{FF2B5EF4-FFF2-40B4-BE49-F238E27FC236}">
                  <a16:creationId xmlns:a16="http://schemas.microsoft.com/office/drawing/2014/main" id="{455440A3-6728-0809-6C31-39B52A3CCF0F}"/>
                </a:ext>
              </a:extLst>
            </p:cNvPr>
            <p:cNvSpPr/>
            <p:nvPr/>
          </p:nvSpPr>
          <p:spPr>
            <a:xfrm>
              <a:off x="1859900" y="2300730"/>
              <a:ext cx="7371" cy="13710"/>
            </a:xfrm>
            <a:custGeom>
              <a:avLst/>
              <a:gdLst>
                <a:gd name="connsiteX0" fmla="*/ 7344 w 7371"/>
                <a:gd name="connsiteY0" fmla="*/ 6848 h 13710"/>
                <a:gd name="connsiteX1" fmla="*/ 3658 w 7371"/>
                <a:gd name="connsiteY1" fmla="*/ 13704 h 13710"/>
                <a:gd name="connsiteX2" fmla="*/ -28 w 7371"/>
                <a:gd name="connsiteY2" fmla="*/ 6848 h 13710"/>
                <a:gd name="connsiteX3" fmla="*/ 3658 w 7371"/>
                <a:gd name="connsiteY3" fmla="*/ -7 h 13710"/>
                <a:gd name="connsiteX4" fmla="*/ 7344 w 7371"/>
                <a:gd name="connsiteY4" fmla="*/ 6848 h 13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1" h="13710">
                  <a:moveTo>
                    <a:pt x="7344" y="6848"/>
                  </a:moveTo>
                  <a:cubicBezTo>
                    <a:pt x="7344" y="10534"/>
                    <a:pt x="5759" y="13704"/>
                    <a:pt x="3658" y="13704"/>
                  </a:cubicBezTo>
                  <a:cubicBezTo>
                    <a:pt x="1557" y="13704"/>
                    <a:pt x="-28" y="10644"/>
                    <a:pt x="-28" y="6848"/>
                  </a:cubicBezTo>
                  <a:cubicBezTo>
                    <a:pt x="-28" y="3052"/>
                    <a:pt x="1557" y="-7"/>
                    <a:pt x="3658" y="-7"/>
                  </a:cubicBezTo>
                  <a:cubicBezTo>
                    <a:pt x="5759" y="-7"/>
                    <a:pt x="7344" y="3052"/>
                    <a:pt x="7344" y="6848"/>
                  </a:cubicBezTo>
                  <a:close/>
                </a:path>
              </a:pathLst>
            </a:custGeom>
            <a:solidFill>
              <a:srgbClr val="263238"/>
            </a:solidFill>
            <a:ln w="3677"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022C5587-4DE7-10B4-E845-FFE763AC0F29}"/>
                </a:ext>
              </a:extLst>
            </p:cNvPr>
            <p:cNvSpPr/>
            <p:nvPr/>
          </p:nvSpPr>
          <p:spPr>
            <a:xfrm>
              <a:off x="1912825" y="2300730"/>
              <a:ext cx="7150" cy="13710"/>
            </a:xfrm>
            <a:custGeom>
              <a:avLst/>
              <a:gdLst>
                <a:gd name="connsiteX0" fmla="*/ 7150 w 7150"/>
                <a:gd name="connsiteY0" fmla="*/ 6855 h 13710"/>
                <a:gd name="connsiteX1" fmla="*/ 3575 w 7150"/>
                <a:gd name="connsiteY1" fmla="*/ 13711 h 13710"/>
                <a:gd name="connsiteX2" fmla="*/ 0 w 7150"/>
                <a:gd name="connsiteY2" fmla="*/ 6855 h 13710"/>
                <a:gd name="connsiteX3" fmla="*/ 3575 w 7150"/>
                <a:gd name="connsiteY3" fmla="*/ 0 h 13710"/>
                <a:gd name="connsiteX4" fmla="*/ 7150 w 7150"/>
                <a:gd name="connsiteY4" fmla="*/ 6855 h 13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0" h="13710">
                  <a:moveTo>
                    <a:pt x="7150" y="6855"/>
                  </a:moveTo>
                  <a:cubicBezTo>
                    <a:pt x="7150" y="10641"/>
                    <a:pt x="5549" y="13711"/>
                    <a:pt x="3575" y="13711"/>
                  </a:cubicBezTo>
                  <a:cubicBezTo>
                    <a:pt x="1601" y="13711"/>
                    <a:pt x="0" y="10641"/>
                    <a:pt x="0" y="6855"/>
                  </a:cubicBezTo>
                  <a:cubicBezTo>
                    <a:pt x="0" y="3069"/>
                    <a:pt x="1601" y="0"/>
                    <a:pt x="3575" y="0"/>
                  </a:cubicBezTo>
                  <a:cubicBezTo>
                    <a:pt x="5549" y="0"/>
                    <a:pt x="7150" y="3069"/>
                    <a:pt x="7150" y="6855"/>
                  </a:cubicBezTo>
                  <a:close/>
                </a:path>
              </a:pathLst>
            </a:custGeom>
            <a:solidFill>
              <a:srgbClr val="263238"/>
            </a:solidFill>
            <a:ln w="3677"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63ACE211-DB7D-942C-C569-B3984BEF5771}"/>
                </a:ext>
              </a:extLst>
            </p:cNvPr>
            <p:cNvSpPr/>
            <p:nvPr/>
          </p:nvSpPr>
          <p:spPr>
            <a:xfrm>
              <a:off x="1848069" y="2281499"/>
              <a:ext cx="33465" cy="2903"/>
            </a:xfrm>
            <a:custGeom>
              <a:avLst/>
              <a:gdLst>
                <a:gd name="connsiteX0" fmla="*/ -28 w 33465"/>
                <a:gd name="connsiteY0" fmla="*/ 1828 h 2903"/>
                <a:gd name="connsiteX1" fmla="*/ 33438 w 33465"/>
                <a:gd name="connsiteY1" fmla="*/ 2897 h 2903"/>
              </a:gdLst>
              <a:ahLst/>
              <a:cxnLst>
                <a:cxn ang="0">
                  <a:pos x="connsiteX0" y="connsiteY0"/>
                </a:cxn>
                <a:cxn ang="0">
                  <a:pos x="connsiteX1" y="connsiteY1"/>
                </a:cxn>
              </a:cxnLst>
              <a:rect l="l" t="t" r="r" b="b"/>
              <a:pathLst>
                <a:path w="33465" h="2903">
                  <a:moveTo>
                    <a:pt x="-28" y="1828"/>
                  </a:moveTo>
                  <a:cubicBezTo>
                    <a:pt x="11011" y="-940"/>
                    <a:pt x="22598" y="-571"/>
                    <a:pt x="33438" y="2897"/>
                  </a:cubicBezTo>
                </a:path>
              </a:pathLst>
            </a:custGeom>
            <a:noFill/>
            <a:ln w="3677" cap="rnd">
              <a:solidFill>
                <a:srgbClr val="263238"/>
              </a:solidFill>
              <a:prstDash val="solid"/>
              <a:round/>
            </a:ln>
          </p:spPr>
          <p:txBody>
            <a:bodyPr rtlCol="0" anchor="ctr"/>
            <a:lstStyle/>
            <a:p>
              <a:endParaRPr lang="en-US" dirty="0"/>
            </a:p>
          </p:txBody>
        </p:sp>
        <p:sp>
          <p:nvSpPr>
            <p:cNvPr id="272" name="Freeform: Shape 271">
              <a:extLst>
                <a:ext uri="{FF2B5EF4-FFF2-40B4-BE49-F238E27FC236}">
                  <a16:creationId xmlns:a16="http://schemas.microsoft.com/office/drawing/2014/main" id="{3AC8B8A1-B96E-5CAB-FC3A-A1D884F31C0F}"/>
                </a:ext>
              </a:extLst>
            </p:cNvPr>
            <p:cNvSpPr/>
            <p:nvPr/>
          </p:nvSpPr>
          <p:spPr>
            <a:xfrm>
              <a:off x="1908403" y="2281884"/>
              <a:ext cx="20307" cy="2924"/>
            </a:xfrm>
            <a:custGeom>
              <a:avLst/>
              <a:gdLst>
                <a:gd name="connsiteX0" fmla="*/ -28 w 20307"/>
                <a:gd name="connsiteY0" fmla="*/ 2917 h 2924"/>
                <a:gd name="connsiteX1" fmla="*/ 20280 w 20307"/>
                <a:gd name="connsiteY1" fmla="*/ 743 h 2924"/>
              </a:gdLst>
              <a:ahLst/>
              <a:cxnLst>
                <a:cxn ang="0">
                  <a:pos x="connsiteX0" y="connsiteY0"/>
                </a:cxn>
                <a:cxn ang="0">
                  <a:pos x="connsiteX1" y="connsiteY1"/>
                </a:cxn>
              </a:cxnLst>
              <a:rect l="l" t="t" r="r" b="b"/>
              <a:pathLst>
                <a:path w="20307" h="2924">
                  <a:moveTo>
                    <a:pt x="-28" y="2917"/>
                  </a:moveTo>
                  <a:cubicBezTo>
                    <a:pt x="6326" y="6"/>
                    <a:pt x="13454" y="-757"/>
                    <a:pt x="20280" y="743"/>
                  </a:cubicBezTo>
                </a:path>
              </a:pathLst>
            </a:custGeom>
            <a:noFill/>
            <a:ln w="3677" cap="rnd">
              <a:solidFill>
                <a:srgbClr val="263238"/>
              </a:solidFill>
              <a:prstDash val="solid"/>
              <a:round/>
            </a:ln>
          </p:spPr>
          <p:txBody>
            <a:bodyPr rtlCol="0" anchor="ctr"/>
            <a:lstStyle/>
            <a:p>
              <a:endParaRPr lang="en-US" dirty="0"/>
            </a:p>
          </p:txBody>
        </p:sp>
        <p:sp>
          <p:nvSpPr>
            <p:cNvPr id="273" name="Freeform: Shape 272">
              <a:extLst>
                <a:ext uri="{FF2B5EF4-FFF2-40B4-BE49-F238E27FC236}">
                  <a16:creationId xmlns:a16="http://schemas.microsoft.com/office/drawing/2014/main" id="{A2FEE715-6FE8-ABA8-62E8-B475869B278D}"/>
                </a:ext>
              </a:extLst>
            </p:cNvPr>
            <p:cNvSpPr/>
            <p:nvPr/>
          </p:nvSpPr>
          <p:spPr>
            <a:xfrm>
              <a:off x="1686629" y="2803436"/>
              <a:ext cx="162766" cy="78521"/>
            </a:xfrm>
            <a:custGeom>
              <a:avLst/>
              <a:gdLst>
                <a:gd name="connsiteX0" fmla="*/ 161965 w 162766"/>
                <a:gd name="connsiteY0" fmla="*/ 62996 h 78521"/>
                <a:gd name="connsiteX1" fmla="*/ 162739 w 162766"/>
                <a:gd name="connsiteY1" fmla="*/ 76522 h 78521"/>
                <a:gd name="connsiteX2" fmla="*/ 88031 w 162766"/>
                <a:gd name="connsiteY2" fmla="*/ 72837 h 78521"/>
                <a:gd name="connsiteX3" fmla="*/ 1234 w 162766"/>
                <a:gd name="connsiteY3" fmla="*/ 30157 h 78521"/>
                <a:gd name="connsiteX4" fmla="*/ 4920 w 162766"/>
                <a:gd name="connsiteY4" fmla="*/ 266 h 78521"/>
                <a:gd name="connsiteX5" fmla="*/ 9195 w 162766"/>
                <a:gd name="connsiteY5" fmla="*/ 2404 h 78521"/>
                <a:gd name="connsiteX6" fmla="*/ 111619 w 162766"/>
                <a:gd name="connsiteY6" fmla="*/ 49359 h 78521"/>
                <a:gd name="connsiteX7" fmla="*/ 161965 w 162766"/>
                <a:gd name="connsiteY7" fmla="*/ 62996 h 7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766" h="78521">
                  <a:moveTo>
                    <a:pt x="161965" y="62996"/>
                  </a:moveTo>
                  <a:lnTo>
                    <a:pt x="162739" y="76522"/>
                  </a:lnTo>
                  <a:cubicBezTo>
                    <a:pt x="162739" y="76522"/>
                    <a:pt x="131448" y="82898"/>
                    <a:pt x="88031" y="72837"/>
                  </a:cubicBezTo>
                  <a:cubicBezTo>
                    <a:pt x="44614" y="62775"/>
                    <a:pt x="5509" y="35980"/>
                    <a:pt x="1234" y="30157"/>
                  </a:cubicBezTo>
                  <a:cubicBezTo>
                    <a:pt x="-3041" y="24334"/>
                    <a:pt x="4920" y="266"/>
                    <a:pt x="4920" y="266"/>
                  </a:cubicBezTo>
                  <a:cubicBezTo>
                    <a:pt x="4920" y="266"/>
                    <a:pt x="-793" y="-1134"/>
                    <a:pt x="9195" y="2404"/>
                  </a:cubicBezTo>
                  <a:cubicBezTo>
                    <a:pt x="19183" y="5942"/>
                    <a:pt x="58288" y="40108"/>
                    <a:pt x="111619" y="49359"/>
                  </a:cubicBezTo>
                  <a:cubicBezTo>
                    <a:pt x="164950" y="58610"/>
                    <a:pt x="162775" y="55182"/>
                    <a:pt x="161965" y="62996"/>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74" name="Freeform: Shape 273">
              <a:extLst>
                <a:ext uri="{FF2B5EF4-FFF2-40B4-BE49-F238E27FC236}">
                  <a16:creationId xmlns:a16="http://schemas.microsoft.com/office/drawing/2014/main" id="{598FDE74-51EB-6268-DAFC-46D1AADB9F53}"/>
                </a:ext>
              </a:extLst>
            </p:cNvPr>
            <p:cNvSpPr/>
            <p:nvPr/>
          </p:nvSpPr>
          <p:spPr>
            <a:xfrm>
              <a:off x="1635481" y="2386863"/>
              <a:ext cx="221359" cy="479975"/>
            </a:xfrm>
            <a:custGeom>
              <a:avLst/>
              <a:gdLst>
                <a:gd name="connsiteX0" fmla="*/ 172497 w 221359"/>
                <a:gd name="connsiteY0" fmla="*/ -7 h 479975"/>
                <a:gd name="connsiteX1" fmla="*/ 212007 w 221359"/>
                <a:gd name="connsiteY1" fmla="*/ 54319 h 479975"/>
                <a:gd name="connsiteX2" fmla="*/ 219710 w 221359"/>
                <a:gd name="connsiteY2" fmla="*/ 97662 h 479975"/>
                <a:gd name="connsiteX3" fmla="*/ 216024 w 221359"/>
                <a:gd name="connsiteY3" fmla="*/ 112405 h 479975"/>
                <a:gd name="connsiteX4" fmla="*/ 216024 w 221359"/>
                <a:gd name="connsiteY4" fmla="*/ 459261 h 479975"/>
                <a:gd name="connsiteX5" fmla="*/ 213260 w 221359"/>
                <a:gd name="connsiteY5" fmla="*/ 479569 h 479975"/>
                <a:gd name="connsiteX6" fmla="*/ 108478 w 221359"/>
                <a:gd name="connsiteY6" fmla="*/ 457086 h 479975"/>
                <a:gd name="connsiteX7" fmla="*/ 53193 w 221359"/>
                <a:gd name="connsiteY7" fmla="*/ 420856 h 479975"/>
                <a:gd name="connsiteX8" fmla="*/ 63623 w 221359"/>
                <a:gd name="connsiteY8" fmla="*/ 336345 h 479975"/>
                <a:gd name="connsiteX9" fmla="*/ 68009 w 221359"/>
                <a:gd name="connsiteY9" fmla="*/ 289168 h 479975"/>
                <a:gd name="connsiteX10" fmla="*/ -28 w 221359"/>
                <a:gd name="connsiteY10" fmla="*/ 289500 h 479975"/>
                <a:gd name="connsiteX11" fmla="*/ 44421 w 221359"/>
                <a:gd name="connsiteY11" fmla="*/ 86790 h 479975"/>
                <a:gd name="connsiteX12" fmla="*/ 156907 w 221359"/>
                <a:gd name="connsiteY12" fmla="*/ 21480 h 479975"/>
                <a:gd name="connsiteX13" fmla="*/ 172497 w 221359"/>
                <a:gd name="connsiteY13" fmla="*/ -7 h 47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359" h="479975">
                  <a:moveTo>
                    <a:pt x="172497" y="-7"/>
                  </a:moveTo>
                  <a:cubicBezTo>
                    <a:pt x="172497" y="-7"/>
                    <a:pt x="199402" y="37329"/>
                    <a:pt x="212007" y="54319"/>
                  </a:cubicBezTo>
                  <a:cubicBezTo>
                    <a:pt x="224612" y="71310"/>
                    <a:pt x="221332" y="92171"/>
                    <a:pt x="219710" y="97662"/>
                  </a:cubicBezTo>
                  <a:cubicBezTo>
                    <a:pt x="218088" y="103154"/>
                    <a:pt x="216024" y="112405"/>
                    <a:pt x="216024" y="112405"/>
                  </a:cubicBezTo>
                  <a:lnTo>
                    <a:pt x="216024" y="459261"/>
                  </a:lnTo>
                  <a:cubicBezTo>
                    <a:pt x="216024" y="459261"/>
                    <a:pt x="220963" y="477910"/>
                    <a:pt x="213260" y="479569"/>
                  </a:cubicBezTo>
                  <a:cubicBezTo>
                    <a:pt x="205557" y="481227"/>
                    <a:pt x="149609" y="478463"/>
                    <a:pt x="108478" y="457086"/>
                  </a:cubicBezTo>
                  <a:cubicBezTo>
                    <a:pt x="67346" y="435709"/>
                    <a:pt x="53193" y="420856"/>
                    <a:pt x="53193" y="420856"/>
                  </a:cubicBezTo>
                  <a:lnTo>
                    <a:pt x="63623" y="336345"/>
                  </a:lnTo>
                  <a:lnTo>
                    <a:pt x="68009" y="289168"/>
                  </a:lnTo>
                  <a:lnTo>
                    <a:pt x="-28" y="289500"/>
                  </a:lnTo>
                  <a:cubicBezTo>
                    <a:pt x="-28" y="289500"/>
                    <a:pt x="40035" y="97110"/>
                    <a:pt x="44421" y="86790"/>
                  </a:cubicBezTo>
                  <a:cubicBezTo>
                    <a:pt x="48807" y="76470"/>
                    <a:pt x="156907" y="21480"/>
                    <a:pt x="156907" y="21480"/>
                  </a:cubicBezTo>
                  <a:cubicBezTo>
                    <a:pt x="156907" y="21480"/>
                    <a:pt x="158234" y="3568"/>
                    <a:pt x="172497" y="-7"/>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C1B1F3ED-6988-F5BE-B458-3028C1EC1E51}"/>
                </a:ext>
              </a:extLst>
            </p:cNvPr>
            <p:cNvSpPr/>
            <p:nvPr/>
          </p:nvSpPr>
          <p:spPr>
            <a:xfrm>
              <a:off x="1943269" y="2533331"/>
              <a:ext cx="921" cy="9177"/>
            </a:xfrm>
            <a:custGeom>
              <a:avLst/>
              <a:gdLst>
                <a:gd name="connsiteX0" fmla="*/ 921 w 921"/>
                <a:gd name="connsiteY0" fmla="*/ 9177 h 9177"/>
                <a:gd name="connsiteX1" fmla="*/ 0 w 921"/>
                <a:gd name="connsiteY1" fmla="*/ 0 h 9177"/>
              </a:gdLst>
              <a:ahLst/>
              <a:cxnLst>
                <a:cxn ang="0">
                  <a:pos x="connsiteX0" y="connsiteY0"/>
                </a:cxn>
                <a:cxn ang="0">
                  <a:pos x="connsiteX1" y="connsiteY1"/>
                </a:cxn>
              </a:cxnLst>
              <a:rect l="l" t="t" r="r" b="b"/>
              <a:pathLst>
                <a:path w="921" h="9177">
                  <a:moveTo>
                    <a:pt x="921" y="9177"/>
                  </a:moveTo>
                  <a:lnTo>
                    <a:pt x="0" y="0"/>
                  </a:lnTo>
                </a:path>
              </a:pathLst>
            </a:custGeom>
            <a:ln w="3677" cap="rnd">
              <a:solidFill>
                <a:srgbClr val="263238"/>
              </a:solidFill>
              <a:prstDash val="solid"/>
              <a:round/>
            </a:ln>
          </p:spPr>
          <p:txBody>
            <a:bodyPr rtlCol="0" anchor="ctr"/>
            <a:lstStyle/>
            <a:p>
              <a:endParaRPr lang="en-US" dirty="0"/>
            </a:p>
          </p:txBody>
        </p:sp>
        <p:sp>
          <p:nvSpPr>
            <p:cNvPr id="276" name="Freeform: Shape 275">
              <a:extLst>
                <a:ext uri="{FF2B5EF4-FFF2-40B4-BE49-F238E27FC236}">
                  <a16:creationId xmlns:a16="http://schemas.microsoft.com/office/drawing/2014/main" id="{9D6450CD-5926-7101-57E2-538377342CF8}"/>
                </a:ext>
              </a:extLst>
            </p:cNvPr>
            <p:cNvSpPr/>
            <p:nvPr/>
          </p:nvSpPr>
          <p:spPr>
            <a:xfrm>
              <a:off x="1945517" y="2556108"/>
              <a:ext cx="12862" cy="130619"/>
            </a:xfrm>
            <a:custGeom>
              <a:avLst/>
              <a:gdLst>
                <a:gd name="connsiteX0" fmla="*/ 12863 w 12862"/>
                <a:gd name="connsiteY0" fmla="*/ 130619 h 130619"/>
                <a:gd name="connsiteX1" fmla="*/ 0 w 12862"/>
                <a:gd name="connsiteY1" fmla="*/ 0 h 130619"/>
              </a:gdLst>
              <a:ahLst/>
              <a:cxnLst>
                <a:cxn ang="0">
                  <a:pos x="connsiteX0" y="connsiteY0"/>
                </a:cxn>
                <a:cxn ang="0">
                  <a:pos x="connsiteX1" y="connsiteY1"/>
                </a:cxn>
              </a:cxnLst>
              <a:rect l="l" t="t" r="r" b="b"/>
              <a:pathLst>
                <a:path w="12862" h="130619">
                  <a:moveTo>
                    <a:pt x="12863" y="130619"/>
                  </a:moveTo>
                  <a:lnTo>
                    <a:pt x="0" y="0"/>
                  </a:lnTo>
                </a:path>
              </a:pathLst>
            </a:custGeom>
            <a:ln w="3677" cap="rnd">
              <a:solidFill>
                <a:srgbClr val="263238"/>
              </a:solidFill>
              <a:prstDash val="solid"/>
              <a:round/>
            </a:ln>
          </p:spPr>
          <p:txBody>
            <a:bodyPr rtlCol="0" anchor="ctr"/>
            <a:lstStyle/>
            <a:p>
              <a:endParaRPr lang="en-US" dirty="0"/>
            </a:p>
          </p:txBody>
        </p:sp>
        <p:sp>
          <p:nvSpPr>
            <p:cNvPr id="277" name="Freeform: Shape 276">
              <a:extLst>
                <a:ext uri="{FF2B5EF4-FFF2-40B4-BE49-F238E27FC236}">
                  <a16:creationId xmlns:a16="http://schemas.microsoft.com/office/drawing/2014/main" id="{919DEA14-AD32-4E21-4552-4B03620A7DA3}"/>
                </a:ext>
              </a:extLst>
            </p:cNvPr>
            <p:cNvSpPr/>
            <p:nvPr/>
          </p:nvSpPr>
          <p:spPr>
            <a:xfrm>
              <a:off x="1703223" y="2553491"/>
              <a:ext cx="12826" cy="122547"/>
            </a:xfrm>
            <a:custGeom>
              <a:avLst/>
              <a:gdLst>
                <a:gd name="connsiteX0" fmla="*/ 0 w 12826"/>
                <a:gd name="connsiteY0" fmla="*/ 122548 h 122547"/>
                <a:gd name="connsiteX1" fmla="*/ 12826 w 12826"/>
                <a:gd name="connsiteY1" fmla="*/ 0 h 122547"/>
              </a:gdLst>
              <a:ahLst/>
              <a:cxnLst>
                <a:cxn ang="0">
                  <a:pos x="connsiteX0" y="connsiteY0"/>
                </a:cxn>
                <a:cxn ang="0">
                  <a:pos x="connsiteX1" y="connsiteY1"/>
                </a:cxn>
              </a:cxnLst>
              <a:rect l="l" t="t" r="r" b="b"/>
              <a:pathLst>
                <a:path w="12826" h="122547">
                  <a:moveTo>
                    <a:pt x="0" y="122548"/>
                  </a:moveTo>
                  <a:lnTo>
                    <a:pt x="12826" y="0"/>
                  </a:lnTo>
                </a:path>
              </a:pathLst>
            </a:custGeom>
            <a:ln w="3677" cap="rnd">
              <a:solidFill>
                <a:srgbClr val="263238"/>
              </a:solidFill>
              <a:prstDash val="solid"/>
              <a:round/>
            </a:ln>
          </p:spPr>
          <p:txBody>
            <a:bodyPr rtlCol="0" anchor="ctr"/>
            <a:lstStyle/>
            <a:p>
              <a:endParaRPr lang="en-US" dirty="0"/>
            </a:p>
          </p:txBody>
        </p:sp>
        <p:sp>
          <p:nvSpPr>
            <p:cNvPr id="278" name="Freeform: Shape 277">
              <a:extLst>
                <a:ext uri="{FF2B5EF4-FFF2-40B4-BE49-F238E27FC236}">
                  <a16:creationId xmlns:a16="http://schemas.microsoft.com/office/drawing/2014/main" id="{976DA172-81DA-2F6C-A470-B45883D1B187}"/>
                </a:ext>
              </a:extLst>
            </p:cNvPr>
            <p:cNvSpPr/>
            <p:nvPr/>
          </p:nvSpPr>
          <p:spPr>
            <a:xfrm>
              <a:off x="1630410" y="2649288"/>
              <a:ext cx="62292" cy="84096"/>
            </a:xfrm>
            <a:custGeom>
              <a:avLst/>
              <a:gdLst>
                <a:gd name="connsiteX0" fmla="*/ 54357 w 62292"/>
                <a:gd name="connsiteY0" fmla="*/ 1350 h 84096"/>
                <a:gd name="connsiteX1" fmla="*/ 25498 w 62292"/>
                <a:gd name="connsiteY1" fmla="*/ 1350 h 84096"/>
                <a:gd name="connsiteX2" fmla="*/ 67 w 62292"/>
                <a:gd name="connsiteY2" fmla="*/ 45873 h 84096"/>
                <a:gd name="connsiteX3" fmla="*/ 18496 w 62292"/>
                <a:gd name="connsiteY3" fmla="*/ 80592 h 84096"/>
                <a:gd name="connsiteX4" fmla="*/ 50782 w 62292"/>
                <a:gd name="connsiteY4" fmla="*/ 77643 h 84096"/>
                <a:gd name="connsiteX5" fmla="*/ 61839 w 62292"/>
                <a:gd name="connsiteY5" fmla="*/ 21400 h 84096"/>
                <a:gd name="connsiteX6" fmla="*/ 54357 w 62292"/>
                <a:gd name="connsiteY6" fmla="*/ 1350 h 8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2" h="84096">
                  <a:moveTo>
                    <a:pt x="54357" y="1350"/>
                  </a:moveTo>
                  <a:cubicBezTo>
                    <a:pt x="44822" y="-459"/>
                    <a:pt x="35033" y="-459"/>
                    <a:pt x="25498" y="1350"/>
                  </a:cubicBezTo>
                  <a:cubicBezTo>
                    <a:pt x="8876" y="4299"/>
                    <a:pt x="1063" y="35111"/>
                    <a:pt x="67" y="45873"/>
                  </a:cubicBezTo>
                  <a:cubicBezTo>
                    <a:pt x="-928" y="56635"/>
                    <a:pt x="5928" y="75358"/>
                    <a:pt x="18496" y="80592"/>
                  </a:cubicBezTo>
                  <a:cubicBezTo>
                    <a:pt x="31064" y="85825"/>
                    <a:pt x="37587" y="85457"/>
                    <a:pt x="50782" y="77643"/>
                  </a:cubicBezTo>
                  <a:cubicBezTo>
                    <a:pt x="63976" y="69829"/>
                    <a:pt x="62539" y="33636"/>
                    <a:pt x="61839" y="21400"/>
                  </a:cubicBezTo>
                  <a:cubicBezTo>
                    <a:pt x="61614" y="14077"/>
                    <a:pt x="58986" y="7030"/>
                    <a:pt x="54357" y="1350"/>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79" name="Freeform: Shape 278">
              <a:extLst>
                <a:ext uri="{FF2B5EF4-FFF2-40B4-BE49-F238E27FC236}">
                  <a16:creationId xmlns:a16="http://schemas.microsoft.com/office/drawing/2014/main" id="{8D5E9BFB-5871-2C5A-2525-8C549E7AFF97}"/>
                </a:ext>
              </a:extLst>
            </p:cNvPr>
            <p:cNvSpPr/>
            <p:nvPr/>
          </p:nvSpPr>
          <p:spPr>
            <a:xfrm>
              <a:off x="1644160" y="2538928"/>
              <a:ext cx="170654" cy="184170"/>
            </a:xfrm>
            <a:custGeom>
              <a:avLst/>
              <a:gdLst>
                <a:gd name="connsiteX0" fmla="*/ 73078 w 170654"/>
                <a:gd name="connsiteY0" fmla="*/ 76328 h 184170"/>
                <a:gd name="connsiteX1" fmla="*/ 78459 w 170654"/>
                <a:gd name="connsiteY1" fmla="*/ 32800 h 184170"/>
                <a:gd name="connsiteX2" fmla="*/ 79417 w 170654"/>
                <a:gd name="connsiteY2" fmla="*/ 4421 h 184170"/>
                <a:gd name="connsiteX3" fmla="*/ 90659 w 170654"/>
                <a:gd name="connsiteY3" fmla="*/ 6853 h 184170"/>
                <a:gd name="connsiteX4" fmla="*/ 94602 w 170654"/>
                <a:gd name="connsiteY4" fmla="*/ 30810 h 184170"/>
                <a:gd name="connsiteX5" fmla="*/ 94602 w 170654"/>
                <a:gd name="connsiteY5" fmla="*/ 41572 h 184170"/>
                <a:gd name="connsiteX6" fmla="*/ 136655 w 170654"/>
                <a:gd name="connsiteY6" fmla="*/ 7849 h 184170"/>
                <a:gd name="connsiteX7" fmla="*/ 152798 w 170654"/>
                <a:gd name="connsiteY7" fmla="*/ 1472 h 184170"/>
                <a:gd name="connsiteX8" fmla="*/ 148855 w 170654"/>
                <a:gd name="connsiteY8" fmla="*/ 12234 h 184170"/>
                <a:gd name="connsiteX9" fmla="*/ 124898 w 170654"/>
                <a:gd name="connsiteY9" fmla="*/ 38034 h 184170"/>
                <a:gd name="connsiteX10" fmla="*/ 120992 w 170654"/>
                <a:gd name="connsiteY10" fmla="*/ 44373 h 184170"/>
                <a:gd name="connsiteX11" fmla="*/ 128363 w 170654"/>
                <a:gd name="connsiteY11" fmla="*/ 43378 h 184170"/>
                <a:gd name="connsiteX12" fmla="*/ 166030 w 170654"/>
                <a:gd name="connsiteY12" fmla="*/ 26756 h 184170"/>
                <a:gd name="connsiteX13" fmla="*/ 170563 w 170654"/>
                <a:gd name="connsiteY13" fmla="*/ 32933 h 184170"/>
                <a:gd name="connsiteX14" fmla="*/ 170416 w 170654"/>
                <a:gd name="connsiteY14" fmla="*/ 33611 h 184170"/>
                <a:gd name="connsiteX15" fmla="*/ 130832 w 170654"/>
                <a:gd name="connsiteY15" fmla="*/ 59411 h 184170"/>
                <a:gd name="connsiteX16" fmla="*/ 130316 w 170654"/>
                <a:gd name="connsiteY16" fmla="*/ 63833 h 184170"/>
                <a:gd name="connsiteX17" fmla="*/ 166988 w 170654"/>
                <a:gd name="connsiteY17" fmla="*/ 61364 h 184170"/>
                <a:gd name="connsiteX18" fmla="*/ 169244 w 170654"/>
                <a:gd name="connsiteY18" fmla="*/ 67589 h 184170"/>
                <a:gd name="connsiteX19" fmla="*/ 167983 w 170654"/>
                <a:gd name="connsiteY19" fmla="*/ 69214 h 184170"/>
                <a:gd name="connsiteX20" fmla="*/ 129837 w 170654"/>
                <a:gd name="connsiteY20" fmla="*/ 77028 h 184170"/>
                <a:gd name="connsiteX21" fmla="*/ 146459 w 170654"/>
                <a:gd name="connsiteY21" fmla="*/ 80456 h 184170"/>
                <a:gd name="connsiteX22" fmla="*/ 159654 w 170654"/>
                <a:gd name="connsiteY22" fmla="*/ 84362 h 184170"/>
                <a:gd name="connsiteX23" fmla="*/ 154273 w 170654"/>
                <a:gd name="connsiteY23" fmla="*/ 88785 h 184170"/>
                <a:gd name="connsiteX24" fmla="*/ 128842 w 170654"/>
                <a:gd name="connsiteY24" fmla="*/ 88785 h 184170"/>
                <a:gd name="connsiteX25" fmla="*/ 103927 w 170654"/>
                <a:gd name="connsiteY25" fmla="*/ 97078 h 184170"/>
                <a:gd name="connsiteX26" fmla="*/ 91212 w 170654"/>
                <a:gd name="connsiteY26" fmla="*/ 102459 h 184170"/>
                <a:gd name="connsiteX27" fmla="*/ 58446 w 170654"/>
                <a:gd name="connsiteY27" fmla="*/ 161650 h 184170"/>
                <a:gd name="connsiteX28" fmla="*/ 23691 w 170654"/>
                <a:gd name="connsiteY28" fmla="*/ 184133 h 184170"/>
                <a:gd name="connsiteX29" fmla="*/ 250 w 170654"/>
                <a:gd name="connsiteY29" fmla="*/ 150962 h 184170"/>
                <a:gd name="connsiteX30" fmla="*/ 41308 w 170654"/>
                <a:gd name="connsiteY30" fmla="*/ 105481 h 184170"/>
                <a:gd name="connsiteX31" fmla="*/ 73078 w 170654"/>
                <a:gd name="connsiteY31" fmla="*/ 76328 h 18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0654" h="184170">
                  <a:moveTo>
                    <a:pt x="73078" y="76328"/>
                  </a:moveTo>
                  <a:cubicBezTo>
                    <a:pt x="73078" y="76328"/>
                    <a:pt x="77943" y="43526"/>
                    <a:pt x="78459" y="32800"/>
                  </a:cubicBezTo>
                  <a:cubicBezTo>
                    <a:pt x="78975" y="22075"/>
                    <a:pt x="77464" y="8807"/>
                    <a:pt x="79417" y="4421"/>
                  </a:cubicBezTo>
                  <a:cubicBezTo>
                    <a:pt x="81371" y="35"/>
                    <a:pt x="88226" y="3942"/>
                    <a:pt x="90659" y="6853"/>
                  </a:cubicBezTo>
                  <a:cubicBezTo>
                    <a:pt x="93091" y="9765"/>
                    <a:pt x="95081" y="24950"/>
                    <a:pt x="94602" y="30810"/>
                  </a:cubicBezTo>
                  <a:cubicBezTo>
                    <a:pt x="94293" y="34393"/>
                    <a:pt x="94293" y="37990"/>
                    <a:pt x="94602" y="41572"/>
                  </a:cubicBezTo>
                  <a:cubicBezTo>
                    <a:pt x="94602" y="41572"/>
                    <a:pt x="132233" y="13709"/>
                    <a:pt x="136655" y="7849"/>
                  </a:cubicBezTo>
                  <a:cubicBezTo>
                    <a:pt x="141078" y="1988"/>
                    <a:pt x="149850" y="-2434"/>
                    <a:pt x="152798" y="1472"/>
                  </a:cubicBezTo>
                  <a:cubicBezTo>
                    <a:pt x="155747" y="5379"/>
                    <a:pt x="152283" y="8844"/>
                    <a:pt x="148855" y="12234"/>
                  </a:cubicBezTo>
                  <a:cubicBezTo>
                    <a:pt x="145427" y="15625"/>
                    <a:pt x="127847" y="35712"/>
                    <a:pt x="124898" y="38034"/>
                  </a:cubicBezTo>
                  <a:cubicBezTo>
                    <a:pt x="123033" y="39744"/>
                    <a:pt x="121681" y="41937"/>
                    <a:pt x="120992" y="44373"/>
                  </a:cubicBezTo>
                  <a:cubicBezTo>
                    <a:pt x="123490" y="44598"/>
                    <a:pt x="126011" y="44259"/>
                    <a:pt x="128363" y="43378"/>
                  </a:cubicBezTo>
                  <a:cubicBezTo>
                    <a:pt x="132785" y="41941"/>
                    <a:pt x="163081" y="26756"/>
                    <a:pt x="166030" y="26756"/>
                  </a:cubicBezTo>
                  <a:cubicBezTo>
                    <a:pt x="168986" y="27209"/>
                    <a:pt x="171017" y="29973"/>
                    <a:pt x="170563" y="32933"/>
                  </a:cubicBezTo>
                  <a:cubicBezTo>
                    <a:pt x="170530" y="33162"/>
                    <a:pt x="170478" y="33386"/>
                    <a:pt x="170416" y="33611"/>
                  </a:cubicBezTo>
                  <a:cubicBezTo>
                    <a:pt x="169458" y="36560"/>
                    <a:pt x="132270" y="59042"/>
                    <a:pt x="130832" y="59411"/>
                  </a:cubicBezTo>
                  <a:cubicBezTo>
                    <a:pt x="129395" y="59779"/>
                    <a:pt x="127884" y="63354"/>
                    <a:pt x="130316" y="63833"/>
                  </a:cubicBezTo>
                  <a:cubicBezTo>
                    <a:pt x="132749" y="64313"/>
                    <a:pt x="163081" y="59411"/>
                    <a:pt x="166988" y="61364"/>
                  </a:cubicBezTo>
                  <a:cubicBezTo>
                    <a:pt x="169329" y="62459"/>
                    <a:pt x="170338" y="65245"/>
                    <a:pt x="169244" y="67589"/>
                  </a:cubicBezTo>
                  <a:cubicBezTo>
                    <a:pt x="168949" y="68216"/>
                    <a:pt x="168518" y="68772"/>
                    <a:pt x="167983" y="69214"/>
                  </a:cubicBezTo>
                  <a:cubicBezTo>
                    <a:pt x="166030" y="70689"/>
                    <a:pt x="129837" y="77028"/>
                    <a:pt x="129837" y="77028"/>
                  </a:cubicBezTo>
                  <a:lnTo>
                    <a:pt x="146459" y="80456"/>
                  </a:lnTo>
                  <a:cubicBezTo>
                    <a:pt x="151361" y="81451"/>
                    <a:pt x="159654" y="81451"/>
                    <a:pt x="159654" y="84362"/>
                  </a:cubicBezTo>
                  <a:cubicBezTo>
                    <a:pt x="159654" y="87274"/>
                    <a:pt x="157700" y="88785"/>
                    <a:pt x="154273" y="88785"/>
                  </a:cubicBezTo>
                  <a:lnTo>
                    <a:pt x="128842" y="88785"/>
                  </a:lnTo>
                  <a:cubicBezTo>
                    <a:pt x="123461" y="88785"/>
                    <a:pt x="112736" y="93171"/>
                    <a:pt x="103927" y="97078"/>
                  </a:cubicBezTo>
                  <a:cubicBezTo>
                    <a:pt x="95118" y="100985"/>
                    <a:pt x="91212" y="102459"/>
                    <a:pt x="91212" y="102459"/>
                  </a:cubicBezTo>
                  <a:cubicBezTo>
                    <a:pt x="91212" y="102459"/>
                    <a:pt x="67218" y="145986"/>
                    <a:pt x="58446" y="161650"/>
                  </a:cubicBezTo>
                  <a:cubicBezTo>
                    <a:pt x="51613" y="174727"/>
                    <a:pt x="38418" y="183259"/>
                    <a:pt x="23691" y="184133"/>
                  </a:cubicBezTo>
                  <a:cubicBezTo>
                    <a:pt x="10975" y="185128"/>
                    <a:pt x="-2109" y="162019"/>
                    <a:pt x="250" y="150962"/>
                  </a:cubicBezTo>
                  <a:cubicBezTo>
                    <a:pt x="2609" y="139905"/>
                    <a:pt x="23212" y="114769"/>
                    <a:pt x="41308" y="105481"/>
                  </a:cubicBezTo>
                  <a:cubicBezTo>
                    <a:pt x="59404" y="96193"/>
                    <a:pt x="64749" y="87164"/>
                    <a:pt x="73078" y="76328"/>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80" name="Freeform: Shape 279">
              <a:extLst>
                <a:ext uri="{FF2B5EF4-FFF2-40B4-BE49-F238E27FC236}">
                  <a16:creationId xmlns:a16="http://schemas.microsoft.com/office/drawing/2014/main" id="{1ECE1FA4-E4E6-54A3-A70D-AF35A81C5C11}"/>
                </a:ext>
              </a:extLst>
            </p:cNvPr>
            <p:cNvSpPr/>
            <p:nvPr/>
          </p:nvSpPr>
          <p:spPr>
            <a:xfrm>
              <a:off x="1957753" y="2637439"/>
              <a:ext cx="51045" cy="86985"/>
            </a:xfrm>
            <a:custGeom>
              <a:avLst/>
              <a:gdLst>
                <a:gd name="connsiteX0" fmla="*/ 51018 w 51045"/>
                <a:gd name="connsiteY0" fmla="*/ 18875 h 86985"/>
                <a:gd name="connsiteX1" fmla="*/ 27246 w 51045"/>
                <a:gd name="connsiteY1" fmla="*/ 5 h 86985"/>
                <a:gd name="connsiteX2" fmla="*/ -28 w 51045"/>
                <a:gd name="connsiteY2" fmla="*/ 44048 h 86985"/>
                <a:gd name="connsiteX3" fmla="*/ 6275 w 51045"/>
                <a:gd name="connsiteY3" fmla="*/ 85991 h 86985"/>
                <a:gd name="connsiteX4" fmla="*/ 28647 w 51045"/>
                <a:gd name="connsiteY4" fmla="*/ 74934 h 86985"/>
                <a:gd name="connsiteX5" fmla="*/ 51018 w 51045"/>
                <a:gd name="connsiteY5" fmla="*/ 18875 h 8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45" h="86985">
                  <a:moveTo>
                    <a:pt x="51018" y="18875"/>
                  </a:moveTo>
                  <a:cubicBezTo>
                    <a:pt x="51018" y="18875"/>
                    <a:pt x="37050" y="705"/>
                    <a:pt x="27246" y="5"/>
                  </a:cubicBezTo>
                  <a:cubicBezTo>
                    <a:pt x="17442" y="-696"/>
                    <a:pt x="-28" y="30743"/>
                    <a:pt x="-28" y="44048"/>
                  </a:cubicBezTo>
                  <a:cubicBezTo>
                    <a:pt x="-28" y="57353"/>
                    <a:pt x="672" y="82489"/>
                    <a:pt x="6275" y="85991"/>
                  </a:cubicBezTo>
                  <a:cubicBezTo>
                    <a:pt x="11877" y="89492"/>
                    <a:pt x="22344" y="83189"/>
                    <a:pt x="28647" y="74934"/>
                  </a:cubicBezTo>
                  <a:cubicBezTo>
                    <a:pt x="34949" y="66678"/>
                    <a:pt x="51018" y="18875"/>
                    <a:pt x="51018" y="18875"/>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81" name="Freeform: Shape 280">
              <a:extLst>
                <a:ext uri="{FF2B5EF4-FFF2-40B4-BE49-F238E27FC236}">
                  <a16:creationId xmlns:a16="http://schemas.microsoft.com/office/drawing/2014/main" id="{92BB3D80-6453-D291-3B1B-90781271297C}"/>
                </a:ext>
              </a:extLst>
            </p:cNvPr>
            <p:cNvSpPr/>
            <p:nvPr/>
          </p:nvSpPr>
          <p:spPr>
            <a:xfrm>
              <a:off x="2160648" y="2555892"/>
              <a:ext cx="8584" cy="31543"/>
            </a:xfrm>
            <a:custGeom>
              <a:avLst/>
              <a:gdLst>
                <a:gd name="connsiteX0" fmla="*/ 8449 w 8584"/>
                <a:gd name="connsiteY0" fmla="*/ 14178 h 31543"/>
                <a:gd name="connsiteX1" fmla="*/ 6422 w 8584"/>
                <a:gd name="connsiteY1" fmla="*/ 25 h 31543"/>
                <a:gd name="connsiteX2" fmla="*/ 2405 w 8584"/>
                <a:gd name="connsiteY2" fmla="*/ 9718 h 31543"/>
                <a:gd name="connsiteX3" fmla="*/ -28 w 8584"/>
                <a:gd name="connsiteY3" fmla="*/ 31537 h 31543"/>
              </a:gdLst>
              <a:ahLst/>
              <a:cxnLst>
                <a:cxn ang="0">
                  <a:pos x="connsiteX0" y="connsiteY0"/>
                </a:cxn>
                <a:cxn ang="0">
                  <a:pos x="connsiteX1" y="connsiteY1"/>
                </a:cxn>
                <a:cxn ang="0">
                  <a:pos x="connsiteX2" y="connsiteY2"/>
                </a:cxn>
                <a:cxn ang="0">
                  <a:pos x="connsiteX3" y="connsiteY3"/>
                </a:cxn>
              </a:cxnLst>
              <a:rect l="l" t="t" r="r" b="b"/>
              <a:pathLst>
                <a:path w="8584" h="31543">
                  <a:moveTo>
                    <a:pt x="8449" y="14178"/>
                  </a:moveTo>
                  <a:cubicBezTo>
                    <a:pt x="8449" y="14178"/>
                    <a:pt x="9260" y="-786"/>
                    <a:pt x="6422" y="25"/>
                  </a:cubicBezTo>
                  <a:cubicBezTo>
                    <a:pt x="3584" y="836"/>
                    <a:pt x="1594" y="2863"/>
                    <a:pt x="2405" y="9718"/>
                  </a:cubicBezTo>
                  <a:cubicBezTo>
                    <a:pt x="2397" y="17060"/>
                    <a:pt x="1583" y="24376"/>
                    <a:pt x="-28" y="3153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82" name="Freeform: Shape 281">
              <a:extLst>
                <a:ext uri="{FF2B5EF4-FFF2-40B4-BE49-F238E27FC236}">
                  <a16:creationId xmlns:a16="http://schemas.microsoft.com/office/drawing/2014/main" id="{7E3E1870-486C-F27B-6807-F80F20BD303A}"/>
                </a:ext>
              </a:extLst>
            </p:cNvPr>
            <p:cNvSpPr/>
            <p:nvPr/>
          </p:nvSpPr>
          <p:spPr>
            <a:xfrm>
              <a:off x="1973069" y="2554068"/>
              <a:ext cx="205379" cy="160450"/>
            </a:xfrm>
            <a:custGeom>
              <a:avLst/>
              <a:gdLst>
                <a:gd name="connsiteX0" fmla="*/ 21402 w 205379"/>
                <a:gd name="connsiteY0" fmla="*/ 97233 h 160450"/>
                <a:gd name="connsiteX1" fmla="*/ -11 w 205379"/>
                <a:gd name="connsiteY1" fmla="*/ 148574 h 160450"/>
                <a:gd name="connsiteX2" fmla="*/ 27078 w 205379"/>
                <a:gd name="connsiteY2" fmla="*/ 158268 h 160450"/>
                <a:gd name="connsiteX3" fmla="*/ 168127 w 205379"/>
                <a:gd name="connsiteY3" fmla="*/ 83486 h 160450"/>
                <a:gd name="connsiteX4" fmla="*/ 199676 w 205379"/>
                <a:gd name="connsiteY4" fmla="*/ 30523 h 160450"/>
                <a:gd name="connsiteX5" fmla="*/ 205315 w 205379"/>
                <a:gd name="connsiteY5" fmla="*/ 1849 h 160450"/>
                <a:gd name="connsiteX6" fmla="*/ 199676 w 205379"/>
                <a:gd name="connsiteY6" fmla="*/ 3876 h 160450"/>
                <a:gd name="connsiteX7" fmla="*/ 183902 w 205379"/>
                <a:gd name="connsiteY7" fmla="*/ 34983 h 160450"/>
                <a:gd name="connsiteX8" fmla="*/ 163705 w 205379"/>
                <a:gd name="connsiteY8" fmla="*/ 44676 h 160450"/>
                <a:gd name="connsiteX9" fmla="*/ 176236 w 205379"/>
                <a:gd name="connsiteY9" fmla="*/ 20425 h 160450"/>
                <a:gd name="connsiteX10" fmla="*/ 175425 w 205379"/>
                <a:gd name="connsiteY10" fmla="*/ 9921 h 160450"/>
                <a:gd name="connsiteX11" fmla="*/ 153569 w 205379"/>
                <a:gd name="connsiteY11" fmla="*/ 41064 h 160450"/>
                <a:gd name="connsiteX12" fmla="*/ 143876 w 205379"/>
                <a:gd name="connsiteY12" fmla="*/ 70955 h 160450"/>
                <a:gd name="connsiteX13" fmla="*/ 145092 w 205379"/>
                <a:gd name="connsiteY13" fmla="*/ 77442 h 160450"/>
                <a:gd name="connsiteX14" fmla="*/ 80004 w 205379"/>
                <a:gd name="connsiteY14" fmla="*/ 87946 h 160450"/>
                <a:gd name="connsiteX15" fmla="*/ 21402 w 205379"/>
                <a:gd name="connsiteY15" fmla="*/ 97233 h 16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379" h="160450">
                  <a:moveTo>
                    <a:pt x="21402" y="97233"/>
                  </a:moveTo>
                  <a:cubicBezTo>
                    <a:pt x="21402" y="97233"/>
                    <a:pt x="-712" y="137775"/>
                    <a:pt x="-11" y="148574"/>
                  </a:cubicBezTo>
                  <a:cubicBezTo>
                    <a:pt x="689" y="159373"/>
                    <a:pt x="10087" y="163317"/>
                    <a:pt x="27078" y="158268"/>
                  </a:cubicBezTo>
                  <a:cubicBezTo>
                    <a:pt x="44069" y="153218"/>
                    <a:pt x="162488" y="88756"/>
                    <a:pt x="168127" y="83486"/>
                  </a:cubicBezTo>
                  <a:cubicBezTo>
                    <a:pt x="173766" y="78215"/>
                    <a:pt x="193190" y="37821"/>
                    <a:pt x="199676" y="30523"/>
                  </a:cubicBezTo>
                  <a:cubicBezTo>
                    <a:pt x="206163" y="23226"/>
                    <a:pt x="205315" y="5092"/>
                    <a:pt x="205315" y="1849"/>
                  </a:cubicBezTo>
                  <a:cubicBezTo>
                    <a:pt x="205315" y="-1394"/>
                    <a:pt x="199676" y="-178"/>
                    <a:pt x="199676" y="3876"/>
                  </a:cubicBezTo>
                  <a:cubicBezTo>
                    <a:pt x="199676" y="7930"/>
                    <a:pt x="185929" y="34172"/>
                    <a:pt x="183902" y="34983"/>
                  </a:cubicBezTo>
                  <a:cubicBezTo>
                    <a:pt x="181875" y="35794"/>
                    <a:pt x="163705" y="44676"/>
                    <a:pt x="163705" y="44676"/>
                  </a:cubicBezTo>
                  <a:cubicBezTo>
                    <a:pt x="163705" y="44676"/>
                    <a:pt x="172992" y="26506"/>
                    <a:pt x="176236" y="20425"/>
                  </a:cubicBezTo>
                  <a:cubicBezTo>
                    <a:pt x="179479" y="14343"/>
                    <a:pt x="182280" y="7488"/>
                    <a:pt x="175425" y="9921"/>
                  </a:cubicBezTo>
                  <a:cubicBezTo>
                    <a:pt x="168570" y="12353"/>
                    <a:pt x="157623" y="30929"/>
                    <a:pt x="153569" y="41064"/>
                  </a:cubicBezTo>
                  <a:cubicBezTo>
                    <a:pt x="149515" y="51200"/>
                    <a:pt x="142512" y="64505"/>
                    <a:pt x="143876" y="70955"/>
                  </a:cubicBezTo>
                  <a:lnTo>
                    <a:pt x="145092" y="77442"/>
                  </a:lnTo>
                  <a:cubicBezTo>
                    <a:pt x="145092" y="77442"/>
                    <a:pt x="104255" y="86729"/>
                    <a:pt x="80004" y="87946"/>
                  </a:cubicBezTo>
                  <a:cubicBezTo>
                    <a:pt x="55752" y="89162"/>
                    <a:pt x="22618" y="93179"/>
                    <a:pt x="21402" y="97233"/>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83" name="Freeform: Shape 282">
              <a:extLst>
                <a:ext uri="{FF2B5EF4-FFF2-40B4-BE49-F238E27FC236}">
                  <a16:creationId xmlns:a16="http://schemas.microsoft.com/office/drawing/2014/main" id="{219E8F59-71D6-699E-B579-8525D75A6F9D}"/>
                </a:ext>
              </a:extLst>
            </p:cNvPr>
            <p:cNvSpPr/>
            <p:nvPr/>
          </p:nvSpPr>
          <p:spPr>
            <a:xfrm>
              <a:off x="2157957" y="2560810"/>
              <a:ext cx="30264" cy="47671"/>
            </a:xfrm>
            <a:custGeom>
              <a:avLst/>
              <a:gdLst>
                <a:gd name="connsiteX0" fmla="*/ 230 w 30264"/>
                <a:gd name="connsiteY0" fmla="*/ 47665 h 47671"/>
                <a:gd name="connsiteX1" fmla="*/ 24482 w 30264"/>
                <a:gd name="connsiteY1" fmla="*/ 18548 h 47671"/>
                <a:gd name="connsiteX2" fmla="*/ 30121 w 30264"/>
                <a:gd name="connsiteY2" fmla="*/ 1963 h 47671"/>
                <a:gd name="connsiteX3" fmla="*/ 22750 w 30264"/>
                <a:gd name="connsiteY3" fmla="*/ 7638 h 47671"/>
                <a:gd name="connsiteX4" fmla="*/ 11029 w 30264"/>
                <a:gd name="connsiteY4" fmla="*/ 23376 h 47671"/>
                <a:gd name="connsiteX5" fmla="*/ -28 w 30264"/>
                <a:gd name="connsiteY5" fmla="*/ 32701 h 4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64" h="47671">
                  <a:moveTo>
                    <a:pt x="230" y="47665"/>
                  </a:moveTo>
                  <a:cubicBezTo>
                    <a:pt x="230" y="47665"/>
                    <a:pt x="21644" y="22971"/>
                    <a:pt x="24482" y="18548"/>
                  </a:cubicBezTo>
                  <a:cubicBezTo>
                    <a:pt x="27320" y="14125"/>
                    <a:pt x="30932" y="7233"/>
                    <a:pt x="30121" y="1963"/>
                  </a:cubicBezTo>
                  <a:cubicBezTo>
                    <a:pt x="29310" y="-3308"/>
                    <a:pt x="25698" y="3179"/>
                    <a:pt x="22750" y="7638"/>
                  </a:cubicBezTo>
                  <a:cubicBezTo>
                    <a:pt x="19801" y="12098"/>
                    <a:pt x="14273" y="16115"/>
                    <a:pt x="11029" y="23376"/>
                  </a:cubicBezTo>
                  <a:cubicBezTo>
                    <a:pt x="8810" y="27895"/>
                    <a:pt x="4800" y="31278"/>
                    <a:pt x="-28" y="32701"/>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84" name="Freeform: Shape 283">
              <a:extLst>
                <a:ext uri="{FF2B5EF4-FFF2-40B4-BE49-F238E27FC236}">
                  <a16:creationId xmlns:a16="http://schemas.microsoft.com/office/drawing/2014/main" id="{6D45EE72-BB78-254C-4FC0-410B2B3F41D9}"/>
                </a:ext>
              </a:extLst>
            </p:cNvPr>
            <p:cNvSpPr/>
            <p:nvPr/>
          </p:nvSpPr>
          <p:spPr>
            <a:xfrm>
              <a:off x="2131936" y="2562078"/>
              <a:ext cx="38423" cy="66305"/>
            </a:xfrm>
            <a:custGeom>
              <a:avLst/>
              <a:gdLst>
                <a:gd name="connsiteX0" fmla="*/ 18585 w 38423"/>
                <a:gd name="connsiteY0" fmla="*/ 61323 h 66305"/>
                <a:gd name="connsiteX1" fmla="*/ 33917 w 38423"/>
                <a:gd name="connsiteY1" fmla="*/ 29405 h 66305"/>
                <a:gd name="connsiteX2" fmla="*/ 38377 w 38423"/>
                <a:gd name="connsiteY2" fmla="*/ 3606 h 66305"/>
                <a:gd name="connsiteX3" fmla="*/ 31890 w 38423"/>
                <a:gd name="connsiteY3" fmla="*/ 7291 h 66305"/>
                <a:gd name="connsiteX4" fmla="*/ 26251 w 38423"/>
                <a:gd name="connsiteY4" fmla="*/ 31543 h 66305"/>
                <a:gd name="connsiteX5" fmla="*/ -28 w 38423"/>
                <a:gd name="connsiteY5" fmla="*/ 54984 h 66305"/>
                <a:gd name="connsiteX6" fmla="*/ 783 w 38423"/>
                <a:gd name="connsiteY6" fmla="*/ 66299 h 66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423" h="66305">
                  <a:moveTo>
                    <a:pt x="18585" y="61323"/>
                  </a:moveTo>
                  <a:cubicBezTo>
                    <a:pt x="18585" y="61323"/>
                    <a:pt x="30710" y="36261"/>
                    <a:pt x="33917" y="29405"/>
                  </a:cubicBezTo>
                  <a:cubicBezTo>
                    <a:pt x="37124" y="22550"/>
                    <a:pt x="37971" y="10793"/>
                    <a:pt x="38377" y="3606"/>
                  </a:cubicBezTo>
                  <a:cubicBezTo>
                    <a:pt x="38782" y="-3581"/>
                    <a:pt x="32701" y="1173"/>
                    <a:pt x="31890" y="7291"/>
                  </a:cubicBezTo>
                  <a:cubicBezTo>
                    <a:pt x="31079" y="13410"/>
                    <a:pt x="26251" y="31543"/>
                    <a:pt x="26251" y="31543"/>
                  </a:cubicBezTo>
                  <a:cubicBezTo>
                    <a:pt x="26251" y="31543"/>
                    <a:pt x="-28" y="49971"/>
                    <a:pt x="-28" y="54984"/>
                  </a:cubicBezTo>
                  <a:cubicBezTo>
                    <a:pt x="50" y="58765"/>
                    <a:pt x="322" y="62543"/>
                    <a:pt x="783" y="66299"/>
                  </a:cubicBezTo>
                </a:path>
              </a:pathLst>
            </a:custGeom>
            <a:solidFill>
              <a:srgbClr val="FFFFFF"/>
            </a:solidFill>
            <a:ln w="3677" cap="rnd">
              <a:solidFill>
                <a:srgbClr val="263238"/>
              </a:solidFill>
              <a:prstDash val="solid"/>
              <a:round/>
            </a:ln>
          </p:spPr>
          <p:txBody>
            <a:bodyPr rtlCol="0" anchor="ctr"/>
            <a:lstStyle/>
            <a:p>
              <a:endParaRPr lang="en-US" dirty="0"/>
            </a:p>
          </p:txBody>
        </p:sp>
        <p:sp>
          <p:nvSpPr>
            <p:cNvPr id="285" name="Freeform: Shape 284">
              <a:extLst>
                <a:ext uri="{FF2B5EF4-FFF2-40B4-BE49-F238E27FC236}">
                  <a16:creationId xmlns:a16="http://schemas.microsoft.com/office/drawing/2014/main" id="{E75397E1-1179-5A8A-E70D-EB3F49C0A8C0}"/>
                </a:ext>
              </a:extLst>
            </p:cNvPr>
            <p:cNvSpPr/>
            <p:nvPr/>
          </p:nvSpPr>
          <p:spPr>
            <a:xfrm>
              <a:off x="1287336" y="3003877"/>
              <a:ext cx="39325" cy="69842"/>
            </a:xfrm>
            <a:custGeom>
              <a:avLst/>
              <a:gdLst>
                <a:gd name="connsiteX0" fmla="*/ 0 w 39325"/>
                <a:gd name="connsiteY0" fmla="*/ 0 h 69842"/>
                <a:gd name="connsiteX1" fmla="*/ 39326 w 39325"/>
                <a:gd name="connsiteY1" fmla="*/ 0 h 69842"/>
                <a:gd name="connsiteX2" fmla="*/ 39326 w 39325"/>
                <a:gd name="connsiteY2" fmla="*/ 69843 h 69842"/>
                <a:gd name="connsiteX3" fmla="*/ 0 w 39325"/>
                <a:gd name="connsiteY3" fmla="*/ 69843 h 69842"/>
              </a:gdLst>
              <a:ahLst/>
              <a:cxnLst>
                <a:cxn ang="0">
                  <a:pos x="connsiteX0" y="connsiteY0"/>
                </a:cxn>
                <a:cxn ang="0">
                  <a:pos x="connsiteX1" y="connsiteY1"/>
                </a:cxn>
                <a:cxn ang="0">
                  <a:pos x="connsiteX2" y="connsiteY2"/>
                </a:cxn>
                <a:cxn ang="0">
                  <a:pos x="connsiteX3" y="connsiteY3"/>
                </a:cxn>
              </a:cxnLst>
              <a:rect l="l" t="t" r="r" b="b"/>
              <a:pathLst>
                <a:path w="39325" h="69842">
                  <a:moveTo>
                    <a:pt x="0" y="0"/>
                  </a:moveTo>
                  <a:lnTo>
                    <a:pt x="39326" y="0"/>
                  </a:lnTo>
                  <a:lnTo>
                    <a:pt x="39326" y="69843"/>
                  </a:lnTo>
                  <a:lnTo>
                    <a:pt x="0" y="69843"/>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86" name="Freeform: Shape 285">
              <a:extLst>
                <a:ext uri="{FF2B5EF4-FFF2-40B4-BE49-F238E27FC236}">
                  <a16:creationId xmlns:a16="http://schemas.microsoft.com/office/drawing/2014/main" id="{FCC43271-AA34-0032-9E48-82F857A0ACB1}"/>
                </a:ext>
              </a:extLst>
            </p:cNvPr>
            <p:cNvSpPr/>
            <p:nvPr/>
          </p:nvSpPr>
          <p:spPr>
            <a:xfrm>
              <a:off x="1205994" y="2725316"/>
              <a:ext cx="195965" cy="299789"/>
            </a:xfrm>
            <a:custGeom>
              <a:avLst/>
              <a:gdLst>
                <a:gd name="connsiteX0" fmla="*/ 138359 w 195965"/>
                <a:gd name="connsiteY0" fmla="*/ 0 h 299789"/>
                <a:gd name="connsiteX1" fmla="*/ 195965 w 195965"/>
                <a:gd name="connsiteY1" fmla="*/ 0 h 299789"/>
                <a:gd name="connsiteX2" fmla="*/ 195965 w 195965"/>
                <a:gd name="connsiteY2" fmla="*/ 299790 h 299789"/>
                <a:gd name="connsiteX3" fmla="*/ 138359 w 195965"/>
                <a:gd name="connsiteY3" fmla="*/ 299790 h 299789"/>
                <a:gd name="connsiteX4" fmla="*/ 57606 w 195965"/>
                <a:gd name="connsiteY4" fmla="*/ 299790 h 299789"/>
                <a:gd name="connsiteX5" fmla="*/ 0 w 195965"/>
                <a:gd name="connsiteY5" fmla="*/ 299790 h 299789"/>
                <a:gd name="connsiteX6" fmla="*/ 0 w 195965"/>
                <a:gd name="connsiteY6" fmla="*/ 0 h 299789"/>
                <a:gd name="connsiteX7" fmla="*/ 57606 w 195965"/>
                <a:gd name="connsiteY7" fmla="*/ 0 h 29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965" h="299789">
                  <a:moveTo>
                    <a:pt x="138359" y="0"/>
                  </a:moveTo>
                  <a:cubicBezTo>
                    <a:pt x="170174" y="0"/>
                    <a:pt x="195965" y="0"/>
                    <a:pt x="195965" y="0"/>
                  </a:cubicBezTo>
                  <a:lnTo>
                    <a:pt x="195965" y="299790"/>
                  </a:lnTo>
                  <a:cubicBezTo>
                    <a:pt x="195965" y="299790"/>
                    <a:pt x="170174" y="299790"/>
                    <a:pt x="138359" y="299790"/>
                  </a:cubicBezTo>
                  <a:lnTo>
                    <a:pt x="57606" y="299790"/>
                  </a:lnTo>
                  <a:cubicBezTo>
                    <a:pt x="25791" y="299790"/>
                    <a:pt x="0" y="299790"/>
                    <a:pt x="0" y="299790"/>
                  </a:cubicBezTo>
                  <a:lnTo>
                    <a:pt x="0" y="0"/>
                  </a:lnTo>
                  <a:cubicBezTo>
                    <a:pt x="0" y="0"/>
                    <a:pt x="25791" y="0"/>
                    <a:pt x="57606" y="0"/>
                  </a:cubicBezTo>
                  <a:close/>
                </a:path>
              </a:pathLst>
            </a:custGeom>
            <a:solidFill>
              <a:srgbClr val="949494"/>
            </a:solidFill>
            <a:ln w="3677" cap="rnd">
              <a:solidFill>
                <a:srgbClr val="263238"/>
              </a:solidFill>
              <a:prstDash val="solid"/>
              <a:round/>
            </a:ln>
          </p:spPr>
          <p:txBody>
            <a:bodyPr rtlCol="0" anchor="ctr"/>
            <a:lstStyle/>
            <a:p>
              <a:endParaRPr lang="en-US" dirty="0"/>
            </a:p>
          </p:txBody>
        </p:sp>
        <p:sp>
          <p:nvSpPr>
            <p:cNvPr id="287" name="Freeform: Shape 286">
              <a:extLst>
                <a:ext uri="{FF2B5EF4-FFF2-40B4-BE49-F238E27FC236}">
                  <a16:creationId xmlns:a16="http://schemas.microsoft.com/office/drawing/2014/main" id="{0E5D2F28-CFD7-6EE3-340C-1A0EC6D3EE87}"/>
                </a:ext>
              </a:extLst>
            </p:cNvPr>
            <p:cNvSpPr/>
            <p:nvPr/>
          </p:nvSpPr>
          <p:spPr>
            <a:xfrm>
              <a:off x="1211891" y="3422934"/>
              <a:ext cx="33318" cy="33318"/>
            </a:xfrm>
            <a:custGeom>
              <a:avLst/>
              <a:gdLst>
                <a:gd name="connsiteX0" fmla="*/ 33290 w 33318"/>
                <a:gd name="connsiteY0" fmla="*/ 16689 h 33318"/>
                <a:gd name="connsiteX1" fmla="*/ 16668 w 33318"/>
                <a:gd name="connsiteY1" fmla="*/ -7 h 33318"/>
                <a:gd name="connsiteX2" fmla="*/ -28 w 33318"/>
                <a:gd name="connsiteY2" fmla="*/ 16615 h 33318"/>
                <a:gd name="connsiteX3" fmla="*/ 16595 w 33318"/>
                <a:gd name="connsiteY3" fmla="*/ 33311 h 33318"/>
                <a:gd name="connsiteX4" fmla="*/ 16668 w 33318"/>
                <a:gd name="connsiteY4" fmla="*/ 33311 h 33318"/>
                <a:gd name="connsiteX5" fmla="*/ 33290 w 33318"/>
                <a:gd name="connsiteY5" fmla="*/ 16689 h 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18" h="33318">
                  <a:moveTo>
                    <a:pt x="33290" y="16689"/>
                  </a:moveTo>
                  <a:cubicBezTo>
                    <a:pt x="33313" y="7490"/>
                    <a:pt x="25868" y="15"/>
                    <a:pt x="16668" y="-7"/>
                  </a:cubicBezTo>
                  <a:cubicBezTo>
                    <a:pt x="7469" y="-25"/>
                    <a:pt x="-6" y="7416"/>
                    <a:pt x="-28" y="16615"/>
                  </a:cubicBezTo>
                  <a:cubicBezTo>
                    <a:pt x="-46" y="25815"/>
                    <a:pt x="7395" y="33293"/>
                    <a:pt x="16595" y="33311"/>
                  </a:cubicBezTo>
                  <a:cubicBezTo>
                    <a:pt x="16620" y="33311"/>
                    <a:pt x="16642" y="33311"/>
                    <a:pt x="16668" y="33311"/>
                  </a:cubicBezTo>
                  <a:cubicBezTo>
                    <a:pt x="25849" y="33311"/>
                    <a:pt x="33290" y="25870"/>
                    <a:pt x="33290" y="16689"/>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88" name="Freeform: Shape 287">
              <a:extLst>
                <a:ext uri="{FF2B5EF4-FFF2-40B4-BE49-F238E27FC236}">
                  <a16:creationId xmlns:a16="http://schemas.microsoft.com/office/drawing/2014/main" id="{DE88FCE4-5C37-3897-BC70-8EBEEF45DDCA}"/>
                </a:ext>
              </a:extLst>
            </p:cNvPr>
            <p:cNvSpPr/>
            <p:nvPr/>
          </p:nvSpPr>
          <p:spPr>
            <a:xfrm>
              <a:off x="1537001" y="3422934"/>
              <a:ext cx="33318" cy="33318"/>
            </a:xfrm>
            <a:custGeom>
              <a:avLst/>
              <a:gdLst>
                <a:gd name="connsiteX0" fmla="*/ 33291 w 33318"/>
                <a:gd name="connsiteY0" fmla="*/ 16689 h 33318"/>
                <a:gd name="connsiteX1" fmla="*/ 16668 w 33318"/>
                <a:gd name="connsiteY1" fmla="*/ -7 h 33318"/>
                <a:gd name="connsiteX2" fmla="*/ -28 w 33318"/>
                <a:gd name="connsiteY2" fmla="*/ 16615 h 33318"/>
                <a:gd name="connsiteX3" fmla="*/ 16595 w 33318"/>
                <a:gd name="connsiteY3" fmla="*/ 33311 h 33318"/>
                <a:gd name="connsiteX4" fmla="*/ 16668 w 33318"/>
                <a:gd name="connsiteY4" fmla="*/ 33311 h 33318"/>
                <a:gd name="connsiteX5" fmla="*/ 33291 w 33318"/>
                <a:gd name="connsiteY5" fmla="*/ 16689 h 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18" h="33318">
                  <a:moveTo>
                    <a:pt x="33291" y="16689"/>
                  </a:moveTo>
                  <a:cubicBezTo>
                    <a:pt x="33313" y="7490"/>
                    <a:pt x="25868" y="15"/>
                    <a:pt x="16668" y="-7"/>
                  </a:cubicBezTo>
                  <a:cubicBezTo>
                    <a:pt x="7469" y="-25"/>
                    <a:pt x="-6" y="7416"/>
                    <a:pt x="-28" y="16615"/>
                  </a:cubicBezTo>
                  <a:cubicBezTo>
                    <a:pt x="-46" y="25815"/>
                    <a:pt x="7395" y="33293"/>
                    <a:pt x="16595" y="33311"/>
                  </a:cubicBezTo>
                  <a:cubicBezTo>
                    <a:pt x="16620" y="33311"/>
                    <a:pt x="16643" y="33311"/>
                    <a:pt x="16668" y="33311"/>
                  </a:cubicBezTo>
                  <a:cubicBezTo>
                    <a:pt x="25849" y="33311"/>
                    <a:pt x="33291" y="25870"/>
                    <a:pt x="33291" y="16689"/>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89" name="Freeform: Shape 288">
              <a:extLst>
                <a:ext uri="{FF2B5EF4-FFF2-40B4-BE49-F238E27FC236}">
                  <a16:creationId xmlns:a16="http://schemas.microsoft.com/office/drawing/2014/main" id="{66F4E68A-D28F-F3DB-EFDE-DE2AEDEE244B}"/>
                </a:ext>
              </a:extLst>
            </p:cNvPr>
            <p:cNvSpPr/>
            <p:nvPr/>
          </p:nvSpPr>
          <p:spPr>
            <a:xfrm>
              <a:off x="1383752" y="3422971"/>
              <a:ext cx="15442" cy="33281"/>
            </a:xfrm>
            <a:custGeom>
              <a:avLst/>
              <a:gdLst>
                <a:gd name="connsiteX0" fmla="*/ 15415 w 15442"/>
                <a:gd name="connsiteY0" fmla="*/ 16652 h 33281"/>
                <a:gd name="connsiteX1" fmla="*/ 7712 w 15442"/>
                <a:gd name="connsiteY1" fmla="*/ -7 h 33281"/>
                <a:gd name="connsiteX2" fmla="*/ -28 w 15442"/>
                <a:gd name="connsiteY2" fmla="*/ 16652 h 33281"/>
                <a:gd name="connsiteX3" fmla="*/ 7712 w 15442"/>
                <a:gd name="connsiteY3" fmla="*/ 33274 h 33281"/>
                <a:gd name="connsiteX4" fmla="*/ 15415 w 15442"/>
                <a:gd name="connsiteY4" fmla="*/ 16652 h 33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2" h="33281">
                  <a:moveTo>
                    <a:pt x="15415" y="16652"/>
                  </a:moveTo>
                  <a:cubicBezTo>
                    <a:pt x="15415" y="7438"/>
                    <a:pt x="11951" y="-7"/>
                    <a:pt x="7712" y="-7"/>
                  </a:cubicBezTo>
                  <a:cubicBezTo>
                    <a:pt x="3474" y="-7"/>
                    <a:pt x="-28" y="7364"/>
                    <a:pt x="-28" y="16652"/>
                  </a:cubicBezTo>
                  <a:cubicBezTo>
                    <a:pt x="-28" y="25940"/>
                    <a:pt x="3437" y="33274"/>
                    <a:pt x="7712" y="33274"/>
                  </a:cubicBezTo>
                  <a:cubicBezTo>
                    <a:pt x="11988" y="33274"/>
                    <a:pt x="15415" y="25829"/>
                    <a:pt x="15415" y="16652"/>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90" name="Freeform: Shape 289">
              <a:extLst>
                <a:ext uri="{FF2B5EF4-FFF2-40B4-BE49-F238E27FC236}">
                  <a16:creationId xmlns:a16="http://schemas.microsoft.com/office/drawing/2014/main" id="{64518726-A8D8-0F21-26B7-1A71D856F9F8}"/>
                </a:ext>
              </a:extLst>
            </p:cNvPr>
            <p:cNvSpPr/>
            <p:nvPr/>
          </p:nvSpPr>
          <p:spPr>
            <a:xfrm>
              <a:off x="1212775" y="3110760"/>
              <a:ext cx="357506" cy="319287"/>
            </a:xfrm>
            <a:custGeom>
              <a:avLst/>
              <a:gdLst>
                <a:gd name="connsiteX0" fmla="*/ 193865 w 357506"/>
                <a:gd name="connsiteY0" fmla="*/ 238535 h 319287"/>
                <a:gd name="connsiteX1" fmla="*/ 193865 w 357506"/>
                <a:gd name="connsiteY1" fmla="*/ 0 h 319287"/>
                <a:gd name="connsiteX2" fmla="*/ 161210 w 357506"/>
                <a:gd name="connsiteY2" fmla="*/ 0 h 319287"/>
                <a:gd name="connsiteX3" fmla="*/ 161210 w 357506"/>
                <a:gd name="connsiteY3" fmla="*/ 239530 h 319287"/>
                <a:gd name="connsiteX4" fmla="*/ 0 w 357506"/>
                <a:gd name="connsiteY4" fmla="*/ 303254 h 319287"/>
                <a:gd name="connsiteX5" fmla="*/ 0 w 357506"/>
                <a:gd name="connsiteY5" fmla="*/ 319287 h 319287"/>
                <a:gd name="connsiteX6" fmla="*/ 23441 w 357506"/>
                <a:gd name="connsiteY6" fmla="*/ 319287 h 319287"/>
                <a:gd name="connsiteX7" fmla="*/ 23441 w 357506"/>
                <a:gd name="connsiteY7" fmla="*/ 305724 h 319287"/>
                <a:gd name="connsiteX8" fmla="*/ 178753 w 357506"/>
                <a:gd name="connsiteY8" fmla="*/ 273696 h 319287"/>
                <a:gd name="connsiteX9" fmla="*/ 334103 w 357506"/>
                <a:gd name="connsiteY9" fmla="*/ 305724 h 319287"/>
                <a:gd name="connsiteX10" fmla="*/ 334103 w 357506"/>
                <a:gd name="connsiteY10" fmla="*/ 319287 h 319287"/>
                <a:gd name="connsiteX11" fmla="*/ 357507 w 357506"/>
                <a:gd name="connsiteY11" fmla="*/ 319287 h 319287"/>
                <a:gd name="connsiteX12" fmla="*/ 357507 w 357506"/>
                <a:gd name="connsiteY12" fmla="*/ 303254 h 319287"/>
                <a:gd name="connsiteX13" fmla="*/ 193865 w 357506"/>
                <a:gd name="connsiteY13" fmla="*/ 238535 h 3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06" h="319287">
                  <a:moveTo>
                    <a:pt x="193865" y="238535"/>
                  </a:moveTo>
                  <a:lnTo>
                    <a:pt x="193865" y="0"/>
                  </a:lnTo>
                  <a:lnTo>
                    <a:pt x="161210" y="0"/>
                  </a:lnTo>
                  <a:lnTo>
                    <a:pt x="161210" y="239530"/>
                  </a:lnTo>
                  <a:lnTo>
                    <a:pt x="0" y="303254"/>
                  </a:lnTo>
                  <a:lnTo>
                    <a:pt x="0" y="319287"/>
                  </a:lnTo>
                  <a:lnTo>
                    <a:pt x="23441" y="319287"/>
                  </a:lnTo>
                  <a:lnTo>
                    <a:pt x="23441" y="305724"/>
                  </a:lnTo>
                  <a:lnTo>
                    <a:pt x="178753" y="273696"/>
                  </a:lnTo>
                  <a:lnTo>
                    <a:pt x="334103" y="305724"/>
                  </a:lnTo>
                  <a:lnTo>
                    <a:pt x="334103" y="319287"/>
                  </a:lnTo>
                  <a:lnTo>
                    <a:pt x="357507" y="319287"/>
                  </a:lnTo>
                  <a:lnTo>
                    <a:pt x="357507" y="303254"/>
                  </a:lnTo>
                  <a:lnTo>
                    <a:pt x="193865" y="238535"/>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91" name="Freeform: Shape 290">
              <a:extLst>
                <a:ext uri="{FF2B5EF4-FFF2-40B4-BE49-F238E27FC236}">
                  <a16:creationId xmlns:a16="http://schemas.microsoft.com/office/drawing/2014/main" id="{18594EDC-3AF0-04B9-64EC-06B12DF5D8AD}"/>
                </a:ext>
              </a:extLst>
            </p:cNvPr>
            <p:cNvSpPr/>
            <p:nvPr/>
          </p:nvSpPr>
          <p:spPr>
            <a:xfrm>
              <a:off x="1379809" y="3352575"/>
              <a:ext cx="23366" cy="77435"/>
            </a:xfrm>
            <a:custGeom>
              <a:avLst/>
              <a:gdLst>
                <a:gd name="connsiteX0" fmla="*/ 3501 w 23366"/>
                <a:gd name="connsiteY0" fmla="*/ 77435 h 77435"/>
                <a:gd name="connsiteX1" fmla="*/ 19866 w 23366"/>
                <a:gd name="connsiteY1" fmla="*/ 77435 h 77435"/>
                <a:gd name="connsiteX2" fmla="*/ 23367 w 23366"/>
                <a:gd name="connsiteY2" fmla="*/ 0 h 77435"/>
                <a:gd name="connsiteX3" fmla="*/ 0 w 23366"/>
                <a:gd name="connsiteY3" fmla="*/ 0 h 77435"/>
                <a:gd name="connsiteX4" fmla="*/ 3501 w 23366"/>
                <a:gd name="connsiteY4" fmla="*/ 77435 h 7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6" h="77435">
                  <a:moveTo>
                    <a:pt x="3501" y="77435"/>
                  </a:moveTo>
                  <a:lnTo>
                    <a:pt x="19866" y="77435"/>
                  </a:lnTo>
                  <a:lnTo>
                    <a:pt x="23367" y="0"/>
                  </a:lnTo>
                  <a:lnTo>
                    <a:pt x="0" y="0"/>
                  </a:lnTo>
                  <a:lnTo>
                    <a:pt x="3501" y="77435"/>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92" name="Freeform: Shape 291">
              <a:extLst>
                <a:ext uri="{FF2B5EF4-FFF2-40B4-BE49-F238E27FC236}">
                  <a16:creationId xmlns:a16="http://schemas.microsoft.com/office/drawing/2014/main" id="{6A558BE7-5034-34E9-BB9A-306E992601DB}"/>
                </a:ext>
              </a:extLst>
            </p:cNvPr>
            <p:cNvSpPr/>
            <p:nvPr/>
          </p:nvSpPr>
          <p:spPr>
            <a:xfrm>
              <a:off x="1348739" y="3101657"/>
              <a:ext cx="83037" cy="49313"/>
            </a:xfrm>
            <a:custGeom>
              <a:avLst/>
              <a:gdLst>
                <a:gd name="connsiteX0" fmla="*/ 0 w 83037"/>
                <a:gd name="connsiteY0" fmla="*/ 0 h 49313"/>
                <a:gd name="connsiteX1" fmla="*/ 83037 w 83037"/>
                <a:gd name="connsiteY1" fmla="*/ 0 h 49313"/>
                <a:gd name="connsiteX2" fmla="*/ 83037 w 83037"/>
                <a:gd name="connsiteY2" fmla="*/ 49314 h 49313"/>
                <a:gd name="connsiteX3" fmla="*/ 0 w 83037"/>
                <a:gd name="connsiteY3" fmla="*/ 49314 h 49313"/>
              </a:gdLst>
              <a:ahLst/>
              <a:cxnLst>
                <a:cxn ang="0">
                  <a:pos x="connsiteX0" y="connsiteY0"/>
                </a:cxn>
                <a:cxn ang="0">
                  <a:pos x="connsiteX1" y="connsiteY1"/>
                </a:cxn>
                <a:cxn ang="0">
                  <a:pos x="connsiteX2" y="connsiteY2"/>
                </a:cxn>
                <a:cxn ang="0">
                  <a:pos x="connsiteX3" y="connsiteY3"/>
                </a:cxn>
              </a:cxnLst>
              <a:rect l="l" t="t" r="r" b="b"/>
              <a:pathLst>
                <a:path w="83037" h="49313">
                  <a:moveTo>
                    <a:pt x="0" y="0"/>
                  </a:moveTo>
                  <a:lnTo>
                    <a:pt x="83037" y="0"/>
                  </a:lnTo>
                  <a:lnTo>
                    <a:pt x="83037" y="49314"/>
                  </a:lnTo>
                  <a:lnTo>
                    <a:pt x="0" y="49314"/>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293" name="Freeform: Shape 292">
              <a:extLst>
                <a:ext uri="{FF2B5EF4-FFF2-40B4-BE49-F238E27FC236}">
                  <a16:creationId xmlns:a16="http://schemas.microsoft.com/office/drawing/2014/main" id="{AB4676EF-61D8-9550-20F0-0F4D6E306BB9}"/>
                </a:ext>
              </a:extLst>
            </p:cNvPr>
            <p:cNvSpPr/>
            <p:nvPr/>
          </p:nvSpPr>
          <p:spPr>
            <a:xfrm>
              <a:off x="1237138" y="3056250"/>
              <a:ext cx="298462" cy="63577"/>
            </a:xfrm>
            <a:custGeom>
              <a:avLst/>
              <a:gdLst>
                <a:gd name="connsiteX0" fmla="*/ 276681 w 298462"/>
                <a:gd name="connsiteY0" fmla="*/ 0 h 63577"/>
                <a:gd name="connsiteX1" fmla="*/ 298463 w 298462"/>
                <a:gd name="connsiteY1" fmla="*/ 0 h 63577"/>
                <a:gd name="connsiteX2" fmla="*/ 298463 w 298462"/>
                <a:gd name="connsiteY2" fmla="*/ 63577 h 63577"/>
                <a:gd name="connsiteX3" fmla="*/ 276681 w 298462"/>
                <a:gd name="connsiteY3" fmla="*/ 63577 h 63577"/>
                <a:gd name="connsiteX4" fmla="*/ 21782 w 298462"/>
                <a:gd name="connsiteY4" fmla="*/ 63577 h 63577"/>
                <a:gd name="connsiteX5" fmla="*/ 0 w 298462"/>
                <a:gd name="connsiteY5" fmla="*/ 63577 h 63577"/>
                <a:gd name="connsiteX6" fmla="*/ 0 w 298462"/>
                <a:gd name="connsiteY6" fmla="*/ 0 h 63577"/>
                <a:gd name="connsiteX7" fmla="*/ 21782 w 298462"/>
                <a:gd name="connsiteY7" fmla="*/ 0 h 6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462" h="63577">
                  <a:moveTo>
                    <a:pt x="276681" y="0"/>
                  </a:moveTo>
                  <a:cubicBezTo>
                    <a:pt x="288711" y="0"/>
                    <a:pt x="298463" y="0"/>
                    <a:pt x="298463" y="0"/>
                  </a:cubicBezTo>
                  <a:lnTo>
                    <a:pt x="298463" y="63577"/>
                  </a:lnTo>
                  <a:cubicBezTo>
                    <a:pt x="298463" y="63577"/>
                    <a:pt x="288711" y="63577"/>
                    <a:pt x="276681" y="63577"/>
                  </a:cubicBezTo>
                  <a:lnTo>
                    <a:pt x="21782" y="63577"/>
                  </a:lnTo>
                  <a:cubicBezTo>
                    <a:pt x="9752" y="63577"/>
                    <a:pt x="0" y="63577"/>
                    <a:pt x="0" y="63577"/>
                  </a:cubicBezTo>
                  <a:lnTo>
                    <a:pt x="0" y="0"/>
                  </a:lnTo>
                  <a:cubicBezTo>
                    <a:pt x="0" y="0"/>
                    <a:pt x="9752" y="0"/>
                    <a:pt x="21782" y="0"/>
                  </a:cubicBezTo>
                  <a:close/>
                </a:path>
              </a:pathLst>
            </a:custGeom>
            <a:solidFill>
              <a:srgbClr val="949494"/>
            </a:solidFill>
            <a:ln w="3677" cap="rnd">
              <a:solidFill>
                <a:srgbClr val="263238"/>
              </a:solidFill>
              <a:prstDash val="solid"/>
              <a:round/>
            </a:ln>
          </p:spPr>
          <p:txBody>
            <a:bodyPr rtlCol="0" anchor="ctr"/>
            <a:lstStyle/>
            <a:p>
              <a:endParaRPr lang="en-US" dirty="0"/>
            </a:p>
          </p:txBody>
        </p:sp>
        <p:sp>
          <p:nvSpPr>
            <p:cNvPr id="294" name="Freeform: Shape 293">
              <a:extLst>
                <a:ext uri="{FF2B5EF4-FFF2-40B4-BE49-F238E27FC236}">
                  <a16:creationId xmlns:a16="http://schemas.microsoft.com/office/drawing/2014/main" id="{33D4815C-97E8-37B0-2D2A-F7FAE4DEC1A6}"/>
                </a:ext>
              </a:extLst>
            </p:cNvPr>
            <p:cNvSpPr/>
            <p:nvPr/>
          </p:nvSpPr>
          <p:spPr>
            <a:xfrm>
              <a:off x="1705250" y="3232386"/>
              <a:ext cx="176647" cy="115683"/>
            </a:xfrm>
            <a:custGeom>
              <a:avLst/>
              <a:gdLst>
                <a:gd name="connsiteX0" fmla="*/ 47959 w 176647"/>
                <a:gd name="connsiteY0" fmla="*/ -7 h 115683"/>
                <a:gd name="connsiteX1" fmla="*/ 73353 w 176647"/>
                <a:gd name="connsiteY1" fmla="*/ 37660 h 115683"/>
                <a:gd name="connsiteX2" fmla="*/ 103465 w 176647"/>
                <a:gd name="connsiteY2" fmla="*/ 35781 h 115683"/>
                <a:gd name="connsiteX3" fmla="*/ 168369 w 176647"/>
                <a:gd name="connsiteY3" fmla="*/ 23544 h 115683"/>
                <a:gd name="connsiteX4" fmla="*/ 174966 w 176647"/>
                <a:gd name="connsiteY4" fmla="*/ 35781 h 115683"/>
                <a:gd name="connsiteX5" fmla="*/ 119461 w 176647"/>
                <a:gd name="connsiteY5" fmla="*/ 87380 h 115683"/>
                <a:gd name="connsiteX6" fmla="*/ 49839 w 176647"/>
                <a:gd name="connsiteY6" fmla="*/ 115612 h 115683"/>
                <a:gd name="connsiteX7" fmla="*/ 29126 w 176647"/>
                <a:gd name="connsiteY7" fmla="*/ 77981 h 115683"/>
                <a:gd name="connsiteX8" fmla="*/ -28 w 176647"/>
                <a:gd name="connsiteY8" fmla="*/ 19637 h 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647" h="115683">
                  <a:moveTo>
                    <a:pt x="47959" y="-7"/>
                  </a:moveTo>
                  <a:lnTo>
                    <a:pt x="73353" y="37660"/>
                  </a:lnTo>
                  <a:lnTo>
                    <a:pt x="103465" y="35781"/>
                  </a:lnTo>
                  <a:cubicBezTo>
                    <a:pt x="103465" y="35781"/>
                    <a:pt x="160850" y="25424"/>
                    <a:pt x="168369" y="23544"/>
                  </a:cubicBezTo>
                  <a:cubicBezTo>
                    <a:pt x="175888" y="21665"/>
                    <a:pt x="178726" y="28225"/>
                    <a:pt x="174966" y="35781"/>
                  </a:cubicBezTo>
                  <a:cubicBezTo>
                    <a:pt x="171207" y="43336"/>
                    <a:pt x="136378" y="77170"/>
                    <a:pt x="119461" y="87380"/>
                  </a:cubicBezTo>
                  <a:cubicBezTo>
                    <a:pt x="102544" y="97589"/>
                    <a:pt x="54520" y="114653"/>
                    <a:pt x="49839" y="115612"/>
                  </a:cubicBezTo>
                  <a:cubicBezTo>
                    <a:pt x="45158" y="116570"/>
                    <a:pt x="39482" y="107135"/>
                    <a:pt x="29126" y="77981"/>
                  </a:cubicBezTo>
                  <a:cubicBezTo>
                    <a:pt x="21364" y="57614"/>
                    <a:pt x="11600" y="38073"/>
                    <a:pt x="-28" y="1963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95" name="Freeform: Shape 294">
              <a:extLst>
                <a:ext uri="{FF2B5EF4-FFF2-40B4-BE49-F238E27FC236}">
                  <a16:creationId xmlns:a16="http://schemas.microsoft.com/office/drawing/2014/main" id="{3247065F-8953-9BA9-5C9B-E2AF5321C5D3}"/>
                </a:ext>
              </a:extLst>
            </p:cNvPr>
            <p:cNvSpPr/>
            <p:nvPr/>
          </p:nvSpPr>
          <p:spPr>
            <a:xfrm>
              <a:off x="1734551" y="3255619"/>
              <a:ext cx="147321" cy="92594"/>
            </a:xfrm>
            <a:custGeom>
              <a:avLst/>
              <a:gdLst>
                <a:gd name="connsiteX0" fmla="*/ 145666 w 147321"/>
                <a:gd name="connsiteY0" fmla="*/ 12548 h 92594"/>
                <a:gd name="connsiteX1" fmla="*/ 139068 w 147321"/>
                <a:gd name="connsiteY1" fmla="*/ 311 h 92594"/>
                <a:gd name="connsiteX2" fmla="*/ 74312 w 147321"/>
                <a:gd name="connsiteY2" fmla="*/ 12548 h 92594"/>
                <a:gd name="connsiteX3" fmla="*/ 44200 w 147321"/>
                <a:gd name="connsiteY3" fmla="*/ 14427 h 92594"/>
                <a:gd name="connsiteX4" fmla="*/ 48918 w 147321"/>
                <a:gd name="connsiteY4" fmla="*/ 39821 h 92594"/>
                <a:gd name="connsiteX5" fmla="*/ -28 w 147321"/>
                <a:gd name="connsiteY5" fmla="*/ 54896 h 92594"/>
                <a:gd name="connsiteX6" fmla="*/ 20686 w 147321"/>
                <a:gd name="connsiteY6" fmla="*/ 92526 h 92594"/>
                <a:gd name="connsiteX7" fmla="*/ 90307 w 147321"/>
                <a:gd name="connsiteY7" fmla="*/ 64294 h 92594"/>
                <a:gd name="connsiteX8" fmla="*/ 145666 w 147321"/>
                <a:gd name="connsiteY8" fmla="*/ 12548 h 9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321" h="92594">
                  <a:moveTo>
                    <a:pt x="145666" y="12548"/>
                  </a:moveTo>
                  <a:cubicBezTo>
                    <a:pt x="149351" y="5176"/>
                    <a:pt x="146624" y="-1568"/>
                    <a:pt x="139068" y="311"/>
                  </a:cubicBezTo>
                  <a:cubicBezTo>
                    <a:pt x="131513" y="2191"/>
                    <a:pt x="74312" y="12548"/>
                    <a:pt x="74312" y="12548"/>
                  </a:cubicBezTo>
                  <a:lnTo>
                    <a:pt x="44200" y="14427"/>
                  </a:lnTo>
                  <a:cubicBezTo>
                    <a:pt x="44355" y="23096"/>
                    <a:pt x="45951" y="31676"/>
                    <a:pt x="48918" y="39821"/>
                  </a:cubicBezTo>
                  <a:cubicBezTo>
                    <a:pt x="48918" y="39821"/>
                    <a:pt x="6570" y="50178"/>
                    <a:pt x="-28" y="54896"/>
                  </a:cubicBezTo>
                  <a:cubicBezTo>
                    <a:pt x="10329" y="84049"/>
                    <a:pt x="15968" y="93448"/>
                    <a:pt x="20686" y="92526"/>
                  </a:cubicBezTo>
                  <a:cubicBezTo>
                    <a:pt x="25403" y="91605"/>
                    <a:pt x="73353" y="74651"/>
                    <a:pt x="90307" y="64294"/>
                  </a:cubicBezTo>
                  <a:cubicBezTo>
                    <a:pt x="107261" y="53938"/>
                    <a:pt x="141906" y="20066"/>
                    <a:pt x="145666" y="12548"/>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96" name="Freeform: Shape 295">
              <a:extLst>
                <a:ext uri="{FF2B5EF4-FFF2-40B4-BE49-F238E27FC236}">
                  <a16:creationId xmlns:a16="http://schemas.microsoft.com/office/drawing/2014/main" id="{23B74A58-94AB-6395-CD15-9B6DFCB3C3C5}"/>
                </a:ext>
              </a:extLst>
            </p:cNvPr>
            <p:cNvSpPr/>
            <p:nvPr/>
          </p:nvSpPr>
          <p:spPr>
            <a:xfrm>
              <a:off x="1745092" y="3259697"/>
              <a:ext cx="136729" cy="88607"/>
            </a:xfrm>
            <a:custGeom>
              <a:avLst/>
              <a:gdLst>
                <a:gd name="connsiteX0" fmla="*/ 135125 w 136729"/>
                <a:gd name="connsiteY0" fmla="*/ 8470 h 88607"/>
                <a:gd name="connsiteX1" fmla="*/ 136451 w 136729"/>
                <a:gd name="connsiteY1" fmla="*/ -7 h 88607"/>
                <a:gd name="connsiteX2" fmla="*/ 68820 w 136729"/>
                <a:gd name="connsiteY2" fmla="*/ 51408 h 88607"/>
                <a:gd name="connsiteX3" fmla="*/ -28 w 136729"/>
                <a:gd name="connsiteY3" fmla="*/ 77502 h 88607"/>
                <a:gd name="connsiteX4" fmla="*/ 9997 w 136729"/>
                <a:gd name="connsiteY4" fmla="*/ 88559 h 88607"/>
                <a:gd name="connsiteX5" fmla="*/ 79619 w 136729"/>
                <a:gd name="connsiteY5" fmla="*/ 60327 h 88607"/>
                <a:gd name="connsiteX6" fmla="*/ 135125 w 136729"/>
                <a:gd name="connsiteY6" fmla="*/ 8470 h 8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29" h="88607">
                  <a:moveTo>
                    <a:pt x="135125" y="8470"/>
                  </a:moveTo>
                  <a:cubicBezTo>
                    <a:pt x="136573" y="5897"/>
                    <a:pt x="137045" y="2886"/>
                    <a:pt x="136451" y="-7"/>
                  </a:cubicBezTo>
                  <a:cubicBezTo>
                    <a:pt x="119239" y="14478"/>
                    <a:pt x="83231" y="44221"/>
                    <a:pt x="68820" y="51408"/>
                  </a:cubicBezTo>
                  <a:cubicBezTo>
                    <a:pt x="55073" y="58263"/>
                    <a:pt x="19396" y="70831"/>
                    <a:pt x="-28" y="77502"/>
                  </a:cubicBezTo>
                  <a:cubicBezTo>
                    <a:pt x="4137" y="85942"/>
                    <a:pt x="7344" y="89001"/>
                    <a:pt x="9997" y="88559"/>
                  </a:cubicBezTo>
                  <a:cubicBezTo>
                    <a:pt x="14678" y="87601"/>
                    <a:pt x="62665" y="70684"/>
                    <a:pt x="79619" y="60327"/>
                  </a:cubicBezTo>
                  <a:cubicBezTo>
                    <a:pt x="96573" y="49970"/>
                    <a:pt x="131365" y="15989"/>
                    <a:pt x="135125" y="8470"/>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97" name="Freeform: Shape 296">
              <a:extLst>
                <a:ext uri="{FF2B5EF4-FFF2-40B4-BE49-F238E27FC236}">
                  <a16:creationId xmlns:a16="http://schemas.microsoft.com/office/drawing/2014/main" id="{5865F460-7D8A-5B56-36D3-5D4E5DCE079D}"/>
                </a:ext>
              </a:extLst>
            </p:cNvPr>
            <p:cNvSpPr/>
            <p:nvPr/>
          </p:nvSpPr>
          <p:spPr>
            <a:xfrm>
              <a:off x="1560210" y="2914132"/>
              <a:ext cx="208138" cy="358722"/>
            </a:xfrm>
            <a:custGeom>
              <a:avLst/>
              <a:gdLst>
                <a:gd name="connsiteX0" fmla="*/ 99237 w 208138"/>
                <a:gd name="connsiteY0" fmla="*/ 7437 h 358722"/>
                <a:gd name="connsiteX1" fmla="*/ 164767 w 208138"/>
                <a:gd name="connsiteY1" fmla="*/ 210995 h 358722"/>
                <a:gd name="connsiteX2" fmla="*/ 208111 w 208138"/>
                <a:gd name="connsiteY2" fmla="*/ 325803 h 358722"/>
                <a:gd name="connsiteX3" fmla="*/ 175161 w 208138"/>
                <a:gd name="connsiteY3" fmla="*/ 343678 h 358722"/>
                <a:gd name="connsiteX4" fmla="*/ 139410 w 208138"/>
                <a:gd name="connsiteY4" fmla="*/ 358715 h 358722"/>
                <a:gd name="connsiteX5" fmla="*/ 102738 w 208138"/>
                <a:gd name="connsiteY5" fmla="*/ 293811 h 358722"/>
                <a:gd name="connsiteX6" fmla="*/ 36839 w 208138"/>
                <a:gd name="connsiteY6" fmla="*/ 140415 h 358722"/>
                <a:gd name="connsiteX7" fmla="*/ 1088 w 208138"/>
                <a:gd name="connsiteY7" fmla="*/ 71715 h 358722"/>
                <a:gd name="connsiteX8" fmla="*/ 27441 w 208138"/>
                <a:gd name="connsiteY8" fmla="*/ 12450 h 358722"/>
                <a:gd name="connsiteX9" fmla="*/ 99237 w 208138"/>
                <a:gd name="connsiteY9" fmla="*/ 7437 h 358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138" h="358722">
                  <a:moveTo>
                    <a:pt x="99237" y="7437"/>
                  </a:moveTo>
                  <a:cubicBezTo>
                    <a:pt x="99237" y="7437"/>
                    <a:pt x="140663" y="129063"/>
                    <a:pt x="164767" y="210995"/>
                  </a:cubicBezTo>
                  <a:cubicBezTo>
                    <a:pt x="176362" y="250280"/>
                    <a:pt x="190851" y="288655"/>
                    <a:pt x="208111" y="325803"/>
                  </a:cubicBezTo>
                  <a:cubicBezTo>
                    <a:pt x="208111" y="325803"/>
                    <a:pt x="188356" y="337081"/>
                    <a:pt x="175161" y="343678"/>
                  </a:cubicBezTo>
                  <a:cubicBezTo>
                    <a:pt x="161966" y="350275"/>
                    <a:pt x="139410" y="358715"/>
                    <a:pt x="139410" y="358715"/>
                  </a:cubicBezTo>
                  <a:cubicBezTo>
                    <a:pt x="139410" y="358715"/>
                    <a:pt x="121535" y="330483"/>
                    <a:pt x="102738" y="293811"/>
                  </a:cubicBezTo>
                  <a:cubicBezTo>
                    <a:pt x="83941" y="257139"/>
                    <a:pt x="51913" y="167726"/>
                    <a:pt x="36839" y="140415"/>
                  </a:cubicBezTo>
                  <a:cubicBezTo>
                    <a:pt x="21765" y="113104"/>
                    <a:pt x="1088" y="71715"/>
                    <a:pt x="1088" y="71715"/>
                  </a:cubicBezTo>
                  <a:cubicBezTo>
                    <a:pt x="1088" y="71715"/>
                    <a:pt x="-8310" y="24686"/>
                    <a:pt x="27441" y="12450"/>
                  </a:cubicBezTo>
                  <a:cubicBezTo>
                    <a:pt x="63191" y="213"/>
                    <a:pt x="88917" y="-5721"/>
                    <a:pt x="99237" y="7437"/>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298" name="Freeform: Shape 297">
              <a:extLst>
                <a:ext uri="{FF2B5EF4-FFF2-40B4-BE49-F238E27FC236}">
                  <a16:creationId xmlns:a16="http://schemas.microsoft.com/office/drawing/2014/main" id="{15C2424F-C5C7-DB7D-5D6F-24441DBBE811}"/>
                </a:ext>
              </a:extLst>
            </p:cNvPr>
            <p:cNvSpPr/>
            <p:nvPr/>
          </p:nvSpPr>
          <p:spPr>
            <a:xfrm>
              <a:off x="1509064" y="2901231"/>
              <a:ext cx="24393" cy="21597"/>
            </a:xfrm>
            <a:custGeom>
              <a:avLst/>
              <a:gdLst>
                <a:gd name="connsiteX0" fmla="*/ 7602 w 24393"/>
                <a:gd name="connsiteY0" fmla="*/ -7 h 21597"/>
                <a:gd name="connsiteX1" fmla="*/ 24261 w 24393"/>
                <a:gd name="connsiteY1" fmla="*/ 12561 h 21597"/>
                <a:gd name="connsiteX2" fmla="*/ 20206 w 24393"/>
                <a:gd name="connsiteY2" fmla="*/ 17094 h 21597"/>
                <a:gd name="connsiteX3" fmla="*/ -28 w 24393"/>
                <a:gd name="connsiteY3" fmla="*/ 21591 h 21597"/>
              </a:gdLst>
              <a:ahLst/>
              <a:cxnLst>
                <a:cxn ang="0">
                  <a:pos x="connsiteX0" y="connsiteY0"/>
                </a:cxn>
                <a:cxn ang="0">
                  <a:pos x="connsiteX1" y="connsiteY1"/>
                </a:cxn>
                <a:cxn ang="0">
                  <a:pos x="connsiteX2" y="connsiteY2"/>
                </a:cxn>
                <a:cxn ang="0">
                  <a:pos x="connsiteX3" y="connsiteY3"/>
                </a:cxn>
              </a:cxnLst>
              <a:rect l="l" t="t" r="r" b="b"/>
              <a:pathLst>
                <a:path w="24393" h="21597">
                  <a:moveTo>
                    <a:pt x="7602" y="-7"/>
                  </a:moveTo>
                  <a:cubicBezTo>
                    <a:pt x="7602" y="-7"/>
                    <a:pt x="23818" y="10792"/>
                    <a:pt x="24261" y="12561"/>
                  </a:cubicBezTo>
                  <a:cubicBezTo>
                    <a:pt x="24703" y="14330"/>
                    <a:pt x="23818" y="15731"/>
                    <a:pt x="20206" y="17094"/>
                  </a:cubicBezTo>
                  <a:cubicBezTo>
                    <a:pt x="16595" y="18458"/>
                    <a:pt x="-28" y="21591"/>
                    <a:pt x="-28" y="21591"/>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299" name="Freeform: Shape 298">
              <a:extLst>
                <a:ext uri="{FF2B5EF4-FFF2-40B4-BE49-F238E27FC236}">
                  <a16:creationId xmlns:a16="http://schemas.microsoft.com/office/drawing/2014/main" id="{9FCAA279-CA19-2A1B-DA12-813F2E15AC45}"/>
                </a:ext>
              </a:extLst>
            </p:cNvPr>
            <p:cNvSpPr/>
            <p:nvPr/>
          </p:nvSpPr>
          <p:spPr>
            <a:xfrm>
              <a:off x="1552373" y="3308568"/>
              <a:ext cx="120968" cy="147654"/>
            </a:xfrm>
            <a:custGeom>
              <a:avLst/>
              <a:gdLst>
                <a:gd name="connsiteX0" fmla="*/ 24479 w 120968"/>
                <a:gd name="connsiteY0" fmla="*/ 1099 h 147654"/>
                <a:gd name="connsiteX1" fmla="*/ 13422 w 120968"/>
                <a:gd name="connsiteY1" fmla="*/ 56162 h 147654"/>
                <a:gd name="connsiteX2" fmla="*/ 706 w 120968"/>
                <a:gd name="connsiteY2" fmla="*/ 104297 h 147654"/>
                <a:gd name="connsiteX3" fmla="*/ 34835 w 120968"/>
                <a:gd name="connsiteY3" fmla="*/ 118634 h 147654"/>
                <a:gd name="connsiteX4" fmla="*/ 77257 w 120968"/>
                <a:gd name="connsiteY4" fmla="*/ 143143 h 147654"/>
                <a:gd name="connsiteX5" fmla="*/ 120932 w 120968"/>
                <a:gd name="connsiteY5" fmla="*/ 143143 h 147654"/>
                <a:gd name="connsiteX6" fmla="*/ 61777 w 120968"/>
                <a:gd name="connsiteY6" fmla="*/ 61691 h 147654"/>
                <a:gd name="connsiteX7" fmla="*/ 68817 w 120968"/>
                <a:gd name="connsiteY7" fmla="*/ -7 h 1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968" h="147654">
                  <a:moveTo>
                    <a:pt x="24479" y="1099"/>
                  </a:moveTo>
                  <a:cubicBezTo>
                    <a:pt x="24479" y="1099"/>
                    <a:pt x="17992" y="41456"/>
                    <a:pt x="13422" y="56162"/>
                  </a:cubicBezTo>
                  <a:cubicBezTo>
                    <a:pt x="8851" y="70868"/>
                    <a:pt x="-3090" y="97662"/>
                    <a:pt x="706" y="104297"/>
                  </a:cubicBezTo>
                  <a:cubicBezTo>
                    <a:pt x="4502" y="110931"/>
                    <a:pt x="24589" y="117786"/>
                    <a:pt x="34835" y="118634"/>
                  </a:cubicBezTo>
                  <a:cubicBezTo>
                    <a:pt x="45081" y="119481"/>
                    <a:pt x="58202" y="136251"/>
                    <a:pt x="77257" y="143143"/>
                  </a:cubicBezTo>
                  <a:cubicBezTo>
                    <a:pt x="96312" y="150035"/>
                    <a:pt x="121485" y="148193"/>
                    <a:pt x="120932" y="143143"/>
                  </a:cubicBezTo>
                  <a:cubicBezTo>
                    <a:pt x="120379" y="138094"/>
                    <a:pt x="64505" y="76802"/>
                    <a:pt x="61777" y="61691"/>
                  </a:cubicBezTo>
                  <a:cubicBezTo>
                    <a:pt x="59050" y="46579"/>
                    <a:pt x="68817" y="-7"/>
                    <a:pt x="68817" y="-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00" name="Freeform: Shape 299">
              <a:extLst>
                <a:ext uri="{FF2B5EF4-FFF2-40B4-BE49-F238E27FC236}">
                  <a16:creationId xmlns:a16="http://schemas.microsoft.com/office/drawing/2014/main" id="{75158E28-70F7-F99C-ED9A-9D6B5C71AE5D}"/>
                </a:ext>
              </a:extLst>
            </p:cNvPr>
            <p:cNvSpPr/>
            <p:nvPr/>
          </p:nvSpPr>
          <p:spPr>
            <a:xfrm>
              <a:off x="1552560" y="3370266"/>
              <a:ext cx="120965" cy="85957"/>
            </a:xfrm>
            <a:custGeom>
              <a:avLst/>
              <a:gdLst>
                <a:gd name="connsiteX0" fmla="*/ 54772 w 120965"/>
                <a:gd name="connsiteY0" fmla="*/ 9981 h 85957"/>
                <a:gd name="connsiteX1" fmla="*/ 53261 w 120965"/>
                <a:gd name="connsiteY1" fmla="*/ 14220 h 85957"/>
                <a:gd name="connsiteX2" fmla="*/ 9697 w 120965"/>
                <a:gd name="connsiteY2" fmla="*/ 5448 h 85957"/>
                <a:gd name="connsiteX3" fmla="*/ 704 w 120965"/>
                <a:gd name="connsiteY3" fmla="*/ 42599 h 85957"/>
                <a:gd name="connsiteX4" fmla="*/ 34833 w 120965"/>
                <a:gd name="connsiteY4" fmla="*/ 56936 h 85957"/>
                <a:gd name="connsiteX5" fmla="*/ 77255 w 120965"/>
                <a:gd name="connsiteY5" fmla="*/ 81446 h 85957"/>
                <a:gd name="connsiteX6" fmla="*/ 120929 w 120965"/>
                <a:gd name="connsiteY6" fmla="*/ 81446 h 85957"/>
                <a:gd name="connsiteX7" fmla="*/ 61775 w 120965"/>
                <a:gd name="connsiteY7" fmla="*/ -7 h 85957"/>
                <a:gd name="connsiteX8" fmla="*/ 54772 w 120965"/>
                <a:gd name="connsiteY8" fmla="*/ 9981 h 8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65" h="85957">
                  <a:moveTo>
                    <a:pt x="54772" y="9981"/>
                  </a:moveTo>
                  <a:lnTo>
                    <a:pt x="53261" y="14220"/>
                  </a:lnTo>
                  <a:cubicBezTo>
                    <a:pt x="38515" y="12539"/>
                    <a:pt x="23942" y="9605"/>
                    <a:pt x="9697" y="5448"/>
                  </a:cubicBezTo>
                  <a:cubicBezTo>
                    <a:pt x="4500" y="19859"/>
                    <a:pt x="-2282" y="37402"/>
                    <a:pt x="704" y="42599"/>
                  </a:cubicBezTo>
                  <a:cubicBezTo>
                    <a:pt x="4389" y="49270"/>
                    <a:pt x="24587" y="56088"/>
                    <a:pt x="34833" y="56936"/>
                  </a:cubicBezTo>
                  <a:cubicBezTo>
                    <a:pt x="45079" y="57784"/>
                    <a:pt x="58200" y="74554"/>
                    <a:pt x="77255" y="81446"/>
                  </a:cubicBezTo>
                  <a:cubicBezTo>
                    <a:pt x="96309" y="88338"/>
                    <a:pt x="121482" y="86495"/>
                    <a:pt x="120929" y="81446"/>
                  </a:cubicBezTo>
                  <a:cubicBezTo>
                    <a:pt x="120376" y="76396"/>
                    <a:pt x="64502" y="15104"/>
                    <a:pt x="61775" y="-7"/>
                  </a:cubicBezTo>
                  <a:cubicBezTo>
                    <a:pt x="58933" y="2938"/>
                    <a:pt x="56571" y="6306"/>
                    <a:pt x="54772" y="9981"/>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01" name="Freeform: Shape 300">
              <a:extLst>
                <a:ext uri="{FF2B5EF4-FFF2-40B4-BE49-F238E27FC236}">
                  <a16:creationId xmlns:a16="http://schemas.microsoft.com/office/drawing/2014/main" id="{6EF2C63B-C1CB-BA55-DE30-49638F5F46DD}"/>
                </a:ext>
              </a:extLst>
            </p:cNvPr>
            <p:cNvSpPr/>
            <p:nvPr/>
          </p:nvSpPr>
          <p:spPr>
            <a:xfrm>
              <a:off x="1552508" y="3404874"/>
              <a:ext cx="120861" cy="51373"/>
            </a:xfrm>
            <a:custGeom>
              <a:avLst/>
              <a:gdLst>
                <a:gd name="connsiteX0" fmla="*/ 76164 w 120861"/>
                <a:gd name="connsiteY0" fmla="*/ 36849 h 51373"/>
                <a:gd name="connsiteX1" fmla="*/ 27366 w 120861"/>
                <a:gd name="connsiteY1" fmla="*/ 10018 h 51373"/>
                <a:gd name="connsiteX2" fmla="*/ 461 w 120861"/>
                <a:gd name="connsiteY2" fmla="*/ -7 h 51373"/>
                <a:gd name="connsiteX3" fmla="*/ 756 w 120861"/>
                <a:gd name="connsiteY3" fmla="*/ 7991 h 51373"/>
                <a:gd name="connsiteX4" fmla="*/ 34885 w 120861"/>
                <a:gd name="connsiteY4" fmla="*/ 22328 h 51373"/>
                <a:gd name="connsiteX5" fmla="*/ 77307 w 120861"/>
                <a:gd name="connsiteY5" fmla="*/ 46838 h 51373"/>
                <a:gd name="connsiteX6" fmla="*/ 120834 w 120861"/>
                <a:gd name="connsiteY6" fmla="*/ 47538 h 51373"/>
                <a:gd name="connsiteX7" fmla="*/ 76164 w 120861"/>
                <a:gd name="connsiteY7" fmla="*/ 36849 h 51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861" h="51373">
                  <a:moveTo>
                    <a:pt x="76164" y="36849"/>
                  </a:moveTo>
                  <a:cubicBezTo>
                    <a:pt x="61090" y="29478"/>
                    <a:pt x="47453" y="16800"/>
                    <a:pt x="27366" y="10018"/>
                  </a:cubicBezTo>
                  <a:cubicBezTo>
                    <a:pt x="14319" y="5558"/>
                    <a:pt x="5253" y="1983"/>
                    <a:pt x="461" y="-7"/>
                  </a:cubicBezTo>
                  <a:cubicBezTo>
                    <a:pt x="-280" y="2625"/>
                    <a:pt x="-176" y="5422"/>
                    <a:pt x="756" y="7991"/>
                  </a:cubicBezTo>
                  <a:cubicBezTo>
                    <a:pt x="4442" y="14662"/>
                    <a:pt x="24639" y="21480"/>
                    <a:pt x="34885" y="22328"/>
                  </a:cubicBezTo>
                  <a:cubicBezTo>
                    <a:pt x="45131" y="23176"/>
                    <a:pt x="58252" y="39945"/>
                    <a:pt x="77307" y="46838"/>
                  </a:cubicBezTo>
                  <a:cubicBezTo>
                    <a:pt x="95514" y="53472"/>
                    <a:pt x="119176" y="52034"/>
                    <a:pt x="120834" y="47538"/>
                  </a:cubicBezTo>
                  <a:cubicBezTo>
                    <a:pt x="108266" y="45695"/>
                    <a:pt x="86521" y="41936"/>
                    <a:pt x="76164" y="36849"/>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02" name="Freeform: Shape 301">
              <a:extLst>
                <a:ext uri="{FF2B5EF4-FFF2-40B4-BE49-F238E27FC236}">
                  <a16:creationId xmlns:a16="http://schemas.microsoft.com/office/drawing/2014/main" id="{2148FEDD-147F-A13D-8650-4898BF7B7C63}"/>
                </a:ext>
              </a:extLst>
            </p:cNvPr>
            <p:cNvSpPr/>
            <p:nvPr/>
          </p:nvSpPr>
          <p:spPr>
            <a:xfrm>
              <a:off x="1412905" y="3006567"/>
              <a:ext cx="235417" cy="318196"/>
            </a:xfrm>
            <a:custGeom>
              <a:avLst/>
              <a:gdLst>
                <a:gd name="connsiteX0" fmla="*/ 153959 w 235417"/>
                <a:gd name="connsiteY0" fmla="*/ -7 h 318196"/>
                <a:gd name="connsiteX1" fmla="*/ 233974 w 235417"/>
                <a:gd name="connsiteY1" fmla="*/ 46100 h 318196"/>
                <a:gd name="connsiteX2" fmla="*/ 226419 w 235417"/>
                <a:gd name="connsiteY2" fmla="*/ 318027 h 318196"/>
                <a:gd name="connsiteX3" fmla="*/ 193506 w 235417"/>
                <a:gd name="connsiteY3" fmla="*/ 316147 h 318196"/>
                <a:gd name="connsiteX4" fmla="*/ 152964 w 235417"/>
                <a:gd name="connsiteY4" fmla="*/ 307707 h 318196"/>
                <a:gd name="connsiteX5" fmla="*/ 144487 w 235417"/>
                <a:gd name="connsiteY5" fmla="*/ 195700 h 318196"/>
                <a:gd name="connsiteX6" fmla="*/ 136010 w 235417"/>
                <a:gd name="connsiteY6" fmla="*/ 70573 h 318196"/>
                <a:gd name="connsiteX7" fmla="*/ 526 w 235417"/>
                <a:gd name="connsiteY7" fmla="*/ 52698 h 318196"/>
                <a:gd name="connsiteX8" fmla="*/ 153959 w 235417"/>
                <a:gd name="connsiteY8" fmla="*/ -7 h 31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17" h="318196">
                  <a:moveTo>
                    <a:pt x="153959" y="-7"/>
                  </a:moveTo>
                  <a:cubicBezTo>
                    <a:pt x="153959" y="-7"/>
                    <a:pt x="228298" y="8470"/>
                    <a:pt x="233974" y="46100"/>
                  </a:cubicBezTo>
                  <a:cubicBezTo>
                    <a:pt x="239650" y="83731"/>
                    <a:pt x="226419" y="318027"/>
                    <a:pt x="226419" y="318027"/>
                  </a:cubicBezTo>
                  <a:cubicBezTo>
                    <a:pt x="215413" y="318521"/>
                    <a:pt x="204386" y="317891"/>
                    <a:pt x="193506" y="316147"/>
                  </a:cubicBezTo>
                  <a:cubicBezTo>
                    <a:pt x="178432" y="313346"/>
                    <a:pt x="152964" y="307707"/>
                    <a:pt x="152964" y="307707"/>
                  </a:cubicBezTo>
                  <a:cubicBezTo>
                    <a:pt x="152964" y="307707"/>
                    <a:pt x="149278" y="227729"/>
                    <a:pt x="144487" y="195700"/>
                  </a:cubicBezTo>
                  <a:cubicBezTo>
                    <a:pt x="139696" y="163672"/>
                    <a:pt x="136010" y="70573"/>
                    <a:pt x="136010" y="70573"/>
                  </a:cubicBezTo>
                  <a:cubicBezTo>
                    <a:pt x="136010" y="70573"/>
                    <a:pt x="11804" y="60216"/>
                    <a:pt x="526" y="52698"/>
                  </a:cubicBezTo>
                  <a:cubicBezTo>
                    <a:pt x="-10752" y="45179"/>
                    <a:pt x="153959" y="-7"/>
                    <a:pt x="153959" y="-7"/>
                  </a:cubicBezTo>
                  <a:close/>
                </a:path>
              </a:pathLst>
            </a:custGeom>
            <a:solidFill>
              <a:srgbClr val="EAE4E4"/>
            </a:solidFill>
            <a:ln w="3677" cap="flat">
              <a:solidFill>
                <a:srgbClr val="263238"/>
              </a:solidFill>
              <a:prstDash val="solid"/>
              <a:miter/>
            </a:ln>
          </p:spPr>
          <p:txBody>
            <a:bodyPr rtlCol="0" anchor="ctr"/>
            <a:lstStyle/>
            <a:p>
              <a:endParaRPr lang="en-US" dirty="0"/>
            </a:p>
          </p:txBody>
        </p:sp>
        <p:sp>
          <p:nvSpPr>
            <p:cNvPr id="303" name="Freeform: Shape 302">
              <a:extLst>
                <a:ext uri="{FF2B5EF4-FFF2-40B4-BE49-F238E27FC236}">
                  <a16:creationId xmlns:a16="http://schemas.microsoft.com/office/drawing/2014/main" id="{4329ED05-C9F5-5687-FA23-ABD320540473}"/>
                </a:ext>
              </a:extLst>
            </p:cNvPr>
            <p:cNvSpPr/>
            <p:nvPr/>
          </p:nvSpPr>
          <p:spPr>
            <a:xfrm>
              <a:off x="1273109" y="2896318"/>
              <a:ext cx="406415" cy="179798"/>
            </a:xfrm>
            <a:custGeom>
              <a:avLst/>
              <a:gdLst>
                <a:gd name="connsiteX0" fmla="*/ 374691 w 406415"/>
                <a:gd name="connsiteY0" fmla="*/ 91409 h 179798"/>
                <a:gd name="connsiteX1" fmla="*/ 165789 w 406415"/>
                <a:gd name="connsiteY1" fmla="*/ 170466 h 179798"/>
                <a:gd name="connsiteX2" fmla="*/ 48180 w 406415"/>
                <a:gd name="connsiteY2" fmla="*/ 171424 h 179798"/>
                <a:gd name="connsiteX3" fmla="*/ 4690 w 406415"/>
                <a:gd name="connsiteY3" fmla="*/ 124543 h 179798"/>
                <a:gd name="connsiteX4" fmla="*/ 1004 w 406415"/>
                <a:gd name="connsiteY4" fmla="*/ 107441 h 179798"/>
                <a:gd name="connsiteX5" fmla="*/ 101696 w 406415"/>
                <a:gd name="connsiteY5" fmla="*/ 35903 h 179798"/>
                <a:gd name="connsiteX6" fmla="*/ 204894 w 406415"/>
                <a:gd name="connsiteY6" fmla="*/ 30596 h 179798"/>
                <a:gd name="connsiteX7" fmla="*/ 368094 w 406415"/>
                <a:gd name="connsiteY7" fmla="*/ 152 h 179798"/>
                <a:gd name="connsiteX8" fmla="*/ 406387 w 406415"/>
                <a:gd name="connsiteY8" fmla="*/ 82711 h 17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15" h="179798">
                  <a:moveTo>
                    <a:pt x="374691" y="91409"/>
                  </a:moveTo>
                  <a:cubicBezTo>
                    <a:pt x="374691" y="91409"/>
                    <a:pt x="208137" y="156350"/>
                    <a:pt x="165789" y="170466"/>
                  </a:cubicBezTo>
                  <a:cubicBezTo>
                    <a:pt x="127569" y="182566"/>
                    <a:pt x="86592" y="182898"/>
                    <a:pt x="48180" y="171424"/>
                  </a:cubicBezTo>
                  <a:cubicBezTo>
                    <a:pt x="19027" y="161989"/>
                    <a:pt x="4690" y="124543"/>
                    <a:pt x="4690" y="124543"/>
                  </a:cubicBezTo>
                  <a:cubicBezTo>
                    <a:pt x="4690" y="124543"/>
                    <a:pt x="-2681" y="115882"/>
                    <a:pt x="1004" y="107441"/>
                  </a:cubicBezTo>
                  <a:cubicBezTo>
                    <a:pt x="4690" y="99001"/>
                    <a:pt x="65024" y="45302"/>
                    <a:pt x="101696" y="35903"/>
                  </a:cubicBezTo>
                  <a:cubicBezTo>
                    <a:pt x="138368" y="26505"/>
                    <a:pt x="204894" y="30596"/>
                    <a:pt x="204894" y="30596"/>
                  </a:cubicBezTo>
                  <a:cubicBezTo>
                    <a:pt x="204894" y="30596"/>
                    <a:pt x="348339" y="-2575"/>
                    <a:pt x="368094" y="152"/>
                  </a:cubicBezTo>
                  <a:cubicBezTo>
                    <a:pt x="387849" y="2880"/>
                    <a:pt x="403586" y="73312"/>
                    <a:pt x="406387" y="82711"/>
                  </a:cubicBezTo>
                </a:path>
              </a:pathLst>
            </a:custGeom>
            <a:solidFill>
              <a:srgbClr val="EAE4E4"/>
            </a:solidFill>
            <a:ln w="3677" cap="flat">
              <a:solidFill>
                <a:srgbClr val="263238"/>
              </a:solidFill>
              <a:prstDash val="solid"/>
              <a:miter/>
            </a:ln>
          </p:spPr>
          <p:txBody>
            <a:bodyPr rtlCol="0" anchor="ctr"/>
            <a:lstStyle/>
            <a:p>
              <a:endParaRPr lang="en-US" dirty="0"/>
            </a:p>
          </p:txBody>
        </p:sp>
        <p:sp>
          <p:nvSpPr>
            <p:cNvPr id="304" name="Freeform: Shape 303">
              <a:extLst>
                <a:ext uri="{FF2B5EF4-FFF2-40B4-BE49-F238E27FC236}">
                  <a16:creationId xmlns:a16="http://schemas.microsoft.com/office/drawing/2014/main" id="{49FD9897-75D9-C0F8-AF3B-10CD1A9AAA70}"/>
                </a:ext>
              </a:extLst>
            </p:cNvPr>
            <p:cNvSpPr/>
            <p:nvPr/>
          </p:nvSpPr>
          <p:spPr>
            <a:xfrm>
              <a:off x="1320359" y="2954821"/>
              <a:ext cx="47913" cy="73381"/>
            </a:xfrm>
            <a:custGeom>
              <a:avLst/>
              <a:gdLst>
                <a:gd name="connsiteX0" fmla="*/ -28 w 47913"/>
                <a:gd name="connsiteY0" fmla="*/ 73374 h 73381"/>
                <a:gd name="connsiteX1" fmla="*/ 47886 w 47913"/>
                <a:gd name="connsiteY1" fmla="*/ -7 h 73381"/>
              </a:gdLst>
              <a:ahLst/>
              <a:cxnLst>
                <a:cxn ang="0">
                  <a:pos x="connsiteX0" y="connsiteY0"/>
                </a:cxn>
                <a:cxn ang="0">
                  <a:pos x="connsiteX1" y="connsiteY1"/>
                </a:cxn>
              </a:cxnLst>
              <a:rect l="l" t="t" r="r" b="b"/>
              <a:pathLst>
                <a:path w="47913" h="73381">
                  <a:moveTo>
                    <a:pt x="-28" y="73374"/>
                  </a:moveTo>
                  <a:cubicBezTo>
                    <a:pt x="-28" y="73374"/>
                    <a:pt x="13167" y="21775"/>
                    <a:pt x="47886" y="-7"/>
                  </a:cubicBezTo>
                </a:path>
              </a:pathLst>
            </a:custGeom>
            <a:noFill/>
            <a:ln w="3677" cap="rnd">
              <a:solidFill>
                <a:srgbClr val="263238"/>
              </a:solidFill>
              <a:prstDash val="solid"/>
              <a:round/>
            </a:ln>
          </p:spPr>
          <p:txBody>
            <a:bodyPr rtlCol="0" anchor="ctr"/>
            <a:lstStyle/>
            <a:p>
              <a:endParaRPr lang="en-US" dirty="0"/>
            </a:p>
          </p:txBody>
        </p:sp>
        <p:sp>
          <p:nvSpPr>
            <p:cNvPr id="305" name="Freeform: Shape 304">
              <a:extLst>
                <a:ext uri="{FF2B5EF4-FFF2-40B4-BE49-F238E27FC236}">
                  <a16:creationId xmlns:a16="http://schemas.microsoft.com/office/drawing/2014/main" id="{0F664246-77D5-F5EF-939C-4C844BE87E8F}"/>
                </a:ext>
              </a:extLst>
            </p:cNvPr>
            <p:cNvSpPr/>
            <p:nvPr/>
          </p:nvSpPr>
          <p:spPr>
            <a:xfrm>
              <a:off x="1312841" y="2967057"/>
              <a:ext cx="32949" cy="26352"/>
            </a:xfrm>
            <a:custGeom>
              <a:avLst/>
              <a:gdLst>
                <a:gd name="connsiteX0" fmla="*/ -28 w 32949"/>
                <a:gd name="connsiteY0" fmla="*/ 26345 h 26352"/>
                <a:gd name="connsiteX1" fmla="*/ 32922 w 32949"/>
                <a:gd name="connsiteY1" fmla="*/ -7 h 26352"/>
              </a:gdLst>
              <a:ahLst/>
              <a:cxnLst>
                <a:cxn ang="0">
                  <a:pos x="connsiteX0" y="connsiteY0"/>
                </a:cxn>
                <a:cxn ang="0">
                  <a:pos x="connsiteX1" y="connsiteY1"/>
                </a:cxn>
              </a:cxnLst>
              <a:rect l="l" t="t" r="r" b="b"/>
              <a:pathLst>
                <a:path w="32949" h="26352">
                  <a:moveTo>
                    <a:pt x="-28" y="26345"/>
                  </a:moveTo>
                  <a:cubicBezTo>
                    <a:pt x="-28" y="26345"/>
                    <a:pt x="14088" y="4674"/>
                    <a:pt x="32922" y="-7"/>
                  </a:cubicBezTo>
                </a:path>
              </a:pathLst>
            </a:custGeom>
            <a:noFill/>
            <a:ln w="3677" cap="rnd">
              <a:solidFill>
                <a:srgbClr val="263238"/>
              </a:solidFill>
              <a:prstDash val="solid"/>
              <a:round/>
            </a:ln>
          </p:spPr>
          <p:txBody>
            <a:bodyPr rtlCol="0" anchor="ctr"/>
            <a:lstStyle/>
            <a:p>
              <a:endParaRPr lang="en-US" dirty="0"/>
            </a:p>
          </p:txBody>
        </p:sp>
        <p:sp>
          <p:nvSpPr>
            <p:cNvPr id="306" name="Freeform: Shape 305">
              <a:extLst>
                <a:ext uri="{FF2B5EF4-FFF2-40B4-BE49-F238E27FC236}">
                  <a16:creationId xmlns:a16="http://schemas.microsoft.com/office/drawing/2014/main" id="{DCCD5A72-94AB-3E3B-439D-B49541F10CF2}"/>
                </a:ext>
              </a:extLst>
            </p:cNvPr>
            <p:cNvSpPr/>
            <p:nvPr/>
          </p:nvSpPr>
          <p:spPr>
            <a:xfrm>
              <a:off x="1259817" y="2585792"/>
              <a:ext cx="225717" cy="438997"/>
            </a:xfrm>
            <a:custGeom>
              <a:avLst/>
              <a:gdLst>
                <a:gd name="connsiteX0" fmla="*/ 156599 w 225717"/>
                <a:gd name="connsiteY0" fmla="*/ 20065 h 438997"/>
                <a:gd name="connsiteX1" fmla="*/ 180445 w 225717"/>
                <a:gd name="connsiteY1" fmla="*/ 37757 h 438997"/>
                <a:gd name="connsiteX2" fmla="*/ 205102 w 225717"/>
                <a:gd name="connsiteY2" fmla="*/ 110917 h 438997"/>
                <a:gd name="connsiteX3" fmla="*/ 225115 w 225717"/>
                <a:gd name="connsiteY3" fmla="*/ 199372 h 438997"/>
                <a:gd name="connsiteX4" fmla="*/ 202006 w 225717"/>
                <a:gd name="connsiteY4" fmla="*/ 240946 h 438997"/>
                <a:gd name="connsiteX5" fmla="*/ 208161 w 225717"/>
                <a:gd name="connsiteY5" fmla="*/ 307287 h 438997"/>
                <a:gd name="connsiteX6" fmla="*/ 218186 w 225717"/>
                <a:gd name="connsiteY6" fmla="*/ 341159 h 438997"/>
                <a:gd name="connsiteX7" fmla="*/ 161980 w 225717"/>
                <a:gd name="connsiteY7" fmla="*/ 356564 h 438997"/>
                <a:gd name="connsiteX8" fmla="*/ 68808 w 225717"/>
                <a:gd name="connsiteY8" fmla="*/ 377352 h 438997"/>
                <a:gd name="connsiteX9" fmla="*/ 17983 w 225717"/>
                <a:gd name="connsiteY9" fmla="*/ 435105 h 438997"/>
                <a:gd name="connsiteX10" fmla="*/ 4899 w 225717"/>
                <a:gd name="connsiteY10" fmla="*/ 435879 h 438997"/>
                <a:gd name="connsiteX11" fmla="*/ 3351 w 225717"/>
                <a:gd name="connsiteY11" fmla="*/ 388924 h 438997"/>
                <a:gd name="connsiteX12" fmla="*/ 27234 w 225717"/>
                <a:gd name="connsiteY12" fmla="*/ 200256 h 438997"/>
                <a:gd name="connsiteX13" fmla="*/ 28008 w 225717"/>
                <a:gd name="connsiteY13" fmla="*/ 60202 h 438997"/>
                <a:gd name="connsiteX14" fmla="*/ 101131 w 225717"/>
                <a:gd name="connsiteY14" fmla="*/ 163 h 438997"/>
                <a:gd name="connsiteX15" fmla="*/ 156599 w 225717"/>
                <a:gd name="connsiteY15" fmla="*/ 20065 h 43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5717" h="438997">
                  <a:moveTo>
                    <a:pt x="156599" y="20065"/>
                  </a:moveTo>
                  <a:cubicBezTo>
                    <a:pt x="166661" y="22395"/>
                    <a:pt x="175297" y="28804"/>
                    <a:pt x="180445" y="37757"/>
                  </a:cubicBezTo>
                  <a:cubicBezTo>
                    <a:pt x="189696" y="53163"/>
                    <a:pt x="205102" y="110917"/>
                    <a:pt x="205102" y="110917"/>
                  </a:cubicBezTo>
                  <a:cubicBezTo>
                    <a:pt x="205102" y="110917"/>
                    <a:pt x="229722" y="182529"/>
                    <a:pt x="225115" y="199372"/>
                  </a:cubicBezTo>
                  <a:cubicBezTo>
                    <a:pt x="220508" y="216215"/>
                    <a:pt x="202006" y="240946"/>
                    <a:pt x="202006" y="240946"/>
                  </a:cubicBezTo>
                  <a:cubicBezTo>
                    <a:pt x="202006" y="240946"/>
                    <a:pt x="203554" y="296231"/>
                    <a:pt x="208161" y="307287"/>
                  </a:cubicBezTo>
                  <a:cubicBezTo>
                    <a:pt x="212208" y="318355"/>
                    <a:pt x="215559" y="329670"/>
                    <a:pt x="218186" y="341159"/>
                  </a:cubicBezTo>
                  <a:cubicBezTo>
                    <a:pt x="218186" y="341159"/>
                    <a:pt x="205102" y="350410"/>
                    <a:pt x="161980" y="356564"/>
                  </a:cubicBezTo>
                  <a:cubicBezTo>
                    <a:pt x="118858" y="362720"/>
                    <a:pt x="83440" y="365815"/>
                    <a:pt x="68808" y="377352"/>
                  </a:cubicBezTo>
                  <a:cubicBezTo>
                    <a:pt x="54176" y="388888"/>
                    <a:pt x="21853" y="432636"/>
                    <a:pt x="17983" y="435105"/>
                  </a:cubicBezTo>
                  <a:cubicBezTo>
                    <a:pt x="14113" y="437575"/>
                    <a:pt x="7995" y="442034"/>
                    <a:pt x="4899" y="435879"/>
                  </a:cubicBezTo>
                  <a:cubicBezTo>
                    <a:pt x="1803" y="429724"/>
                    <a:pt x="-3578" y="416640"/>
                    <a:pt x="3351" y="388924"/>
                  </a:cubicBezTo>
                  <a:cubicBezTo>
                    <a:pt x="10280" y="361208"/>
                    <a:pt x="22626" y="251855"/>
                    <a:pt x="27234" y="200256"/>
                  </a:cubicBezTo>
                  <a:cubicBezTo>
                    <a:pt x="31841" y="148657"/>
                    <a:pt x="21853" y="96321"/>
                    <a:pt x="28008" y="60202"/>
                  </a:cubicBezTo>
                  <a:cubicBezTo>
                    <a:pt x="34163" y="24083"/>
                    <a:pt x="88821" y="2485"/>
                    <a:pt x="101131" y="163"/>
                  </a:cubicBezTo>
                  <a:cubicBezTo>
                    <a:pt x="113441" y="-2159"/>
                    <a:pt x="156599" y="20065"/>
                    <a:pt x="156599" y="20065"/>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307" name="Freeform: Shape 306">
              <a:extLst>
                <a:ext uri="{FF2B5EF4-FFF2-40B4-BE49-F238E27FC236}">
                  <a16:creationId xmlns:a16="http://schemas.microsoft.com/office/drawing/2014/main" id="{9123AF23-5267-54BC-90A3-920E6F0D470C}"/>
                </a:ext>
              </a:extLst>
            </p:cNvPr>
            <p:cNvSpPr/>
            <p:nvPr/>
          </p:nvSpPr>
          <p:spPr>
            <a:xfrm>
              <a:off x="1286488" y="2937867"/>
              <a:ext cx="125164" cy="36708"/>
            </a:xfrm>
            <a:custGeom>
              <a:avLst/>
              <a:gdLst>
                <a:gd name="connsiteX0" fmla="*/ -28 w 125164"/>
                <a:gd name="connsiteY0" fmla="*/ 36702 h 36708"/>
                <a:gd name="connsiteX1" fmla="*/ 34802 w 125164"/>
                <a:gd name="connsiteY1" fmla="*/ 4711 h 36708"/>
                <a:gd name="connsiteX2" fmla="*/ 125137 w 125164"/>
                <a:gd name="connsiteY2" fmla="*/ -7 h 36708"/>
              </a:gdLst>
              <a:ahLst/>
              <a:cxnLst>
                <a:cxn ang="0">
                  <a:pos x="connsiteX0" y="connsiteY0"/>
                </a:cxn>
                <a:cxn ang="0">
                  <a:pos x="connsiteX1" y="connsiteY1"/>
                </a:cxn>
                <a:cxn ang="0">
                  <a:pos x="connsiteX2" y="connsiteY2"/>
                </a:cxn>
              </a:cxnLst>
              <a:rect l="l" t="t" r="r" b="b"/>
              <a:pathLst>
                <a:path w="125164" h="36708">
                  <a:moveTo>
                    <a:pt x="-28" y="36702"/>
                  </a:moveTo>
                  <a:cubicBezTo>
                    <a:pt x="-28" y="36702"/>
                    <a:pt x="23524" y="9428"/>
                    <a:pt x="34802" y="4711"/>
                  </a:cubicBezTo>
                  <a:cubicBezTo>
                    <a:pt x="46080" y="-7"/>
                    <a:pt x="125137" y="-7"/>
                    <a:pt x="125137" y="-7"/>
                  </a:cubicBezTo>
                </a:path>
              </a:pathLst>
            </a:custGeom>
            <a:noFill/>
            <a:ln w="3677" cap="rnd">
              <a:solidFill>
                <a:srgbClr val="FFFFFF"/>
              </a:solidFill>
              <a:prstDash val="solid"/>
              <a:round/>
            </a:ln>
          </p:spPr>
          <p:txBody>
            <a:bodyPr rtlCol="0" anchor="ctr"/>
            <a:lstStyle/>
            <a:p>
              <a:endParaRPr lang="en-US" dirty="0"/>
            </a:p>
          </p:txBody>
        </p:sp>
        <p:sp>
          <p:nvSpPr>
            <p:cNvPr id="308" name="Freeform: Shape 307">
              <a:extLst>
                <a:ext uri="{FF2B5EF4-FFF2-40B4-BE49-F238E27FC236}">
                  <a16:creationId xmlns:a16="http://schemas.microsoft.com/office/drawing/2014/main" id="{0FF5C999-DFA1-D7EB-B820-25124D6F90ED}"/>
                </a:ext>
              </a:extLst>
            </p:cNvPr>
            <p:cNvSpPr/>
            <p:nvPr/>
          </p:nvSpPr>
          <p:spPr>
            <a:xfrm>
              <a:off x="1303442" y="2929513"/>
              <a:ext cx="61144" cy="10233"/>
            </a:xfrm>
            <a:custGeom>
              <a:avLst/>
              <a:gdLst>
                <a:gd name="connsiteX0" fmla="*/ -28 w 61144"/>
                <a:gd name="connsiteY0" fmla="*/ 10227 h 10233"/>
                <a:gd name="connsiteX1" fmla="*/ 23487 w 61144"/>
                <a:gd name="connsiteY1" fmla="*/ 828 h 10233"/>
                <a:gd name="connsiteX2" fmla="*/ 61117 w 61144"/>
                <a:gd name="connsiteY2" fmla="*/ 828 h 10233"/>
              </a:gdLst>
              <a:ahLst/>
              <a:cxnLst>
                <a:cxn ang="0">
                  <a:pos x="connsiteX0" y="connsiteY0"/>
                </a:cxn>
                <a:cxn ang="0">
                  <a:pos x="connsiteX1" y="connsiteY1"/>
                </a:cxn>
                <a:cxn ang="0">
                  <a:pos x="connsiteX2" y="connsiteY2"/>
                </a:cxn>
              </a:cxnLst>
              <a:rect l="l" t="t" r="r" b="b"/>
              <a:pathLst>
                <a:path w="61144" h="10233">
                  <a:moveTo>
                    <a:pt x="-28" y="10227"/>
                  </a:moveTo>
                  <a:cubicBezTo>
                    <a:pt x="7344" y="6036"/>
                    <a:pt x="15257" y="2874"/>
                    <a:pt x="23487" y="828"/>
                  </a:cubicBezTo>
                  <a:cubicBezTo>
                    <a:pt x="33843" y="-1051"/>
                    <a:pt x="61117" y="828"/>
                    <a:pt x="61117" y="828"/>
                  </a:cubicBezTo>
                </a:path>
              </a:pathLst>
            </a:custGeom>
            <a:noFill/>
            <a:ln w="3677" cap="rnd">
              <a:solidFill>
                <a:srgbClr val="FFFFFF"/>
              </a:solidFill>
              <a:prstDash val="solid"/>
              <a:round/>
            </a:ln>
          </p:spPr>
          <p:txBody>
            <a:bodyPr rtlCol="0" anchor="ctr"/>
            <a:lstStyle/>
            <a:p>
              <a:endParaRPr lang="en-US" dirty="0"/>
            </a:p>
          </p:txBody>
        </p:sp>
        <p:sp>
          <p:nvSpPr>
            <p:cNvPr id="309" name="Freeform: Shape 308">
              <a:extLst>
                <a:ext uri="{FF2B5EF4-FFF2-40B4-BE49-F238E27FC236}">
                  <a16:creationId xmlns:a16="http://schemas.microsoft.com/office/drawing/2014/main" id="{FC1D6B71-F265-AF45-DDEE-975D324C8E64}"/>
                </a:ext>
              </a:extLst>
            </p:cNvPr>
            <p:cNvSpPr/>
            <p:nvPr/>
          </p:nvSpPr>
          <p:spPr>
            <a:xfrm>
              <a:off x="1344832" y="2801424"/>
              <a:ext cx="68700" cy="44227"/>
            </a:xfrm>
            <a:custGeom>
              <a:avLst/>
              <a:gdLst>
                <a:gd name="connsiteX0" fmla="*/ -28 w 68700"/>
                <a:gd name="connsiteY0" fmla="*/ 44221 h 44227"/>
                <a:gd name="connsiteX1" fmla="*/ 68673 w 68700"/>
                <a:gd name="connsiteY1" fmla="*/ -7 h 44227"/>
              </a:gdLst>
              <a:ahLst/>
              <a:cxnLst>
                <a:cxn ang="0">
                  <a:pos x="connsiteX0" y="connsiteY0"/>
                </a:cxn>
                <a:cxn ang="0">
                  <a:pos x="connsiteX1" y="connsiteY1"/>
                </a:cxn>
              </a:cxnLst>
              <a:rect l="l" t="t" r="r" b="b"/>
              <a:pathLst>
                <a:path w="68700" h="44227">
                  <a:moveTo>
                    <a:pt x="-28" y="44221"/>
                  </a:moveTo>
                  <a:cubicBezTo>
                    <a:pt x="25595" y="34214"/>
                    <a:pt x="48954" y="19177"/>
                    <a:pt x="68673" y="-7"/>
                  </a:cubicBezTo>
                </a:path>
              </a:pathLst>
            </a:custGeom>
            <a:noFill/>
            <a:ln w="3677" cap="rnd">
              <a:solidFill>
                <a:srgbClr val="FFFFFF"/>
              </a:solidFill>
              <a:prstDash val="solid"/>
              <a:round/>
            </a:ln>
          </p:spPr>
          <p:txBody>
            <a:bodyPr rtlCol="0" anchor="ctr"/>
            <a:lstStyle/>
            <a:p>
              <a:endParaRPr lang="en-US" dirty="0"/>
            </a:p>
          </p:txBody>
        </p:sp>
        <p:sp>
          <p:nvSpPr>
            <p:cNvPr id="310" name="Freeform: Shape 309">
              <a:extLst>
                <a:ext uri="{FF2B5EF4-FFF2-40B4-BE49-F238E27FC236}">
                  <a16:creationId xmlns:a16="http://schemas.microsoft.com/office/drawing/2014/main" id="{B96AE788-ECBC-F791-3A0A-74935181CDD7}"/>
                </a:ext>
              </a:extLst>
            </p:cNvPr>
            <p:cNvSpPr/>
            <p:nvPr/>
          </p:nvSpPr>
          <p:spPr>
            <a:xfrm>
              <a:off x="1327871" y="2386558"/>
              <a:ext cx="143230" cy="313056"/>
            </a:xfrm>
            <a:custGeom>
              <a:avLst/>
              <a:gdLst>
                <a:gd name="connsiteX0" fmla="*/ 101629 w 143230"/>
                <a:gd name="connsiteY0" fmla="*/ 630 h 313056"/>
                <a:gd name="connsiteX1" fmla="*/ 117035 w 143230"/>
                <a:gd name="connsiteY1" fmla="*/ 32953 h 313056"/>
                <a:gd name="connsiteX2" fmla="*/ 122416 w 143230"/>
                <a:gd name="connsiteY2" fmla="*/ 64539 h 313056"/>
                <a:gd name="connsiteX3" fmla="*/ 143203 w 143230"/>
                <a:gd name="connsiteY3" fmla="*/ 88422 h 313056"/>
                <a:gd name="connsiteX4" fmla="*/ 136274 w 143230"/>
                <a:gd name="connsiteY4" fmla="*/ 106850 h 313056"/>
                <a:gd name="connsiteX5" fmla="*/ 126249 w 143230"/>
                <a:gd name="connsiteY5" fmla="*/ 159961 h 313056"/>
                <a:gd name="connsiteX6" fmla="*/ 94700 w 143230"/>
                <a:gd name="connsiteY6" fmla="*/ 166890 h 313056"/>
                <a:gd name="connsiteX7" fmla="*/ 81616 w 143230"/>
                <a:gd name="connsiteY7" fmla="*/ 216941 h 313056"/>
                <a:gd name="connsiteX8" fmla="*/ 94700 w 143230"/>
                <a:gd name="connsiteY8" fmla="*/ 224644 h 313056"/>
                <a:gd name="connsiteX9" fmla="*/ 94700 w 143230"/>
                <a:gd name="connsiteY9" fmla="*/ 286267 h 313056"/>
                <a:gd name="connsiteX10" fmla="*/ 70817 w 143230"/>
                <a:gd name="connsiteY10" fmla="*/ 311662 h 313056"/>
                <a:gd name="connsiteX11" fmla="*/ 9230 w 143230"/>
                <a:gd name="connsiteY11" fmla="*/ 236253 h 313056"/>
                <a:gd name="connsiteX12" fmla="*/ 3849 w 143230"/>
                <a:gd name="connsiteY12" fmla="*/ 146139 h 313056"/>
                <a:gd name="connsiteX13" fmla="*/ 44649 w 143230"/>
                <a:gd name="connsiteY13" fmla="*/ 31442 h 313056"/>
                <a:gd name="connsiteX14" fmla="*/ 101629 w 143230"/>
                <a:gd name="connsiteY14" fmla="*/ 630 h 31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230" h="313056">
                  <a:moveTo>
                    <a:pt x="101629" y="630"/>
                  </a:moveTo>
                  <a:cubicBezTo>
                    <a:pt x="101629" y="630"/>
                    <a:pt x="113165" y="25287"/>
                    <a:pt x="117035" y="32953"/>
                  </a:cubicBezTo>
                  <a:cubicBezTo>
                    <a:pt x="120905" y="40619"/>
                    <a:pt x="119320" y="53777"/>
                    <a:pt x="122416" y="64539"/>
                  </a:cubicBezTo>
                  <a:cubicBezTo>
                    <a:pt x="125512" y="75301"/>
                    <a:pt x="143203" y="82230"/>
                    <a:pt x="143203" y="88422"/>
                  </a:cubicBezTo>
                  <a:cubicBezTo>
                    <a:pt x="143203" y="94614"/>
                    <a:pt x="136274" y="106850"/>
                    <a:pt x="136274" y="106850"/>
                  </a:cubicBezTo>
                  <a:cubicBezTo>
                    <a:pt x="136274" y="106850"/>
                    <a:pt x="132404" y="154764"/>
                    <a:pt x="126249" y="159961"/>
                  </a:cubicBezTo>
                  <a:cubicBezTo>
                    <a:pt x="120094" y="165157"/>
                    <a:pt x="94700" y="166890"/>
                    <a:pt x="94700" y="166890"/>
                  </a:cubicBezTo>
                  <a:lnTo>
                    <a:pt x="81616" y="216941"/>
                  </a:lnTo>
                  <a:lnTo>
                    <a:pt x="94700" y="224644"/>
                  </a:lnTo>
                  <a:cubicBezTo>
                    <a:pt x="94700" y="224644"/>
                    <a:pt x="96985" y="270087"/>
                    <a:pt x="94700" y="286267"/>
                  </a:cubicBezTo>
                  <a:cubicBezTo>
                    <a:pt x="92415" y="302447"/>
                    <a:pt x="93926" y="317816"/>
                    <a:pt x="70817" y="311662"/>
                  </a:cubicBezTo>
                  <a:cubicBezTo>
                    <a:pt x="47708" y="305506"/>
                    <a:pt x="12289" y="243956"/>
                    <a:pt x="9230" y="236253"/>
                  </a:cubicBezTo>
                  <a:cubicBezTo>
                    <a:pt x="6171" y="228550"/>
                    <a:pt x="19218" y="195416"/>
                    <a:pt x="3849" y="146139"/>
                  </a:cubicBezTo>
                  <a:cubicBezTo>
                    <a:pt x="-11520" y="96862"/>
                    <a:pt x="22277" y="52229"/>
                    <a:pt x="44649" y="31442"/>
                  </a:cubicBezTo>
                  <a:cubicBezTo>
                    <a:pt x="67020" y="10655"/>
                    <a:pt x="77746" y="-3203"/>
                    <a:pt x="101629" y="630"/>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11" name="Freeform: Shape 310">
              <a:extLst>
                <a:ext uri="{FF2B5EF4-FFF2-40B4-BE49-F238E27FC236}">
                  <a16:creationId xmlns:a16="http://schemas.microsoft.com/office/drawing/2014/main" id="{013C9738-845A-0995-4CD8-C478CEB666F9}"/>
                </a:ext>
              </a:extLst>
            </p:cNvPr>
            <p:cNvSpPr/>
            <p:nvPr/>
          </p:nvSpPr>
          <p:spPr>
            <a:xfrm>
              <a:off x="1206482" y="2363373"/>
              <a:ext cx="223176" cy="309938"/>
            </a:xfrm>
            <a:custGeom>
              <a:avLst/>
              <a:gdLst>
                <a:gd name="connsiteX0" fmla="*/ 223019 w 223176"/>
                <a:gd name="connsiteY0" fmla="*/ 23815 h 309938"/>
                <a:gd name="connsiteX1" fmla="*/ 192207 w 223176"/>
                <a:gd name="connsiteY1" fmla="*/ 1480 h 309938"/>
                <a:gd name="connsiteX2" fmla="*/ 79021 w 223176"/>
                <a:gd name="connsiteY2" fmla="*/ 38336 h 309938"/>
                <a:gd name="connsiteX3" fmla="*/ 55175 w 223176"/>
                <a:gd name="connsiteY3" fmla="*/ 173083 h 309938"/>
                <a:gd name="connsiteX4" fmla="*/ 480 w 223176"/>
                <a:gd name="connsiteY4" fmla="*/ 246317 h 309938"/>
                <a:gd name="connsiteX5" fmla="*/ 44376 w 223176"/>
                <a:gd name="connsiteY5" fmla="*/ 309489 h 309938"/>
                <a:gd name="connsiteX6" fmla="*/ 46108 w 223176"/>
                <a:gd name="connsiteY6" fmla="*/ 309931 h 309938"/>
                <a:gd name="connsiteX7" fmla="*/ 62067 w 223176"/>
                <a:gd name="connsiteY7" fmla="*/ 274439 h 309938"/>
                <a:gd name="connsiteX8" fmla="*/ 114255 w 223176"/>
                <a:gd name="connsiteY8" fmla="*/ 251108 h 309938"/>
                <a:gd name="connsiteX9" fmla="*/ 151886 w 223176"/>
                <a:gd name="connsiteY9" fmla="*/ 220075 h 309938"/>
                <a:gd name="connsiteX10" fmla="*/ 157562 w 223176"/>
                <a:gd name="connsiteY10" fmla="*/ 145478 h 309938"/>
                <a:gd name="connsiteX11" fmla="*/ 166813 w 223176"/>
                <a:gd name="connsiteY11" fmla="*/ 122369 h 309938"/>
                <a:gd name="connsiteX12" fmla="*/ 206065 w 223176"/>
                <a:gd name="connsiteY12" fmla="*/ 86950 h 309938"/>
                <a:gd name="connsiteX13" fmla="*/ 223019 w 223176"/>
                <a:gd name="connsiteY13" fmla="*/ 23815 h 30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3176" h="309938">
                  <a:moveTo>
                    <a:pt x="223019" y="23815"/>
                  </a:moveTo>
                  <a:cubicBezTo>
                    <a:pt x="222245" y="9957"/>
                    <a:pt x="220697" y="4576"/>
                    <a:pt x="192207" y="1480"/>
                  </a:cubicBezTo>
                  <a:cubicBezTo>
                    <a:pt x="163717" y="-1616"/>
                    <a:pt x="102904" y="-3901"/>
                    <a:pt x="79021" y="38336"/>
                  </a:cubicBezTo>
                  <a:cubicBezTo>
                    <a:pt x="55138" y="80574"/>
                    <a:pt x="55175" y="173083"/>
                    <a:pt x="55175" y="173083"/>
                  </a:cubicBezTo>
                  <a:cubicBezTo>
                    <a:pt x="55175" y="173083"/>
                    <a:pt x="4350" y="218491"/>
                    <a:pt x="480" y="246317"/>
                  </a:cubicBezTo>
                  <a:cubicBezTo>
                    <a:pt x="-3390" y="274144"/>
                    <a:pt x="15222" y="300238"/>
                    <a:pt x="44376" y="309489"/>
                  </a:cubicBezTo>
                  <a:lnTo>
                    <a:pt x="46108" y="309931"/>
                  </a:lnTo>
                  <a:cubicBezTo>
                    <a:pt x="48695" y="297054"/>
                    <a:pt x="54150" y="284921"/>
                    <a:pt x="62067" y="274439"/>
                  </a:cubicBezTo>
                  <a:cubicBezTo>
                    <a:pt x="78726" y="254462"/>
                    <a:pt x="93174" y="256674"/>
                    <a:pt x="114255" y="251108"/>
                  </a:cubicBezTo>
                  <a:cubicBezTo>
                    <a:pt x="135337" y="245543"/>
                    <a:pt x="148753" y="244143"/>
                    <a:pt x="151886" y="220075"/>
                  </a:cubicBezTo>
                  <a:cubicBezTo>
                    <a:pt x="155019" y="196008"/>
                    <a:pt x="159589" y="169988"/>
                    <a:pt x="157562" y="145478"/>
                  </a:cubicBezTo>
                  <a:cubicBezTo>
                    <a:pt x="156788" y="136227"/>
                    <a:pt x="166813" y="122369"/>
                    <a:pt x="166813" y="122369"/>
                  </a:cubicBezTo>
                  <a:cubicBezTo>
                    <a:pt x="166813" y="122369"/>
                    <a:pt x="190659" y="128524"/>
                    <a:pt x="206065" y="86950"/>
                  </a:cubicBezTo>
                  <a:cubicBezTo>
                    <a:pt x="221471" y="45376"/>
                    <a:pt x="223793" y="37673"/>
                    <a:pt x="223019" y="23815"/>
                  </a:cubicBez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312" name="Freeform: Shape 311">
              <a:extLst>
                <a:ext uri="{FF2B5EF4-FFF2-40B4-BE49-F238E27FC236}">
                  <a16:creationId xmlns:a16="http://schemas.microsoft.com/office/drawing/2014/main" id="{CA8BA320-156B-F976-AF2E-CEB00FCF992F}"/>
                </a:ext>
              </a:extLst>
            </p:cNvPr>
            <p:cNvSpPr/>
            <p:nvPr/>
          </p:nvSpPr>
          <p:spPr>
            <a:xfrm>
              <a:off x="1348789" y="2472509"/>
              <a:ext cx="34521" cy="57223"/>
            </a:xfrm>
            <a:custGeom>
              <a:avLst/>
              <a:gdLst>
                <a:gd name="connsiteX0" fmla="*/ 34493 w 34521"/>
                <a:gd name="connsiteY0" fmla="*/ 24770 h 57223"/>
                <a:gd name="connsiteX1" fmla="*/ 6777 w 34521"/>
                <a:gd name="connsiteY1" fmla="*/ 3209 h 57223"/>
                <a:gd name="connsiteX2" fmla="*/ 21520 w 34521"/>
                <a:gd name="connsiteY2" fmla="*/ 57130 h 57223"/>
                <a:gd name="connsiteX3" fmla="*/ 33830 w 34521"/>
                <a:gd name="connsiteY3" fmla="*/ 53260 h 57223"/>
              </a:gdLst>
              <a:ahLst/>
              <a:cxnLst>
                <a:cxn ang="0">
                  <a:pos x="connsiteX0" y="connsiteY0"/>
                </a:cxn>
                <a:cxn ang="0">
                  <a:pos x="connsiteX1" y="connsiteY1"/>
                </a:cxn>
                <a:cxn ang="0">
                  <a:pos x="connsiteX2" y="connsiteY2"/>
                </a:cxn>
                <a:cxn ang="0">
                  <a:pos x="connsiteX3" y="connsiteY3"/>
                </a:cxn>
              </a:cxnLst>
              <a:rect l="l" t="t" r="r" b="b"/>
              <a:pathLst>
                <a:path w="34521" h="57223">
                  <a:moveTo>
                    <a:pt x="34493" y="24770"/>
                  </a:moveTo>
                  <a:cubicBezTo>
                    <a:pt x="34493" y="24770"/>
                    <a:pt x="26790" y="-10649"/>
                    <a:pt x="6777" y="3209"/>
                  </a:cubicBezTo>
                  <a:cubicBezTo>
                    <a:pt x="-13236" y="17067"/>
                    <a:pt x="16802" y="56356"/>
                    <a:pt x="21520" y="57130"/>
                  </a:cubicBezTo>
                  <a:cubicBezTo>
                    <a:pt x="26238" y="57904"/>
                    <a:pt x="33830" y="53260"/>
                    <a:pt x="33830" y="53260"/>
                  </a:cubicBezTo>
                </a:path>
              </a:pathLst>
            </a:custGeom>
            <a:solidFill>
              <a:srgbClr val="FFFFFF"/>
            </a:solidFill>
            <a:ln w="3677" cap="rnd">
              <a:solidFill>
                <a:srgbClr val="263238"/>
              </a:solidFill>
              <a:prstDash val="solid"/>
              <a:round/>
            </a:ln>
          </p:spPr>
          <p:txBody>
            <a:bodyPr rtlCol="0" anchor="ctr"/>
            <a:lstStyle/>
            <a:p>
              <a:endParaRPr lang="en-US" dirty="0"/>
            </a:p>
          </p:txBody>
        </p:sp>
        <p:sp>
          <p:nvSpPr>
            <p:cNvPr id="313" name="Freeform: Shape 312">
              <a:extLst>
                <a:ext uri="{FF2B5EF4-FFF2-40B4-BE49-F238E27FC236}">
                  <a16:creationId xmlns:a16="http://schemas.microsoft.com/office/drawing/2014/main" id="{5D6EBD6C-114A-7087-0E04-DF7E6CB6BD00}"/>
                </a:ext>
              </a:extLst>
            </p:cNvPr>
            <p:cNvSpPr/>
            <p:nvPr/>
          </p:nvSpPr>
          <p:spPr>
            <a:xfrm>
              <a:off x="1398753" y="2550432"/>
              <a:ext cx="23846" cy="22334"/>
            </a:xfrm>
            <a:custGeom>
              <a:avLst/>
              <a:gdLst>
                <a:gd name="connsiteX0" fmla="*/ 23846 w 23846"/>
                <a:gd name="connsiteY0" fmla="*/ 3059 h 22334"/>
                <a:gd name="connsiteX1" fmla="*/ 0 w 23846"/>
                <a:gd name="connsiteY1" fmla="*/ 0 h 22334"/>
                <a:gd name="connsiteX2" fmla="*/ 16917 w 23846"/>
                <a:gd name="connsiteY2" fmla="*/ 22335 h 22334"/>
                <a:gd name="connsiteX3" fmla="*/ 23846 w 23846"/>
                <a:gd name="connsiteY3" fmla="*/ 3059 h 22334"/>
              </a:gdLst>
              <a:ahLst/>
              <a:cxnLst>
                <a:cxn ang="0">
                  <a:pos x="connsiteX0" y="connsiteY0"/>
                </a:cxn>
                <a:cxn ang="0">
                  <a:pos x="connsiteX1" y="connsiteY1"/>
                </a:cxn>
                <a:cxn ang="0">
                  <a:pos x="connsiteX2" y="connsiteY2"/>
                </a:cxn>
                <a:cxn ang="0">
                  <a:pos x="connsiteX3" y="connsiteY3"/>
                </a:cxn>
              </a:cxnLst>
              <a:rect l="l" t="t" r="r" b="b"/>
              <a:pathLst>
                <a:path w="23846" h="22334">
                  <a:moveTo>
                    <a:pt x="23846" y="3059"/>
                  </a:moveTo>
                  <a:lnTo>
                    <a:pt x="0" y="0"/>
                  </a:lnTo>
                  <a:lnTo>
                    <a:pt x="16917" y="22335"/>
                  </a:lnTo>
                  <a:lnTo>
                    <a:pt x="23846" y="3059"/>
                  </a:lnTo>
                  <a:close/>
                </a:path>
              </a:pathLst>
            </a:custGeom>
            <a:solidFill>
              <a:srgbClr val="263238"/>
            </a:solidFill>
            <a:ln w="3677" cap="rnd">
              <a:solidFill>
                <a:srgbClr val="263238"/>
              </a:solidFill>
              <a:prstDash val="solid"/>
              <a:round/>
            </a:ln>
          </p:spPr>
          <p:txBody>
            <a:bodyPr rtlCol="0" anchor="ctr"/>
            <a:lstStyle/>
            <a:p>
              <a:endParaRPr lang="en-US" dirty="0"/>
            </a:p>
          </p:txBody>
        </p:sp>
        <p:sp>
          <p:nvSpPr>
            <p:cNvPr id="314" name="Freeform: Shape 313">
              <a:extLst>
                <a:ext uri="{FF2B5EF4-FFF2-40B4-BE49-F238E27FC236}">
                  <a16:creationId xmlns:a16="http://schemas.microsoft.com/office/drawing/2014/main" id="{388CA622-B4E4-0DA3-8418-9AE9A2BD43F7}"/>
                </a:ext>
              </a:extLst>
            </p:cNvPr>
            <p:cNvSpPr/>
            <p:nvPr/>
          </p:nvSpPr>
          <p:spPr>
            <a:xfrm>
              <a:off x="1439190" y="2451254"/>
              <a:ext cx="9113" cy="18975"/>
            </a:xfrm>
            <a:custGeom>
              <a:avLst/>
              <a:gdLst>
                <a:gd name="connsiteX0" fmla="*/ 8701 w 9113"/>
                <a:gd name="connsiteY0" fmla="*/ 8652 h 18975"/>
                <a:gd name="connsiteX1" fmla="*/ 6379 w 9113"/>
                <a:gd name="connsiteY1" fmla="*/ 18935 h 18975"/>
                <a:gd name="connsiteX2" fmla="*/ 372 w 9113"/>
                <a:gd name="connsiteY2" fmla="*/ 10274 h 18975"/>
                <a:gd name="connsiteX3" fmla="*/ 2730 w 9113"/>
                <a:gd name="connsiteY3" fmla="*/ 27 h 18975"/>
                <a:gd name="connsiteX4" fmla="*/ 8701 w 9113"/>
                <a:gd name="connsiteY4" fmla="*/ 8652 h 18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 h="18975">
                  <a:moveTo>
                    <a:pt x="8701" y="8652"/>
                  </a:moveTo>
                  <a:cubicBezTo>
                    <a:pt x="9696" y="13885"/>
                    <a:pt x="8701" y="18492"/>
                    <a:pt x="6379" y="18935"/>
                  </a:cubicBezTo>
                  <a:cubicBezTo>
                    <a:pt x="4057" y="19377"/>
                    <a:pt x="1404" y="15470"/>
                    <a:pt x="372" y="10274"/>
                  </a:cubicBezTo>
                  <a:cubicBezTo>
                    <a:pt x="-660" y="5077"/>
                    <a:pt x="372" y="470"/>
                    <a:pt x="2730" y="27"/>
                  </a:cubicBezTo>
                  <a:cubicBezTo>
                    <a:pt x="5089" y="-415"/>
                    <a:pt x="7706" y="3455"/>
                    <a:pt x="8701" y="8652"/>
                  </a:cubicBezTo>
                  <a:close/>
                </a:path>
              </a:pathLst>
            </a:custGeom>
            <a:solidFill>
              <a:srgbClr val="263238"/>
            </a:solidFill>
            <a:ln w="3677"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49A31770-90BC-E859-B62B-5B0B24DBDA37}"/>
                </a:ext>
              </a:extLst>
            </p:cNvPr>
            <p:cNvSpPr/>
            <p:nvPr/>
          </p:nvSpPr>
          <p:spPr>
            <a:xfrm>
              <a:off x="1472976" y="2814706"/>
              <a:ext cx="30706" cy="64891"/>
            </a:xfrm>
            <a:custGeom>
              <a:avLst/>
              <a:gdLst>
                <a:gd name="connsiteX0" fmla="*/ 23529 w 30706"/>
                <a:gd name="connsiteY0" fmla="*/ 64883 h 64891"/>
                <a:gd name="connsiteX1" fmla="*/ 29426 w 30706"/>
                <a:gd name="connsiteY1" fmla="*/ 64478 h 64891"/>
                <a:gd name="connsiteX2" fmla="*/ 27657 w 30706"/>
                <a:gd name="connsiteY2" fmla="*/ 53421 h 64891"/>
                <a:gd name="connsiteX3" fmla="*/ 12914 w 30706"/>
                <a:gd name="connsiteY3" fmla="*/ 50288 h 64891"/>
                <a:gd name="connsiteX4" fmla="*/ 15752 w 30706"/>
                <a:gd name="connsiteY4" fmla="*/ 12658 h 64891"/>
                <a:gd name="connsiteX5" fmla="*/ 28099 w 30706"/>
                <a:gd name="connsiteY5" fmla="*/ 12179 h 64891"/>
                <a:gd name="connsiteX6" fmla="*/ 30679 w 30706"/>
                <a:gd name="connsiteY6" fmla="*/ 1122 h 64891"/>
                <a:gd name="connsiteX7" fmla="*/ 7165 w 30706"/>
                <a:gd name="connsiteY7" fmla="*/ 5250 h 64891"/>
                <a:gd name="connsiteX8" fmla="*/ 3737 w 30706"/>
                <a:gd name="connsiteY8" fmla="*/ 56628 h 64891"/>
                <a:gd name="connsiteX9" fmla="*/ 23529 w 30706"/>
                <a:gd name="connsiteY9" fmla="*/ 64883 h 6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06" h="64891">
                  <a:moveTo>
                    <a:pt x="23529" y="64883"/>
                  </a:moveTo>
                  <a:cubicBezTo>
                    <a:pt x="25501" y="64898"/>
                    <a:pt x="27473" y="64762"/>
                    <a:pt x="29426" y="64478"/>
                  </a:cubicBezTo>
                  <a:lnTo>
                    <a:pt x="27657" y="53421"/>
                  </a:lnTo>
                  <a:cubicBezTo>
                    <a:pt x="23971" y="53974"/>
                    <a:pt x="15421" y="53937"/>
                    <a:pt x="12914" y="50288"/>
                  </a:cubicBezTo>
                  <a:cubicBezTo>
                    <a:pt x="9413" y="45239"/>
                    <a:pt x="12177" y="17376"/>
                    <a:pt x="15752" y="12658"/>
                  </a:cubicBezTo>
                  <a:cubicBezTo>
                    <a:pt x="17079" y="11110"/>
                    <a:pt x="23492" y="11110"/>
                    <a:pt x="28099" y="12179"/>
                  </a:cubicBezTo>
                  <a:lnTo>
                    <a:pt x="30679" y="1122"/>
                  </a:lnTo>
                  <a:cubicBezTo>
                    <a:pt x="27915" y="458"/>
                    <a:pt x="13762" y="-2564"/>
                    <a:pt x="7165" y="5250"/>
                  </a:cubicBezTo>
                  <a:cubicBezTo>
                    <a:pt x="567" y="13063"/>
                    <a:pt x="-3339" y="46529"/>
                    <a:pt x="3737" y="56628"/>
                  </a:cubicBezTo>
                  <a:cubicBezTo>
                    <a:pt x="8491" y="63593"/>
                    <a:pt x="17521" y="64883"/>
                    <a:pt x="23529" y="64883"/>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16" name="Freeform: Shape 315">
              <a:extLst>
                <a:ext uri="{FF2B5EF4-FFF2-40B4-BE49-F238E27FC236}">
                  <a16:creationId xmlns:a16="http://schemas.microsoft.com/office/drawing/2014/main" id="{1DA5036C-B900-1E83-38E3-C6F7DAA63C1A}"/>
                </a:ext>
              </a:extLst>
            </p:cNvPr>
            <p:cNvSpPr/>
            <p:nvPr/>
          </p:nvSpPr>
          <p:spPr>
            <a:xfrm rot="10800000">
              <a:off x="1496090" y="2805737"/>
              <a:ext cx="67078" cy="87386"/>
            </a:xfrm>
            <a:custGeom>
              <a:avLst/>
              <a:gdLst>
                <a:gd name="connsiteX0" fmla="*/ -28 w 67078"/>
                <a:gd name="connsiteY0" fmla="*/ -7 h 87386"/>
                <a:gd name="connsiteX1" fmla="*/ 67051 w 67078"/>
                <a:gd name="connsiteY1" fmla="*/ -7 h 87386"/>
                <a:gd name="connsiteX2" fmla="*/ 67051 w 67078"/>
                <a:gd name="connsiteY2" fmla="*/ 87379 h 87386"/>
                <a:gd name="connsiteX3" fmla="*/ -28 w 67078"/>
                <a:gd name="connsiteY3" fmla="*/ 87379 h 87386"/>
              </a:gdLst>
              <a:ahLst/>
              <a:cxnLst>
                <a:cxn ang="0">
                  <a:pos x="connsiteX0" y="connsiteY0"/>
                </a:cxn>
                <a:cxn ang="0">
                  <a:pos x="connsiteX1" y="connsiteY1"/>
                </a:cxn>
                <a:cxn ang="0">
                  <a:pos x="connsiteX2" y="connsiteY2"/>
                </a:cxn>
                <a:cxn ang="0">
                  <a:pos x="connsiteX3" y="connsiteY3"/>
                </a:cxn>
              </a:cxnLst>
              <a:rect l="l" t="t" r="r" b="b"/>
              <a:pathLst>
                <a:path w="67078" h="87386">
                  <a:moveTo>
                    <a:pt x="-28" y="-7"/>
                  </a:moveTo>
                  <a:lnTo>
                    <a:pt x="67051" y="-7"/>
                  </a:lnTo>
                  <a:lnTo>
                    <a:pt x="67051" y="87379"/>
                  </a:lnTo>
                  <a:lnTo>
                    <a:pt x="-28" y="87379"/>
                  </a:ln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17" name="Freeform: Shape 316">
              <a:extLst>
                <a:ext uri="{FF2B5EF4-FFF2-40B4-BE49-F238E27FC236}">
                  <a16:creationId xmlns:a16="http://schemas.microsoft.com/office/drawing/2014/main" id="{01007F27-F0DA-C4DE-2D82-ECC73C105AD3}"/>
                </a:ext>
              </a:extLst>
            </p:cNvPr>
            <p:cNvSpPr/>
            <p:nvPr/>
          </p:nvSpPr>
          <p:spPr>
            <a:xfrm>
              <a:off x="1226748" y="2620504"/>
              <a:ext cx="268652" cy="314561"/>
            </a:xfrm>
            <a:custGeom>
              <a:avLst/>
              <a:gdLst>
                <a:gd name="connsiteX0" fmla="*/ 75118 w 268652"/>
                <a:gd name="connsiteY0" fmla="*/ 649 h 314561"/>
                <a:gd name="connsiteX1" fmla="*/ 23335 w 268652"/>
                <a:gd name="connsiteY1" fmla="*/ 58256 h 314561"/>
                <a:gd name="connsiteX2" fmla="*/ 594 w 268652"/>
                <a:gd name="connsiteY2" fmla="*/ 314113 h 314561"/>
                <a:gd name="connsiteX3" fmla="*/ 191916 w 268652"/>
                <a:gd name="connsiteY3" fmla="*/ 265610 h 314561"/>
                <a:gd name="connsiteX4" fmla="*/ 250886 w 268652"/>
                <a:gd name="connsiteY4" fmla="*/ 260782 h 314561"/>
                <a:gd name="connsiteX5" fmla="*/ 262717 w 268652"/>
                <a:gd name="connsiteY5" fmla="*/ 246408 h 314561"/>
                <a:gd name="connsiteX6" fmla="*/ 262717 w 268652"/>
                <a:gd name="connsiteY6" fmla="*/ 232034 h 314561"/>
                <a:gd name="connsiteX7" fmla="*/ 268024 w 268652"/>
                <a:gd name="connsiteY7" fmla="*/ 216480 h 314561"/>
                <a:gd name="connsiteX8" fmla="*/ 259474 w 268652"/>
                <a:gd name="connsiteY8" fmla="*/ 208261 h 314561"/>
                <a:gd name="connsiteX9" fmla="*/ 248417 w 268652"/>
                <a:gd name="connsiteY9" fmla="*/ 208261 h 314561"/>
                <a:gd name="connsiteX10" fmla="*/ 241819 w 268652"/>
                <a:gd name="connsiteY10" fmla="*/ 205534 h 314561"/>
                <a:gd name="connsiteX11" fmla="*/ 248675 w 268652"/>
                <a:gd name="connsiteY11" fmla="*/ 189096 h 314561"/>
                <a:gd name="connsiteX12" fmla="*/ 237876 w 268652"/>
                <a:gd name="connsiteY12" fmla="*/ 182609 h 314561"/>
                <a:gd name="connsiteX13" fmla="*/ 229288 w 268652"/>
                <a:gd name="connsiteY13" fmla="*/ 197610 h 314561"/>
                <a:gd name="connsiteX14" fmla="*/ 212924 w 268652"/>
                <a:gd name="connsiteY14" fmla="*/ 215485 h 314561"/>
                <a:gd name="connsiteX15" fmla="*/ 199177 w 268652"/>
                <a:gd name="connsiteY15" fmla="*/ 236420 h 314561"/>
                <a:gd name="connsiteX16" fmla="*/ 73275 w 268652"/>
                <a:gd name="connsiteY16" fmla="*/ 243275 h 314561"/>
                <a:gd name="connsiteX17" fmla="*/ 91925 w 268652"/>
                <a:gd name="connsiteY17" fmla="*/ 98134 h 31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8652" h="314561">
                  <a:moveTo>
                    <a:pt x="75118" y="649"/>
                  </a:moveTo>
                  <a:cubicBezTo>
                    <a:pt x="75118" y="649"/>
                    <a:pt x="39588" y="-10408"/>
                    <a:pt x="23335" y="58256"/>
                  </a:cubicBezTo>
                  <a:cubicBezTo>
                    <a:pt x="17954" y="81107"/>
                    <a:pt x="-3976" y="312565"/>
                    <a:pt x="594" y="314113"/>
                  </a:cubicBezTo>
                  <a:cubicBezTo>
                    <a:pt x="17180" y="319973"/>
                    <a:pt x="191916" y="265610"/>
                    <a:pt x="191916" y="265610"/>
                  </a:cubicBezTo>
                  <a:cubicBezTo>
                    <a:pt x="191916" y="265610"/>
                    <a:pt x="245984" y="261924"/>
                    <a:pt x="250886" y="260782"/>
                  </a:cubicBezTo>
                  <a:cubicBezTo>
                    <a:pt x="255788" y="259639"/>
                    <a:pt x="263049" y="251162"/>
                    <a:pt x="262717" y="246408"/>
                  </a:cubicBezTo>
                  <a:cubicBezTo>
                    <a:pt x="262385" y="241653"/>
                    <a:pt x="262717" y="232034"/>
                    <a:pt x="262717" y="232034"/>
                  </a:cubicBezTo>
                  <a:cubicBezTo>
                    <a:pt x="262717" y="232034"/>
                    <a:pt x="270862" y="222672"/>
                    <a:pt x="268024" y="216480"/>
                  </a:cubicBezTo>
                  <a:cubicBezTo>
                    <a:pt x="266310" y="212761"/>
                    <a:pt x="263259" y="209828"/>
                    <a:pt x="259474" y="208261"/>
                  </a:cubicBezTo>
                  <a:lnTo>
                    <a:pt x="248417" y="208261"/>
                  </a:lnTo>
                  <a:lnTo>
                    <a:pt x="241819" y="205534"/>
                  </a:lnTo>
                  <a:cubicBezTo>
                    <a:pt x="241819" y="205534"/>
                    <a:pt x="250038" y="196983"/>
                    <a:pt x="248675" y="189096"/>
                  </a:cubicBezTo>
                  <a:cubicBezTo>
                    <a:pt x="247311" y="181209"/>
                    <a:pt x="240677" y="176860"/>
                    <a:pt x="237876" y="182609"/>
                  </a:cubicBezTo>
                  <a:cubicBezTo>
                    <a:pt x="235075" y="188359"/>
                    <a:pt x="234522" y="192450"/>
                    <a:pt x="229288" y="197610"/>
                  </a:cubicBezTo>
                  <a:cubicBezTo>
                    <a:pt x="223240" y="202998"/>
                    <a:pt x="217760" y="208987"/>
                    <a:pt x="212924" y="215485"/>
                  </a:cubicBezTo>
                  <a:cubicBezTo>
                    <a:pt x="209238" y="221345"/>
                    <a:pt x="199177" y="236420"/>
                    <a:pt x="199177" y="236420"/>
                  </a:cubicBezTo>
                  <a:lnTo>
                    <a:pt x="73275" y="243275"/>
                  </a:lnTo>
                  <a:lnTo>
                    <a:pt x="91925" y="98134"/>
                  </a:lnTo>
                </a:path>
              </a:pathLst>
            </a:custGeom>
            <a:solidFill>
              <a:srgbClr val="263238"/>
            </a:solidFill>
            <a:ln w="3677" cap="rnd">
              <a:solidFill>
                <a:srgbClr val="263238"/>
              </a:solidFill>
              <a:prstDash val="solid"/>
              <a:round/>
            </a:ln>
          </p:spPr>
          <p:txBody>
            <a:bodyPr rtlCol="0" anchor="ctr"/>
            <a:lstStyle/>
            <a:p>
              <a:endParaRPr lang="en-US" dirty="0"/>
            </a:p>
          </p:txBody>
        </p:sp>
        <p:sp>
          <p:nvSpPr>
            <p:cNvPr id="319" name="Freeform: Shape 318">
              <a:extLst>
                <a:ext uri="{FF2B5EF4-FFF2-40B4-BE49-F238E27FC236}">
                  <a16:creationId xmlns:a16="http://schemas.microsoft.com/office/drawing/2014/main" id="{B7B6CFAF-3B02-CF4E-8CA2-9537A07A02D3}"/>
                </a:ext>
              </a:extLst>
            </p:cNvPr>
            <p:cNvSpPr/>
            <p:nvPr/>
          </p:nvSpPr>
          <p:spPr>
            <a:xfrm>
              <a:off x="1226904" y="2798955"/>
              <a:ext cx="268158" cy="136147"/>
            </a:xfrm>
            <a:custGeom>
              <a:avLst/>
              <a:gdLst>
                <a:gd name="connsiteX0" fmla="*/ 267500 w 268158"/>
                <a:gd name="connsiteY0" fmla="*/ 38029 h 136147"/>
                <a:gd name="connsiteX1" fmla="*/ 258950 w 268158"/>
                <a:gd name="connsiteY1" fmla="*/ 29810 h 136147"/>
                <a:gd name="connsiteX2" fmla="*/ 247893 w 268158"/>
                <a:gd name="connsiteY2" fmla="*/ 29810 h 136147"/>
                <a:gd name="connsiteX3" fmla="*/ 241295 w 268158"/>
                <a:gd name="connsiteY3" fmla="*/ 27082 h 136147"/>
                <a:gd name="connsiteX4" fmla="*/ 248151 w 268158"/>
                <a:gd name="connsiteY4" fmla="*/ 10645 h 136147"/>
                <a:gd name="connsiteX5" fmla="*/ 237352 w 268158"/>
                <a:gd name="connsiteY5" fmla="*/ 4158 h 136147"/>
                <a:gd name="connsiteX6" fmla="*/ 228764 w 268158"/>
                <a:gd name="connsiteY6" fmla="*/ 19158 h 136147"/>
                <a:gd name="connsiteX7" fmla="*/ 212400 w 268158"/>
                <a:gd name="connsiteY7" fmla="*/ 37034 h 136147"/>
                <a:gd name="connsiteX8" fmla="*/ 198653 w 268158"/>
                <a:gd name="connsiteY8" fmla="*/ 57968 h 136147"/>
                <a:gd name="connsiteX9" fmla="*/ 72751 w 268158"/>
                <a:gd name="connsiteY9" fmla="*/ 64823 h 136147"/>
                <a:gd name="connsiteX10" fmla="*/ 81081 w 268158"/>
                <a:gd name="connsiteY10" fmla="*/ 1615 h 136147"/>
                <a:gd name="connsiteX11" fmla="*/ 10390 w 268158"/>
                <a:gd name="connsiteY11" fmla="*/ -7 h 136147"/>
                <a:gd name="connsiteX12" fmla="*/ 550 w 268158"/>
                <a:gd name="connsiteY12" fmla="*/ 135698 h 136147"/>
                <a:gd name="connsiteX13" fmla="*/ 191871 w 268158"/>
                <a:gd name="connsiteY13" fmla="*/ 87195 h 136147"/>
                <a:gd name="connsiteX14" fmla="*/ 250841 w 268158"/>
                <a:gd name="connsiteY14" fmla="*/ 82367 h 136147"/>
                <a:gd name="connsiteX15" fmla="*/ 262672 w 268158"/>
                <a:gd name="connsiteY15" fmla="*/ 67993 h 136147"/>
                <a:gd name="connsiteX16" fmla="*/ 262672 w 268158"/>
                <a:gd name="connsiteY16" fmla="*/ 53619 h 136147"/>
                <a:gd name="connsiteX17" fmla="*/ 267500 w 268158"/>
                <a:gd name="connsiteY17" fmla="*/ 38029 h 13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8158" h="136147">
                  <a:moveTo>
                    <a:pt x="267500" y="38029"/>
                  </a:moveTo>
                  <a:cubicBezTo>
                    <a:pt x="265786" y="34310"/>
                    <a:pt x="262735" y="31376"/>
                    <a:pt x="258950" y="29810"/>
                  </a:cubicBezTo>
                  <a:lnTo>
                    <a:pt x="247893" y="29810"/>
                  </a:lnTo>
                  <a:lnTo>
                    <a:pt x="241295" y="27082"/>
                  </a:lnTo>
                  <a:cubicBezTo>
                    <a:pt x="241295" y="27082"/>
                    <a:pt x="249514" y="18532"/>
                    <a:pt x="248151" y="10645"/>
                  </a:cubicBezTo>
                  <a:cubicBezTo>
                    <a:pt x="246787" y="2757"/>
                    <a:pt x="240153" y="-1592"/>
                    <a:pt x="237352" y="4158"/>
                  </a:cubicBezTo>
                  <a:cubicBezTo>
                    <a:pt x="234551" y="9907"/>
                    <a:pt x="233998" y="13999"/>
                    <a:pt x="228764" y="19158"/>
                  </a:cubicBezTo>
                  <a:cubicBezTo>
                    <a:pt x="222716" y="24547"/>
                    <a:pt x="217236" y="30536"/>
                    <a:pt x="212400" y="37034"/>
                  </a:cubicBezTo>
                  <a:cubicBezTo>
                    <a:pt x="208714" y="42894"/>
                    <a:pt x="198653" y="57968"/>
                    <a:pt x="198653" y="57968"/>
                  </a:cubicBezTo>
                  <a:lnTo>
                    <a:pt x="72751" y="64823"/>
                  </a:lnTo>
                  <a:lnTo>
                    <a:pt x="81081" y="1615"/>
                  </a:lnTo>
                  <a:lnTo>
                    <a:pt x="10390" y="-7"/>
                  </a:lnTo>
                  <a:cubicBezTo>
                    <a:pt x="3940" y="66335"/>
                    <a:pt x="-1920" y="134814"/>
                    <a:pt x="550" y="135698"/>
                  </a:cubicBezTo>
                  <a:cubicBezTo>
                    <a:pt x="17135" y="141558"/>
                    <a:pt x="191871" y="87195"/>
                    <a:pt x="191871" y="87195"/>
                  </a:cubicBezTo>
                  <a:cubicBezTo>
                    <a:pt x="191871" y="87195"/>
                    <a:pt x="245939" y="83510"/>
                    <a:pt x="250841" y="82367"/>
                  </a:cubicBezTo>
                  <a:cubicBezTo>
                    <a:pt x="255743" y="81225"/>
                    <a:pt x="263004" y="72748"/>
                    <a:pt x="262672" y="67993"/>
                  </a:cubicBezTo>
                  <a:cubicBezTo>
                    <a:pt x="262340" y="63239"/>
                    <a:pt x="262672" y="53619"/>
                    <a:pt x="262672" y="53619"/>
                  </a:cubicBezTo>
                  <a:cubicBezTo>
                    <a:pt x="262672" y="53619"/>
                    <a:pt x="270338" y="44221"/>
                    <a:pt x="267500" y="38029"/>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5251" name="Freeform: Shape 5250">
              <a:extLst>
                <a:ext uri="{FF2B5EF4-FFF2-40B4-BE49-F238E27FC236}">
                  <a16:creationId xmlns:a16="http://schemas.microsoft.com/office/drawing/2014/main" id="{21F10D50-13E7-3B2E-13C0-87EBAF53FDD2}"/>
                </a:ext>
              </a:extLst>
            </p:cNvPr>
            <p:cNvSpPr/>
            <p:nvPr/>
          </p:nvSpPr>
          <p:spPr>
            <a:xfrm>
              <a:off x="1461181" y="2900236"/>
              <a:ext cx="31802" cy="38473"/>
            </a:xfrm>
            <a:custGeom>
              <a:avLst/>
              <a:gdLst>
                <a:gd name="connsiteX0" fmla="*/ 27584 w 31802"/>
                <a:gd name="connsiteY0" fmla="*/ -7 h 38473"/>
                <a:gd name="connsiteX1" fmla="*/ 9709 w 31802"/>
                <a:gd name="connsiteY1" fmla="*/ 7364 h 38473"/>
                <a:gd name="connsiteX2" fmla="*/ 1268 w 31802"/>
                <a:gd name="connsiteY2" fmla="*/ 38434 h 38473"/>
                <a:gd name="connsiteX3" fmla="*/ 15384 w 31802"/>
                <a:gd name="connsiteY3" fmla="*/ 18679 h 38473"/>
                <a:gd name="connsiteX4" fmla="*/ 27584 w 31802"/>
                <a:gd name="connsiteY4" fmla="*/ -7 h 3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02" h="38473">
                  <a:moveTo>
                    <a:pt x="27584" y="-7"/>
                  </a:moveTo>
                  <a:cubicBezTo>
                    <a:pt x="27584" y="-7"/>
                    <a:pt x="13468" y="2831"/>
                    <a:pt x="9709" y="7364"/>
                  </a:cubicBezTo>
                  <a:cubicBezTo>
                    <a:pt x="5949" y="11898"/>
                    <a:pt x="-3449" y="37476"/>
                    <a:pt x="1268" y="38434"/>
                  </a:cubicBezTo>
                  <a:cubicBezTo>
                    <a:pt x="5986" y="39393"/>
                    <a:pt x="15384" y="18679"/>
                    <a:pt x="15384" y="18679"/>
                  </a:cubicBezTo>
                  <a:cubicBezTo>
                    <a:pt x="15384" y="18679"/>
                    <a:pt x="41774" y="5632"/>
                    <a:pt x="27584" y="-7"/>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47" name="Freeform: Shape 346">
              <a:extLst>
                <a:ext uri="{FF2B5EF4-FFF2-40B4-BE49-F238E27FC236}">
                  <a16:creationId xmlns:a16="http://schemas.microsoft.com/office/drawing/2014/main" id="{10665293-6778-3D18-FD2A-8079B5F7F2C6}"/>
                </a:ext>
              </a:extLst>
            </p:cNvPr>
            <p:cNvSpPr/>
            <p:nvPr/>
          </p:nvSpPr>
          <p:spPr>
            <a:xfrm>
              <a:off x="1471226" y="2900269"/>
              <a:ext cx="27686" cy="38503"/>
            </a:xfrm>
            <a:custGeom>
              <a:avLst/>
              <a:gdLst>
                <a:gd name="connsiteX0" fmla="*/ 23841 w 27686"/>
                <a:gd name="connsiteY0" fmla="*/ 34 h 38503"/>
                <a:gd name="connsiteX1" fmla="*/ 14406 w 27686"/>
                <a:gd name="connsiteY1" fmla="*/ 1840 h 38503"/>
                <a:gd name="connsiteX2" fmla="*/ 475 w 27686"/>
                <a:gd name="connsiteY2" fmla="*/ 28856 h 38503"/>
                <a:gd name="connsiteX3" fmla="*/ 4160 w 27686"/>
                <a:gd name="connsiteY3" fmla="*/ 38291 h 38503"/>
                <a:gd name="connsiteX4" fmla="*/ 23952 w 27686"/>
                <a:gd name="connsiteY4" fmla="*/ 15329 h 38503"/>
                <a:gd name="connsiteX5" fmla="*/ 23841 w 27686"/>
                <a:gd name="connsiteY5" fmla="*/ 34 h 3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86" h="38503">
                  <a:moveTo>
                    <a:pt x="23841" y="34"/>
                  </a:moveTo>
                  <a:cubicBezTo>
                    <a:pt x="20594" y="-180"/>
                    <a:pt x="17347" y="443"/>
                    <a:pt x="14406" y="1840"/>
                  </a:cubicBezTo>
                  <a:cubicBezTo>
                    <a:pt x="10352" y="4088"/>
                    <a:pt x="1801" y="23438"/>
                    <a:pt x="475" y="28856"/>
                  </a:cubicBezTo>
                  <a:cubicBezTo>
                    <a:pt x="-852" y="34274"/>
                    <a:pt x="475" y="39618"/>
                    <a:pt x="4160" y="38291"/>
                  </a:cubicBezTo>
                  <a:cubicBezTo>
                    <a:pt x="7846" y="36964"/>
                    <a:pt x="20377" y="17578"/>
                    <a:pt x="23952" y="15329"/>
                  </a:cubicBezTo>
                  <a:cubicBezTo>
                    <a:pt x="27527" y="13081"/>
                    <a:pt x="30144" y="108"/>
                    <a:pt x="23841" y="34"/>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48" name="Freeform: Shape 347">
              <a:extLst>
                <a:ext uri="{FF2B5EF4-FFF2-40B4-BE49-F238E27FC236}">
                  <a16:creationId xmlns:a16="http://schemas.microsoft.com/office/drawing/2014/main" id="{297DB3FD-F05B-8042-18CB-C4E1D486BB4B}"/>
                </a:ext>
              </a:extLst>
            </p:cNvPr>
            <p:cNvSpPr/>
            <p:nvPr/>
          </p:nvSpPr>
          <p:spPr>
            <a:xfrm>
              <a:off x="1482616" y="2897077"/>
              <a:ext cx="22852" cy="36399"/>
            </a:xfrm>
            <a:custGeom>
              <a:avLst/>
              <a:gdLst>
                <a:gd name="connsiteX0" fmla="*/ 22366 w 22852"/>
                <a:gd name="connsiteY0" fmla="*/ 3226 h 36399"/>
                <a:gd name="connsiteX1" fmla="*/ 15223 w 22852"/>
                <a:gd name="connsiteY1" fmla="*/ 454 h 36399"/>
                <a:gd name="connsiteX2" fmla="*/ 12452 w 22852"/>
                <a:gd name="connsiteY2" fmla="*/ 3226 h 36399"/>
                <a:gd name="connsiteX3" fmla="*/ 326 w 22852"/>
                <a:gd name="connsiteY3" fmla="*/ 36065 h 36399"/>
                <a:gd name="connsiteX4" fmla="*/ 11567 w 22852"/>
                <a:gd name="connsiteY4" fmla="*/ 27993 h 36399"/>
                <a:gd name="connsiteX5" fmla="*/ 22366 w 22852"/>
                <a:gd name="connsiteY5" fmla="*/ 3226 h 3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52" h="36399">
                  <a:moveTo>
                    <a:pt x="22366" y="3226"/>
                  </a:moveTo>
                  <a:cubicBezTo>
                    <a:pt x="21157" y="487"/>
                    <a:pt x="17962" y="-751"/>
                    <a:pt x="15223" y="454"/>
                  </a:cubicBezTo>
                  <a:cubicBezTo>
                    <a:pt x="13985" y="999"/>
                    <a:pt x="12997" y="1987"/>
                    <a:pt x="12452" y="3226"/>
                  </a:cubicBezTo>
                  <a:cubicBezTo>
                    <a:pt x="7071" y="10892"/>
                    <a:pt x="-1922" y="34296"/>
                    <a:pt x="326" y="36065"/>
                  </a:cubicBezTo>
                  <a:cubicBezTo>
                    <a:pt x="2574" y="37834"/>
                    <a:pt x="7955" y="32047"/>
                    <a:pt x="11567" y="27993"/>
                  </a:cubicBezTo>
                  <a:cubicBezTo>
                    <a:pt x="15179" y="23939"/>
                    <a:pt x="25057" y="13582"/>
                    <a:pt x="22366" y="3226"/>
                  </a:cubicBezTo>
                  <a:close/>
                </a:path>
              </a:pathLst>
            </a:custGeom>
            <a:solidFill>
              <a:srgbClr val="FFFFFF"/>
            </a:solidFill>
            <a:ln w="3677" cap="rnd">
              <a:solidFill>
                <a:srgbClr val="263238"/>
              </a:solidFill>
              <a:prstDash val="solid"/>
              <a:round/>
            </a:ln>
          </p:spPr>
          <p:txBody>
            <a:bodyPr rtlCol="0" anchor="ctr"/>
            <a:lstStyle/>
            <a:p>
              <a:endParaRPr lang="en-US" dirty="0"/>
            </a:p>
          </p:txBody>
        </p:sp>
        <p:sp>
          <p:nvSpPr>
            <p:cNvPr id="353" name="Freeform: Shape 352">
              <a:extLst>
                <a:ext uri="{FF2B5EF4-FFF2-40B4-BE49-F238E27FC236}">
                  <a16:creationId xmlns:a16="http://schemas.microsoft.com/office/drawing/2014/main" id="{5F6B1652-5B42-C934-A245-9E42C553E2A6}"/>
                </a:ext>
              </a:extLst>
            </p:cNvPr>
            <p:cNvSpPr/>
            <p:nvPr/>
          </p:nvSpPr>
          <p:spPr>
            <a:xfrm>
              <a:off x="1499422" y="2898720"/>
              <a:ext cx="17270" cy="29978"/>
            </a:xfrm>
            <a:custGeom>
              <a:avLst/>
              <a:gdLst>
                <a:gd name="connsiteX0" fmla="*/ 17243 w 17270"/>
                <a:gd name="connsiteY0" fmla="*/ 2505 h 29978"/>
                <a:gd name="connsiteX1" fmla="*/ 5560 w 17270"/>
                <a:gd name="connsiteY1" fmla="*/ 1584 h 29978"/>
                <a:gd name="connsiteX2" fmla="*/ 142 w 17270"/>
                <a:gd name="connsiteY2" fmla="*/ 29484 h 29978"/>
                <a:gd name="connsiteX3" fmla="*/ 9614 w 17270"/>
                <a:gd name="connsiteY3" fmla="*/ 24103 h 29978"/>
                <a:gd name="connsiteX4" fmla="*/ 17243 w 17270"/>
                <a:gd name="connsiteY4" fmla="*/ 2505 h 29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0" h="29978">
                  <a:moveTo>
                    <a:pt x="17243" y="2505"/>
                  </a:moveTo>
                  <a:cubicBezTo>
                    <a:pt x="17243" y="2505"/>
                    <a:pt x="9172" y="-2471"/>
                    <a:pt x="5560" y="1584"/>
                  </a:cubicBezTo>
                  <a:cubicBezTo>
                    <a:pt x="1948" y="5638"/>
                    <a:pt x="-743" y="27383"/>
                    <a:pt x="142" y="29484"/>
                  </a:cubicBezTo>
                  <a:cubicBezTo>
                    <a:pt x="1026" y="31585"/>
                    <a:pt x="8250" y="26351"/>
                    <a:pt x="9614" y="24103"/>
                  </a:cubicBezTo>
                  <a:cubicBezTo>
                    <a:pt x="10978" y="21855"/>
                    <a:pt x="17243" y="2505"/>
                    <a:pt x="17243" y="2505"/>
                  </a:cubicBezTo>
                  <a:close/>
                </a:path>
              </a:pathLst>
            </a:custGeom>
            <a:solidFill>
              <a:srgbClr val="FFFFFF"/>
            </a:solidFill>
            <a:ln w="3677" cap="rnd">
              <a:solidFill>
                <a:srgbClr val="263238"/>
              </a:solidFill>
              <a:prstDash val="solid"/>
              <a:round/>
            </a:ln>
          </p:spPr>
          <p:txBody>
            <a:bodyPr rtlCol="0" anchor="ctr"/>
            <a:lstStyle/>
            <a:p>
              <a:endParaRPr lang="en-US" dirty="0"/>
            </a:p>
          </p:txBody>
        </p:sp>
      </p:grpSp>
      <p:sp>
        <p:nvSpPr>
          <p:cNvPr id="350" name="TextBox 349">
            <a:extLst>
              <a:ext uri="{FF2B5EF4-FFF2-40B4-BE49-F238E27FC236}">
                <a16:creationId xmlns:a16="http://schemas.microsoft.com/office/drawing/2014/main" id="{243E5F5A-2FE7-46A0-E259-89CA572F9430}"/>
              </a:ext>
            </a:extLst>
          </p:cNvPr>
          <p:cNvSpPr txBox="1"/>
          <p:nvPr/>
        </p:nvSpPr>
        <p:spPr>
          <a:xfrm>
            <a:off x="884572" y="3817945"/>
            <a:ext cx="3255561" cy="1577029"/>
          </a:xfrm>
          <a:prstGeom prst="rect">
            <a:avLst/>
          </a:prstGeom>
          <a:noFill/>
        </p:spPr>
        <p:txBody>
          <a:bodyPr wrap="square" lIns="0" tIns="0" rIns="0" bIns="0" rtlCol="0" anchor="ctr">
            <a:noAutofit/>
          </a:bodyPr>
          <a:lstStyle/>
          <a:p>
            <a:r>
              <a:rPr lang="en-US" sz="2400" b="1" dirty="0">
                <a:latin typeface="Calibri" panose="020F0502020204030204" pitchFamily="34" charset="0"/>
                <a:cs typeface="Calibri" panose="020F0502020204030204" pitchFamily="34" charset="0"/>
              </a:rPr>
              <a:t>GROUP: C</a:t>
            </a:r>
          </a:p>
        </p:txBody>
      </p:sp>
      <p:sp>
        <p:nvSpPr>
          <p:cNvPr id="351" name="TextBox 350">
            <a:extLst>
              <a:ext uri="{FF2B5EF4-FFF2-40B4-BE49-F238E27FC236}">
                <a16:creationId xmlns:a16="http://schemas.microsoft.com/office/drawing/2014/main" id="{273EFAFA-F7BE-0063-46CB-60FAB59C843B}"/>
              </a:ext>
            </a:extLst>
          </p:cNvPr>
          <p:cNvSpPr txBox="1"/>
          <p:nvPr/>
        </p:nvSpPr>
        <p:spPr>
          <a:xfrm>
            <a:off x="841440" y="3828701"/>
            <a:ext cx="3211945" cy="529797"/>
          </a:xfrm>
          <a:prstGeom prst="rect">
            <a:avLst/>
          </a:prstGeom>
          <a:noFill/>
        </p:spPr>
        <p:txBody>
          <a:bodyPr wrap="square" lIns="0" tIns="45720" rIns="91440" bIns="45720" rtlCol="0" anchor="t">
            <a:noAutofit/>
          </a:bodyPr>
          <a:lstStyle/>
          <a:p>
            <a:r>
              <a:rPr lang="en-US" b="1" dirty="0">
                <a:latin typeface="Calibri"/>
                <a:cs typeface="Segoe UI"/>
              </a:rPr>
              <a:t>BDM 1043 BIG DATA FUNDAMENTALS</a:t>
            </a:r>
            <a:endParaRPr lang="en-US" b="1" dirty="0">
              <a:latin typeface="Calibri"/>
              <a:cs typeface="Segoe UI" panose="020B0502040204020203" pitchFamily="34" charset="0"/>
            </a:endParaRPr>
          </a:p>
        </p:txBody>
      </p:sp>
      <p:sp>
        <p:nvSpPr>
          <p:cNvPr id="583" name="TextBox 582">
            <a:extLst>
              <a:ext uri="{FF2B5EF4-FFF2-40B4-BE49-F238E27FC236}">
                <a16:creationId xmlns:a16="http://schemas.microsoft.com/office/drawing/2014/main" id="{7E68E441-D4F0-5870-34F7-F7FF187C9BD8}"/>
              </a:ext>
            </a:extLst>
          </p:cNvPr>
          <p:cNvSpPr txBox="1"/>
          <p:nvPr/>
        </p:nvSpPr>
        <p:spPr>
          <a:xfrm>
            <a:off x="4938493" y="2288785"/>
            <a:ext cx="3334701" cy="338554"/>
          </a:xfrm>
          <a:prstGeom prst="rect">
            <a:avLst/>
          </a:prstGeom>
          <a:gradFill>
            <a:gsLst>
              <a:gs pos="100000">
                <a:srgbClr val="E3E9E9">
                  <a:alpha val="0"/>
                </a:srgbClr>
              </a:gs>
              <a:gs pos="0">
                <a:srgbClr val="E3E9E9">
                  <a:alpha val="25000"/>
                </a:srgbClr>
              </a:gs>
            </a:gsLst>
            <a:lin ang="0" scaled="0"/>
          </a:gra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latin typeface="Calibri" panose="020F0502020204030204" pitchFamily="34" charset="0"/>
                <a:cs typeface="Calibri" panose="020F0502020204030204" pitchFamily="34" charset="0"/>
              </a:rPr>
              <a:t>ROCHAN MEHTA</a:t>
            </a:r>
          </a:p>
        </p:txBody>
      </p:sp>
      <p:sp>
        <p:nvSpPr>
          <p:cNvPr id="586" name="TextBox 585">
            <a:extLst>
              <a:ext uri="{FF2B5EF4-FFF2-40B4-BE49-F238E27FC236}">
                <a16:creationId xmlns:a16="http://schemas.microsoft.com/office/drawing/2014/main" id="{E7A6BC5C-FD6F-93EA-8805-FFFADD419BAA}"/>
              </a:ext>
            </a:extLst>
          </p:cNvPr>
          <p:cNvSpPr txBox="1"/>
          <p:nvPr/>
        </p:nvSpPr>
        <p:spPr>
          <a:xfrm>
            <a:off x="4948847" y="2951872"/>
            <a:ext cx="3208886" cy="338554"/>
          </a:xfrm>
          <a:prstGeom prst="rect">
            <a:avLst/>
          </a:prstGeom>
          <a:gradFill>
            <a:gsLst>
              <a:gs pos="100000">
                <a:srgbClr val="E3E9E9">
                  <a:alpha val="0"/>
                </a:srgbClr>
              </a:gs>
              <a:gs pos="0">
                <a:srgbClr val="E3E9E9">
                  <a:alpha val="25000"/>
                </a:srgbClr>
              </a:gs>
            </a:gsLst>
            <a:lin ang="0" scaled="0"/>
          </a:gra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cs typeface="Calibri" panose="020F0502020204030204" pitchFamily="34" charset="0"/>
              </a:rPr>
              <a:t>SARATHCHANDRAN SANTHOSH</a:t>
            </a:r>
            <a:endParaRPr kumimoji="0" lang="en-US" sz="1600" b="1"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591" name="TextBox 590">
            <a:extLst>
              <a:ext uri="{FF2B5EF4-FFF2-40B4-BE49-F238E27FC236}">
                <a16:creationId xmlns:a16="http://schemas.microsoft.com/office/drawing/2014/main" id="{8AF7E179-006C-F027-96ED-7B1000D91465}"/>
              </a:ext>
            </a:extLst>
          </p:cNvPr>
          <p:cNvSpPr txBox="1"/>
          <p:nvPr/>
        </p:nvSpPr>
        <p:spPr>
          <a:xfrm>
            <a:off x="4969281" y="3574115"/>
            <a:ext cx="3222238" cy="338554"/>
          </a:xfrm>
          <a:prstGeom prst="rect">
            <a:avLst/>
          </a:prstGeom>
          <a:gradFill>
            <a:gsLst>
              <a:gs pos="100000">
                <a:srgbClr val="E3E9E9">
                  <a:alpha val="0"/>
                </a:srgbClr>
              </a:gs>
              <a:gs pos="0">
                <a:srgbClr val="E3E9E9">
                  <a:alpha val="25000"/>
                </a:srgbClr>
              </a:gs>
            </a:gsLst>
            <a:lin ang="0" scaled="0"/>
          </a:gra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cs typeface="Calibri" panose="020F0502020204030204" pitchFamily="34" charset="0"/>
              </a:rPr>
              <a:t>KARTHI KUTHALINGAM</a:t>
            </a:r>
            <a:endParaRPr kumimoji="0" lang="en-US" sz="1600" b="1"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594" name="TextBox 593">
            <a:extLst>
              <a:ext uri="{FF2B5EF4-FFF2-40B4-BE49-F238E27FC236}">
                <a16:creationId xmlns:a16="http://schemas.microsoft.com/office/drawing/2014/main" id="{60249558-6F9A-37A9-99A3-1A216D42E8A5}"/>
              </a:ext>
            </a:extLst>
          </p:cNvPr>
          <p:cNvSpPr txBox="1"/>
          <p:nvPr/>
        </p:nvSpPr>
        <p:spPr>
          <a:xfrm>
            <a:off x="4969281" y="4237202"/>
            <a:ext cx="3188452" cy="338554"/>
          </a:xfrm>
          <a:prstGeom prst="rect">
            <a:avLst/>
          </a:prstGeom>
          <a:gradFill>
            <a:gsLst>
              <a:gs pos="100000">
                <a:srgbClr val="E3E9E9">
                  <a:alpha val="0"/>
                </a:srgbClr>
              </a:gs>
              <a:gs pos="0">
                <a:srgbClr val="E3E9E9">
                  <a:alpha val="25000"/>
                </a:srgbClr>
              </a:gs>
            </a:gsLst>
            <a:lin ang="0" scaled="0"/>
          </a:gra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latin typeface="Calibri" panose="020F0502020204030204" pitchFamily="34" charset="0"/>
                <a:cs typeface="Calibri" panose="020F0502020204030204" pitchFamily="34" charset="0"/>
              </a:rPr>
              <a:t>AMRITA GYAWALI</a:t>
            </a:r>
          </a:p>
        </p:txBody>
      </p:sp>
      <p:sp>
        <p:nvSpPr>
          <p:cNvPr id="6" name="TextBox 5">
            <a:extLst>
              <a:ext uri="{FF2B5EF4-FFF2-40B4-BE49-F238E27FC236}">
                <a16:creationId xmlns:a16="http://schemas.microsoft.com/office/drawing/2014/main" id="{F50B3458-3225-9E66-14EF-2F0A036769BC}"/>
              </a:ext>
            </a:extLst>
          </p:cNvPr>
          <p:cNvSpPr txBox="1"/>
          <p:nvPr/>
        </p:nvSpPr>
        <p:spPr>
          <a:xfrm>
            <a:off x="5007730" y="4929281"/>
            <a:ext cx="3334701" cy="338554"/>
          </a:xfrm>
          <a:prstGeom prst="rect">
            <a:avLst/>
          </a:prstGeom>
          <a:gradFill>
            <a:gsLst>
              <a:gs pos="100000">
                <a:srgbClr val="E3E9E9">
                  <a:alpha val="0"/>
                </a:srgbClr>
              </a:gs>
              <a:gs pos="0">
                <a:srgbClr val="E3E9E9">
                  <a:alpha val="25000"/>
                </a:srgbClr>
              </a:gs>
            </a:gsLst>
            <a:lin ang="0" scaled="0"/>
          </a:gra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cs typeface="Calibri" panose="020F0502020204030204" pitchFamily="34" charset="0"/>
              </a:rPr>
              <a:t>NAVNEET KAUR</a:t>
            </a:r>
            <a:endParaRPr kumimoji="0" lang="en-US" sz="1600" b="1"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556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148EF-A19F-C58D-30A1-14FAFE9B7C26}"/>
              </a:ext>
            </a:extLst>
          </p:cNvPr>
          <p:cNvPicPr>
            <a:picLocks noChangeAspect="1"/>
          </p:cNvPicPr>
          <p:nvPr/>
        </p:nvPicPr>
        <p:blipFill rotWithShape="1">
          <a:blip r:embed="rId2"/>
          <a:srcRect b="1747"/>
          <a:stretch/>
        </p:blipFill>
        <p:spPr>
          <a:xfrm>
            <a:off x="20" y="10"/>
            <a:ext cx="12191980" cy="6857990"/>
          </a:xfrm>
          <a:prstGeom prst="rect">
            <a:avLst/>
          </a:prstGeom>
        </p:spPr>
      </p:pic>
    </p:spTree>
    <p:extLst>
      <p:ext uri="{BB962C8B-B14F-4D97-AF65-F5344CB8AC3E}">
        <p14:creationId xmlns:p14="http://schemas.microsoft.com/office/powerpoint/2010/main" val="216042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8127AC-56C9-810A-4822-DD32953D4451}"/>
              </a:ext>
            </a:extLst>
          </p:cNvPr>
          <p:cNvPicPr>
            <a:picLocks noChangeAspect="1"/>
          </p:cNvPicPr>
          <p:nvPr/>
        </p:nvPicPr>
        <p:blipFill rotWithShape="1">
          <a:blip r:embed="rId2"/>
          <a:srcRect/>
          <a:stretch/>
        </p:blipFill>
        <p:spPr>
          <a:xfrm>
            <a:off x="0" y="0"/>
            <a:ext cx="12192000" cy="6858000"/>
          </a:xfrm>
          <a:prstGeom prst="rect">
            <a:avLst/>
          </a:prstGeom>
        </p:spPr>
      </p:pic>
    </p:spTree>
    <p:extLst>
      <p:ext uri="{BB962C8B-B14F-4D97-AF65-F5344CB8AC3E}">
        <p14:creationId xmlns:p14="http://schemas.microsoft.com/office/powerpoint/2010/main" val="775791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9C4F-5C28-E128-E4F9-A79FDEE39D4B}"/>
              </a:ext>
            </a:extLst>
          </p:cNvPr>
          <p:cNvPicPr>
            <a:picLocks noChangeAspect="1"/>
          </p:cNvPicPr>
          <p:nvPr/>
        </p:nvPicPr>
        <p:blipFill rotWithShape="1">
          <a:blip r:embed="rId2"/>
          <a:srcRect/>
          <a:stretch/>
        </p:blipFill>
        <p:spPr>
          <a:xfrm>
            <a:off x="0" y="0"/>
            <a:ext cx="12192000" cy="6858000"/>
          </a:xfrm>
          <a:prstGeom prst="rect">
            <a:avLst/>
          </a:prstGeom>
        </p:spPr>
      </p:pic>
    </p:spTree>
    <p:extLst>
      <p:ext uri="{BB962C8B-B14F-4D97-AF65-F5344CB8AC3E}">
        <p14:creationId xmlns:p14="http://schemas.microsoft.com/office/powerpoint/2010/main" val="3624991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id="{2AE215A2-BB6D-98CC-F634-FAA0460974B2}"/>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3765444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121FD3-D262-C8AF-1715-AA181BE04EB1}"/>
              </a:ext>
            </a:extLst>
          </p:cNvPr>
          <p:cNvPicPr>
            <a:picLocks noChangeAspect="1"/>
          </p:cNvPicPr>
          <p:nvPr/>
        </p:nvPicPr>
        <p:blipFill rotWithShape="1">
          <a:blip r:embed="rId2"/>
          <a:srcRect t="18977"/>
          <a:stretch/>
        </p:blipFill>
        <p:spPr>
          <a:xfrm>
            <a:off x="7369386" y="1576408"/>
            <a:ext cx="3446097" cy="407609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B8DB236C-AF8D-5681-FEC2-F04E517AE4BC}"/>
              </a:ext>
            </a:extLst>
          </p:cNvPr>
          <p:cNvPicPr>
            <a:picLocks noChangeAspect="1"/>
          </p:cNvPicPr>
          <p:nvPr/>
        </p:nvPicPr>
        <p:blipFill>
          <a:blip r:embed="rId3"/>
          <a:stretch>
            <a:fillRect/>
          </a:stretch>
        </p:blipFill>
        <p:spPr>
          <a:xfrm>
            <a:off x="1469389" y="1939759"/>
            <a:ext cx="4164832" cy="3217333"/>
          </a:xfrm>
          <a:prstGeom prst="rect">
            <a:avLst/>
          </a:prstGeom>
          <a:ln>
            <a:noFill/>
          </a:ln>
          <a:effectLst>
            <a:outerShdw blurRad="292100" dist="139700" dir="2700000" algn="tl" rotWithShape="0">
              <a:srgbClr val="333333">
                <a:alpha val="65000"/>
              </a:srgbClr>
            </a:outerShdw>
          </a:effectLst>
        </p:spPr>
      </p:pic>
      <p:sp>
        <p:nvSpPr>
          <p:cNvPr id="10" name="Arrow: Right 9">
            <a:extLst>
              <a:ext uri="{FF2B5EF4-FFF2-40B4-BE49-F238E27FC236}">
                <a16:creationId xmlns:a16="http://schemas.microsoft.com/office/drawing/2014/main" id="{4A9CF8C8-3B55-BA14-D24C-26E74AE15E76}"/>
              </a:ext>
            </a:extLst>
          </p:cNvPr>
          <p:cNvSpPr/>
          <p:nvPr/>
        </p:nvSpPr>
        <p:spPr>
          <a:xfrm>
            <a:off x="6246165" y="3322331"/>
            <a:ext cx="511277" cy="2095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0344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Shape 5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86C9C38E-21BB-CBC1-CE19-8892B81A0FCC}"/>
              </a:ext>
            </a:extLst>
          </p:cNvPr>
          <p:cNvPicPr>
            <a:picLocks noChangeAspect="1"/>
          </p:cNvPicPr>
          <p:nvPr/>
        </p:nvPicPr>
        <p:blipFill>
          <a:blip r:embed="rId3"/>
          <a:stretch>
            <a:fillRect/>
          </a:stretch>
        </p:blipFill>
        <p:spPr>
          <a:xfrm>
            <a:off x="368631" y="1003987"/>
            <a:ext cx="7293272" cy="4850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98A6EF05-A142-EB71-F063-A0B591EB6B48}"/>
              </a:ext>
            </a:extLst>
          </p:cNvPr>
          <p:cNvSpPr txBox="1"/>
          <p:nvPr/>
        </p:nvSpPr>
        <p:spPr>
          <a:xfrm>
            <a:off x="7878225" y="2837329"/>
            <a:ext cx="3945144"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a:solidFill>
                  <a:srgbClr val="FFFFFF"/>
                </a:solidFill>
              </a:rPr>
              <a:t>Table Relationships automatically deduced by Power BI</a:t>
            </a:r>
          </a:p>
        </p:txBody>
      </p:sp>
    </p:spTree>
    <p:extLst>
      <p:ext uri="{BB962C8B-B14F-4D97-AF65-F5344CB8AC3E}">
        <p14:creationId xmlns:p14="http://schemas.microsoft.com/office/powerpoint/2010/main" val="150441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FF60B97-5EB1-411D-9287-82F79E225F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D674D93F-5BDC-4ACB-A8CA-7E98165118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8928BCD-A664-442D-ABA1-C3CFBED999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BA984793-63CC-45CB-A884-996FAAC23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2F0C28C5-1A58-4CFD-AE80-A035DCD73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95D7054E-4DD9-45B4-9774-43146D6C7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B82025D2-80F5-4523-8D68-3831F8711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BC890E5E-6997-4B43-8F03-33C4CA22B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A8F61413-378E-434E-BB32-C83A8B826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22FCA4F9-826F-46CC-97AA-E951F199A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96E65488-263B-49DE-A257-2F1775214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a:xfrm>
            <a:off x="4159225" y="609600"/>
            <a:ext cx="5114776" cy="1320800"/>
          </a:xfrm>
        </p:spPr>
        <p:txBody>
          <a:bodyPr vert="horz" lIns="91440" tIns="45720" rIns="91440" bIns="45720" rtlCol="0" anchor="t">
            <a:normAutofit/>
          </a:bodyPr>
          <a:lstStyle/>
          <a:p>
            <a:r>
              <a:rPr lang="en-US" dirty="0"/>
              <a:t>Reports</a:t>
            </a:r>
          </a:p>
        </p:txBody>
      </p:sp>
      <p:pic>
        <p:nvPicPr>
          <p:cNvPr id="11" name="Picture 10">
            <a:extLst>
              <a:ext uri="{FF2B5EF4-FFF2-40B4-BE49-F238E27FC236}">
                <a16:creationId xmlns:a16="http://schemas.microsoft.com/office/drawing/2014/main" id="{1C9897FF-D34A-C4C5-7B98-50B59BA923CF}"/>
              </a:ext>
            </a:extLst>
          </p:cNvPr>
          <p:cNvPicPr>
            <a:picLocks noChangeAspect="1"/>
          </p:cNvPicPr>
          <p:nvPr/>
        </p:nvPicPr>
        <p:blipFill rotWithShape="1">
          <a:blip r:embed="rId2">
            <a:alphaModFix/>
          </a:blip>
          <a:srcRect l="11111" r="2591" b="-1"/>
          <a:stretch/>
        </p:blipFill>
        <p:spPr>
          <a:xfrm>
            <a:off x="509136" y="10"/>
            <a:ext cx="3517876" cy="2282808"/>
          </a:xfrm>
          <a:custGeom>
            <a:avLst/>
            <a:gdLst/>
            <a:ahLst/>
            <a:cxnLst/>
            <a:rect l="l" t="t" r="r" b="b"/>
            <a:pathLst>
              <a:path w="3517876" h="2282818">
                <a:moveTo>
                  <a:pt x="339471" y="0"/>
                </a:moveTo>
                <a:lnTo>
                  <a:pt x="3517876" y="0"/>
                </a:lnTo>
                <a:lnTo>
                  <a:pt x="3471247" y="312174"/>
                </a:lnTo>
                <a:lnTo>
                  <a:pt x="3471133" y="312174"/>
                </a:lnTo>
                <a:lnTo>
                  <a:pt x="3176778" y="2282818"/>
                </a:lnTo>
                <a:lnTo>
                  <a:pt x="0" y="2282818"/>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E400714-3822-92CC-D415-ABBDBAF8040F}"/>
              </a:ext>
            </a:extLst>
          </p:cNvPr>
          <p:cNvPicPr>
            <a:picLocks noChangeAspect="1"/>
          </p:cNvPicPr>
          <p:nvPr/>
        </p:nvPicPr>
        <p:blipFill rotWithShape="1">
          <a:blip r:embed="rId3">
            <a:alphaModFix/>
          </a:blip>
          <a:srcRect l="143" r="13277" b="5"/>
          <a:stretch/>
        </p:blipFill>
        <p:spPr>
          <a:xfrm>
            <a:off x="169666" y="2289183"/>
            <a:ext cx="3514822" cy="2273270"/>
          </a:xfrm>
          <a:custGeom>
            <a:avLst/>
            <a:gdLst/>
            <a:ahLst/>
            <a:cxnLst/>
            <a:rect l="l" t="t" r="r" b="b"/>
            <a:pathLst>
              <a:path w="3514822" h="2273270">
                <a:moveTo>
                  <a:pt x="338051" y="0"/>
                </a:moveTo>
                <a:lnTo>
                  <a:pt x="3514822" y="0"/>
                </a:lnTo>
                <a:lnTo>
                  <a:pt x="3175264" y="2273270"/>
                </a:lnTo>
                <a:lnTo>
                  <a:pt x="0" y="2273270"/>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DCDF83D1-7100-A15D-4A94-18B4528C1E34}"/>
              </a:ext>
            </a:extLst>
          </p:cNvPr>
          <p:cNvPicPr>
            <a:picLocks noChangeAspect="1"/>
          </p:cNvPicPr>
          <p:nvPr/>
        </p:nvPicPr>
        <p:blipFill rotWithShape="1">
          <a:blip r:embed="rId4">
            <a:alphaModFix/>
          </a:blip>
          <a:srcRect r="18029" b="2"/>
          <a:stretch/>
        </p:blipFill>
        <p:spPr>
          <a:xfrm>
            <a:off x="-10633" y="4565636"/>
            <a:ext cx="3355563" cy="2292364"/>
          </a:xfrm>
          <a:custGeom>
            <a:avLst/>
            <a:gdLst/>
            <a:ahLst/>
            <a:cxnLst/>
            <a:rect l="l" t="t" r="r" b="b"/>
            <a:pathLst>
              <a:path w="3355563" h="2292364">
                <a:moveTo>
                  <a:pt x="180299" y="0"/>
                </a:moveTo>
                <a:lnTo>
                  <a:pt x="3355563" y="0"/>
                </a:lnTo>
                <a:lnTo>
                  <a:pt x="3013153" y="2292364"/>
                </a:lnTo>
                <a:lnTo>
                  <a:pt x="0" y="2292364"/>
                </a:lnTo>
                <a:lnTo>
                  <a:pt x="0" y="1212444"/>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48" name="Isosceles Triangle 30">
            <a:extLst>
              <a:ext uri="{FF2B5EF4-FFF2-40B4-BE49-F238E27FC236}">
                <a16:creationId xmlns:a16="http://schemas.microsoft.com/office/drawing/2014/main" id="{FD076C4F-CB47-4A2D-95A1-9D5E3C2B7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634"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9" name="Straight Connector 34">
            <a:extLst>
              <a:ext uri="{FF2B5EF4-FFF2-40B4-BE49-F238E27FC236}">
                <a16:creationId xmlns:a16="http://schemas.microsoft.com/office/drawing/2014/main" id="{EEAF915B-5344-46DC-8097-7DAF06277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232" y="2282818"/>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0B738F4-B505-468D-996C-FEC3D1CA10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2696" y="4565636"/>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Isosceles Triangle 30">
            <a:extLst>
              <a:ext uri="{FF2B5EF4-FFF2-40B4-BE49-F238E27FC236}">
                <a16:creationId xmlns:a16="http://schemas.microsoft.com/office/drawing/2014/main" id="{6F953D60-C1AF-4BFA-9B22-BFE8F0BA1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2C6BFA80-DBD9-BC72-A682-CF3C0EFC9609}"/>
              </a:ext>
            </a:extLst>
          </p:cNvPr>
          <p:cNvSpPr txBox="1"/>
          <p:nvPr/>
        </p:nvSpPr>
        <p:spPr>
          <a:xfrm>
            <a:off x="3974151" y="1854722"/>
            <a:ext cx="6288037" cy="3880773"/>
          </a:xfrm>
          <a:prstGeom prst="rect">
            <a:avLst/>
          </a:prstGeom>
        </p:spPr>
        <p:txBody>
          <a:bodyPr vert="horz" lIns="91440" tIns="45720" rIns="91440" bIns="45720" rtlCol="0">
            <a:noAutofit/>
          </a:bodyPr>
          <a:lstStyle/>
          <a:p>
            <a:pPr marL="57150">
              <a:lnSpc>
                <a:spcPct val="90000"/>
              </a:lnSpc>
              <a:spcBef>
                <a:spcPts val="1000"/>
              </a:spcBef>
              <a:buClr>
                <a:schemeClr val="accent1"/>
              </a:buClr>
              <a:buSzPct val="80000"/>
            </a:pPr>
            <a:r>
              <a:rPr lang="en-US" dirty="0">
                <a:solidFill>
                  <a:schemeClr val="tx1">
                    <a:lumMod val="75000"/>
                    <a:lumOff val="25000"/>
                  </a:schemeClr>
                </a:solidFill>
              </a:rPr>
              <a:t>We have focused our reports on three major categories.</a:t>
            </a:r>
          </a:p>
          <a:p>
            <a:pPr indent="-22860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285750" indent="-2286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Provincial : This report depicts visualizations focusing on Province based Data.</a:t>
            </a:r>
          </a:p>
          <a:p>
            <a:pPr marL="285750" indent="-22860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285750" indent="-2286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Technician : This report depicts visualizations focusing on Technicians. </a:t>
            </a:r>
          </a:p>
          <a:p>
            <a:pPr marL="285750" indent="-22860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285750" indent="-228600">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WorkOrders: This report depicts visualizations showing trends based on Work Orders. </a:t>
            </a:r>
          </a:p>
          <a:p>
            <a:pPr lvl="1" indent="-22860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784736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1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a:extLst>
              <a:ext uri="{FF2B5EF4-FFF2-40B4-BE49-F238E27FC236}">
                <a16:creationId xmlns:a16="http://schemas.microsoft.com/office/drawing/2014/main" id="{9957454F-0EB5-9B4D-C285-0D259A5835FE}"/>
              </a:ext>
            </a:extLst>
          </p:cNvPr>
          <p:cNvPicPr>
            <a:picLocks noChangeAspect="1"/>
          </p:cNvPicPr>
          <p:nvPr/>
        </p:nvPicPr>
        <p:blipFill rotWithShape="1">
          <a:blip r:embed="rId2"/>
          <a:srcRect r="444"/>
          <a:stretch/>
        </p:blipFill>
        <p:spPr>
          <a:xfrm>
            <a:off x="20" y="1282"/>
            <a:ext cx="12191980" cy="6856718"/>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4844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1">
            <a:extLst>
              <a:ext uri="{FF2B5EF4-FFF2-40B4-BE49-F238E27FC236}">
                <a16:creationId xmlns:a16="http://schemas.microsoft.com/office/drawing/2014/main" id="{DBB1C73D-0EAA-1359-6DBF-42445516BEFA}"/>
              </a:ext>
            </a:extLst>
          </p:cNvPr>
          <p:cNvSpPr>
            <a:spLocks noGrp="1"/>
          </p:cNvSpPr>
          <p:nvPr>
            <p:ph type="title"/>
          </p:nvPr>
        </p:nvSpPr>
        <p:spPr>
          <a:xfrm>
            <a:off x="886579" y="5269329"/>
            <a:ext cx="8288032" cy="1096316"/>
          </a:xfrm>
        </p:spPr>
        <p:txBody>
          <a:bodyPr vert="horz" lIns="91440" tIns="45720" rIns="91440" bIns="45720" rtlCol="0" anchor="b">
            <a:normAutofit/>
          </a:bodyPr>
          <a:lstStyle/>
          <a:p>
            <a:pPr algn="ctr"/>
            <a:r>
              <a:rPr lang="en-US" sz="4400" kern="1200" dirty="0">
                <a:solidFill>
                  <a:schemeClr val="accent1"/>
                </a:solidFill>
                <a:latin typeface="+mj-lt"/>
                <a:ea typeface="+mj-ea"/>
                <a:cs typeface="+mj-cs"/>
              </a:rPr>
              <a:t>Technician Performance Report</a:t>
            </a:r>
          </a:p>
        </p:txBody>
      </p:sp>
      <p:pic>
        <p:nvPicPr>
          <p:cNvPr id="2" name="Picture 1">
            <a:extLst>
              <a:ext uri="{FF2B5EF4-FFF2-40B4-BE49-F238E27FC236}">
                <a16:creationId xmlns:a16="http://schemas.microsoft.com/office/drawing/2014/main" id="{25DF354A-942E-A33E-1523-77816ACD6BE6}"/>
              </a:ext>
            </a:extLst>
          </p:cNvPr>
          <p:cNvPicPr>
            <a:picLocks noChangeAspect="1"/>
          </p:cNvPicPr>
          <p:nvPr/>
        </p:nvPicPr>
        <p:blipFill rotWithShape="1">
          <a:blip r:embed="rId2"/>
          <a:srcRect l="445" r="-1" b="-1"/>
          <a:stretch/>
        </p:blipFill>
        <p:spPr>
          <a:xfrm>
            <a:off x="1190033" y="249647"/>
            <a:ext cx="9514410" cy="52413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0183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847535-6D1C-4B25-8CC0-6CA58F75BF20}"/>
              </a:ext>
            </a:extLst>
          </p:cNvPr>
          <p:cNvPicPr>
            <a:picLocks noChangeAspect="1"/>
          </p:cNvPicPr>
          <p:nvPr/>
        </p:nvPicPr>
        <p:blipFill rotWithShape="1">
          <a:blip r:embed="rId2"/>
          <a:srcRect r="444" b="-1"/>
          <a:stretch/>
        </p:blipFill>
        <p:spPr>
          <a:xfrm>
            <a:off x="1143971" y="643467"/>
            <a:ext cx="9904057" cy="5571065"/>
          </a:xfrm>
          <a:prstGeom prst="rect">
            <a:avLst/>
          </a:prstGeom>
          <a:solidFill>
            <a:srgbClr val="FFFFFF">
              <a:shade val="85000"/>
            </a:srgbClr>
          </a:solidFill>
          <a:ln>
            <a:noFill/>
          </a:ln>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814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F8189064-24FC-C664-87FE-446E36922633}"/>
              </a:ext>
            </a:extLst>
          </p:cNvPr>
          <p:cNvSpPr>
            <a:spLocks noGrp="1"/>
          </p:cNvSpPr>
          <p:nvPr>
            <p:ph type="sldNum" sz="quarter" idx="12"/>
          </p:nvPr>
        </p:nvSpPr>
        <p:spPr/>
        <p:txBody>
          <a:bodyPr/>
          <a:lstStyle>
            <a:lvl1pPr>
              <a:defRPr sz="1600" b="1">
                <a:solidFill>
                  <a:srgbClr val="3E658E"/>
                </a:solidFill>
                <a:latin typeface="Segoe UI" panose="020B0502040204020203" pitchFamily="34" charset="0"/>
                <a:cs typeface="Segoe UI" panose="020B0502040204020203" pitchFamily="34" charset="0"/>
              </a:defRPr>
            </a:lvl1pPr>
          </a:lstStyle>
          <a:p>
            <a:r>
              <a:rPr lang="en-US"/>
              <a:t>2</a:t>
            </a:r>
          </a:p>
        </p:txBody>
      </p:sp>
      <p:sp>
        <p:nvSpPr>
          <p:cNvPr id="27" name="Hexagon 26">
            <a:extLst>
              <a:ext uri="{FF2B5EF4-FFF2-40B4-BE49-F238E27FC236}">
                <a16:creationId xmlns:a16="http://schemas.microsoft.com/office/drawing/2014/main" id="{569FE0E5-012A-3122-F9C2-C0849E54018F}"/>
              </a:ext>
            </a:extLst>
          </p:cNvPr>
          <p:cNvSpPr/>
          <p:nvPr/>
        </p:nvSpPr>
        <p:spPr>
          <a:xfrm>
            <a:off x="0" y="0"/>
            <a:ext cx="2581046" cy="2225040"/>
          </a:xfrm>
          <a:prstGeom prst="hexagon">
            <a:avLst/>
          </a:prstGeom>
          <a:noFill/>
          <a:ln>
            <a:gradFill flip="none" rotWithShape="1">
              <a:gsLst>
                <a:gs pos="14000">
                  <a:srgbClr val="3E658E">
                    <a:alpha val="0"/>
                  </a:srgbClr>
                </a:gs>
                <a:gs pos="95000">
                  <a:srgbClr val="E3E9E9">
                    <a:alpha val="36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4">
            <a:extLst>
              <a:ext uri="{FF2B5EF4-FFF2-40B4-BE49-F238E27FC236}">
                <a16:creationId xmlns:a16="http://schemas.microsoft.com/office/drawing/2014/main" id="{F9620509-F9F8-8E78-3773-DD7AF359A216}"/>
              </a:ext>
            </a:extLst>
          </p:cNvPr>
          <p:cNvSpPr txBox="1">
            <a:spLocks/>
          </p:cNvSpPr>
          <p:nvPr/>
        </p:nvSpPr>
        <p:spPr>
          <a:xfrm>
            <a:off x="838200" y="365126"/>
            <a:ext cx="10515600" cy="11191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E3E9E9"/>
                </a:solidFill>
                <a:latin typeface="Segoe UI Semibold" panose="020B0702040204020203" pitchFamily="34" charset="0"/>
                <a:ea typeface="+mj-ea"/>
                <a:cs typeface="Segoe UI Semibold" panose="020B0702040204020203" pitchFamily="34" charset="0"/>
              </a:defRPr>
            </a:lvl1pPr>
          </a:lstStyle>
          <a:p>
            <a:r>
              <a:rPr lang="en-US" sz="3600" dirty="0">
                <a:solidFill>
                  <a:schemeClr val="tx1"/>
                </a:solidFill>
                <a:latin typeface="Calibri"/>
                <a:cs typeface="Calibri"/>
              </a:rPr>
              <a:t>Introduction to Input Data Set</a:t>
            </a:r>
          </a:p>
        </p:txBody>
      </p:sp>
      <p:sp>
        <p:nvSpPr>
          <p:cNvPr id="5241" name="Rectangle 5240">
            <a:extLst>
              <a:ext uri="{FF2B5EF4-FFF2-40B4-BE49-F238E27FC236}">
                <a16:creationId xmlns:a16="http://schemas.microsoft.com/office/drawing/2014/main" id="{C50969BE-8B38-4BB7-F695-4A2FB120A9E6}"/>
              </a:ext>
            </a:extLst>
          </p:cNvPr>
          <p:cNvSpPr/>
          <p:nvPr/>
        </p:nvSpPr>
        <p:spPr>
          <a:xfrm>
            <a:off x="1288802" y="5816435"/>
            <a:ext cx="728280" cy="84078"/>
          </a:xfrm>
          <a:prstGeom prst="rect">
            <a:avLst/>
          </a:prstGeom>
          <a:gradFill>
            <a:gsLst>
              <a:gs pos="100000">
                <a:srgbClr val="44535B"/>
              </a:gs>
              <a:gs pos="13000">
                <a:srgbClr val="44535B">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raphic 2" descr="An organic corner shape">
            <a:extLst>
              <a:ext uri="{FF2B5EF4-FFF2-40B4-BE49-F238E27FC236}">
                <a16:creationId xmlns:a16="http://schemas.microsoft.com/office/drawing/2014/main" id="{CCF8B8AB-B693-C78A-BE1A-B91BFD90CB7D}"/>
              </a:ext>
            </a:extLst>
          </p:cNvPr>
          <p:cNvSpPr/>
          <p:nvPr/>
        </p:nvSpPr>
        <p:spPr>
          <a:xfrm>
            <a:off x="8191519" y="0"/>
            <a:ext cx="4000480" cy="978745"/>
          </a:xfrm>
          <a:custGeom>
            <a:avLst/>
            <a:gdLst>
              <a:gd name="connsiteX0" fmla="*/ 4000481 w 4000480"/>
              <a:gd name="connsiteY0" fmla="*/ 1363913 h 1363913"/>
              <a:gd name="connsiteX1" fmla="*/ 4000481 w 4000480"/>
              <a:gd name="connsiteY1" fmla="*/ 0 h 1363913"/>
              <a:gd name="connsiteX2" fmla="*/ 0 w 4000480"/>
              <a:gd name="connsiteY2" fmla="*/ 1743 h 1363913"/>
              <a:gd name="connsiteX3" fmla="*/ 1406281 w 4000480"/>
              <a:gd name="connsiteY3" fmla="*/ 945090 h 1363913"/>
              <a:gd name="connsiteX4" fmla="*/ 2463175 w 4000480"/>
              <a:gd name="connsiteY4" fmla="*/ 787870 h 1363913"/>
              <a:gd name="connsiteX5" fmla="*/ 2751420 w 4000480"/>
              <a:gd name="connsiteY5" fmla="*/ 1207132 h 1363913"/>
              <a:gd name="connsiteX6" fmla="*/ 3659829 w 4000480"/>
              <a:gd name="connsiteY6" fmla="*/ 1032443 h 1363913"/>
              <a:gd name="connsiteX7" fmla="*/ 4000481 w 4000480"/>
              <a:gd name="connsiteY7" fmla="*/ 1363913 h 13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480" h="1363913">
                <a:moveTo>
                  <a:pt x="4000481" y="1363913"/>
                </a:moveTo>
                <a:lnTo>
                  <a:pt x="4000481" y="0"/>
                </a:lnTo>
                <a:lnTo>
                  <a:pt x="0" y="1743"/>
                </a:lnTo>
                <a:cubicBezTo>
                  <a:pt x="0" y="1743"/>
                  <a:pt x="552431" y="945090"/>
                  <a:pt x="1406281" y="945090"/>
                </a:cubicBezTo>
                <a:cubicBezTo>
                  <a:pt x="1818170" y="945090"/>
                  <a:pt x="2191864" y="600570"/>
                  <a:pt x="2463175" y="787870"/>
                </a:cubicBezTo>
                <a:cubicBezTo>
                  <a:pt x="2644464" y="913019"/>
                  <a:pt x="2573550" y="1121759"/>
                  <a:pt x="2751420" y="1207132"/>
                </a:cubicBezTo>
                <a:cubicBezTo>
                  <a:pt x="3018806" y="1335472"/>
                  <a:pt x="3318224" y="930573"/>
                  <a:pt x="3659829" y="1032443"/>
                </a:cubicBezTo>
                <a:cubicBezTo>
                  <a:pt x="3837137" y="1085307"/>
                  <a:pt x="4000481" y="1363913"/>
                  <a:pt x="4000481" y="1363913"/>
                </a:cubicBezTo>
                <a:close/>
              </a:path>
            </a:pathLst>
          </a:custGeom>
          <a:noFill/>
          <a:ln w="9525" cap="flat">
            <a:gradFill>
              <a:gsLst>
                <a:gs pos="0">
                  <a:schemeClr val="accent1">
                    <a:lumMod val="5000"/>
                    <a:lumOff val="95000"/>
                    <a:alpha val="25000"/>
                  </a:schemeClr>
                </a:gs>
                <a:gs pos="100000">
                  <a:schemeClr val="bg1">
                    <a:alpha val="0"/>
                  </a:schemeClr>
                </a:gs>
              </a:gsLst>
              <a:lin ang="5400000" scaled="1"/>
            </a:gradFill>
            <a:prstDash val="solid"/>
            <a:miter/>
          </a:ln>
        </p:spPr>
        <p:txBody>
          <a:bodyPr rtlCol="0" anchor="ctr"/>
          <a:lstStyle/>
          <a:p>
            <a:endParaRPr lang="en-US"/>
          </a:p>
        </p:txBody>
      </p:sp>
      <p:sp>
        <p:nvSpPr>
          <p:cNvPr id="320" name="Graphic 2" descr="An organic corner shape">
            <a:extLst>
              <a:ext uri="{FF2B5EF4-FFF2-40B4-BE49-F238E27FC236}">
                <a16:creationId xmlns:a16="http://schemas.microsoft.com/office/drawing/2014/main" id="{E4638717-D514-9ADC-7CAB-E6BC04E5D280}"/>
              </a:ext>
            </a:extLst>
          </p:cNvPr>
          <p:cNvSpPr/>
          <p:nvPr/>
        </p:nvSpPr>
        <p:spPr>
          <a:xfrm>
            <a:off x="7908053" y="0"/>
            <a:ext cx="4283946" cy="1119186"/>
          </a:xfrm>
          <a:custGeom>
            <a:avLst/>
            <a:gdLst>
              <a:gd name="connsiteX0" fmla="*/ 4000481 w 4000480"/>
              <a:gd name="connsiteY0" fmla="*/ 1363913 h 1363913"/>
              <a:gd name="connsiteX1" fmla="*/ 4000481 w 4000480"/>
              <a:gd name="connsiteY1" fmla="*/ 0 h 1363913"/>
              <a:gd name="connsiteX2" fmla="*/ 0 w 4000480"/>
              <a:gd name="connsiteY2" fmla="*/ 1743 h 1363913"/>
              <a:gd name="connsiteX3" fmla="*/ 1406281 w 4000480"/>
              <a:gd name="connsiteY3" fmla="*/ 945090 h 1363913"/>
              <a:gd name="connsiteX4" fmla="*/ 2463175 w 4000480"/>
              <a:gd name="connsiteY4" fmla="*/ 787870 h 1363913"/>
              <a:gd name="connsiteX5" fmla="*/ 2751420 w 4000480"/>
              <a:gd name="connsiteY5" fmla="*/ 1207132 h 1363913"/>
              <a:gd name="connsiteX6" fmla="*/ 3659829 w 4000480"/>
              <a:gd name="connsiteY6" fmla="*/ 1032443 h 1363913"/>
              <a:gd name="connsiteX7" fmla="*/ 4000481 w 4000480"/>
              <a:gd name="connsiteY7" fmla="*/ 1363913 h 13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480" h="1363913">
                <a:moveTo>
                  <a:pt x="4000481" y="1363913"/>
                </a:moveTo>
                <a:lnTo>
                  <a:pt x="4000481" y="0"/>
                </a:lnTo>
                <a:lnTo>
                  <a:pt x="0" y="1743"/>
                </a:lnTo>
                <a:cubicBezTo>
                  <a:pt x="0" y="1743"/>
                  <a:pt x="552431" y="945090"/>
                  <a:pt x="1406281" y="945090"/>
                </a:cubicBezTo>
                <a:cubicBezTo>
                  <a:pt x="1818170" y="945090"/>
                  <a:pt x="2191864" y="600570"/>
                  <a:pt x="2463175" y="787870"/>
                </a:cubicBezTo>
                <a:cubicBezTo>
                  <a:pt x="2644464" y="913019"/>
                  <a:pt x="2573550" y="1121759"/>
                  <a:pt x="2751420" y="1207132"/>
                </a:cubicBezTo>
                <a:cubicBezTo>
                  <a:pt x="3018806" y="1335472"/>
                  <a:pt x="3318224" y="930573"/>
                  <a:pt x="3659829" y="1032443"/>
                </a:cubicBezTo>
                <a:cubicBezTo>
                  <a:pt x="3837137" y="1085307"/>
                  <a:pt x="4000481" y="1363913"/>
                  <a:pt x="4000481" y="1363913"/>
                </a:cubicBezTo>
                <a:close/>
              </a:path>
            </a:pathLst>
          </a:custGeom>
          <a:noFill/>
          <a:ln w="9525" cap="flat">
            <a:gradFill flip="none" rotWithShape="1">
              <a:gsLst>
                <a:gs pos="0">
                  <a:schemeClr val="accent1">
                    <a:lumMod val="5000"/>
                    <a:lumOff val="95000"/>
                    <a:alpha val="25000"/>
                  </a:schemeClr>
                </a:gs>
                <a:gs pos="100000">
                  <a:schemeClr val="bg1">
                    <a:alpha val="0"/>
                  </a:schemeClr>
                </a:gs>
              </a:gsLst>
              <a:lin ang="13500000" scaled="1"/>
              <a:tileRect/>
            </a:gradFill>
            <a:prstDash val="solid"/>
            <a:miter/>
          </a:ln>
        </p:spPr>
        <p:txBody>
          <a:bodyPr rtlCol="0" anchor="ctr"/>
          <a:lstStyle/>
          <a:p>
            <a:endParaRPr lang="en-US"/>
          </a:p>
        </p:txBody>
      </p:sp>
      <p:sp>
        <p:nvSpPr>
          <p:cNvPr id="323" name="Graphic 2" descr="An organic corner shape">
            <a:extLst>
              <a:ext uri="{FF2B5EF4-FFF2-40B4-BE49-F238E27FC236}">
                <a16:creationId xmlns:a16="http://schemas.microsoft.com/office/drawing/2014/main" id="{05E61D41-06CA-CBC3-3F4C-C3DB355431CC}"/>
              </a:ext>
            </a:extLst>
          </p:cNvPr>
          <p:cNvSpPr/>
          <p:nvPr/>
        </p:nvSpPr>
        <p:spPr>
          <a:xfrm>
            <a:off x="8732018" y="0"/>
            <a:ext cx="3459982" cy="867765"/>
          </a:xfrm>
          <a:custGeom>
            <a:avLst/>
            <a:gdLst>
              <a:gd name="connsiteX0" fmla="*/ 4000481 w 4000480"/>
              <a:gd name="connsiteY0" fmla="*/ 1363913 h 1363913"/>
              <a:gd name="connsiteX1" fmla="*/ 4000481 w 4000480"/>
              <a:gd name="connsiteY1" fmla="*/ 0 h 1363913"/>
              <a:gd name="connsiteX2" fmla="*/ 0 w 4000480"/>
              <a:gd name="connsiteY2" fmla="*/ 1743 h 1363913"/>
              <a:gd name="connsiteX3" fmla="*/ 1406281 w 4000480"/>
              <a:gd name="connsiteY3" fmla="*/ 945090 h 1363913"/>
              <a:gd name="connsiteX4" fmla="*/ 2463175 w 4000480"/>
              <a:gd name="connsiteY4" fmla="*/ 787870 h 1363913"/>
              <a:gd name="connsiteX5" fmla="*/ 2751420 w 4000480"/>
              <a:gd name="connsiteY5" fmla="*/ 1207132 h 1363913"/>
              <a:gd name="connsiteX6" fmla="*/ 3659829 w 4000480"/>
              <a:gd name="connsiteY6" fmla="*/ 1032443 h 1363913"/>
              <a:gd name="connsiteX7" fmla="*/ 4000481 w 4000480"/>
              <a:gd name="connsiteY7" fmla="*/ 1363913 h 13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480" h="1363913">
                <a:moveTo>
                  <a:pt x="4000481" y="1363913"/>
                </a:moveTo>
                <a:lnTo>
                  <a:pt x="4000481" y="0"/>
                </a:lnTo>
                <a:lnTo>
                  <a:pt x="0" y="1743"/>
                </a:lnTo>
                <a:cubicBezTo>
                  <a:pt x="0" y="1743"/>
                  <a:pt x="552431" y="945090"/>
                  <a:pt x="1406281" y="945090"/>
                </a:cubicBezTo>
                <a:cubicBezTo>
                  <a:pt x="1818170" y="945090"/>
                  <a:pt x="2191864" y="600570"/>
                  <a:pt x="2463175" y="787870"/>
                </a:cubicBezTo>
                <a:cubicBezTo>
                  <a:pt x="2644464" y="913019"/>
                  <a:pt x="2573550" y="1121759"/>
                  <a:pt x="2751420" y="1207132"/>
                </a:cubicBezTo>
                <a:cubicBezTo>
                  <a:pt x="3018806" y="1335472"/>
                  <a:pt x="3318224" y="930573"/>
                  <a:pt x="3659829" y="1032443"/>
                </a:cubicBezTo>
                <a:cubicBezTo>
                  <a:pt x="3837137" y="1085307"/>
                  <a:pt x="4000481" y="1363913"/>
                  <a:pt x="4000481" y="1363913"/>
                </a:cubicBezTo>
                <a:close/>
              </a:path>
            </a:pathLst>
          </a:custGeom>
          <a:noFill/>
          <a:ln w="9525" cap="flat">
            <a:gradFill>
              <a:gsLst>
                <a:gs pos="0">
                  <a:schemeClr val="accent1">
                    <a:lumMod val="5000"/>
                    <a:lumOff val="95000"/>
                    <a:alpha val="25000"/>
                  </a:schemeClr>
                </a:gs>
                <a:gs pos="100000">
                  <a:schemeClr val="bg1">
                    <a:alpha val="0"/>
                  </a:schemeClr>
                </a:gs>
              </a:gsLst>
              <a:lin ang="5400000" scaled="1"/>
            </a:gradFill>
            <a:prstDash val="solid"/>
            <a:miter/>
          </a:ln>
        </p:spPr>
        <p:txBody>
          <a:bodyPr rtlCol="0" anchor="ctr"/>
          <a:lstStyle/>
          <a:p>
            <a:endParaRPr lang="en-US"/>
          </a:p>
        </p:txBody>
      </p:sp>
      <p:sp>
        <p:nvSpPr>
          <p:cNvPr id="1421" name="TextBox 1420">
            <a:extLst>
              <a:ext uri="{FF2B5EF4-FFF2-40B4-BE49-F238E27FC236}">
                <a16:creationId xmlns:a16="http://schemas.microsoft.com/office/drawing/2014/main" id="{0BE74CD1-776B-E35E-4EB2-C4055C300E23}"/>
              </a:ext>
            </a:extLst>
          </p:cNvPr>
          <p:cNvSpPr txBox="1"/>
          <p:nvPr/>
        </p:nvSpPr>
        <p:spPr>
          <a:xfrm>
            <a:off x="803027" y="2454948"/>
            <a:ext cx="6137714" cy="3363932"/>
          </a:xfrm>
          <a:prstGeom prst="rect">
            <a:avLst/>
          </a:prstGeom>
          <a:noFill/>
        </p:spPr>
        <p:txBody>
          <a:bodyPr wrap="square" lIns="0" tIns="0" rIns="0" bIns="0" rtlCol="0" anchor="t">
            <a:noAutofit/>
          </a:bodyPr>
          <a:lstStyle/>
          <a:p>
            <a:pPr>
              <a:defRPr/>
            </a:pPr>
            <a:r>
              <a:rPr lang="en-US" dirty="0">
                <a:latin typeface="Calibri"/>
                <a:cs typeface="Segoe UI"/>
              </a:rPr>
              <a:t>Work Order is the task assigned to a particular person or a group of members. It</a:t>
            </a:r>
            <a:r>
              <a:rPr lang="en-US" dirty="0">
                <a:latin typeface="Calibri"/>
                <a:ea typeface="+mn-lt"/>
                <a:cs typeface="+mn-lt"/>
              </a:rPr>
              <a:t> enables you to keep track of tasks, and update requesters on your progress so they are aware of the value you provide. These requests may come from employees, clients, residents, or even directly from your technicians, depending on the kind of business and facilities being managed. </a:t>
            </a:r>
          </a:p>
          <a:p>
            <a:pPr>
              <a:defRPr/>
            </a:pPr>
            <a:endParaRPr lang="en-US" dirty="0">
              <a:latin typeface="Calibri"/>
              <a:cs typeface="Arial"/>
            </a:endParaRPr>
          </a:p>
          <a:p>
            <a:pPr>
              <a:defRPr/>
            </a:pPr>
            <a:r>
              <a:rPr lang="en-US" dirty="0">
                <a:latin typeface="Calibri"/>
                <a:cs typeface="Arial"/>
              </a:rPr>
              <a:t>It may include details like:</a:t>
            </a:r>
          </a:p>
          <a:p>
            <a:pPr marL="285750" indent="-285750">
              <a:buFont typeface="Arial"/>
              <a:buChar char="•"/>
              <a:defRPr/>
            </a:pPr>
            <a:r>
              <a:rPr lang="en-US" dirty="0">
                <a:latin typeface="Calibri"/>
                <a:cs typeface="Arial"/>
              </a:rPr>
              <a:t>Worker details to whom task is assigned.</a:t>
            </a:r>
          </a:p>
          <a:p>
            <a:pPr marL="285750" indent="-285750">
              <a:buFont typeface="Arial"/>
              <a:buChar char="•"/>
              <a:defRPr/>
            </a:pPr>
            <a:r>
              <a:rPr lang="en-US" dirty="0">
                <a:latin typeface="Calibri"/>
                <a:cs typeface="Arial"/>
              </a:rPr>
              <a:t>Labor estimates.</a:t>
            </a:r>
          </a:p>
          <a:p>
            <a:pPr marL="285750" indent="-285750">
              <a:buFont typeface="Arial"/>
              <a:buChar char="•"/>
              <a:defRPr/>
            </a:pPr>
            <a:r>
              <a:rPr lang="en-US" dirty="0">
                <a:latin typeface="Calibri"/>
                <a:cs typeface="Arial"/>
              </a:rPr>
              <a:t>Time period.</a:t>
            </a:r>
          </a:p>
          <a:p>
            <a:pPr marL="285750" indent="-285750">
              <a:buFont typeface="Arial"/>
              <a:buChar char="•"/>
              <a:defRPr/>
            </a:pPr>
            <a:r>
              <a:rPr lang="en-US" dirty="0">
                <a:latin typeface="Calibri"/>
                <a:cs typeface="Arial"/>
              </a:rPr>
              <a:t>Location and type of the work Order</a:t>
            </a:r>
          </a:p>
          <a:p>
            <a:pPr marL="285750" indent="-285750">
              <a:buFont typeface="Arial"/>
              <a:buChar char="•"/>
              <a:defRPr/>
            </a:pPr>
            <a:endParaRPr lang="en-US" dirty="0">
              <a:latin typeface="Calibri"/>
              <a:cs typeface="Arial"/>
            </a:endParaRPr>
          </a:p>
        </p:txBody>
      </p:sp>
      <p:cxnSp>
        <p:nvCxnSpPr>
          <p:cNvPr id="1423" name="Straight Connector 1422">
            <a:extLst>
              <a:ext uri="{FF2B5EF4-FFF2-40B4-BE49-F238E27FC236}">
                <a16:creationId xmlns:a16="http://schemas.microsoft.com/office/drawing/2014/main" id="{13516AD2-C843-D460-136C-568BD36268E9}"/>
              </a:ext>
            </a:extLst>
          </p:cNvPr>
          <p:cNvCxnSpPr>
            <a:cxnSpLocks/>
          </p:cNvCxnSpPr>
          <p:nvPr/>
        </p:nvCxnSpPr>
        <p:spPr>
          <a:xfrm>
            <a:off x="924364" y="1679981"/>
            <a:ext cx="7686236" cy="0"/>
          </a:xfrm>
          <a:prstGeom prst="line">
            <a:avLst/>
          </a:prstGeom>
          <a:ln w="3175">
            <a:gradFill>
              <a:gsLst>
                <a:gs pos="100000">
                  <a:srgbClr val="3E658E"/>
                </a:gs>
                <a:gs pos="0">
                  <a:srgbClr val="E3E9E9"/>
                </a:gs>
              </a:gsLst>
              <a:lin ang="0" scaled="0"/>
            </a:gradFill>
            <a:headEnd type="oval"/>
          </a:ln>
        </p:spPr>
        <p:style>
          <a:lnRef idx="1">
            <a:schemeClr val="accent1"/>
          </a:lnRef>
          <a:fillRef idx="0">
            <a:schemeClr val="accent1"/>
          </a:fillRef>
          <a:effectRef idx="0">
            <a:schemeClr val="accent1"/>
          </a:effectRef>
          <a:fontRef idx="minor">
            <a:schemeClr val="tx1"/>
          </a:fontRef>
        </p:style>
      </p:cxnSp>
      <p:sp>
        <p:nvSpPr>
          <p:cNvPr id="2126" name="Rectangle 2125">
            <a:extLst>
              <a:ext uri="{FF2B5EF4-FFF2-40B4-BE49-F238E27FC236}">
                <a16:creationId xmlns:a16="http://schemas.microsoft.com/office/drawing/2014/main" id="{97A2BEAC-D9B4-82E7-ADBA-369AB26C8A2F}"/>
              </a:ext>
            </a:extLst>
          </p:cNvPr>
          <p:cNvSpPr/>
          <p:nvPr/>
        </p:nvSpPr>
        <p:spPr>
          <a:xfrm>
            <a:off x="0" y="1591648"/>
            <a:ext cx="9087058" cy="247856"/>
          </a:xfrm>
          <a:prstGeom prst="rect">
            <a:avLst/>
          </a:prstGeom>
          <a:solidFill>
            <a:srgbClr val="4453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8" name="Rectangle 2137">
            <a:extLst>
              <a:ext uri="{FF2B5EF4-FFF2-40B4-BE49-F238E27FC236}">
                <a16:creationId xmlns:a16="http://schemas.microsoft.com/office/drawing/2014/main" id="{EAF3E544-37CF-4E4B-CCCA-706A21CB1676}"/>
              </a:ext>
            </a:extLst>
          </p:cNvPr>
          <p:cNvSpPr/>
          <p:nvPr/>
        </p:nvSpPr>
        <p:spPr>
          <a:xfrm>
            <a:off x="2913065" y="5816435"/>
            <a:ext cx="728280" cy="84078"/>
          </a:xfrm>
          <a:prstGeom prst="rect">
            <a:avLst/>
          </a:prstGeom>
          <a:gradFill>
            <a:gsLst>
              <a:gs pos="100000">
                <a:srgbClr val="44535B"/>
              </a:gs>
              <a:gs pos="13000">
                <a:srgbClr val="44535B">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9" name="Rectangle 2138">
            <a:extLst>
              <a:ext uri="{FF2B5EF4-FFF2-40B4-BE49-F238E27FC236}">
                <a16:creationId xmlns:a16="http://schemas.microsoft.com/office/drawing/2014/main" id="{B8FE2FAE-D24D-8659-4097-8D8BD9A1797E}"/>
              </a:ext>
            </a:extLst>
          </p:cNvPr>
          <p:cNvSpPr/>
          <p:nvPr/>
        </p:nvSpPr>
        <p:spPr>
          <a:xfrm>
            <a:off x="4537328" y="5816435"/>
            <a:ext cx="728280" cy="84078"/>
          </a:xfrm>
          <a:prstGeom prst="rect">
            <a:avLst/>
          </a:prstGeom>
          <a:gradFill>
            <a:gsLst>
              <a:gs pos="100000">
                <a:srgbClr val="44535B"/>
              </a:gs>
              <a:gs pos="13000">
                <a:srgbClr val="44535B">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0" name="Rectangle 2139">
            <a:extLst>
              <a:ext uri="{FF2B5EF4-FFF2-40B4-BE49-F238E27FC236}">
                <a16:creationId xmlns:a16="http://schemas.microsoft.com/office/drawing/2014/main" id="{4E836FEA-1EF5-8733-D7A9-002ADA930F85}"/>
              </a:ext>
            </a:extLst>
          </p:cNvPr>
          <p:cNvSpPr/>
          <p:nvPr/>
        </p:nvSpPr>
        <p:spPr>
          <a:xfrm>
            <a:off x="6161591" y="5816435"/>
            <a:ext cx="728280" cy="84078"/>
          </a:xfrm>
          <a:prstGeom prst="rect">
            <a:avLst/>
          </a:prstGeom>
          <a:gradFill>
            <a:gsLst>
              <a:gs pos="100000">
                <a:srgbClr val="44535B"/>
              </a:gs>
              <a:gs pos="13000">
                <a:srgbClr val="44535B">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6" name="Straight Connector 2145">
            <a:extLst>
              <a:ext uri="{FF2B5EF4-FFF2-40B4-BE49-F238E27FC236}">
                <a16:creationId xmlns:a16="http://schemas.microsoft.com/office/drawing/2014/main" id="{7B5E4021-0FB8-16FC-40A1-7781F865FFE1}"/>
              </a:ext>
            </a:extLst>
          </p:cNvPr>
          <p:cNvCxnSpPr>
            <a:cxnSpLocks/>
          </p:cNvCxnSpPr>
          <p:nvPr/>
        </p:nvCxnSpPr>
        <p:spPr>
          <a:xfrm rot="5400000">
            <a:off x="7119087" y="4089291"/>
            <a:ext cx="2562329"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147" name="Straight Connector 2146">
            <a:extLst>
              <a:ext uri="{FF2B5EF4-FFF2-40B4-BE49-F238E27FC236}">
                <a16:creationId xmlns:a16="http://schemas.microsoft.com/office/drawing/2014/main" id="{5124DA48-AC48-874A-34FA-4358A9BFC9E8}"/>
              </a:ext>
            </a:extLst>
          </p:cNvPr>
          <p:cNvCxnSpPr>
            <a:cxnSpLocks/>
          </p:cNvCxnSpPr>
          <p:nvPr/>
        </p:nvCxnSpPr>
        <p:spPr>
          <a:xfrm rot="5400000">
            <a:off x="7227119" y="4443051"/>
            <a:ext cx="2562329"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148" name="Group 2147">
            <a:extLst>
              <a:ext uri="{FF2B5EF4-FFF2-40B4-BE49-F238E27FC236}">
                <a16:creationId xmlns:a16="http://schemas.microsoft.com/office/drawing/2014/main" id="{2868EEFD-E0F5-B5C9-A5CE-EA20C74B129F}"/>
              </a:ext>
            </a:extLst>
          </p:cNvPr>
          <p:cNvGrpSpPr/>
          <p:nvPr/>
        </p:nvGrpSpPr>
        <p:grpSpPr>
          <a:xfrm>
            <a:off x="8065214" y="1902522"/>
            <a:ext cx="3695877" cy="3689586"/>
            <a:chOff x="7304475" y="1400229"/>
            <a:chExt cx="4196962" cy="4189818"/>
          </a:xfrm>
        </p:grpSpPr>
        <p:sp>
          <p:nvSpPr>
            <p:cNvPr id="2149" name="Rectangle: Rounded Corners 2148">
              <a:extLst>
                <a:ext uri="{FF2B5EF4-FFF2-40B4-BE49-F238E27FC236}">
                  <a16:creationId xmlns:a16="http://schemas.microsoft.com/office/drawing/2014/main" id="{44802785-EC78-D58A-F101-1BBAF27123C6}"/>
                </a:ext>
              </a:extLst>
            </p:cNvPr>
            <p:cNvSpPr/>
            <p:nvPr/>
          </p:nvSpPr>
          <p:spPr>
            <a:xfrm rot="2700000">
              <a:off x="8563937" y="1400356"/>
              <a:ext cx="1678038" cy="1677784"/>
            </a:xfrm>
            <a:prstGeom prst="roundRect">
              <a:avLst>
                <a:gd name="adj" fmla="val 6640"/>
              </a:avLst>
            </a:prstGeom>
            <a:solidFill>
              <a:schemeClr val="bg1"/>
            </a:solidFill>
            <a:ln>
              <a:noFill/>
            </a:ln>
            <a:effectLst>
              <a:outerShdw blurRad="1270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0" name="Rectangle: Rounded Corners 2149">
              <a:extLst>
                <a:ext uri="{FF2B5EF4-FFF2-40B4-BE49-F238E27FC236}">
                  <a16:creationId xmlns:a16="http://schemas.microsoft.com/office/drawing/2014/main" id="{9EE02D24-C158-5EAA-DD4A-9965CDFE5C4F}"/>
                </a:ext>
              </a:extLst>
            </p:cNvPr>
            <p:cNvSpPr/>
            <p:nvPr/>
          </p:nvSpPr>
          <p:spPr>
            <a:xfrm rot="2700000">
              <a:off x="8548003" y="3912136"/>
              <a:ext cx="1678038" cy="1677784"/>
            </a:xfrm>
            <a:prstGeom prst="roundRect">
              <a:avLst>
                <a:gd name="adj" fmla="val 6640"/>
              </a:avLst>
            </a:prstGeom>
            <a:solidFill>
              <a:schemeClr val="bg1"/>
            </a:solidFill>
            <a:ln>
              <a:noFill/>
            </a:ln>
            <a:effectLst>
              <a:outerShdw blurRad="1270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1" name="Rectangle: Rounded Corners 2150">
              <a:extLst>
                <a:ext uri="{FF2B5EF4-FFF2-40B4-BE49-F238E27FC236}">
                  <a16:creationId xmlns:a16="http://schemas.microsoft.com/office/drawing/2014/main" id="{3CB68CDE-6173-4E1B-2D65-2DBB18EE4722}"/>
                </a:ext>
              </a:extLst>
            </p:cNvPr>
            <p:cNvSpPr/>
            <p:nvPr/>
          </p:nvSpPr>
          <p:spPr>
            <a:xfrm rot="2700000">
              <a:off x="9823526" y="2649237"/>
              <a:ext cx="1678038" cy="1677784"/>
            </a:xfrm>
            <a:prstGeom prst="roundRect">
              <a:avLst>
                <a:gd name="adj" fmla="val 6640"/>
              </a:avLst>
            </a:prstGeom>
            <a:solidFill>
              <a:schemeClr val="bg1"/>
            </a:solidFill>
            <a:ln>
              <a:noFill/>
            </a:ln>
            <a:effectLst>
              <a:outerShdw blurRad="1270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2" name="Rectangle: Rounded Corners 2151">
              <a:extLst>
                <a:ext uri="{FF2B5EF4-FFF2-40B4-BE49-F238E27FC236}">
                  <a16:creationId xmlns:a16="http://schemas.microsoft.com/office/drawing/2014/main" id="{254127F7-56D9-C928-886A-A4383FF970D4}"/>
                </a:ext>
              </a:extLst>
            </p:cNvPr>
            <p:cNvSpPr/>
            <p:nvPr/>
          </p:nvSpPr>
          <p:spPr>
            <a:xfrm rot="2700000">
              <a:off x="7304348" y="2649238"/>
              <a:ext cx="1678038" cy="1677784"/>
            </a:xfrm>
            <a:prstGeom prst="roundRect">
              <a:avLst>
                <a:gd name="adj" fmla="val 6640"/>
              </a:avLst>
            </a:prstGeom>
            <a:solidFill>
              <a:schemeClr val="bg1"/>
            </a:solidFill>
            <a:ln>
              <a:noFill/>
            </a:ln>
            <a:effectLst>
              <a:outerShdw blurRad="1270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 name="Picture 2" descr="Text, whiteboard&#10;&#10;Description automatically generated">
            <a:extLst>
              <a:ext uri="{FF2B5EF4-FFF2-40B4-BE49-F238E27FC236}">
                <a16:creationId xmlns:a16="http://schemas.microsoft.com/office/drawing/2014/main" id="{E886027E-BE9B-EFD4-6F26-246243360042}"/>
              </a:ext>
            </a:extLst>
          </p:cNvPr>
          <p:cNvPicPr>
            <a:picLocks noChangeAspect="1"/>
          </p:cNvPicPr>
          <p:nvPr/>
        </p:nvPicPr>
        <p:blipFill>
          <a:blip r:embed="rId3"/>
          <a:stretch>
            <a:fillRect/>
          </a:stretch>
        </p:blipFill>
        <p:spPr>
          <a:xfrm>
            <a:off x="8315325" y="3233738"/>
            <a:ext cx="1028700" cy="981075"/>
          </a:xfrm>
          <a:prstGeom prst="rect">
            <a:avLst/>
          </a:prstGeom>
        </p:spPr>
      </p:pic>
      <p:pic>
        <p:nvPicPr>
          <p:cNvPr id="3" name="Picture 3" descr="Background pattern&#10;&#10;Description automatically generated">
            <a:extLst>
              <a:ext uri="{FF2B5EF4-FFF2-40B4-BE49-F238E27FC236}">
                <a16:creationId xmlns:a16="http://schemas.microsoft.com/office/drawing/2014/main" id="{65BFE8A8-2583-D85E-D081-AAAAB9C261B2}"/>
              </a:ext>
            </a:extLst>
          </p:cNvPr>
          <p:cNvPicPr>
            <a:picLocks noChangeAspect="1"/>
          </p:cNvPicPr>
          <p:nvPr/>
        </p:nvPicPr>
        <p:blipFill>
          <a:blip r:embed="rId4"/>
          <a:stretch>
            <a:fillRect/>
          </a:stretch>
        </p:blipFill>
        <p:spPr>
          <a:xfrm>
            <a:off x="9410700" y="2190750"/>
            <a:ext cx="1000125" cy="923925"/>
          </a:xfrm>
          <a:prstGeom prst="rect">
            <a:avLst/>
          </a:prstGeom>
        </p:spPr>
      </p:pic>
      <p:pic>
        <p:nvPicPr>
          <p:cNvPr id="6" name="Picture 6" descr="Icon&#10;&#10;Description automatically generated">
            <a:extLst>
              <a:ext uri="{FF2B5EF4-FFF2-40B4-BE49-F238E27FC236}">
                <a16:creationId xmlns:a16="http://schemas.microsoft.com/office/drawing/2014/main" id="{C21F40DF-45FF-3132-EF5B-22F1907EE7D8}"/>
              </a:ext>
            </a:extLst>
          </p:cNvPr>
          <p:cNvPicPr>
            <a:picLocks noChangeAspect="1"/>
          </p:cNvPicPr>
          <p:nvPr/>
        </p:nvPicPr>
        <p:blipFill>
          <a:blip r:embed="rId5"/>
          <a:stretch>
            <a:fillRect/>
          </a:stretch>
        </p:blipFill>
        <p:spPr>
          <a:xfrm>
            <a:off x="10463213" y="3262313"/>
            <a:ext cx="990600" cy="971550"/>
          </a:xfrm>
          <a:prstGeom prst="rect">
            <a:avLst/>
          </a:prstGeom>
        </p:spPr>
      </p:pic>
      <p:pic>
        <p:nvPicPr>
          <p:cNvPr id="7" name="Picture 7" descr="Background pattern&#10;&#10;Description automatically generated">
            <a:extLst>
              <a:ext uri="{FF2B5EF4-FFF2-40B4-BE49-F238E27FC236}">
                <a16:creationId xmlns:a16="http://schemas.microsoft.com/office/drawing/2014/main" id="{88A773B8-0D7A-4273-21BE-032771166261}"/>
              </a:ext>
            </a:extLst>
          </p:cNvPr>
          <p:cNvPicPr>
            <a:picLocks noChangeAspect="1"/>
          </p:cNvPicPr>
          <p:nvPr/>
        </p:nvPicPr>
        <p:blipFill>
          <a:blip r:embed="rId6"/>
          <a:stretch>
            <a:fillRect/>
          </a:stretch>
        </p:blipFill>
        <p:spPr>
          <a:xfrm>
            <a:off x="9305925" y="4238625"/>
            <a:ext cx="1162050" cy="1143000"/>
          </a:xfrm>
          <a:prstGeom prst="rect">
            <a:avLst/>
          </a:prstGeom>
        </p:spPr>
      </p:pic>
    </p:spTree>
    <p:extLst>
      <p:ext uri="{BB962C8B-B14F-4D97-AF65-F5344CB8AC3E}">
        <p14:creationId xmlns:p14="http://schemas.microsoft.com/office/powerpoint/2010/main" val="2657828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DCD618-3457-DBE5-4169-DB7BC9CF16C4}"/>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800" kern="1200">
                <a:solidFill>
                  <a:schemeClr val="tx1"/>
                </a:solidFill>
                <a:latin typeface="+mj-lt"/>
                <a:ea typeface="+mj-ea"/>
                <a:cs typeface="+mj-cs"/>
              </a:rPr>
              <a:t>Insights from Provincial Report</a:t>
            </a:r>
          </a:p>
        </p:txBody>
      </p:sp>
      <p:sp>
        <p:nvSpPr>
          <p:cNvPr id="17" name="Slide Number Placeholder 5">
            <a:extLst>
              <a:ext uri="{FF2B5EF4-FFF2-40B4-BE49-F238E27FC236}">
                <a16:creationId xmlns:a16="http://schemas.microsoft.com/office/drawing/2014/main" id="{F8189064-24FC-C664-87FE-446E3692263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lvl1pPr>
              <a:defRPr sz="1600" b="1">
                <a:solidFill>
                  <a:srgbClr val="3E658E"/>
                </a:solidFill>
                <a:latin typeface="Segoe UI" panose="020B0502040204020203" pitchFamily="34" charset="0"/>
                <a:cs typeface="Segoe UI" panose="020B0502040204020203" pitchFamily="34" charset="0"/>
              </a:defRPr>
            </a:lvl1pPr>
          </a:lstStyle>
          <a:p>
            <a:pPr marR="0" lvl="0" indent="0" fontAlgn="auto">
              <a:spcBef>
                <a:spcPts val="0"/>
              </a:spcBef>
              <a:spcAft>
                <a:spcPts val="600"/>
              </a:spcAft>
              <a:buClrTx/>
              <a:buSzTx/>
              <a:buFontTx/>
              <a:buNone/>
              <a:tabLst/>
              <a:defRPr/>
            </a:pPr>
            <a:r>
              <a:rPr lang="en-US" sz="1200">
                <a:solidFill>
                  <a:schemeClr val="tx1">
                    <a:tint val="75000"/>
                  </a:schemeClr>
                </a:solidFill>
                <a:latin typeface="+mn-lt"/>
                <a:cs typeface="+mn-cs"/>
              </a:rPr>
              <a:t>5</a:t>
            </a:r>
            <a:endParaRPr lang="en-US" sz="1200" b="1" i="0" u="none" strike="noStrike" cap="none" spc="0" normalizeH="0" baseline="0" noProof="0">
              <a:ln>
                <a:noFill/>
              </a:ln>
              <a:solidFill>
                <a:schemeClr val="tx1">
                  <a:tint val="75000"/>
                </a:schemeClr>
              </a:solidFill>
              <a:effectLst/>
              <a:uLnTx/>
              <a:uFillTx/>
              <a:latin typeface="+mn-lt"/>
              <a:cs typeface="+mn-cs"/>
            </a:endParaRPr>
          </a:p>
        </p:txBody>
      </p:sp>
      <p:sp>
        <p:nvSpPr>
          <p:cNvPr id="5" name="TextBox 4">
            <a:extLst>
              <a:ext uri="{FF2B5EF4-FFF2-40B4-BE49-F238E27FC236}">
                <a16:creationId xmlns:a16="http://schemas.microsoft.com/office/drawing/2014/main" id="{674D0603-4AFB-9C7F-DB1A-D8CC94016B69}"/>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dirty="0"/>
              <a:t>It shows the total number of workorders each province has received in the given time span</a:t>
            </a:r>
          </a:p>
          <a:p>
            <a:pPr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It also shows total cost and total fee contributed by each province along with the figures providing segregated data for labor and parts.</a:t>
            </a:r>
          </a:p>
          <a:p>
            <a:pPr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We can also get information like how much percent of the workorders were having parts and labor warranty. </a:t>
            </a:r>
          </a:p>
        </p:txBody>
      </p:sp>
      <p:pic>
        <p:nvPicPr>
          <p:cNvPr id="3" name="Picture 2">
            <a:extLst>
              <a:ext uri="{FF2B5EF4-FFF2-40B4-BE49-F238E27FC236}">
                <a16:creationId xmlns:a16="http://schemas.microsoft.com/office/drawing/2014/main" id="{8EADC703-91DD-AEEB-2D46-24C2394C54E7}"/>
              </a:ext>
            </a:extLst>
          </p:cNvPr>
          <p:cNvPicPr>
            <a:picLocks noChangeAspect="1"/>
          </p:cNvPicPr>
          <p:nvPr/>
        </p:nvPicPr>
        <p:blipFill rotWithShape="1">
          <a:blip r:embed="rId3"/>
          <a:srcRect r="444"/>
          <a:stretch/>
        </p:blipFill>
        <p:spPr>
          <a:xfrm>
            <a:off x="4654296" y="1487337"/>
            <a:ext cx="6903720" cy="38833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27212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3A8D01-BDED-3CD4-92EC-B8F7CBC75F11}"/>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Insights from Technician Report</a:t>
            </a:r>
          </a:p>
        </p:txBody>
      </p:sp>
      <p:pic>
        <p:nvPicPr>
          <p:cNvPr id="4" name="Picture 3">
            <a:extLst>
              <a:ext uri="{FF2B5EF4-FFF2-40B4-BE49-F238E27FC236}">
                <a16:creationId xmlns:a16="http://schemas.microsoft.com/office/drawing/2014/main" id="{82ED15AD-C98B-F4DE-FC63-48F6EF6E42F4}"/>
              </a:ext>
            </a:extLst>
          </p:cNvPr>
          <p:cNvPicPr>
            <a:picLocks noChangeAspect="1"/>
          </p:cNvPicPr>
          <p:nvPr/>
        </p:nvPicPr>
        <p:blipFill rotWithShape="1">
          <a:blip r:embed="rId2"/>
          <a:srcRect l="445" r="-1" b="-1"/>
          <a:stretch/>
        </p:blipFill>
        <p:spPr>
          <a:xfrm>
            <a:off x="359514" y="1565674"/>
            <a:ext cx="6263364" cy="3523161"/>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D07DA1DA-4733-3FB5-9EA5-3A622683F9CC}"/>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28600">
              <a:lnSpc>
                <a:spcPct val="90000"/>
              </a:lnSpc>
              <a:spcBef>
                <a:spcPts val="1000"/>
              </a:spcBef>
              <a:buClr>
                <a:schemeClr val="accent1"/>
              </a:buClr>
              <a:buSzPct val="80000"/>
              <a:buFont typeface="Wingdings 3" charset="2"/>
              <a:buChar char=""/>
            </a:pPr>
            <a:r>
              <a:rPr lang="en-US" sz="1300" dirty="0">
                <a:solidFill>
                  <a:srgbClr val="FFFFFF"/>
                </a:solidFill>
              </a:rPr>
              <a:t>This is useful to get the insights like how much hours each technician has worked or how many hours each technician has provided in the given time span.</a:t>
            </a:r>
          </a:p>
          <a:p>
            <a:pPr indent="-228600">
              <a:lnSpc>
                <a:spcPct val="90000"/>
              </a:lnSpc>
              <a:spcBef>
                <a:spcPts val="1000"/>
              </a:spcBef>
              <a:buClr>
                <a:schemeClr val="accent1"/>
              </a:buClr>
              <a:buSzPct val="80000"/>
              <a:buFont typeface="Wingdings 3" charset="2"/>
              <a:buChar char=""/>
            </a:pPr>
            <a:endParaRPr lang="en-US" sz="1300" dirty="0">
              <a:solidFill>
                <a:srgbClr val="FFFFFF"/>
              </a:solidFill>
            </a:endParaRPr>
          </a:p>
          <a:p>
            <a:pPr marL="285750" indent="-228600">
              <a:lnSpc>
                <a:spcPct val="90000"/>
              </a:lnSpc>
              <a:spcBef>
                <a:spcPts val="1000"/>
              </a:spcBef>
              <a:buClr>
                <a:schemeClr val="accent1"/>
              </a:buClr>
              <a:buSzPct val="80000"/>
              <a:buFont typeface="Wingdings 3" charset="2"/>
              <a:buChar char=""/>
            </a:pPr>
            <a:r>
              <a:rPr lang="en-US" sz="1300" dirty="0">
                <a:solidFill>
                  <a:srgbClr val="FFFFFF"/>
                </a:solidFill>
              </a:rPr>
              <a:t>Maximum number of hours given by each technician for all types of services provided by the organization.</a:t>
            </a:r>
          </a:p>
          <a:p>
            <a:pPr indent="-228600">
              <a:lnSpc>
                <a:spcPct val="90000"/>
              </a:lnSpc>
              <a:spcBef>
                <a:spcPts val="1000"/>
              </a:spcBef>
              <a:buClr>
                <a:schemeClr val="accent1"/>
              </a:buClr>
              <a:buSzPct val="80000"/>
              <a:buFont typeface="Wingdings 3" charset="2"/>
              <a:buChar char=""/>
            </a:pPr>
            <a:endParaRPr lang="en-US" sz="1300" dirty="0">
              <a:solidFill>
                <a:srgbClr val="FFFFFF"/>
              </a:solidFill>
            </a:endParaRPr>
          </a:p>
          <a:p>
            <a:pPr marL="285750" indent="-228600">
              <a:lnSpc>
                <a:spcPct val="90000"/>
              </a:lnSpc>
              <a:spcBef>
                <a:spcPts val="1000"/>
              </a:spcBef>
              <a:buClr>
                <a:schemeClr val="accent1"/>
              </a:buClr>
              <a:buSzPct val="80000"/>
              <a:buFont typeface="Wingdings 3" charset="2"/>
              <a:buChar char=""/>
            </a:pPr>
            <a:r>
              <a:rPr lang="en-US" sz="1300" dirty="0">
                <a:solidFill>
                  <a:srgbClr val="FFFFFF"/>
                </a:solidFill>
              </a:rPr>
              <a:t>Also, what was the average wait time that each technician took to complete a workorder of each service type, This kind of information can the organization to put the right technician according to their capabilities on the right type of service workorders.</a:t>
            </a:r>
          </a:p>
          <a:p>
            <a:pPr marL="285750" indent="-228600">
              <a:lnSpc>
                <a:spcPct val="90000"/>
              </a:lnSpc>
              <a:spcBef>
                <a:spcPts val="1000"/>
              </a:spcBef>
              <a:buClr>
                <a:schemeClr val="accent1"/>
              </a:buClr>
              <a:buSzPct val="80000"/>
              <a:buFont typeface="Wingdings 3" charset="2"/>
              <a:buChar char=""/>
            </a:pPr>
            <a:endParaRPr lang="en-US" sz="1300" dirty="0">
              <a:solidFill>
                <a:srgbClr val="FFFFFF"/>
              </a:solidFill>
            </a:endParaRPr>
          </a:p>
        </p:txBody>
      </p:sp>
    </p:spTree>
    <p:extLst>
      <p:ext uri="{BB962C8B-B14F-4D97-AF65-F5344CB8AC3E}">
        <p14:creationId xmlns:p14="http://schemas.microsoft.com/office/powerpoint/2010/main" val="2925222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4">
            <a:extLst>
              <a:ext uri="{FF2B5EF4-FFF2-40B4-BE49-F238E27FC236}">
                <a16:creationId xmlns:a16="http://schemas.microsoft.com/office/drawing/2014/main" id="{13DCD618-3457-DBE5-4169-DB7BC9CF16C4}"/>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Insights from WorkOrder report</a:t>
            </a:r>
          </a:p>
        </p:txBody>
      </p:sp>
      <p:sp>
        <p:nvSpPr>
          <p:cNvPr id="5" name="TextBox 4">
            <a:extLst>
              <a:ext uri="{FF2B5EF4-FFF2-40B4-BE49-F238E27FC236}">
                <a16:creationId xmlns:a16="http://schemas.microsoft.com/office/drawing/2014/main" id="{674D0603-4AFB-9C7F-DB1A-D8CC94016B69}"/>
              </a:ext>
            </a:extLst>
          </p:cNvPr>
          <p:cNvSpPr txBox="1"/>
          <p:nvPr/>
        </p:nvSpPr>
        <p:spPr>
          <a:xfrm>
            <a:off x="405398" y="2160589"/>
            <a:ext cx="4494849" cy="3725651"/>
          </a:xfrm>
          <a:prstGeom prst="rect">
            <a:avLst/>
          </a:prstGeom>
        </p:spPr>
        <p:txBody>
          <a:bodyPr vert="horz" lIns="91440" tIns="45720" rIns="91440" bIns="45720" rtlCol="0">
            <a:normAutofit/>
          </a:bodyPr>
          <a:lstStyle/>
          <a:p>
            <a:pPr marL="285750" indent="-228600">
              <a:lnSpc>
                <a:spcPct val="90000"/>
              </a:lnSpc>
              <a:spcBef>
                <a:spcPts val="1000"/>
              </a:spcBef>
              <a:buClr>
                <a:schemeClr val="accent1"/>
              </a:buClr>
              <a:buSzPct val="80000"/>
              <a:buFont typeface="Wingdings 3" charset="2"/>
              <a:buChar char=""/>
            </a:pPr>
            <a:r>
              <a:rPr lang="en-US" sz="1300" dirty="0">
                <a:solidFill>
                  <a:schemeClr val="bg1"/>
                </a:solidFill>
              </a:rPr>
              <a:t>With this report, the organization can analyze the workorders they have received in a particular time span. It includes information like how many workorders each technician worked upon.</a:t>
            </a:r>
          </a:p>
          <a:p>
            <a:pPr indent="-228600">
              <a:lnSpc>
                <a:spcPct val="90000"/>
              </a:lnSpc>
              <a:spcBef>
                <a:spcPts val="1000"/>
              </a:spcBef>
              <a:buClr>
                <a:schemeClr val="accent1"/>
              </a:buClr>
              <a:buSzPct val="80000"/>
              <a:buFont typeface="Wingdings 3" charset="2"/>
              <a:buChar char=""/>
            </a:pPr>
            <a:endParaRPr lang="en-US" sz="1300" dirty="0">
              <a:solidFill>
                <a:schemeClr val="bg1"/>
              </a:solidFill>
            </a:endParaRPr>
          </a:p>
          <a:p>
            <a:pPr marL="285750" indent="-228600">
              <a:lnSpc>
                <a:spcPct val="90000"/>
              </a:lnSpc>
              <a:spcBef>
                <a:spcPts val="1000"/>
              </a:spcBef>
              <a:buClr>
                <a:schemeClr val="accent1"/>
              </a:buClr>
              <a:buSzPct val="80000"/>
              <a:buFont typeface="Wingdings 3" charset="2"/>
              <a:buChar char=""/>
            </a:pPr>
            <a:r>
              <a:rPr lang="en-US" sz="1300" dirty="0">
                <a:solidFill>
                  <a:schemeClr val="bg1"/>
                </a:solidFill>
              </a:rPr>
              <a:t>How many Workorders received each day, month and quarter. This type of information can help analyze that which time of the year was good or bad for the business, so that possible reasons can be found out  either to mitigate or use them for our own benefit.</a:t>
            </a:r>
          </a:p>
          <a:p>
            <a:pPr indent="-228600">
              <a:lnSpc>
                <a:spcPct val="90000"/>
              </a:lnSpc>
              <a:spcBef>
                <a:spcPts val="1000"/>
              </a:spcBef>
              <a:buClr>
                <a:schemeClr val="accent1"/>
              </a:buClr>
              <a:buSzPct val="80000"/>
              <a:buFont typeface="Wingdings 3" charset="2"/>
              <a:buChar char=""/>
            </a:pPr>
            <a:endParaRPr lang="en-US" sz="1300" dirty="0">
              <a:solidFill>
                <a:schemeClr val="bg1"/>
              </a:solidFill>
            </a:endParaRPr>
          </a:p>
          <a:p>
            <a:pPr marL="285750" indent="-228600">
              <a:lnSpc>
                <a:spcPct val="90000"/>
              </a:lnSpc>
              <a:spcBef>
                <a:spcPts val="1000"/>
              </a:spcBef>
              <a:buClr>
                <a:schemeClr val="accent1"/>
              </a:buClr>
              <a:buSzPct val="80000"/>
              <a:buFont typeface="Wingdings 3" charset="2"/>
              <a:buChar char=""/>
            </a:pPr>
            <a:r>
              <a:rPr lang="en-US" sz="1300" dirty="0">
                <a:solidFill>
                  <a:schemeClr val="bg1"/>
                </a:solidFill>
              </a:rPr>
              <a:t>Segregated data as per each service type is also depicted in the report to analyze and understand which type of service is generating how much income (fee) and which one needs improvement. </a:t>
            </a:r>
          </a:p>
        </p:txBody>
      </p:sp>
      <p:pic>
        <p:nvPicPr>
          <p:cNvPr id="4" name="Picture 3">
            <a:extLst>
              <a:ext uri="{FF2B5EF4-FFF2-40B4-BE49-F238E27FC236}">
                <a16:creationId xmlns:a16="http://schemas.microsoft.com/office/drawing/2014/main" id="{D9F835B2-6E9E-E454-1C82-E8674B0996A8}"/>
              </a:ext>
            </a:extLst>
          </p:cNvPr>
          <p:cNvPicPr>
            <a:picLocks noChangeAspect="1"/>
          </p:cNvPicPr>
          <p:nvPr/>
        </p:nvPicPr>
        <p:blipFill rotWithShape="1">
          <a:blip r:embed="rId3"/>
          <a:srcRect r="444" b="-1"/>
          <a:stretch/>
        </p:blipFill>
        <p:spPr>
          <a:xfrm>
            <a:off x="5116921" y="1566171"/>
            <a:ext cx="6623342" cy="3725651"/>
          </a:xfrm>
          <a:prstGeom prst="rect">
            <a:avLst/>
          </a:prstGeom>
          <a:ln>
            <a:noFill/>
          </a:ln>
          <a:effectLst>
            <a:outerShdw blurRad="190500" algn="tl" rotWithShape="0">
              <a:srgbClr val="000000">
                <a:alpha val="70000"/>
              </a:srgbClr>
            </a:outerShdw>
          </a:effectLst>
        </p:spPr>
      </p:pic>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02653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Wood human figure">
            <a:extLst>
              <a:ext uri="{FF2B5EF4-FFF2-40B4-BE49-F238E27FC236}">
                <a16:creationId xmlns:a16="http://schemas.microsoft.com/office/drawing/2014/main" id="{B690C18C-4D28-B329-B260-D11D7279F33A}"/>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9944C08-8A63-C70A-6B1A-901F32F9B17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lnSpc>
                <a:spcPct val="90000"/>
              </a:lnSpc>
            </a:pPr>
            <a:r>
              <a:rPr lang="en-US" sz="3400"/>
              <a:t>Important decision-making points</a:t>
            </a:r>
            <a:br>
              <a:rPr lang="en-US" sz="3400"/>
            </a:br>
            <a:br>
              <a:rPr lang="en-US" sz="3400"/>
            </a:br>
            <a:endParaRPr lang="en-US" sz="3400"/>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80971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Shape 45">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C1A9C9-3F8E-C373-8FD1-1753D479A23F}"/>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dirty="0">
                <a:solidFill>
                  <a:srgbClr val="FFFFFF"/>
                </a:solidFill>
              </a:rPr>
              <a:t>1. Why this data set?</a:t>
            </a:r>
          </a:p>
        </p:txBody>
      </p:sp>
      <p:pic>
        <p:nvPicPr>
          <p:cNvPr id="22" name="Graphic 7" descr="Statistics">
            <a:extLst>
              <a:ext uri="{FF2B5EF4-FFF2-40B4-BE49-F238E27FC236}">
                <a16:creationId xmlns:a16="http://schemas.microsoft.com/office/drawing/2014/main" id="{01882841-D32D-2B42-E269-736A202F84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4" name="TextBox 3">
            <a:extLst>
              <a:ext uri="{FF2B5EF4-FFF2-40B4-BE49-F238E27FC236}">
                <a16:creationId xmlns:a16="http://schemas.microsoft.com/office/drawing/2014/main" id="{4136056F-C9E5-29AA-EC4B-A33E3C8C8702}"/>
              </a:ext>
            </a:extLst>
          </p:cNvPr>
          <p:cNvSpPr txBox="1"/>
          <p:nvPr/>
        </p:nvSpPr>
        <p:spPr>
          <a:xfrm>
            <a:off x="7042578" y="2380129"/>
            <a:ext cx="4737275" cy="3317938"/>
          </a:xfrm>
          <a:prstGeom prst="rect">
            <a:avLst/>
          </a:prstGeom>
        </p:spPr>
        <p:txBody>
          <a:bodyPr vert="horz" lIns="91440" tIns="45720" rIns="91440" bIns="45720" rtlCol="0" anchor="t">
            <a:noAutofit/>
          </a:bodyPr>
          <a:lstStyle/>
          <a:p>
            <a:pPr marL="171450" indent="-171450">
              <a:lnSpc>
                <a:spcPct val="90000"/>
              </a:lnSpc>
              <a:spcBef>
                <a:spcPts val="1000"/>
              </a:spcBef>
              <a:buClr>
                <a:schemeClr val="accent1"/>
              </a:buClr>
              <a:buSzPct val="80000"/>
              <a:buFont typeface="Wingdings 3" charset="2"/>
              <a:buChar char=""/>
            </a:pPr>
            <a:r>
              <a:rPr lang="en-US" sz="1300" dirty="0">
                <a:solidFill>
                  <a:srgbClr val="FFFFFF"/>
                </a:solidFill>
              </a:rPr>
              <a:t>The data set we found had segregated data and had some structure to join the segregated portions together and make sense.</a:t>
            </a:r>
          </a:p>
          <a:p>
            <a:pPr marL="171450" indent="-171450">
              <a:lnSpc>
                <a:spcPct val="90000"/>
              </a:lnSpc>
              <a:spcBef>
                <a:spcPts val="1000"/>
              </a:spcBef>
              <a:buClr>
                <a:schemeClr val="accent1"/>
              </a:buClr>
              <a:buSzPct val="80000"/>
              <a:buFont typeface="Wingdings 3" charset="2"/>
              <a:buChar char=""/>
            </a:pPr>
            <a:endParaRPr lang="en-US" sz="1300" dirty="0">
              <a:solidFill>
                <a:srgbClr val="FFFFFF"/>
              </a:solidFill>
            </a:endParaRPr>
          </a:p>
          <a:p>
            <a:pPr marL="171450" indent="-171450">
              <a:lnSpc>
                <a:spcPct val="90000"/>
              </a:lnSpc>
              <a:spcBef>
                <a:spcPts val="1000"/>
              </a:spcBef>
              <a:buClr>
                <a:schemeClr val="accent1"/>
              </a:buClr>
              <a:buSzPct val="80000"/>
              <a:buFont typeface="Wingdings 3" charset="2"/>
              <a:buChar char=""/>
            </a:pPr>
            <a:r>
              <a:rPr lang="en-US" sz="1300" dirty="0">
                <a:solidFill>
                  <a:srgbClr val="FFFFFF"/>
                </a:solidFill>
              </a:rPr>
              <a:t>The data set had a lot of different datatypes to work with and make computations with.</a:t>
            </a:r>
          </a:p>
          <a:p>
            <a:pPr marL="171450" indent="-171450">
              <a:lnSpc>
                <a:spcPct val="90000"/>
              </a:lnSpc>
              <a:spcBef>
                <a:spcPts val="1000"/>
              </a:spcBef>
              <a:buClr>
                <a:schemeClr val="accent1"/>
              </a:buClr>
              <a:buSzPct val="80000"/>
              <a:buFont typeface="Wingdings 3" charset="2"/>
              <a:buChar char=""/>
            </a:pPr>
            <a:endParaRPr lang="en-US" sz="1300" dirty="0">
              <a:solidFill>
                <a:srgbClr val="FFFFFF"/>
              </a:solidFill>
            </a:endParaRPr>
          </a:p>
          <a:p>
            <a:pPr marL="171450" indent="-171450">
              <a:lnSpc>
                <a:spcPct val="90000"/>
              </a:lnSpc>
              <a:spcBef>
                <a:spcPts val="1000"/>
              </a:spcBef>
              <a:buClr>
                <a:schemeClr val="accent1"/>
              </a:buClr>
              <a:buSzPct val="80000"/>
              <a:buFont typeface="Wingdings 3" charset="2"/>
              <a:buChar char=""/>
            </a:pPr>
            <a:r>
              <a:rPr lang="en-US" sz="1300" dirty="0">
                <a:solidFill>
                  <a:srgbClr val="FFFFFF"/>
                </a:solidFill>
              </a:rPr>
              <a:t>Also, it had the potential to create a lot of visualizations and analyze important insights from it.</a:t>
            </a:r>
          </a:p>
          <a:p>
            <a:pPr marL="171450" indent="-171450">
              <a:lnSpc>
                <a:spcPct val="90000"/>
              </a:lnSpc>
              <a:spcBef>
                <a:spcPts val="1000"/>
              </a:spcBef>
              <a:buClr>
                <a:schemeClr val="accent1"/>
              </a:buClr>
              <a:buSzPct val="80000"/>
              <a:buFont typeface="Wingdings 3" charset="2"/>
              <a:buChar char=""/>
            </a:pPr>
            <a:endParaRPr lang="en-US" sz="1300" dirty="0">
              <a:solidFill>
                <a:srgbClr val="FFFFFF"/>
              </a:solidFill>
            </a:endParaRPr>
          </a:p>
          <a:p>
            <a:pPr marL="171450" indent="-171450">
              <a:lnSpc>
                <a:spcPct val="90000"/>
              </a:lnSpc>
              <a:spcBef>
                <a:spcPts val="1000"/>
              </a:spcBef>
              <a:buClr>
                <a:schemeClr val="accent1"/>
              </a:buClr>
              <a:buSzPct val="80000"/>
              <a:buFont typeface="Wingdings 3" charset="2"/>
              <a:buChar char=""/>
            </a:pPr>
            <a:r>
              <a:rPr lang="en-US" sz="1300" dirty="0">
                <a:solidFill>
                  <a:srgbClr val="FFFFFF"/>
                </a:solidFill>
              </a:rPr>
              <a:t>We wanted to use a layer of RDBMS to simulate a real-life scenario where the organization is operating and all the workorders are getting recorded in an RDBMS database. Now we have to fetch the data to generate Realtime reports to be published. This dataset, like we mentioned earlier, had understandable schema to load it into our RDBMS layer (mysql).</a:t>
            </a:r>
          </a:p>
          <a:p>
            <a:pPr>
              <a:lnSpc>
                <a:spcPct val="90000"/>
              </a:lnSpc>
              <a:spcBef>
                <a:spcPts val="1000"/>
              </a:spcBef>
              <a:buClr>
                <a:schemeClr val="accent1"/>
              </a:buClr>
              <a:buSzPct val="80000"/>
              <a:buFont typeface="Wingdings 3" charset="2"/>
              <a:buChar char=""/>
            </a:pPr>
            <a:endParaRPr lang="en-US" sz="1300" dirty="0">
              <a:solidFill>
                <a:srgbClr val="FFFFFF"/>
              </a:solidFill>
            </a:endParaRPr>
          </a:p>
        </p:txBody>
      </p:sp>
      <p:sp>
        <p:nvSpPr>
          <p:cNvPr id="3" name="TextBox 2">
            <a:extLst>
              <a:ext uri="{FF2B5EF4-FFF2-40B4-BE49-F238E27FC236}">
                <a16:creationId xmlns:a16="http://schemas.microsoft.com/office/drawing/2014/main" id="{F561474B-50EF-CE03-3144-0EEAB765AB32}"/>
              </a:ext>
            </a:extLst>
          </p:cNvPr>
          <p:cNvSpPr txBox="1"/>
          <p:nvPr/>
        </p:nvSpPr>
        <p:spPr>
          <a:xfrm>
            <a:off x="10727531" y="6250781"/>
            <a:ext cx="4167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b="1">
                <a:solidFill>
                  <a:srgbClr val="3E658E"/>
                </a:solidFill>
                <a:latin typeface="Segoe UI"/>
                <a:cs typeface="Segoe UI"/>
              </a:rPr>
              <a:t>7</a:t>
            </a:r>
          </a:p>
        </p:txBody>
      </p:sp>
    </p:spTree>
    <p:extLst>
      <p:ext uri="{BB962C8B-B14F-4D97-AF65-F5344CB8AC3E}">
        <p14:creationId xmlns:p14="http://schemas.microsoft.com/office/powerpoint/2010/main" val="362098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A9C9-3F8E-C373-8FD1-1753D479A23F}"/>
              </a:ext>
            </a:extLst>
          </p:cNvPr>
          <p:cNvSpPr>
            <a:spLocks noGrp="1"/>
          </p:cNvSpPr>
          <p:nvPr>
            <p:ph type="title"/>
          </p:nvPr>
        </p:nvSpPr>
        <p:spPr>
          <a:xfrm>
            <a:off x="501445" y="265470"/>
            <a:ext cx="11425084" cy="572106"/>
          </a:xfrm>
        </p:spPr>
        <p:txBody>
          <a:bodyPr vert="horz" lIns="91440" tIns="45720" rIns="91440" bIns="45720" rtlCol="0" anchor="b">
            <a:normAutofit/>
          </a:bodyPr>
          <a:lstStyle/>
          <a:p>
            <a:r>
              <a:rPr lang="en-US" sz="2800" b="1" dirty="0">
                <a:solidFill>
                  <a:schemeClr val="tx1"/>
                </a:solidFill>
                <a:latin typeface="+mj-lt"/>
                <a:cs typeface="+mj-cs"/>
              </a:rPr>
              <a:t>2. Use Hive Managed Tables or External Tables</a:t>
            </a:r>
            <a:r>
              <a:rPr lang="en-US" sz="2800" b="1" kern="1200" dirty="0">
                <a:solidFill>
                  <a:schemeClr val="tx1"/>
                </a:solidFill>
                <a:latin typeface="+mj-lt"/>
                <a:ea typeface="+mj-ea"/>
                <a:cs typeface="+mj-cs"/>
              </a:rPr>
              <a:t>?</a:t>
            </a:r>
          </a:p>
        </p:txBody>
      </p:sp>
      <p:sp>
        <p:nvSpPr>
          <p:cNvPr id="4" name="TextBox 3">
            <a:extLst>
              <a:ext uri="{FF2B5EF4-FFF2-40B4-BE49-F238E27FC236}">
                <a16:creationId xmlns:a16="http://schemas.microsoft.com/office/drawing/2014/main" id="{4136056F-C9E5-29AA-EC4B-A33E3C8C8702}"/>
              </a:ext>
            </a:extLst>
          </p:cNvPr>
          <p:cNvSpPr txBox="1"/>
          <p:nvPr/>
        </p:nvSpPr>
        <p:spPr>
          <a:xfrm>
            <a:off x="501445" y="678425"/>
            <a:ext cx="9424875" cy="1142377"/>
          </a:xfrm>
          <a:prstGeom prst="rect">
            <a:avLst/>
          </a:prstGeom>
        </p:spPr>
        <p:txBody>
          <a:bodyPr vert="horz" lIns="91440" tIns="45720" rIns="91440" bIns="45720" rtlCol="0">
            <a:normAutofit/>
          </a:bodyPr>
          <a:lstStyle/>
          <a:p>
            <a:pPr marL="171450" indent="-171450">
              <a:lnSpc>
                <a:spcPct val="90000"/>
              </a:lnSpc>
              <a:spcBef>
                <a:spcPts val="1000"/>
              </a:spcBef>
              <a:spcAft>
                <a:spcPts val="600"/>
              </a:spcAft>
              <a:buFont typeface="Arial" panose="020B0604020202020204" pitchFamily="34" charset="0"/>
              <a:buChar char="•"/>
            </a:pPr>
            <a:endParaRPr lang="en-US" sz="1700" kern="1200" dirty="0">
              <a:latin typeface="+mn-lt"/>
              <a:ea typeface="+mn-ea"/>
              <a:cs typeface="+mn-cs"/>
            </a:endParaRPr>
          </a:p>
          <a:p>
            <a:pPr marL="171450" indent="-171450">
              <a:lnSpc>
                <a:spcPct val="90000"/>
              </a:lnSpc>
              <a:spcBef>
                <a:spcPts val="1000"/>
              </a:spcBef>
              <a:spcAft>
                <a:spcPts val="600"/>
              </a:spcAft>
              <a:buFont typeface="Arial" panose="020B0604020202020204" pitchFamily="34" charset="0"/>
              <a:buChar char="•"/>
            </a:pPr>
            <a:r>
              <a:rPr lang="en-US" sz="1700" kern="1200" dirty="0">
                <a:latin typeface="+mn-lt"/>
                <a:ea typeface="+mn-ea"/>
                <a:cs typeface="+mn-cs"/>
              </a:rPr>
              <a:t>We wanted our schema and data not to be removed from HDFS even if the tables are dropped in hive. Hence, we decided to use External tables in hive.</a:t>
            </a:r>
            <a:endParaRPr lang="en-US" sz="500" kern="1200" dirty="0">
              <a:latin typeface="+mn-lt"/>
              <a:ea typeface="+mn-ea"/>
              <a:cs typeface="+mn-cs"/>
            </a:endParaRPr>
          </a:p>
        </p:txBody>
      </p:sp>
      <p:sp>
        <p:nvSpPr>
          <p:cNvPr id="6" name="Title 1">
            <a:extLst>
              <a:ext uri="{FF2B5EF4-FFF2-40B4-BE49-F238E27FC236}">
                <a16:creationId xmlns:a16="http://schemas.microsoft.com/office/drawing/2014/main" id="{89F281B3-CB87-5E5A-C85A-D59019D7B688}"/>
              </a:ext>
            </a:extLst>
          </p:cNvPr>
          <p:cNvSpPr txBox="1">
            <a:spLocks/>
          </p:cNvSpPr>
          <p:nvPr/>
        </p:nvSpPr>
        <p:spPr>
          <a:xfrm>
            <a:off x="501445" y="1869047"/>
            <a:ext cx="11425084" cy="5721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rgbClr val="E3E9E9"/>
                </a:solidFill>
                <a:latin typeface="Segoe UI Semibold" panose="020B0702040204020203" pitchFamily="34" charset="0"/>
                <a:ea typeface="+mj-ea"/>
                <a:cs typeface="Segoe UI Semibold" panose="020B0702040204020203" pitchFamily="34" charset="0"/>
              </a:defRPr>
            </a:lvl1pPr>
          </a:lstStyle>
          <a:p>
            <a:r>
              <a:rPr lang="en-US" sz="2800">
                <a:solidFill>
                  <a:schemeClr val="tx1"/>
                </a:solidFill>
                <a:latin typeface="+mj-lt"/>
                <a:cs typeface="+mj-cs"/>
              </a:rPr>
              <a:t>3. Create Master Table or Master View?</a:t>
            </a:r>
            <a:endParaRPr lang="en-US" sz="2800" dirty="0">
              <a:solidFill>
                <a:schemeClr val="tx1"/>
              </a:solidFill>
              <a:latin typeface="+mj-lt"/>
              <a:cs typeface="+mj-cs"/>
            </a:endParaRPr>
          </a:p>
        </p:txBody>
      </p:sp>
      <p:sp>
        <p:nvSpPr>
          <p:cNvPr id="7" name="TextBox 6">
            <a:extLst>
              <a:ext uri="{FF2B5EF4-FFF2-40B4-BE49-F238E27FC236}">
                <a16:creationId xmlns:a16="http://schemas.microsoft.com/office/drawing/2014/main" id="{A2C0FBD1-ABDB-BE1B-7D21-6ABAC4E65659}"/>
              </a:ext>
            </a:extLst>
          </p:cNvPr>
          <p:cNvSpPr txBox="1"/>
          <p:nvPr/>
        </p:nvSpPr>
        <p:spPr>
          <a:xfrm>
            <a:off x="501445" y="2282001"/>
            <a:ext cx="9658556" cy="1975365"/>
          </a:xfrm>
          <a:prstGeom prst="rect">
            <a:avLst/>
          </a:prstGeom>
        </p:spPr>
        <p:txBody>
          <a:bodyPr vert="horz" lIns="91440" tIns="45720" rIns="91440" bIns="45720" rtlCol="0">
            <a:normAutofit/>
          </a:bodyPr>
          <a:lstStyle/>
          <a:p>
            <a:pPr marL="171450" indent="-171450">
              <a:lnSpc>
                <a:spcPct val="90000"/>
              </a:lnSpc>
              <a:spcBef>
                <a:spcPts val="1000"/>
              </a:spcBef>
              <a:spcAft>
                <a:spcPts val="600"/>
              </a:spcAft>
              <a:buFont typeface="Arial" panose="020B0604020202020204" pitchFamily="34" charset="0"/>
              <a:buChar char="•"/>
            </a:pPr>
            <a:endParaRPr lang="en-US" sz="1700" kern="1200" dirty="0">
              <a:latin typeface="+mn-lt"/>
              <a:ea typeface="+mn-ea"/>
              <a:cs typeface="+mn-cs"/>
            </a:endParaRPr>
          </a:p>
          <a:p>
            <a:pPr marL="171450" indent="-171450">
              <a:lnSpc>
                <a:spcPct val="90000"/>
              </a:lnSpc>
              <a:spcBef>
                <a:spcPts val="1000"/>
              </a:spcBef>
              <a:spcAft>
                <a:spcPts val="600"/>
              </a:spcAft>
              <a:buFont typeface="Arial" panose="020B0604020202020204" pitchFamily="34" charset="0"/>
              <a:buChar char="•"/>
            </a:pPr>
            <a:r>
              <a:rPr lang="en-US" sz="1700" dirty="0"/>
              <a:t>We used the approach to create a master view in hive instead of another external table because we wanted our data to sync and reflect any new transaction happening in the system. If a static table was used, it would have not reflected any new workorder information. On the other hand, view will capture all the new transactions as well. Since our visualizations are also all based on the master view, our reports will also reflect the new additions.</a:t>
            </a:r>
            <a:endParaRPr lang="en-US" sz="500" kern="1200" dirty="0">
              <a:latin typeface="+mn-lt"/>
              <a:ea typeface="+mn-ea"/>
              <a:cs typeface="+mn-cs"/>
            </a:endParaRPr>
          </a:p>
        </p:txBody>
      </p:sp>
      <p:sp>
        <p:nvSpPr>
          <p:cNvPr id="8" name="Title 1">
            <a:extLst>
              <a:ext uri="{FF2B5EF4-FFF2-40B4-BE49-F238E27FC236}">
                <a16:creationId xmlns:a16="http://schemas.microsoft.com/office/drawing/2014/main" id="{47B16084-C7AF-0BE1-974C-4A002382554C}"/>
              </a:ext>
            </a:extLst>
          </p:cNvPr>
          <p:cNvSpPr txBox="1">
            <a:spLocks/>
          </p:cNvSpPr>
          <p:nvPr/>
        </p:nvSpPr>
        <p:spPr>
          <a:xfrm>
            <a:off x="501445" y="4098214"/>
            <a:ext cx="11425084" cy="5721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rgbClr val="E3E9E9"/>
                </a:solidFill>
                <a:latin typeface="Segoe UI Semibold" panose="020B0702040204020203" pitchFamily="34" charset="0"/>
                <a:ea typeface="+mj-ea"/>
                <a:cs typeface="Segoe UI Semibold" panose="020B0702040204020203" pitchFamily="34" charset="0"/>
              </a:defRPr>
            </a:lvl1pPr>
          </a:lstStyle>
          <a:p>
            <a:r>
              <a:rPr lang="en-US" sz="2800">
                <a:solidFill>
                  <a:schemeClr val="tx1"/>
                </a:solidFill>
                <a:latin typeface="+mj-lt"/>
                <a:cs typeface="+mj-cs"/>
              </a:rPr>
              <a:t>4. Tableau vs PowerBI?</a:t>
            </a:r>
            <a:endParaRPr lang="en-US" sz="2800" dirty="0">
              <a:solidFill>
                <a:schemeClr val="tx1"/>
              </a:solidFill>
              <a:latin typeface="+mj-lt"/>
              <a:cs typeface="+mj-cs"/>
            </a:endParaRPr>
          </a:p>
        </p:txBody>
      </p:sp>
      <p:sp>
        <p:nvSpPr>
          <p:cNvPr id="10" name="TextBox 9">
            <a:extLst>
              <a:ext uri="{FF2B5EF4-FFF2-40B4-BE49-F238E27FC236}">
                <a16:creationId xmlns:a16="http://schemas.microsoft.com/office/drawing/2014/main" id="{73AA2AF9-04EE-1CF1-4768-4711A5BEBA07}"/>
              </a:ext>
            </a:extLst>
          </p:cNvPr>
          <p:cNvSpPr txBox="1"/>
          <p:nvPr/>
        </p:nvSpPr>
        <p:spPr>
          <a:xfrm>
            <a:off x="501445" y="4511168"/>
            <a:ext cx="9424875" cy="1975365"/>
          </a:xfrm>
          <a:prstGeom prst="rect">
            <a:avLst/>
          </a:prstGeom>
        </p:spPr>
        <p:txBody>
          <a:bodyPr vert="horz" lIns="91440" tIns="45720" rIns="91440" bIns="45720" rtlCol="0">
            <a:normAutofit/>
          </a:bodyPr>
          <a:lstStyle/>
          <a:p>
            <a:pPr marL="171450" indent="-171450">
              <a:lnSpc>
                <a:spcPct val="90000"/>
              </a:lnSpc>
              <a:spcBef>
                <a:spcPts val="1000"/>
              </a:spcBef>
              <a:spcAft>
                <a:spcPts val="600"/>
              </a:spcAft>
              <a:buFont typeface="Arial" panose="020B0604020202020204" pitchFamily="34" charset="0"/>
              <a:buChar char="•"/>
            </a:pPr>
            <a:endParaRPr lang="en-US" sz="1700" kern="1200">
              <a:latin typeface="+mn-lt"/>
              <a:ea typeface="+mn-ea"/>
              <a:cs typeface="+mn-cs"/>
            </a:endParaRPr>
          </a:p>
          <a:p>
            <a:pPr marL="171450" indent="-171450">
              <a:lnSpc>
                <a:spcPct val="90000"/>
              </a:lnSpc>
              <a:spcBef>
                <a:spcPts val="1000"/>
              </a:spcBef>
              <a:spcAft>
                <a:spcPts val="600"/>
              </a:spcAft>
              <a:buFont typeface="Arial" panose="020B0604020202020204" pitchFamily="34" charset="0"/>
              <a:buChar char="•"/>
            </a:pPr>
            <a:r>
              <a:rPr lang="en-US" sz="1700"/>
              <a:t>Tableau is best suited for providing extensive visualizations with large amount of data in very less processing time. Where as PowerBI performs faster where the size of data is limited. The dataset we chose did not had the ability to grow extensively even in a real case scenario. Hence for better performance we chose PowerBI. Also, PowerBI is a cost friendly tool for small enterprises.</a:t>
            </a:r>
            <a:endParaRPr lang="en-US" sz="500" kern="1200" dirty="0">
              <a:latin typeface="+mn-lt"/>
              <a:ea typeface="+mn-ea"/>
              <a:cs typeface="+mn-cs"/>
            </a:endParaRPr>
          </a:p>
        </p:txBody>
      </p:sp>
    </p:spTree>
    <p:extLst>
      <p:ext uri="{BB962C8B-B14F-4D97-AF65-F5344CB8AC3E}">
        <p14:creationId xmlns:p14="http://schemas.microsoft.com/office/powerpoint/2010/main" val="3767541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2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7" name="Straight Connector 2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 name="Title 14">
            <a:extLst>
              <a:ext uri="{FF2B5EF4-FFF2-40B4-BE49-F238E27FC236}">
                <a16:creationId xmlns:a16="http://schemas.microsoft.com/office/drawing/2014/main" id="{13DCD618-3457-DBE5-4169-DB7BC9CF16C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REFERENCES</a:t>
            </a:r>
          </a:p>
        </p:txBody>
      </p:sp>
      <p:sp>
        <p:nvSpPr>
          <p:cNvPr id="17" name="Slide Number Placeholder 5">
            <a:extLst>
              <a:ext uri="{FF2B5EF4-FFF2-40B4-BE49-F238E27FC236}">
                <a16:creationId xmlns:a16="http://schemas.microsoft.com/office/drawing/2014/main" id="{F8189064-24FC-C664-87FE-446E36922633}"/>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lvl1pPr>
              <a:defRPr sz="1600" b="1">
                <a:solidFill>
                  <a:srgbClr val="3E658E"/>
                </a:solidFill>
                <a:latin typeface="Segoe UI" panose="020B0502040204020203" pitchFamily="34" charset="0"/>
                <a:cs typeface="Segoe UI" panose="020B0502040204020203" pitchFamily="34" charset="0"/>
              </a:defRPr>
            </a:lvl1pPr>
          </a:lstStyle>
          <a:p>
            <a:pPr marR="0" lvl="0" indent="0" fontAlgn="auto">
              <a:spcBef>
                <a:spcPts val="0"/>
              </a:spcBef>
              <a:spcAft>
                <a:spcPts val="600"/>
              </a:spcAft>
              <a:buClrTx/>
              <a:buSzTx/>
              <a:buFontTx/>
              <a:buNone/>
              <a:tabLst/>
              <a:defRPr/>
            </a:pPr>
            <a:r>
              <a:rPr lang="en-US" sz="900" kern="1200" dirty="0">
                <a:solidFill>
                  <a:schemeClr val="accent1"/>
                </a:solidFill>
                <a:latin typeface="+mn-lt"/>
                <a:ea typeface="+mn-ea"/>
                <a:cs typeface="+mn-cs"/>
              </a:rPr>
              <a:t>11</a:t>
            </a:r>
            <a:endParaRPr lang="en-US" sz="900" b="1"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Rectangle: Rounded Corners 3">
            <a:extLst>
              <a:ext uri="{FF2B5EF4-FFF2-40B4-BE49-F238E27FC236}">
                <a16:creationId xmlns:a16="http://schemas.microsoft.com/office/drawing/2014/main" id="{3667FA0D-253A-FB3C-5D7B-051BC2C06119}"/>
              </a:ext>
            </a:extLst>
          </p:cNvPr>
          <p:cNvSpPr/>
          <p:nvPr/>
        </p:nvSpPr>
        <p:spPr>
          <a:xfrm>
            <a:off x="677334" y="2160589"/>
            <a:ext cx="8596668" cy="3880773"/>
          </a:xfrm>
          <a:prstGeom prst="roundRect">
            <a:avLst>
              <a:gd name="adj" fmla="val 5777"/>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spcBef>
                <a:spcPts val="1000"/>
              </a:spcBef>
              <a:buClr>
                <a:schemeClr val="accent1"/>
              </a:buClr>
              <a:buSzPct val="80000"/>
              <a:buFont typeface="Wingdings 3" charset="2"/>
              <a:buChar char=""/>
              <a:defRPr/>
            </a:pPr>
            <a:r>
              <a:rPr lang="en-US">
                <a:solidFill>
                  <a:schemeClr val="tx1">
                    <a:lumMod val="75000"/>
                    <a:lumOff val="25000"/>
                  </a:schemeClr>
                </a:solidFill>
                <a:hlinkClick r:id="rId3">
                  <a:extLst>
                    <a:ext uri="{A12FA001-AC4F-418D-AE19-62706E023703}">
                      <ahyp:hlinkClr xmlns:ahyp="http://schemas.microsoft.com/office/drawing/2018/hyperlinkcolor" val="tx"/>
                    </a:ext>
                  </a:extLst>
                </a:hlinkClick>
              </a:rPr>
              <a:t>https://www.contextures.com/xlsampledata01.html</a:t>
            </a:r>
            <a:endParaRPr lang="en-US">
              <a:solidFill>
                <a:schemeClr val="tx1">
                  <a:lumMod val="75000"/>
                  <a:lumOff val="25000"/>
                </a:schemeClr>
              </a:solidFill>
            </a:endParaRPr>
          </a:p>
          <a:p>
            <a:pPr>
              <a:spcBef>
                <a:spcPts val="1000"/>
              </a:spcBef>
              <a:buClr>
                <a:schemeClr val="accent1"/>
              </a:buClr>
              <a:buSzPct val="80000"/>
              <a:buFont typeface="Wingdings 3" charset="2"/>
              <a:buChar char=""/>
              <a:defRPr/>
            </a:pPr>
            <a:r>
              <a:rPr lang="en-US">
                <a:solidFill>
                  <a:schemeClr val="tx1">
                    <a:lumMod val="75000"/>
                    <a:lumOff val="25000"/>
                  </a:schemeClr>
                </a:solidFill>
                <a:hlinkClick r:id="rId4">
                  <a:extLst>
                    <a:ext uri="{A12FA001-AC4F-418D-AE19-62706E023703}">
                      <ahyp:hlinkClr xmlns:ahyp="http://schemas.microsoft.com/office/drawing/2018/hyperlinkcolor" val="tx"/>
                    </a:ext>
                  </a:extLst>
                </a:hlinkClick>
              </a:rPr>
              <a:t>https://chen115yaohua.wordpress.com/2017/01/27/microsoft-bi-access-hive-tables-on-hortonworks-sandbox/</a:t>
            </a:r>
            <a:endParaRPr lang="en-US">
              <a:solidFill>
                <a:schemeClr val="tx1">
                  <a:lumMod val="75000"/>
                  <a:lumOff val="25000"/>
                </a:schemeClr>
              </a:solidFill>
            </a:endParaRPr>
          </a:p>
          <a:p>
            <a:pPr marL="0" marR="0" lvl="0" indent="0">
              <a:spcBef>
                <a:spcPts val="1000"/>
              </a:spcBef>
              <a:buClr>
                <a:schemeClr val="accent1"/>
              </a:buClr>
              <a:buSzPct val="80000"/>
              <a:buFont typeface="Wingdings 3" charset="2"/>
              <a:buChar char=""/>
              <a:tabLst/>
              <a:defRPr/>
            </a:pPr>
            <a:endParaRPr lang="en-US" b="0" i="0" u="none" strike="noStrike" cap="none" spc="0" normalizeH="0" baseline="0" noProof="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4136631528"/>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26" name="Group 1493">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95" name="Straight Connector 1494">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96" name="Straight Connector 1495">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97"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8"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9" name="Isosceles Triangle 1498">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0"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1"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2"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3" name="Isosceles Triangle 1502">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4" name="Isosceles Triangle 1503">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527" name="Rectangle 150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28" name="Rectangle 150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9" name="Straight Connector 150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30" name="Straight Connector 151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5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3" name="Isosceles Triangle 151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5" name="Isosceles Triangle 152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6" name="Freeform: Shape 1523">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37" name="Graphic 1490" descr="Handshake">
            <a:extLst>
              <a:ext uri="{FF2B5EF4-FFF2-40B4-BE49-F238E27FC236}">
                <a16:creationId xmlns:a16="http://schemas.microsoft.com/office/drawing/2014/main" id="{0B2C0103-E359-8885-6B8E-5027AB9A62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1487" name="TextBox 1486">
            <a:extLst>
              <a:ext uri="{FF2B5EF4-FFF2-40B4-BE49-F238E27FC236}">
                <a16:creationId xmlns:a16="http://schemas.microsoft.com/office/drawing/2014/main" id="{A84B6973-2EFD-3EB3-894F-94B1580D1192}"/>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defRPr/>
            </a:pPr>
            <a:r>
              <a:rPr kumimoji="0" lang="en-US" b="1" i="0" u="none" strike="noStrike" cap="none" spc="0" normalizeH="0" baseline="0" noProof="0">
                <a:ln>
                  <a:noFill/>
                </a:ln>
                <a:solidFill>
                  <a:srgbClr val="FFFFFF"/>
                </a:solidFill>
                <a:effectLst/>
                <a:uLnTx/>
                <a:uFillTx/>
              </a:rPr>
              <a:t>THANK YOU</a:t>
            </a:r>
          </a:p>
          <a:p>
            <a:pPr marL="0" marR="0" lvl="0" indent="0" fontAlgn="auto">
              <a:spcBef>
                <a:spcPts val="1000"/>
              </a:spcBef>
              <a:buClr>
                <a:schemeClr val="accent1"/>
              </a:buClr>
              <a:buSzPct val="80000"/>
              <a:buFont typeface="Wingdings 3" charset="2"/>
              <a:buChar char=""/>
              <a:tabLst/>
              <a:defRPr/>
            </a:pPr>
            <a:endParaRPr kumimoji="0" lang="en-US" b="1" i="0" u="none" strike="noStrike" cap="none" spc="0" normalizeH="0" baseline="0" noProof="0">
              <a:ln>
                <a:noFill/>
              </a:ln>
              <a:solidFill>
                <a:srgbClr val="FFFFFF"/>
              </a:solidFill>
              <a:effectLst/>
              <a:uLnTx/>
              <a:uFillTx/>
            </a:endParaRPr>
          </a:p>
        </p:txBody>
      </p:sp>
      <p:sp>
        <p:nvSpPr>
          <p:cNvPr id="17" name="Slide Number Placeholder 5">
            <a:extLst>
              <a:ext uri="{FF2B5EF4-FFF2-40B4-BE49-F238E27FC236}">
                <a16:creationId xmlns:a16="http://schemas.microsoft.com/office/drawing/2014/main" id="{F8189064-24FC-C664-87FE-446E36922633}"/>
              </a:ext>
            </a:extLst>
          </p:cNvPr>
          <p:cNvSpPr>
            <a:spLocks noGrp="1"/>
          </p:cNvSpPr>
          <p:nvPr>
            <p:ph type="sldNum" sz="quarter" idx="12"/>
          </p:nvPr>
        </p:nvSpPr>
        <p:spPr>
          <a:xfrm>
            <a:off x="9662553" y="6041362"/>
            <a:ext cx="566186" cy="365125"/>
          </a:xfrm>
        </p:spPr>
        <p:txBody>
          <a:bodyPr vert="horz" lIns="91440" tIns="45720" rIns="91440" bIns="45720" rtlCol="0" anchor="ctr">
            <a:normAutofit/>
          </a:bodyPr>
          <a:lstStyle>
            <a:lvl1pPr>
              <a:defRPr sz="1600" b="1">
                <a:solidFill>
                  <a:srgbClr val="3E658E"/>
                </a:solidFill>
                <a:latin typeface="Segoe UI" panose="020B0502040204020203" pitchFamily="34" charset="0"/>
                <a:cs typeface="Segoe UI" panose="020B0502040204020203" pitchFamily="34" charset="0"/>
              </a:defRPr>
            </a:lvl1pPr>
          </a:lstStyle>
          <a:p>
            <a:pPr marR="0" lvl="0" indent="0" defTabSz="914400" fontAlgn="auto">
              <a:spcBef>
                <a:spcPts val="0"/>
              </a:spcBef>
              <a:spcAft>
                <a:spcPts val="600"/>
              </a:spcAft>
              <a:buClrTx/>
              <a:buSzTx/>
              <a:buFontTx/>
              <a:buNone/>
              <a:tabLst/>
              <a:defRPr/>
            </a:pPr>
            <a:r>
              <a:rPr kumimoji="0" lang="en-US" sz="900" b="1" i="0" u="none" strike="noStrike" cap="none" spc="0" normalizeH="0" baseline="0" noProof="0">
                <a:ln>
                  <a:noFill/>
                </a:ln>
                <a:solidFill>
                  <a:srgbClr val="FFFFFF"/>
                </a:solidFill>
                <a:effectLst/>
                <a:uLnTx/>
                <a:uFillTx/>
                <a:latin typeface="+mn-lt"/>
                <a:cs typeface="+mn-cs"/>
              </a:rPr>
              <a:t>6</a:t>
            </a:r>
          </a:p>
        </p:txBody>
      </p:sp>
    </p:spTree>
    <p:extLst>
      <p:ext uri="{BB962C8B-B14F-4D97-AF65-F5344CB8AC3E}">
        <p14:creationId xmlns:p14="http://schemas.microsoft.com/office/powerpoint/2010/main" val="10361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DCD618-3457-DBE5-4169-DB7BC9CF16C4}"/>
              </a:ext>
            </a:extLst>
          </p:cNvPr>
          <p:cNvSpPr>
            <a:spLocks noGrp="1"/>
          </p:cNvSpPr>
          <p:nvPr>
            <p:ph type="title"/>
          </p:nvPr>
        </p:nvSpPr>
        <p:spPr>
          <a:xfrm>
            <a:off x="640278" y="177100"/>
            <a:ext cx="10515600" cy="1119188"/>
          </a:xfrm>
        </p:spPr>
        <p:txBody>
          <a:bodyPr>
            <a:normAutofit/>
          </a:bodyPr>
          <a:lstStyle/>
          <a:p>
            <a:r>
              <a:rPr lang="en-US" sz="3600" dirty="0">
                <a:solidFill>
                  <a:schemeClr val="bg1"/>
                </a:solidFill>
                <a:latin typeface="Calibri"/>
                <a:cs typeface="Segoe UI Semibold"/>
              </a:rPr>
              <a:t>Input Data Set</a:t>
            </a:r>
            <a:endParaRPr lang="en-US" sz="3600" dirty="0">
              <a:solidFill>
                <a:schemeClr val="bg1"/>
              </a:solidFill>
              <a:latin typeface="Calibri"/>
            </a:endParaRPr>
          </a:p>
        </p:txBody>
      </p:sp>
      <p:sp>
        <p:nvSpPr>
          <p:cNvPr id="17" name="Slide Number Placeholder 5">
            <a:extLst>
              <a:ext uri="{FF2B5EF4-FFF2-40B4-BE49-F238E27FC236}">
                <a16:creationId xmlns:a16="http://schemas.microsoft.com/office/drawing/2014/main" id="{F8189064-24FC-C664-87FE-446E36922633}"/>
              </a:ext>
            </a:extLst>
          </p:cNvPr>
          <p:cNvSpPr>
            <a:spLocks noGrp="1"/>
          </p:cNvSpPr>
          <p:nvPr>
            <p:ph type="sldNum" sz="quarter" idx="12"/>
          </p:nvPr>
        </p:nvSpPr>
        <p:spPr/>
        <p:txBody>
          <a:bodyPr/>
          <a:lstStyle>
            <a:lvl1pPr>
              <a:defRPr sz="1600" b="1">
                <a:solidFill>
                  <a:srgbClr val="3E658E"/>
                </a:solidFill>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3E658E"/>
                </a:solidFill>
                <a:effectLst/>
                <a:uLnTx/>
                <a:uFillTx/>
                <a:latin typeface="Segoe UI" panose="020B0502040204020203" pitchFamily="34" charset="0"/>
                <a:ea typeface="+mn-ea"/>
                <a:cs typeface="Segoe UI" panose="020B0502040204020203" pitchFamily="34" charset="0"/>
              </a:rPr>
              <a:t>3</a:t>
            </a:r>
          </a:p>
        </p:txBody>
      </p:sp>
      <p:cxnSp>
        <p:nvCxnSpPr>
          <p:cNvPr id="184" name="Straight Connector 183">
            <a:extLst>
              <a:ext uri="{FF2B5EF4-FFF2-40B4-BE49-F238E27FC236}">
                <a16:creationId xmlns:a16="http://schemas.microsoft.com/office/drawing/2014/main" id="{5BF26D89-64DA-4C34-797E-E9D57FF9550A}"/>
              </a:ext>
            </a:extLst>
          </p:cNvPr>
          <p:cNvCxnSpPr>
            <a:cxnSpLocks/>
          </p:cNvCxnSpPr>
          <p:nvPr/>
        </p:nvCxnSpPr>
        <p:spPr>
          <a:xfrm>
            <a:off x="839788" y="6165850"/>
            <a:ext cx="3601583" cy="0"/>
          </a:xfrm>
          <a:prstGeom prst="line">
            <a:avLst/>
          </a:prstGeom>
        </p:spPr>
        <p:style>
          <a:lnRef idx="1">
            <a:schemeClr val="accent1"/>
          </a:lnRef>
          <a:fillRef idx="0">
            <a:schemeClr val="accent1"/>
          </a:fillRef>
          <a:effectRef idx="0">
            <a:schemeClr val="accent1"/>
          </a:effectRef>
          <a:fontRef idx="minor">
            <a:schemeClr val="tx1"/>
          </a:fontRef>
        </p:style>
      </p:cxnSp>
      <p:sp>
        <p:nvSpPr>
          <p:cNvPr id="463" name="Rectangle: Rounded Corners 462">
            <a:extLst>
              <a:ext uri="{FF2B5EF4-FFF2-40B4-BE49-F238E27FC236}">
                <a16:creationId xmlns:a16="http://schemas.microsoft.com/office/drawing/2014/main" id="{7B899287-392A-4625-A244-71A98FF18FF9}"/>
              </a:ext>
            </a:extLst>
          </p:cNvPr>
          <p:cNvSpPr/>
          <p:nvPr/>
        </p:nvSpPr>
        <p:spPr>
          <a:xfrm>
            <a:off x="462873" y="1117911"/>
            <a:ext cx="10688791" cy="5586434"/>
          </a:xfrm>
          <a:prstGeom prst="roundRect">
            <a:avLst>
              <a:gd name="adj" fmla="val 5777"/>
            </a:avLst>
          </a:prstGeom>
          <a:solidFill>
            <a:srgbClr val="E3E9E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64" name="TextBox 463">
            <a:extLst>
              <a:ext uri="{FF2B5EF4-FFF2-40B4-BE49-F238E27FC236}">
                <a16:creationId xmlns:a16="http://schemas.microsoft.com/office/drawing/2014/main" id="{3AA81654-9CBA-0AFA-C834-B8CB54F3AB8A}"/>
              </a:ext>
            </a:extLst>
          </p:cNvPr>
          <p:cNvSpPr txBox="1"/>
          <p:nvPr/>
        </p:nvSpPr>
        <p:spPr>
          <a:xfrm>
            <a:off x="1043728" y="1446227"/>
            <a:ext cx="10025687" cy="3693319"/>
          </a:xfrm>
          <a:prstGeom prst="rect">
            <a:avLst/>
          </a:prstGeom>
          <a:noFill/>
        </p:spPr>
        <p:txBody>
          <a:bodyPr wrap="square" lIns="91440" tIns="45720" rIns="91440" bIns="45720" rtlCol="0" anchor="t">
            <a:spAutoFit/>
          </a:bodyPr>
          <a:lstStyle/>
          <a:p>
            <a:pPr>
              <a:defRPr/>
            </a:pPr>
            <a:r>
              <a:rPr lang="en-US" dirty="0">
                <a:solidFill>
                  <a:schemeClr val="accent1">
                    <a:lumMod val="75000"/>
                  </a:schemeClr>
                </a:solidFill>
                <a:latin typeface="Calibri"/>
                <a:cs typeface="Segoe UI"/>
              </a:rPr>
              <a:t>Our Data is related to work orders received by an Electronics company dealing mainly in air conditioners.</a:t>
            </a:r>
          </a:p>
          <a:p>
            <a:pPr>
              <a:defRPr/>
            </a:pPr>
            <a:endParaRPr lang="en-US" dirty="0">
              <a:solidFill>
                <a:schemeClr val="accent1">
                  <a:lumMod val="75000"/>
                </a:schemeClr>
              </a:solidFill>
              <a:latin typeface="Calibri"/>
              <a:cs typeface="Segoe UI"/>
            </a:endParaRPr>
          </a:p>
          <a:p>
            <a:pPr marL="285750" indent="-285750">
              <a:buFont typeface="Wingdings" panose="05000000000000000000" pitchFamily="2" charset="2"/>
              <a:buChar char="q"/>
              <a:defRPr/>
            </a:pPr>
            <a:r>
              <a:rPr lang="en-US" dirty="0">
                <a:solidFill>
                  <a:schemeClr val="accent1">
                    <a:lumMod val="75000"/>
                  </a:schemeClr>
                </a:solidFill>
                <a:latin typeface="Calibri"/>
                <a:cs typeface="Segoe UI"/>
              </a:rPr>
              <a:t>It consists of 7 Tables:</a:t>
            </a:r>
          </a:p>
          <a:p>
            <a:pPr marL="342900" indent="-342900">
              <a:buFont typeface="+mj-lt"/>
              <a:buAutoNum type="arabicPeriod"/>
              <a:defRPr/>
            </a:pPr>
            <a:r>
              <a:rPr lang="en-US" dirty="0">
                <a:solidFill>
                  <a:schemeClr val="accent1">
                    <a:lumMod val="75000"/>
                  </a:schemeClr>
                </a:solidFill>
                <a:latin typeface="Calibri"/>
                <a:cs typeface="Segoe UI"/>
              </a:rPr>
              <a:t>WorkOrders : Main Table that is updated each time a new work order is received.</a:t>
            </a:r>
          </a:p>
          <a:p>
            <a:pPr marL="342900" indent="-342900">
              <a:buFont typeface="+mj-lt"/>
              <a:buAutoNum type="arabicPeriod"/>
              <a:defRPr/>
            </a:pPr>
            <a:r>
              <a:rPr lang="en-US" dirty="0">
                <a:solidFill>
                  <a:schemeClr val="accent1">
                    <a:lumMod val="75000"/>
                  </a:schemeClr>
                </a:solidFill>
                <a:latin typeface="Calibri"/>
                <a:cs typeface="Segoe UI"/>
              </a:rPr>
              <a:t>PaymentType : Has list of different payment methods.</a:t>
            </a:r>
          </a:p>
          <a:p>
            <a:pPr marL="342900" indent="-342900">
              <a:buFont typeface="+mj-lt"/>
              <a:buAutoNum type="arabicPeriod"/>
              <a:defRPr/>
            </a:pPr>
            <a:r>
              <a:rPr lang="en-US" dirty="0">
                <a:solidFill>
                  <a:schemeClr val="accent1">
                    <a:lumMod val="75000"/>
                  </a:schemeClr>
                </a:solidFill>
                <a:latin typeface="Calibri"/>
                <a:cs typeface="Segoe UI"/>
              </a:rPr>
              <a:t>District: It contains the list of district name and their corresponding district id.</a:t>
            </a:r>
          </a:p>
          <a:p>
            <a:pPr marL="342900" indent="-342900">
              <a:buFont typeface="+mj-lt"/>
              <a:buAutoNum type="arabicPeriod"/>
              <a:defRPr/>
            </a:pPr>
            <a:r>
              <a:rPr lang="en-US" dirty="0">
                <a:solidFill>
                  <a:schemeClr val="accent1">
                    <a:lumMod val="75000"/>
                  </a:schemeClr>
                </a:solidFill>
                <a:latin typeface="Calibri"/>
                <a:cs typeface="Segoe UI"/>
              </a:rPr>
              <a:t>Province: It contains the list of province name and their corresponding province id.</a:t>
            </a:r>
          </a:p>
          <a:p>
            <a:pPr marL="342900" indent="-342900">
              <a:buFont typeface="+mj-lt"/>
              <a:buAutoNum type="arabicPeriod"/>
              <a:defRPr/>
            </a:pPr>
            <a:r>
              <a:rPr lang="en-US" dirty="0">
                <a:solidFill>
                  <a:schemeClr val="accent1">
                    <a:lumMod val="75000"/>
                  </a:schemeClr>
                </a:solidFill>
                <a:latin typeface="Calibri"/>
                <a:cs typeface="Segoe UI"/>
              </a:rPr>
              <a:t>Technician: It contains the list of technician name and their corresponding technician id.</a:t>
            </a:r>
          </a:p>
          <a:p>
            <a:pPr marL="342900" indent="-342900">
              <a:buFont typeface="+mj-lt"/>
              <a:buAutoNum type="arabicPeriod"/>
              <a:defRPr/>
            </a:pPr>
            <a:r>
              <a:rPr lang="en-US" dirty="0">
                <a:solidFill>
                  <a:schemeClr val="accent1">
                    <a:lumMod val="75000"/>
                  </a:schemeClr>
                </a:solidFill>
                <a:latin typeface="Calibri"/>
                <a:cs typeface="Segoe UI"/>
              </a:rPr>
              <a:t>Service: It contains the list of service name and their corresponding service id.</a:t>
            </a:r>
          </a:p>
          <a:p>
            <a:pPr marL="342900" indent="-342900">
              <a:buFont typeface="+mj-lt"/>
              <a:buAutoNum type="arabicPeriod"/>
              <a:defRPr/>
            </a:pPr>
            <a:r>
              <a:rPr lang="en-US" dirty="0">
                <a:solidFill>
                  <a:schemeClr val="accent1">
                    <a:lumMod val="75000"/>
                  </a:schemeClr>
                </a:solidFill>
                <a:latin typeface="Calibri"/>
                <a:cs typeface="Segoe UI"/>
              </a:rPr>
              <a:t>TechRate: It contains different rate brackets.</a:t>
            </a:r>
          </a:p>
          <a:p>
            <a:pPr marL="285750" indent="-285750">
              <a:buFont typeface="Wingdings" panose="05000000000000000000" pitchFamily="2" charset="2"/>
              <a:buChar char="q"/>
              <a:defRPr/>
            </a:pPr>
            <a:endParaRPr lang="en-US" dirty="0">
              <a:solidFill>
                <a:schemeClr val="accent1">
                  <a:lumMod val="75000"/>
                </a:schemeClr>
              </a:solidFill>
              <a:latin typeface="Calibri"/>
              <a:cs typeface="Segoe UI"/>
            </a:endParaRPr>
          </a:p>
          <a:p>
            <a:pPr marL="285750" indent="-285750">
              <a:buFont typeface="Wingdings" panose="05000000000000000000" pitchFamily="2" charset="2"/>
              <a:buChar char="q"/>
              <a:defRPr/>
            </a:pPr>
            <a:r>
              <a:rPr lang="en-US" dirty="0">
                <a:solidFill>
                  <a:schemeClr val="accent1">
                    <a:lumMod val="75000"/>
                  </a:schemeClr>
                </a:solidFill>
                <a:latin typeface="Calibri"/>
                <a:cs typeface="Segoe UI"/>
              </a:rPr>
              <a:t>WorkOrder Table is the main table that records any new orders. In our data set we have approximately 1000 records depicting workorders of 1 year starting from 1</a:t>
            </a:r>
            <a:r>
              <a:rPr lang="en-US" baseline="30000" dirty="0">
                <a:solidFill>
                  <a:schemeClr val="accent1">
                    <a:lumMod val="75000"/>
                  </a:schemeClr>
                </a:solidFill>
                <a:latin typeface="Calibri"/>
                <a:cs typeface="Segoe UI"/>
              </a:rPr>
              <a:t>st</a:t>
            </a:r>
            <a:r>
              <a:rPr lang="en-US" dirty="0">
                <a:solidFill>
                  <a:schemeClr val="accent1">
                    <a:lumMod val="75000"/>
                  </a:schemeClr>
                </a:solidFill>
                <a:latin typeface="Calibri"/>
                <a:cs typeface="Segoe UI"/>
              </a:rPr>
              <a:t> September 2020.</a:t>
            </a:r>
          </a:p>
        </p:txBody>
      </p:sp>
    </p:spTree>
    <p:extLst>
      <p:ext uri="{BB962C8B-B14F-4D97-AF65-F5344CB8AC3E}">
        <p14:creationId xmlns:p14="http://schemas.microsoft.com/office/powerpoint/2010/main" val="11505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9944C08-8A63-C70A-6B1A-901F32F9B17C}"/>
              </a:ext>
            </a:extLst>
          </p:cNvPr>
          <p:cNvSpPr>
            <a:spLocks noGrp="1"/>
          </p:cNvSpPr>
          <p:nvPr>
            <p:ph type="title"/>
          </p:nvPr>
        </p:nvSpPr>
        <p:spPr>
          <a:xfrm>
            <a:off x="4974337" y="1265314"/>
            <a:ext cx="4299666" cy="3249131"/>
          </a:xfrm>
        </p:spPr>
        <p:txBody>
          <a:bodyPr vert="horz" lIns="91440" tIns="45720" rIns="91440" bIns="45720" rtlCol="0" anchor="b">
            <a:normAutofit/>
          </a:bodyPr>
          <a:lstStyle/>
          <a:p>
            <a:pPr>
              <a:lnSpc>
                <a:spcPct val="90000"/>
              </a:lnSpc>
            </a:pPr>
            <a:r>
              <a:rPr lang="en-US" sz="4600" kern="1200" dirty="0">
                <a:solidFill>
                  <a:schemeClr val="accent1"/>
                </a:solidFill>
                <a:latin typeface="+mj-lt"/>
                <a:ea typeface="+mj-ea"/>
                <a:cs typeface="+mj-cs"/>
              </a:rPr>
              <a:t>Understanding Our Data set and their schema</a:t>
            </a:r>
            <a:br>
              <a:rPr lang="en-US" sz="4600" kern="1200" dirty="0">
                <a:solidFill>
                  <a:schemeClr val="accent1"/>
                </a:solidFill>
                <a:latin typeface="+mj-lt"/>
                <a:ea typeface="+mj-ea"/>
                <a:cs typeface="+mj-cs"/>
              </a:rPr>
            </a:br>
            <a:endParaRPr lang="en-US" sz="4600" kern="1200" dirty="0">
              <a:solidFill>
                <a:schemeClr val="accent1"/>
              </a:solidFill>
              <a:latin typeface="+mj-lt"/>
              <a:ea typeface="+mj-ea"/>
              <a:cs typeface="+mj-cs"/>
            </a:endParaRP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Database">
            <a:extLst>
              <a:ext uri="{FF2B5EF4-FFF2-40B4-BE49-F238E27FC236}">
                <a16:creationId xmlns:a16="http://schemas.microsoft.com/office/drawing/2014/main" id="{2D929AA2-85F5-0310-4E2C-E69A653AF6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6540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p:txBody>
          <a:bodyPr/>
          <a:lstStyle/>
          <a:p>
            <a:r>
              <a:rPr lang="en-US" dirty="0"/>
              <a:t>WorkOrders</a:t>
            </a:r>
          </a:p>
        </p:txBody>
      </p:sp>
      <p:pic>
        <p:nvPicPr>
          <p:cNvPr id="5" name="Picture 4">
            <a:extLst>
              <a:ext uri="{FF2B5EF4-FFF2-40B4-BE49-F238E27FC236}">
                <a16:creationId xmlns:a16="http://schemas.microsoft.com/office/drawing/2014/main" id="{6BED1A75-0028-C3B4-49D3-3D6ADB47D863}"/>
              </a:ext>
            </a:extLst>
          </p:cNvPr>
          <p:cNvPicPr>
            <a:picLocks noChangeAspect="1"/>
          </p:cNvPicPr>
          <p:nvPr/>
        </p:nvPicPr>
        <p:blipFill>
          <a:blip r:embed="rId2"/>
          <a:stretch>
            <a:fillRect/>
          </a:stretch>
        </p:blipFill>
        <p:spPr>
          <a:xfrm>
            <a:off x="1264634" y="1484314"/>
            <a:ext cx="9426757" cy="131075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20B6AD0-E87C-EDDE-94DC-0172BB5E93C4}"/>
              </a:ext>
            </a:extLst>
          </p:cNvPr>
          <p:cNvSpPr txBox="1"/>
          <p:nvPr/>
        </p:nvSpPr>
        <p:spPr>
          <a:xfrm>
            <a:off x="1179989" y="2972045"/>
            <a:ext cx="971788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latin typeface="Calibri"/>
                <a:cs typeface="Arial"/>
              </a:rPr>
              <a:t>WorkOrderID</a:t>
            </a:r>
            <a:r>
              <a:rPr lang="en-US" dirty="0">
                <a:latin typeface="Calibri"/>
                <a:cs typeface="Arial"/>
              </a:rPr>
              <a:t>: Unique work order ID.</a:t>
            </a:r>
          </a:p>
          <a:p>
            <a:pPr marL="285750" indent="-285750">
              <a:buFont typeface="Arial"/>
              <a:buChar char="•"/>
            </a:pPr>
            <a:r>
              <a:rPr lang="en-US" dirty="0" err="1">
                <a:latin typeface="Calibri"/>
                <a:cs typeface="Arial"/>
              </a:rPr>
              <a:t>DistrictId</a:t>
            </a:r>
            <a:r>
              <a:rPr lang="en-US" dirty="0">
                <a:latin typeface="Calibri"/>
                <a:cs typeface="Arial"/>
              </a:rPr>
              <a:t> , </a:t>
            </a:r>
            <a:r>
              <a:rPr lang="en-US" dirty="0" err="1">
                <a:latin typeface="Calibri"/>
                <a:cs typeface="Arial"/>
              </a:rPr>
              <a:t>ProvinceId</a:t>
            </a:r>
            <a:r>
              <a:rPr lang="en-US" dirty="0">
                <a:latin typeface="Calibri"/>
                <a:cs typeface="Arial"/>
              </a:rPr>
              <a:t>: Geographic area of work location.</a:t>
            </a:r>
          </a:p>
          <a:p>
            <a:pPr marL="285750" indent="-285750">
              <a:buFont typeface="Arial"/>
              <a:buChar char="•"/>
            </a:pPr>
            <a:r>
              <a:rPr lang="en-US" dirty="0" err="1">
                <a:latin typeface="Calibri"/>
                <a:cs typeface="Arial"/>
              </a:rPr>
              <a:t>ServiceId</a:t>
            </a:r>
            <a:r>
              <a:rPr lang="en-US" dirty="0">
                <a:latin typeface="Calibri"/>
                <a:cs typeface="Arial"/>
              </a:rPr>
              <a:t>: ID for different types of services(Assess, Deliver, Install, Repair, Replace)</a:t>
            </a:r>
          </a:p>
          <a:p>
            <a:pPr marL="285750" indent="-285750">
              <a:buFont typeface="Arial"/>
              <a:buChar char="•"/>
            </a:pPr>
            <a:r>
              <a:rPr lang="en-US" dirty="0" err="1">
                <a:latin typeface="Calibri"/>
                <a:cs typeface="Arial"/>
              </a:rPr>
              <a:t>TechnicianId</a:t>
            </a:r>
            <a:r>
              <a:rPr lang="en-US" dirty="0">
                <a:latin typeface="Calibri"/>
                <a:cs typeface="Arial"/>
              </a:rPr>
              <a:t>: ID for the technicians who are working.</a:t>
            </a:r>
          </a:p>
          <a:p>
            <a:pPr marL="285750" indent="-285750">
              <a:buFont typeface="Arial"/>
              <a:buChar char="•"/>
            </a:pPr>
            <a:r>
              <a:rPr lang="en-US" dirty="0" err="1">
                <a:latin typeface="Calibri"/>
                <a:cs typeface="Arial"/>
              </a:rPr>
              <a:t>PaymentId</a:t>
            </a:r>
            <a:r>
              <a:rPr lang="en-US" dirty="0">
                <a:latin typeface="Calibri"/>
                <a:cs typeface="Arial"/>
              </a:rPr>
              <a:t>: ID for different types of payment made(Account, C.O.D, Credit, P.O, Warranty).</a:t>
            </a:r>
          </a:p>
          <a:p>
            <a:pPr marL="285750" indent="-285750">
              <a:buFont typeface="Arial"/>
              <a:buChar char="•"/>
            </a:pPr>
            <a:r>
              <a:rPr lang="en-US" dirty="0">
                <a:latin typeface="Calibri"/>
                <a:cs typeface="Arial"/>
              </a:rPr>
              <a:t>ReqDate: Date when the request is recorded.</a:t>
            </a:r>
          </a:p>
          <a:p>
            <a:pPr marL="285750" indent="-285750">
              <a:buFont typeface="Arial"/>
              <a:buChar char="•"/>
            </a:pPr>
            <a:r>
              <a:rPr lang="en-US" dirty="0">
                <a:latin typeface="Calibri"/>
                <a:cs typeface="Arial"/>
              </a:rPr>
              <a:t>WorkDate: Date when the task has been completed.</a:t>
            </a:r>
          </a:p>
          <a:p>
            <a:pPr marL="285750" indent="-285750">
              <a:buFont typeface="Arial"/>
              <a:buChar char="•"/>
            </a:pPr>
            <a:r>
              <a:rPr lang="en-US" dirty="0">
                <a:latin typeface="Calibri"/>
                <a:cs typeface="Arial"/>
              </a:rPr>
              <a:t>TechType: Number of technicians required based which the order will be charged on </a:t>
            </a:r>
          </a:p>
          <a:p>
            <a:r>
              <a:rPr lang="en-US" dirty="0">
                <a:latin typeface="Calibri"/>
                <a:cs typeface="Arial"/>
              </a:rPr>
              <a:t>      different Rate brackets.</a:t>
            </a:r>
          </a:p>
          <a:p>
            <a:pPr marL="285750" indent="-285750">
              <a:buFont typeface="Arial"/>
              <a:buChar char="•"/>
            </a:pPr>
            <a:r>
              <a:rPr lang="en-US" dirty="0">
                <a:latin typeface="Calibri"/>
                <a:cs typeface="Arial"/>
              </a:rPr>
              <a:t>Labor Warranty: Does the labor is under warranty?</a:t>
            </a:r>
          </a:p>
          <a:p>
            <a:pPr marL="285750" indent="-285750">
              <a:buFont typeface="Arial"/>
              <a:buChar char="•"/>
            </a:pPr>
            <a:r>
              <a:rPr lang="en-US" dirty="0">
                <a:latin typeface="Calibri"/>
                <a:cs typeface="Arial"/>
              </a:rPr>
              <a:t>Parts Warranty: Does the parts are under warranty?</a:t>
            </a:r>
          </a:p>
          <a:p>
            <a:pPr marL="285750" indent="-285750">
              <a:buFont typeface="Arial"/>
              <a:buChar char="•"/>
            </a:pPr>
            <a:r>
              <a:rPr lang="en-US" dirty="0">
                <a:latin typeface="Calibri"/>
                <a:cs typeface="Arial"/>
              </a:rPr>
              <a:t>Labor Hours: Number of labor hours.</a:t>
            </a:r>
          </a:p>
          <a:p>
            <a:pPr marL="285750" indent="-285750">
              <a:buFont typeface="Arial"/>
              <a:buChar char="•"/>
            </a:pPr>
            <a:r>
              <a:rPr lang="en-US" dirty="0">
                <a:latin typeface="Calibri"/>
                <a:cs typeface="Arial"/>
              </a:rPr>
              <a:t>Parts Cost: Cost of the parts.</a:t>
            </a:r>
          </a:p>
          <a:p>
            <a:pPr marL="285750" indent="-285750">
              <a:buFont typeface="Arial"/>
              <a:buChar char="•"/>
            </a:pPr>
            <a:endParaRPr lang="en-US" dirty="0">
              <a:latin typeface="Calibri"/>
              <a:cs typeface="Arial"/>
            </a:endParaRPr>
          </a:p>
          <a:p>
            <a:pPr marL="285750" indent="-285750">
              <a:buFont typeface="Arial"/>
              <a:buChar char="•"/>
            </a:pPr>
            <a:endParaRPr lang="en-US" dirty="0">
              <a:latin typeface="Calibri"/>
              <a:cs typeface="Arial"/>
            </a:endParaRPr>
          </a:p>
        </p:txBody>
      </p:sp>
    </p:spTree>
    <p:extLst>
      <p:ext uri="{BB962C8B-B14F-4D97-AF65-F5344CB8AC3E}">
        <p14:creationId xmlns:p14="http://schemas.microsoft.com/office/powerpoint/2010/main" val="324011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p:txBody>
          <a:bodyPr/>
          <a:lstStyle/>
          <a:p>
            <a:r>
              <a:rPr lang="en-US" dirty="0"/>
              <a:t>PaymentType, District and Province</a:t>
            </a:r>
          </a:p>
        </p:txBody>
      </p:sp>
      <p:sp>
        <p:nvSpPr>
          <p:cNvPr id="6" name="TextBox 5">
            <a:extLst>
              <a:ext uri="{FF2B5EF4-FFF2-40B4-BE49-F238E27FC236}">
                <a16:creationId xmlns:a16="http://schemas.microsoft.com/office/drawing/2014/main" id="{C20B6AD0-E87C-EDDE-94DC-0172BB5E93C4}"/>
              </a:ext>
            </a:extLst>
          </p:cNvPr>
          <p:cNvSpPr txBox="1"/>
          <p:nvPr/>
        </p:nvSpPr>
        <p:spPr>
          <a:xfrm>
            <a:off x="513736" y="4016696"/>
            <a:ext cx="36944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latin typeface="Calibri"/>
                <a:cs typeface="Arial"/>
              </a:rPr>
              <a:t>PaymentTypeId</a:t>
            </a:r>
            <a:r>
              <a:rPr lang="en-US" dirty="0">
                <a:latin typeface="Calibri"/>
                <a:cs typeface="Arial"/>
              </a:rPr>
              <a:t> : Unique id for respective Payment Type.</a:t>
            </a:r>
          </a:p>
          <a:p>
            <a:pPr marL="285750" indent="-285750">
              <a:buFont typeface="Arial"/>
              <a:buChar char="•"/>
            </a:pPr>
            <a:r>
              <a:rPr lang="en-US" dirty="0" err="1">
                <a:latin typeface="Calibri"/>
                <a:cs typeface="Arial"/>
              </a:rPr>
              <a:t>PaymenType</a:t>
            </a:r>
            <a:r>
              <a:rPr lang="en-US" dirty="0">
                <a:latin typeface="Calibri"/>
                <a:cs typeface="Arial"/>
              </a:rPr>
              <a:t> : different Payment Methods.</a:t>
            </a:r>
          </a:p>
          <a:p>
            <a:pPr marL="285750" indent="-285750">
              <a:buFont typeface="Arial"/>
              <a:buChar char="•"/>
            </a:pPr>
            <a:endParaRPr lang="en-US" dirty="0">
              <a:latin typeface="Calibri"/>
              <a:cs typeface="Arial"/>
            </a:endParaRPr>
          </a:p>
          <a:p>
            <a:pPr marL="285750" indent="-285750">
              <a:buFont typeface="Arial"/>
              <a:buChar char="•"/>
            </a:pPr>
            <a:endParaRPr lang="en-US" dirty="0">
              <a:latin typeface="Calibri"/>
              <a:cs typeface="Arial"/>
            </a:endParaRPr>
          </a:p>
        </p:txBody>
      </p:sp>
      <p:pic>
        <p:nvPicPr>
          <p:cNvPr id="4" name="Picture 3">
            <a:extLst>
              <a:ext uri="{FF2B5EF4-FFF2-40B4-BE49-F238E27FC236}">
                <a16:creationId xmlns:a16="http://schemas.microsoft.com/office/drawing/2014/main" id="{C6089272-BD50-583F-B31B-1082F71EC9BD}"/>
              </a:ext>
            </a:extLst>
          </p:cNvPr>
          <p:cNvPicPr>
            <a:picLocks noChangeAspect="1"/>
          </p:cNvPicPr>
          <p:nvPr/>
        </p:nvPicPr>
        <p:blipFill>
          <a:blip r:embed="rId2"/>
          <a:stretch>
            <a:fillRect/>
          </a:stretch>
        </p:blipFill>
        <p:spPr>
          <a:xfrm>
            <a:off x="1387073" y="2169369"/>
            <a:ext cx="1767993" cy="11202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3CF82D9-0877-E9C9-0836-9B6C7F9525D6}"/>
              </a:ext>
            </a:extLst>
          </p:cNvPr>
          <p:cNvPicPr>
            <a:picLocks noChangeAspect="1"/>
          </p:cNvPicPr>
          <p:nvPr/>
        </p:nvPicPr>
        <p:blipFill>
          <a:blip r:embed="rId3"/>
          <a:stretch>
            <a:fillRect/>
          </a:stretch>
        </p:blipFill>
        <p:spPr>
          <a:xfrm>
            <a:off x="5078642" y="1795957"/>
            <a:ext cx="2034716" cy="1867062"/>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2008C0AA-6717-CB68-2E7C-0F49B0E3AF4B}"/>
              </a:ext>
            </a:extLst>
          </p:cNvPr>
          <p:cNvSpPr txBox="1"/>
          <p:nvPr/>
        </p:nvSpPr>
        <p:spPr>
          <a:xfrm>
            <a:off x="4289324" y="4016696"/>
            <a:ext cx="36944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latin typeface="Calibri"/>
                <a:cs typeface="Arial"/>
              </a:rPr>
              <a:t>DistrictId</a:t>
            </a:r>
            <a:r>
              <a:rPr lang="en-US" dirty="0">
                <a:latin typeface="Calibri"/>
                <a:cs typeface="Arial"/>
              </a:rPr>
              <a:t> : Unique id for respective Districts.</a:t>
            </a:r>
          </a:p>
          <a:p>
            <a:pPr marL="285750" indent="-285750">
              <a:buFont typeface="Arial"/>
              <a:buChar char="•"/>
            </a:pPr>
            <a:r>
              <a:rPr lang="en-US" dirty="0" err="1">
                <a:latin typeface="Calibri"/>
                <a:cs typeface="Arial"/>
              </a:rPr>
              <a:t>PaymenType</a:t>
            </a:r>
            <a:r>
              <a:rPr lang="en-US" dirty="0">
                <a:latin typeface="Calibri"/>
                <a:cs typeface="Arial"/>
              </a:rPr>
              <a:t> : Different district names.</a:t>
            </a:r>
          </a:p>
          <a:p>
            <a:pPr marL="285750" indent="-285750">
              <a:buFont typeface="Arial"/>
              <a:buChar char="•"/>
            </a:pPr>
            <a:endParaRPr lang="en-US" dirty="0">
              <a:latin typeface="Calibri"/>
              <a:cs typeface="Arial"/>
            </a:endParaRPr>
          </a:p>
          <a:p>
            <a:pPr marL="285750" indent="-285750">
              <a:buFont typeface="Arial"/>
              <a:buChar char="•"/>
            </a:pPr>
            <a:endParaRPr lang="en-US" dirty="0">
              <a:latin typeface="Calibri"/>
              <a:cs typeface="Arial"/>
            </a:endParaRPr>
          </a:p>
        </p:txBody>
      </p:sp>
      <p:pic>
        <p:nvPicPr>
          <p:cNvPr id="11" name="Picture 10">
            <a:extLst>
              <a:ext uri="{FF2B5EF4-FFF2-40B4-BE49-F238E27FC236}">
                <a16:creationId xmlns:a16="http://schemas.microsoft.com/office/drawing/2014/main" id="{DCDFABBB-07E7-399D-91B0-007C1F337504}"/>
              </a:ext>
            </a:extLst>
          </p:cNvPr>
          <p:cNvPicPr>
            <a:picLocks noChangeAspect="1"/>
          </p:cNvPicPr>
          <p:nvPr/>
        </p:nvPicPr>
        <p:blipFill>
          <a:blip r:embed="rId4"/>
          <a:stretch>
            <a:fillRect/>
          </a:stretch>
        </p:blipFill>
        <p:spPr>
          <a:xfrm>
            <a:off x="8534156" y="1825997"/>
            <a:ext cx="2819644" cy="188230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42645DFB-C6DE-45B7-3A22-52DCA719BF76}"/>
              </a:ext>
            </a:extLst>
          </p:cNvPr>
          <p:cNvSpPr txBox="1"/>
          <p:nvPr/>
        </p:nvSpPr>
        <p:spPr>
          <a:xfrm>
            <a:off x="7939829" y="4016696"/>
            <a:ext cx="36944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cs typeface="Arial"/>
              </a:rPr>
              <a:t>ProvinceId : Unique id for respective Provinces.</a:t>
            </a:r>
          </a:p>
          <a:p>
            <a:pPr marL="285750" indent="-285750">
              <a:buFont typeface="Arial"/>
              <a:buChar char="•"/>
            </a:pPr>
            <a:r>
              <a:rPr lang="en-US" dirty="0">
                <a:latin typeface="Calibri"/>
                <a:cs typeface="Arial"/>
              </a:rPr>
              <a:t>ProviceName: Different province names.</a:t>
            </a:r>
          </a:p>
          <a:p>
            <a:pPr marL="285750" indent="-285750">
              <a:buFont typeface="Arial"/>
              <a:buChar char="•"/>
            </a:pPr>
            <a:endParaRPr lang="en-US" dirty="0">
              <a:latin typeface="Calibri"/>
              <a:cs typeface="Arial"/>
            </a:endParaRPr>
          </a:p>
          <a:p>
            <a:pPr marL="285750" indent="-285750">
              <a:buFont typeface="Arial"/>
              <a:buChar char="•"/>
            </a:pPr>
            <a:endParaRPr lang="en-US" dirty="0">
              <a:latin typeface="Calibri"/>
              <a:cs typeface="Arial"/>
            </a:endParaRPr>
          </a:p>
        </p:txBody>
      </p:sp>
    </p:spTree>
    <p:extLst>
      <p:ext uri="{BB962C8B-B14F-4D97-AF65-F5344CB8AC3E}">
        <p14:creationId xmlns:p14="http://schemas.microsoft.com/office/powerpoint/2010/main" val="248863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A43C-85F9-EBDC-18E0-87FE5E8523D5}"/>
              </a:ext>
            </a:extLst>
          </p:cNvPr>
          <p:cNvSpPr>
            <a:spLocks noGrp="1"/>
          </p:cNvSpPr>
          <p:nvPr>
            <p:ph type="title"/>
          </p:nvPr>
        </p:nvSpPr>
        <p:spPr/>
        <p:txBody>
          <a:bodyPr/>
          <a:lstStyle/>
          <a:p>
            <a:r>
              <a:rPr lang="en-US" dirty="0"/>
              <a:t>PaymentType, District and Province</a:t>
            </a:r>
          </a:p>
        </p:txBody>
      </p:sp>
      <p:sp>
        <p:nvSpPr>
          <p:cNvPr id="6" name="TextBox 5">
            <a:extLst>
              <a:ext uri="{FF2B5EF4-FFF2-40B4-BE49-F238E27FC236}">
                <a16:creationId xmlns:a16="http://schemas.microsoft.com/office/drawing/2014/main" id="{C20B6AD0-E87C-EDDE-94DC-0172BB5E93C4}"/>
              </a:ext>
            </a:extLst>
          </p:cNvPr>
          <p:cNvSpPr txBox="1"/>
          <p:nvPr/>
        </p:nvSpPr>
        <p:spPr>
          <a:xfrm>
            <a:off x="513736" y="4016696"/>
            <a:ext cx="369447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cs typeface="Arial"/>
              </a:rPr>
              <a:t>TechnicianId : Unique id for respective Technicians.</a:t>
            </a:r>
          </a:p>
          <a:p>
            <a:pPr marL="285750" indent="-285750">
              <a:buFont typeface="Arial"/>
              <a:buChar char="•"/>
            </a:pPr>
            <a:r>
              <a:rPr lang="en-US" dirty="0">
                <a:latin typeface="Calibri"/>
                <a:cs typeface="Arial"/>
              </a:rPr>
              <a:t>TechnicianName: Name of the Technicians working in the organization.</a:t>
            </a:r>
          </a:p>
          <a:p>
            <a:pPr marL="285750" indent="-285750">
              <a:buFont typeface="Arial"/>
              <a:buChar char="•"/>
            </a:pPr>
            <a:endParaRPr lang="en-US" dirty="0">
              <a:latin typeface="Calibri"/>
              <a:cs typeface="Arial"/>
            </a:endParaRPr>
          </a:p>
          <a:p>
            <a:pPr marL="285750" indent="-285750">
              <a:buFont typeface="Arial"/>
              <a:buChar char="•"/>
            </a:pPr>
            <a:endParaRPr lang="en-US" dirty="0">
              <a:latin typeface="Calibri"/>
              <a:cs typeface="Arial"/>
            </a:endParaRPr>
          </a:p>
        </p:txBody>
      </p:sp>
      <p:sp>
        <p:nvSpPr>
          <p:cNvPr id="9" name="TextBox 8">
            <a:extLst>
              <a:ext uri="{FF2B5EF4-FFF2-40B4-BE49-F238E27FC236}">
                <a16:creationId xmlns:a16="http://schemas.microsoft.com/office/drawing/2014/main" id="{2008C0AA-6717-CB68-2E7C-0F49B0E3AF4B}"/>
              </a:ext>
            </a:extLst>
          </p:cNvPr>
          <p:cNvSpPr txBox="1"/>
          <p:nvPr/>
        </p:nvSpPr>
        <p:spPr>
          <a:xfrm>
            <a:off x="4289324" y="4016696"/>
            <a:ext cx="36944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cs typeface="Arial"/>
              </a:rPr>
              <a:t>ServiceId: Unique id for respective Services.</a:t>
            </a:r>
          </a:p>
          <a:p>
            <a:pPr marL="285750" indent="-285750">
              <a:buFont typeface="Arial"/>
              <a:buChar char="•"/>
            </a:pPr>
            <a:r>
              <a:rPr lang="en-US" dirty="0">
                <a:latin typeface="Calibri"/>
                <a:cs typeface="Arial"/>
              </a:rPr>
              <a:t>Service Name : Different services the organization provides.</a:t>
            </a:r>
          </a:p>
          <a:p>
            <a:pPr marL="285750" indent="-285750">
              <a:buFont typeface="Arial"/>
              <a:buChar char="•"/>
            </a:pPr>
            <a:endParaRPr lang="en-US" dirty="0">
              <a:latin typeface="Calibri"/>
              <a:cs typeface="Arial"/>
            </a:endParaRPr>
          </a:p>
          <a:p>
            <a:pPr marL="285750" indent="-285750">
              <a:buFont typeface="Arial"/>
              <a:buChar char="•"/>
            </a:pPr>
            <a:endParaRPr lang="en-US" dirty="0">
              <a:latin typeface="Calibri"/>
              <a:cs typeface="Arial"/>
            </a:endParaRPr>
          </a:p>
        </p:txBody>
      </p:sp>
      <p:sp>
        <p:nvSpPr>
          <p:cNvPr id="12" name="TextBox 11">
            <a:extLst>
              <a:ext uri="{FF2B5EF4-FFF2-40B4-BE49-F238E27FC236}">
                <a16:creationId xmlns:a16="http://schemas.microsoft.com/office/drawing/2014/main" id="{42645DFB-C6DE-45B7-3A22-52DCA719BF76}"/>
              </a:ext>
            </a:extLst>
          </p:cNvPr>
          <p:cNvSpPr txBox="1"/>
          <p:nvPr/>
        </p:nvSpPr>
        <p:spPr>
          <a:xfrm>
            <a:off x="7939829" y="4016696"/>
            <a:ext cx="369447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cs typeface="Arial"/>
              </a:rPr>
              <a:t>TechType : Number of technicians required based which the order will be charged on different Rate brackets.</a:t>
            </a:r>
          </a:p>
          <a:p>
            <a:pPr marL="285750" indent="-285750">
              <a:buFont typeface="Arial"/>
              <a:buChar char="•"/>
            </a:pPr>
            <a:r>
              <a:rPr lang="en-US" dirty="0">
                <a:latin typeface="Calibri"/>
                <a:cs typeface="Arial"/>
              </a:rPr>
              <a:t>Rate: Different rates for different brackets.</a:t>
            </a:r>
          </a:p>
          <a:p>
            <a:pPr marL="285750" indent="-285750">
              <a:buFont typeface="Arial"/>
              <a:buChar char="•"/>
            </a:pPr>
            <a:endParaRPr lang="en-US" dirty="0">
              <a:latin typeface="Calibri"/>
              <a:cs typeface="Arial"/>
            </a:endParaRPr>
          </a:p>
          <a:p>
            <a:pPr marL="285750" indent="-285750">
              <a:buFont typeface="Arial"/>
              <a:buChar char="•"/>
            </a:pPr>
            <a:endParaRPr lang="en-US" dirty="0">
              <a:latin typeface="Calibri"/>
              <a:cs typeface="Arial"/>
            </a:endParaRPr>
          </a:p>
        </p:txBody>
      </p:sp>
      <p:pic>
        <p:nvPicPr>
          <p:cNvPr id="10" name="Picture 9">
            <a:extLst>
              <a:ext uri="{FF2B5EF4-FFF2-40B4-BE49-F238E27FC236}">
                <a16:creationId xmlns:a16="http://schemas.microsoft.com/office/drawing/2014/main" id="{4C85F155-F1AD-6107-1D89-41C71FC5FAA3}"/>
              </a:ext>
            </a:extLst>
          </p:cNvPr>
          <p:cNvPicPr>
            <a:picLocks noChangeAspect="1"/>
          </p:cNvPicPr>
          <p:nvPr/>
        </p:nvPicPr>
        <p:blipFill>
          <a:blip r:embed="rId2"/>
          <a:stretch>
            <a:fillRect/>
          </a:stretch>
        </p:blipFill>
        <p:spPr>
          <a:xfrm>
            <a:off x="1384285" y="2173855"/>
            <a:ext cx="1950889" cy="1310754"/>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0347495A-362A-E156-8A56-B92987926311}"/>
              </a:ext>
            </a:extLst>
          </p:cNvPr>
          <p:cNvPicPr>
            <a:picLocks noChangeAspect="1"/>
          </p:cNvPicPr>
          <p:nvPr/>
        </p:nvPicPr>
        <p:blipFill>
          <a:blip r:embed="rId3"/>
          <a:stretch>
            <a:fillRect/>
          </a:stretch>
        </p:blipFill>
        <p:spPr>
          <a:xfrm>
            <a:off x="4928973" y="2235804"/>
            <a:ext cx="1409822" cy="1127858"/>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E4BB9CA6-96B0-8604-D08F-D6DCB7639404}"/>
              </a:ext>
            </a:extLst>
          </p:cNvPr>
          <p:cNvPicPr>
            <a:picLocks noChangeAspect="1"/>
          </p:cNvPicPr>
          <p:nvPr/>
        </p:nvPicPr>
        <p:blipFill>
          <a:blip r:embed="rId4"/>
          <a:stretch>
            <a:fillRect/>
          </a:stretch>
        </p:blipFill>
        <p:spPr>
          <a:xfrm>
            <a:off x="8581524" y="2411080"/>
            <a:ext cx="1120237" cy="7773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820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DCD618-3457-DBE5-4169-DB7BC9CF16C4}"/>
              </a:ext>
            </a:extLst>
          </p:cNvPr>
          <p:cNvSpPr>
            <a:spLocks noGrp="1"/>
          </p:cNvSpPr>
          <p:nvPr>
            <p:ph type="title"/>
          </p:nvPr>
        </p:nvSpPr>
        <p:spPr/>
        <p:txBody>
          <a:bodyPr>
            <a:normAutofit/>
          </a:bodyPr>
          <a:lstStyle/>
          <a:p>
            <a:r>
              <a:rPr lang="en-US" sz="3600" b="1" dirty="0">
                <a:solidFill>
                  <a:schemeClr val="tx1"/>
                </a:solidFill>
                <a:latin typeface="Calibri"/>
                <a:cs typeface="Segoe UI Semibold"/>
              </a:rPr>
              <a:t>Our Approach</a:t>
            </a:r>
            <a:endParaRPr lang="en-US" sz="3600" b="1" dirty="0">
              <a:solidFill>
                <a:schemeClr val="tx1"/>
              </a:solidFill>
              <a:latin typeface="Calibri"/>
            </a:endParaRPr>
          </a:p>
        </p:txBody>
      </p:sp>
      <p:sp>
        <p:nvSpPr>
          <p:cNvPr id="301" name="TextBox 300">
            <a:extLst>
              <a:ext uri="{FF2B5EF4-FFF2-40B4-BE49-F238E27FC236}">
                <a16:creationId xmlns:a16="http://schemas.microsoft.com/office/drawing/2014/main" id="{AC14E122-0D80-423A-2830-6A9CD610477E}"/>
              </a:ext>
            </a:extLst>
          </p:cNvPr>
          <p:cNvSpPr txBox="1"/>
          <p:nvPr/>
        </p:nvSpPr>
        <p:spPr>
          <a:xfrm>
            <a:off x="6416511" y="1536383"/>
            <a:ext cx="3940095" cy="369332"/>
          </a:xfrm>
          <a:prstGeom prst="rect">
            <a:avLst/>
          </a:prstGeom>
          <a:gradFill>
            <a:gsLst>
              <a:gs pos="100000">
                <a:srgbClr val="E3E9E9">
                  <a:alpha val="0"/>
                </a:srgbClr>
              </a:gs>
              <a:gs pos="0">
                <a:srgbClr val="E3E9E9">
                  <a:alpha val="25000"/>
                </a:srgbClr>
              </a:gs>
            </a:gsLst>
            <a:lin ang="0" scaled="0"/>
          </a:gradFill>
        </p:spPr>
        <p:txBody>
          <a:bodyPr wrap="square" lIns="91440" tIns="45720" rIns="91440" bIns="45720" rtlCol="0" anchor="t">
            <a:spAutoFit/>
          </a:bodyPr>
          <a:lstStyle/>
          <a:p>
            <a:pPr>
              <a:defRPr/>
            </a:pPr>
            <a:r>
              <a:rPr kumimoji="0" lang="en-US" sz="1800" b="1" i="0" u="none" strike="noStrike" kern="1200" cap="none" spc="0" normalizeH="0" baseline="0" noProof="0" dirty="0">
                <a:ln>
                  <a:noFill/>
                </a:ln>
                <a:effectLst/>
                <a:uLnTx/>
                <a:uFillTx/>
                <a:latin typeface="Calibri"/>
                <a:cs typeface="Segoe UI Semibold" panose="020B0702040204020203" pitchFamily="34" charset="0"/>
              </a:rPr>
              <a:t>Data Storage</a:t>
            </a:r>
          </a:p>
        </p:txBody>
      </p:sp>
      <p:sp>
        <p:nvSpPr>
          <p:cNvPr id="302" name="TextBox 301">
            <a:extLst>
              <a:ext uri="{FF2B5EF4-FFF2-40B4-BE49-F238E27FC236}">
                <a16:creationId xmlns:a16="http://schemas.microsoft.com/office/drawing/2014/main" id="{43E5E7E2-7D6D-0539-BC58-91B32C7A858F}"/>
              </a:ext>
            </a:extLst>
          </p:cNvPr>
          <p:cNvSpPr txBox="1"/>
          <p:nvPr/>
        </p:nvSpPr>
        <p:spPr>
          <a:xfrm>
            <a:off x="2691565" y="1545908"/>
            <a:ext cx="2792071" cy="369332"/>
          </a:xfrm>
          <a:prstGeom prst="rect">
            <a:avLst/>
          </a:prstGeom>
          <a:gradFill>
            <a:gsLst>
              <a:gs pos="100000">
                <a:srgbClr val="E3E9E9">
                  <a:alpha val="0"/>
                </a:srgbClr>
              </a:gs>
              <a:gs pos="0">
                <a:srgbClr val="E3E9E9">
                  <a:alpha val="25000"/>
                </a:srgbClr>
              </a:gs>
            </a:gsLst>
            <a:lin ang="0" scaled="0"/>
          </a:gradFill>
        </p:spPr>
        <p:txBody>
          <a:bodyPr wrap="square" lIns="91440" tIns="45720" rIns="91440" bIns="45720" rtlCol="0" anchor="t">
            <a:spAutoFit/>
          </a:bodyPr>
          <a:lstStyle/>
          <a:p>
            <a:pPr>
              <a:defRPr/>
            </a:pPr>
            <a:r>
              <a:rPr lang="en-US" b="1" dirty="0">
                <a:latin typeface="Calibri"/>
                <a:cs typeface="Segoe UI Semibold"/>
              </a:rPr>
              <a:t>Data Cleaning</a:t>
            </a:r>
            <a:endParaRPr lang="en-US" sz="1800" b="1" i="0" u="none" strike="noStrike" kern="1200" cap="none" spc="0" normalizeH="0" baseline="0" noProof="0" dirty="0">
              <a:ln>
                <a:noFill/>
              </a:ln>
              <a:effectLst/>
              <a:uLnTx/>
              <a:uFillTx/>
              <a:latin typeface="Calibri"/>
              <a:cs typeface="Segoe UI Semibold" panose="020B0702040204020203" pitchFamily="34" charset="0"/>
            </a:endParaRPr>
          </a:p>
        </p:txBody>
      </p:sp>
      <p:sp>
        <p:nvSpPr>
          <p:cNvPr id="303" name="TextBox 302">
            <a:extLst>
              <a:ext uri="{FF2B5EF4-FFF2-40B4-BE49-F238E27FC236}">
                <a16:creationId xmlns:a16="http://schemas.microsoft.com/office/drawing/2014/main" id="{CC1F0F37-8CB8-257E-DC7B-8FEBE3AA5B85}"/>
              </a:ext>
            </a:extLst>
          </p:cNvPr>
          <p:cNvSpPr txBox="1"/>
          <p:nvPr/>
        </p:nvSpPr>
        <p:spPr>
          <a:xfrm>
            <a:off x="6416511" y="4088963"/>
            <a:ext cx="4178220" cy="369332"/>
          </a:xfrm>
          <a:prstGeom prst="rect">
            <a:avLst/>
          </a:prstGeom>
          <a:gradFill>
            <a:gsLst>
              <a:gs pos="100000">
                <a:srgbClr val="E3E9E9">
                  <a:alpha val="0"/>
                </a:srgbClr>
              </a:gs>
              <a:gs pos="0">
                <a:srgbClr val="E3E9E9">
                  <a:alpha val="25000"/>
                </a:srgbClr>
              </a:gs>
            </a:gsLst>
            <a:lin ang="0" scaled="0"/>
          </a:gradFill>
        </p:spPr>
        <p:txBody>
          <a:bodyPr wrap="square" lIns="91440" tIns="45720" rIns="91440" bIns="45720" rtlCol="0" anchor="t">
            <a:spAutoFit/>
          </a:bodyPr>
          <a:lstStyle/>
          <a:p>
            <a:pPr>
              <a:defRPr/>
            </a:pPr>
            <a:r>
              <a:rPr lang="en-US" sz="1800" b="1" i="0" u="none" strike="noStrike" kern="1200" cap="none" spc="0" normalizeH="0" baseline="0" noProof="0" dirty="0">
                <a:ln>
                  <a:noFill/>
                </a:ln>
                <a:effectLst/>
                <a:uLnTx/>
                <a:uFillTx/>
                <a:latin typeface="Calibri"/>
                <a:cs typeface="Segoe UI Semibold" panose="020B0702040204020203" pitchFamily="34" charset="0"/>
              </a:rPr>
              <a:t>Data Visualization</a:t>
            </a:r>
          </a:p>
        </p:txBody>
      </p:sp>
      <p:sp>
        <p:nvSpPr>
          <p:cNvPr id="304" name="TextBox 303">
            <a:extLst>
              <a:ext uri="{FF2B5EF4-FFF2-40B4-BE49-F238E27FC236}">
                <a16:creationId xmlns:a16="http://schemas.microsoft.com/office/drawing/2014/main" id="{F2267CC5-CA70-8130-CBCD-C5FF4F214D11}"/>
              </a:ext>
            </a:extLst>
          </p:cNvPr>
          <p:cNvSpPr txBox="1"/>
          <p:nvPr/>
        </p:nvSpPr>
        <p:spPr>
          <a:xfrm>
            <a:off x="2691565" y="4136588"/>
            <a:ext cx="2687296" cy="369332"/>
          </a:xfrm>
          <a:prstGeom prst="rect">
            <a:avLst/>
          </a:prstGeom>
          <a:gradFill>
            <a:gsLst>
              <a:gs pos="100000">
                <a:srgbClr val="E3E9E9">
                  <a:alpha val="0"/>
                </a:srgbClr>
              </a:gs>
              <a:gs pos="0">
                <a:srgbClr val="E3E9E9">
                  <a:alpha val="25000"/>
                </a:srgbClr>
              </a:gs>
            </a:gsLst>
            <a:lin ang="0" scaled="0"/>
          </a:gradFill>
        </p:spPr>
        <p:txBody>
          <a:bodyPr wrap="square" lIns="91440" tIns="45720" rIns="91440" bIns="45720" rtlCol="0" anchor="t">
            <a:spAutoFit/>
          </a:bodyPr>
          <a:lstStyle/>
          <a:p>
            <a:pPr>
              <a:defRPr/>
            </a:pPr>
            <a:r>
              <a:rPr kumimoji="0" lang="en-US" sz="1800" b="1" i="0" u="none" strike="noStrike" kern="1200" cap="none" spc="0" normalizeH="0" baseline="0" noProof="0" dirty="0">
                <a:ln>
                  <a:noFill/>
                </a:ln>
                <a:effectLst/>
                <a:uLnTx/>
                <a:uFillTx/>
                <a:latin typeface="Calibri"/>
                <a:cs typeface="Segoe UI Semibold" panose="020B0702040204020203" pitchFamily="34" charset="0"/>
              </a:rPr>
              <a:t>Data Processing</a:t>
            </a:r>
          </a:p>
        </p:txBody>
      </p:sp>
      <p:sp>
        <p:nvSpPr>
          <p:cNvPr id="305" name="TextBox 304">
            <a:extLst>
              <a:ext uri="{FF2B5EF4-FFF2-40B4-BE49-F238E27FC236}">
                <a16:creationId xmlns:a16="http://schemas.microsoft.com/office/drawing/2014/main" id="{BC0D2A4E-EDE8-C543-F78A-07C9DBD10683}"/>
              </a:ext>
            </a:extLst>
          </p:cNvPr>
          <p:cNvSpPr txBox="1"/>
          <p:nvPr/>
        </p:nvSpPr>
        <p:spPr>
          <a:xfrm>
            <a:off x="6460936" y="2075368"/>
            <a:ext cx="3629143" cy="1049357"/>
          </a:xfrm>
          <a:prstGeom prst="rect">
            <a:avLst/>
          </a:prstGeom>
          <a:noFill/>
        </p:spPr>
        <p:txBody>
          <a:bodyPr wrap="square" lIns="0" tIns="45720" rIns="91440" bIns="45720" rtlCol="0" anchor="t">
            <a:noAutofit/>
          </a:bodyPr>
          <a:lstStyle/>
          <a:p>
            <a:pPr>
              <a:defRPr/>
            </a:pPr>
            <a:r>
              <a:rPr lang="en-US" b="0" i="0" u="none" strike="noStrike" kern="1200" cap="none" spc="0" normalizeH="0" baseline="0" noProof="0" dirty="0">
                <a:ln>
                  <a:noFill/>
                </a:ln>
                <a:effectLst/>
                <a:uLnTx/>
                <a:uFillTx/>
                <a:latin typeface="Calibri"/>
                <a:cs typeface="Segoe UI" panose="020B0502040204020203" pitchFamily="34" charset="0"/>
              </a:rPr>
              <a:t>The data was loaded into mysql and then stored as external tables in HDFS using Sqoop and hive.</a:t>
            </a:r>
          </a:p>
        </p:txBody>
      </p:sp>
      <p:sp>
        <p:nvSpPr>
          <p:cNvPr id="306" name="TextBox 305">
            <a:extLst>
              <a:ext uri="{FF2B5EF4-FFF2-40B4-BE49-F238E27FC236}">
                <a16:creationId xmlns:a16="http://schemas.microsoft.com/office/drawing/2014/main" id="{CE1EC681-B7DB-6B12-EF5A-A589966B0152}"/>
              </a:ext>
            </a:extLst>
          </p:cNvPr>
          <p:cNvSpPr txBox="1"/>
          <p:nvPr/>
        </p:nvSpPr>
        <p:spPr>
          <a:xfrm>
            <a:off x="2368208" y="2075368"/>
            <a:ext cx="3152893" cy="954107"/>
          </a:xfrm>
          <a:prstGeom prst="rect">
            <a:avLst/>
          </a:prstGeom>
          <a:noFill/>
        </p:spPr>
        <p:txBody>
          <a:bodyPr wrap="square" lIns="0" tIns="45720" rIns="91440" bIns="45720" rtlCol="0" anchor="t">
            <a:noAutofit/>
          </a:bodyPr>
          <a:lstStyle/>
          <a:p>
            <a:pPr>
              <a:defRPr/>
            </a:pPr>
            <a:r>
              <a:rPr lang="en-US" dirty="0">
                <a:latin typeface="Calibri"/>
                <a:cs typeface="Segoe UI"/>
              </a:rPr>
              <a:t>Data set had a lot of null values and information that could have made more sense if populated properly. Hence cleaning of the data was a necessity.</a:t>
            </a:r>
            <a:endParaRPr lang="en-US" b="0" i="0" u="none" strike="noStrike" kern="1200" cap="none" spc="0" normalizeH="0" baseline="0" noProof="0" dirty="0">
              <a:ln>
                <a:noFill/>
              </a:ln>
              <a:effectLst/>
              <a:uLnTx/>
              <a:uFillTx/>
              <a:latin typeface="Calibri"/>
              <a:cs typeface="Segoe UI" panose="020B0502040204020203" pitchFamily="34" charset="0"/>
            </a:endParaRPr>
          </a:p>
        </p:txBody>
      </p:sp>
      <p:sp>
        <p:nvSpPr>
          <p:cNvPr id="307" name="TextBox 306">
            <a:extLst>
              <a:ext uri="{FF2B5EF4-FFF2-40B4-BE49-F238E27FC236}">
                <a16:creationId xmlns:a16="http://schemas.microsoft.com/office/drawing/2014/main" id="{C3DA8CAA-5470-6995-A534-A6ACC7B24370}"/>
              </a:ext>
            </a:extLst>
          </p:cNvPr>
          <p:cNvSpPr txBox="1"/>
          <p:nvPr/>
        </p:nvSpPr>
        <p:spPr>
          <a:xfrm>
            <a:off x="6413311" y="4444604"/>
            <a:ext cx="3733918" cy="896957"/>
          </a:xfrm>
          <a:prstGeom prst="rect">
            <a:avLst/>
          </a:prstGeom>
          <a:noFill/>
        </p:spPr>
        <p:txBody>
          <a:bodyPr wrap="square" lIns="0" tIns="45720" rIns="91440" bIns="45720" rtlCol="0" anchor="t">
            <a:noAutofit/>
          </a:bodyPr>
          <a:lstStyle/>
          <a:p>
            <a:pPr>
              <a:defRPr/>
            </a:pPr>
            <a:r>
              <a:rPr lang="en-US" dirty="0">
                <a:latin typeface="Calibri"/>
                <a:cs typeface="Segoe UI" panose="020B0502040204020203" pitchFamily="34" charset="0"/>
              </a:rPr>
              <a:t>Power BI was used to establish connection with hive and import the data to create reports that can provide import insights and further analysis can be done based on the reports to improve the productivity of the organization.</a:t>
            </a:r>
          </a:p>
        </p:txBody>
      </p:sp>
      <p:sp>
        <p:nvSpPr>
          <p:cNvPr id="308" name="TextBox 307">
            <a:extLst>
              <a:ext uri="{FF2B5EF4-FFF2-40B4-BE49-F238E27FC236}">
                <a16:creationId xmlns:a16="http://schemas.microsoft.com/office/drawing/2014/main" id="{E92D372F-948A-6F4C-F349-C3C089A856E2}"/>
              </a:ext>
            </a:extLst>
          </p:cNvPr>
          <p:cNvSpPr txBox="1"/>
          <p:nvPr/>
        </p:nvSpPr>
        <p:spPr>
          <a:xfrm>
            <a:off x="2358683" y="4533102"/>
            <a:ext cx="3019543" cy="954107"/>
          </a:xfrm>
          <a:prstGeom prst="rect">
            <a:avLst/>
          </a:prstGeom>
          <a:noFill/>
        </p:spPr>
        <p:txBody>
          <a:bodyPr wrap="square" lIns="0" tIns="45720" rIns="91440" bIns="45720" rtlCol="0" anchor="t">
            <a:noAutofit/>
          </a:bodyPr>
          <a:lstStyle/>
          <a:p>
            <a:pPr>
              <a:defRPr/>
            </a:pPr>
            <a:r>
              <a:rPr lang="en-US" b="0" i="0" u="none" strike="noStrike" kern="1200" cap="none" spc="0" normalizeH="0" baseline="0" noProof="0" dirty="0">
                <a:ln>
                  <a:noFill/>
                </a:ln>
                <a:effectLst/>
                <a:uLnTx/>
                <a:uFillTx/>
                <a:latin typeface="Calibri"/>
                <a:cs typeface="Segoe UI" panose="020B0502040204020203" pitchFamily="34" charset="0"/>
              </a:rPr>
              <a:t>Based on the available data, a master view was created containing many of the merged columns and some of the calculated columns that were discussed earlier.</a:t>
            </a:r>
          </a:p>
        </p:txBody>
      </p:sp>
      <p:cxnSp>
        <p:nvCxnSpPr>
          <p:cNvPr id="316" name="Straight Connector 315">
            <a:extLst>
              <a:ext uri="{FF2B5EF4-FFF2-40B4-BE49-F238E27FC236}">
                <a16:creationId xmlns:a16="http://schemas.microsoft.com/office/drawing/2014/main" id="{79180B26-08C8-71C2-BB2E-2FFB610E52E2}"/>
              </a:ext>
            </a:extLst>
          </p:cNvPr>
          <p:cNvCxnSpPr>
            <a:cxnSpLocks/>
          </p:cNvCxnSpPr>
          <p:nvPr/>
        </p:nvCxnSpPr>
        <p:spPr>
          <a:xfrm>
            <a:off x="2273711" y="3747893"/>
            <a:ext cx="3300232"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0AF74159-4B7F-0149-6993-EC375C393A8C}"/>
              </a:ext>
            </a:extLst>
          </p:cNvPr>
          <p:cNvCxnSpPr>
            <a:cxnSpLocks/>
          </p:cNvCxnSpPr>
          <p:nvPr/>
        </p:nvCxnSpPr>
        <p:spPr>
          <a:xfrm>
            <a:off x="6228762" y="3758027"/>
            <a:ext cx="4338457" cy="28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509C21D7-D6C5-953E-BB66-E9D2566128EC}"/>
              </a:ext>
            </a:extLst>
          </p:cNvPr>
          <p:cNvSpPr/>
          <p:nvPr/>
        </p:nvSpPr>
        <p:spPr>
          <a:xfrm>
            <a:off x="2235611" y="1506482"/>
            <a:ext cx="457200" cy="409575"/>
          </a:xfrm>
          <a:prstGeom prst="flowChartConnector">
            <a:avLst/>
          </a:prstGeom>
          <a:solidFill>
            <a:srgbClr val="AD59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Arial"/>
              </a:rPr>
              <a:t>1</a:t>
            </a:r>
          </a:p>
        </p:txBody>
      </p:sp>
      <p:sp>
        <p:nvSpPr>
          <p:cNvPr id="4" name="Flowchart: Connector 3">
            <a:extLst>
              <a:ext uri="{FF2B5EF4-FFF2-40B4-BE49-F238E27FC236}">
                <a16:creationId xmlns:a16="http://schemas.microsoft.com/office/drawing/2014/main" id="{313BC85E-19CD-7D44-E4D6-2A5BDFD6352E}"/>
              </a:ext>
            </a:extLst>
          </p:cNvPr>
          <p:cNvSpPr/>
          <p:nvPr/>
        </p:nvSpPr>
        <p:spPr>
          <a:xfrm>
            <a:off x="5958040" y="1496957"/>
            <a:ext cx="457200" cy="409575"/>
          </a:xfrm>
          <a:prstGeom prst="flowChartConnector">
            <a:avLst/>
          </a:prstGeom>
          <a:solidFill>
            <a:srgbClr val="AD594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2</a:t>
            </a:r>
          </a:p>
        </p:txBody>
      </p:sp>
      <p:sp>
        <p:nvSpPr>
          <p:cNvPr id="5" name="Flowchart: Connector 4">
            <a:extLst>
              <a:ext uri="{FF2B5EF4-FFF2-40B4-BE49-F238E27FC236}">
                <a16:creationId xmlns:a16="http://schemas.microsoft.com/office/drawing/2014/main" id="{8872D474-D7FE-A7E3-5696-8FC88A21BA05}"/>
              </a:ext>
            </a:extLst>
          </p:cNvPr>
          <p:cNvSpPr/>
          <p:nvPr/>
        </p:nvSpPr>
        <p:spPr>
          <a:xfrm>
            <a:off x="2235611" y="4106807"/>
            <a:ext cx="457200" cy="409575"/>
          </a:xfrm>
          <a:prstGeom prst="flowChartConnector">
            <a:avLst/>
          </a:prstGeom>
          <a:solidFill>
            <a:srgbClr val="AD594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3</a:t>
            </a:r>
          </a:p>
        </p:txBody>
      </p:sp>
      <p:sp>
        <p:nvSpPr>
          <p:cNvPr id="6" name="Flowchart: Connector 5">
            <a:extLst>
              <a:ext uri="{FF2B5EF4-FFF2-40B4-BE49-F238E27FC236}">
                <a16:creationId xmlns:a16="http://schemas.microsoft.com/office/drawing/2014/main" id="{17035676-87A2-B026-5532-884A453602C8}"/>
              </a:ext>
            </a:extLst>
          </p:cNvPr>
          <p:cNvSpPr/>
          <p:nvPr/>
        </p:nvSpPr>
        <p:spPr>
          <a:xfrm>
            <a:off x="5958040" y="4087757"/>
            <a:ext cx="457200" cy="409575"/>
          </a:xfrm>
          <a:prstGeom prst="flowChartConnector">
            <a:avLst/>
          </a:prstGeom>
          <a:solidFill>
            <a:srgbClr val="AD594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4</a:t>
            </a:r>
          </a:p>
        </p:txBody>
      </p:sp>
      <p:pic>
        <p:nvPicPr>
          <p:cNvPr id="2" name="Picture 7" descr="A picture containing text, clipart&#10;&#10;Description automatically generated">
            <a:extLst>
              <a:ext uri="{FF2B5EF4-FFF2-40B4-BE49-F238E27FC236}">
                <a16:creationId xmlns:a16="http://schemas.microsoft.com/office/drawing/2014/main" id="{C9FE80FC-DCFF-A270-D3C8-95EC1884EBB2}"/>
              </a:ext>
            </a:extLst>
          </p:cNvPr>
          <p:cNvPicPr>
            <a:picLocks noChangeAspect="1"/>
          </p:cNvPicPr>
          <p:nvPr/>
        </p:nvPicPr>
        <p:blipFill>
          <a:blip r:embed="rId3"/>
          <a:stretch>
            <a:fillRect/>
          </a:stretch>
        </p:blipFill>
        <p:spPr>
          <a:xfrm>
            <a:off x="314632" y="1786422"/>
            <a:ext cx="1683777" cy="1618243"/>
          </a:xfrm>
          <a:prstGeom prst="rect">
            <a:avLst/>
          </a:prstGeom>
          <a:ln>
            <a:noFill/>
          </a:ln>
          <a:effectLst>
            <a:outerShdw blurRad="292100" dist="139700" dir="2700000" algn="tl" rotWithShape="0">
              <a:srgbClr val="333333">
                <a:alpha val="65000"/>
              </a:srgbClr>
            </a:outerShdw>
          </a:effectLst>
        </p:spPr>
      </p:pic>
      <p:pic>
        <p:nvPicPr>
          <p:cNvPr id="11" name="Picture 9" descr="Logo, company name&#10;&#10;Description automatically generated">
            <a:extLst>
              <a:ext uri="{FF2B5EF4-FFF2-40B4-BE49-F238E27FC236}">
                <a16:creationId xmlns:a16="http://schemas.microsoft.com/office/drawing/2014/main" id="{CDD95FC1-918C-4667-804A-FAC5F7B58B9C}"/>
              </a:ext>
            </a:extLst>
          </p:cNvPr>
          <p:cNvPicPr>
            <a:picLocks noChangeAspect="1"/>
          </p:cNvPicPr>
          <p:nvPr/>
        </p:nvPicPr>
        <p:blipFill>
          <a:blip r:embed="rId4"/>
          <a:stretch>
            <a:fillRect/>
          </a:stretch>
        </p:blipFill>
        <p:spPr>
          <a:xfrm>
            <a:off x="314631" y="4597829"/>
            <a:ext cx="1683777" cy="1487464"/>
          </a:xfrm>
          <a:prstGeom prst="rect">
            <a:avLst/>
          </a:prstGeom>
          <a:ln>
            <a:noFill/>
          </a:ln>
          <a:effectLst>
            <a:outerShdw blurRad="292100" dist="139700" dir="2700000" algn="tl" rotWithShape="0">
              <a:srgbClr val="333333">
                <a:alpha val="65000"/>
              </a:srgbClr>
            </a:outerShdw>
          </a:effectLst>
        </p:spPr>
      </p:pic>
      <p:pic>
        <p:nvPicPr>
          <p:cNvPr id="12" name="Picture 8" descr="Logo&#10;&#10;Description automatically generated">
            <a:extLst>
              <a:ext uri="{FF2B5EF4-FFF2-40B4-BE49-F238E27FC236}">
                <a16:creationId xmlns:a16="http://schemas.microsoft.com/office/drawing/2014/main" id="{6E884EE8-FE1B-101E-B63F-A7E6D19AE6BE}"/>
              </a:ext>
            </a:extLst>
          </p:cNvPr>
          <p:cNvPicPr>
            <a:picLocks noChangeAspect="1"/>
          </p:cNvPicPr>
          <p:nvPr/>
        </p:nvPicPr>
        <p:blipFill>
          <a:blip r:embed="rId5"/>
          <a:stretch>
            <a:fillRect/>
          </a:stretch>
        </p:blipFill>
        <p:spPr>
          <a:xfrm>
            <a:off x="10477464" y="1879093"/>
            <a:ext cx="1399904" cy="1441906"/>
          </a:xfrm>
          <a:prstGeom prst="rect">
            <a:avLst/>
          </a:prstGeom>
          <a:ln>
            <a:noFill/>
          </a:ln>
          <a:effectLst>
            <a:outerShdw blurRad="292100" dist="139700" dir="2700000" algn="tl" rotWithShape="0">
              <a:srgbClr val="333333">
                <a:alpha val="65000"/>
              </a:srgbClr>
            </a:outerShdw>
          </a:effectLst>
        </p:spPr>
      </p:pic>
      <p:pic>
        <p:nvPicPr>
          <p:cNvPr id="13" name="Picture 10" descr="Icon&#10;&#10;Description automatically generated">
            <a:extLst>
              <a:ext uri="{FF2B5EF4-FFF2-40B4-BE49-F238E27FC236}">
                <a16:creationId xmlns:a16="http://schemas.microsoft.com/office/drawing/2014/main" id="{96D91B84-975B-EC8F-D278-CC1AE78B63E8}"/>
              </a:ext>
            </a:extLst>
          </p:cNvPr>
          <p:cNvPicPr>
            <a:picLocks noChangeAspect="1"/>
          </p:cNvPicPr>
          <p:nvPr/>
        </p:nvPicPr>
        <p:blipFill>
          <a:blip r:embed="rId6"/>
          <a:stretch>
            <a:fillRect/>
          </a:stretch>
        </p:blipFill>
        <p:spPr>
          <a:xfrm>
            <a:off x="10594731" y="4935111"/>
            <a:ext cx="1399904" cy="812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126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7868</TotalTime>
  <Words>2649</Words>
  <Application>Microsoft Office PowerPoint</Application>
  <PresentationFormat>Widescreen</PresentationFormat>
  <Paragraphs>264</Paragraphs>
  <Slides>37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Segoe UI</vt:lpstr>
      <vt:lpstr>Trebuchet MS</vt:lpstr>
      <vt:lpstr>Wingdings</vt:lpstr>
      <vt:lpstr>Wingdings 3</vt:lpstr>
      <vt:lpstr>Facet</vt:lpstr>
      <vt:lpstr>Work Order Data Visualization using PowerBI</vt:lpstr>
      <vt:lpstr>PowerPoint Presentation</vt:lpstr>
      <vt:lpstr>PowerPoint Presentation</vt:lpstr>
      <vt:lpstr>Input Data Set</vt:lpstr>
      <vt:lpstr>Understanding Our Data set and their schema </vt:lpstr>
      <vt:lpstr>WorkOrders</vt:lpstr>
      <vt:lpstr>PaymentType, District and Province</vt:lpstr>
      <vt:lpstr>PaymentType, District and Province</vt:lpstr>
      <vt:lpstr>Our Approach</vt:lpstr>
      <vt:lpstr>Tools used for data processing and visualization:</vt:lpstr>
      <vt:lpstr>Data Cleaning</vt:lpstr>
      <vt:lpstr>Data Storage</vt:lpstr>
      <vt:lpstr>Data Processing</vt:lpstr>
      <vt:lpstr>Data Processing (Continued..) : Approach 1</vt:lpstr>
      <vt:lpstr>Data Processing (Continued..) : Approach 2</vt:lpstr>
      <vt:lpstr>Data Processing (Continued..)</vt:lpstr>
      <vt:lpstr>PowerPoint Presentation</vt:lpstr>
      <vt:lpstr>PowerPoint Presentation</vt:lpstr>
      <vt:lpstr>Data Visualization : Power BI</vt:lpstr>
      <vt:lpstr>PowerPoint Presentation</vt:lpstr>
      <vt:lpstr>PowerPoint Presentation</vt:lpstr>
      <vt:lpstr>PowerPoint Presentation</vt:lpstr>
      <vt:lpstr>PowerPoint Presentation</vt:lpstr>
      <vt:lpstr>PowerPoint Presentation</vt:lpstr>
      <vt:lpstr>PowerPoint Presentation</vt:lpstr>
      <vt:lpstr>Reports</vt:lpstr>
      <vt:lpstr>PowerPoint Presentation</vt:lpstr>
      <vt:lpstr>Technician Performance Report</vt:lpstr>
      <vt:lpstr>PowerPoint Presentation</vt:lpstr>
      <vt:lpstr>Insights from Provincial Report</vt:lpstr>
      <vt:lpstr>Insights from Technician Report</vt:lpstr>
      <vt:lpstr>Insights from WorkOrder report</vt:lpstr>
      <vt:lpstr>Important decision-making points  </vt:lpstr>
      <vt:lpstr>1. Why this data set?</vt:lpstr>
      <vt:lpstr>2. Use Hive Managed Tables or External Tables?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Text</dc:title>
  <dc:creator>24slides18</dc:creator>
  <cp:lastModifiedBy>Rochan Mehta</cp:lastModifiedBy>
  <cp:revision>7</cp:revision>
  <dcterms:created xsi:type="dcterms:W3CDTF">2022-06-09T04:28:19Z</dcterms:created>
  <dcterms:modified xsi:type="dcterms:W3CDTF">2022-11-28T10:39:32Z</dcterms:modified>
</cp:coreProperties>
</file>