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75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6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2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tco.c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4A09AE-F48E-E47A-5464-7D4BF554D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BDM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1113 2022F T1 Final 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7BCED-B23D-709A-4DEB-9AEAA3B5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sz="6100">
                <a:latin typeface="Calibri" panose="020F0502020204030204" pitchFamily="34" charset="0"/>
                <a:cs typeface="Calibri" panose="020F0502020204030204" pitchFamily="34" charset="0"/>
              </a:rPr>
              <a:t>RECOMMENDATION SYSTEM</a:t>
            </a:r>
            <a:endParaRPr lang="en-CA" sz="6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052C-B2CA-8A66-05E4-DD6F9751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JSON file is loaded to MongoDB with the help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42E2F-63A8-F4CE-7E48-802E3616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65" y="1425677"/>
            <a:ext cx="6506521" cy="4237704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2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4B8C-5068-8197-A832-74F3FFA0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48" y="1838633"/>
            <a:ext cx="3505494" cy="3785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Stage 2: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console is created for the user to enter their preferences with python.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user did not choose budget and rating, by default it will show the product of price range $0-$10000 and rating greater than 4.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DB1FB-5006-8060-E227-98FCAAB9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14" y="1143000"/>
            <a:ext cx="5935734" cy="50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B385-13A5-4415-337E-24907C14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Get all the inputs from the user and queried our database: MongoDB.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Display the recommended product for the user.</a:t>
            </a:r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01477-CDB9-4E8B-11B7-B13EDA9F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65" y="1143000"/>
            <a:ext cx="5798083" cy="50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BA6-4E2D-8700-AB79-9EA9F6AD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 : 1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BFCD53-7EAD-4FDE-866D-72D8ED608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83EF24-2F5D-0A6E-DDD8-E32F00A7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83" y="1297859"/>
            <a:ext cx="4814929" cy="5377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A3CE76-742F-E5DB-85D5-BD6CC015E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8" y="1297859"/>
            <a:ext cx="4630994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BA6-4E2D-8700-AB79-9EA9F6AD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RESULTS: 2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D7863-5FC0-3B07-4687-759F9D75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74" y="1317523"/>
            <a:ext cx="4706825" cy="5161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E301A-9589-C4F4-EE07-D334C41F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45" y="1317523"/>
            <a:ext cx="4807974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BA6-4E2D-8700-AB79-9EA9F6AD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RESULTS: 3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6A961-AF00-D558-DCCD-8F516F9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8" y="1376516"/>
            <a:ext cx="4613918" cy="518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E1726-26CD-EE6C-76C3-7C76FEA5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63" y="1376516"/>
            <a:ext cx="504371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1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86795-F0BF-1D01-9216-461AAA37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CA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D0F011-9CA9-0947-6F77-B2EB5528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the recommendation , user can choose the particular product instead of going through the entire website.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include a lot of products available in the market in this system. And it will be similar to filter out the products from a website.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9667-0E17-C247-9B5B-2A6779E1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CA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8F4554A-AAE7-5FA4-2165-5E4F01D9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A0E74-0679-0250-23AB-9581305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TEAM –GROUP 3</a:t>
            </a:r>
            <a:endParaRPr lang="en-CA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092B-BA13-45E5-F456-915BEC02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Karthi Kuthalingam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Sarathchandran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Santhosh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Amrita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Gyawali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Navneet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kaur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D58D-EBC3-F2CD-95F0-D187449F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4" y="1838632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an information filtering system from a bulk amount of options that we have in the market based on the users needs.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a lot of competitors for each product in the market.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Choosing the best one is the users responsibility.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riting note showing Introduction. Business photo showcasing First part of a document Formal presentation to an audience Papers i stock photo">
            <a:extLst>
              <a:ext uri="{FF2B5EF4-FFF2-40B4-BE49-F238E27FC236}">
                <a16:creationId xmlns:a16="http://schemas.microsoft.com/office/drawing/2014/main" id="{98DBF257-7F62-1BAF-BC3A-72C42C2E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0689" y="1964494"/>
            <a:ext cx="4163991" cy="2779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7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D58D-EBC3-F2CD-95F0-D187449F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help the user to purchase a good product from the websites by suggesting a set of product based on the personalized options of the user.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will suggest a small subset of best options from a huge amount of available products.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Learning Goals Clipart | Free Images at Clker.com - vector clip art online,  royalty free &amp; public domain">
            <a:extLst>
              <a:ext uri="{FF2B5EF4-FFF2-40B4-BE49-F238E27FC236}">
                <a16:creationId xmlns:a16="http://schemas.microsoft.com/office/drawing/2014/main" id="{28C902D7-0905-0B16-CB55-63C35198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9" y="2485103"/>
            <a:ext cx="3990029" cy="20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5C43-361B-EF73-A4B2-FE68747B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OUR SYSTEM</a:t>
            </a:r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BD3A-DCB6-15B3-5832-EBC7C34D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 Recommendation System for Televisions.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have a lot of Companies offering Televisions with different new technologies.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User have  to provide their constraints and the qualities needed.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From our database, we will pick the product with those features and show it to the user.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Hence, the user can go through the list and choose the product.</a:t>
            </a:r>
          </a:p>
          <a:p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480BF2-9A4A-4D05-96A1-C4D618CF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BC19AC18-6B0C-46B0-90A9-D7B3F5CAD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2F530C5C-1910-C604-DCAC-7276CCE7A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86B4E32-FF92-4243-B8C0-BDC2DBF3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2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4F85-6775-3BFD-49C0-0D5693B6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FE64B-3A44-5B72-85D6-6792A9D740CF}"/>
              </a:ext>
            </a:extLst>
          </p:cNvPr>
          <p:cNvSpPr txBox="1"/>
          <p:nvPr/>
        </p:nvSpPr>
        <p:spPr>
          <a:xfrm>
            <a:off x="5987845" y="1976284"/>
            <a:ext cx="4621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libraries : Beautiful soup, Panda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Database: MongoDB</a:t>
            </a:r>
            <a:endParaRPr lang="en-CA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3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154B-7D30-CAB1-8EAB-C246688B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90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CA" sz="3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4F85-6775-3BFD-49C0-0D5693B6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Stage 1: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WebScrapping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Selected an online website which sells television.</a:t>
            </a: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https://www.costco.ca/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65CFA-B092-BE53-167F-291A6287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927626"/>
            <a:ext cx="5614835" cy="2849528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877974-BCD3-93B4-2EF6-FF7A0D1E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4031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Scrapped the below details which will be a main consideration for a user before buying a product using Beautiful Soup: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		Product Name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Price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Rating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Review Count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Features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615C5-7B42-688F-D8EB-C86CED3B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1815329"/>
            <a:ext cx="5614835" cy="3074123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87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0AFC-484A-56AD-22C7-F28F4B48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using the collected data and converted it into a JSON file using panda.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26551-9D13-0250-2B07-AA837104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67" y="1307690"/>
            <a:ext cx="6566419" cy="4916129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54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412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RECOMMENDATION SYSTEM</vt:lpstr>
      <vt:lpstr>TEAM –GROUP 3</vt:lpstr>
      <vt:lpstr>PowerPoint Presentation</vt:lpstr>
      <vt:lpstr>PowerPoint Presentation</vt:lpstr>
      <vt:lpstr>OUR SYSTEM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: 1</vt:lpstr>
      <vt:lpstr>RESULTS: 2</vt:lpstr>
      <vt:lpstr>RESULTS: 3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Karthi K</dc:creator>
  <cp:lastModifiedBy>Karthi K</cp:lastModifiedBy>
  <cp:revision>46</cp:revision>
  <dcterms:created xsi:type="dcterms:W3CDTF">2022-12-17T08:55:25Z</dcterms:created>
  <dcterms:modified xsi:type="dcterms:W3CDTF">2022-12-17T11:30:08Z</dcterms:modified>
</cp:coreProperties>
</file>