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FINAL REVIEW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650" y="5982970"/>
            <a:ext cx="3930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HARISHSUBBULAKSHMAN RB</a:t>
            </a:r>
            <a:endParaRPr lang="en-US"/>
          </a:p>
          <a:p>
            <a:r>
              <a:rPr lang="en-US">
                <a:sym typeface="+mn-ea"/>
              </a:rPr>
              <a:t>20BAM0051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MEDICINE PAGE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8640"/>
            <a:ext cx="12192000" cy="5761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2130"/>
            <a:ext cx="12192000" cy="57937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HEALTH CARE PAGE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2900"/>
            <a:ext cx="12192000" cy="5784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3560"/>
            <a:ext cx="12192000" cy="5770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6735"/>
            <a:ext cx="12192000" cy="5764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8160"/>
            <a:ext cx="12192000" cy="58223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8175"/>
            <a:ext cx="12192000" cy="57613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6255"/>
            <a:ext cx="12192000" cy="5826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HOME PAGE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9275"/>
            <a:ext cx="12192000" cy="5759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0860"/>
            <a:ext cx="12192000" cy="57969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0860"/>
            <a:ext cx="12192000" cy="57969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0860"/>
            <a:ext cx="12192000" cy="57969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VACCINATION PAGE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1935"/>
            <a:ext cx="12192000" cy="66160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CONTACT US PAGE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860"/>
            <a:ext cx="12192000" cy="65589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1180"/>
            <a:ext cx="12192000" cy="57556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SIGN UP PAGE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1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92075" y="214630"/>
            <a:ext cx="12008485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1785"/>
            <a:ext cx="12192000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2290"/>
            <a:ext cx="12192000" cy="57740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sz="6000"/>
              <a:t>THANK YOU</a:t>
            </a:r>
            <a:endParaRPr lang="en-US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3875"/>
            <a:ext cx="12171680" cy="5809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1655"/>
            <a:ext cx="12192000" cy="5774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OFFERS PAGE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0810"/>
            <a:ext cx="12192000" cy="6597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8480"/>
            <a:ext cx="12192000" cy="5781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7685"/>
            <a:ext cx="12192000" cy="5802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Presentation</Application>
  <PresentationFormat>Widescreen</PresentationFormat>
  <Paragraphs>23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VACCINATION PAGE</vt:lpstr>
      <vt:lpstr>PowerPoint 演示文稿</vt:lpstr>
      <vt:lpstr>PowerPoint 演示文稿</vt:lpstr>
      <vt:lpstr>CONTACT US PAGE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TECHNIQUES</dc:title>
  <dc:creator/>
  <cp:lastModifiedBy>Harish RB</cp:lastModifiedBy>
  <cp:revision>1</cp:revision>
  <dcterms:created xsi:type="dcterms:W3CDTF">2021-12-23T19:54:48Z</dcterms:created>
  <dcterms:modified xsi:type="dcterms:W3CDTF">2021-12-23T19:54:48Z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21C4E294C7354F32AFF3CE4F21985908</vt:lpwstr>
  </property>
  <property fmtid="{D5CDD505-2E9C-101B-9397-08002B2CF9AE}" pid="3" name="KSOProductBuildVer">
    <vt:lpwstr>1033-11.2.0.10382</vt:lpwstr>
  </property>
</Properties>
</file>