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hikeyamoorthy avudayappan" userId="4f0554a2596e462c" providerId="LiveId" clId="{6EB1F0DB-660A-4490-AD3B-7B04F9C3E57C}"/>
    <pc:docChg chg="undo custSel addSld delSld modSld">
      <pc:chgData name="karthikeyamoorthy avudayappan" userId="4f0554a2596e462c" providerId="LiveId" clId="{6EB1F0DB-660A-4490-AD3B-7B04F9C3E57C}" dt="2023-09-30T06:56:24.282" v="231" actId="1076"/>
      <pc:docMkLst>
        <pc:docMk/>
      </pc:docMkLst>
      <pc:sldChg chg="modSp mod">
        <pc:chgData name="karthikeyamoorthy avudayappan" userId="4f0554a2596e462c" providerId="LiveId" clId="{6EB1F0DB-660A-4490-AD3B-7B04F9C3E57C}" dt="2023-09-30T04:46:38.281" v="169" actId="1076"/>
        <pc:sldMkLst>
          <pc:docMk/>
          <pc:sldMk cId="1307928079" sldId="256"/>
        </pc:sldMkLst>
        <pc:picChg chg="mod">
          <ac:chgData name="karthikeyamoorthy avudayappan" userId="4f0554a2596e462c" providerId="LiveId" clId="{6EB1F0DB-660A-4490-AD3B-7B04F9C3E57C}" dt="2023-09-30T04:46:38.281" v="169" actId="1076"/>
          <ac:picMkLst>
            <pc:docMk/>
            <pc:sldMk cId="1307928079" sldId="256"/>
            <ac:picMk id="6" creationId="{14ED240B-FF2A-A1DF-DB3A-B13E66FCC0BD}"/>
          </ac:picMkLst>
        </pc:picChg>
      </pc:sldChg>
      <pc:sldChg chg="addSp delSp modSp mod">
        <pc:chgData name="karthikeyamoorthy avudayappan" userId="4f0554a2596e462c" providerId="LiveId" clId="{6EB1F0DB-660A-4490-AD3B-7B04F9C3E57C}" dt="2023-09-30T04:45:47.370" v="167" actId="1076"/>
        <pc:sldMkLst>
          <pc:docMk/>
          <pc:sldMk cId="1000412487" sldId="258"/>
        </pc:sldMkLst>
        <pc:spChg chg="add del mod">
          <ac:chgData name="karthikeyamoorthy avudayappan" userId="4f0554a2596e462c" providerId="LiveId" clId="{6EB1F0DB-660A-4490-AD3B-7B04F9C3E57C}" dt="2023-09-30T04:45:09.765" v="161" actId="20577"/>
          <ac:spMkLst>
            <pc:docMk/>
            <pc:sldMk cId="1000412487" sldId="258"/>
            <ac:spMk id="7" creationId="{F31BBA75-A5FF-9BBA-E504-B893DBA49FE5}"/>
          </ac:spMkLst>
        </pc:spChg>
        <pc:spChg chg="add del mod">
          <ac:chgData name="karthikeyamoorthy avudayappan" userId="4f0554a2596e462c" providerId="LiveId" clId="{6EB1F0DB-660A-4490-AD3B-7B04F9C3E57C}" dt="2023-09-30T04:38:11.402" v="10" actId="767"/>
          <ac:spMkLst>
            <pc:docMk/>
            <pc:sldMk cId="1000412487" sldId="258"/>
            <ac:spMk id="8" creationId="{96C3E10A-C41C-19A0-C3E3-44B4C1B08B6F}"/>
          </ac:spMkLst>
        </pc:spChg>
        <pc:picChg chg="mod">
          <ac:chgData name="karthikeyamoorthy avudayappan" userId="4f0554a2596e462c" providerId="LiveId" clId="{6EB1F0DB-660A-4490-AD3B-7B04F9C3E57C}" dt="2023-09-30T04:45:26.285" v="166" actId="1076"/>
          <ac:picMkLst>
            <pc:docMk/>
            <pc:sldMk cId="1000412487" sldId="258"/>
            <ac:picMk id="4" creationId="{B175E1E9-4670-705B-A0C2-F5846D312394}"/>
          </ac:picMkLst>
        </pc:picChg>
        <pc:picChg chg="mod">
          <ac:chgData name="karthikeyamoorthy avudayappan" userId="4f0554a2596e462c" providerId="LiveId" clId="{6EB1F0DB-660A-4490-AD3B-7B04F9C3E57C}" dt="2023-09-30T04:45:47.370" v="167" actId="1076"/>
          <ac:picMkLst>
            <pc:docMk/>
            <pc:sldMk cId="1000412487" sldId="258"/>
            <ac:picMk id="5" creationId="{D1DDC71E-E05F-B7CC-A40A-8EC49AB37C74}"/>
          </ac:picMkLst>
        </pc:picChg>
        <pc:picChg chg="mod">
          <ac:chgData name="karthikeyamoorthy avudayappan" userId="4f0554a2596e462c" providerId="LiveId" clId="{6EB1F0DB-660A-4490-AD3B-7B04F9C3E57C}" dt="2023-09-30T04:45:18.113" v="164" actId="14100"/>
          <ac:picMkLst>
            <pc:docMk/>
            <pc:sldMk cId="1000412487" sldId="258"/>
            <ac:picMk id="6" creationId="{E268E54E-8D32-F581-612F-7D573CF0E186}"/>
          </ac:picMkLst>
        </pc:picChg>
      </pc:sldChg>
      <pc:sldChg chg="addSp modSp mod">
        <pc:chgData name="karthikeyamoorthy avudayappan" userId="4f0554a2596e462c" providerId="LiveId" clId="{6EB1F0DB-660A-4490-AD3B-7B04F9C3E57C}" dt="2023-09-30T06:56:24.282" v="231" actId="1076"/>
        <pc:sldMkLst>
          <pc:docMk/>
          <pc:sldMk cId="426581137" sldId="259"/>
        </pc:sldMkLst>
        <pc:spChg chg="add mod">
          <ac:chgData name="karthikeyamoorthy avudayappan" userId="4f0554a2596e462c" providerId="LiveId" clId="{6EB1F0DB-660A-4490-AD3B-7B04F9C3E57C}" dt="2023-09-30T06:55:18.519" v="199" actId="404"/>
          <ac:spMkLst>
            <pc:docMk/>
            <pc:sldMk cId="426581137" sldId="259"/>
            <ac:spMk id="6" creationId="{9420093C-2100-0DBE-BD96-F48A3CA4E190}"/>
          </ac:spMkLst>
        </pc:spChg>
        <pc:spChg chg="add mod">
          <ac:chgData name="karthikeyamoorthy avudayappan" userId="4f0554a2596e462c" providerId="LiveId" clId="{6EB1F0DB-660A-4490-AD3B-7B04F9C3E57C}" dt="2023-09-30T06:56:21.744" v="230" actId="14100"/>
          <ac:spMkLst>
            <pc:docMk/>
            <pc:sldMk cId="426581137" sldId="259"/>
            <ac:spMk id="7" creationId="{37357591-4267-6A48-BDA6-B481C86AC654}"/>
          </ac:spMkLst>
        </pc:spChg>
        <pc:picChg chg="mod">
          <ac:chgData name="karthikeyamoorthy avudayappan" userId="4f0554a2596e462c" providerId="LiveId" clId="{6EB1F0DB-660A-4490-AD3B-7B04F9C3E57C}" dt="2023-09-30T06:56:24.282" v="231" actId="1076"/>
          <ac:picMkLst>
            <pc:docMk/>
            <pc:sldMk cId="426581137" sldId="259"/>
            <ac:picMk id="5" creationId="{D1DDC71E-E05F-B7CC-A40A-8EC49AB37C74}"/>
          </ac:picMkLst>
        </pc:picChg>
      </pc:sldChg>
      <pc:sldChg chg="modSp mod">
        <pc:chgData name="karthikeyamoorthy avudayappan" userId="4f0554a2596e462c" providerId="LiveId" clId="{6EB1F0DB-660A-4490-AD3B-7B04F9C3E57C}" dt="2023-09-30T04:47:08.070" v="172" actId="14100"/>
        <pc:sldMkLst>
          <pc:docMk/>
          <pc:sldMk cId="1782202550" sldId="260"/>
        </pc:sldMkLst>
        <pc:graphicFrameChg chg="mod modGraphic">
          <ac:chgData name="karthikeyamoorthy avudayappan" userId="4f0554a2596e462c" providerId="LiveId" clId="{6EB1F0DB-660A-4490-AD3B-7B04F9C3E57C}" dt="2023-09-30T04:47:08.070" v="172" actId="14100"/>
          <ac:graphicFrameMkLst>
            <pc:docMk/>
            <pc:sldMk cId="1782202550" sldId="260"/>
            <ac:graphicFrameMk id="6" creationId="{8B74F786-7A6B-90B7-D212-76E7A8F080AD}"/>
          </ac:graphicFrameMkLst>
        </pc:graphicFrameChg>
      </pc:sldChg>
      <pc:sldChg chg="new del">
        <pc:chgData name="karthikeyamoorthy avudayappan" userId="4f0554a2596e462c" providerId="LiveId" clId="{6EB1F0DB-660A-4490-AD3B-7B04F9C3E57C}" dt="2023-09-30T04:44:33.156" v="152" actId="680"/>
        <pc:sldMkLst>
          <pc:docMk/>
          <pc:sldMk cId="3909582438" sldId="26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87D5-13A7-CC00-B87F-A2678936C5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5BFBB48-818F-B178-8ABC-1C99D085D7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A684F5-FD05-8A31-A5A6-B8181FCF1FA5}"/>
              </a:ext>
            </a:extLst>
          </p:cNvPr>
          <p:cNvSpPr>
            <a:spLocks noGrp="1"/>
          </p:cNvSpPr>
          <p:nvPr>
            <p:ph type="dt" sz="half" idx="10"/>
          </p:nvPr>
        </p:nvSpPr>
        <p:spPr/>
        <p:txBody>
          <a:bodyPr/>
          <a:lstStyle/>
          <a:p>
            <a:fld id="{AE28F7FB-9A03-4263-ADE3-3ECC7B589FE4}" type="datetimeFigureOut">
              <a:rPr lang="en-IN" smtClean="0"/>
              <a:t>30-09-2023</a:t>
            </a:fld>
            <a:endParaRPr lang="en-IN"/>
          </a:p>
        </p:txBody>
      </p:sp>
      <p:sp>
        <p:nvSpPr>
          <p:cNvPr id="5" name="Footer Placeholder 4">
            <a:extLst>
              <a:ext uri="{FF2B5EF4-FFF2-40B4-BE49-F238E27FC236}">
                <a16:creationId xmlns:a16="http://schemas.microsoft.com/office/drawing/2014/main" id="{EA262427-14B3-A1AF-E7F7-DB5B1F81CC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1F0E74-C0CA-D38D-32A5-B546DD25CD41}"/>
              </a:ext>
            </a:extLst>
          </p:cNvPr>
          <p:cNvSpPr>
            <a:spLocks noGrp="1"/>
          </p:cNvSpPr>
          <p:nvPr>
            <p:ph type="sldNum" sz="quarter" idx="12"/>
          </p:nvPr>
        </p:nvSpPr>
        <p:spPr/>
        <p:txBody>
          <a:bodyPr/>
          <a:lstStyle/>
          <a:p>
            <a:fld id="{55DC5142-03A1-4055-8EBC-294A3C21A4C7}" type="slidenum">
              <a:rPr lang="en-IN" smtClean="0"/>
              <a:t>‹#›</a:t>
            </a:fld>
            <a:endParaRPr lang="en-IN"/>
          </a:p>
        </p:txBody>
      </p:sp>
    </p:spTree>
    <p:extLst>
      <p:ext uri="{BB962C8B-B14F-4D97-AF65-F5344CB8AC3E}">
        <p14:creationId xmlns:p14="http://schemas.microsoft.com/office/powerpoint/2010/main" val="1953676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7D841-B649-6E54-1930-6CA89FBF18E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E608E8-F9C2-39DE-F245-8A62B839E6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560A1B-6E49-BD8F-9969-F1D42BCD4358}"/>
              </a:ext>
            </a:extLst>
          </p:cNvPr>
          <p:cNvSpPr>
            <a:spLocks noGrp="1"/>
          </p:cNvSpPr>
          <p:nvPr>
            <p:ph type="dt" sz="half" idx="10"/>
          </p:nvPr>
        </p:nvSpPr>
        <p:spPr/>
        <p:txBody>
          <a:bodyPr/>
          <a:lstStyle/>
          <a:p>
            <a:fld id="{AE28F7FB-9A03-4263-ADE3-3ECC7B589FE4}" type="datetimeFigureOut">
              <a:rPr lang="en-IN" smtClean="0"/>
              <a:t>30-09-2023</a:t>
            </a:fld>
            <a:endParaRPr lang="en-IN"/>
          </a:p>
        </p:txBody>
      </p:sp>
      <p:sp>
        <p:nvSpPr>
          <p:cNvPr id="5" name="Footer Placeholder 4">
            <a:extLst>
              <a:ext uri="{FF2B5EF4-FFF2-40B4-BE49-F238E27FC236}">
                <a16:creationId xmlns:a16="http://schemas.microsoft.com/office/drawing/2014/main" id="{559C1FE8-0A44-BE6C-31B6-CFD7F024C1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46B78C-FBB8-E2D4-F0A8-72B26714FDB5}"/>
              </a:ext>
            </a:extLst>
          </p:cNvPr>
          <p:cNvSpPr>
            <a:spLocks noGrp="1"/>
          </p:cNvSpPr>
          <p:nvPr>
            <p:ph type="sldNum" sz="quarter" idx="12"/>
          </p:nvPr>
        </p:nvSpPr>
        <p:spPr/>
        <p:txBody>
          <a:bodyPr/>
          <a:lstStyle/>
          <a:p>
            <a:fld id="{55DC5142-03A1-4055-8EBC-294A3C21A4C7}" type="slidenum">
              <a:rPr lang="en-IN" smtClean="0"/>
              <a:t>‹#›</a:t>
            </a:fld>
            <a:endParaRPr lang="en-IN"/>
          </a:p>
        </p:txBody>
      </p:sp>
    </p:spTree>
    <p:extLst>
      <p:ext uri="{BB962C8B-B14F-4D97-AF65-F5344CB8AC3E}">
        <p14:creationId xmlns:p14="http://schemas.microsoft.com/office/powerpoint/2010/main" val="3189994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41C927-A01A-D26C-0018-6CFDA8EBB7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665628-F437-EEAC-6F4B-189F66C4C2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AC788D-6315-646D-4D80-34C27CDB5C42}"/>
              </a:ext>
            </a:extLst>
          </p:cNvPr>
          <p:cNvSpPr>
            <a:spLocks noGrp="1"/>
          </p:cNvSpPr>
          <p:nvPr>
            <p:ph type="dt" sz="half" idx="10"/>
          </p:nvPr>
        </p:nvSpPr>
        <p:spPr/>
        <p:txBody>
          <a:bodyPr/>
          <a:lstStyle/>
          <a:p>
            <a:fld id="{AE28F7FB-9A03-4263-ADE3-3ECC7B589FE4}" type="datetimeFigureOut">
              <a:rPr lang="en-IN" smtClean="0"/>
              <a:t>30-09-2023</a:t>
            </a:fld>
            <a:endParaRPr lang="en-IN"/>
          </a:p>
        </p:txBody>
      </p:sp>
      <p:sp>
        <p:nvSpPr>
          <p:cNvPr id="5" name="Footer Placeholder 4">
            <a:extLst>
              <a:ext uri="{FF2B5EF4-FFF2-40B4-BE49-F238E27FC236}">
                <a16:creationId xmlns:a16="http://schemas.microsoft.com/office/drawing/2014/main" id="{DB3FF670-136A-3F61-1233-0A150C23CE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ACF798-7BEE-8540-46B4-79931B610744}"/>
              </a:ext>
            </a:extLst>
          </p:cNvPr>
          <p:cNvSpPr>
            <a:spLocks noGrp="1"/>
          </p:cNvSpPr>
          <p:nvPr>
            <p:ph type="sldNum" sz="quarter" idx="12"/>
          </p:nvPr>
        </p:nvSpPr>
        <p:spPr/>
        <p:txBody>
          <a:bodyPr/>
          <a:lstStyle/>
          <a:p>
            <a:fld id="{55DC5142-03A1-4055-8EBC-294A3C21A4C7}" type="slidenum">
              <a:rPr lang="en-IN" smtClean="0"/>
              <a:t>‹#›</a:t>
            </a:fld>
            <a:endParaRPr lang="en-IN"/>
          </a:p>
        </p:txBody>
      </p:sp>
    </p:spTree>
    <p:extLst>
      <p:ext uri="{BB962C8B-B14F-4D97-AF65-F5344CB8AC3E}">
        <p14:creationId xmlns:p14="http://schemas.microsoft.com/office/powerpoint/2010/main" val="3486637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55626-CA9D-C726-2FAA-4A3D2CC97F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6EEA48-6498-772C-6714-7CE719AFDD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BB0D9C-4875-2C0D-9CD1-6C630E0528AF}"/>
              </a:ext>
            </a:extLst>
          </p:cNvPr>
          <p:cNvSpPr>
            <a:spLocks noGrp="1"/>
          </p:cNvSpPr>
          <p:nvPr>
            <p:ph type="dt" sz="half" idx="10"/>
          </p:nvPr>
        </p:nvSpPr>
        <p:spPr/>
        <p:txBody>
          <a:bodyPr/>
          <a:lstStyle/>
          <a:p>
            <a:fld id="{AE28F7FB-9A03-4263-ADE3-3ECC7B589FE4}" type="datetimeFigureOut">
              <a:rPr lang="en-IN" smtClean="0"/>
              <a:t>30-09-2023</a:t>
            </a:fld>
            <a:endParaRPr lang="en-IN"/>
          </a:p>
        </p:txBody>
      </p:sp>
      <p:sp>
        <p:nvSpPr>
          <p:cNvPr id="5" name="Footer Placeholder 4">
            <a:extLst>
              <a:ext uri="{FF2B5EF4-FFF2-40B4-BE49-F238E27FC236}">
                <a16:creationId xmlns:a16="http://schemas.microsoft.com/office/drawing/2014/main" id="{87F508BB-9DFF-191D-BA3B-C9CA59F254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941E95-CC8A-12FA-B3C5-7FADD29E0406}"/>
              </a:ext>
            </a:extLst>
          </p:cNvPr>
          <p:cNvSpPr>
            <a:spLocks noGrp="1"/>
          </p:cNvSpPr>
          <p:nvPr>
            <p:ph type="sldNum" sz="quarter" idx="12"/>
          </p:nvPr>
        </p:nvSpPr>
        <p:spPr/>
        <p:txBody>
          <a:bodyPr/>
          <a:lstStyle/>
          <a:p>
            <a:fld id="{55DC5142-03A1-4055-8EBC-294A3C21A4C7}" type="slidenum">
              <a:rPr lang="en-IN" smtClean="0"/>
              <a:t>‹#›</a:t>
            </a:fld>
            <a:endParaRPr lang="en-IN"/>
          </a:p>
        </p:txBody>
      </p:sp>
    </p:spTree>
    <p:extLst>
      <p:ext uri="{BB962C8B-B14F-4D97-AF65-F5344CB8AC3E}">
        <p14:creationId xmlns:p14="http://schemas.microsoft.com/office/powerpoint/2010/main" val="137076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75974-CC36-51EB-CB90-E3F132AECC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644296-C07F-D1F4-B56F-232B653E12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04E2C6-4909-092F-85F6-B42644DC804D}"/>
              </a:ext>
            </a:extLst>
          </p:cNvPr>
          <p:cNvSpPr>
            <a:spLocks noGrp="1"/>
          </p:cNvSpPr>
          <p:nvPr>
            <p:ph type="dt" sz="half" idx="10"/>
          </p:nvPr>
        </p:nvSpPr>
        <p:spPr/>
        <p:txBody>
          <a:bodyPr/>
          <a:lstStyle/>
          <a:p>
            <a:fld id="{AE28F7FB-9A03-4263-ADE3-3ECC7B589FE4}" type="datetimeFigureOut">
              <a:rPr lang="en-IN" smtClean="0"/>
              <a:t>30-09-2023</a:t>
            </a:fld>
            <a:endParaRPr lang="en-IN"/>
          </a:p>
        </p:txBody>
      </p:sp>
      <p:sp>
        <p:nvSpPr>
          <p:cNvPr id="5" name="Footer Placeholder 4">
            <a:extLst>
              <a:ext uri="{FF2B5EF4-FFF2-40B4-BE49-F238E27FC236}">
                <a16:creationId xmlns:a16="http://schemas.microsoft.com/office/drawing/2014/main" id="{7644CA5C-E114-AD38-B85B-B168626D66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5258B0-919D-5D67-3B0D-BFA383DD8319}"/>
              </a:ext>
            </a:extLst>
          </p:cNvPr>
          <p:cNvSpPr>
            <a:spLocks noGrp="1"/>
          </p:cNvSpPr>
          <p:nvPr>
            <p:ph type="sldNum" sz="quarter" idx="12"/>
          </p:nvPr>
        </p:nvSpPr>
        <p:spPr/>
        <p:txBody>
          <a:bodyPr/>
          <a:lstStyle/>
          <a:p>
            <a:fld id="{55DC5142-03A1-4055-8EBC-294A3C21A4C7}" type="slidenum">
              <a:rPr lang="en-IN" smtClean="0"/>
              <a:t>‹#›</a:t>
            </a:fld>
            <a:endParaRPr lang="en-IN"/>
          </a:p>
        </p:txBody>
      </p:sp>
    </p:spTree>
    <p:extLst>
      <p:ext uri="{BB962C8B-B14F-4D97-AF65-F5344CB8AC3E}">
        <p14:creationId xmlns:p14="http://schemas.microsoft.com/office/powerpoint/2010/main" val="824880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35975-AB0C-A146-FC86-FB1950C467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F1C381-FE4E-C13C-4B70-6C3E0360D0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0B0C0AC-2AA2-22FE-FAEF-E558A21F96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F5905E1-93CD-0D5E-C467-DDB0858CD71A}"/>
              </a:ext>
            </a:extLst>
          </p:cNvPr>
          <p:cNvSpPr>
            <a:spLocks noGrp="1"/>
          </p:cNvSpPr>
          <p:nvPr>
            <p:ph type="dt" sz="half" idx="10"/>
          </p:nvPr>
        </p:nvSpPr>
        <p:spPr/>
        <p:txBody>
          <a:bodyPr/>
          <a:lstStyle/>
          <a:p>
            <a:fld id="{AE28F7FB-9A03-4263-ADE3-3ECC7B589FE4}" type="datetimeFigureOut">
              <a:rPr lang="en-IN" smtClean="0"/>
              <a:t>30-09-2023</a:t>
            </a:fld>
            <a:endParaRPr lang="en-IN"/>
          </a:p>
        </p:txBody>
      </p:sp>
      <p:sp>
        <p:nvSpPr>
          <p:cNvPr id="6" name="Footer Placeholder 5">
            <a:extLst>
              <a:ext uri="{FF2B5EF4-FFF2-40B4-BE49-F238E27FC236}">
                <a16:creationId xmlns:a16="http://schemas.microsoft.com/office/drawing/2014/main" id="{1D40960A-B372-397A-B18A-9B39D27A66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A82590-1807-ED6E-9170-C6981996D90C}"/>
              </a:ext>
            </a:extLst>
          </p:cNvPr>
          <p:cNvSpPr>
            <a:spLocks noGrp="1"/>
          </p:cNvSpPr>
          <p:nvPr>
            <p:ph type="sldNum" sz="quarter" idx="12"/>
          </p:nvPr>
        </p:nvSpPr>
        <p:spPr/>
        <p:txBody>
          <a:bodyPr/>
          <a:lstStyle/>
          <a:p>
            <a:fld id="{55DC5142-03A1-4055-8EBC-294A3C21A4C7}" type="slidenum">
              <a:rPr lang="en-IN" smtClean="0"/>
              <a:t>‹#›</a:t>
            </a:fld>
            <a:endParaRPr lang="en-IN"/>
          </a:p>
        </p:txBody>
      </p:sp>
    </p:spTree>
    <p:extLst>
      <p:ext uri="{BB962C8B-B14F-4D97-AF65-F5344CB8AC3E}">
        <p14:creationId xmlns:p14="http://schemas.microsoft.com/office/powerpoint/2010/main" val="2800477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97CF1-0670-1B60-2CB8-9FF5E881D6C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AE6E6C-A33C-90E6-F9E0-C243EB8C0E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377A90-CC6A-7379-AA32-AABD3B8A35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D002FAD-5711-7765-3AAD-3EC802B312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C08E47-AFF2-7154-B137-81424F11B3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31146AF-5355-30F4-6801-BCBF62A21F73}"/>
              </a:ext>
            </a:extLst>
          </p:cNvPr>
          <p:cNvSpPr>
            <a:spLocks noGrp="1"/>
          </p:cNvSpPr>
          <p:nvPr>
            <p:ph type="dt" sz="half" idx="10"/>
          </p:nvPr>
        </p:nvSpPr>
        <p:spPr/>
        <p:txBody>
          <a:bodyPr/>
          <a:lstStyle/>
          <a:p>
            <a:fld id="{AE28F7FB-9A03-4263-ADE3-3ECC7B589FE4}" type="datetimeFigureOut">
              <a:rPr lang="en-IN" smtClean="0"/>
              <a:t>30-09-2023</a:t>
            </a:fld>
            <a:endParaRPr lang="en-IN"/>
          </a:p>
        </p:txBody>
      </p:sp>
      <p:sp>
        <p:nvSpPr>
          <p:cNvPr id="8" name="Footer Placeholder 7">
            <a:extLst>
              <a:ext uri="{FF2B5EF4-FFF2-40B4-BE49-F238E27FC236}">
                <a16:creationId xmlns:a16="http://schemas.microsoft.com/office/drawing/2014/main" id="{69AEDF13-F861-3055-8FB9-EAE6559D36D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9C4900C-000D-0A4E-250B-E7CE60B31755}"/>
              </a:ext>
            </a:extLst>
          </p:cNvPr>
          <p:cNvSpPr>
            <a:spLocks noGrp="1"/>
          </p:cNvSpPr>
          <p:nvPr>
            <p:ph type="sldNum" sz="quarter" idx="12"/>
          </p:nvPr>
        </p:nvSpPr>
        <p:spPr/>
        <p:txBody>
          <a:bodyPr/>
          <a:lstStyle/>
          <a:p>
            <a:fld id="{55DC5142-03A1-4055-8EBC-294A3C21A4C7}" type="slidenum">
              <a:rPr lang="en-IN" smtClean="0"/>
              <a:t>‹#›</a:t>
            </a:fld>
            <a:endParaRPr lang="en-IN"/>
          </a:p>
        </p:txBody>
      </p:sp>
    </p:spTree>
    <p:extLst>
      <p:ext uri="{BB962C8B-B14F-4D97-AF65-F5344CB8AC3E}">
        <p14:creationId xmlns:p14="http://schemas.microsoft.com/office/powerpoint/2010/main" val="1758431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DC9D7-7C53-3EC7-E886-1D9B735399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B2B7B5-7497-778A-DB2C-097DE74A2330}"/>
              </a:ext>
            </a:extLst>
          </p:cNvPr>
          <p:cNvSpPr>
            <a:spLocks noGrp="1"/>
          </p:cNvSpPr>
          <p:nvPr>
            <p:ph type="dt" sz="half" idx="10"/>
          </p:nvPr>
        </p:nvSpPr>
        <p:spPr/>
        <p:txBody>
          <a:bodyPr/>
          <a:lstStyle/>
          <a:p>
            <a:fld id="{AE28F7FB-9A03-4263-ADE3-3ECC7B589FE4}" type="datetimeFigureOut">
              <a:rPr lang="en-IN" smtClean="0"/>
              <a:t>30-09-2023</a:t>
            </a:fld>
            <a:endParaRPr lang="en-IN"/>
          </a:p>
        </p:txBody>
      </p:sp>
      <p:sp>
        <p:nvSpPr>
          <p:cNvPr id="4" name="Footer Placeholder 3">
            <a:extLst>
              <a:ext uri="{FF2B5EF4-FFF2-40B4-BE49-F238E27FC236}">
                <a16:creationId xmlns:a16="http://schemas.microsoft.com/office/drawing/2014/main" id="{5437067F-48AF-10A5-1526-662EC40B954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191AC67-3ECC-8220-2C74-AA8FFC6F15C0}"/>
              </a:ext>
            </a:extLst>
          </p:cNvPr>
          <p:cNvSpPr>
            <a:spLocks noGrp="1"/>
          </p:cNvSpPr>
          <p:nvPr>
            <p:ph type="sldNum" sz="quarter" idx="12"/>
          </p:nvPr>
        </p:nvSpPr>
        <p:spPr/>
        <p:txBody>
          <a:bodyPr/>
          <a:lstStyle/>
          <a:p>
            <a:fld id="{55DC5142-03A1-4055-8EBC-294A3C21A4C7}" type="slidenum">
              <a:rPr lang="en-IN" smtClean="0"/>
              <a:t>‹#›</a:t>
            </a:fld>
            <a:endParaRPr lang="en-IN"/>
          </a:p>
        </p:txBody>
      </p:sp>
    </p:spTree>
    <p:extLst>
      <p:ext uri="{BB962C8B-B14F-4D97-AF65-F5344CB8AC3E}">
        <p14:creationId xmlns:p14="http://schemas.microsoft.com/office/powerpoint/2010/main" val="168977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214EA2-6B60-2567-2FAA-B3B6F07E68F7}"/>
              </a:ext>
            </a:extLst>
          </p:cNvPr>
          <p:cNvSpPr>
            <a:spLocks noGrp="1"/>
          </p:cNvSpPr>
          <p:nvPr>
            <p:ph type="dt" sz="half" idx="10"/>
          </p:nvPr>
        </p:nvSpPr>
        <p:spPr/>
        <p:txBody>
          <a:bodyPr/>
          <a:lstStyle/>
          <a:p>
            <a:fld id="{AE28F7FB-9A03-4263-ADE3-3ECC7B589FE4}" type="datetimeFigureOut">
              <a:rPr lang="en-IN" smtClean="0"/>
              <a:t>30-09-2023</a:t>
            </a:fld>
            <a:endParaRPr lang="en-IN"/>
          </a:p>
        </p:txBody>
      </p:sp>
      <p:sp>
        <p:nvSpPr>
          <p:cNvPr id="3" name="Footer Placeholder 2">
            <a:extLst>
              <a:ext uri="{FF2B5EF4-FFF2-40B4-BE49-F238E27FC236}">
                <a16:creationId xmlns:a16="http://schemas.microsoft.com/office/drawing/2014/main" id="{B5EED673-2BFD-6721-E12D-621B28CA0DC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AA43B8B-6CF6-A48B-A99B-020419E63DAD}"/>
              </a:ext>
            </a:extLst>
          </p:cNvPr>
          <p:cNvSpPr>
            <a:spLocks noGrp="1"/>
          </p:cNvSpPr>
          <p:nvPr>
            <p:ph type="sldNum" sz="quarter" idx="12"/>
          </p:nvPr>
        </p:nvSpPr>
        <p:spPr/>
        <p:txBody>
          <a:bodyPr/>
          <a:lstStyle/>
          <a:p>
            <a:fld id="{55DC5142-03A1-4055-8EBC-294A3C21A4C7}" type="slidenum">
              <a:rPr lang="en-IN" smtClean="0"/>
              <a:t>‹#›</a:t>
            </a:fld>
            <a:endParaRPr lang="en-IN"/>
          </a:p>
        </p:txBody>
      </p:sp>
    </p:spTree>
    <p:extLst>
      <p:ext uri="{BB962C8B-B14F-4D97-AF65-F5344CB8AC3E}">
        <p14:creationId xmlns:p14="http://schemas.microsoft.com/office/powerpoint/2010/main" val="3802482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01971-0E66-795A-A755-96D26AEE6C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CFF460C-70E9-83FC-7FAA-D98901A2E1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A02DFFC-0E15-6A68-7A6F-7734D4624D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D0A83A-5C0C-A98A-8E82-B3901F42B745}"/>
              </a:ext>
            </a:extLst>
          </p:cNvPr>
          <p:cNvSpPr>
            <a:spLocks noGrp="1"/>
          </p:cNvSpPr>
          <p:nvPr>
            <p:ph type="dt" sz="half" idx="10"/>
          </p:nvPr>
        </p:nvSpPr>
        <p:spPr/>
        <p:txBody>
          <a:bodyPr/>
          <a:lstStyle/>
          <a:p>
            <a:fld id="{AE28F7FB-9A03-4263-ADE3-3ECC7B589FE4}" type="datetimeFigureOut">
              <a:rPr lang="en-IN" smtClean="0"/>
              <a:t>30-09-2023</a:t>
            </a:fld>
            <a:endParaRPr lang="en-IN"/>
          </a:p>
        </p:txBody>
      </p:sp>
      <p:sp>
        <p:nvSpPr>
          <p:cNvPr id="6" name="Footer Placeholder 5">
            <a:extLst>
              <a:ext uri="{FF2B5EF4-FFF2-40B4-BE49-F238E27FC236}">
                <a16:creationId xmlns:a16="http://schemas.microsoft.com/office/drawing/2014/main" id="{170771EC-10B5-503F-5F84-8A68127517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F3589F-EFCB-7527-DC9C-B805AE59DD26}"/>
              </a:ext>
            </a:extLst>
          </p:cNvPr>
          <p:cNvSpPr>
            <a:spLocks noGrp="1"/>
          </p:cNvSpPr>
          <p:nvPr>
            <p:ph type="sldNum" sz="quarter" idx="12"/>
          </p:nvPr>
        </p:nvSpPr>
        <p:spPr/>
        <p:txBody>
          <a:bodyPr/>
          <a:lstStyle/>
          <a:p>
            <a:fld id="{55DC5142-03A1-4055-8EBC-294A3C21A4C7}" type="slidenum">
              <a:rPr lang="en-IN" smtClean="0"/>
              <a:t>‹#›</a:t>
            </a:fld>
            <a:endParaRPr lang="en-IN"/>
          </a:p>
        </p:txBody>
      </p:sp>
    </p:spTree>
    <p:extLst>
      <p:ext uri="{BB962C8B-B14F-4D97-AF65-F5344CB8AC3E}">
        <p14:creationId xmlns:p14="http://schemas.microsoft.com/office/powerpoint/2010/main" val="1633030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EE20-20A0-3B79-2C22-25B628858D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C0AB3E5-59EC-1B76-8D39-92DC8D72F4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86988D6-BE68-D2A0-C428-45ED769305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C699E3-7F8D-EA09-51D1-AD0CF9D07289}"/>
              </a:ext>
            </a:extLst>
          </p:cNvPr>
          <p:cNvSpPr>
            <a:spLocks noGrp="1"/>
          </p:cNvSpPr>
          <p:nvPr>
            <p:ph type="dt" sz="half" idx="10"/>
          </p:nvPr>
        </p:nvSpPr>
        <p:spPr/>
        <p:txBody>
          <a:bodyPr/>
          <a:lstStyle/>
          <a:p>
            <a:fld id="{AE28F7FB-9A03-4263-ADE3-3ECC7B589FE4}" type="datetimeFigureOut">
              <a:rPr lang="en-IN" smtClean="0"/>
              <a:t>30-09-2023</a:t>
            </a:fld>
            <a:endParaRPr lang="en-IN"/>
          </a:p>
        </p:txBody>
      </p:sp>
      <p:sp>
        <p:nvSpPr>
          <p:cNvPr id="6" name="Footer Placeholder 5">
            <a:extLst>
              <a:ext uri="{FF2B5EF4-FFF2-40B4-BE49-F238E27FC236}">
                <a16:creationId xmlns:a16="http://schemas.microsoft.com/office/drawing/2014/main" id="{2AD32C50-C112-DDA2-9F96-CB7899209B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508B93-C188-8A92-D01E-E6DB9F7823D9}"/>
              </a:ext>
            </a:extLst>
          </p:cNvPr>
          <p:cNvSpPr>
            <a:spLocks noGrp="1"/>
          </p:cNvSpPr>
          <p:nvPr>
            <p:ph type="sldNum" sz="quarter" idx="12"/>
          </p:nvPr>
        </p:nvSpPr>
        <p:spPr/>
        <p:txBody>
          <a:bodyPr/>
          <a:lstStyle/>
          <a:p>
            <a:fld id="{55DC5142-03A1-4055-8EBC-294A3C21A4C7}" type="slidenum">
              <a:rPr lang="en-IN" smtClean="0"/>
              <a:t>‹#›</a:t>
            </a:fld>
            <a:endParaRPr lang="en-IN"/>
          </a:p>
        </p:txBody>
      </p:sp>
    </p:spTree>
    <p:extLst>
      <p:ext uri="{BB962C8B-B14F-4D97-AF65-F5344CB8AC3E}">
        <p14:creationId xmlns:p14="http://schemas.microsoft.com/office/powerpoint/2010/main" val="4200192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97188F-92FB-0CB3-4866-A9F6D3FCA7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1C73CE-3A51-5729-777F-B18E976BA6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9193AA-DF86-B826-0941-23DF66AC8E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28F7FB-9A03-4263-ADE3-3ECC7B589FE4}" type="datetimeFigureOut">
              <a:rPr lang="en-IN" smtClean="0"/>
              <a:t>30-09-2023</a:t>
            </a:fld>
            <a:endParaRPr lang="en-IN"/>
          </a:p>
        </p:txBody>
      </p:sp>
      <p:sp>
        <p:nvSpPr>
          <p:cNvPr id="5" name="Footer Placeholder 4">
            <a:extLst>
              <a:ext uri="{FF2B5EF4-FFF2-40B4-BE49-F238E27FC236}">
                <a16:creationId xmlns:a16="http://schemas.microsoft.com/office/drawing/2014/main" id="{42C9D992-0ABB-7EA6-9293-E6E314A102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0F790DD-3510-D887-9FA7-53EEAEC1FA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DC5142-03A1-4055-8EBC-294A3C21A4C7}" type="slidenum">
              <a:rPr lang="en-IN" smtClean="0"/>
              <a:t>‹#›</a:t>
            </a:fld>
            <a:endParaRPr lang="en-IN"/>
          </a:p>
        </p:txBody>
      </p:sp>
    </p:spTree>
    <p:extLst>
      <p:ext uri="{BB962C8B-B14F-4D97-AF65-F5344CB8AC3E}">
        <p14:creationId xmlns:p14="http://schemas.microsoft.com/office/powerpoint/2010/main" val="355387755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AD058-F9AA-8DEC-5E38-CE081D205111}"/>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7316FCC3-C5DF-415A-7E52-113A70EDEBD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D1DDC71E-E05F-B7CC-A40A-8EC49AB37C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14ED240B-FF2A-A1DF-DB3A-B13E66FCC0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310" y="369029"/>
            <a:ext cx="1633297" cy="1637572"/>
          </a:xfrm>
          <a:prstGeom prst="rect">
            <a:avLst/>
          </a:prstGeom>
        </p:spPr>
      </p:pic>
      <p:sp>
        <p:nvSpPr>
          <p:cNvPr id="7" name="Title 3">
            <a:extLst>
              <a:ext uri="{FF2B5EF4-FFF2-40B4-BE49-F238E27FC236}">
                <a16:creationId xmlns:a16="http://schemas.microsoft.com/office/drawing/2014/main" id="{A1E8409F-FD98-C809-243A-D80956C082DD}"/>
              </a:ext>
            </a:extLst>
          </p:cNvPr>
          <p:cNvSpPr txBox="1">
            <a:spLocks/>
          </p:cNvSpPr>
          <p:nvPr/>
        </p:nvSpPr>
        <p:spPr>
          <a:xfrm>
            <a:off x="255896" y="146415"/>
            <a:ext cx="8345054" cy="11938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bg1"/>
                </a:solidFill>
                <a:latin typeface="Times New Roman" panose="02020603050405020304" pitchFamily="18" charset="0"/>
                <a:cs typeface="Times New Roman" panose="02020603050405020304" pitchFamily="18" charset="0"/>
              </a:rPr>
              <a:t>PRINCE SHRI VENKATESHWARA PADMAVATHY ENGINEERING COLLEGE</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9" name="Subtitle 4">
            <a:extLst>
              <a:ext uri="{FF2B5EF4-FFF2-40B4-BE49-F238E27FC236}">
                <a16:creationId xmlns:a16="http://schemas.microsoft.com/office/drawing/2014/main" id="{35B421B2-41E3-A4D8-BF1C-63AAB585874C}"/>
              </a:ext>
            </a:extLst>
          </p:cNvPr>
          <p:cNvSpPr txBox="1">
            <a:spLocks/>
          </p:cNvSpPr>
          <p:nvPr/>
        </p:nvSpPr>
        <p:spPr>
          <a:xfrm>
            <a:off x="410640" y="2117587"/>
            <a:ext cx="7766936" cy="10968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chemeClr val="bg1"/>
                </a:solidFill>
                <a:latin typeface="Times New Roman" panose="02020603050405020304" pitchFamily="18" charset="0"/>
                <a:cs typeface="Times New Roman" panose="02020603050405020304" pitchFamily="18" charset="0"/>
              </a:rPr>
              <a:t>Department of Electronics and Communication Engineering</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1643C3FC-3386-4F01-BAF4-F66BCD74FFC2}"/>
              </a:ext>
            </a:extLst>
          </p:cNvPr>
          <p:cNvSpPr/>
          <p:nvPr/>
        </p:nvSpPr>
        <p:spPr>
          <a:xfrm>
            <a:off x="551317" y="3575562"/>
            <a:ext cx="7129643" cy="1384995"/>
          </a:xfrm>
          <a:prstGeom prst="rect">
            <a:avLst/>
          </a:prstGeom>
        </p:spPr>
        <p:txBody>
          <a:bodyPr wrap="square">
            <a:spAutoFit/>
          </a:bodyPr>
          <a:lstStyle/>
          <a:p>
            <a:pPr algn="ctr"/>
            <a:r>
              <a:rPr lang="en-IN" sz="2800" b="1" dirty="0">
                <a:solidFill>
                  <a:schemeClr val="bg1"/>
                </a:solidFill>
                <a:cs typeface="Times New Roman" panose="02020603050405020304" pitchFamily="18" charset="0"/>
              </a:rPr>
              <a:t>Title</a:t>
            </a:r>
            <a:r>
              <a:rPr lang="en-IN" sz="2800" dirty="0">
                <a:solidFill>
                  <a:schemeClr val="bg1"/>
                </a:solidFill>
                <a:cs typeface="Times New Roman" panose="02020603050405020304" pitchFamily="18" charset="0"/>
              </a:rPr>
              <a:t> : </a:t>
            </a:r>
            <a:r>
              <a:rPr lang="en-US" sz="2800" dirty="0">
                <a:solidFill>
                  <a:schemeClr val="bg1"/>
                </a:solidFill>
                <a:effectLst/>
                <a:ea typeface="Times New Roman" panose="02020603050405020304" pitchFamily="18" charset="0"/>
              </a:rPr>
              <a:t>Smart reading tech for visually Impaired </a:t>
            </a:r>
          </a:p>
          <a:p>
            <a:pPr algn="ctr"/>
            <a:r>
              <a:rPr lang="en-US" sz="2800" dirty="0">
                <a:solidFill>
                  <a:schemeClr val="bg1"/>
                </a:solidFill>
                <a:effectLst/>
                <a:ea typeface="Times New Roman" panose="02020603050405020304" pitchFamily="18" charset="0"/>
              </a:rPr>
              <a:t>using OCR method</a:t>
            </a:r>
            <a:endParaRPr lang="en-IN" sz="2800" dirty="0">
              <a:solidFill>
                <a:schemeClr val="bg1"/>
              </a:solidFill>
              <a:effectLst/>
              <a:ea typeface="Times New Roman" panose="02020603050405020304" pitchFamily="18" charset="0"/>
            </a:endParaRPr>
          </a:p>
          <a:p>
            <a:endParaRPr lang="en-IN" sz="2800" dirty="0">
              <a:solidFill>
                <a:schemeClr val="bg1"/>
              </a:solidFill>
              <a:cs typeface="Times New Roman" panose="02020603050405020304" pitchFamily="18" charset="0"/>
            </a:endParaRPr>
          </a:p>
        </p:txBody>
      </p:sp>
      <p:sp>
        <p:nvSpPr>
          <p:cNvPr id="11" name="TextBox 10">
            <a:extLst>
              <a:ext uri="{FF2B5EF4-FFF2-40B4-BE49-F238E27FC236}">
                <a16:creationId xmlns:a16="http://schemas.microsoft.com/office/drawing/2014/main" id="{26F5B10C-AA58-9BF9-3E4B-19FEE2D884E0}"/>
              </a:ext>
            </a:extLst>
          </p:cNvPr>
          <p:cNvSpPr txBox="1"/>
          <p:nvPr/>
        </p:nvSpPr>
        <p:spPr>
          <a:xfrm>
            <a:off x="552102" y="4960557"/>
            <a:ext cx="3742006" cy="1477328"/>
          </a:xfrm>
          <a:prstGeom prst="rect">
            <a:avLst/>
          </a:prstGeom>
          <a:noFill/>
        </p:spPr>
        <p:txBody>
          <a:bodyPr wrap="square" rtlCol="0">
            <a:spAutoFit/>
          </a:bodyPr>
          <a:lstStyle/>
          <a:p>
            <a:r>
              <a:rPr lang="en-US" dirty="0">
                <a:solidFill>
                  <a:schemeClr val="bg1"/>
                </a:solidFill>
              </a:rPr>
              <a:t>TEAM: THE MAVERICKS </a:t>
            </a:r>
          </a:p>
          <a:p>
            <a:endParaRPr lang="en-US" dirty="0">
              <a:solidFill>
                <a:schemeClr val="bg1"/>
              </a:solidFill>
            </a:endParaRPr>
          </a:p>
          <a:p>
            <a:r>
              <a:rPr lang="en-US" dirty="0">
                <a:solidFill>
                  <a:schemeClr val="bg1"/>
                </a:solidFill>
              </a:rPr>
              <a:t>Jeevanandhan E</a:t>
            </a:r>
          </a:p>
          <a:p>
            <a:r>
              <a:rPr lang="en-US" dirty="0">
                <a:solidFill>
                  <a:schemeClr val="bg1"/>
                </a:solidFill>
              </a:rPr>
              <a:t>Deepak G</a:t>
            </a:r>
          </a:p>
          <a:p>
            <a:r>
              <a:rPr lang="en-US" dirty="0" err="1">
                <a:solidFill>
                  <a:schemeClr val="bg1"/>
                </a:solidFill>
              </a:rPr>
              <a:t>Muthuselvan</a:t>
            </a:r>
            <a:r>
              <a:rPr lang="en-US" dirty="0">
                <a:solidFill>
                  <a:schemeClr val="bg1"/>
                </a:solidFill>
              </a:rPr>
              <a:t> J</a:t>
            </a:r>
            <a:endParaRPr lang="en-IN" dirty="0">
              <a:solidFill>
                <a:schemeClr val="bg1"/>
              </a:solidFill>
            </a:endParaRPr>
          </a:p>
        </p:txBody>
      </p:sp>
    </p:spTree>
    <p:extLst>
      <p:ext uri="{BB962C8B-B14F-4D97-AF65-F5344CB8AC3E}">
        <p14:creationId xmlns:p14="http://schemas.microsoft.com/office/powerpoint/2010/main" val="1307928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AD058-F9AA-8DEC-5E38-CE081D205111}"/>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7316FCC3-C5DF-415A-7E52-113A70EDEBD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D1DDC71E-E05F-B7CC-A40A-8EC49AB37C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9F9607EB-8D4C-1DE7-8B47-1BF380C9F19A}"/>
              </a:ext>
            </a:extLst>
          </p:cNvPr>
          <p:cNvSpPr txBox="1"/>
          <p:nvPr/>
        </p:nvSpPr>
        <p:spPr>
          <a:xfrm>
            <a:off x="0" y="474725"/>
            <a:ext cx="7540283" cy="4616648"/>
          </a:xfrm>
          <a:prstGeom prst="rect">
            <a:avLst/>
          </a:prstGeom>
          <a:noFill/>
        </p:spPr>
        <p:txBody>
          <a:bodyPr wrap="square">
            <a:spAutoFit/>
          </a:bodyPr>
          <a:lstStyle/>
          <a:p>
            <a:pPr marL="609600" marR="606425" algn="just">
              <a:lnSpc>
                <a:spcPct val="107000"/>
              </a:lnSpc>
              <a:spcAft>
                <a:spcPts val="0"/>
              </a:spcAft>
            </a:pPr>
            <a:r>
              <a:rPr lang="en-US" sz="2400" b="1" dirty="0">
                <a:solidFill>
                  <a:schemeClr val="bg1"/>
                </a:solidFill>
                <a:effectLst/>
                <a:latin typeface="Times New Roman" panose="02020603050405020304" pitchFamily="18" charset="0"/>
                <a:ea typeface="Times New Roman" panose="02020603050405020304" pitchFamily="18" charset="0"/>
              </a:rPr>
              <a:t>ABSTRACT-</a:t>
            </a:r>
            <a:r>
              <a:rPr lang="en-US" sz="2400" b="1" spc="5" dirty="0">
                <a:solidFill>
                  <a:schemeClr val="bg1"/>
                </a:solidFill>
                <a:effectLst/>
                <a:latin typeface="Times New Roman" panose="02020603050405020304" pitchFamily="18" charset="0"/>
                <a:ea typeface="Times New Roman" panose="02020603050405020304" pitchFamily="18" charset="0"/>
              </a:rPr>
              <a:t> </a:t>
            </a:r>
            <a:r>
              <a:rPr lang="en-US" sz="1800" b="1" i="1" dirty="0">
                <a:solidFill>
                  <a:schemeClr val="bg1"/>
                </a:solidFill>
                <a:effectLst/>
                <a:latin typeface="Times New Roman" panose="02020603050405020304" pitchFamily="18" charset="0"/>
                <a:ea typeface="Times New Roman" panose="02020603050405020304" pitchFamily="18" charset="0"/>
              </a:rPr>
              <a:t>One of the largest limitations facing humanity is visual impairment, particularly in this day and age where text messages (electronic and paper-based) dominate communication over voice. Our suggested device is meant to aid those who are visually impaired. In this project, we created a tool that speaks the text from an image. The fundamental building block is an embedded system that takes a picture, isolates the region of interest (i.e., the part of the picture with text), and then speaks the text. The Raspberry Pi and Raspberry Pi camera are used to implement it. The acquired image goes through a series of image pre-processing procedures to find and eliminate only the text-containing areas of the image. They are OCR (Optical Character Recognition) software and TTS (Text-to-Speech) engines. The audio output is heard through the raspberry pi’s audio jack using speakers or earphones.</a:t>
            </a:r>
            <a:endParaRPr lang="en-IN" sz="1600" dirty="0">
              <a:solidFill>
                <a:schemeClr val="bg1"/>
              </a:solidFill>
              <a:effectLst/>
              <a:latin typeface="Times New Roman" panose="02020603050405020304" pitchFamily="18" charset="0"/>
              <a:ea typeface="Times New Roman" panose="02020603050405020304" pitchFamily="18" charset="0"/>
            </a:endParaRPr>
          </a:p>
        </p:txBody>
      </p:sp>
      <p:pic>
        <p:nvPicPr>
          <p:cNvPr id="1026" name="Picture 2" descr="Image result for images for text recognition">
            <a:extLst>
              <a:ext uri="{FF2B5EF4-FFF2-40B4-BE49-F238E27FC236}">
                <a16:creationId xmlns:a16="http://schemas.microsoft.com/office/drawing/2014/main" id="{7224705B-FF86-E812-8829-459D84545B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6557" y="1136578"/>
            <a:ext cx="3843443" cy="3173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1301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AD058-F9AA-8DEC-5E38-CE081D205111}"/>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7316FCC3-C5DF-415A-7E52-113A70EDEBD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D1DDC71E-E05F-B7CC-A40A-8EC49AB37C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B175E1E9-4670-705B-A0C2-F5846D312394}"/>
              </a:ext>
            </a:extLst>
          </p:cNvPr>
          <p:cNvPicPr>
            <a:picLocks noChangeAspect="1"/>
          </p:cNvPicPr>
          <p:nvPr/>
        </p:nvPicPr>
        <p:blipFill>
          <a:blip r:embed="rId3"/>
          <a:stretch>
            <a:fillRect/>
          </a:stretch>
        </p:blipFill>
        <p:spPr>
          <a:xfrm>
            <a:off x="6590321" y="102890"/>
            <a:ext cx="4946163" cy="2994620"/>
          </a:xfrm>
          <a:prstGeom prst="rect">
            <a:avLst/>
          </a:prstGeom>
        </p:spPr>
      </p:pic>
      <p:pic>
        <p:nvPicPr>
          <p:cNvPr id="6" name="Picture 5">
            <a:extLst>
              <a:ext uri="{FF2B5EF4-FFF2-40B4-BE49-F238E27FC236}">
                <a16:creationId xmlns:a16="http://schemas.microsoft.com/office/drawing/2014/main" id="{E268E54E-8D32-F581-612F-7D573CF0E186}"/>
              </a:ext>
            </a:extLst>
          </p:cNvPr>
          <p:cNvPicPr>
            <a:picLocks noChangeAspect="1"/>
          </p:cNvPicPr>
          <p:nvPr/>
        </p:nvPicPr>
        <p:blipFill>
          <a:blip r:embed="rId4"/>
          <a:stretch>
            <a:fillRect/>
          </a:stretch>
        </p:blipFill>
        <p:spPr>
          <a:xfrm>
            <a:off x="2560320" y="3584436"/>
            <a:ext cx="6543039" cy="2764155"/>
          </a:xfrm>
          <a:prstGeom prst="rect">
            <a:avLst/>
          </a:prstGeom>
        </p:spPr>
      </p:pic>
      <p:sp>
        <p:nvSpPr>
          <p:cNvPr id="7" name="TextBox 6">
            <a:extLst>
              <a:ext uri="{FF2B5EF4-FFF2-40B4-BE49-F238E27FC236}">
                <a16:creationId xmlns:a16="http://schemas.microsoft.com/office/drawing/2014/main" id="{F31BBA75-A5FF-9BBA-E504-B893DBA49FE5}"/>
              </a:ext>
            </a:extLst>
          </p:cNvPr>
          <p:cNvSpPr txBox="1"/>
          <p:nvPr/>
        </p:nvSpPr>
        <p:spPr>
          <a:xfrm>
            <a:off x="267090" y="223520"/>
            <a:ext cx="5635479" cy="2256643"/>
          </a:xfrm>
          <a:prstGeom prst="rect">
            <a:avLst/>
          </a:prstGeom>
          <a:noFill/>
        </p:spPr>
        <p:txBody>
          <a:bodyPr wrap="square" rtlCol="0">
            <a:spAutoFit/>
          </a:bodyPr>
          <a:lstStyle/>
          <a:p>
            <a:pPr marL="171450" indent="-171450">
              <a:lnSpc>
                <a:spcPct val="200000"/>
              </a:lnSpc>
              <a:buFont typeface="Wingdings" panose="05000000000000000000" pitchFamily="2" charset="2"/>
              <a:buChar char="v"/>
            </a:pPr>
            <a:r>
              <a:rPr lang="en-US" sz="1200" b="1" dirty="0">
                <a:solidFill>
                  <a:schemeClr val="bg1"/>
                </a:solidFill>
              </a:rPr>
              <a:t>The image is adjusted to improve quality  locates where text is in the image.</a:t>
            </a:r>
          </a:p>
          <a:p>
            <a:pPr marL="171450" indent="-171450">
              <a:lnSpc>
                <a:spcPct val="200000"/>
              </a:lnSpc>
              <a:buFont typeface="Wingdings" panose="05000000000000000000" pitchFamily="2" charset="2"/>
              <a:buChar char="v"/>
            </a:pPr>
            <a:r>
              <a:rPr lang="en-US" sz="1200" b="1" dirty="0">
                <a:solidFill>
                  <a:schemeClr val="bg1"/>
                </a:solidFill>
              </a:rPr>
              <a:t>Separate Characters: If needed, connected characters are split.</a:t>
            </a:r>
          </a:p>
          <a:p>
            <a:pPr marL="171450" indent="-171450">
              <a:lnSpc>
                <a:spcPct val="200000"/>
              </a:lnSpc>
              <a:buFont typeface="Wingdings" panose="05000000000000000000" pitchFamily="2" charset="2"/>
              <a:buChar char="v"/>
            </a:pPr>
            <a:r>
              <a:rPr lang="en-US" sz="1200" b="1" dirty="0">
                <a:solidFill>
                  <a:schemeClr val="bg1"/>
                </a:solidFill>
              </a:rPr>
              <a:t>Recognize Characters: OCR tries to figure out what each character is.</a:t>
            </a:r>
          </a:p>
          <a:p>
            <a:pPr marL="171450" indent="-171450">
              <a:lnSpc>
                <a:spcPct val="200000"/>
              </a:lnSpc>
              <a:buFont typeface="Wingdings" panose="05000000000000000000" pitchFamily="2" charset="2"/>
              <a:buChar char="v"/>
            </a:pPr>
            <a:r>
              <a:rPr lang="en-US" sz="1200" b="1" dirty="0">
                <a:solidFill>
                  <a:schemeClr val="bg1"/>
                </a:solidFill>
              </a:rPr>
              <a:t>Clean up and Correct: Errors are fixed and language rules are applied.</a:t>
            </a:r>
          </a:p>
          <a:p>
            <a:pPr marL="171450" indent="-171450">
              <a:lnSpc>
                <a:spcPct val="200000"/>
              </a:lnSpc>
              <a:buFont typeface="Wingdings" panose="05000000000000000000" pitchFamily="2" charset="2"/>
              <a:buChar char="v"/>
            </a:pPr>
            <a:r>
              <a:rPr lang="en-US" sz="1200" b="1" dirty="0">
                <a:solidFill>
                  <a:schemeClr val="bg1"/>
                </a:solidFill>
              </a:rPr>
              <a:t>Format Text: If there are bullet points, they're recognized and organized.</a:t>
            </a:r>
          </a:p>
          <a:p>
            <a:pPr marL="171450" indent="-171450">
              <a:lnSpc>
                <a:spcPct val="200000"/>
              </a:lnSpc>
              <a:buFont typeface="Wingdings" panose="05000000000000000000" pitchFamily="2" charset="2"/>
              <a:buChar char="v"/>
            </a:pPr>
            <a:r>
              <a:rPr lang="en-US" sz="1200" b="1" dirty="0">
                <a:solidFill>
                  <a:schemeClr val="bg1"/>
                </a:solidFill>
              </a:rPr>
              <a:t>Get Text Output: The recognized text is provided in a usable format.</a:t>
            </a:r>
          </a:p>
        </p:txBody>
      </p:sp>
    </p:spTree>
    <p:extLst>
      <p:ext uri="{BB962C8B-B14F-4D97-AF65-F5344CB8AC3E}">
        <p14:creationId xmlns:p14="http://schemas.microsoft.com/office/powerpoint/2010/main" val="1000412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AD058-F9AA-8DEC-5E38-CE081D205111}"/>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7316FCC3-C5DF-415A-7E52-113A70EDEBD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D1DDC71E-E05F-B7CC-A40A-8EC49AB37C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aphicFrame>
        <p:nvGraphicFramePr>
          <p:cNvPr id="6" name="Table 6">
            <a:extLst>
              <a:ext uri="{FF2B5EF4-FFF2-40B4-BE49-F238E27FC236}">
                <a16:creationId xmlns:a16="http://schemas.microsoft.com/office/drawing/2014/main" id="{8B74F786-7A6B-90B7-D212-76E7A8F080AD}"/>
              </a:ext>
            </a:extLst>
          </p:cNvPr>
          <p:cNvGraphicFramePr>
            <a:graphicFrameLocks noGrp="1"/>
          </p:cNvGraphicFramePr>
          <p:nvPr>
            <p:extLst>
              <p:ext uri="{D42A27DB-BD31-4B8C-83A1-F6EECF244321}">
                <p14:modId xmlns:p14="http://schemas.microsoft.com/office/powerpoint/2010/main" val="1137985345"/>
              </p:ext>
            </p:extLst>
          </p:nvPr>
        </p:nvGraphicFramePr>
        <p:xfrm>
          <a:off x="0" y="0"/>
          <a:ext cx="12192000" cy="68580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464197296"/>
                    </a:ext>
                  </a:extLst>
                </a:gridCol>
                <a:gridCol w="3048000">
                  <a:extLst>
                    <a:ext uri="{9D8B030D-6E8A-4147-A177-3AD203B41FA5}">
                      <a16:colId xmlns:a16="http://schemas.microsoft.com/office/drawing/2014/main" val="3960914697"/>
                    </a:ext>
                  </a:extLst>
                </a:gridCol>
                <a:gridCol w="3048000">
                  <a:extLst>
                    <a:ext uri="{9D8B030D-6E8A-4147-A177-3AD203B41FA5}">
                      <a16:colId xmlns:a16="http://schemas.microsoft.com/office/drawing/2014/main" val="3870616264"/>
                    </a:ext>
                  </a:extLst>
                </a:gridCol>
                <a:gridCol w="3048000">
                  <a:extLst>
                    <a:ext uri="{9D8B030D-6E8A-4147-A177-3AD203B41FA5}">
                      <a16:colId xmlns:a16="http://schemas.microsoft.com/office/drawing/2014/main" val="3349839005"/>
                    </a:ext>
                  </a:extLst>
                </a:gridCol>
              </a:tblGrid>
              <a:tr h="539548">
                <a:tc>
                  <a:txBody>
                    <a:bodyPr/>
                    <a:lstStyle/>
                    <a:p>
                      <a:pPr marL="468630" marR="100965" indent="-350520" algn="ctr">
                        <a:spcAft>
                          <a:spcPts val="0"/>
                        </a:spcAft>
                      </a:pPr>
                      <a:r>
                        <a:rPr lang="en-US" sz="1400" b="1"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Focus and Problem</a:t>
                      </a:r>
                      <a:r>
                        <a:rPr lang="en-US" sz="1400" b="1" spc="-335"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Statement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77470" algn="ctr">
                        <a:spcBef>
                          <a:spcPts val="40"/>
                        </a:spcBef>
                        <a:spcAft>
                          <a:spcPts val="0"/>
                        </a:spcAft>
                      </a:pPr>
                      <a:r>
                        <a:rPr lang="en-US" sz="135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Methodology</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398145" marR="129540" indent="-250190" algn="ctr">
                        <a:spcAft>
                          <a:spcPts val="0"/>
                        </a:spcAft>
                      </a:pPr>
                      <a:r>
                        <a:rPr lang="en-US" sz="1400" b="1"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Key Findings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424180" marR="370840" indent="-47625" algn="ctr">
                        <a:lnSpc>
                          <a:spcPts val="1610"/>
                        </a:lnSpc>
                        <a:spcAft>
                          <a:spcPts val="0"/>
                        </a:spcAft>
                      </a:pPr>
                      <a:r>
                        <a:rPr lang="en-US" sz="1400" b="1"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Objective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3341272935"/>
                  </a:ext>
                </a:extLst>
              </a:tr>
              <a:tr h="1583383">
                <a:tc>
                  <a:txBody>
                    <a:bodyPr/>
                    <a:lstStyle/>
                    <a:p>
                      <a:pPr marL="77470" marR="74295" algn="ctr">
                        <a:lnSpc>
                          <a:spcPts val="1540"/>
                        </a:lnSpc>
                      </a:pPr>
                      <a:r>
                        <a:rPr lang="en-US" sz="14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The first research paper primarily focuses on the development and evaluation of an Enhanced Optical Character Recognition (EOCR) algorithm to aid visually impaired individuals in reading text-based content.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04775" marR="98425" indent="45085" algn="ctr">
                        <a:spcAft>
                          <a:spcPts val="0"/>
                        </a:spcAft>
                      </a:pPr>
                      <a:r>
                        <a:rPr lang="en-US" sz="14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Utilizes a Enhanced Optical Character Recognition (EOCR) algorithm.</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2550" marR="72390" indent="-4445" algn="ctr">
                        <a:spcAft>
                          <a:spcPts val="0"/>
                        </a:spcAft>
                      </a:pPr>
                      <a:r>
                        <a:rPr lang="en-US" sz="14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EOCR algorithm outperformed traditional OCR in terms of accuracy, precision, and sensitivity.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04140" marR="97155" algn="ctr">
                        <a:spcAft>
                          <a:spcPts val="0"/>
                        </a:spcAft>
                      </a:pPr>
                      <a:r>
                        <a:rPr lang="en-US" sz="14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Enhance reading for the visually impaired.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2854276"/>
                  </a:ext>
                </a:extLst>
              </a:tr>
              <a:tr h="904790">
                <a:tc>
                  <a:txBody>
                    <a:bodyPr/>
                    <a:lstStyle/>
                    <a:p>
                      <a:pPr marL="77470" marR="71755" algn="ctr">
                        <a:lnSpc>
                          <a:spcPts val="1540"/>
                        </a:lnSpc>
                      </a:pPr>
                      <a:r>
                        <a:rPr lang="en-US" sz="14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Focuses on the development of a device that converts images containing text into speech for the visually impaired.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32080" marR="125730" indent="43180" algn="ctr">
                        <a:spcAft>
                          <a:spcPts val="0"/>
                        </a:spcAft>
                      </a:pPr>
                      <a:r>
                        <a:rPr lang="en-US" sz="14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Raspberry Pi and camera, OCR software, Text-to-Speech engines.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05410" marR="99060" indent="43180" algn="ctr">
                        <a:spcAft>
                          <a:spcPts val="0"/>
                        </a:spcAft>
                      </a:pPr>
                      <a:r>
                        <a:rPr lang="en-US" sz="14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 device that converts image text to speech with a focus on practical implementation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25730" marR="120650" indent="45085" algn="ctr">
                        <a:spcAft>
                          <a:spcPts val="0"/>
                        </a:spcAft>
                      </a:pPr>
                      <a:r>
                        <a:rPr lang="en-US" sz="14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Assist visually impaired individuals in reading text-based content.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3315875"/>
                  </a:ext>
                </a:extLst>
              </a:tr>
              <a:tr h="1357185">
                <a:tc>
                  <a:txBody>
                    <a:bodyPr/>
                    <a:lstStyle/>
                    <a:p>
                      <a:pPr marL="77470" marR="74930" algn="ctr">
                        <a:lnSpc>
                          <a:spcPts val="1540"/>
                        </a:lnSpc>
                      </a:pPr>
                      <a:r>
                        <a:rPr lang="en-US" sz="14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10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4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"Low-Cost Smart Glasses for Blind Individuals using Raspberry Pi 2" discusses the design of low-cost smart glasses for blind individuals using Raspberry Pi, combining object and text detection.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32080" marR="127635" algn="ctr">
                        <a:spcAft>
                          <a:spcPts val="0"/>
                        </a:spcAft>
                      </a:pPr>
                      <a:r>
                        <a:rPr lang="en-US" sz="1400" spc="-5"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Raspberry Pi 2, YOLOv3 (object detection), OCR (text detection).</a:t>
                      </a:r>
                      <a:r>
                        <a:rPr lang="en-US" sz="14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1280" marR="73660" indent="43815" algn="ctr">
                        <a:spcAft>
                          <a:spcPts val="0"/>
                        </a:spcAft>
                      </a:pPr>
                      <a:r>
                        <a:rPr lang="en-US" sz="14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Successful object and text detection using Raspberry Pi 2, with reliability and error rates reported.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95580" marR="138430" indent="2540" algn="ctr">
                        <a:spcAft>
                          <a:spcPts val="0"/>
                        </a:spcAft>
                      </a:pPr>
                      <a:r>
                        <a:rPr lang="en-US" sz="14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Develop low-cost smart glasses for blind individuals.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2808314"/>
                  </a:ext>
                </a:extLst>
              </a:tr>
              <a:tr h="1206387">
                <a:tc>
                  <a:txBody>
                    <a:bodyPr/>
                    <a:lstStyle/>
                    <a:p>
                      <a:pPr marL="77470" marR="72390" algn="ctr">
                        <a:lnSpc>
                          <a:spcPts val="1610"/>
                        </a:lnSpc>
                      </a:pPr>
                      <a:r>
                        <a:rPr lang="en-US" sz="14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Text-To-Speech Device for Visually Impaired People" presents a device that scans and reads various text formats aloud for people with visual impairments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8740" marR="70485" indent="-2540" algn="ctr">
                        <a:spcAft>
                          <a:spcPts val="0"/>
                        </a:spcAft>
                      </a:pPr>
                      <a:r>
                        <a:rPr lang="en-US" sz="14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Successful object and text detection using Raspberry Pi 2, with reliability and error rates reported</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04140" marR="95885" indent="40640" algn="ctr">
                        <a:spcAft>
                          <a:spcPts val="0"/>
                        </a:spcAft>
                      </a:pPr>
                      <a:r>
                        <a:rPr lang="en-US" sz="14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 device capable of processing various text inputs into voice with low error rates and processing time..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59385" marR="149225" indent="-3810" algn="ctr">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Create a text-to-speech device for visually impaired people.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6610194"/>
                  </a:ext>
                </a:extLst>
              </a:tr>
              <a:tr h="1266707">
                <a:tc>
                  <a:txBody>
                    <a:bodyPr/>
                    <a:lstStyle/>
                    <a:p>
                      <a:pPr marL="118110" marR="112395" indent="2540" algn="ctr">
                        <a:spcAft>
                          <a:spcPts val="0"/>
                        </a:spcAft>
                      </a:pPr>
                      <a:r>
                        <a:rPr lang="en-US" sz="14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Handwritten Optical Character Recognition (OCR): provides a systematic review of research on character recognition of handwritten documents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8265" marR="81915" indent="43815" algn="ctr">
                        <a:spcAft>
                          <a:spcPts val="0"/>
                        </a:spcAft>
                      </a:pPr>
                      <a:r>
                        <a:rPr lang="en-US" sz="14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Review of various OCR and AI/ML methods.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8580" marR="61595" indent="-2540" algn="ctr">
                        <a:spcAft>
                          <a:spcPts val="0"/>
                        </a:spcAft>
                      </a:pPr>
                      <a:r>
                        <a:rPr lang="en-US" sz="14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 comprehensive review of OCR research and identification of research directions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9695" marR="93980" indent="-1270" algn="ctr">
                        <a:spcAft>
                          <a:spcPts val="0"/>
                        </a:spcAft>
                      </a:pPr>
                      <a:r>
                        <a:rPr lang="en-US" sz="14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Summarize and analyze existing research on handwritten OCR and provide research directions.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8537919"/>
                  </a:ext>
                </a:extLst>
              </a:tr>
            </a:tbl>
          </a:graphicData>
        </a:graphic>
      </p:graphicFrame>
    </p:spTree>
    <p:extLst>
      <p:ext uri="{BB962C8B-B14F-4D97-AF65-F5344CB8AC3E}">
        <p14:creationId xmlns:p14="http://schemas.microsoft.com/office/powerpoint/2010/main" val="1782202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AD058-F9AA-8DEC-5E38-CE081D205111}"/>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7316FCC3-C5DF-415A-7E52-113A70EDEBD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D1DDC71E-E05F-B7CC-A40A-8EC49AB37C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9420093C-2100-0DBE-BD96-F48A3CA4E190}"/>
              </a:ext>
            </a:extLst>
          </p:cNvPr>
          <p:cNvSpPr txBox="1"/>
          <p:nvPr/>
        </p:nvSpPr>
        <p:spPr>
          <a:xfrm>
            <a:off x="445417" y="423105"/>
            <a:ext cx="6094428" cy="3170099"/>
          </a:xfrm>
          <a:prstGeom prst="rect">
            <a:avLst/>
          </a:prstGeom>
          <a:noFill/>
        </p:spPr>
        <p:txBody>
          <a:bodyPr wrap="square">
            <a:spAutoFit/>
          </a:bodyPr>
          <a:lstStyle/>
          <a:p>
            <a:r>
              <a:rPr lang="en-US" sz="2000" b="1" u="sng" dirty="0">
                <a:solidFill>
                  <a:schemeClr val="bg1"/>
                </a:solidFill>
                <a:latin typeface="Times New Roman" panose="02020603050405020304" pitchFamily="18" charset="0"/>
                <a:cs typeface="Times New Roman" panose="02020603050405020304" pitchFamily="18" charset="0"/>
              </a:rPr>
              <a:t>CONCLUSION:</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 In conclusion, the reviewed journal papers highlight the significance of Smart glasses for visually Impaired in addressing the critical issue of visual impairment. They emphasize the use of advanced technologies, Optical Character Recognition (OCR), Raspberry pi to improve accuracy and </a:t>
            </a:r>
            <a:r>
              <a:rPr lang="en-US" sz="2000" dirty="0" err="1">
                <a:solidFill>
                  <a:schemeClr val="bg1"/>
                </a:solidFill>
                <a:latin typeface="Times New Roman" panose="02020603050405020304" pitchFamily="18" charset="0"/>
                <a:cs typeface="Times New Roman" panose="02020603050405020304" pitchFamily="18" charset="0"/>
              </a:rPr>
              <a:t>realtime</a:t>
            </a:r>
            <a:r>
              <a:rPr lang="en-US" sz="2000" dirty="0">
                <a:solidFill>
                  <a:schemeClr val="bg1"/>
                </a:solidFill>
                <a:latin typeface="Times New Roman" panose="02020603050405020304" pitchFamily="18" charset="0"/>
                <a:cs typeface="Times New Roman" panose="02020603050405020304" pitchFamily="18" charset="0"/>
              </a:rPr>
              <a:t> reading. These findings offer valuable insights for Visually impaired for reading purposes.</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7357591-4267-6A48-BDA6-B481C86AC654}"/>
              </a:ext>
            </a:extLst>
          </p:cNvPr>
          <p:cNvSpPr txBox="1"/>
          <p:nvPr/>
        </p:nvSpPr>
        <p:spPr>
          <a:xfrm>
            <a:off x="445417" y="4888468"/>
            <a:ext cx="4117156" cy="523220"/>
          </a:xfrm>
          <a:prstGeom prst="rect">
            <a:avLst/>
          </a:prstGeom>
          <a:noFill/>
        </p:spPr>
        <p:txBody>
          <a:bodyPr wrap="square" rtlCol="0">
            <a:spAutoFit/>
          </a:bodyPr>
          <a:lstStyle/>
          <a:p>
            <a:r>
              <a:rPr lang="en-IN" sz="2800"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26581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TotalTime>
  <Words>666</Words>
  <Application>Microsoft Office PowerPoint</Application>
  <PresentationFormat>Widescreen</PresentationFormat>
  <Paragraphs>45</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Segoe UI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Jeevanandhan E</dc:creator>
  <cp:lastModifiedBy>karthikeyamoorthy avudayappan</cp:lastModifiedBy>
  <cp:revision>1</cp:revision>
  <dcterms:created xsi:type="dcterms:W3CDTF">2023-09-30T01:42:22Z</dcterms:created>
  <dcterms:modified xsi:type="dcterms:W3CDTF">2023-09-30T06:56:44Z</dcterms:modified>
</cp:coreProperties>
</file>