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2" r:id="rId9"/>
    <p:sldId id="27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B0EF-A49E-4A82-8022-0C110C4389DF}" type="datetimeFigureOut">
              <a:rPr lang="en-US" smtClean="0"/>
              <a:pPr/>
              <a:t>9/2/2024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0963-BE5C-496F-AFDE-FB34D4EA2C9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adoop-hdfs-hadoop-distributed-file-system/" TargetMode="External" /><Relationship Id="rId2" Type="http://schemas.openxmlformats.org/officeDocument/2006/relationships/hyperlink" Target="https://www.geeksforgeeks.org/map-reduce-in-hadoop/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geeksforgeeks.org/hadoop-introduction/" TargetMode="Externa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What is </a:t>
            </a:r>
            <a:r>
              <a:rPr lang="en-IN" dirty="0" err="1">
                <a:solidFill>
                  <a:srgbClr val="FF0000"/>
                </a:solidFill>
              </a:rPr>
              <a:t>MapReduce</a:t>
            </a:r>
            <a:r>
              <a:rPr lang="en-IN" dirty="0">
                <a:solidFill>
                  <a:srgbClr val="FF0000"/>
                </a:solidFill>
              </a:rPr>
              <a:t>?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 </a:t>
            </a:r>
            <a:r>
              <a:rPr lang="en-IN" dirty="0" err="1"/>
              <a:t>MapReduce</a:t>
            </a:r>
            <a:r>
              <a:rPr lang="en-IN" dirty="0"/>
              <a:t> is a data processing tool which is used to process the data </a:t>
            </a:r>
            <a:r>
              <a:rPr lang="en-IN" dirty="0" err="1"/>
              <a:t>parallelly</a:t>
            </a:r>
            <a:r>
              <a:rPr lang="en-IN" dirty="0"/>
              <a:t> in a distributed form. </a:t>
            </a:r>
          </a:p>
          <a:p>
            <a:pPr algn="just"/>
            <a:r>
              <a:rPr lang="en-IN" u="sng" dirty="0" err="1">
                <a:hlinkClick r:id="rId2"/>
              </a:rPr>
              <a:t>MapReduce</a:t>
            </a:r>
            <a:r>
              <a:rPr lang="en-IN" dirty="0"/>
              <a:t> and </a:t>
            </a:r>
            <a:r>
              <a:rPr lang="en-IN" u="sng" dirty="0">
                <a:hlinkClick r:id="rId3"/>
              </a:rPr>
              <a:t>HDFS</a:t>
            </a:r>
            <a:r>
              <a:rPr lang="en-IN" dirty="0"/>
              <a:t> are the two major components of </a:t>
            </a:r>
            <a:r>
              <a:rPr lang="en-IN" u="sng" dirty="0" err="1">
                <a:hlinkClick r:id="rId4"/>
              </a:rPr>
              <a:t>Hadoop</a:t>
            </a:r>
            <a:r>
              <a:rPr lang="en-IN" dirty="0"/>
              <a:t> which makes it so powerful and efficient to use. </a:t>
            </a:r>
          </a:p>
          <a:p>
            <a:pPr algn="just"/>
            <a:r>
              <a:rPr lang="en-IN" dirty="0" err="1"/>
              <a:t>MapReduce</a:t>
            </a:r>
            <a:r>
              <a:rPr lang="en-IN" dirty="0"/>
              <a:t> is a programming model or pattern within the </a:t>
            </a:r>
            <a:r>
              <a:rPr lang="en-IN" dirty="0" err="1"/>
              <a:t>Hadoop</a:t>
            </a:r>
            <a:r>
              <a:rPr lang="en-IN" dirty="0"/>
              <a:t> framework that is used to </a:t>
            </a:r>
            <a:r>
              <a:rPr lang="en-IN" b="1" dirty="0"/>
              <a:t>access big data stored in the </a:t>
            </a:r>
            <a:r>
              <a:rPr lang="en-IN" b="1" dirty="0" err="1"/>
              <a:t>Hadoop</a:t>
            </a:r>
            <a:r>
              <a:rPr lang="en-IN" b="1" dirty="0"/>
              <a:t> File System (HDFS). </a:t>
            </a:r>
            <a:r>
              <a:rPr lang="en-IN" dirty="0"/>
              <a:t>It is a core component, integral to the functioning of the </a:t>
            </a:r>
            <a:r>
              <a:rPr lang="en-IN" dirty="0" err="1"/>
              <a:t>Hadoop</a:t>
            </a:r>
            <a:r>
              <a:rPr lang="en-IN" dirty="0"/>
              <a:t> framework.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Usage of </a:t>
            </a:r>
            <a:r>
              <a:rPr lang="en-IN" dirty="0" err="1">
                <a:solidFill>
                  <a:srgbClr val="FF0000"/>
                </a:solidFill>
              </a:rPr>
              <a:t>MapReduce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can be used for distributed pattern-based searching.</a:t>
            </a:r>
          </a:p>
          <a:p>
            <a:r>
              <a:rPr lang="en-IN" dirty="0"/>
              <a:t>We can also use </a:t>
            </a:r>
            <a:r>
              <a:rPr lang="en-IN" dirty="0" err="1"/>
              <a:t>MapReduce</a:t>
            </a:r>
            <a:r>
              <a:rPr lang="en-IN" dirty="0"/>
              <a:t> in machine learning.</a:t>
            </a:r>
          </a:p>
          <a:p>
            <a:r>
              <a:rPr lang="en-IN" dirty="0"/>
              <a:t>It was used by Google to regenerate Google's index of the World Wide Web.</a:t>
            </a:r>
          </a:p>
          <a:p>
            <a:r>
              <a:rPr lang="en-IN" dirty="0"/>
              <a:t>It can be used in multiple computing environments such as multi-cluster, multi-core, and mobile environment.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10" y="500042"/>
            <a:ext cx="81439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IN" sz="3200" dirty="0"/>
          </a:p>
          <a:p>
            <a:pPr algn="just">
              <a:buFont typeface="Arial" pitchFamily="34" charset="0"/>
              <a:buChar char="•"/>
            </a:pPr>
            <a:r>
              <a:rPr lang="en-IN" sz="3200" dirty="0" err="1"/>
              <a:t>MapReduce</a:t>
            </a:r>
            <a:r>
              <a:rPr lang="en-IN" sz="3200" dirty="0"/>
              <a:t> is a programming model used for efficient processing in parallel over large data-sets in a distributed manner.</a:t>
            </a:r>
          </a:p>
          <a:p>
            <a:pPr algn="just"/>
            <a:endParaRPr lang="en-IN" sz="3200" dirty="0"/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The </a:t>
            </a:r>
            <a:r>
              <a:rPr lang="en-IN" sz="3200" dirty="0" err="1"/>
              <a:t>MapReduce</a:t>
            </a:r>
            <a:r>
              <a:rPr lang="en-IN" sz="3200" dirty="0"/>
              <a:t> is a paradigm which has </a:t>
            </a:r>
            <a:r>
              <a:rPr lang="en-IN" sz="3200" b="1" dirty="0"/>
              <a:t>two phases, the </a:t>
            </a:r>
            <a:r>
              <a:rPr lang="en-IN" sz="3200" b="1" dirty="0" err="1"/>
              <a:t>mapper</a:t>
            </a:r>
            <a:r>
              <a:rPr lang="en-IN" sz="3200" b="1" dirty="0"/>
              <a:t> phase, and the reducer phase. 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In the </a:t>
            </a:r>
            <a:r>
              <a:rPr lang="en-IN" sz="3200" dirty="0" err="1"/>
              <a:t>Mapper</a:t>
            </a:r>
            <a:r>
              <a:rPr lang="en-IN" sz="3200" dirty="0"/>
              <a:t>, the input is given in the form of a </a:t>
            </a:r>
            <a:r>
              <a:rPr lang="en-IN" sz="3200" b="1" dirty="0"/>
              <a:t>key-value pair.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 algn="just"/>
            <a:r>
              <a:rPr lang="en-IN" dirty="0"/>
              <a:t>The output of the </a:t>
            </a:r>
            <a:r>
              <a:rPr lang="en-IN" dirty="0" err="1"/>
              <a:t>Mapper</a:t>
            </a:r>
            <a:r>
              <a:rPr lang="en-IN" dirty="0"/>
              <a:t> is fed to the reducer as input. The reducer runs only after the </a:t>
            </a:r>
            <a:r>
              <a:rPr lang="en-IN" dirty="0" err="1"/>
              <a:t>Mapper</a:t>
            </a:r>
            <a:r>
              <a:rPr lang="en-IN" dirty="0"/>
              <a:t> is over. 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dirty="0"/>
              <a:t>The reducer too takes input in key-value format, and the output of reducer is the final output.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map takes data in the form of pairs and returns a list of &lt;key, value&gt; pairs. The keys will not be unique in this case.</a:t>
            </a:r>
          </a:p>
          <a:p>
            <a:pPr algn="just"/>
            <a:r>
              <a:rPr lang="en-IN" dirty="0"/>
              <a:t>Using the output of Map, sort and shuffle are applied by the </a:t>
            </a:r>
            <a:r>
              <a:rPr lang="en-IN" dirty="0" err="1"/>
              <a:t>Hadoop</a:t>
            </a:r>
            <a:r>
              <a:rPr lang="en-IN" dirty="0"/>
              <a:t> architecture. This sort and shuffle acts on these list of &lt;key, value&gt; pairs and sends out unique keys and a list of values associated with this unique key &lt;key, list(values)&gt;.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An output of sort and shuffle sent to the reducer phase. The reducer performs a defined function on a list of values for unique keys, and Final output &lt;key, value&gt; will be stored/displayed.</a:t>
            </a:r>
          </a:p>
          <a:p>
            <a:pPr algn="just"/>
            <a:r>
              <a:rPr lang="en-IN" dirty="0"/>
              <a:t>The purpose of </a:t>
            </a:r>
            <a:r>
              <a:rPr lang="en-IN" dirty="0" err="1"/>
              <a:t>MapReduce</a:t>
            </a:r>
            <a:r>
              <a:rPr lang="en-IN" dirty="0"/>
              <a:t> in </a:t>
            </a:r>
            <a:r>
              <a:rPr lang="en-IN" dirty="0" err="1"/>
              <a:t>Hadoop</a:t>
            </a:r>
            <a:r>
              <a:rPr lang="en-IN" dirty="0"/>
              <a:t> is to Map each of the jobs and then it will reduce it to </a:t>
            </a:r>
            <a:r>
              <a:rPr lang="en-IN" b="1" dirty="0"/>
              <a:t>equivalent tasks for providing less overhead over the cluster network </a:t>
            </a:r>
            <a:r>
              <a:rPr lang="en-IN" dirty="0"/>
              <a:t>and to reduce the processing power.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Map Reduce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r>
              <a:rPr lang="en-US" dirty="0"/>
              <a:t>Shuffle and Sort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757242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 key value pair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452253" cy="416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MapReduce</a:t>
            </a:r>
            <a:r>
              <a:rPr lang="en-IN" dirty="0">
                <a:solidFill>
                  <a:srgbClr val="FF0000"/>
                </a:solidFill>
              </a:rPr>
              <a:t> Architecture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800105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Sort and Shuffle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054617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The sort and shuffle occur on the output of </a:t>
            </a:r>
            <a:r>
              <a:rPr lang="en-IN" dirty="0" err="1"/>
              <a:t>Mapper</a:t>
            </a:r>
            <a:r>
              <a:rPr lang="en-IN" dirty="0"/>
              <a:t> and before the reducer. </a:t>
            </a:r>
          </a:p>
          <a:p>
            <a:pPr algn="just"/>
            <a:r>
              <a:rPr lang="en-IN" dirty="0"/>
              <a:t>When the </a:t>
            </a:r>
            <a:r>
              <a:rPr lang="en-IN" dirty="0" err="1"/>
              <a:t>Mapper</a:t>
            </a:r>
            <a:r>
              <a:rPr lang="en-IN" dirty="0"/>
              <a:t> task is complete, the results are sorted by key, partitioned if there are multiple reducers, and then written to disk. </a:t>
            </a:r>
          </a:p>
          <a:p>
            <a:pPr algn="just"/>
            <a:r>
              <a:rPr lang="en-IN" dirty="0"/>
              <a:t>Using the input from each </a:t>
            </a:r>
            <a:r>
              <a:rPr lang="en-IN" dirty="0" err="1"/>
              <a:t>Mapper</a:t>
            </a:r>
            <a:r>
              <a:rPr lang="en-IN" dirty="0"/>
              <a:t> &lt;k2,v2&gt;, we collect all the values for each unique key k2. This output from the shuffle phase in the form of &lt;k2, list(v2)&gt; is sent as input to reducer phase.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434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What is MapReduce? </vt:lpstr>
      <vt:lpstr>PowerPoint Presentation</vt:lpstr>
      <vt:lpstr>PowerPoint Presentation</vt:lpstr>
      <vt:lpstr>PowerPoint Presentation</vt:lpstr>
      <vt:lpstr>PowerPoint Presentation</vt:lpstr>
      <vt:lpstr>Map Reduce </vt:lpstr>
      <vt:lpstr>Map reduce key value pair</vt:lpstr>
      <vt:lpstr>MapReduce Architecture</vt:lpstr>
      <vt:lpstr>Sort and Shuffle </vt:lpstr>
      <vt:lpstr>Usage of MapReduce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Centre Infrastructure And Equipment</dc:title>
  <dc:creator>Admin</dc:creator>
  <cp:lastModifiedBy>Jaya Murugan</cp:lastModifiedBy>
  <cp:revision>31</cp:revision>
  <dcterms:created xsi:type="dcterms:W3CDTF">2024-07-19T03:51:15Z</dcterms:created>
  <dcterms:modified xsi:type="dcterms:W3CDTF">2024-09-02T11:29:57Z</dcterms:modified>
</cp:coreProperties>
</file>