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FDB-9508-2BDA-D614-D7BCE08B8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440D-08DA-2C39-BB03-63004ADB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B414-7C58-274F-3092-21DE193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D7A5-B832-A1AE-0FF5-C734F6B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9938-9E1E-680F-92F3-06DAFE79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43D-3DE2-5416-F36B-EFB76B14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C09B4-01FD-C96F-57D6-5E560BA3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CAB01-4F3C-97A2-C60A-0665668C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054F-4265-1C32-D5E9-D4E757C0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0433-0936-28C1-0117-D358C8F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43AA7-42B8-9340-3645-5EFB1925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6EE6E-0623-3A13-2DD0-12ECAF48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E5FD-B0B0-A115-16C6-50FD7D48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BD33-F3B3-2AEA-BE2F-DE682913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5654-5B00-72E7-83A9-6398D38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8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C553-1DBA-3360-E146-2177FA1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0878-506E-058E-B1E8-6C3CEB01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D0ED-3F99-9147-6366-4A2BF045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0A9B-0AED-16CF-024C-368F92F9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7655-840B-A61F-4140-BEA513A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89EF-A46A-9004-FAA5-217A234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804-CBD0-7B3B-313B-9950E6CD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65DD-1958-09A9-DC84-27BD2824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55C4-6306-0F79-3228-3589822C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DBF5-9547-1889-B97C-B26619E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2C43-CA09-9DD7-2BC1-C8BE4D41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7DC9-DF99-554E-A55F-56CB6010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238E-91CF-2ADC-F633-A86FCF6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C3A0-0BB6-9DFE-13B9-58BC925E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2B91-054F-F9BD-1E8D-55F92FA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17EC-FFAE-CBCC-CAD3-260A5DA3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DF93-2928-94FB-4A14-5140F50A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C808-73CF-BCD5-C6B5-3F373535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82B5-7AE5-0D3F-3E9E-273C9D9D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A3A1D-5BED-4C08-C7E8-8A239C27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FFCB-7DA7-46D7-5BFE-33EFA3E7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C33-1970-DDEF-AF88-5D448F07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C81D-C8A8-A38D-0190-144ADBB8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4E32-C5B2-B6A8-AC58-923F30C8A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20910-9DBF-BACB-D50C-1CE0B93CE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019ED-D400-B45E-32C5-55C6AA16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B8B3F-EF81-195F-7AEA-FF1010E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5A13-D741-2BBA-BE39-60B83CE5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2CD02-A9B9-0284-22B2-48E67F31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F1B2-3426-82BB-F8BB-72202748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7C45F-FBE1-766F-A923-2A70C4E0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A8A6-4F17-5B2B-1113-9A2B6661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621F-25B2-D000-AE89-83F93553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6FA74-9148-957F-A284-7103F43C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E7246-C6FE-6E8E-42EA-5724B33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F4413-691F-E112-091E-0F726935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CDDD-73D8-8016-F88B-41FA9847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8E36-BE63-0BA2-F31D-717A756B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87735-C8A6-3F71-0580-220E59A4E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1697-B375-FCE5-E7A9-E5A645E2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2B4C-0028-1905-90E3-8DB676D7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C574-2995-A792-CDE4-3C103C93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95B7-8D13-828A-4174-C4354544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F15C-6922-E739-AB14-AC639E6D5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12E4F-4861-BAF7-8CF8-05C73078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6860-5A03-69C7-8828-E0D18C8A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0477-360D-E7AF-6257-36D4B717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5578-6647-84BF-1E29-ACA08E8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4DB42-FAD9-2BD9-A320-B2249126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1F1A-E0F0-7BEB-BF8C-D3AF9AD0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CE26-2215-956D-AC53-26525CD1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002B-0370-431B-AAD2-F83424D5D1AA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9819-4BBF-7E58-289D-126BB463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A278-FA26-D6D0-23B8-48089C09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4508-7143-4581-A915-0A953190E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5E14D486-D25E-B823-F4B6-43E483A3E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0" b="136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9522-ADE8-09D4-B68A-68516B57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House Price Prediction in Chennai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5CFE-FC8B-3DE4-9BE2-6BC5A310E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Analysis of Real Estate Trends</a:t>
            </a:r>
          </a:p>
        </p:txBody>
      </p:sp>
    </p:spTree>
    <p:extLst>
      <p:ext uri="{BB962C8B-B14F-4D97-AF65-F5344CB8AC3E}">
        <p14:creationId xmlns:p14="http://schemas.microsoft.com/office/powerpoint/2010/main" val="23263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3D44-E06A-E8C5-4846-39AD8A92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737E-08C4-5DA7-7B0D-80E7FDB0E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to the presentation about house price predictions in Chennai city. In this presentation, we will explore the factors influencing house prices and the trends observed in recent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0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850-65F9-A001-60D7-12EE6B7F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8030-7F76-1362-4347-92ABC9159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gathered data from property.com by scraping the data . Through careful analysis, we identified key features affecting house prices.</a:t>
            </a:r>
          </a:p>
        </p:txBody>
      </p:sp>
    </p:spTree>
    <p:extLst>
      <p:ext uri="{BB962C8B-B14F-4D97-AF65-F5344CB8AC3E}">
        <p14:creationId xmlns:p14="http://schemas.microsoft.com/office/powerpoint/2010/main" val="2845753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3EF8-E5FB-A34B-F406-703A0134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Predictive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6AF1-65CF-9940-A59F-E3548DF21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machine learning algorithms, we developed predictive models that consider historical data and features to estimate future house prices. These models provide valuable insights for potential buyers and investors.</a:t>
            </a:r>
          </a:p>
        </p:txBody>
      </p:sp>
    </p:spTree>
    <p:extLst>
      <p:ext uri="{BB962C8B-B14F-4D97-AF65-F5344CB8AC3E}">
        <p14:creationId xmlns:p14="http://schemas.microsoft.com/office/powerpoint/2010/main" val="29718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45E7-723F-6952-0E9F-8216F46A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6C6D-DEFF-3891-EFDE-DEBF64483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conclusion, the house price prediction analysis for Chennai city highlights the dynamic nature of the real estate market. By understanding the trends and factors, stakeholders can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06398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House Price Prediction in Chennai</vt:lpstr>
      <vt:lpstr>Introduction</vt:lpstr>
      <vt:lpstr>Data Analysis</vt:lpstr>
      <vt:lpstr>Predictive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in Chennai</dc:title>
  <dc:creator>Srikanta Panda</dc:creator>
  <cp:lastModifiedBy>Srikanta Panda</cp:lastModifiedBy>
  <cp:revision>1</cp:revision>
  <dcterms:created xsi:type="dcterms:W3CDTF">2023-08-31T10:31:40Z</dcterms:created>
  <dcterms:modified xsi:type="dcterms:W3CDTF">2023-08-31T12:05:45Z</dcterms:modified>
</cp:coreProperties>
</file>