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7333617a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7333617a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7333617a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7333617a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7333617a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7333617a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7333617a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c7333617a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7333617a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7333617a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7333617a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7333617a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7333617a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7333617a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7333617a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7333617a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7333617a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7333617a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7333617a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7333617a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7333617a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7333617a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7333617a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7333617a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7333617a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7333617a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4972050"/>
            <a:ext cx="9144000" cy="171600"/>
          </a:xfrm>
          <a:prstGeom prst="rect">
            <a:avLst/>
          </a:prstGeom>
          <a:solidFill>
            <a:srgbClr val="970303"/>
          </a:solidFill>
          <a:ln cap="flat" cmpd="sng" w="25400">
            <a:solidFill>
              <a:srgbClr val="9703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7026" y="4433888"/>
            <a:ext cx="113665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3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1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4972050"/>
            <a:ext cx="9144000" cy="171600"/>
          </a:xfrm>
          <a:prstGeom prst="rect">
            <a:avLst/>
          </a:prstGeom>
          <a:solidFill>
            <a:srgbClr val="970303"/>
          </a:solidFill>
          <a:ln cap="flat" cmpd="sng" w="25400">
            <a:solidFill>
              <a:srgbClr val="9703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47026" y="4433888"/>
            <a:ext cx="1136650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tarique7/airline-incidents-safety-dat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703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AIRCRAFT NATURE CONDITION PREDICTION</a:t>
            </a:r>
            <a:endParaRPr b="1">
              <a:solidFill>
                <a:srgbClr val="97030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-KARTHI M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703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 b="55182" l="6517" r="45203" t="25383"/>
          <a:stretch/>
        </p:blipFill>
        <p:spPr>
          <a:xfrm>
            <a:off x="793400" y="1063375"/>
            <a:ext cx="4414651" cy="99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400" y="2180250"/>
            <a:ext cx="5143501" cy="275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703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55992" l="6854" r="46004" t="25182"/>
          <a:stretch/>
        </p:blipFill>
        <p:spPr>
          <a:xfrm>
            <a:off x="616375" y="1139075"/>
            <a:ext cx="4310549" cy="96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375" y="2183075"/>
            <a:ext cx="5382975" cy="262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703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5378" l="5944" r="40309" t="28623"/>
          <a:stretch/>
        </p:blipFill>
        <p:spPr>
          <a:xfrm>
            <a:off x="793375" y="993300"/>
            <a:ext cx="4914451" cy="339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703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Evaluation</a:t>
            </a:r>
            <a:endParaRPr>
              <a:solidFill>
                <a:srgbClr val="97030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 rotWithShape="1">
          <a:blip r:embed="rId3">
            <a:alphaModFix/>
          </a:blip>
          <a:srcRect b="5591" l="6404" r="37120" t="25381"/>
          <a:stretch/>
        </p:blipFill>
        <p:spPr>
          <a:xfrm>
            <a:off x="637200" y="1063375"/>
            <a:ext cx="5164325" cy="355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703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rgbClr val="97030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457200" y="10477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achieved accuracy rate of 92% demonstrates the efficacy of our predictive model in anticipating nature conditions affecting aircraft operations, indicating its potential to enhance aviation safety through proactive risk management strategies.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With its high accuracy, our model holds promise for supporting informed decision-making and preemptive measures against nature-induced disruptions, thereby contributing significantly to the reliability and safety of aircraft operations in the aviation industry.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703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>
              <a:solidFill>
                <a:srgbClr val="97030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challenge lies in effectively leveraging Natural Language Processing (NLP) techniques to analyze textual descriptions of historical aircraft incidents and predict nature conditions affecting aircraft operations.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By doing so, we aim to address the need for proactive risk mitigation strategies in the aviation industry, enhancing safety and operational reliability by anticipating and preparing for potential nature-induced disruptions.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703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solidFill>
                <a:srgbClr val="97030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Aviation safety relies on the proactive identification and mitigation of risks posed by nature-induced disruptions such as warning indications and other occurrences.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Leveraging Natural Language Processing (NLP) techniques, this study aims to analyze textual descriptions of historical aircraft incidents to develop predictive models for anticipating nature conditions.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703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>
              <a:solidFill>
                <a:srgbClr val="97030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Source:Kaggle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Link: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https://www.kaggle.com/datasets/tarique7/airline-incidents-safety-data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Dataset Size: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100028, 4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703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>
              <a:solidFill>
                <a:srgbClr val="97030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8018" l="25414" r="4996" t="32673"/>
          <a:stretch/>
        </p:blipFill>
        <p:spPr>
          <a:xfrm>
            <a:off x="1390575" y="1200150"/>
            <a:ext cx="6362851" cy="305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703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Initial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Statistics</a:t>
            </a:r>
            <a:r>
              <a:rPr lang="en"/>
              <a:t> 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7404" l="24047" r="39399" t="26601"/>
          <a:stretch/>
        </p:blipFill>
        <p:spPr>
          <a:xfrm>
            <a:off x="1012025" y="1618000"/>
            <a:ext cx="3342226" cy="326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 b="55789" l="25465" r="44362" t="25991"/>
          <a:stretch/>
        </p:blipFill>
        <p:spPr>
          <a:xfrm>
            <a:off x="4354250" y="1378550"/>
            <a:ext cx="2655048" cy="93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 rotWithShape="1">
          <a:blip r:embed="rId4">
            <a:alphaModFix/>
          </a:blip>
          <a:srcRect b="23603" l="25873" r="3643" t="45020"/>
          <a:stretch/>
        </p:blipFill>
        <p:spPr>
          <a:xfrm>
            <a:off x="4354250" y="2315625"/>
            <a:ext cx="4789752" cy="161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703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16317" l="26670" r="0" t="69107"/>
          <a:stretch/>
        </p:blipFill>
        <p:spPr>
          <a:xfrm>
            <a:off x="991225" y="1867875"/>
            <a:ext cx="6705523" cy="74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 rotWithShape="1">
          <a:blip r:embed="rId4">
            <a:alphaModFix/>
          </a:blip>
          <a:srcRect b="24821" l="6517" r="33249" t="26999"/>
          <a:stretch/>
        </p:blipFill>
        <p:spPr>
          <a:xfrm>
            <a:off x="991225" y="2669625"/>
            <a:ext cx="5924400" cy="226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703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 rotWithShape="1">
          <a:blip r:embed="rId3">
            <a:alphaModFix/>
          </a:blip>
          <a:srcRect b="15300" l="26095" r="0" t="25185"/>
          <a:stretch/>
        </p:blipFill>
        <p:spPr>
          <a:xfrm>
            <a:off x="1001625" y="1680500"/>
            <a:ext cx="6757574" cy="306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703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 b="2141" l="6176" r="12983" t="24780"/>
          <a:stretch/>
        </p:blipFill>
        <p:spPr>
          <a:xfrm>
            <a:off x="730925" y="955575"/>
            <a:ext cx="7329998" cy="37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