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ioSmC7zyNEbRZeDtIPk/BtQu4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72ce18e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72ce18e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 cap="flat" cmpd="sng" w="25400">
            <a:solidFill>
              <a:srgbClr val="9703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 cap="flat" cmpd="sng" w="25400">
            <a:solidFill>
              <a:srgbClr val="9703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jessemostipak/hotel-booking-deman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 Booking Analysis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027611" y="3886200"/>
            <a:ext cx="799446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Presenter Name   : Karthi 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Guided By           : Prof. Ankita Pai Nayak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i="0" lang="en-IN">
                <a:latin typeface="Times New Roman"/>
                <a:ea typeface="Times New Roman"/>
                <a:cs typeface="Times New Roman"/>
                <a:sym typeface="Times New Roman"/>
              </a:rPr>
              <a:t>What are the most popular times of the year, months, weeks for booking hotels and its Cancellations?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 Data</a:t>
            </a:r>
            <a:endParaRPr/>
          </a:p>
        </p:txBody>
      </p:sp>
      <p:pic>
        <p:nvPicPr>
          <p:cNvPr descr="Graphical user interface, text, application, email&#10;&#10;Description automatically generated" id="101" name="Google Shape;10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363" l="20777" r="22508" t="24484"/>
          <a:stretch/>
        </p:blipFill>
        <p:spPr>
          <a:xfrm>
            <a:off x="757644" y="1515294"/>
            <a:ext cx="7628709" cy="362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 Data Contd…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Source : Kaggle(</a:t>
            </a:r>
            <a:r>
              <a:rPr lang="en-IN" u="sng">
                <a:solidFill>
                  <a:schemeClr val="hlink"/>
                </a:solidFill>
                <a:hlinkClick r:id="rId3"/>
              </a:rPr>
              <a:t>https://www.kaggle.com/datasets/jessemostipak/hotel-booking-demand</a:t>
            </a:r>
            <a:r>
              <a:rPr lang="en-IN"/>
              <a:t>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Size:119391 x 32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7218" l="6784" r="6904" t="5391"/>
          <a:stretch/>
        </p:blipFill>
        <p:spPr>
          <a:xfrm>
            <a:off x="752425" y="1380850"/>
            <a:ext cx="7629576" cy="43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72ce18eb7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2c72ce18eb7_0_0"/>
          <p:cNvSpPr txBox="1"/>
          <p:nvPr>
            <p:ph idx="1" type="body"/>
          </p:nvPr>
        </p:nvSpPr>
        <p:spPr>
          <a:xfrm>
            <a:off x="381000" y="14478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spcBef>
                <a:spcPts val="360"/>
              </a:spcBef>
              <a:spcAft>
                <a:spcPts val="0"/>
              </a:spcAft>
              <a:buSzPts val="3100"/>
              <a:buFont typeface="Times New Roman"/>
              <a:buChar char="•"/>
            </a:pPr>
            <a:r>
              <a:rPr lang="en-IN" sz="3100">
                <a:latin typeface="Times New Roman"/>
                <a:ea typeface="Times New Roman"/>
                <a:cs typeface="Times New Roman"/>
                <a:sym typeface="Times New Roman"/>
              </a:rPr>
              <a:t>Restaurant booking analysis provides insights into peak hours and popular menu items, enabling establishments to optimize staffing and inventory management for improved operational efficiency.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Times New Roman"/>
              <a:buChar char="•"/>
            </a:pPr>
            <a:r>
              <a:rPr lang="en-IN" sz="3100">
                <a:latin typeface="Times New Roman"/>
                <a:ea typeface="Times New Roman"/>
                <a:cs typeface="Times New Roman"/>
                <a:sym typeface="Times New Roman"/>
              </a:rPr>
              <a:t>By leveraging data-driven approaches, restaurants can enhance customer satisfaction by offering personalized experiences, optimizing table turnover, and anticipating demand fluctuations to meet customer needs effectively.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2023-03-15T03:22:09Z</dcterms:created>
  <dc:creator>karthi M</dc:creator>
</cp:coreProperties>
</file>