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58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KARTHI M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312214399 /FCE086EDFD420159B5D40DDC659D8104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</TotalTime>
  <Words>598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56</cp:revision>
  <dcterms:created xsi:type="dcterms:W3CDTF">2024-03-29T15:07:22Z</dcterms:created>
  <dcterms:modified xsi:type="dcterms:W3CDTF">2024-09-02T09:56:50Z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