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5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Forest Fire Detection using DL </a:t>
            </a:r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xmlns="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63030" y="1536152"/>
            <a:ext cx="712566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how to preprocess and classify image data using CNN.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wildfire detection model using deep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a user-friendly web interface using Streamlit.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predictions for real-time image input.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8593" y="2178481"/>
            <a:ext cx="76771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TensorFlow, Keras,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Matplotlib, PIL,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Streamlit (for GUI)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Jupyter Notebook,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6247" y="2067650"/>
            <a:ext cx="6725394" cy="354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Data Preprocessing</a:t>
            </a:r>
            <a:r>
              <a:rPr lang="en-US" dirty="0"/>
              <a:t>: Resize, normalize, and split dataset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Model Architecture</a:t>
            </a:r>
            <a:r>
              <a:rPr lang="en-US" dirty="0"/>
              <a:t>: Build a Convolutional Neural Network </a:t>
            </a:r>
            <a:r>
              <a:rPr lang="en-US" dirty="0" smtClean="0"/>
              <a:t>		         (</a:t>
            </a:r>
            <a:r>
              <a:rPr lang="en-US" dirty="0"/>
              <a:t>CNN) with Dense layers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Training</a:t>
            </a:r>
            <a:r>
              <a:rPr lang="en-US" dirty="0"/>
              <a:t>: Use labeled images to train the model with </a:t>
            </a:r>
            <a:r>
              <a:rPr lang="en-US" dirty="0" smtClean="0"/>
              <a:t>		     accuracy </a:t>
            </a:r>
            <a:r>
              <a:rPr lang="en-US" dirty="0"/>
              <a:t>tracking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Evaluation</a:t>
            </a:r>
            <a:r>
              <a:rPr lang="en-US" dirty="0"/>
              <a:t>: Validate with test data and visualize </a:t>
            </a:r>
            <a:r>
              <a:rPr lang="en-US" dirty="0" smtClean="0"/>
              <a:t>			         performance.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Deployment</a:t>
            </a:r>
            <a:r>
              <a:rPr lang="en-US" dirty="0"/>
              <a:t>: Design a responsive GUI using Streamlit.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48310" y="2264284"/>
            <a:ext cx="6096000" cy="954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Wildfires cause massive environmental and economic damage. Manual detection is slow and resource-intensive, leading to delayed responses.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88560" y="2184417"/>
            <a:ext cx="6096000" cy="12416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Develop a deep learning model that classifies images into </a:t>
            </a:r>
            <a:r>
              <a:rPr lang="en-US" b="1" dirty="0"/>
              <a:t>“Wildfire”</a:t>
            </a:r>
            <a:r>
              <a:rPr lang="en-US" dirty="0"/>
              <a:t> or </a:t>
            </a:r>
            <a:r>
              <a:rPr lang="en-US" b="1" dirty="0"/>
              <a:t>“No Wildfire”</a:t>
            </a:r>
            <a:r>
              <a:rPr lang="en-US" dirty="0"/>
              <a:t>, integrated into an interactive web app that allows users to upload images and receive instant predictions.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1" y="1715386"/>
            <a:ext cx="8993480" cy="49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5269" y="2120621"/>
            <a:ext cx="6096000" cy="12416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Therefore built </a:t>
            </a:r>
            <a:r>
              <a:rPr lang="en-US" dirty="0"/>
              <a:t>and deployed a wildfire image classifier with high accuracy and an intuitive interface. This tool can assist in early wildfire detection and support disaster response systems.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180</TotalTime>
  <Words>200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Microsoft account</cp:lastModifiedBy>
  <cp:revision>6</cp:revision>
  <dcterms:created xsi:type="dcterms:W3CDTF">2024-12-31T09:40:01Z</dcterms:created>
  <dcterms:modified xsi:type="dcterms:W3CDTF">2025-04-18T08:39:28Z</dcterms:modified>
</cp:coreProperties>
</file>