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5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2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7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7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8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2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2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5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4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32C86-94D6-4202-AC7D-BCEF33A73D12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6791456-5233-43C1-879C-E01B6C72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D01A-E7AB-4198-BD3C-08C12D613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925274"/>
            <a:ext cx="8825658" cy="2677648"/>
          </a:xfrm>
        </p:spPr>
        <p:txBody>
          <a:bodyPr/>
          <a:lstStyle/>
          <a:p>
            <a:br>
              <a:rPr lang="en-IN" b="1" dirty="0"/>
            </a:br>
            <a:r>
              <a:rPr lang="en-IN" sz="2400" b="1" dirty="0"/>
              <a:t>CS8611 : MINI PROJECT</a:t>
            </a:r>
            <a:br>
              <a:rPr lang="en-IN" b="1" dirty="0"/>
            </a:br>
            <a:r>
              <a:rPr lang="en-IN" b="1" dirty="0"/>
              <a:t>Online Salon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6AE2F-7F22-4039-8D82-EE12E66B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6033" y="5146494"/>
            <a:ext cx="3390349" cy="125430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Team members</a:t>
            </a:r>
          </a:p>
          <a:p>
            <a:r>
              <a:rPr lang="en-IN" dirty="0"/>
              <a:t>	Hari Krishnan b</a:t>
            </a:r>
          </a:p>
          <a:p>
            <a:r>
              <a:rPr lang="en-IN" dirty="0"/>
              <a:t>	Jeevanantham  N</a:t>
            </a:r>
          </a:p>
          <a:p>
            <a:r>
              <a:rPr lang="en-IN" dirty="0"/>
              <a:t>	Karthick kumar p</a:t>
            </a:r>
          </a:p>
        </p:txBody>
      </p:sp>
    </p:spTree>
    <p:extLst>
      <p:ext uri="{BB962C8B-B14F-4D97-AF65-F5344CB8AC3E}">
        <p14:creationId xmlns:p14="http://schemas.microsoft.com/office/powerpoint/2010/main" val="41994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98E0-C830-4382-9082-5C742746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CCD5-E1E9-4C1E-A56C-946D0B0E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02" y="3039728"/>
            <a:ext cx="5052898" cy="3416300"/>
          </a:xfrm>
        </p:spPr>
        <p:txBody>
          <a:bodyPr>
            <a:normAutofit/>
          </a:bodyPr>
          <a:lstStyle/>
          <a:p>
            <a:r>
              <a:rPr lang="en-IN" sz="2200" dirty="0"/>
              <a:t>Online salon Booking is a Website where user can reserve the time slot in  a salon at available date.</a:t>
            </a:r>
            <a:endParaRPr lang="en-US" sz="2200" dirty="0"/>
          </a:p>
          <a:p>
            <a:r>
              <a:rPr lang="en-US" sz="2200" dirty="0"/>
              <a:t>Admin maintains the shop details and other stuffs.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46692-9C4F-441D-A7A8-1B146211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8280" r="890" b="1688"/>
          <a:stretch/>
        </p:blipFill>
        <p:spPr>
          <a:xfrm>
            <a:off x="6400800" y="2603500"/>
            <a:ext cx="5561901" cy="32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9B0-3EB3-46C4-BE38-37CBCA8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09A9-9820-40EB-8759-873DDE18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3821844"/>
            <a:ext cx="4822595" cy="1247047"/>
          </a:xfrm>
        </p:spPr>
        <p:txBody>
          <a:bodyPr>
            <a:normAutofit fontScale="85000" lnSpcReduction="10000"/>
          </a:bodyPr>
          <a:lstStyle/>
          <a:p>
            <a:r>
              <a:rPr lang="en-IN" sz="2600" b="1" dirty="0"/>
              <a:t>MEAN</a:t>
            </a:r>
            <a:r>
              <a:rPr lang="en-IN" sz="2600" dirty="0"/>
              <a:t> Stack (Angular , Node </a:t>
            </a:r>
            <a:r>
              <a:rPr lang="en-IN" sz="2600" dirty="0" err="1"/>
              <a:t>js</a:t>
            </a:r>
            <a:r>
              <a:rPr lang="en-IN" sz="2600" dirty="0"/>
              <a:t> , Mongo DB , Express) is used to Develop the Entire Application.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1A36E-EB60-4E97-B7ED-43B4EF18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03" y="2798679"/>
            <a:ext cx="6097932" cy="3293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218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1E70-406B-4D41-821A-F1AF0DB7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68B9-F887-42A2-B758-5CBD618B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55" y="3134296"/>
            <a:ext cx="5245845" cy="2295671"/>
          </a:xfrm>
        </p:spPr>
        <p:txBody>
          <a:bodyPr/>
          <a:lstStyle/>
          <a:p>
            <a:r>
              <a:rPr lang="en-US" dirty="0"/>
              <a:t>User can book their services as per convenient date and time. So that they don't need to wait for the service in a salon at Queue. </a:t>
            </a:r>
          </a:p>
          <a:p>
            <a:r>
              <a:rPr lang="en-US" dirty="0"/>
              <a:t>User can easily identify where he can Get the required Service</a:t>
            </a:r>
          </a:p>
          <a:p>
            <a:r>
              <a:rPr lang="en-US" dirty="0"/>
              <a:t>User Friendly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8EEED-6C94-4699-95F4-ED76FBE5D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" t="8196" r="573" b="1162"/>
          <a:stretch/>
        </p:blipFill>
        <p:spPr>
          <a:xfrm>
            <a:off x="6400798" y="3026443"/>
            <a:ext cx="5553512" cy="28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9144-753C-4A01-BFF8-3D918CB1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9B92-BC20-46B6-BE8F-BC332FC7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63959" cy="39315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Only an Registered user can Reserve a slot , a new user should signup to proceed with booking.</a:t>
            </a:r>
          </a:p>
          <a:p>
            <a:r>
              <a:rPr lang="en-IN" dirty="0"/>
              <a:t>User Selects the Shop then redirects to a page where Available slots , Dates , services are Displayed.</a:t>
            </a:r>
          </a:p>
          <a:p>
            <a:r>
              <a:rPr lang="en-IN" dirty="0"/>
              <a:t>User has to choose the date and available slot along with the required Service.</a:t>
            </a:r>
          </a:p>
          <a:p>
            <a:r>
              <a:rPr lang="en-IN" dirty="0"/>
              <a:t>User can not choose a slot which is already Reserved.</a:t>
            </a:r>
          </a:p>
          <a:p>
            <a:r>
              <a:rPr lang="en-IN" dirty="0"/>
              <a:t>User needs to Confirm the booking by clicking confirm</a:t>
            </a:r>
          </a:p>
          <a:p>
            <a:r>
              <a:rPr lang="en-IN" dirty="0"/>
              <a:t>User can checkout his Bookings at My Bookings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BDCA8-1CB5-46E4-9AAD-3BB6037F0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" t="8196" r="642" b="5713"/>
          <a:stretch/>
        </p:blipFill>
        <p:spPr>
          <a:xfrm>
            <a:off x="6859329" y="2603501"/>
            <a:ext cx="4742646" cy="34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9B53-0DAC-47A3-B851-2E4F615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0831-72C7-4D5D-A8BC-083F04D4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30" y="3429000"/>
            <a:ext cx="5010953" cy="1280603"/>
          </a:xfrm>
        </p:spPr>
        <p:txBody>
          <a:bodyPr/>
          <a:lstStyle/>
          <a:p>
            <a:r>
              <a:rPr lang="en-IN" dirty="0"/>
              <a:t>Admin maintains the Shop Details , updating , Service , slot , Date and all booking details at one place.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DEEC7-6636-486F-B616-4E12AF00D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" t="8073" r="918" b="1407"/>
          <a:stretch/>
        </p:blipFill>
        <p:spPr>
          <a:xfrm>
            <a:off x="5738069" y="2901373"/>
            <a:ext cx="5947795" cy="3364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5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878-5141-4D69-8851-CCD9C2E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B198-C7F0-4C95-906A-6035708B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79991"/>
            <a:ext cx="4448891" cy="3416300"/>
          </a:xfrm>
        </p:spPr>
        <p:txBody>
          <a:bodyPr/>
          <a:lstStyle/>
          <a:p>
            <a:r>
              <a:rPr lang="en-IN" dirty="0"/>
              <a:t>Booking Confirmation Mail is send to the User on Successful Booking.</a:t>
            </a:r>
          </a:p>
          <a:p>
            <a:r>
              <a:rPr lang="en-IN" dirty="0"/>
              <a:t>Each shop owner can have a separate admin Login so that shop owner  can maintain shop details , services , slot and Bookings.</a:t>
            </a:r>
          </a:p>
          <a:p>
            <a:r>
              <a:rPr lang="en-IN" dirty="0"/>
              <a:t>Introducing Payment Gateway system before Booking Confirmation.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F4F28-C551-4BC2-9E77-9979B293B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3"/>
          <a:stretch/>
        </p:blipFill>
        <p:spPr>
          <a:xfrm>
            <a:off x="6946085" y="2503415"/>
            <a:ext cx="4533217" cy="40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7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1F48-64A6-48D5-8238-A30F336E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E163-7714-4D1B-8F11-C024DC38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66" y="3429000"/>
            <a:ext cx="5262624" cy="1439994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>
                <a:latin typeface="+mn-lt"/>
                <a:cs typeface="Arial" panose="020B0604020202020204" pitchFamily="34" charset="0"/>
              </a:rPr>
              <a:t>This project aims to reduce the wating time of a customer in Salon. </a:t>
            </a:r>
          </a:p>
          <a:p>
            <a:r>
              <a:rPr lang="en-IN" sz="1800" dirty="0">
                <a:latin typeface="+mn-lt"/>
                <a:cs typeface="Arial" panose="020B0604020202020204" pitchFamily="34" charset="0"/>
              </a:rPr>
              <a:t>The project is designed in such a way that the user can  easily Reserve a available slot in </a:t>
            </a:r>
            <a:r>
              <a:rPr lang="en-IN" dirty="0">
                <a:cs typeface="Arial" panose="020B0604020202020204" pitchFamily="34" charset="0"/>
              </a:rPr>
              <a:t>the </a:t>
            </a:r>
            <a:r>
              <a:rPr lang="en-IN" sz="1800" dirty="0">
                <a:latin typeface="+mn-lt"/>
                <a:cs typeface="Arial" panose="020B0604020202020204" pitchFamily="34" charset="0"/>
              </a:rPr>
              <a:t>salon.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21D53-464A-4914-BF61-6D1F679E0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05" y="2606180"/>
            <a:ext cx="3810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755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247A-D37E-4992-9E48-3ED1D0CB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FD5CEC-38CF-4DE7-80B7-D5C82D255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" y="0"/>
            <a:ext cx="12191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305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 CS8611 : MINI PROJECT Online Salon Booking</vt:lpstr>
      <vt:lpstr>Introduction</vt:lpstr>
      <vt:lpstr>Technology</vt:lpstr>
      <vt:lpstr>Advantage</vt:lpstr>
      <vt:lpstr>Working Process</vt:lpstr>
      <vt:lpstr>Admin</vt:lpstr>
      <vt:lpstr>Future Enhancement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Salon Booking</dc:title>
  <dc:creator>KARTHICK KUMAR</dc:creator>
  <cp:lastModifiedBy>KARTHICK KUMAR</cp:lastModifiedBy>
  <cp:revision>15</cp:revision>
  <dcterms:created xsi:type="dcterms:W3CDTF">2021-06-04T16:24:36Z</dcterms:created>
  <dcterms:modified xsi:type="dcterms:W3CDTF">2021-06-04T18:41:09Z</dcterms:modified>
</cp:coreProperties>
</file>