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300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0866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377529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9413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7665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331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1021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390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70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61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41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10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32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0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52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73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781557"/>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Karthick e</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9" name="Content Placeholder 8" descr="A screen shot of a computer&#10;&#10;Description automatically generated">
            <a:extLst>
              <a:ext uri="{FF2B5EF4-FFF2-40B4-BE49-F238E27FC236}">
                <a16:creationId xmlns:a16="http://schemas.microsoft.com/office/drawing/2014/main" id="{2231D363-C2FE-EA2D-5083-DFE092A5827B}"/>
              </a:ext>
            </a:extLst>
          </p:cNvPr>
          <p:cNvPicPr>
            <a:picLocks noGrp="1" noChangeAspect="1"/>
          </p:cNvPicPr>
          <p:nvPr>
            <p:ph sz="half" idx="1"/>
          </p:nvPr>
        </p:nvPicPr>
        <p:blipFill>
          <a:blip r:embed="rId2"/>
          <a:stretch>
            <a:fillRect/>
          </a:stretch>
        </p:blipFill>
        <p:spPr>
          <a:xfrm>
            <a:off x="1103313" y="3470899"/>
            <a:ext cx="4395787" cy="1375115"/>
          </a:xfrm>
        </p:spPr>
      </p:pic>
      <p:pic>
        <p:nvPicPr>
          <p:cNvPr id="12" name="Content Placeholder 11" descr="A screenshot of a computer&#10;&#10;Description automatically generated">
            <a:extLst>
              <a:ext uri="{FF2B5EF4-FFF2-40B4-BE49-F238E27FC236}">
                <a16:creationId xmlns:a16="http://schemas.microsoft.com/office/drawing/2014/main" id="{B8D0D3D6-272D-95CF-A202-A546019710AD}"/>
              </a:ext>
            </a:extLst>
          </p:cNvPr>
          <p:cNvPicPr>
            <a:picLocks noGrp="1" noChangeAspect="1"/>
          </p:cNvPicPr>
          <p:nvPr>
            <p:ph sz="half" idx="2"/>
          </p:nvPr>
        </p:nvPicPr>
        <p:blipFill>
          <a:blip r:embed="rId3"/>
          <a:stretch>
            <a:fillRect/>
          </a:stretch>
        </p:blipFill>
        <p:spPr>
          <a:xfrm>
            <a:off x="5654675" y="3214121"/>
            <a:ext cx="4395788" cy="1883909"/>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63</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Ajith Choudhary</cp:lastModifiedBy>
  <cp:revision>13</cp:revision>
  <dcterms:created xsi:type="dcterms:W3CDTF">2024-04-03T00:18:32Z</dcterms:created>
  <dcterms:modified xsi:type="dcterms:W3CDTF">2024-04-04T05:00:20Z</dcterms:modified>
</cp:coreProperties>
</file>