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966D-B645-D9A7-34ED-6C933637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16606-6348-EB5B-AF3A-74749BAB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AC759-36EC-146B-8FB0-10D06D7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99D3-4BFD-C0F7-BF11-CC5A49E8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A224-F0F4-8227-88A9-B7C116B2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DE82-ECEB-13CD-0BED-C943CC24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ABE4-9146-CA3E-9829-05D7FCACA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F5D6-5C10-AD0F-B803-F27CE7C1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B601-4E65-9A68-2D5E-0AA701C2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F1B1-6FA4-C0A7-A0E0-5DC7324E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87382-798E-57FF-409F-EE87C66A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748A6-9847-B9A2-4A97-1D600493C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F6CC-99D0-E85A-AAFA-9CF595CF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7343-EF13-4721-F11F-37532849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1394-131F-3866-4D1A-A026EAD1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1684-6E1D-5D13-1836-8FFF00FD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1CC9-9285-5091-660B-BD1E802A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08C0-C0C7-0F23-235B-E080FF7B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F852E-2CCC-6579-3E03-0CF0F290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642A-0908-27AD-9A07-04893176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93C6-7532-6DEF-3A0A-D3C05228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7ADB-0BE9-74BA-5216-64E817BA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64A6-3C92-6F8B-CEDE-A8FE500A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06EE7-BE71-F6C9-84CC-E36ED37C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0177-9370-8C24-488C-72EC93EA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46C8-41E6-6D2C-EECA-7E623FFE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5249-C289-482F-85D2-2F1414880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5A1F3-26B7-96E1-B103-E7BC76916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D874A-3B2E-AD1A-7B3E-60E8663E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E6095-4701-6DF6-3FC4-0B82B397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8006F-39A0-110E-DE93-25ED281C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E52D-5E2D-D6B8-93D5-7C9D1B1B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B5FDA-D1A3-4B5F-DDC9-4A45F15EE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6B23-2166-88BB-9B51-E8DE2F92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F59BE-364D-C050-F5BB-4D7FC9B97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E0F4F-0222-F1F1-7593-30B28D4B7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B0726-E3E9-8E77-1D3E-0B3361DB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EFD80-FED1-AD5E-CFB2-F7F5AA33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11C8A-78AE-B39F-A4F5-DBCF6F96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7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38B5-D5F7-4B79-544C-11D1B573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F448F-5F2F-6B3B-AF7C-69545B5C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06D18-C1A6-688F-B0FF-EE79A1BD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7FF03-DB98-EB07-CAA1-3CF5E72D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7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D69D5-9F21-288D-3C4F-8907F965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1376D-A86E-6FAE-F79D-0A99FF6B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3B5EC-3CE5-A66D-F8D3-A321F0C1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DC02-3B12-B0BC-444A-5EF7D25E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8B41-4C43-6112-5253-FB6D1153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B5A28-6129-FA95-7B64-118701268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C6292-CCC7-13A1-B079-A68AA166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E47F7-3B1F-E874-5B7F-58C3DDAC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BE2FE-549F-17EA-43BE-898E7A92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51FC-716C-632E-1758-68837D9E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073D9-DD6B-E802-5927-3377D3ACE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CD703-F14F-FD44-4D0C-D56C0150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F7620-E16C-948F-E047-AC770DAB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6487C-0639-E172-FA5C-30045910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C54A8-B699-FCCA-6FFC-A50AD573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9D34A-5088-5568-A038-BA5EED13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8F95-054D-CFE1-2065-B385F4B6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078B-4773-62DA-2232-E0851CA39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268AC-FCF0-417B-A287-E83D74C84ED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1300-2764-D4EB-9A4A-24481BD78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88FB-9941-153C-5EB3-16B965C02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FC3B9-58B4-42E7-B2F8-9D7C76975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1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9D64-4217-1CFB-91F1-FFE9B1333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for 3 stage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B3848-6EC2-0E12-8475-EC2B52EEB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0.1-attenuation-100-rounds-100bits</a:t>
            </a:r>
          </a:p>
        </p:txBody>
      </p:sp>
    </p:spTree>
    <p:extLst>
      <p:ext uri="{BB962C8B-B14F-4D97-AF65-F5344CB8AC3E}">
        <p14:creationId xmlns:p14="http://schemas.microsoft.com/office/powerpoint/2010/main" val="77766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green line&#10;&#10;Description automatically generated">
            <a:extLst>
              <a:ext uri="{FF2B5EF4-FFF2-40B4-BE49-F238E27FC236}">
                <a16:creationId xmlns:a16="http://schemas.microsoft.com/office/drawing/2014/main" id="{5BA0E5AA-ACB3-2091-704E-0AB9C6092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r="602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9D64-4217-1CFB-91F1-FFE9B1333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for COW stage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B3848-6EC2-0E12-8475-EC2B52EEB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0.1-attenuation-100-rounds-100bits</a:t>
            </a:r>
          </a:p>
        </p:txBody>
      </p:sp>
    </p:spTree>
    <p:extLst>
      <p:ext uri="{BB962C8B-B14F-4D97-AF65-F5344CB8AC3E}">
        <p14:creationId xmlns:p14="http://schemas.microsoft.com/office/powerpoint/2010/main" val="347723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A4689BBC-506E-E2B4-A467-1FDEC0B03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" r="738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8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1F0F8A57-E999-478C-E24D-CC9A65BFC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" r="508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green line and a green line&#10;&#10;Description automatically generated">
            <a:extLst>
              <a:ext uri="{FF2B5EF4-FFF2-40B4-BE49-F238E27FC236}">
                <a16:creationId xmlns:a16="http://schemas.microsoft.com/office/drawing/2014/main" id="{DA13F5EE-A9A1-9B6A-B123-9B012E816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 r="6079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7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99E36D00-CCC3-7291-34AA-C2B4C3776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r="9039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9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46A4C09C-74E9-6A8E-157B-05064943A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r="5467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green line and a green line&#10;&#10;Description automatically generated">
            <a:extLst>
              <a:ext uri="{FF2B5EF4-FFF2-40B4-BE49-F238E27FC236}">
                <a16:creationId xmlns:a16="http://schemas.microsoft.com/office/drawing/2014/main" id="{B2D963D4-6183-DA6F-6FF7-F465FE6C9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" r="7175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3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E1D4BFD4-ADD0-5B62-137C-9313DFCD7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r="724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F72B2251-4656-7B0F-0D36-BE630A368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" r="6527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C6586803-229E-53F9-EA5E-804E7DF93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" r="6277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30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green line&#10;&#10;Description automatically generated">
            <a:extLst>
              <a:ext uri="{FF2B5EF4-FFF2-40B4-BE49-F238E27FC236}">
                <a16:creationId xmlns:a16="http://schemas.microsoft.com/office/drawing/2014/main" id="{85CB4398-BD55-2324-3284-7CF9C1B9A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" r="575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D7FC41F6-858A-6143-D7D1-701DA3E9D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" r="6047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green line&#10;&#10;Description automatically generated">
            <a:extLst>
              <a:ext uri="{FF2B5EF4-FFF2-40B4-BE49-F238E27FC236}">
                <a16:creationId xmlns:a16="http://schemas.microsoft.com/office/drawing/2014/main" id="{9E8F6FA0-F0C1-7B77-28E4-811E6ADAF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r="669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0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DFE8-5546-164E-1A33-0E35BA29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 Ideal Quantum Repeater</a:t>
            </a:r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CA17F0F6-B1B6-1BA9-4A06-ECDD85CBA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2" y="1675227"/>
            <a:ext cx="8788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82FC88C2-B696-7B8B-F357-2D3AD3BBF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r="62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0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green line&#10;&#10;Description automatically generated">
            <a:extLst>
              <a:ext uri="{FF2B5EF4-FFF2-40B4-BE49-F238E27FC236}">
                <a16:creationId xmlns:a16="http://schemas.microsoft.com/office/drawing/2014/main" id="{05C61CDD-7BB5-8AE3-14C8-8E47841F8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r="877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0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DFE8-5546-164E-1A33-0E35BA29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 Quantum Repeater – with errors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D3144222-8029-AD32-B758-57A02CD20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9296964" cy="4351338"/>
          </a:xfrm>
        </p:spPr>
      </p:pic>
    </p:spTree>
    <p:extLst>
      <p:ext uri="{BB962C8B-B14F-4D97-AF65-F5344CB8AC3E}">
        <p14:creationId xmlns:p14="http://schemas.microsoft.com/office/powerpoint/2010/main" val="16428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11B7E540-8F4C-9540-CE5C-129D1FF28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" r="605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7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</Words>
  <Application>Microsoft Office PowerPoint</Application>
  <PresentationFormat>Widescreen</PresentationFormat>
  <Paragraphs>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Graphs for 3 stage</vt:lpstr>
      <vt:lpstr>PowerPoint Presentation</vt:lpstr>
      <vt:lpstr>PowerPoint Presentation</vt:lpstr>
      <vt:lpstr>PowerPoint Presentation</vt:lpstr>
      <vt:lpstr>Add Ideal Quantum Repeater</vt:lpstr>
      <vt:lpstr>PowerPoint Presentation</vt:lpstr>
      <vt:lpstr>PowerPoint Presentation</vt:lpstr>
      <vt:lpstr>Add Quantum Repeater – with errors</vt:lpstr>
      <vt:lpstr>PowerPoint Presentation</vt:lpstr>
      <vt:lpstr>PowerPoint Presentation</vt:lpstr>
      <vt:lpstr>Graphs for COW stage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for 3 stage</dc:title>
  <dc:creator>Karthick Anbalagan</dc:creator>
  <cp:lastModifiedBy>Karthick Anbalagan</cp:lastModifiedBy>
  <cp:revision>10</cp:revision>
  <dcterms:created xsi:type="dcterms:W3CDTF">2024-04-08T14:41:46Z</dcterms:created>
  <dcterms:modified xsi:type="dcterms:W3CDTF">2024-04-08T16:27:03Z</dcterms:modified>
</cp:coreProperties>
</file>