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8" r:id="rId3"/>
    <p:sldId id="259" r:id="rId4"/>
    <p:sldId id="260" r:id="rId5"/>
    <p:sldId id="261" r:id="rId6"/>
    <p:sldId id="268" r:id="rId7"/>
    <p:sldId id="266" r:id="rId8"/>
    <p:sldId id="282" r:id="rId9"/>
    <p:sldId id="267" r:id="rId10"/>
    <p:sldId id="284" r:id="rId11"/>
    <p:sldId id="269" r:id="rId12"/>
    <p:sldId id="263" r:id="rId13"/>
    <p:sldId id="277" r:id="rId14"/>
    <p:sldId id="278" r:id="rId15"/>
    <p:sldId id="279" r:id="rId16"/>
    <p:sldId id="281"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E01BC0-7807-535D-F8E6-030E0E4D4978}" v="1354" dt="2020-03-22T12:29:37.531"/>
    <p1510:client id="{22DE344D-8EE6-1385-5EA2-9AAFD4894544}" v="491" dt="2020-03-24T15:20:16.591"/>
    <p1510:client id="{25AF158B-30F6-19E6-B726-8E1ABED31A4C}" v="157" dt="2020-04-30T08:49:34.334"/>
    <p1510:client id="{2B18BFC3-FD98-14DC-D5F2-60ED56D87A48}" v="5" dt="2020-04-07T16:04:14.006"/>
    <p1510:client id="{2D923BA2-0848-BDC4-B83A-E28A31E9F834}" v="370" dt="2020-03-22T14:20:09.391"/>
    <p1510:client id="{37460118-CD1B-AA20-04BF-CE3617B5CFF2}" v="127" dt="2020-03-24T15:31:55.668"/>
    <p1510:client id="{41B076BA-5BDB-5783-7A91-3BC31291550F}" v="190" dt="2020-03-22T07:40:59.664"/>
    <p1510:client id="{52FD4E62-39EE-194F-94C8-A6E234A23130}" v="1204" dt="2020-03-22T12:25:27.697"/>
    <p1510:client id="{5F5B1FDE-2B9D-4E99-A8BE-5EA2C4D7DB67}" v="8" dt="2020-03-22T07:40:03.334"/>
    <p1510:client id="{5FDB019E-6286-6E1F-BC33-BF7D84F2EB84}" v="4" dt="2020-03-24T08:24:27.795"/>
    <p1510:client id="{79049CD9-AFF1-CFB8-6253-FC67E2653B43}" v="1150" dt="2020-03-23T17:07:47.208"/>
    <p1510:client id="{86E30892-0CAE-72B4-340C-793EA347427F}" v="1" dt="2020-03-24T10:33:40.558"/>
    <p1510:client id="{D54000F6-1083-2B67-0DC8-2794D039F627}" v="535" dt="2020-03-24T15:53:42.041"/>
    <p1510:client id="{D783D419-B9D9-51C5-9B43-E493CDAE18D1}" v="19" dt="2020-03-24T15:17:30.311"/>
    <p1510:client id="{DD5F7587-6577-EDE3-54A8-4576A0C6810F}" v="552" dt="2020-04-11T10:39:32.526"/>
    <p1510:client id="{F1FF1F7B-1F3F-549E-8B93-DA7C2CBF660C}" v="40" dt="2020-03-23T03:53:58.308"/>
    <p1510:client id="{FCAC1170-4E8F-E90C-004A-D0DCB66207E0}" v="20" dt="2020-03-22T10:53:20.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PUDI KUMAR KARTHICK#" userId="S::karthick006@e.ntu.edu.sg::78f0fb10-e877-48a3-b764-8f9895d0b222" providerId="AD" clId="Web-{D783D419-B9D9-51C5-9B43-E493CDAE18D1}"/>
    <pc:docChg chg="modSld">
      <pc:chgData name="#VEDAPUDI KUMAR KARTHICK#" userId="S::karthick006@e.ntu.edu.sg::78f0fb10-e877-48a3-b764-8f9895d0b222" providerId="AD" clId="Web-{D783D419-B9D9-51C5-9B43-E493CDAE18D1}" dt="2020-03-24T15:17:30.139" v="16" actId="20577"/>
      <pc:docMkLst>
        <pc:docMk/>
      </pc:docMkLst>
      <pc:sldChg chg="modSp">
        <pc:chgData name="#VEDAPUDI KUMAR KARTHICK#" userId="S::karthick006@e.ntu.edu.sg::78f0fb10-e877-48a3-b764-8f9895d0b222" providerId="AD" clId="Web-{D783D419-B9D9-51C5-9B43-E493CDAE18D1}" dt="2020-03-24T15:08:56.273" v="0" actId="1076"/>
        <pc:sldMkLst>
          <pc:docMk/>
          <pc:sldMk cId="3798932561" sldId="267"/>
        </pc:sldMkLst>
        <pc:picChg chg="mod">
          <ac:chgData name="#VEDAPUDI KUMAR KARTHICK#" userId="S::karthick006@e.ntu.edu.sg::78f0fb10-e877-48a3-b764-8f9895d0b222" providerId="AD" clId="Web-{D783D419-B9D9-51C5-9B43-E493CDAE18D1}" dt="2020-03-24T15:08:56.273" v="0" actId="1076"/>
          <ac:picMkLst>
            <pc:docMk/>
            <pc:sldMk cId="3798932561" sldId="267"/>
            <ac:picMk id="3074" creationId="{0CBEFE01-0F70-6E4B-A700-820DFACC1B20}"/>
          </ac:picMkLst>
        </pc:picChg>
      </pc:sldChg>
      <pc:sldChg chg="modSp">
        <pc:chgData name="#VEDAPUDI KUMAR KARTHICK#" userId="S::karthick006@e.ntu.edu.sg::78f0fb10-e877-48a3-b764-8f9895d0b222" providerId="AD" clId="Web-{D783D419-B9D9-51C5-9B43-E493CDAE18D1}" dt="2020-03-24T15:17:27.139" v="14" actId="20577"/>
        <pc:sldMkLst>
          <pc:docMk/>
          <pc:sldMk cId="2134688397" sldId="271"/>
        </pc:sldMkLst>
        <pc:spChg chg="mod">
          <ac:chgData name="#VEDAPUDI KUMAR KARTHICK#" userId="S::karthick006@e.ntu.edu.sg::78f0fb10-e877-48a3-b764-8f9895d0b222" providerId="AD" clId="Web-{D783D419-B9D9-51C5-9B43-E493CDAE18D1}" dt="2020-03-24T15:17:27.139" v="14" actId="20577"/>
          <ac:spMkLst>
            <pc:docMk/>
            <pc:sldMk cId="2134688397" sldId="271"/>
            <ac:spMk id="3" creationId="{85100686-61C9-494D-8D64-04E4F769CB74}"/>
          </ac:spMkLst>
        </pc:spChg>
      </pc:sldChg>
    </pc:docChg>
  </pc:docChgLst>
  <pc:docChgLst>
    <pc:chgData name="#MADHUKAR VATSALA#" userId="S::vatsala001@e.ntu.edu.sg::d36251e2-a4f7-4f5c-ba5d-c96471bca21d" providerId="AD" clId="Web-{DD5F7587-6577-EDE3-54A8-4576A0C6810F}"/>
    <pc:docChg chg="modSld">
      <pc:chgData name="#MADHUKAR VATSALA#" userId="S::vatsala001@e.ntu.edu.sg::d36251e2-a4f7-4f5c-ba5d-c96471bca21d" providerId="AD" clId="Web-{DD5F7587-6577-EDE3-54A8-4576A0C6810F}" dt="2020-04-11T10:39:32.261" v="546" actId="20577"/>
      <pc:docMkLst>
        <pc:docMk/>
      </pc:docMkLst>
      <pc:sldChg chg="modSp">
        <pc:chgData name="#MADHUKAR VATSALA#" userId="S::vatsala001@e.ntu.edu.sg::d36251e2-a4f7-4f5c-ba5d-c96471bca21d" providerId="AD" clId="Web-{DD5F7587-6577-EDE3-54A8-4576A0C6810F}" dt="2020-04-11T10:26:18.588" v="8" actId="20577"/>
        <pc:sldMkLst>
          <pc:docMk/>
          <pc:sldMk cId="2288198012" sldId="259"/>
        </pc:sldMkLst>
        <pc:spChg chg="mod">
          <ac:chgData name="#MADHUKAR VATSALA#" userId="S::vatsala001@e.ntu.edu.sg::d36251e2-a4f7-4f5c-ba5d-c96471bca21d" providerId="AD" clId="Web-{DD5F7587-6577-EDE3-54A8-4576A0C6810F}" dt="2020-04-11T10:26:18.588" v="8" actId="20577"/>
          <ac:spMkLst>
            <pc:docMk/>
            <pc:sldMk cId="2288198012" sldId="259"/>
            <ac:spMk id="3" creationId="{71A1C83D-B16E-4A5C-83C7-1B3E352485BA}"/>
          </ac:spMkLst>
        </pc:spChg>
      </pc:sldChg>
      <pc:sldChg chg="addSp modSp">
        <pc:chgData name="#MADHUKAR VATSALA#" userId="S::vatsala001@e.ntu.edu.sg::d36251e2-a4f7-4f5c-ba5d-c96471bca21d" providerId="AD" clId="Web-{DD5F7587-6577-EDE3-54A8-4576A0C6810F}" dt="2020-04-11T10:36:38.150" v="358" actId="20577"/>
        <pc:sldMkLst>
          <pc:docMk/>
          <pc:sldMk cId="2134688397" sldId="271"/>
        </pc:sldMkLst>
        <pc:spChg chg="mod">
          <ac:chgData name="#MADHUKAR VATSALA#" userId="S::vatsala001@e.ntu.edu.sg::d36251e2-a4f7-4f5c-ba5d-c96471bca21d" providerId="AD" clId="Web-{DD5F7587-6577-EDE3-54A8-4576A0C6810F}" dt="2020-04-11T10:33:18.166" v="185" actId="14100"/>
          <ac:spMkLst>
            <pc:docMk/>
            <pc:sldMk cId="2134688397" sldId="271"/>
            <ac:spMk id="3" creationId="{85100686-61C9-494D-8D64-04E4F769CB74}"/>
          </ac:spMkLst>
        </pc:spChg>
        <pc:spChg chg="add mod">
          <ac:chgData name="#MADHUKAR VATSALA#" userId="S::vatsala001@e.ntu.edu.sg::d36251e2-a4f7-4f5c-ba5d-c96471bca21d" providerId="AD" clId="Web-{DD5F7587-6577-EDE3-54A8-4576A0C6810F}" dt="2020-04-11T10:36:38.150" v="358" actId="20577"/>
          <ac:spMkLst>
            <pc:docMk/>
            <pc:sldMk cId="2134688397" sldId="271"/>
            <ac:spMk id="4" creationId="{3D507734-2E1D-42D2-A7C5-8B627D944112}"/>
          </ac:spMkLst>
        </pc:spChg>
      </pc:sldChg>
      <pc:sldChg chg="modSp">
        <pc:chgData name="#MADHUKAR VATSALA#" userId="S::vatsala001@e.ntu.edu.sg::d36251e2-a4f7-4f5c-ba5d-c96471bca21d" providerId="AD" clId="Web-{DD5F7587-6577-EDE3-54A8-4576A0C6810F}" dt="2020-04-11T10:39:32.245" v="545" actId="20577"/>
        <pc:sldMkLst>
          <pc:docMk/>
          <pc:sldMk cId="2883395591" sldId="272"/>
        </pc:sldMkLst>
        <pc:spChg chg="mod">
          <ac:chgData name="#MADHUKAR VATSALA#" userId="S::vatsala001@e.ntu.edu.sg::d36251e2-a4f7-4f5c-ba5d-c96471bca21d" providerId="AD" clId="Web-{DD5F7587-6577-EDE3-54A8-4576A0C6810F}" dt="2020-04-11T10:39:32.245" v="545" actId="20577"/>
          <ac:spMkLst>
            <pc:docMk/>
            <pc:sldMk cId="2883395591" sldId="272"/>
            <ac:spMk id="5" creationId="{2C29A7FD-6745-B14E-AF75-0A1EEB1ADC4D}"/>
          </ac:spMkLst>
        </pc:spChg>
      </pc:sldChg>
      <pc:sldChg chg="modSp">
        <pc:chgData name="#MADHUKAR VATSALA#" userId="S::vatsala001@e.ntu.edu.sg::d36251e2-a4f7-4f5c-ba5d-c96471bca21d" providerId="AD" clId="Web-{DD5F7587-6577-EDE3-54A8-4576A0C6810F}" dt="2020-04-11T10:26:49.792" v="20" actId="20577"/>
        <pc:sldMkLst>
          <pc:docMk/>
          <pc:sldMk cId="1584270766" sldId="276"/>
        </pc:sldMkLst>
        <pc:spChg chg="mod">
          <ac:chgData name="#MADHUKAR VATSALA#" userId="S::vatsala001@e.ntu.edu.sg::d36251e2-a4f7-4f5c-ba5d-c96471bca21d" providerId="AD" clId="Web-{DD5F7587-6577-EDE3-54A8-4576A0C6810F}" dt="2020-04-11T10:26:49.792" v="20" actId="20577"/>
          <ac:spMkLst>
            <pc:docMk/>
            <pc:sldMk cId="1584270766" sldId="276"/>
            <ac:spMk id="4" creationId="{C6C26D5C-5EDA-4FE0-95F4-28A78A7B4ED8}"/>
          </ac:spMkLst>
        </pc:spChg>
      </pc:sldChg>
    </pc:docChg>
  </pc:docChgLst>
  <pc:docChgLst>
    <pc:chgData name="#MADHUKAR VATSALA#" userId="S::vatsala001@e.ntu.edu.sg::d36251e2-a4f7-4f5c-ba5d-c96471bca21d" providerId="AD" clId="Web-{22DE344D-8EE6-1385-5EA2-9AAFD4894544}"/>
    <pc:docChg chg="modSld">
      <pc:chgData name="#MADHUKAR VATSALA#" userId="S::vatsala001@e.ntu.edu.sg::d36251e2-a4f7-4f5c-ba5d-c96471bca21d" providerId="AD" clId="Web-{22DE344D-8EE6-1385-5EA2-9AAFD4894544}" dt="2020-03-24T15:20:16.591" v="488" actId="20577"/>
      <pc:docMkLst>
        <pc:docMk/>
      </pc:docMkLst>
      <pc:sldChg chg="addSp modSp">
        <pc:chgData name="#MADHUKAR VATSALA#" userId="S::vatsala001@e.ntu.edu.sg::d36251e2-a4f7-4f5c-ba5d-c96471bca21d" providerId="AD" clId="Web-{22DE344D-8EE6-1385-5EA2-9AAFD4894544}" dt="2020-03-24T15:20:16.591" v="487" actId="20577"/>
        <pc:sldMkLst>
          <pc:docMk/>
          <pc:sldMk cId="2134688397" sldId="271"/>
        </pc:sldMkLst>
        <pc:spChg chg="add mod">
          <ac:chgData name="#MADHUKAR VATSALA#" userId="S::vatsala001@e.ntu.edu.sg::d36251e2-a4f7-4f5c-ba5d-c96471bca21d" providerId="AD" clId="Web-{22DE344D-8EE6-1385-5EA2-9AAFD4894544}" dt="2020-03-24T15:20:16.591" v="487" actId="20577"/>
          <ac:spMkLst>
            <pc:docMk/>
            <pc:sldMk cId="2134688397" sldId="271"/>
            <ac:spMk id="3" creationId="{85100686-61C9-494D-8D64-04E4F769CB74}"/>
          </ac:spMkLst>
        </pc:spChg>
      </pc:sldChg>
    </pc:docChg>
  </pc:docChgLst>
  <pc:docChgLst>
    <pc:chgData name="#VEDAPUDI KUMAR KARTHICK#" userId="S::karthick006@e.ntu.edu.sg::78f0fb10-e877-48a3-b764-8f9895d0b222" providerId="AD" clId="Web-{41B076BA-5BDB-5783-7A91-3BC31291550F}"/>
    <pc:docChg chg="addSld modSld">
      <pc:chgData name="#VEDAPUDI KUMAR KARTHICK#" userId="S::karthick006@e.ntu.edu.sg::78f0fb10-e877-48a3-b764-8f9895d0b222" providerId="AD" clId="Web-{41B076BA-5BDB-5783-7A91-3BC31291550F}" dt="2020-03-22T07:40:59.664" v="183"/>
      <pc:docMkLst>
        <pc:docMk/>
      </pc:docMkLst>
      <pc:sldChg chg="delSp modSp">
        <pc:chgData name="#VEDAPUDI KUMAR KARTHICK#" userId="S::karthick006@e.ntu.edu.sg::78f0fb10-e877-48a3-b764-8f9895d0b222" providerId="AD" clId="Web-{41B076BA-5BDB-5783-7A91-3BC31291550F}" dt="2020-03-22T07:40:59.664" v="183"/>
        <pc:sldMkLst>
          <pc:docMk/>
          <pc:sldMk cId="109857222" sldId="256"/>
        </pc:sldMkLst>
        <pc:spChg chg="mod">
          <ac:chgData name="#VEDAPUDI KUMAR KARTHICK#" userId="S::karthick006@e.ntu.edu.sg::78f0fb10-e877-48a3-b764-8f9895d0b222" providerId="AD" clId="Web-{41B076BA-5BDB-5783-7A91-3BC31291550F}" dt="2020-03-22T07:40:51.852" v="181" actId="20577"/>
          <ac:spMkLst>
            <pc:docMk/>
            <pc:sldMk cId="109857222" sldId="256"/>
            <ac:spMk id="2" creationId="{00000000-0000-0000-0000-000000000000}"/>
          </ac:spMkLst>
        </pc:spChg>
        <pc:spChg chg="del">
          <ac:chgData name="#VEDAPUDI KUMAR KARTHICK#" userId="S::karthick006@e.ntu.edu.sg::78f0fb10-e877-48a3-b764-8f9895d0b222" providerId="AD" clId="Web-{41B076BA-5BDB-5783-7A91-3BC31291550F}" dt="2020-03-22T07:40:59.664" v="183"/>
          <ac:spMkLst>
            <pc:docMk/>
            <pc:sldMk cId="109857222" sldId="256"/>
            <ac:spMk id="3" creationId="{00000000-0000-0000-0000-000000000000}"/>
          </ac:spMkLst>
        </pc:spChg>
      </pc:sldChg>
      <pc:sldChg chg="modSp new">
        <pc:chgData name="#VEDAPUDI KUMAR KARTHICK#" userId="S::karthick006@e.ntu.edu.sg::78f0fb10-e877-48a3-b764-8f9895d0b222" providerId="AD" clId="Web-{41B076BA-5BDB-5783-7A91-3BC31291550F}" dt="2020-03-22T07:30:38.489" v="7" actId="20577"/>
        <pc:sldMkLst>
          <pc:docMk/>
          <pc:sldMk cId="2288198012" sldId="259"/>
        </pc:sldMkLst>
        <pc:spChg chg="mod">
          <ac:chgData name="#VEDAPUDI KUMAR KARTHICK#" userId="S::karthick006@e.ntu.edu.sg::78f0fb10-e877-48a3-b764-8f9895d0b222" providerId="AD" clId="Web-{41B076BA-5BDB-5783-7A91-3BC31291550F}" dt="2020-03-22T07:30:38.489" v="7" actId="20577"/>
          <ac:spMkLst>
            <pc:docMk/>
            <pc:sldMk cId="2288198012" sldId="259"/>
            <ac:spMk id="2" creationId="{B8A6E248-CDD4-4B26-AE8F-5A6F8D967AD5}"/>
          </ac:spMkLst>
        </pc:spChg>
      </pc:sldChg>
      <pc:sldChg chg="modSp new">
        <pc:chgData name="#VEDAPUDI KUMAR KARTHICK#" userId="S::karthick006@e.ntu.edu.sg::78f0fb10-e877-48a3-b764-8f9895d0b222" providerId="AD" clId="Web-{41B076BA-5BDB-5783-7A91-3BC31291550F}" dt="2020-03-22T07:31:57.443" v="15" actId="20577"/>
        <pc:sldMkLst>
          <pc:docMk/>
          <pc:sldMk cId="2484227082" sldId="260"/>
        </pc:sldMkLst>
        <pc:spChg chg="mod">
          <ac:chgData name="#VEDAPUDI KUMAR KARTHICK#" userId="S::karthick006@e.ntu.edu.sg::78f0fb10-e877-48a3-b764-8f9895d0b222" providerId="AD" clId="Web-{41B076BA-5BDB-5783-7A91-3BC31291550F}" dt="2020-03-22T07:31:57.443" v="15" actId="20577"/>
          <ac:spMkLst>
            <pc:docMk/>
            <pc:sldMk cId="2484227082" sldId="260"/>
            <ac:spMk id="2" creationId="{EC41E524-4DA6-4984-90B2-D277C504406A}"/>
          </ac:spMkLst>
        </pc:spChg>
      </pc:sldChg>
      <pc:sldChg chg="addSp delSp modSp new">
        <pc:chgData name="#VEDAPUDI KUMAR KARTHICK#" userId="S::karthick006@e.ntu.edu.sg::78f0fb10-e877-48a3-b764-8f9895d0b222" providerId="AD" clId="Web-{41B076BA-5BDB-5783-7A91-3BC31291550F}" dt="2020-03-22T07:35:24.881" v="104" actId="14100"/>
        <pc:sldMkLst>
          <pc:docMk/>
          <pc:sldMk cId="4156823145" sldId="261"/>
        </pc:sldMkLst>
        <pc:spChg chg="mod">
          <ac:chgData name="#VEDAPUDI KUMAR KARTHICK#" userId="S::karthick006@e.ntu.edu.sg::78f0fb10-e877-48a3-b764-8f9895d0b222" providerId="AD" clId="Web-{41B076BA-5BDB-5783-7A91-3BC31291550F}" dt="2020-03-22T07:35:11.272" v="101" actId="14100"/>
          <ac:spMkLst>
            <pc:docMk/>
            <pc:sldMk cId="4156823145" sldId="261"/>
            <ac:spMk id="2" creationId="{02799C12-561F-44D8-A9FB-766339C7F0B4}"/>
          </ac:spMkLst>
        </pc:spChg>
        <pc:spChg chg="add del mod">
          <ac:chgData name="#VEDAPUDI KUMAR KARTHICK#" userId="S::karthick006@e.ntu.edu.sg::78f0fb10-e877-48a3-b764-8f9895d0b222" providerId="AD" clId="Web-{41B076BA-5BDB-5783-7A91-3BC31291550F}" dt="2020-03-22T07:35:24.881" v="104" actId="14100"/>
          <ac:spMkLst>
            <pc:docMk/>
            <pc:sldMk cId="4156823145" sldId="261"/>
            <ac:spMk id="3" creationId="{F34A9730-47EE-4C65-A7B5-E8578B162711}"/>
          </ac:spMkLst>
        </pc:spChg>
        <pc:graphicFrameChg chg="add del mod ord modGraphic">
          <ac:chgData name="#VEDAPUDI KUMAR KARTHICK#" userId="S::karthick006@e.ntu.edu.sg::78f0fb10-e877-48a3-b764-8f9895d0b222" providerId="AD" clId="Web-{41B076BA-5BDB-5783-7A91-3BC31291550F}" dt="2020-03-22T07:35:19.772" v="103"/>
          <ac:graphicFrameMkLst>
            <pc:docMk/>
            <pc:sldMk cId="4156823145" sldId="261"/>
            <ac:graphicFrameMk id="4" creationId="{E7638EFF-1597-4382-B1DB-C5961F72FB70}"/>
          </ac:graphicFrameMkLst>
        </pc:graphicFrameChg>
      </pc:sldChg>
      <pc:sldChg chg="modSp new">
        <pc:chgData name="#VEDAPUDI KUMAR KARTHICK#" userId="S::karthick006@e.ntu.edu.sg::78f0fb10-e877-48a3-b764-8f9895d0b222" providerId="AD" clId="Web-{41B076BA-5BDB-5783-7A91-3BC31291550F}" dt="2020-03-22T07:35:06.241" v="100" actId="14100"/>
        <pc:sldMkLst>
          <pc:docMk/>
          <pc:sldMk cId="3535315868" sldId="262"/>
        </pc:sldMkLst>
        <pc:spChg chg="mod">
          <ac:chgData name="#VEDAPUDI KUMAR KARTHICK#" userId="S::karthick006@e.ntu.edu.sg::78f0fb10-e877-48a3-b764-8f9895d0b222" providerId="AD" clId="Web-{41B076BA-5BDB-5783-7A91-3BC31291550F}" dt="2020-03-22T07:35:02.694" v="99" actId="14100"/>
          <ac:spMkLst>
            <pc:docMk/>
            <pc:sldMk cId="3535315868" sldId="262"/>
            <ac:spMk id="2" creationId="{30FE1ECE-7DB0-4139-AE4C-032C581E0BFC}"/>
          </ac:spMkLst>
        </pc:spChg>
        <pc:spChg chg="mod">
          <ac:chgData name="#VEDAPUDI KUMAR KARTHICK#" userId="S::karthick006@e.ntu.edu.sg::78f0fb10-e877-48a3-b764-8f9895d0b222" providerId="AD" clId="Web-{41B076BA-5BDB-5783-7A91-3BC31291550F}" dt="2020-03-22T07:35:06.241" v="100" actId="14100"/>
          <ac:spMkLst>
            <pc:docMk/>
            <pc:sldMk cId="3535315868" sldId="262"/>
            <ac:spMk id="3" creationId="{4A69B904-4643-4669-AD3A-6B1A3128E4ED}"/>
          </ac:spMkLst>
        </pc:spChg>
      </pc:sldChg>
      <pc:sldChg chg="modSp new">
        <pc:chgData name="#VEDAPUDI KUMAR KARTHICK#" userId="S::karthick006@e.ntu.edu.sg::78f0fb10-e877-48a3-b764-8f9895d0b222" providerId="AD" clId="Web-{41B076BA-5BDB-5783-7A91-3BC31291550F}" dt="2020-03-22T07:34:57.477" v="98" actId="14100"/>
        <pc:sldMkLst>
          <pc:docMk/>
          <pc:sldMk cId="2482685322" sldId="263"/>
        </pc:sldMkLst>
        <pc:spChg chg="mod">
          <ac:chgData name="#VEDAPUDI KUMAR KARTHICK#" userId="S::karthick006@e.ntu.edu.sg::78f0fb10-e877-48a3-b764-8f9895d0b222" providerId="AD" clId="Web-{41B076BA-5BDB-5783-7A91-3BC31291550F}" dt="2020-03-22T07:34:57.477" v="98" actId="14100"/>
          <ac:spMkLst>
            <pc:docMk/>
            <pc:sldMk cId="2482685322" sldId="263"/>
            <ac:spMk id="2" creationId="{D084C265-77D0-4BE6-B912-CDDFCA009171}"/>
          </ac:spMkLst>
        </pc:spChg>
        <pc:spChg chg="mod">
          <ac:chgData name="#VEDAPUDI KUMAR KARTHICK#" userId="S::karthick006@e.ntu.edu.sg::78f0fb10-e877-48a3-b764-8f9895d0b222" providerId="AD" clId="Web-{41B076BA-5BDB-5783-7A91-3BC31291550F}" dt="2020-03-22T07:34:50.538" v="96" actId="14100"/>
          <ac:spMkLst>
            <pc:docMk/>
            <pc:sldMk cId="2482685322" sldId="263"/>
            <ac:spMk id="3" creationId="{3406EA91-AE8E-4E3B-952C-02B2193C7ADA}"/>
          </ac:spMkLst>
        </pc:spChg>
      </pc:sldChg>
      <pc:sldChg chg="modSp new">
        <pc:chgData name="#VEDAPUDI KUMAR KARTHICK#" userId="S::karthick006@e.ntu.edu.sg::78f0fb10-e877-48a3-b764-8f9895d0b222" providerId="AD" clId="Web-{41B076BA-5BDB-5783-7A91-3BC31291550F}" dt="2020-03-22T07:34:43.225" v="95" actId="14100"/>
        <pc:sldMkLst>
          <pc:docMk/>
          <pc:sldMk cId="899280431" sldId="264"/>
        </pc:sldMkLst>
        <pc:spChg chg="mod">
          <ac:chgData name="#VEDAPUDI KUMAR KARTHICK#" userId="S::karthick006@e.ntu.edu.sg::78f0fb10-e877-48a3-b764-8f9895d0b222" providerId="AD" clId="Web-{41B076BA-5BDB-5783-7A91-3BC31291550F}" dt="2020-03-22T07:34:09.944" v="84" actId="20577"/>
          <ac:spMkLst>
            <pc:docMk/>
            <pc:sldMk cId="899280431" sldId="264"/>
            <ac:spMk id="2" creationId="{DE9B89C5-5DA9-47CC-BA7B-ADBB6CB67650}"/>
          </ac:spMkLst>
        </pc:spChg>
        <pc:spChg chg="mod">
          <ac:chgData name="#VEDAPUDI KUMAR KARTHICK#" userId="S::karthick006@e.ntu.edu.sg::78f0fb10-e877-48a3-b764-8f9895d0b222" providerId="AD" clId="Web-{41B076BA-5BDB-5783-7A91-3BC31291550F}" dt="2020-03-22T07:34:43.225" v="95" actId="14100"/>
          <ac:spMkLst>
            <pc:docMk/>
            <pc:sldMk cId="899280431" sldId="264"/>
            <ac:spMk id="3" creationId="{961313EF-7345-4C89-8C45-E6BCFF95F624}"/>
          </ac:spMkLst>
        </pc:spChg>
      </pc:sldChg>
      <pc:sldChg chg="modSp new">
        <pc:chgData name="#VEDAPUDI KUMAR KARTHICK#" userId="S::karthick006@e.ntu.edu.sg::78f0fb10-e877-48a3-b764-8f9895d0b222" providerId="AD" clId="Web-{41B076BA-5BDB-5783-7A91-3BC31291550F}" dt="2020-03-22T07:34:37.194" v="94" actId="14100"/>
        <pc:sldMkLst>
          <pc:docMk/>
          <pc:sldMk cId="2733176047" sldId="265"/>
        </pc:sldMkLst>
        <pc:spChg chg="mod">
          <ac:chgData name="#VEDAPUDI KUMAR KARTHICK#" userId="S::karthick006@e.ntu.edu.sg::78f0fb10-e877-48a3-b764-8f9895d0b222" providerId="AD" clId="Web-{41B076BA-5BDB-5783-7A91-3BC31291550F}" dt="2020-03-22T07:34:32.741" v="93" actId="14100"/>
          <ac:spMkLst>
            <pc:docMk/>
            <pc:sldMk cId="2733176047" sldId="265"/>
            <ac:spMk id="2" creationId="{19A6DF88-845C-4599-867B-D065BAE67D93}"/>
          </ac:spMkLst>
        </pc:spChg>
        <pc:spChg chg="mod">
          <ac:chgData name="#VEDAPUDI KUMAR KARTHICK#" userId="S::karthick006@e.ntu.edu.sg::78f0fb10-e877-48a3-b764-8f9895d0b222" providerId="AD" clId="Web-{41B076BA-5BDB-5783-7A91-3BC31291550F}" dt="2020-03-22T07:34:37.194" v="94" actId="14100"/>
          <ac:spMkLst>
            <pc:docMk/>
            <pc:sldMk cId="2733176047" sldId="265"/>
            <ac:spMk id="3" creationId="{893044F7-A69D-40F7-8F97-E6A6DBD7B76B}"/>
          </ac:spMkLst>
        </pc:spChg>
      </pc:sldChg>
    </pc:docChg>
  </pc:docChgLst>
  <pc:docChgLst>
    <pc:chgData name="#GUPTA SWATI#" userId="S::swati007@e.ntu.edu.sg::9886d64b-36f9-481b-a169-6041f689c443" providerId="AD" clId="Web-{D54000F6-1083-2B67-0DC8-2794D039F627}"/>
    <pc:docChg chg="modSld">
      <pc:chgData name="#GUPTA SWATI#" userId="S::swati007@e.ntu.edu.sg::9886d64b-36f9-481b-a169-6041f689c443" providerId="AD" clId="Web-{D54000F6-1083-2B67-0DC8-2794D039F627}" dt="2020-03-24T15:53:42.041" v="543" actId="14100"/>
      <pc:docMkLst>
        <pc:docMk/>
      </pc:docMkLst>
      <pc:sldChg chg="modSp">
        <pc:chgData name="#GUPTA SWATI#" userId="S::swati007@e.ntu.edu.sg::9886d64b-36f9-481b-a169-6041f689c443" providerId="AD" clId="Web-{D54000F6-1083-2B67-0DC8-2794D039F627}" dt="2020-03-24T15:46:02.082" v="450" actId="20577"/>
        <pc:sldMkLst>
          <pc:docMk/>
          <pc:sldMk cId="2883395591" sldId="272"/>
        </pc:sldMkLst>
        <pc:spChg chg="mod">
          <ac:chgData name="#GUPTA SWATI#" userId="S::swati007@e.ntu.edu.sg::9886d64b-36f9-481b-a169-6041f689c443" providerId="AD" clId="Web-{D54000F6-1083-2B67-0DC8-2794D039F627}" dt="2020-03-24T15:46:02.082" v="450" actId="20577"/>
          <ac:spMkLst>
            <pc:docMk/>
            <pc:sldMk cId="2883395591" sldId="272"/>
            <ac:spMk id="5" creationId="{2C29A7FD-6745-B14E-AF75-0A1EEB1ADC4D}"/>
          </ac:spMkLst>
        </pc:spChg>
      </pc:sldChg>
      <pc:sldChg chg="modSp">
        <pc:chgData name="#GUPTA SWATI#" userId="S::swati007@e.ntu.edu.sg::9886d64b-36f9-481b-a169-6041f689c443" providerId="AD" clId="Web-{D54000F6-1083-2B67-0DC8-2794D039F627}" dt="2020-03-24T15:53:42.041" v="543" actId="14100"/>
        <pc:sldMkLst>
          <pc:docMk/>
          <pc:sldMk cId="3915075261" sldId="274"/>
        </pc:sldMkLst>
        <pc:spChg chg="mod">
          <ac:chgData name="#GUPTA SWATI#" userId="S::swati007@e.ntu.edu.sg::9886d64b-36f9-481b-a169-6041f689c443" providerId="AD" clId="Web-{D54000F6-1083-2B67-0DC8-2794D039F627}" dt="2020-03-24T15:53:42.041" v="543" actId="14100"/>
          <ac:spMkLst>
            <pc:docMk/>
            <pc:sldMk cId="3915075261" sldId="274"/>
            <ac:spMk id="2" creationId="{1564166E-D369-482D-A195-872E990CBA36}"/>
          </ac:spMkLst>
        </pc:spChg>
        <pc:spChg chg="mod">
          <ac:chgData name="#GUPTA SWATI#" userId="S::swati007@e.ntu.edu.sg::9886d64b-36f9-481b-a169-6041f689c443" providerId="AD" clId="Web-{D54000F6-1083-2B67-0DC8-2794D039F627}" dt="2020-03-24T15:47:32.755" v="460" actId="20577"/>
          <ac:spMkLst>
            <pc:docMk/>
            <pc:sldMk cId="3915075261" sldId="274"/>
            <ac:spMk id="4" creationId="{E0002AEE-10E6-4AC7-A104-BD9F7C2B06D4}"/>
          </ac:spMkLst>
        </pc:spChg>
      </pc:sldChg>
      <pc:sldChg chg="addSp delSp modSp">
        <pc:chgData name="#GUPTA SWATI#" userId="S::swati007@e.ntu.edu.sg::9886d64b-36f9-481b-a169-6041f689c443" providerId="AD" clId="Web-{D54000F6-1083-2B67-0DC8-2794D039F627}" dt="2020-03-24T15:39:19.204" v="393" actId="20577"/>
        <pc:sldMkLst>
          <pc:docMk/>
          <pc:sldMk cId="3825346000" sldId="275"/>
        </pc:sldMkLst>
        <pc:spChg chg="mod">
          <ac:chgData name="#GUPTA SWATI#" userId="S::swati007@e.ntu.edu.sg::9886d64b-36f9-481b-a169-6041f689c443" providerId="AD" clId="Web-{D54000F6-1083-2B67-0DC8-2794D039F627}" dt="2020-03-24T15:25:40.729" v="217" actId="1076"/>
          <ac:spMkLst>
            <pc:docMk/>
            <pc:sldMk cId="3825346000" sldId="275"/>
            <ac:spMk id="2" creationId="{8C73C1EB-DFBA-41CB-9DF6-03535EC40658}"/>
          </ac:spMkLst>
        </pc:spChg>
        <pc:spChg chg="mod">
          <ac:chgData name="#GUPTA SWATI#" userId="S::swati007@e.ntu.edu.sg::9886d64b-36f9-481b-a169-6041f689c443" providerId="AD" clId="Web-{D54000F6-1083-2B67-0DC8-2794D039F627}" dt="2020-03-24T15:28:12.808" v="237" actId="14100"/>
          <ac:spMkLst>
            <pc:docMk/>
            <pc:sldMk cId="3825346000" sldId="275"/>
            <ac:spMk id="3" creationId="{C73CB555-E833-42F9-AA9B-BCDF757499C8}"/>
          </ac:spMkLst>
        </pc:spChg>
        <pc:spChg chg="mod">
          <ac:chgData name="#GUPTA SWATI#" userId="S::swati007@e.ntu.edu.sg::9886d64b-36f9-481b-a169-6041f689c443" providerId="AD" clId="Web-{D54000F6-1083-2B67-0DC8-2794D039F627}" dt="2020-03-24T15:25:57.322" v="219" actId="1076"/>
          <ac:spMkLst>
            <pc:docMk/>
            <pc:sldMk cId="3825346000" sldId="275"/>
            <ac:spMk id="4" creationId="{C3BD6CE6-B533-41AE-BEBC-F124123E76EA}"/>
          </ac:spMkLst>
        </pc:spChg>
        <pc:graphicFrameChg chg="add del mod modGraphic">
          <ac:chgData name="#GUPTA SWATI#" userId="S::swati007@e.ntu.edu.sg::9886d64b-36f9-481b-a169-6041f689c443" providerId="AD" clId="Web-{D54000F6-1083-2B67-0DC8-2794D039F627}" dt="2020-03-24T15:24:59.181" v="214"/>
          <ac:graphicFrameMkLst>
            <pc:docMk/>
            <pc:sldMk cId="3825346000" sldId="275"/>
            <ac:graphicFrameMk id="6" creationId="{75001962-A830-49AA-A8DF-87313C9C2656}"/>
          </ac:graphicFrameMkLst>
        </pc:graphicFrameChg>
        <pc:graphicFrameChg chg="add mod modGraphic">
          <ac:chgData name="#GUPTA SWATI#" userId="S::swati007@e.ntu.edu.sg::9886d64b-36f9-481b-a169-6041f689c443" providerId="AD" clId="Web-{D54000F6-1083-2B67-0DC8-2794D039F627}" dt="2020-03-24T15:39:19.204" v="393" actId="20577"/>
          <ac:graphicFrameMkLst>
            <pc:docMk/>
            <pc:sldMk cId="3825346000" sldId="275"/>
            <ac:graphicFrameMk id="1115" creationId="{D6ECA066-465C-43F2-95EC-E693FD45F2AE}"/>
          </ac:graphicFrameMkLst>
        </pc:graphicFrameChg>
      </pc:sldChg>
      <pc:sldChg chg="modSp">
        <pc:chgData name="#GUPTA SWATI#" userId="S::swati007@e.ntu.edu.sg::9886d64b-36f9-481b-a169-6041f689c443" providerId="AD" clId="Web-{D54000F6-1083-2B67-0DC8-2794D039F627}" dt="2020-03-24T15:50:58.694" v="465" actId="20577"/>
        <pc:sldMkLst>
          <pc:docMk/>
          <pc:sldMk cId="1584270766" sldId="276"/>
        </pc:sldMkLst>
        <pc:spChg chg="mod">
          <ac:chgData name="#GUPTA SWATI#" userId="S::swati007@e.ntu.edu.sg::9886d64b-36f9-481b-a169-6041f689c443" providerId="AD" clId="Web-{D54000F6-1083-2B67-0DC8-2794D039F627}" dt="2020-03-24T15:50:58.694" v="465" actId="20577"/>
          <ac:spMkLst>
            <pc:docMk/>
            <pc:sldMk cId="1584270766" sldId="276"/>
            <ac:spMk id="4" creationId="{C6C26D5C-5EDA-4FE0-95F4-28A78A7B4ED8}"/>
          </ac:spMkLst>
        </pc:spChg>
      </pc:sldChg>
    </pc:docChg>
  </pc:docChgLst>
  <pc:docChgLst>
    <pc:chgData name="#GUPTA SWATI#" userId="S::swati007@e.ntu.edu.sg::9886d64b-36f9-481b-a169-6041f689c443" providerId="AD" clId="Web-{2D923BA2-0848-BDC4-B83A-E28A31E9F834}"/>
    <pc:docChg chg="addSld delSld modSld sldOrd">
      <pc:chgData name="#GUPTA SWATI#" userId="S::swati007@e.ntu.edu.sg::9886d64b-36f9-481b-a169-6041f689c443" providerId="AD" clId="Web-{2D923BA2-0848-BDC4-B83A-E28A31E9F834}" dt="2020-03-22T14:20:09.391" v="360" actId="20577"/>
      <pc:docMkLst>
        <pc:docMk/>
      </pc:docMkLst>
      <pc:sldChg chg="ord">
        <pc:chgData name="#GUPTA SWATI#" userId="S::swati007@e.ntu.edu.sg::9886d64b-36f9-481b-a169-6041f689c443" providerId="AD" clId="Web-{2D923BA2-0848-BDC4-B83A-E28A31E9F834}" dt="2020-03-22T13:24:32.541" v="8"/>
        <pc:sldMkLst>
          <pc:docMk/>
          <pc:sldMk cId="2134688397" sldId="271"/>
        </pc:sldMkLst>
      </pc:sldChg>
      <pc:sldChg chg="addSp delSp modSp add del replId">
        <pc:chgData name="#GUPTA SWATI#" userId="S::swati007@e.ntu.edu.sg::9886d64b-36f9-481b-a169-6041f689c443" providerId="AD" clId="Web-{2D923BA2-0848-BDC4-B83A-E28A31E9F834}" dt="2020-03-22T13:24:08.025" v="6"/>
        <pc:sldMkLst>
          <pc:docMk/>
          <pc:sldMk cId="539052783" sldId="274"/>
        </pc:sldMkLst>
        <pc:spChg chg="add del mod">
          <ac:chgData name="#GUPTA SWATI#" userId="S::swati007@e.ntu.edu.sg::9886d64b-36f9-481b-a169-6041f689c443" providerId="AD" clId="Web-{2D923BA2-0848-BDC4-B83A-E28A31E9F834}" dt="2020-03-22T13:23:22.603" v="3"/>
          <ac:spMkLst>
            <pc:docMk/>
            <pc:sldMk cId="539052783" sldId="274"/>
            <ac:spMk id="3" creationId="{44BDAFDA-FDF1-410E-A094-CEC6550F1E86}"/>
          </ac:spMkLst>
        </pc:spChg>
        <pc:spChg chg="add mod">
          <ac:chgData name="#GUPTA SWATI#" userId="S::swati007@e.ntu.edu.sg::9886d64b-36f9-481b-a169-6041f689c443" providerId="AD" clId="Web-{2D923BA2-0848-BDC4-B83A-E28A31E9F834}" dt="2020-03-22T13:23:30.353" v="4"/>
          <ac:spMkLst>
            <pc:docMk/>
            <pc:sldMk cId="539052783" sldId="274"/>
            <ac:spMk id="6" creationId="{F5481BFF-7DAA-4B41-A669-1A0A92887DA3}"/>
          </ac:spMkLst>
        </pc:spChg>
        <pc:picChg chg="add del">
          <ac:chgData name="#GUPTA SWATI#" userId="S::swati007@e.ntu.edu.sg::9886d64b-36f9-481b-a169-6041f689c443" providerId="AD" clId="Web-{2D923BA2-0848-BDC4-B83A-E28A31E9F834}" dt="2020-03-22T13:23:30.353" v="4"/>
          <ac:picMkLst>
            <pc:docMk/>
            <pc:sldMk cId="539052783" sldId="274"/>
            <ac:picMk id="4" creationId="{C5952CC7-10B2-4420-B7BC-1A1673C31FB7}"/>
          </ac:picMkLst>
        </pc:picChg>
      </pc:sldChg>
      <pc:sldChg chg="addSp delSp modSp new">
        <pc:chgData name="#GUPTA SWATI#" userId="S::swati007@e.ntu.edu.sg::9886d64b-36f9-481b-a169-6041f689c443" providerId="AD" clId="Web-{2D923BA2-0848-BDC4-B83A-E28A31E9F834}" dt="2020-03-22T13:59:06.117" v="283" actId="14100"/>
        <pc:sldMkLst>
          <pc:docMk/>
          <pc:sldMk cId="3915075261" sldId="274"/>
        </pc:sldMkLst>
        <pc:spChg chg="mod">
          <ac:chgData name="#GUPTA SWATI#" userId="S::swati007@e.ntu.edu.sg::9886d64b-36f9-481b-a169-6041f689c443" providerId="AD" clId="Web-{2D923BA2-0848-BDC4-B83A-E28A31E9F834}" dt="2020-03-22T13:28:34.433" v="145" actId="14100"/>
          <ac:spMkLst>
            <pc:docMk/>
            <pc:sldMk cId="3915075261" sldId="274"/>
            <ac:spMk id="2" creationId="{1564166E-D369-482D-A195-872E990CBA36}"/>
          </ac:spMkLst>
        </pc:spChg>
        <pc:spChg chg="add del">
          <ac:chgData name="#GUPTA SWATI#" userId="S::swati007@e.ntu.edu.sg::9886d64b-36f9-481b-a169-6041f689c443" providerId="AD" clId="Web-{2D923BA2-0848-BDC4-B83A-E28A31E9F834}" dt="2020-03-22T13:27:35.120" v="135"/>
          <ac:spMkLst>
            <pc:docMk/>
            <pc:sldMk cId="3915075261" sldId="274"/>
            <ac:spMk id="3" creationId="{10AFDAAF-D43C-4A93-BFEC-123AE174B48E}"/>
          </ac:spMkLst>
        </pc:spChg>
        <pc:spChg chg="mod">
          <ac:chgData name="#GUPTA SWATI#" userId="S::swati007@e.ntu.edu.sg::9886d64b-36f9-481b-a169-6041f689c443" providerId="AD" clId="Web-{2D923BA2-0848-BDC4-B83A-E28A31E9F834}" dt="2020-03-22T13:59:06.117" v="283" actId="14100"/>
          <ac:spMkLst>
            <pc:docMk/>
            <pc:sldMk cId="3915075261" sldId="274"/>
            <ac:spMk id="4" creationId="{E0002AEE-10E6-4AC7-A104-BD9F7C2B06D4}"/>
          </ac:spMkLst>
        </pc:spChg>
        <pc:graphicFrameChg chg="add del mod ord modGraphic">
          <ac:chgData name="#GUPTA SWATI#" userId="S::swati007@e.ntu.edu.sg::9886d64b-36f9-481b-a169-6041f689c443" providerId="AD" clId="Web-{2D923BA2-0848-BDC4-B83A-E28A31E9F834}" dt="2020-03-22T13:27:31.042" v="134"/>
          <ac:graphicFrameMkLst>
            <pc:docMk/>
            <pc:sldMk cId="3915075261" sldId="274"/>
            <ac:graphicFrameMk id="7" creationId="{DE02C8B3-6EB7-4430-9A0E-A3B805B1ECF9}"/>
          </ac:graphicFrameMkLst>
        </pc:graphicFrameChg>
        <pc:picChg chg="add del mod ord">
          <ac:chgData name="#GUPTA SWATI#" userId="S::swati007@e.ntu.edu.sg::9886d64b-36f9-481b-a169-6041f689c443" providerId="AD" clId="Web-{2D923BA2-0848-BDC4-B83A-E28A31E9F834}" dt="2020-03-22T13:27:17.464" v="132"/>
          <ac:picMkLst>
            <pc:docMk/>
            <pc:sldMk cId="3915075261" sldId="274"/>
            <ac:picMk id="5" creationId="{409A7080-223C-454B-83A3-A1BDB420F9C6}"/>
          </ac:picMkLst>
        </pc:picChg>
        <pc:picChg chg="add mod ord">
          <ac:chgData name="#GUPTA SWATI#" userId="S::swati007@e.ntu.edu.sg::9886d64b-36f9-481b-a169-6041f689c443" providerId="AD" clId="Web-{2D923BA2-0848-BDC4-B83A-E28A31E9F834}" dt="2020-03-22T13:31:16.028" v="150" actId="14100"/>
          <ac:picMkLst>
            <pc:docMk/>
            <pc:sldMk cId="3915075261" sldId="274"/>
            <ac:picMk id="15" creationId="{A9946003-67C0-43E9-B189-DEA19F504055}"/>
          </ac:picMkLst>
        </pc:picChg>
      </pc:sldChg>
      <pc:sldChg chg="add del replId">
        <pc:chgData name="#GUPTA SWATI#" userId="S::swati007@e.ntu.edu.sg::9886d64b-36f9-481b-a169-6041f689c443" providerId="AD" clId="Web-{2D923BA2-0848-BDC4-B83A-E28A31E9F834}" dt="2020-03-22T13:23:34.196" v="5"/>
        <pc:sldMkLst>
          <pc:docMk/>
          <pc:sldMk cId="1787731782" sldId="275"/>
        </pc:sldMkLst>
      </pc:sldChg>
      <pc:sldChg chg="modSp new">
        <pc:chgData name="#GUPTA SWATI#" userId="S::swati007@e.ntu.edu.sg::9886d64b-36f9-481b-a169-6041f689c443" providerId="AD" clId="Web-{2D923BA2-0848-BDC4-B83A-E28A31E9F834}" dt="2020-03-22T13:38:21.704" v="276" actId="20577"/>
        <pc:sldMkLst>
          <pc:docMk/>
          <pc:sldMk cId="3825346000" sldId="275"/>
        </pc:sldMkLst>
        <pc:spChg chg="mod">
          <ac:chgData name="#GUPTA SWATI#" userId="S::swati007@e.ntu.edu.sg::9886d64b-36f9-481b-a169-6041f689c443" providerId="AD" clId="Web-{2D923BA2-0848-BDC4-B83A-E28A31E9F834}" dt="2020-03-22T13:37:11.469" v="254" actId="14100"/>
          <ac:spMkLst>
            <pc:docMk/>
            <pc:sldMk cId="3825346000" sldId="275"/>
            <ac:spMk id="2" creationId="{8C73C1EB-DFBA-41CB-9DF6-03535EC40658}"/>
          </ac:spMkLst>
        </pc:spChg>
        <pc:spChg chg="mod">
          <ac:chgData name="#GUPTA SWATI#" userId="S::swati007@e.ntu.edu.sg::9886d64b-36f9-481b-a169-6041f689c443" providerId="AD" clId="Web-{2D923BA2-0848-BDC4-B83A-E28A31E9F834}" dt="2020-03-22T13:38:21.704" v="276" actId="20577"/>
          <ac:spMkLst>
            <pc:docMk/>
            <pc:sldMk cId="3825346000" sldId="275"/>
            <ac:spMk id="3" creationId="{C73CB555-E833-42F9-AA9B-BCDF757499C8}"/>
          </ac:spMkLst>
        </pc:spChg>
        <pc:spChg chg="mod">
          <ac:chgData name="#GUPTA SWATI#" userId="S::swati007@e.ntu.edu.sg::9886d64b-36f9-481b-a169-6041f689c443" providerId="AD" clId="Web-{2D923BA2-0848-BDC4-B83A-E28A31E9F834}" dt="2020-03-22T13:37:13.703" v="255" actId="20577"/>
          <ac:spMkLst>
            <pc:docMk/>
            <pc:sldMk cId="3825346000" sldId="275"/>
            <ac:spMk id="4" creationId="{C3BD6CE6-B533-41AE-BEBC-F124123E76EA}"/>
          </ac:spMkLst>
        </pc:spChg>
      </pc:sldChg>
      <pc:sldChg chg="addSp delSp modSp new">
        <pc:chgData name="#GUPTA SWATI#" userId="S::swati007@e.ntu.edu.sg::9886d64b-36f9-481b-a169-6041f689c443" providerId="AD" clId="Web-{2D923BA2-0848-BDC4-B83A-E28A31E9F834}" dt="2020-03-22T14:19:58.531" v="358" actId="20577"/>
        <pc:sldMkLst>
          <pc:docMk/>
          <pc:sldMk cId="1584270766" sldId="276"/>
        </pc:sldMkLst>
        <pc:spChg chg="del mod">
          <ac:chgData name="#GUPTA SWATI#" userId="S::swati007@e.ntu.edu.sg::9886d64b-36f9-481b-a169-6041f689c443" providerId="AD" clId="Web-{2D923BA2-0848-BDC4-B83A-E28A31E9F834}" dt="2020-03-22T14:07:00.245" v="315"/>
          <ac:spMkLst>
            <pc:docMk/>
            <pc:sldMk cId="1584270766" sldId="276"/>
            <ac:spMk id="2" creationId="{407BB10C-B83A-4B27-BFB5-170F7FB1DB1B}"/>
          </ac:spMkLst>
        </pc:spChg>
        <pc:spChg chg="del mod">
          <ac:chgData name="#GUPTA SWATI#" userId="S::swati007@e.ntu.edu.sg::9886d64b-36f9-481b-a169-6041f689c443" providerId="AD" clId="Web-{2D923BA2-0848-BDC4-B83A-E28A31E9F834}" dt="2020-03-22T14:03:06.040" v="288"/>
          <ac:spMkLst>
            <pc:docMk/>
            <pc:sldMk cId="1584270766" sldId="276"/>
            <ac:spMk id="3" creationId="{40BA279A-6DA5-4CE4-8335-B72B84CA2FE8}"/>
          </ac:spMkLst>
        </pc:spChg>
        <pc:spChg chg="mod">
          <ac:chgData name="#GUPTA SWATI#" userId="S::swati007@e.ntu.edu.sg::9886d64b-36f9-481b-a169-6041f689c443" providerId="AD" clId="Web-{2D923BA2-0848-BDC4-B83A-E28A31E9F834}" dt="2020-03-22T14:19:58.531" v="358" actId="20577"/>
          <ac:spMkLst>
            <pc:docMk/>
            <pc:sldMk cId="1584270766" sldId="276"/>
            <ac:spMk id="4" creationId="{C6C26D5C-5EDA-4FE0-95F4-28A78A7B4ED8}"/>
          </ac:spMkLst>
        </pc:spChg>
        <pc:picChg chg="add mod ord">
          <ac:chgData name="#GUPTA SWATI#" userId="S::swati007@e.ntu.edu.sg::9886d64b-36f9-481b-a169-6041f689c443" providerId="AD" clId="Web-{2D923BA2-0848-BDC4-B83A-E28A31E9F834}" dt="2020-03-22T14:03:17.900" v="290" actId="14100"/>
          <ac:picMkLst>
            <pc:docMk/>
            <pc:sldMk cId="1584270766" sldId="276"/>
            <ac:picMk id="5" creationId="{A4ECB781-F678-4217-8FEE-F814CB120394}"/>
          </ac:picMkLst>
        </pc:picChg>
      </pc:sldChg>
    </pc:docChg>
  </pc:docChgLst>
  <pc:docChgLst>
    <pc:chgData name="#GUPTA SWATI#" userId="S::swati007@e.ntu.edu.sg::9886d64b-36f9-481b-a169-6041f689c443" providerId="AD" clId="Web-{32723B7A-C902-CC8D-B825-BB9B83EFA9AC}"/>
    <pc:docChg chg="addSld delSld modSld">
      <pc:chgData name="#GUPTA SWATI#" userId="S::swati007@e.ntu.edu.sg::9886d64b-36f9-481b-a169-6041f689c443" providerId="AD" clId="Web-{32723B7A-C902-CC8D-B825-BB9B83EFA9AC}" dt="2020-03-21T12:02:45.383" v="210" actId="20577"/>
      <pc:docMkLst>
        <pc:docMk/>
      </pc:docMkLst>
      <pc:sldChg chg="addSp delSp modSp add del replId">
        <pc:chgData name="#GUPTA SWATI#" userId="S::swati007@e.ntu.edu.sg::9886d64b-36f9-481b-a169-6041f689c443" providerId="AD" clId="Web-{32723B7A-C902-CC8D-B825-BB9B83EFA9AC}" dt="2020-03-21T11:36:01.253" v="15"/>
        <pc:sldMkLst>
          <pc:docMk/>
          <pc:sldMk cId="90106932" sldId="257"/>
        </pc:sldMkLst>
        <pc:spChg chg="mod">
          <ac:chgData name="#GUPTA SWATI#" userId="S::swati007@e.ntu.edu.sg::9886d64b-36f9-481b-a169-6041f689c443" providerId="AD" clId="Web-{32723B7A-C902-CC8D-B825-BB9B83EFA9AC}" dt="2020-03-21T11:35:40.019" v="12" actId="688"/>
          <ac:spMkLst>
            <pc:docMk/>
            <pc:sldMk cId="90106932" sldId="257"/>
            <ac:spMk id="2" creationId="{00000000-0000-0000-0000-000000000000}"/>
          </ac:spMkLst>
        </pc:spChg>
        <pc:spChg chg="mod">
          <ac:chgData name="#GUPTA SWATI#" userId="S::swati007@e.ntu.edu.sg::9886d64b-36f9-481b-a169-6041f689c443" providerId="AD" clId="Web-{32723B7A-C902-CC8D-B825-BB9B83EFA9AC}" dt="2020-03-21T11:35:46.128" v="13" actId="14100"/>
          <ac:spMkLst>
            <pc:docMk/>
            <pc:sldMk cId="90106932" sldId="257"/>
            <ac:spMk id="3" creationId="{00000000-0000-0000-0000-000000000000}"/>
          </ac:spMkLst>
        </pc:spChg>
        <pc:picChg chg="add del">
          <ac:chgData name="#GUPTA SWATI#" userId="S::swati007@e.ntu.edu.sg::9886d64b-36f9-481b-a169-6041f689c443" providerId="AD" clId="Web-{32723B7A-C902-CC8D-B825-BB9B83EFA9AC}" dt="2020-03-21T11:35:07.315" v="2"/>
          <ac:picMkLst>
            <pc:docMk/>
            <pc:sldMk cId="90106932" sldId="257"/>
            <ac:picMk id="4" creationId="{706D0A2E-CCC7-4B61-99F3-6F2388DC7DA2}"/>
          </ac:picMkLst>
        </pc:picChg>
      </pc:sldChg>
      <pc:sldChg chg="modSp new">
        <pc:chgData name="#GUPTA SWATI#" userId="S::swati007@e.ntu.edu.sg::9886d64b-36f9-481b-a169-6041f689c443" providerId="AD" clId="Web-{32723B7A-C902-CC8D-B825-BB9B83EFA9AC}" dt="2020-03-21T12:02:27.696" v="208" actId="20577"/>
        <pc:sldMkLst>
          <pc:docMk/>
          <pc:sldMk cId="3647117341" sldId="258"/>
        </pc:sldMkLst>
        <pc:spChg chg="mod">
          <ac:chgData name="#GUPTA SWATI#" userId="S::swati007@e.ntu.edu.sg::9886d64b-36f9-481b-a169-6041f689c443" providerId="AD" clId="Web-{32723B7A-C902-CC8D-B825-BB9B83EFA9AC}" dt="2020-03-21T11:40:37.943" v="119" actId="14100"/>
          <ac:spMkLst>
            <pc:docMk/>
            <pc:sldMk cId="3647117341" sldId="258"/>
            <ac:spMk id="2" creationId="{334C254E-EADF-480C-A241-DA172520DD39}"/>
          </ac:spMkLst>
        </pc:spChg>
        <pc:spChg chg="mod">
          <ac:chgData name="#GUPTA SWATI#" userId="S::swati007@e.ntu.edu.sg::9886d64b-36f9-481b-a169-6041f689c443" providerId="AD" clId="Web-{32723B7A-C902-CC8D-B825-BB9B83EFA9AC}" dt="2020-03-21T12:02:27.696" v="208" actId="20577"/>
          <ac:spMkLst>
            <pc:docMk/>
            <pc:sldMk cId="3647117341" sldId="258"/>
            <ac:spMk id="3" creationId="{F2EA5F5F-9E4A-44C2-9591-97847F7FEF85}"/>
          </ac:spMkLst>
        </pc:spChg>
      </pc:sldChg>
    </pc:docChg>
  </pc:docChgLst>
  <pc:docChgLst>
    <pc:chgData name="#VEDAPUDI KUMAR KARTHICK#" userId="S::karthick006@e.ntu.edu.sg::78f0fb10-e877-48a3-b764-8f9895d0b222" providerId="AD" clId="Web-{2B18BFC3-FD98-14DC-D5F2-60ED56D87A48}"/>
    <pc:docChg chg="modSld">
      <pc:chgData name="#VEDAPUDI KUMAR KARTHICK#" userId="S::karthick006@e.ntu.edu.sg::78f0fb10-e877-48a3-b764-8f9895d0b222" providerId="AD" clId="Web-{2B18BFC3-FD98-14DC-D5F2-60ED56D87A48}" dt="2020-04-07T16:04:14.006" v="4" actId="20577"/>
      <pc:docMkLst>
        <pc:docMk/>
      </pc:docMkLst>
      <pc:sldChg chg="modSp">
        <pc:chgData name="#VEDAPUDI KUMAR KARTHICK#" userId="S::karthick006@e.ntu.edu.sg::78f0fb10-e877-48a3-b764-8f9895d0b222" providerId="AD" clId="Web-{2B18BFC3-FD98-14DC-D5F2-60ED56D87A48}" dt="2020-04-07T16:04:14.006" v="4" actId="20577"/>
        <pc:sldMkLst>
          <pc:docMk/>
          <pc:sldMk cId="1462467759" sldId="268"/>
        </pc:sldMkLst>
        <pc:graphicFrameChg chg="modGraphic">
          <ac:chgData name="#VEDAPUDI KUMAR KARTHICK#" userId="S::karthick006@e.ntu.edu.sg::78f0fb10-e877-48a3-b764-8f9895d0b222" providerId="AD" clId="Web-{2B18BFC3-FD98-14DC-D5F2-60ED56D87A48}" dt="2020-04-07T16:04:14.006" v="4" actId="20577"/>
          <ac:graphicFrameMkLst>
            <pc:docMk/>
            <pc:sldMk cId="1462467759" sldId="268"/>
            <ac:graphicFrameMk id="4" creationId="{21C0752C-FFFA-9743-AE20-964626FCE752}"/>
          </ac:graphicFrameMkLst>
        </pc:graphicFrameChg>
      </pc:sldChg>
    </pc:docChg>
  </pc:docChgLst>
  <pc:docChgLst>
    <pc:chgData name="#KHOLA HARSHDEEP#" userId="S::khol0001@e.ntu.edu.sg::681beefe-1368-4f6a-803b-46f98855a018" providerId="AD" clId="Web-{2959ADDE-5060-BEC9-3148-F4EEF0BA879B}"/>
    <pc:docChg chg="modSld addMainMaster delMainMaster">
      <pc:chgData name="#KHOLA HARSHDEEP#" userId="S::khol0001@e.ntu.edu.sg::681beefe-1368-4f6a-803b-46f98855a018" providerId="AD" clId="Web-{2959ADDE-5060-BEC9-3148-F4EEF0BA879B}" dt="2020-03-20T09:07:46.667" v="1"/>
      <pc:docMkLst>
        <pc:docMk/>
      </pc:docMkLst>
      <pc:sldChg chg="addSp modSp mod setBg modClrScheme setClrOvrMap chgLayout">
        <pc:chgData name="#KHOLA HARSHDEEP#" userId="S::khol0001@e.ntu.edu.sg::681beefe-1368-4f6a-803b-46f98855a018" providerId="AD" clId="Web-{2959ADDE-5060-BEC9-3148-F4EEF0BA879B}" dt="2020-03-20T09:07:46.667" v="1"/>
        <pc:sldMkLst>
          <pc:docMk/>
          <pc:sldMk cId="109857222" sldId="256"/>
        </pc:sldMkLst>
        <pc:spChg chg="mod ord">
          <ac:chgData name="#KHOLA HARSHDEEP#" userId="S::khol0001@e.ntu.edu.sg::681beefe-1368-4f6a-803b-46f98855a018" providerId="AD" clId="Web-{2959ADDE-5060-BEC9-3148-F4EEF0BA879B}" dt="2020-03-20T09:07:46.667" v="1"/>
          <ac:spMkLst>
            <pc:docMk/>
            <pc:sldMk cId="109857222" sldId="256"/>
            <ac:spMk id="2" creationId="{00000000-0000-0000-0000-000000000000}"/>
          </ac:spMkLst>
        </pc:spChg>
        <pc:spChg chg="mod ord">
          <ac:chgData name="#KHOLA HARSHDEEP#" userId="S::khol0001@e.ntu.edu.sg::681beefe-1368-4f6a-803b-46f98855a018" providerId="AD" clId="Web-{2959ADDE-5060-BEC9-3148-F4EEF0BA879B}" dt="2020-03-20T09:07:46.667" v="1"/>
          <ac:spMkLst>
            <pc:docMk/>
            <pc:sldMk cId="109857222" sldId="256"/>
            <ac:spMk id="3" creationId="{00000000-0000-0000-0000-000000000000}"/>
          </ac:spMkLst>
        </pc:spChg>
        <pc:spChg chg="add">
          <ac:chgData name="#KHOLA HARSHDEEP#" userId="S::khol0001@e.ntu.edu.sg::681beefe-1368-4f6a-803b-46f98855a018" providerId="AD" clId="Web-{2959ADDE-5060-BEC9-3148-F4EEF0BA879B}" dt="2020-03-20T09:07:46.667" v="1"/>
          <ac:spMkLst>
            <pc:docMk/>
            <pc:sldMk cId="109857222" sldId="256"/>
            <ac:spMk id="9" creationId="{26B4480E-B7FF-4481-890E-043A69AE6FE2}"/>
          </ac:spMkLst>
        </pc:spChg>
        <pc:spChg chg="add">
          <ac:chgData name="#KHOLA HARSHDEEP#" userId="S::khol0001@e.ntu.edu.sg::681beefe-1368-4f6a-803b-46f98855a018" providerId="AD" clId="Web-{2959ADDE-5060-BEC9-3148-F4EEF0BA879B}" dt="2020-03-20T09:07:46.667" v="1"/>
          <ac:spMkLst>
            <pc:docMk/>
            <pc:sldMk cId="109857222" sldId="256"/>
            <ac:spMk id="11" creationId="{64C13BAB-7C00-4D21-A857-E3D41C0A2A66}"/>
          </ac:spMkLst>
        </pc:spChg>
        <pc:spChg chg="add">
          <ac:chgData name="#KHOLA HARSHDEEP#" userId="S::khol0001@e.ntu.edu.sg::681beefe-1368-4f6a-803b-46f98855a018" providerId="AD" clId="Web-{2959ADDE-5060-BEC9-3148-F4EEF0BA879B}" dt="2020-03-20T09:07:46.667" v="1"/>
          <ac:spMkLst>
            <pc:docMk/>
            <pc:sldMk cId="109857222" sldId="256"/>
            <ac:spMk id="13" creationId="{1F1FF39A-AC3C-4066-9D4C-519AA22812EA}"/>
          </ac:spMkLst>
        </pc:spChg>
        <pc:picChg chg="add">
          <ac:chgData name="#KHOLA HARSHDEEP#" userId="S::khol0001@e.ntu.edu.sg::681beefe-1368-4f6a-803b-46f98855a018" providerId="AD" clId="Web-{2959ADDE-5060-BEC9-3148-F4EEF0BA879B}" dt="2020-03-20T09:07:46.667" v="1"/>
          <ac:picMkLst>
            <pc:docMk/>
            <pc:sldMk cId="109857222" sldId="256"/>
            <ac:picMk id="4" creationId="{706D0A2E-CCC7-4B61-99F3-6F2388DC7DA2}"/>
          </ac:picMkLst>
        </pc:picChg>
      </pc:sldChg>
      <pc:sldMasterChg chg="del delSldLayout">
        <pc:chgData name="#KHOLA HARSHDEEP#" userId="S::khol0001@e.ntu.edu.sg::681beefe-1368-4f6a-803b-46f98855a018" providerId="AD" clId="Web-{2959ADDE-5060-BEC9-3148-F4EEF0BA879B}" dt="2020-03-20T09:07:32.605" v="0"/>
        <pc:sldMasterMkLst>
          <pc:docMk/>
          <pc:sldMasterMk cId="2460954070" sldId="2147483660"/>
        </pc:sldMasterMkLst>
        <pc:sldLayoutChg chg="del">
          <pc:chgData name="#KHOLA HARSHDEEP#" userId="S::khol0001@e.ntu.edu.sg::681beefe-1368-4f6a-803b-46f98855a018" providerId="AD" clId="Web-{2959ADDE-5060-BEC9-3148-F4EEF0BA879B}" dt="2020-03-20T09:07:32.605" v="0"/>
          <pc:sldLayoutMkLst>
            <pc:docMk/>
            <pc:sldMasterMk cId="2460954070" sldId="2147483660"/>
            <pc:sldLayoutMk cId="2385387890" sldId="2147483661"/>
          </pc:sldLayoutMkLst>
        </pc:sldLayoutChg>
        <pc:sldLayoutChg chg="del">
          <pc:chgData name="#KHOLA HARSHDEEP#" userId="S::khol0001@e.ntu.edu.sg::681beefe-1368-4f6a-803b-46f98855a018" providerId="AD" clId="Web-{2959ADDE-5060-BEC9-3148-F4EEF0BA879B}" dt="2020-03-20T09:07:32.605" v="0"/>
          <pc:sldLayoutMkLst>
            <pc:docMk/>
            <pc:sldMasterMk cId="2460954070" sldId="2147483660"/>
            <pc:sldLayoutMk cId="949138452" sldId="2147483662"/>
          </pc:sldLayoutMkLst>
        </pc:sldLayoutChg>
        <pc:sldLayoutChg chg="del">
          <pc:chgData name="#KHOLA HARSHDEEP#" userId="S::khol0001@e.ntu.edu.sg::681beefe-1368-4f6a-803b-46f98855a018" providerId="AD" clId="Web-{2959ADDE-5060-BEC9-3148-F4EEF0BA879B}" dt="2020-03-20T09:07:32.605" v="0"/>
          <pc:sldLayoutMkLst>
            <pc:docMk/>
            <pc:sldMasterMk cId="2460954070" sldId="2147483660"/>
            <pc:sldLayoutMk cId="2591524520" sldId="2147483663"/>
          </pc:sldLayoutMkLst>
        </pc:sldLayoutChg>
        <pc:sldLayoutChg chg="del">
          <pc:chgData name="#KHOLA HARSHDEEP#" userId="S::khol0001@e.ntu.edu.sg::681beefe-1368-4f6a-803b-46f98855a018" providerId="AD" clId="Web-{2959ADDE-5060-BEC9-3148-F4EEF0BA879B}" dt="2020-03-20T09:07:32.605" v="0"/>
          <pc:sldLayoutMkLst>
            <pc:docMk/>
            <pc:sldMasterMk cId="2460954070" sldId="2147483660"/>
            <pc:sldLayoutMk cId="1203092039" sldId="2147483664"/>
          </pc:sldLayoutMkLst>
        </pc:sldLayoutChg>
        <pc:sldLayoutChg chg="del">
          <pc:chgData name="#KHOLA HARSHDEEP#" userId="S::khol0001@e.ntu.edu.sg::681beefe-1368-4f6a-803b-46f98855a018" providerId="AD" clId="Web-{2959ADDE-5060-BEC9-3148-F4EEF0BA879B}" dt="2020-03-20T09:07:32.605" v="0"/>
          <pc:sldLayoutMkLst>
            <pc:docMk/>
            <pc:sldMasterMk cId="2460954070" sldId="2147483660"/>
            <pc:sldLayoutMk cId="3733172339" sldId="2147483665"/>
          </pc:sldLayoutMkLst>
        </pc:sldLayoutChg>
        <pc:sldLayoutChg chg="del">
          <pc:chgData name="#KHOLA HARSHDEEP#" userId="S::khol0001@e.ntu.edu.sg::681beefe-1368-4f6a-803b-46f98855a018" providerId="AD" clId="Web-{2959ADDE-5060-BEC9-3148-F4EEF0BA879B}" dt="2020-03-20T09:07:32.605" v="0"/>
          <pc:sldLayoutMkLst>
            <pc:docMk/>
            <pc:sldMasterMk cId="2460954070" sldId="2147483660"/>
            <pc:sldLayoutMk cId="3210312558" sldId="2147483666"/>
          </pc:sldLayoutMkLst>
        </pc:sldLayoutChg>
        <pc:sldLayoutChg chg="del">
          <pc:chgData name="#KHOLA HARSHDEEP#" userId="S::khol0001@e.ntu.edu.sg::681beefe-1368-4f6a-803b-46f98855a018" providerId="AD" clId="Web-{2959ADDE-5060-BEC9-3148-F4EEF0BA879B}" dt="2020-03-20T09:07:32.605" v="0"/>
          <pc:sldLayoutMkLst>
            <pc:docMk/>
            <pc:sldMasterMk cId="2460954070" sldId="2147483660"/>
            <pc:sldLayoutMk cId="3146388984" sldId="2147483667"/>
          </pc:sldLayoutMkLst>
        </pc:sldLayoutChg>
        <pc:sldLayoutChg chg="del">
          <pc:chgData name="#KHOLA HARSHDEEP#" userId="S::khol0001@e.ntu.edu.sg::681beefe-1368-4f6a-803b-46f98855a018" providerId="AD" clId="Web-{2959ADDE-5060-BEC9-3148-F4EEF0BA879B}" dt="2020-03-20T09:07:32.605" v="0"/>
          <pc:sldLayoutMkLst>
            <pc:docMk/>
            <pc:sldMasterMk cId="2460954070" sldId="2147483660"/>
            <pc:sldLayoutMk cId="3171841454" sldId="2147483668"/>
          </pc:sldLayoutMkLst>
        </pc:sldLayoutChg>
        <pc:sldLayoutChg chg="del">
          <pc:chgData name="#KHOLA HARSHDEEP#" userId="S::khol0001@e.ntu.edu.sg::681beefe-1368-4f6a-803b-46f98855a018" providerId="AD" clId="Web-{2959ADDE-5060-BEC9-3148-F4EEF0BA879B}" dt="2020-03-20T09:07:32.605" v="0"/>
          <pc:sldLayoutMkLst>
            <pc:docMk/>
            <pc:sldMasterMk cId="2460954070" sldId="2147483660"/>
            <pc:sldLayoutMk cId="1718958274" sldId="2147483669"/>
          </pc:sldLayoutMkLst>
        </pc:sldLayoutChg>
        <pc:sldLayoutChg chg="del">
          <pc:chgData name="#KHOLA HARSHDEEP#" userId="S::khol0001@e.ntu.edu.sg::681beefe-1368-4f6a-803b-46f98855a018" providerId="AD" clId="Web-{2959ADDE-5060-BEC9-3148-F4EEF0BA879B}" dt="2020-03-20T09:07:32.605" v="0"/>
          <pc:sldLayoutMkLst>
            <pc:docMk/>
            <pc:sldMasterMk cId="2460954070" sldId="2147483660"/>
            <pc:sldLayoutMk cId="2202905451" sldId="2147483670"/>
          </pc:sldLayoutMkLst>
        </pc:sldLayoutChg>
        <pc:sldLayoutChg chg="del">
          <pc:chgData name="#KHOLA HARSHDEEP#" userId="S::khol0001@e.ntu.edu.sg::681beefe-1368-4f6a-803b-46f98855a018" providerId="AD" clId="Web-{2959ADDE-5060-BEC9-3148-F4EEF0BA879B}" dt="2020-03-20T09:07:32.605" v="0"/>
          <pc:sldLayoutMkLst>
            <pc:docMk/>
            <pc:sldMasterMk cId="2460954070" sldId="2147483660"/>
            <pc:sldLayoutMk cId="3479445657" sldId="2147483671"/>
          </pc:sldLayoutMkLst>
        </pc:sldLayoutChg>
      </pc:sldMasterChg>
      <pc:sldMasterChg chg="add del addSldLayout delSldLayout modSldLayout">
        <pc:chgData name="#KHOLA HARSHDEEP#" userId="S::khol0001@e.ntu.edu.sg::681beefe-1368-4f6a-803b-46f98855a018" providerId="AD" clId="Web-{2959ADDE-5060-BEC9-3148-F4EEF0BA879B}" dt="2020-03-20T09:07:46.667" v="1"/>
        <pc:sldMasterMkLst>
          <pc:docMk/>
          <pc:sldMasterMk cId="3684312283" sldId="2147483672"/>
        </pc:sldMasterMkLst>
        <pc:sldLayoutChg chg="add del mod replId">
          <pc:chgData name="#KHOLA HARSHDEEP#" userId="S::khol0001@e.ntu.edu.sg::681beefe-1368-4f6a-803b-46f98855a018" providerId="AD" clId="Web-{2959ADDE-5060-BEC9-3148-F4EEF0BA879B}" dt="2020-03-20T09:07:46.667" v="1"/>
          <pc:sldLayoutMkLst>
            <pc:docMk/>
            <pc:sldMasterMk cId="3684312283" sldId="2147483672"/>
            <pc:sldLayoutMk cId="4047372061" sldId="2147483673"/>
          </pc:sldLayoutMkLst>
        </pc:sldLayoutChg>
        <pc:sldLayoutChg chg="add del mod replId">
          <pc:chgData name="#KHOLA HARSHDEEP#" userId="S::khol0001@e.ntu.edu.sg::681beefe-1368-4f6a-803b-46f98855a018" providerId="AD" clId="Web-{2959ADDE-5060-BEC9-3148-F4EEF0BA879B}" dt="2020-03-20T09:07:46.667" v="1"/>
          <pc:sldLayoutMkLst>
            <pc:docMk/>
            <pc:sldMasterMk cId="3684312283" sldId="2147483672"/>
            <pc:sldLayoutMk cId="1390818525" sldId="2147483674"/>
          </pc:sldLayoutMkLst>
        </pc:sldLayoutChg>
        <pc:sldLayoutChg chg="add del mod replId">
          <pc:chgData name="#KHOLA HARSHDEEP#" userId="S::khol0001@e.ntu.edu.sg::681beefe-1368-4f6a-803b-46f98855a018" providerId="AD" clId="Web-{2959ADDE-5060-BEC9-3148-F4EEF0BA879B}" dt="2020-03-20T09:07:46.667" v="1"/>
          <pc:sldLayoutMkLst>
            <pc:docMk/>
            <pc:sldMasterMk cId="3684312283" sldId="2147483672"/>
            <pc:sldLayoutMk cId="1659367226" sldId="2147483675"/>
          </pc:sldLayoutMkLst>
        </pc:sldLayoutChg>
        <pc:sldLayoutChg chg="add del mod replId">
          <pc:chgData name="#KHOLA HARSHDEEP#" userId="S::khol0001@e.ntu.edu.sg::681beefe-1368-4f6a-803b-46f98855a018" providerId="AD" clId="Web-{2959ADDE-5060-BEC9-3148-F4EEF0BA879B}" dt="2020-03-20T09:07:46.667" v="1"/>
          <pc:sldLayoutMkLst>
            <pc:docMk/>
            <pc:sldMasterMk cId="3684312283" sldId="2147483672"/>
            <pc:sldLayoutMk cId="2433021380" sldId="2147483676"/>
          </pc:sldLayoutMkLst>
        </pc:sldLayoutChg>
        <pc:sldLayoutChg chg="add del mod replId">
          <pc:chgData name="#KHOLA HARSHDEEP#" userId="S::khol0001@e.ntu.edu.sg::681beefe-1368-4f6a-803b-46f98855a018" providerId="AD" clId="Web-{2959ADDE-5060-BEC9-3148-F4EEF0BA879B}" dt="2020-03-20T09:07:46.667" v="1"/>
          <pc:sldLayoutMkLst>
            <pc:docMk/>
            <pc:sldMasterMk cId="3684312283" sldId="2147483672"/>
            <pc:sldLayoutMk cId="573013736" sldId="2147483677"/>
          </pc:sldLayoutMkLst>
        </pc:sldLayoutChg>
        <pc:sldLayoutChg chg="add del mod replId">
          <pc:chgData name="#KHOLA HARSHDEEP#" userId="S::khol0001@e.ntu.edu.sg::681beefe-1368-4f6a-803b-46f98855a018" providerId="AD" clId="Web-{2959ADDE-5060-BEC9-3148-F4EEF0BA879B}" dt="2020-03-20T09:07:46.667" v="1"/>
          <pc:sldLayoutMkLst>
            <pc:docMk/>
            <pc:sldMasterMk cId="3684312283" sldId="2147483672"/>
            <pc:sldLayoutMk cId="863593291" sldId="2147483678"/>
          </pc:sldLayoutMkLst>
        </pc:sldLayoutChg>
        <pc:sldLayoutChg chg="add del mod replId">
          <pc:chgData name="#KHOLA HARSHDEEP#" userId="S::khol0001@e.ntu.edu.sg::681beefe-1368-4f6a-803b-46f98855a018" providerId="AD" clId="Web-{2959ADDE-5060-BEC9-3148-F4EEF0BA879B}" dt="2020-03-20T09:07:46.667" v="1"/>
          <pc:sldLayoutMkLst>
            <pc:docMk/>
            <pc:sldMasterMk cId="3684312283" sldId="2147483672"/>
            <pc:sldLayoutMk cId="1405518569" sldId="2147483679"/>
          </pc:sldLayoutMkLst>
        </pc:sldLayoutChg>
        <pc:sldLayoutChg chg="add del mod replId">
          <pc:chgData name="#KHOLA HARSHDEEP#" userId="S::khol0001@e.ntu.edu.sg::681beefe-1368-4f6a-803b-46f98855a018" providerId="AD" clId="Web-{2959ADDE-5060-BEC9-3148-F4EEF0BA879B}" dt="2020-03-20T09:07:46.667" v="1"/>
          <pc:sldLayoutMkLst>
            <pc:docMk/>
            <pc:sldMasterMk cId="3684312283" sldId="2147483672"/>
            <pc:sldLayoutMk cId="3804528451" sldId="2147483680"/>
          </pc:sldLayoutMkLst>
        </pc:sldLayoutChg>
        <pc:sldLayoutChg chg="add del mod replId">
          <pc:chgData name="#KHOLA HARSHDEEP#" userId="S::khol0001@e.ntu.edu.sg::681beefe-1368-4f6a-803b-46f98855a018" providerId="AD" clId="Web-{2959ADDE-5060-BEC9-3148-F4EEF0BA879B}" dt="2020-03-20T09:07:46.667" v="1"/>
          <pc:sldLayoutMkLst>
            <pc:docMk/>
            <pc:sldMasterMk cId="3684312283" sldId="2147483672"/>
            <pc:sldLayoutMk cId="2093956204" sldId="2147483681"/>
          </pc:sldLayoutMkLst>
        </pc:sldLayoutChg>
        <pc:sldLayoutChg chg="add del mod replId">
          <pc:chgData name="#KHOLA HARSHDEEP#" userId="S::khol0001@e.ntu.edu.sg::681beefe-1368-4f6a-803b-46f98855a018" providerId="AD" clId="Web-{2959ADDE-5060-BEC9-3148-F4EEF0BA879B}" dt="2020-03-20T09:07:46.667" v="1"/>
          <pc:sldLayoutMkLst>
            <pc:docMk/>
            <pc:sldMasterMk cId="3684312283" sldId="2147483672"/>
            <pc:sldLayoutMk cId="3455457727" sldId="2147483682"/>
          </pc:sldLayoutMkLst>
        </pc:sldLayoutChg>
        <pc:sldLayoutChg chg="add del mod replId">
          <pc:chgData name="#KHOLA HARSHDEEP#" userId="S::khol0001@e.ntu.edu.sg::681beefe-1368-4f6a-803b-46f98855a018" providerId="AD" clId="Web-{2959ADDE-5060-BEC9-3148-F4EEF0BA879B}" dt="2020-03-20T09:07:46.667" v="1"/>
          <pc:sldLayoutMkLst>
            <pc:docMk/>
            <pc:sldMasterMk cId="3684312283" sldId="2147483672"/>
            <pc:sldLayoutMk cId="1870003908" sldId="2147483683"/>
          </pc:sldLayoutMkLst>
        </pc:sldLayoutChg>
      </pc:sldMasterChg>
      <pc:sldMasterChg chg="add replId addSldLayout">
        <pc:chgData name="#KHOLA HARSHDEEP#" userId="S::khol0001@e.ntu.edu.sg::681beefe-1368-4f6a-803b-46f98855a018" providerId="AD" clId="Web-{2959ADDE-5060-BEC9-3148-F4EEF0BA879B}" dt="2020-03-20T09:07:46.667" v="1"/>
        <pc:sldMasterMkLst>
          <pc:docMk/>
          <pc:sldMasterMk cId="2870292504" sldId="2147483684"/>
        </pc:sldMasterMkLst>
        <pc:sldLayoutChg chg="add">
          <pc:chgData name="#KHOLA HARSHDEEP#" userId="S::khol0001@e.ntu.edu.sg::681beefe-1368-4f6a-803b-46f98855a018" providerId="AD" clId="Web-{2959ADDE-5060-BEC9-3148-F4EEF0BA879B}" dt="2020-03-20T09:07:46.667" v="1"/>
          <pc:sldLayoutMkLst>
            <pc:docMk/>
            <pc:sldMasterMk cId="2870292504" sldId="2147483684"/>
            <pc:sldLayoutMk cId="2273748713" sldId="2147483685"/>
          </pc:sldLayoutMkLst>
        </pc:sldLayoutChg>
        <pc:sldLayoutChg chg="add replId">
          <pc:chgData name="#KHOLA HARSHDEEP#" userId="S::khol0001@e.ntu.edu.sg::681beefe-1368-4f6a-803b-46f98855a018" providerId="AD" clId="Web-{2959ADDE-5060-BEC9-3148-F4EEF0BA879B}" dt="2020-03-20T09:07:46.667" v="1"/>
          <pc:sldLayoutMkLst>
            <pc:docMk/>
            <pc:sldMasterMk cId="2870292504" sldId="2147483684"/>
            <pc:sldLayoutMk cId="2096446108" sldId="2147483686"/>
          </pc:sldLayoutMkLst>
        </pc:sldLayoutChg>
        <pc:sldLayoutChg chg="add replId">
          <pc:chgData name="#KHOLA HARSHDEEP#" userId="S::khol0001@e.ntu.edu.sg::681beefe-1368-4f6a-803b-46f98855a018" providerId="AD" clId="Web-{2959ADDE-5060-BEC9-3148-F4EEF0BA879B}" dt="2020-03-20T09:07:46.667" v="1"/>
          <pc:sldLayoutMkLst>
            <pc:docMk/>
            <pc:sldMasterMk cId="2870292504" sldId="2147483684"/>
            <pc:sldLayoutMk cId="1372459729" sldId="2147483687"/>
          </pc:sldLayoutMkLst>
        </pc:sldLayoutChg>
        <pc:sldLayoutChg chg="add replId">
          <pc:chgData name="#KHOLA HARSHDEEP#" userId="S::khol0001@e.ntu.edu.sg::681beefe-1368-4f6a-803b-46f98855a018" providerId="AD" clId="Web-{2959ADDE-5060-BEC9-3148-F4EEF0BA879B}" dt="2020-03-20T09:07:46.667" v="1"/>
          <pc:sldLayoutMkLst>
            <pc:docMk/>
            <pc:sldMasterMk cId="2870292504" sldId="2147483684"/>
            <pc:sldLayoutMk cId="2358868572" sldId="2147483688"/>
          </pc:sldLayoutMkLst>
        </pc:sldLayoutChg>
        <pc:sldLayoutChg chg="add replId">
          <pc:chgData name="#KHOLA HARSHDEEP#" userId="S::khol0001@e.ntu.edu.sg::681beefe-1368-4f6a-803b-46f98855a018" providerId="AD" clId="Web-{2959ADDE-5060-BEC9-3148-F4EEF0BA879B}" dt="2020-03-20T09:07:46.667" v="1"/>
          <pc:sldLayoutMkLst>
            <pc:docMk/>
            <pc:sldMasterMk cId="2870292504" sldId="2147483684"/>
            <pc:sldLayoutMk cId="1921183391" sldId="2147483689"/>
          </pc:sldLayoutMkLst>
        </pc:sldLayoutChg>
        <pc:sldLayoutChg chg="add replId">
          <pc:chgData name="#KHOLA HARSHDEEP#" userId="S::khol0001@e.ntu.edu.sg::681beefe-1368-4f6a-803b-46f98855a018" providerId="AD" clId="Web-{2959ADDE-5060-BEC9-3148-F4EEF0BA879B}" dt="2020-03-20T09:07:46.667" v="1"/>
          <pc:sldLayoutMkLst>
            <pc:docMk/>
            <pc:sldMasterMk cId="2870292504" sldId="2147483684"/>
            <pc:sldLayoutMk cId="2504450607" sldId="2147483690"/>
          </pc:sldLayoutMkLst>
        </pc:sldLayoutChg>
        <pc:sldLayoutChg chg="add replId">
          <pc:chgData name="#KHOLA HARSHDEEP#" userId="S::khol0001@e.ntu.edu.sg::681beefe-1368-4f6a-803b-46f98855a018" providerId="AD" clId="Web-{2959ADDE-5060-BEC9-3148-F4EEF0BA879B}" dt="2020-03-20T09:07:46.667" v="1"/>
          <pc:sldLayoutMkLst>
            <pc:docMk/>
            <pc:sldMasterMk cId="2870292504" sldId="2147483684"/>
            <pc:sldLayoutMk cId="1153261051" sldId="2147483691"/>
          </pc:sldLayoutMkLst>
        </pc:sldLayoutChg>
        <pc:sldLayoutChg chg="add replId">
          <pc:chgData name="#KHOLA HARSHDEEP#" userId="S::khol0001@e.ntu.edu.sg::681beefe-1368-4f6a-803b-46f98855a018" providerId="AD" clId="Web-{2959ADDE-5060-BEC9-3148-F4EEF0BA879B}" dt="2020-03-20T09:07:46.667" v="1"/>
          <pc:sldLayoutMkLst>
            <pc:docMk/>
            <pc:sldMasterMk cId="2870292504" sldId="2147483684"/>
            <pc:sldLayoutMk cId="1033402044" sldId="2147483692"/>
          </pc:sldLayoutMkLst>
        </pc:sldLayoutChg>
        <pc:sldLayoutChg chg="add replId">
          <pc:chgData name="#KHOLA HARSHDEEP#" userId="S::khol0001@e.ntu.edu.sg::681beefe-1368-4f6a-803b-46f98855a018" providerId="AD" clId="Web-{2959ADDE-5060-BEC9-3148-F4EEF0BA879B}" dt="2020-03-20T09:07:46.667" v="1"/>
          <pc:sldLayoutMkLst>
            <pc:docMk/>
            <pc:sldMasterMk cId="2870292504" sldId="2147483684"/>
            <pc:sldLayoutMk cId="1630535357" sldId="2147483693"/>
          </pc:sldLayoutMkLst>
        </pc:sldLayoutChg>
        <pc:sldLayoutChg chg="add replId">
          <pc:chgData name="#KHOLA HARSHDEEP#" userId="S::khol0001@e.ntu.edu.sg::681beefe-1368-4f6a-803b-46f98855a018" providerId="AD" clId="Web-{2959ADDE-5060-BEC9-3148-F4EEF0BA879B}" dt="2020-03-20T09:07:46.667" v="1"/>
          <pc:sldLayoutMkLst>
            <pc:docMk/>
            <pc:sldMasterMk cId="2870292504" sldId="2147483684"/>
            <pc:sldLayoutMk cId="2379582999" sldId="2147483694"/>
          </pc:sldLayoutMkLst>
        </pc:sldLayoutChg>
        <pc:sldLayoutChg chg="add replId">
          <pc:chgData name="#KHOLA HARSHDEEP#" userId="S::khol0001@e.ntu.edu.sg::681beefe-1368-4f6a-803b-46f98855a018" providerId="AD" clId="Web-{2959ADDE-5060-BEC9-3148-F4EEF0BA879B}" dt="2020-03-20T09:07:46.667" v="1"/>
          <pc:sldLayoutMkLst>
            <pc:docMk/>
            <pc:sldMasterMk cId="2870292504" sldId="2147483684"/>
            <pc:sldLayoutMk cId="2633795384" sldId="2147483695"/>
          </pc:sldLayoutMkLst>
        </pc:sldLayoutChg>
      </pc:sldMasterChg>
    </pc:docChg>
  </pc:docChgLst>
  <pc:docChgLst>
    <pc:chgData name="#GUPTA SWATI#" userId="S::swati007@e.ntu.edu.sg::9886d64b-36f9-481b-a169-6041f689c443" providerId="AD" clId="Web-{F1FF1F7B-1F3F-549E-8B93-DA7C2CBF660C}"/>
    <pc:docChg chg="modSld">
      <pc:chgData name="#GUPTA SWATI#" userId="S::swati007@e.ntu.edu.sg::9886d64b-36f9-481b-a169-6041f689c443" providerId="AD" clId="Web-{F1FF1F7B-1F3F-549E-8B93-DA7C2CBF660C}" dt="2020-03-23T03:53:58.308" v="39" actId="14100"/>
      <pc:docMkLst>
        <pc:docMk/>
      </pc:docMkLst>
      <pc:sldChg chg="modSp">
        <pc:chgData name="#GUPTA SWATI#" userId="S::swati007@e.ntu.edu.sg::9886d64b-36f9-481b-a169-6041f689c443" providerId="AD" clId="Web-{F1FF1F7B-1F3F-549E-8B93-DA7C2CBF660C}" dt="2020-03-23T03:53:58.308" v="39" actId="14100"/>
        <pc:sldMkLst>
          <pc:docMk/>
          <pc:sldMk cId="1584270766" sldId="276"/>
        </pc:sldMkLst>
        <pc:spChg chg="mod">
          <ac:chgData name="#GUPTA SWATI#" userId="S::swati007@e.ntu.edu.sg::9886d64b-36f9-481b-a169-6041f689c443" providerId="AD" clId="Web-{F1FF1F7B-1F3F-549E-8B93-DA7C2CBF660C}" dt="2020-03-23T03:53:58.308" v="39" actId="14100"/>
          <ac:spMkLst>
            <pc:docMk/>
            <pc:sldMk cId="1584270766" sldId="276"/>
            <ac:spMk id="4" creationId="{C6C26D5C-5EDA-4FE0-95F4-28A78A7B4ED8}"/>
          </ac:spMkLst>
        </pc:spChg>
      </pc:sldChg>
    </pc:docChg>
  </pc:docChgLst>
  <pc:docChgLst>
    <pc:chgData name="#GUPTA SWATI#" userId="S::swati007@e.ntu.edu.sg::9886d64b-36f9-481b-a169-6041f689c443" providerId="AD" clId="Web-{86E30892-0CAE-72B4-340C-793EA347427F}"/>
    <pc:docChg chg="modSld">
      <pc:chgData name="#GUPTA SWATI#" userId="S::swati007@e.ntu.edu.sg::9886d64b-36f9-481b-a169-6041f689c443" providerId="AD" clId="Web-{86E30892-0CAE-72B4-340C-793EA347427F}" dt="2020-03-24T10:33:40.558" v="0" actId="14100"/>
      <pc:docMkLst>
        <pc:docMk/>
      </pc:docMkLst>
      <pc:sldChg chg="modSp">
        <pc:chgData name="#GUPTA SWATI#" userId="S::swati007@e.ntu.edu.sg::9886d64b-36f9-481b-a169-6041f689c443" providerId="AD" clId="Web-{86E30892-0CAE-72B4-340C-793EA347427F}" dt="2020-03-24T10:33:40.558" v="0" actId="14100"/>
        <pc:sldMkLst>
          <pc:docMk/>
          <pc:sldMk cId="2482685322" sldId="263"/>
        </pc:sldMkLst>
        <pc:picChg chg="mod">
          <ac:chgData name="#GUPTA SWATI#" userId="S::swati007@e.ntu.edu.sg::9886d64b-36f9-481b-a169-6041f689c443" providerId="AD" clId="Web-{86E30892-0CAE-72B4-340C-793EA347427F}" dt="2020-03-24T10:33:40.558" v="0" actId="14100"/>
          <ac:picMkLst>
            <pc:docMk/>
            <pc:sldMk cId="2482685322" sldId="263"/>
            <ac:picMk id="4" creationId="{C5952CC7-10B2-4420-B7BC-1A1673C31FB7}"/>
          </ac:picMkLst>
        </pc:picChg>
      </pc:sldChg>
    </pc:docChg>
  </pc:docChgLst>
  <pc:docChgLst>
    <pc:chgData name="#KHOLA HARSHDEEP#" userId="S::khol0001@e.ntu.edu.sg::681beefe-1368-4f6a-803b-46f98855a018" providerId="AD" clId="Web-{5F5B1FDE-2B9D-4E99-A8BE-5EA2C4D7DB67}"/>
    <pc:docChg chg="modSld">
      <pc:chgData name="#KHOLA HARSHDEEP#" userId="S::khol0001@e.ntu.edu.sg::681beefe-1368-4f6a-803b-46f98855a018" providerId="AD" clId="Web-{5F5B1FDE-2B9D-4E99-A8BE-5EA2C4D7DB67}" dt="2020-03-22T07:40:03.334" v="7" actId="20577"/>
      <pc:docMkLst>
        <pc:docMk/>
      </pc:docMkLst>
      <pc:sldChg chg="modSp">
        <pc:chgData name="#KHOLA HARSHDEEP#" userId="S::khol0001@e.ntu.edu.sg::681beefe-1368-4f6a-803b-46f98855a018" providerId="AD" clId="Web-{5F5B1FDE-2B9D-4E99-A8BE-5EA2C4D7DB67}" dt="2020-03-22T07:40:03.318" v="6" actId="20577"/>
        <pc:sldMkLst>
          <pc:docMk/>
          <pc:sldMk cId="3647117341" sldId="258"/>
        </pc:sldMkLst>
        <pc:spChg chg="mod">
          <ac:chgData name="#KHOLA HARSHDEEP#" userId="S::khol0001@e.ntu.edu.sg::681beefe-1368-4f6a-803b-46f98855a018" providerId="AD" clId="Web-{5F5B1FDE-2B9D-4E99-A8BE-5EA2C4D7DB67}" dt="2020-03-22T07:40:03.318" v="6" actId="20577"/>
          <ac:spMkLst>
            <pc:docMk/>
            <pc:sldMk cId="3647117341" sldId="258"/>
            <ac:spMk id="3" creationId="{F2EA5F5F-9E4A-44C2-9591-97847F7FEF85}"/>
          </ac:spMkLst>
        </pc:spChg>
      </pc:sldChg>
    </pc:docChg>
  </pc:docChgLst>
  <pc:docChgLst>
    <pc:chgData name="#MADHUKAR VATSALA#" userId="S::vatsala001@e.ntu.edu.sg::d36251e2-a4f7-4f5c-ba5d-c96471bca21d" providerId="AD" clId="Web-{5FDB019E-6286-6E1F-BC33-BF7D84F2EB84}"/>
    <pc:docChg chg="modSld">
      <pc:chgData name="#MADHUKAR VATSALA#" userId="S::vatsala001@e.ntu.edu.sg::d36251e2-a4f7-4f5c-ba5d-c96471bca21d" providerId="AD" clId="Web-{5FDB019E-6286-6E1F-BC33-BF7D84F2EB84}" dt="2020-03-24T08:24:27.795" v="3" actId="1076"/>
      <pc:docMkLst>
        <pc:docMk/>
      </pc:docMkLst>
      <pc:sldChg chg="modSp">
        <pc:chgData name="#MADHUKAR VATSALA#" userId="S::vatsala001@e.ntu.edu.sg::d36251e2-a4f7-4f5c-ba5d-c96471bca21d" providerId="AD" clId="Web-{5FDB019E-6286-6E1F-BC33-BF7D84F2EB84}" dt="2020-03-24T08:24:03.700" v="2" actId="1076"/>
        <pc:sldMkLst>
          <pc:docMk/>
          <pc:sldMk cId="1575363386" sldId="279"/>
        </pc:sldMkLst>
        <pc:spChg chg="mod">
          <ac:chgData name="#MADHUKAR VATSALA#" userId="S::vatsala001@e.ntu.edu.sg::d36251e2-a4f7-4f5c-ba5d-c96471bca21d" providerId="AD" clId="Web-{5FDB019E-6286-6E1F-BC33-BF7D84F2EB84}" dt="2020-03-24T08:24:03.700" v="2" actId="1076"/>
          <ac:spMkLst>
            <pc:docMk/>
            <pc:sldMk cId="1575363386" sldId="279"/>
            <ac:spMk id="16" creationId="{E8161549-56F7-4EB0-BFBE-01054095FB75}"/>
          </ac:spMkLst>
        </pc:spChg>
      </pc:sldChg>
      <pc:sldChg chg="modSp">
        <pc:chgData name="#MADHUKAR VATSALA#" userId="S::vatsala001@e.ntu.edu.sg::d36251e2-a4f7-4f5c-ba5d-c96471bca21d" providerId="AD" clId="Web-{5FDB019E-6286-6E1F-BC33-BF7D84F2EB84}" dt="2020-03-24T08:24:27.795" v="3" actId="1076"/>
        <pc:sldMkLst>
          <pc:docMk/>
          <pc:sldMk cId="1357291433" sldId="281"/>
        </pc:sldMkLst>
        <pc:spChg chg="mod">
          <ac:chgData name="#MADHUKAR VATSALA#" userId="S::vatsala001@e.ntu.edu.sg::d36251e2-a4f7-4f5c-ba5d-c96471bca21d" providerId="AD" clId="Web-{5FDB019E-6286-6E1F-BC33-BF7D84F2EB84}" dt="2020-03-24T08:24:27.795" v="3" actId="1076"/>
          <ac:spMkLst>
            <pc:docMk/>
            <pc:sldMk cId="1357291433" sldId="281"/>
            <ac:spMk id="16" creationId="{E8161549-56F7-4EB0-BFBE-01054095FB75}"/>
          </ac:spMkLst>
        </pc:spChg>
      </pc:sldChg>
    </pc:docChg>
  </pc:docChgLst>
  <pc:docChgLst>
    <pc:chgData name="#VEDAPUDI KUMAR KARTHICK#" userId="S::karthick006@e.ntu.edu.sg::78f0fb10-e877-48a3-b764-8f9895d0b222" providerId="AD" clId="Web-{20E01BC0-7807-535D-F8E6-030E0E4D4978}"/>
    <pc:docChg chg="addSld delSld modSld">
      <pc:chgData name="#VEDAPUDI KUMAR KARTHICK#" userId="S::karthick006@e.ntu.edu.sg::78f0fb10-e877-48a3-b764-8f9895d0b222" providerId="AD" clId="Web-{20E01BC0-7807-535D-F8E6-030E0E4D4978}" dt="2020-03-22T12:29:37.531" v="1363" actId="20577"/>
      <pc:docMkLst>
        <pc:docMk/>
      </pc:docMkLst>
      <pc:sldChg chg="modSp">
        <pc:chgData name="#VEDAPUDI KUMAR KARTHICK#" userId="S::karthick006@e.ntu.edu.sg::78f0fb10-e877-48a3-b764-8f9895d0b222" providerId="AD" clId="Web-{20E01BC0-7807-535D-F8E6-030E0E4D4978}" dt="2020-03-22T12:29:14.203" v="1361" actId="20577"/>
        <pc:sldMkLst>
          <pc:docMk/>
          <pc:sldMk cId="3647117341" sldId="258"/>
        </pc:sldMkLst>
        <pc:spChg chg="mod">
          <ac:chgData name="#VEDAPUDI KUMAR KARTHICK#" userId="S::karthick006@e.ntu.edu.sg::78f0fb10-e877-48a3-b764-8f9895d0b222" providerId="AD" clId="Web-{20E01BC0-7807-535D-F8E6-030E0E4D4978}" dt="2020-03-22T12:29:14.203" v="1361" actId="20577"/>
          <ac:spMkLst>
            <pc:docMk/>
            <pc:sldMk cId="3647117341" sldId="258"/>
            <ac:spMk id="3" creationId="{F2EA5F5F-9E4A-44C2-9591-97847F7FEF85}"/>
          </ac:spMkLst>
        </pc:spChg>
      </pc:sldChg>
      <pc:sldChg chg="modSp">
        <pc:chgData name="#VEDAPUDI KUMAR KARTHICK#" userId="S::karthick006@e.ntu.edu.sg::78f0fb10-e877-48a3-b764-8f9895d0b222" providerId="AD" clId="Web-{20E01BC0-7807-535D-F8E6-030E0E4D4978}" dt="2020-03-22T11:03:40.729" v="175" actId="20577"/>
        <pc:sldMkLst>
          <pc:docMk/>
          <pc:sldMk cId="2288198012" sldId="259"/>
        </pc:sldMkLst>
        <pc:spChg chg="mod">
          <ac:chgData name="#VEDAPUDI KUMAR KARTHICK#" userId="S::karthick006@e.ntu.edu.sg::78f0fb10-e877-48a3-b764-8f9895d0b222" providerId="AD" clId="Web-{20E01BC0-7807-535D-F8E6-030E0E4D4978}" dt="2020-03-22T11:03:40.729" v="175" actId="20577"/>
          <ac:spMkLst>
            <pc:docMk/>
            <pc:sldMk cId="2288198012" sldId="259"/>
            <ac:spMk id="3" creationId="{71A1C83D-B16E-4A5C-83C7-1B3E352485BA}"/>
          </ac:spMkLst>
        </pc:spChg>
      </pc:sldChg>
      <pc:sldChg chg="modSp">
        <pc:chgData name="#VEDAPUDI KUMAR KARTHICK#" userId="S::karthick006@e.ntu.edu.sg::78f0fb10-e877-48a3-b764-8f9895d0b222" providerId="AD" clId="Web-{20E01BC0-7807-535D-F8E6-030E0E4D4978}" dt="2020-03-22T11:20:47.483" v="500" actId="20577"/>
        <pc:sldMkLst>
          <pc:docMk/>
          <pc:sldMk cId="2484227082" sldId="260"/>
        </pc:sldMkLst>
        <pc:spChg chg="mod">
          <ac:chgData name="#VEDAPUDI KUMAR KARTHICK#" userId="S::karthick006@e.ntu.edu.sg::78f0fb10-e877-48a3-b764-8f9895d0b222" providerId="AD" clId="Web-{20E01BC0-7807-535D-F8E6-030E0E4D4978}" dt="2020-03-22T11:20:47.483" v="500" actId="20577"/>
          <ac:spMkLst>
            <pc:docMk/>
            <pc:sldMk cId="2484227082" sldId="260"/>
            <ac:spMk id="3" creationId="{296D7B0E-A89D-4F98-B10F-C6710AB09A52}"/>
          </ac:spMkLst>
        </pc:spChg>
      </pc:sldChg>
      <pc:sldChg chg="modSp del">
        <pc:chgData name="#VEDAPUDI KUMAR KARTHICK#" userId="S::karthick006@e.ntu.edu.sg::78f0fb10-e877-48a3-b764-8f9895d0b222" providerId="AD" clId="Web-{20E01BC0-7807-535D-F8E6-030E0E4D4978}" dt="2020-03-22T11:28:08.470" v="506"/>
        <pc:sldMkLst>
          <pc:docMk/>
          <pc:sldMk cId="3535315868" sldId="262"/>
        </pc:sldMkLst>
        <pc:spChg chg="mod">
          <ac:chgData name="#VEDAPUDI KUMAR KARTHICK#" userId="S::karthick006@e.ntu.edu.sg::78f0fb10-e877-48a3-b764-8f9895d0b222" providerId="AD" clId="Web-{20E01BC0-7807-535D-F8E6-030E0E4D4978}" dt="2020-03-22T11:27:47.063" v="503" actId="14100"/>
          <ac:spMkLst>
            <pc:docMk/>
            <pc:sldMk cId="3535315868" sldId="262"/>
            <ac:spMk id="3" creationId="{4A69B904-4643-4669-AD3A-6B1A3128E4ED}"/>
          </ac:spMkLst>
        </pc:spChg>
      </pc:sldChg>
      <pc:sldChg chg="addSp delSp modSp">
        <pc:chgData name="#VEDAPUDI KUMAR KARTHICK#" userId="S::karthick006@e.ntu.edu.sg::78f0fb10-e877-48a3-b764-8f9895d0b222" providerId="AD" clId="Web-{20E01BC0-7807-535D-F8E6-030E0E4D4978}" dt="2020-03-22T11:59:21.571" v="867" actId="14100"/>
        <pc:sldMkLst>
          <pc:docMk/>
          <pc:sldMk cId="2482685322" sldId="263"/>
        </pc:sldMkLst>
        <pc:spChg chg="del mod">
          <ac:chgData name="#VEDAPUDI KUMAR KARTHICK#" userId="S::karthick006@e.ntu.edu.sg::78f0fb10-e877-48a3-b764-8f9895d0b222" providerId="AD" clId="Web-{20E01BC0-7807-535D-F8E6-030E0E4D4978}" dt="2020-03-22T11:46:48.333" v="860"/>
          <ac:spMkLst>
            <pc:docMk/>
            <pc:sldMk cId="2482685322" sldId="263"/>
            <ac:spMk id="2" creationId="{D084C265-77D0-4BE6-B912-CDDFCA009171}"/>
          </ac:spMkLst>
        </pc:spChg>
        <pc:spChg chg="del">
          <ac:chgData name="#VEDAPUDI KUMAR KARTHICK#" userId="S::karthick006@e.ntu.edu.sg::78f0fb10-e877-48a3-b764-8f9895d0b222" providerId="AD" clId="Web-{20E01BC0-7807-535D-F8E6-030E0E4D4978}" dt="2020-03-22T11:33:28.283" v="803"/>
          <ac:spMkLst>
            <pc:docMk/>
            <pc:sldMk cId="2482685322" sldId="263"/>
            <ac:spMk id="3" creationId="{3406EA91-AE8E-4E3B-952C-02B2193C7ADA}"/>
          </ac:spMkLst>
        </pc:spChg>
        <pc:spChg chg="add mod">
          <ac:chgData name="#VEDAPUDI KUMAR KARTHICK#" userId="S::karthick006@e.ntu.edu.sg::78f0fb10-e877-48a3-b764-8f9895d0b222" providerId="AD" clId="Web-{20E01BC0-7807-535D-F8E6-030E0E4D4978}" dt="2020-03-22T11:46:48.333" v="860"/>
          <ac:spMkLst>
            <pc:docMk/>
            <pc:sldMk cId="2482685322" sldId="263"/>
            <ac:spMk id="7" creationId="{CE49E8A2-F2DD-4578-8222-38271C7ABD5B}"/>
          </ac:spMkLst>
        </pc:spChg>
        <pc:picChg chg="add mod ord">
          <ac:chgData name="#VEDAPUDI KUMAR KARTHICK#" userId="S::karthick006@e.ntu.edu.sg::78f0fb10-e877-48a3-b764-8f9895d0b222" providerId="AD" clId="Web-{20E01BC0-7807-535D-F8E6-030E0E4D4978}" dt="2020-03-22T11:59:21.571" v="867" actId="14100"/>
          <ac:picMkLst>
            <pc:docMk/>
            <pc:sldMk cId="2482685322" sldId="263"/>
            <ac:picMk id="4" creationId="{C5952CC7-10B2-4420-B7BC-1A1673C31FB7}"/>
          </ac:picMkLst>
        </pc:picChg>
      </pc:sldChg>
      <pc:sldChg chg="del">
        <pc:chgData name="#VEDAPUDI KUMAR KARTHICK#" userId="S::karthick006@e.ntu.edu.sg::78f0fb10-e877-48a3-b764-8f9895d0b222" providerId="AD" clId="Web-{20E01BC0-7807-535D-F8E6-030E0E4D4978}" dt="2020-03-22T11:46:59.802" v="861"/>
        <pc:sldMkLst>
          <pc:docMk/>
          <pc:sldMk cId="899280431" sldId="264"/>
        </pc:sldMkLst>
      </pc:sldChg>
      <pc:sldChg chg="del">
        <pc:chgData name="#VEDAPUDI KUMAR KARTHICK#" userId="S::karthick006@e.ntu.edu.sg::78f0fb10-e877-48a3-b764-8f9895d0b222" providerId="AD" clId="Web-{20E01BC0-7807-535D-F8E6-030E0E4D4978}" dt="2020-03-22T12:25:16.905" v="1277"/>
        <pc:sldMkLst>
          <pc:docMk/>
          <pc:sldMk cId="2733176047" sldId="265"/>
        </pc:sldMkLst>
      </pc:sldChg>
      <pc:sldChg chg="modNotes">
        <pc:chgData name="#VEDAPUDI KUMAR KARTHICK#" userId="S::karthick006@e.ntu.edu.sg::78f0fb10-e877-48a3-b764-8f9895d0b222" providerId="AD" clId="Web-{20E01BC0-7807-535D-F8E6-030E0E4D4978}" dt="2020-03-22T12:17:26.606" v="881"/>
        <pc:sldMkLst>
          <pc:docMk/>
          <pc:sldMk cId="3798932561" sldId="267"/>
        </pc:sldMkLst>
      </pc:sldChg>
      <pc:sldChg chg="modSp new">
        <pc:chgData name="#VEDAPUDI KUMAR KARTHICK#" userId="S::karthick006@e.ntu.edu.sg::78f0fb10-e877-48a3-b764-8f9895d0b222" providerId="AD" clId="Web-{20E01BC0-7807-535D-F8E6-030E0E4D4978}" dt="2020-03-22T11:35:59.831" v="831" actId="20577"/>
        <pc:sldMkLst>
          <pc:docMk/>
          <pc:sldMk cId="1462467759" sldId="268"/>
        </pc:sldMkLst>
        <pc:spChg chg="mod">
          <ac:chgData name="#VEDAPUDI KUMAR KARTHICK#" userId="S::karthick006@e.ntu.edu.sg::78f0fb10-e877-48a3-b764-8f9895d0b222" providerId="AD" clId="Web-{20E01BC0-7807-535D-F8E6-030E0E4D4978}" dt="2020-03-22T11:35:59.831" v="831" actId="20577"/>
          <ac:spMkLst>
            <pc:docMk/>
            <pc:sldMk cId="1462467759" sldId="268"/>
            <ac:spMk id="2" creationId="{E4E2E869-26DC-4FB2-B49D-B18906933EF3}"/>
          </ac:spMkLst>
        </pc:spChg>
        <pc:spChg chg="mod">
          <ac:chgData name="#VEDAPUDI KUMAR KARTHICK#" userId="S::karthick006@e.ntu.edu.sg::78f0fb10-e877-48a3-b764-8f9895d0b222" providerId="AD" clId="Web-{20E01BC0-7807-535D-F8E6-030E0E4D4978}" dt="2020-03-22T11:30:41.783" v="726" actId="20577"/>
          <ac:spMkLst>
            <pc:docMk/>
            <pc:sldMk cId="1462467759" sldId="268"/>
            <ac:spMk id="3" creationId="{535C899F-74AF-4EA0-A39D-02EBA1542672}"/>
          </ac:spMkLst>
        </pc:spChg>
        <pc:graphicFrameChg chg="mod modGraphic">
          <ac:chgData name="#VEDAPUDI KUMAR KARTHICK#" userId="S::karthick006@e.ntu.edu.sg::78f0fb10-e877-48a3-b764-8f9895d0b222" providerId="AD" clId="Web-{20E01BC0-7807-535D-F8E6-030E0E4D4978}" dt="2020-03-22T11:34:25.737" v="806" actId="20577"/>
          <ac:graphicFrameMkLst>
            <pc:docMk/>
            <pc:sldMk cId="1462467759" sldId="268"/>
            <ac:graphicFrameMk id="4" creationId="{21C0752C-FFFA-9743-AE20-964626FCE752}"/>
          </ac:graphicFrameMkLst>
        </pc:graphicFrameChg>
      </pc:sldChg>
      <pc:sldChg chg="addSp delSp modSp">
        <pc:chgData name="#VEDAPUDI KUMAR KARTHICK#" userId="S::karthick006@e.ntu.edu.sg::78f0fb10-e877-48a3-b764-8f9895d0b222" providerId="AD" clId="Web-{20E01BC0-7807-535D-F8E6-030E0E4D4978}" dt="2020-03-22T11:52:15.960" v="866"/>
        <pc:sldMkLst>
          <pc:docMk/>
          <pc:sldMk cId="1934830504" sldId="270"/>
        </pc:sldMkLst>
        <pc:picChg chg="add del mod">
          <ac:chgData name="#VEDAPUDI KUMAR KARTHICK#" userId="S::karthick006@e.ntu.edu.sg::78f0fb10-e877-48a3-b764-8f9895d0b222" providerId="AD" clId="Web-{20E01BC0-7807-535D-F8E6-030E0E4D4978}" dt="2020-03-22T11:51:41.413" v="863"/>
          <ac:picMkLst>
            <pc:docMk/>
            <pc:sldMk cId="1934830504" sldId="270"/>
            <ac:picMk id="2" creationId="{080BB550-9B49-4482-B8E8-C939CE5CE007}"/>
          </ac:picMkLst>
        </pc:picChg>
        <pc:picChg chg="add mod">
          <ac:chgData name="#VEDAPUDI KUMAR KARTHICK#" userId="S::karthick006@e.ntu.edu.sg::78f0fb10-e877-48a3-b764-8f9895d0b222" providerId="AD" clId="Web-{20E01BC0-7807-535D-F8E6-030E0E4D4978}" dt="2020-03-22T11:52:03.212" v="865" actId="1076"/>
          <ac:picMkLst>
            <pc:docMk/>
            <pc:sldMk cId="1934830504" sldId="270"/>
            <ac:picMk id="4" creationId="{8B661A9E-CE2B-4B9A-963A-020FA848A65A}"/>
          </ac:picMkLst>
        </pc:picChg>
        <pc:picChg chg="add mod">
          <ac:chgData name="#VEDAPUDI KUMAR KARTHICK#" userId="S::karthick006@e.ntu.edu.sg::78f0fb10-e877-48a3-b764-8f9895d0b222" providerId="AD" clId="Web-{20E01BC0-7807-535D-F8E6-030E0E4D4978}" dt="2020-03-22T11:52:15.960" v="866"/>
          <ac:picMkLst>
            <pc:docMk/>
            <pc:sldMk cId="1934830504" sldId="270"/>
            <ac:picMk id="6" creationId="{06F7EABA-B9F4-40B5-ABCA-7EACBD25BD08}"/>
          </ac:picMkLst>
        </pc:picChg>
      </pc:sldChg>
      <pc:sldChg chg="modSp">
        <pc:chgData name="#VEDAPUDI KUMAR KARTHICK#" userId="S::karthick006@e.ntu.edu.sg::78f0fb10-e877-48a3-b764-8f9895d0b222" providerId="AD" clId="Web-{20E01BC0-7807-535D-F8E6-030E0E4D4978}" dt="2020-03-22T12:25:15.483" v="1275" actId="20577"/>
        <pc:sldMkLst>
          <pc:docMk/>
          <pc:sldMk cId="2883395591" sldId="272"/>
        </pc:sldMkLst>
        <pc:spChg chg="mod">
          <ac:chgData name="#VEDAPUDI KUMAR KARTHICK#" userId="S::karthick006@e.ntu.edu.sg::78f0fb10-e877-48a3-b764-8f9895d0b222" providerId="AD" clId="Web-{20E01BC0-7807-535D-F8E6-030E0E4D4978}" dt="2020-03-22T12:25:15.483" v="1275" actId="20577"/>
          <ac:spMkLst>
            <pc:docMk/>
            <pc:sldMk cId="2883395591" sldId="272"/>
            <ac:spMk id="5" creationId="{2C29A7FD-6745-B14E-AF75-0A1EEB1ADC4D}"/>
          </ac:spMkLst>
        </pc:spChg>
      </pc:sldChg>
    </pc:docChg>
  </pc:docChgLst>
  <pc:docChgLst>
    <pc:chgData name="#KHOLA HARSHDEEP#" userId="S::khol0001@e.ntu.edu.sg::681beefe-1368-4f6a-803b-46f98855a018" providerId="AD" clId="Web-{FCAC1170-4E8F-E90C-004A-D0DCB66207E0}"/>
    <pc:docChg chg="modSld">
      <pc:chgData name="#KHOLA HARSHDEEP#" userId="S::khol0001@e.ntu.edu.sg::681beefe-1368-4f6a-803b-46f98855a018" providerId="AD" clId="Web-{FCAC1170-4E8F-E90C-004A-D0DCB66207E0}" dt="2020-03-22T10:53:20.378" v="19" actId="1076"/>
      <pc:docMkLst>
        <pc:docMk/>
      </pc:docMkLst>
      <pc:sldChg chg="modSp">
        <pc:chgData name="#KHOLA HARSHDEEP#" userId="S::khol0001@e.ntu.edu.sg::681beefe-1368-4f6a-803b-46f98855a018" providerId="AD" clId="Web-{FCAC1170-4E8F-E90C-004A-D0DCB66207E0}" dt="2020-03-22T10:51:46.534" v="1" actId="1076"/>
        <pc:sldMkLst>
          <pc:docMk/>
          <pc:sldMk cId="109857222" sldId="256"/>
        </pc:sldMkLst>
        <pc:spChg chg="mod">
          <ac:chgData name="#KHOLA HARSHDEEP#" userId="S::khol0001@e.ntu.edu.sg::681beefe-1368-4f6a-803b-46f98855a018" providerId="AD" clId="Web-{FCAC1170-4E8F-E90C-004A-D0DCB66207E0}" dt="2020-03-22T10:51:46.534" v="1" actId="1076"/>
          <ac:spMkLst>
            <pc:docMk/>
            <pc:sldMk cId="109857222" sldId="256"/>
            <ac:spMk id="2" creationId="{00000000-0000-0000-0000-000000000000}"/>
          </ac:spMkLst>
        </pc:spChg>
      </pc:sldChg>
      <pc:sldChg chg="modSp">
        <pc:chgData name="#KHOLA HARSHDEEP#" userId="S::khol0001@e.ntu.edu.sg::681beefe-1368-4f6a-803b-46f98855a018" providerId="AD" clId="Web-{FCAC1170-4E8F-E90C-004A-D0DCB66207E0}" dt="2020-03-22T10:53:20.378" v="19" actId="1076"/>
        <pc:sldMkLst>
          <pc:docMk/>
          <pc:sldMk cId="3647117341" sldId="258"/>
        </pc:sldMkLst>
        <pc:spChg chg="mod">
          <ac:chgData name="#KHOLA HARSHDEEP#" userId="S::khol0001@e.ntu.edu.sg::681beefe-1368-4f6a-803b-46f98855a018" providerId="AD" clId="Web-{FCAC1170-4E8F-E90C-004A-D0DCB66207E0}" dt="2020-03-22T10:53:20.378" v="19" actId="1076"/>
          <ac:spMkLst>
            <pc:docMk/>
            <pc:sldMk cId="3647117341" sldId="258"/>
            <ac:spMk id="2" creationId="{334C254E-EADF-480C-A241-DA172520DD39}"/>
          </ac:spMkLst>
        </pc:spChg>
        <pc:spChg chg="mod">
          <ac:chgData name="#KHOLA HARSHDEEP#" userId="S::khol0001@e.ntu.edu.sg::681beefe-1368-4f6a-803b-46f98855a018" providerId="AD" clId="Web-{FCAC1170-4E8F-E90C-004A-D0DCB66207E0}" dt="2020-03-22T10:53:08.378" v="5"/>
          <ac:spMkLst>
            <pc:docMk/>
            <pc:sldMk cId="3647117341" sldId="258"/>
            <ac:spMk id="3" creationId="{F2EA5F5F-9E4A-44C2-9591-97847F7FEF85}"/>
          </ac:spMkLst>
        </pc:spChg>
      </pc:sldChg>
    </pc:docChg>
  </pc:docChgLst>
  <pc:docChgLst>
    <pc:chgData name="#MADHUKAR VATSALA#" userId="S::vatsala001@e.ntu.edu.sg::d36251e2-a4f7-4f5c-ba5d-c96471bca21d" providerId="AD" clId="Web-{79049CD9-AFF1-CFB8-6253-FC67E2653B43}"/>
    <pc:docChg chg="addSld delSld modSld sldOrd">
      <pc:chgData name="#MADHUKAR VATSALA#" userId="S::vatsala001@e.ntu.edu.sg::d36251e2-a4f7-4f5c-ba5d-c96471bca21d" providerId="AD" clId="Web-{79049CD9-AFF1-CFB8-6253-FC67E2653B43}" dt="2020-03-23T17:07:47.208" v="1132" actId="14100"/>
      <pc:docMkLst>
        <pc:docMk/>
      </pc:docMkLst>
      <pc:sldChg chg="modSp">
        <pc:chgData name="#MADHUKAR VATSALA#" userId="S::vatsala001@e.ntu.edu.sg::d36251e2-a4f7-4f5c-ba5d-c96471bca21d" providerId="AD" clId="Web-{79049CD9-AFF1-CFB8-6253-FC67E2653B43}" dt="2020-03-23T16:28:41.895" v="606" actId="20577"/>
        <pc:sldMkLst>
          <pc:docMk/>
          <pc:sldMk cId="3647117341" sldId="258"/>
        </pc:sldMkLst>
        <pc:spChg chg="mod">
          <ac:chgData name="#MADHUKAR VATSALA#" userId="S::vatsala001@e.ntu.edu.sg::d36251e2-a4f7-4f5c-ba5d-c96471bca21d" providerId="AD" clId="Web-{79049CD9-AFF1-CFB8-6253-FC67E2653B43}" dt="2020-03-23T16:28:41.895" v="606" actId="20577"/>
          <ac:spMkLst>
            <pc:docMk/>
            <pc:sldMk cId="3647117341" sldId="258"/>
            <ac:spMk id="3" creationId="{F2EA5F5F-9E4A-44C2-9591-97847F7FEF85}"/>
          </ac:spMkLst>
        </pc:spChg>
      </pc:sldChg>
      <pc:sldChg chg="modSp">
        <pc:chgData name="#MADHUKAR VATSALA#" userId="S::vatsala001@e.ntu.edu.sg::d36251e2-a4f7-4f5c-ba5d-c96471bca21d" providerId="AD" clId="Web-{79049CD9-AFF1-CFB8-6253-FC67E2653B43}" dt="2020-03-23T15:51:39.178" v="37" actId="20577"/>
        <pc:sldMkLst>
          <pc:docMk/>
          <pc:sldMk cId="2288198012" sldId="259"/>
        </pc:sldMkLst>
        <pc:spChg chg="mod">
          <ac:chgData name="#MADHUKAR VATSALA#" userId="S::vatsala001@e.ntu.edu.sg::d36251e2-a4f7-4f5c-ba5d-c96471bca21d" providerId="AD" clId="Web-{79049CD9-AFF1-CFB8-6253-FC67E2653B43}" dt="2020-03-23T15:51:39.178" v="37" actId="20577"/>
          <ac:spMkLst>
            <pc:docMk/>
            <pc:sldMk cId="2288198012" sldId="259"/>
            <ac:spMk id="2" creationId="{B8A6E248-CDD4-4B26-AE8F-5A6F8D967AD5}"/>
          </ac:spMkLst>
        </pc:spChg>
        <pc:spChg chg="mod">
          <ac:chgData name="#MADHUKAR VATSALA#" userId="S::vatsala001@e.ntu.edu.sg::d36251e2-a4f7-4f5c-ba5d-c96471bca21d" providerId="AD" clId="Web-{79049CD9-AFF1-CFB8-6253-FC67E2653B43}" dt="2020-03-23T15:48:38.644" v="0" actId="20577"/>
          <ac:spMkLst>
            <pc:docMk/>
            <pc:sldMk cId="2288198012" sldId="259"/>
            <ac:spMk id="3" creationId="{71A1C83D-B16E-4A5C-83C7-1B3E352485BA}"/>
          </ac:spMkLst>
        </pc:spChg>
      </pc:sldChg>
      <pc:sldChg chg="addSp delSp modSp">
        <pc:chgData name="#MADHUKAR VATSALA#" userId="S::vatsala001@e.ntu.edu.sg::d36251e2-a4f7-4f5c-ba5d-c96471bca21d" providerId="AD" clId="Web-{79049CD9-AFF1-CFB8-6253-FC67E2653B43}" dt="2020-03-23T16:48:12.771" v="919"/>
        <pc:sldMkLst>
          <pc:docMk/>
          <pc:sldMk cId="2484227082" sldId="260"/>
        </pc:sldMkLst>
        <pc:spChg chg="mod">
          <ac:chgData name="#MADHUKAR VATSALA#" userId="S::vatsala001@e.ntu.edu.sg::d36251e2-a4f7-4f5c-ba5d-c96471bca21d" providerId="AD" clId="Web-{79049CD9-AFF1-CFB8-6253-FC67E2653B43}" dt="2020-03-23T16:48:12.771" v="919"/>
          <ac:spMkLst>
            <pc:docMk/>
            <pc:sldMk cId="2484227082" sldId="260"/>
            <ac:spMk id="2" creationId="{EC41E524-4DA6-4984-90B2-D277C504406A}"/>
          </ac:spMkLst>
        </pc:spChg>
        <pc:spChg chg="mod ord">
          <ac:chgData name="#MADHUKAR VATSALA#" userId="S::vatsala001@e.ntu.edu.sg::d36251e2-a4f7-4f5c-ba5d-c96471bca21d" providerId="AD" clId="Web-{79049CD9-AFF1-CFB8-6253-FC67E2653B43}" dt="2020-03-23T16:48:12.771" v="919"/>
          <ac:spMkLst>
            <pc:docMk/>
            <pc:sldMk cId="2484227082" sldId="260"/>
            <ac:spMk id="3" creationId="{296D7B0E-A89D-4F98-B10F-C6710AB09A52}"/>
          </ac:spMkLst>
        </pc:spChg>
        <pc:spChg chg="del">
          <ac:chgData name="#MADHUKAR VATSALA#" userId="S::vatsala001@e.ntu.edu.sg::d36251e2-a4f7-4f5c-ba5d-c96471bca21d" providerId="AD" clId="Web-{79049CD9-AFF1-CFB8-6253-FC67E2653B43}" dt="2020-03-23T16:48:12.771" v="919"/>
          <ac:spMkLst>
            <pc:docMk/>
            <pc:sldMk cId="2484227082" sldId="260"/>
            <ac:spMk id="10" creationId="{88C97474-5879-4DB5-B4F3-F0357104BC8E}"/>
          </ac:spMkLst>
        </pc:spChg>
        <pc:spChg chg="del">
          <ac:chgData name="#MADHUKAR VATSALA#" userId="S::vatsala001@e.ntu.edu.sg::d36251e2-a4f7-4f5c-ba5d-c96471bca21d" providerId="AD" clId="Web-{79049CD9-AFF1-CFB8-6253-FC67E2653B43}" dt="2020-03-23T16:48:12.771" v="919"/>
          <ac:spMkLst>
            <pc:docMk/>
            <pc:sldMk cId="2484227082" sldId="260"/>
            <ac:spMk id="12" creationId="{7D2AF00E-D433-4047-863F-BCB69CEC3C35}"/>
          </ac:spMkLst>
        </pc:spChg>
        <pc:spChg chg="del">
          <ac:chgData name="#MADHUKAR VATSALA#" userId="S::vatsala001@e.ntu.edu.sg::d36251e2-a4f7-4f5c-ba5d-c96471bca21d" providerId="AD" clId="Web-{79049CD9-AFF1-CFB8-6253-FC67E2653B43}" dt="2020-03-23T16:48:12.771" v="919"/>
          <ac:spMkLst>
            <pc:docMk/>
            <pc:sldMk cId="2484227082" sldId="260"/>
            <ac:spMk id="14" creationId="{0997DBEA-6DFC-457A-9850-E535053549D6}"/>
          </ac:spMkLst>
        </pc:spChg>
        <pc:spChg chg="del">
          <ac:chgData name="#MADHUKAR VATSALA#" userId="S::vatsala001@e.ntu.edu.sg::d36251e2-a4f7-4f5c-ba5d-c96471bca21d" providerId="AD" clId="Web-{79049CD9-AFF1-CFB8-6253-FC67E2653B43}" dt="2020-03-23T16:48:12.771" v="919"/>
          <ac:spMkLst>
            <pc:docMk/>
            <pc:sldMk cId="2484227082" sldId="260"/>
            <ac:spMk id="16" creationId="{79446CF5-953A-4916-BFF4-F5558E5C2359}"/>
          </ac:spMkLst>
        </pc:spChg>
        <pc:spChg chg="del">
          <ac:chgData name="#MADHUKAR VATSALA#" userId="S::vatsala001@e.ntu.edu.sg::d36251e2-a4f7-4f5c-ba5d-c96471bca21d" providerId="AD" clId="Web-{79049CD9-AFF1-CFB8-6253-FC67E2653B43}" dt="2020-03-23T16:48:12.771" v="919"/>
          <ac:spMkLst>
            <pc:docMk/>
            <pc:sldMk cId="2484227082" sldId="260"/>
            <ac:spMk id="18" creationId="{477B945C-B433-4DFF-9A67-A5C9257E471C}"/>
          </ac:spMkLst>
        </pc:spChg>
        <pc:spChg chg="add">
          <ac:chgData name="#MADHUKAR VATSALA#" userId="S::vatsala001@e.ntu.edu.sg::d36251e2-a4f7-4f5c-ba5d-c96471bca21d" providerId="AD" clId="Web-{79049CD9-AFF1-CFB8-6253-FC67E2653B43}" dt="2020-03-23T16:48:12.771" v="919"/>
          <ac:spMkLst>
            <pc:docMk/>
            <pc:sldMk cId="2484227082" sldId="260"/>
            <ac:spMk id="23" creationId="{88C97474-5879-4DB5-B4F3-F0357104BC8E}"/>
          </ac:spMkLst>
        </pc:spChg>
        <pc:spChg chg="add">
          <ac:chgData name="#MADHUKAR VATSALA#" userId="S::vatsala001@e.ntu.edu.sg::d36251e2-a4f7-4f5c-ba5d-c96471bca21d" providerId="AD" clId="Web-{79049CD9-AFF1-CFB8-6253-FC67E2653B43}" dt="2020-03-23T16:48:12.771" v="919"/>
          <ac:spMkLst>
            <pc:docMk/>
            <pc:sldMk cId="2484227082" sldId="260"/>
            <ac:spMk id="25" creationId="{7D2AF00E-D433-4047-863F-BCB69CEC3C35}"/>
          </ac:spMkLst>
        </pc:spChg>
        <pc:spChg chg="add">
          <ac:chgData name="#MADHUKAR VATSALA#" userId="S::vatsala001@e.ntu.edu.sg::d36251e2-a4f7-4f5c-ba5d-c96471bca21d" providerId="AD" clId="Web-{79049CD9-AFF1-CFB8-6253-FC67E2653B43}" dt="2020-03-23T16:48:12.771" v="919"/>
          <ac:spMkLst>
            <pc:docMk/>
            <pc:sldMk cId="2484227082" sldId="260"/>
            <ac:spMk id="27" creationId="{0997DBEA-6DFC-457A-9850-E535053549D6}"/>
          </ac:spMkLst>
        </pc:spChg>
        <pc:spChg chg="add">
          <ac:chgData name="#MADHUKAR VATSALA#" userId="S::vatsala001@e.ntu.edu.sg::d36251e2-a4f7-4f5c-ba5d-c96471bca21d" providerId="AD" clId="Web-{79049CD9-AFF1-CFB8-6253-FC67E2653B43}" dt="2020-03-23T16:48:12.771" v="919"/>
          <ac:spMkLst>
            <pc:docMk/>
            <pc:sldMk cId="2484227082" sldId="260"/>
            <ac:spMk id="29" creationId="{79446CF5-953A-4916-BFF4-F5558E5C2359}"/>
          </ac:spMkLst>
        </pc:spChg>
        <pc:spChg chg="add">
          <ac:chgData name="#MADHUKAR VATSALA#" userId="S::vatsala001@e.ntu.edu.sg::d36251e2-a4f7-4f5c-ba5d-c96471bca21d" providerId="AD" clId="Web-{79049CD9-AFF1-CFB8-6253-FC67E2653B43}" dt="2020-03-23T16:48:12.771" v="919"/>
          <ac:spMkLst>
            <pc:docMk/>
            <pc:sldMk cId="2484227082" sldId="260"/>
            <ac:spMk id="31" creationId="{477B945C-B433-4DFF-9A67-A5C9257E471C}"/>
          </ac:spMkLst>
        </pc:spChg>
        <pc:picChg chg="mod">
          <ac:chgData name="#MADHUKAR VATSALA#" userId="S::vatsala001@e.ntu.edu.sg::d36251e2-a4f7-4f5c-ba5d-c96471bca21d" providerId="AD" clId="Web-{79049CD9-AFF1-CFB8-6253-FC67E2653B43}" dt="2020-03-23T16:48:12.771" v="919"/>
          <ac:picMkLst>
            <pc:docMk/>
            <pc:sldMk cId="2484227082" sldId="260"/>
            <ac:picMk id="7" creationId="{9A52675E-6E46-4F64-945D-D3E1EEF52545}"/>
          </ac:picMkLst>
        </pc:picChg>
      </pc:sldChg>
      <pc:sldChg chg="addSp modSp">
        <pc:chgData name="#MADHUKAR VATSALA#" userId="S::vatsala001@e.ntu.edu.sg::d36251e2-a4f7-4f5c-ba5d-c96471bca21d" providerId="AD" clId="Web-{79049CD9-AFF1-CFB8-6253-FC67E2653B43}" dt="2020-03-23T16:29:14.333" v="622" actId="20577"/>
        <pc:sldMkLst>
          <pc:docMk/>
          <pc:sldMk cId="4156823145" sldId="261"/>
        </pc:sldMkLst>
        <pc:spChg chg="mod">
          <ac:chgData name="#MADHUKAR VATSALA#" userId="S::vatsala001@e.ntu.edu.sg::d36251e2-a4f7-4f5c-ba5d-c96471bca21d" providerId="AD" clId="Web-{79049CD9-AFF1-CFB8-6253-FC67E2653B43}" dt="2020-03-23T16:29:14.333" v="622" actId="20577"/>
          <ac:spMkLst>
            <pc:docMk/>
            <pc:sldMk cId="4156823145" sldId="261"/>
            <ac:spMk id="2" creationId="{02799C12-561F-44D8-A9FB-766339C7F0B4}"/>
          </ac:spMkLst>
        </pc:spChg>
        <pc:spChg chg="mod">
          <ac:chgData name="#MADHUKAR VATSALA#" userId="S::vatsala001@e.ntu.edu.sg::d36251e2-a4f7-4f5c-ba5d-c96471bca21d" providerId="AD" clId="Web-{79049CD9-AFF1-CFB8-6253-FC67E2653B43}" dt="2020-03-23T16:29:04.224" v="617" actId="20577"/>
          <ac:spMkLst>
            <pc:docMk/>
            <pc:sldMk cId="4156823145" sldId="261"/>
            <ac:spMk id="3" creationId="{F34A9730-47EE-4C65-A7B5-E8578B162711}"/>
          </ac:spMkLst>
        </pc:spChg>
        <pc:spChg chg="add mod">
          <ac:chgData name="#MADHUKAR VATSALA#" userId="S::vatsala001@e.ntu.edu.sg::d36251e2-a4f7-4f5c-ba5d-c96471bca21d" providerId="AD" clId="Web-{79049CD9-AFF1-CFB8-6253-FC67E2653B43}" dt="2020-03-23T16:00:35.857" v="226" actId="1076"/>
          <ac:spMkLst>
            <pc:docMk/>
            <pc:sldMk cId="4156823145" sldId="261"/>
            <ac:spMk id="5" creationId="{3BCF89AF-75A1-4014-B9E3-116AF4AAD29C}"/>
          </ac:spMkLst>
        </pc:spChg>
      </pc:sldChg>
      <pc:sldChg chg="modSp">
        <pc:chgData name="#MADHUKAR VATSALA#" userId="S::vatsala001@e.ntu.edu.sg::d36251e2-a4f7-4f5c-ba5d-c96471bca21d" providerId="AD" clId="Web-{79049CD9-AFF1-CFB8-6253-FC67E2653B43}" dt="2020-03-23T16:13:50.039" v="346" actId="14100"/>
        <pc:sldMkLst>
          <pc:docMk/>
          <pc:sldMk cId="2482685322" sldId="263"/>
        </pc:sldMkLst>
        <pc:picChg chg="mod">
          <ac:chgData name="#MADHUKAR VATSALA#" userId="S::vatsala001@e.ntu.edu.sg::d36251e2-a4f7-4f5c-ba5d-c96471bca21d" providerId="AD" clId="Web-{79049CD9-AFF1-CFB8-6253-FC67E2653B43}" dt="2020-03-23T16:13:50.039" v="346" actId="14100"/>
          <ac:picMkLst>
            <pc:docMk/>
            <pc:sldMk cId="2482685322" sldId="263"/>
            <ac:picMk id="4" creationId="{C5952CC7-10B2-4420-B7BC-1A1673C31FB7}"/>
          </ac:picMkLst>
        </pc:picChg>
      </pc:sldChg>
      <pc:sldChg chg="modSp">
        <pc:chgData name="#MADHUKAR VATSALA#" userId="S::vatsala001@e.ntu.edu.sg::d36251e2-a4f7-4f5c-ba5d-c96471bca21d" providerId="AD" clId="Web-{79049CD9-AFF1-CFB8-6253-FC67E2653B43}" dt="2020-03-23T16:07:54.238" v="316" actId="20577"/>
        <pc:sldMkLst>
          <pc:docMk/>
          <pc:sldMk cId="3915075261" sldId="274"/>
        </pc:sldMkLst>
        <pc:spChg chg="mod">
          <ac:chgData name="#MADHUKAR VATSALA#" userId="S::vatsala001@e.ntu.edu.sg::d36251e2-a4f7-4f5c-ba5d-c96471bca21d" providerId="AD" clId="Web-{79049CD9-AFF1-CFB8-6253-FC67E2653B43}" dt="2020-03-23T16:05:21.126" v="289" actId="1076"/>
          <ac:spMkLst>
            <pc:docMk/>
            <pc:sldMk cId="3915075261" sldId="274"/>
            <ac:spMk id="2" creationId="{1564166E-D369-482D-A195-872E990CBA36}"/>
          </ac:spMkLst>
        </pc:spChg>
        <pc:spChg chg="mod">
          <ac:chgData name="#MADHUKAR VATSALA#" userId="S::vatsala001@e.ntu.edu.sg::d36251e2-a4f7-4f5c-ba5d-c96471bca21d" providerId="AD" clId="Web-{79049CD9-AFF1-CFB8-6253-FC67E2653B43}" dt="2020-03-23T16:07:54.238" v="316" actId="20577"/>
          <ac:spMkLst>
            <pc:docMk/>
            <pc:sldMk cId="3915075261" sldId="274"/>
            <ac:spMk id="4" creationId="{E0002AEE-10E6-4AC7-A104-BD9F7C2B06D4}"/>
          </ac:spMkLst>
        </pc:spChg>
      </pc:sldChg>
      <pc:sldChg chg="addSp delSp modSp">
        <pc:chgData name="#MADHUKAR VATSALA#" userId="S::vatsala001@e.ntu.edu.sg::d36251e2-a4f7-4f5c-ba5d-c96471bca21d" providerId="AD" clId="Web-{79049CD9-AFF1-CFB8-6253-FC67E2653B43}" dt="2020-03-23T16:06:40.643" v="313" actId="20577"/>
        <pc:sldMkLst>
          <pc:docMk/>
          <pc:sldMk cId="3825346000" sldId="275"/>
        </pc:sldMkLst>
        <pc:spChg chg="mod">
          <ac:chgData name="#MADHUKAR VATSALA#" userId="S::vatsala001@e.ntu.edu.sg::d36251e2-a4f7-4f5c-ba5d-c96471bca21d" providerId="AD" clId="Web-{79049CD9-AFF1-CFB8-6253-FC67E2653B43}" dt="2020-03-23T16:06:40.643" v="313" actId="20577"/>
          <ac:spMkLst>
            <pc:docMk/>
            <pc:sldMk cId="3825346000" sldId="275"/>
            <ac:spMk id="3" creationId="{C73CB555-E833-42F9-AA9B-BCDF757499C8}"/>
          </ac:spMkLst>
        </pc:spChg>
        <pc:graphicFrameChg chg="add del mod modGraphic">
          <ac:chgData name="#MADHUKAR VATSALA#" userId="S::vatsala001@e.ntu.edu.sg::d36251e2-a4f7-4f5c-ba5d-c96471bca21d" providerId="AD" clId="Web-{79049CD9-AFF1-CFB8-6253-FC67E2653B43}" dt="2020-03-23T16:06:35.518" v="310"/>
          <ac:graphicFrameMkLst>
            <pc:docMk/>
            <pc:sldMk cId="3825346000" sldId="275"/>
            <ac:graphicFrameMk id="5" creationId="{EED8D7CF-D144-4505-88FE-6106CEBC0C51}"/>
          </ac:graphicFrameMkLst>
        </pc:graphicFrameChg>
      </pc:sldChg>
      <pc:sldChg chg="addSp delSp modSp add mod ord replId setBg setClrOvrMap">
        <pc:chgData name="#MADHUKAR VATSALA#" userId="S::vatsala001@e.ntu.edu.sg::d36251e2-a4f7-4f5c-ba5d-c96471bca21d" providerId="AD" clId="Web-{79049CD9-AFF1-CFB8-6253-FC67E2653B43}" dt="2020-03-23T16:39:23.826" v="792" actId="20577"/>
        <pc:sldMkLst>
          <pc:docMk/>
          <pc:sldMk cId="1974599824" sldId="277"/>
        </pc:sldMkLst>
        <pc:spChg chg="mod">
          <ac:chgData name="#MADHUKAR VATSALA#" userId="S::vatsala001@e.ntu.edu.sg::d36251e2-a4f7-4f5c-ba5d-c96471bca21d" providerId="AD" clId="Web-{79049CD9-AFF1-CFB8-6253-FC67E2653B43}" dt="2020-03-23T16:24:24.017" v="525"/>
          <ac:spMkLst>
            <pc:docMk/>
            <pc:sldMk cId="1974599824" sldId="277"/>
            <ac:spMk id="2" creationId="{02799C12-561F-44D8-A9FB-766339C7F0B4}"/>
          </ac:spMkLst>
        </pc:spChg>
        <pc:spChg chg="mod">
          <ac:chgData name="#MADHUKAR VATSALA#" userId="S::vatsala001@e.ntu.edu.sg::d36251e2-a4f7-4f5c-ba5d-c96471bca21d" providerId="AD" clId="Web-{79049CD9-AFF1-CFB8-6253-FC67E2653B43}" dt="2020-03-23T16:39:23.826" v="792" actId="20577"/>
          <ac:spMkLst>
            <pc:docMk/>
            <pc:sldMk cId="1974599824" sldId="277"/>
            <ac:spMk id="3" creationId="{F34A9730-47EE-4C65-A7B5-E8578B162711}"/>
          </ac:spMkLst>
        </pc:spChg>
        <pc:spChg chg="mod ord">
          <ac:chgData name="#MADHUKAR VATSALA#" userId="S::vatsala001@e.ntu.edu.sg::d36251e2-a4f7-4f5c-ba5d-c96471bca21d" providerId="AD" clId="Web-{79049CD9-AFF1-CFB8-6253-FC67E2653B43}" dt="2020-03-23T16:24:24.017" v="525"/>
          <ac:spMkLst>
            <pc:docMk/>
            <pc:sldMk cId="1974599824" sldId="277"/>
            <ac:spMk id="5" creationId="{3BCF89AF-75A1-4014-B9E3-116AF4AAD29C}"/>
          </ac:spMkLst>
        </pc:spChg>
        <pc:spChg chg="add del">
          <ac:chgData name="#MADHUKAR VATSALA#" userId="S::vatsala001@e.ntu.edu.sg::d36251e2-a4f7-4f5c-ba5d-c96471bca21d" providerId="AD" clId="Web-{79049CD9-AFF1-CFB8-6253-FC67E2653B43}" dt="2020-03-23T16:24:24.017" v="525"/>
          <ac:spMkLst>
            <pc:docMk/>
            <pc:sldMk cId="1974599824" sldId="277"/>
            <ac:spMk id="9" creationId="{88C97474-5879-4DB5-B4F3-F0357104BC8E}"/>
          </ac:spMkLst>
        </pc:spChg>
        <pc:spChg chg="add del">
          <ac:chgData name="#MADHUKAR VATSALA#" userId="S::vatsala001@e.ntu.edu.sg::d36251e2-a4f7-4f5c-ba5d-c96471bca21d" providerId="AD" clId="Web-{79049CD9-AFF1-CFB8-6253-FC67E2653B43}" dt="2020-03-23T16:24:24.017" v="525"/>
          <ac:spMkLst>
            <pc:docMk/>
            <pc:sldMk cId="1974599824" sldId="277"/>
            <ac:spMk id="11" creationId="{7D2AF00E-D433-4047-863F-BCB69CEC3C35}"/>
          </ac:spMkLst>
        </pc:spChg>
        <pc:spChg chg="add del">
          <ac:chgData name="#MADHUKAR VATSALA#" userId="S::vatsala001@e.ntu.edu.sg::d36251e2-a4f7-4f5c-ba5d-c96471bca21d" providerId="AD" clId="Web-{79049CD9-AFF1-CFB8-6253-FC67E2653B43}" dt="2020-03-23T16:24:24.017" v="525"/>
          <ac:spMkLst>
            <pc:docMk/>
            <pc:sldMk cId="1974599824" sldId="277"/>
            <ac:spMk id="13" creationId="{0997DBEA-6DFC-457A-9850-E535053549D6}"/>
          </ac:spMkLst>
        </pc:spChg>
        <pc:spChg chg="add del">
          <ac:chgData name="#MADHUKAR VATSALA#" userId="S::vatsala001@e.ntu.edu.sg::d36251e2-a4f7-4f5c-ba5d-c96471bca21d" providerId="AD" clId="Web-{79049CD9-AFF1-CFB8-6253-FC67E2653B43}" dt="2020-03-23T16:24:24.017" v="525"/>
          <ac:spMkLst>
            <pc:docMk/>
            <pc:sldMk cId="1974599824" sldId="277"/>
            <ac:spMk id="15" creationId="{79446CF5-953A-4916-BFF4-F5558E5C2359}"/>
          </ac:spMkLst>
        </pc:spChg>
        <pc:spChg chg="add del">
          <ac:chgData name="#MADHUKAR VATSALA#" userId="S::vatsala001@e.ntu.edu.sg::d36251e2-a4f7-4f5c-ba5d-c96471bca21d" providerId="AD" clId="Web-{79049CD9-AFF1-CFB8-6253-FC67E2653B43}" dt="2020-03-23T16:24:24.017" v="525"/>
          <ac:spMkLst>
            <pc:docMk/>
            <pc:sldMk cId="1974599824" sldId="277"/>
            <ac:spMk id="17" creationId="{477B945C-B433-4DFF-9A67-A5C9257E471C}"/>
          </ac:spMkLst>
        </pc:spChg>
        <pc:spChg chg="add del">
          <ac:chgData name="#MADHUKAR VATSALA#" userId="S::vatsala001@e.ntu.edu.sg::d36251e2-a4f7-4f5c-ba5d-c96471bca21d" providerId="AD" clId="Web-{79049CD9-AFF1-CFB8-6253-FC67E2653B43}" dt="2020-03-23T16:21:27.452" v="399"/>
          <ac:spMkLst>
            <pc:docMk/>
            <pc:sldMk cId="1974599824" sldId="277"/>
            <ac:spMk id="19" creationId="{7B055CAA-2668-4929-8202-DBD35A78E8EB}"/>
          </ac:spMkLst>
        </pc:spChg>
        <pc:spChg chg="add del">
          <ac:chgData name="#MADHUKAR VATSALA#" userId="S::vatsala001@e.ntu.edu.sg::d36251e2-a4f7-4f5c-ba5d-c96471bca21d" providerId="AD" clId="Web-{79049CD9-AFF1-CFB8-6253-FC67E2653B43}" dt="2020-03-23T16:21:27.452" v="399"/>
          <ac:spMkLst>
            <pc:docMk/>
            <pc:sldMk cId="1974599824" sldId="277"/>
            <ac:spMk id="20" creationId="{38F88ED4-721F-4A25-9A68-66C57B1F8D03}"/>
          </ac:spMkLst>
        </pc:spChg>
        <pc:spChg chg="add del">
          <ac:chgData name="#MADHUKAR VATSALA#" userId="S::vatsala001@e.ntu.edu.sg::d36251e2-a4f7-4f5c-ba5d-c96471bca21d" providerId="AD" clId="Web-{79049CD9-AFF1-CFB8-6253-FC67E2653B43}" dt="2020-03-23T16:21:27.452" v="399"/>
          <ac:spMkLst>
            <pc:docMk/>
            <pc:sldMk cId="1974599824" sldId="277"/>
            <ac:spMk id="21" creationId="{3A5A85F2-11BA-4322-9355-08C0DEC78035}"/>
          </ac:spMkLst>
        </pc:spChg>
        <pc:spChg chg="add del">
          <ac:chgData name="#MADHUKAR VATSALA#" userId="S::vatsala001@e.ntu.edu.sg::d36251e2-a4f7-4f5c-ba5d-c96471bca21d" providerId="AD" clId="Web-{79049CD9-AFF1-CFB8-6253-FC67E2653B43}" dt="2020-03-23T16:21:13.389" v="397"/>
          <ac:spMkLst>
            <pc:docMk/>
            <pc:sldMk cId="1974599824" sldId="277"/>
            <ac:spMk id="22" creationId="{00401440-1DC9-4C9E-A3BA-4DECEEB46503}"/>
          </ac:spMkLst>
        </pc:spChg>
        <pc:spChg chg="add del">
          <ac:chgData name="#MADHUKAR VATSALA#" userId="S::vatsala001@e.ntu.edu.sg::d36251e2-a4f7-4f5c-ba5d-c96471bca21d" providerId="AD" clId="Web-{79049CD9-AFF1-CFB8-6253-FC67E2653B43}" dt="2020-03-23T16:21:31.030" v="401"/>
          <ac:spMkLst>
            <pc:docMk/>
            <pc:sldMk cId="1974599824" sldId="277"/>
            <ac:spMk id="23" creationId="{B8DD2392-397B-48BF-BEFA-EA1FB881CA85}"/>
          </ac:spMkLst>
        </pc:spChg>
        <pc:spChg chg="add del">
          <ac:chgData name="#MADHUKAR VATSALA#" userId="S::vatsala001@e.ntu.edu.sg::d36251e2-a4f7-4f5c-ba5d-c96471bca21d" providerId="AD" clId="Web-{79049CD9-AFF1-CFB8-6253-FC67E2653B43}" dt="2020-03-23T16:21:13.389" v="397"/>
          <ac:spMkLst>
            <pc:docMk/>
            <pc:sldMk cId="1974599824" sldId="277"/>
            <ac:spMk id="24" creationId="{36B822CC-7DA9-4417-AA94-64CEB676F0B8}"/>
          </ac:spMkLst>
        </pc:spChg>
        <pc:spChg chg="add del">
          <ac:chgData name="#MADHUKAR VATSALA#" userId="S::vatsala001@e.ntu.edu.sg::d36251e2-a4f7-4f5c-ba5d-c96471bca21d" providerId="AD" clId="Web-{79049CD9-AFF1-CFB8-6253-FC67E2653B43}" dt="2020-03-23T16:24:24.017" v="525"/>
          <ac:spMkLst>
            <pc:docMk/>
            <pc:sldMk cId="1974599824" sldId="277"/>
            <ac:spMk id="25" creationId="{E9751CB9-7B25-4EB8-9A6F-82F822549F12}"/>
          </ac:spMkLst>
        </pc:spChg>
        <pc:spChg chg="add del">
          <ac:chgData name="#MADHUKAR VATSALA#" userId="S::vatsala001@e.ntu.edu.sg::d36251e2-a4f7-4f5c-ba5d-c96471bca21d" providerId="AD" clId="Web-{79049CD9-AFF1-CFB8-6253-FC67E2653B43}" dt="2020-03-23T16:21:13.389" v="397"/>
          <ac:spMkLst>
            <pc:docMk/>
            <pc:sldMk cId="1974599824" sldId="277"/>
            <ac:spMk id="26" creationId="{AFA01E88-71CC-4FF3-9E81-51E0C32B45E4}"/>
          </ac:spMkLst>
        </pc:spChg>
        <pc:spChg chg="add del">
          <ac:chgData name="#MADHUKAR VATSALA#" userId="S::vatsala001@e.ntu.edu.sg::d36251e2-a4f7-4f5c-ba5d-c96471bca21d" providerId="AD" clId="Web-{79049CD9-AFF1-CFB8-6253-FC67E2653B43}" dt="2020-03-23T16:24:24.017" v="525"/>
          <ac:spMkLst>
            <pc:docMk/>
            <pc:sldMk cId="1974599824" sldId="277"/>
            <ac:spMk id="27" creationId="{E1317383-CF3B-4B02-9512-BECBEF6362A4}"/>
          </ac:spMkLst>
        </pc:spChg>
        <pc:spChg chg="add del">
          <ac:chgData name="#MADHUKAR VATSALA#" userId="S::vatsala001@e.ntu.edu.sg::d36251e2-a4f7-4f5c-ba5d-c96471bca21d" providerId="AD" clId="Web-{79049CD9-AFF1-CFB8-6253-FC67E2653B43}" dt="2020-03-23T16:21:27.452" v="399"/>
          <ac:spMkLst>
            <pc:docMk/>
            <pc:sldMk cId="1974599824" sldId="277"/>
            <ac:spMk id="28" creationId="{1A88A0CA-0BDB-4A19-A648-638BE196B2BC}"/>
          </ac:spMkLst>
        </pc:spChg>
        <pc:spChg chg="add del">
          <ac:chgData name="#MADHUKAR VATSALA#" userId="S::vatsala001@e.ntu.edu.sg::d36251e2-a4f7-4f5c-ba5d-c96471bca21d" providerId="AD" clId="Web-{79049CD9-AFF1-CFB8-6253-FC67E2653B43}" dt="2020-03-23T16:24:24.017" v="525"/>
          <ac:spMkLst>
            <pc:docMk/>
            <pc:sldMk cId="1974599824" sldId="277"/>
            <ac:spMk id="29" creationId="{B1D4C7A0-6DF2-4F2D-A45D-F111582974C7}"/>
          </ac:spMkLst>
        </pc:spChg>
        <pc:spChg chg="add del">
          <ac:chgData name="#MADHUKAR VATSALA#" userId="S::vatsala001@e.ntu.edu.sg::d36251e2-a4f7-4f5c-ba5d-c96471bca21d" providerId="AD" clId="Web-{79049CD9-AFF1-CFB8-6253-FC67E2653B43}" dt="2020-03-23T16:24:24.017" v="525"/>
          <ac:spMkLst>
            <pc:docMk/>
            <pc:sldMk cId="1974599824" sldId="277"/>
            <ac:spMk id="30" creationId="{39373A6F-2E1F-4613-8E1D-D68057D29F31}"/>
          </ac:spMkLst>
        </pc:spChg>
        <pc:spChg chg="add del">
          <ac:chgData name="#MADHUKAR VATSALA#" userId="S::vatsala001@e.ntu.edu.sg::d36251e2-a4f7-4f5c-ba5d-c96471bca21d" providerId="AD" clId="Web-{79049CD9-AFF1-CFB8-6253-FC67E2653B43}" dt="2020-03-23T16:24:24.017" v="525"/>
          <ac:spMkLst>
            <pc:docMk/>
            <pc:sldMk cId="1974599824" sldId="277"/>
            <ac:spMk id="31" creationId="{DBF3943D-BCB6-4B31-809D-A005686483B4}"/>
          </ac:spMkLst>
        </pc:spChg>
        <pc:picChg chg="del">
          <ac:chgData name="#MADHUKAR VATSALA#" userId="S::vatsala001@e.ntu.edu.sg::d36251e2-a4f7-4f5c-ba5d-c96471bca21d" providerId="AD" clId="Web-{79049CD9-AFF1-CFB8-6253-FC67E2653B43}" dt="2020-03-23T16:20:27.357" v="392"/>
          <ac:picMkLst>
            <pc:docMk/>
            <pc:sldMk cId="1974599824" sldId="277"/>
            <ac:picMk id="4" creationId="{3619CE15-3D3D-B34E-8E4D-8861A539C4B1}"/>
          </ac:picMkLst>
        </pc:picChg>
        <pc:picChg chg="add del mod ord">
          <ac:chgData name="#MADHUKAR VATSALA#" userId="S::vatsala001@e.ntu.edu.sg::d36251e2-a4f7-4f5c-ba5d-c96471bca21d" providerId="AD" clId="Web-{79049CD9-AFF1-CFB8-6253-FC67E2653B43}" dt="2020-03-23T16:24:31.158" v="527"/>
          <ac:picMkLst>
            <pc:docMk/>
            <pc:sldMk cId="1974599824" sldId="277"/>
            <ac:picMk id="6" creationId="{1804FB03-897E-4543-AFD1-999BB34F3222}"/>
          </ac:picMkLst>
        </pc:picChg>
        <pc:picChg chg="add mod">
          <ac:chgData name="#MADHUKAR VATSALA#" userId="S::vatsala001@e.ntu.edu.sg::d36251e2-a4f7-4f5c-ba5d-c96471bca21d" providerId="AD" clId="Web-{79049CD9-AFF1-CFB8-6253-FC67E2653B43}" dt="2020-03-23T16:25:02.127" v="533" actId="1076"/>
          <ac:picMkLst>
            <pc:docMk/>
            <pc:sldMk cId="1974599824" sldId="277"/>
            <ac:picMk id="8" creationId="{B86CD3ED-8035-4BFF-973F-048E6E9CEA9E}"/>
          </ac:picMkLst>
        </pc:picChg>
        <pc:picChg chg="add del mod">
          <ac:chgData name="#MADHUKAR VATSALA#" userId="S::vatsala001@e.ntu.edu.sg::d36251e2-a4f7-4f5c-ba5d-c96471bca21d" providerId="AD" clId="Web-{79049CD9-AFF1-CFB8-6253-FC67E2653B43}" dt="2020-03-23T16:26:05.846" v="537"/>
          <ac:picMkLst>
            <pc:docMk/>
            <pc:sldMk cId="1974599824" sldId="277"/>
            <ac:picMk id="12" creationId="{3D92B106-1DDA-40CB-B733-F29CAC6DE4B5}"/>
          </ac:picMkLst>
        </pc:picChg>
        <pc:picChg chg="add mod">
          <ac:chgData name="#MADHUKAR VATSALA#" userId="S::vatsala001@e.ntu.edu.sg::d36251e2-a4f7-4f5c-ba5d-c96471bca21d" providerId="AD" clId="Web-{79049CD9-AFF1-CFB8-6253-FC67E2653B43}" dt="2020-03-23T16:26:49.613" v="541" actId="1076"/>
          <ac:picMkLst>
            <pc:docMk/>
            <pc:sldMk cId="1974599824" sldId="277"/>
            <ac:picMk id="16" creationId="{463A00D1-ADB4-4CD5-94BC-CC5F5858DC5A}"/>
          </ac:picMkLst>
        </pc:picChg>
      </pc:sldChg>
      <pc:sldChg chg="modSp add ord replId">
        <pc:chgData name="#MADHUKAR VATSALA#" userId="S::vatsala001@e.ntu.edu.sg::d36251e2-a4f7-4f5c-ba5d-c96471bca21d" providerId="AD" clId="Web-{79049CD9-AFF1-CFB8-6253-FC67E2653B43}" dt="2020-03-23T16:51:39.945" v="934" actId="20577"/>
        <pc:sldMkLst>
          <pc:docMk/>
          <pc:sldMk cId="2249846347" sldId="278"/>
        </pc:sldMkLst>
        <pc:graphicFrameChg chg="mod modGraphic">
          <ac:chgData name="#MADHUKAR VATSALA#" userId="S::vatsala001@e.ntu.edu.sg::d36251e2-a4f7-4f5c-ba5d-c96471bca21d" providerId="AD" clId="Web-{79049CD9-AFF1-CFB8-6253-FC67E2653B43}" dt="2020-03-23T16:51:39.945" v="934" actId="20577"/>
          <ac:graphicFrameMkLst>
            <pc:docMk/>
            <pc:sldMk cId="2249846347" sldId="278"/>
            <ac:graphicFrameMk id="4" creationId="{21C0752C-FFFA-9743-AE20-964626FCE752}"/>
          </ac:graphicFrameMkLst>
        </pc:graphicFrameChg>
      </pc:sldChg>
      <pc:sldChg chg="addSp delSp modSp add mod ord replId setBg setClrOvrMap">
        <pc:chgData name="#MADHUKAR VATSALA#" userId="S::vatsala001@e.ntu.edu.sg::d36251e2-a4f7-4f5c-ba5d-c96471bca21d" providerId="AD" clId="Web-{79049CD9-AFF1-CFB8-6253-FC67E2653B43}" dt="2020-03-23T17:07:47.208" v="1132" actId="14100"/>
        <pc:sldMkLst>
          <pc:docMk/>
          <pc:sldMk cId="1575363386" sldId="279"/>
        </pc:sldMkLst>
        <pc:spChg chg="add del mod">
          <ac:chgData name="#MADHUKAR VATSALA#" userId="S::vatsala001@e.ntu.edu.sg::d36251e2-a4f7-4f5c-ba5d-c96471bca21d" providerId="AD" clId="Web-{79049CD9-AFF1-CFB8-6253-FC67E2653B43}" dt="2020-03-23T16:54:34.338" v="964"/>
          <ac:spMkLst>
            <pc:docMk/>
            <pc:sldMk cId="1575363386" sldId="279"/>
            <ac:spMk id="5" creationId="{0F0E7D70-D28C-4C27-810E-0500251C826C}"/>
          </ac:spMkLst>
        </pc:spChg>
        <pc:spChg chg="add del mod">
          <ac:chgData name="#MADHUKAR VATSALA#" userId="S::vatsala001@e.ntu.edu.sg::d36251e2-a4f7-4f5c-ba5d-c96471bca21d" providerId="AD" clId="Web-{79049CD9-AFF1-CFB8-6253-FC67E2653B43}" dt="2020-03-23T16:54:32.604" v="963"/>
          <ac:spMkLst>
            <pc:docMk/>
            <pc:sldMk cId="1575363386" sldId="279"/>
            <ac:spMk id="6" creationId="{ED3BAB9D-B456-4A3B-A505-6A60B728DC40}"/>
          </ac:spMkLst>
        </pc:spChg>
        <pc:spChg chg="add mod">
          <ac:chgData name="#MADHUKAR VATSALA#" userId="S::vatsala001@e.ntu.edu.sg::d36251e2-a4f7-4f5c-ba5d-c96471bca21d" providerId="AD" clId="Web-{79049CD9-AFF1-CFB8-6253-FC67E2653B43}" dt="2020-03-23T17:07:47.208" v="1132" actId="14100"/>
          <ac:spMkLst>
            <pc:docMk/>
            <pc:sldMk cId="1575363386" sldId="279"/>
            <ac:spMk id="16" creationId="{E8161549-56F7-4EB0-BFBE-01054095FB75}"/>
          </ac:spMkLst>
        </pc:spChg>
        <pc:spChg chg="add del">
          <ac:chgData name="#MADHUKAR VATSALA#" userId="S::vatsala001@e.ntu.edu.sg::d36251e2-a4f7-4f5c-ba5d-c96471bca21d" providerId="AD" clId="Web-{79049CD9-AFF1-CFB8-6253-FC67E2653B43}" dt="2020-03-23T16:52:41.227" v="947"/>
          <ac:spMkLst>
            <pc:docMk/>
            <pc:sldMk cId="1575363386" sldId="279"/>
            <ac:spMk id="22" creationId="{8C266B9D-DC87-430A-8D3A-2E83639A1768}"/>
          </ac:spMkLst>
        </pc:spChg>
        <pc:spChg chg="add del">
          <ac:chgData name="#MADHUKAR VATSALA#" userId="S::vatsala001@e.ntu.edu.sg::d36251e2-a4f7-4f5c-ba5d-c96471bca21d" providerId="AD" clId="Web-{79049CD9-AFF1-CFB8-6253-FC67E2653B43}" dt="2020-03-23T16:52:41.227" v="947"/>
          <ac:spMkLst>
            <pc:docMk/>
            <pc:sldMk cId="1575363386" sldId="279"/>
            <ac:spMk id="24" creationId="{254B162D-1BD7-41E0-844F-F94AE2CE2B87}"/>
          </ac:spMkLst>
        </pc:spChg>
        <pc:spChg chg="add del">
          <ac:chgData name="#MADHUKAR VATSALA#" userId="S::vatsala001@e.ntu.edu.sg::d36251e2-a4f7-4f5c-ba5d-c96471bca21d" providerId="AD" clId="Web-{79049CD9-AFF1-CFB8-6253-FC67E2653B43}" dt="2020-03-23T16:52:41.227" v="947"/>
          <ac:spMkLst>
            <pc:docMk/>
            <pc:sldMk cId="1575363386" sldId="279"/>
            <ac:spMk id="26" creationId="{1264404B-1C0F-4383-8FC3-A3E3264AA4C3}"/>
          </ac:spMkLst>
        </pc:spChg>
        <pc:spChg chg="add del">
          <ac:chgData name="#MADHUKAR VATSALA#" userId="S::vatsala001@e.ntu.edu.sg::d36251e2-a4f7-4f5c-ba5d-c96471bca21d" providerId="AD" clId="Web-{79049CD9-AFF1-CFB8-6253-FC67E2653B43}" dt="2020-03-23T16:52:41.227" v="947"/>
          <ac:spMkLst>
            <pc:docMk/>
            <pc:sldMk cId="1575363386" sldId="279"/>
            <ac:spMk id="28" creationId="{619F5C88-C232-4D01-8DB1-8A0C673DDBC3}"/>
          </ac:spMkLst>
        </pc:spChg>
        <pc:spChg chg="add del">
          <ac:chgData name="#MADHUKAR VATSALA#" userId="S::vatsala001@e.ntu.edu.sg::d36251e2-a4f7-4f5c-ba5d-c96471bca21d" providerId="AD" clId="Web-{79049CD9-AFF1-CFB8-6253-FC67E2653B43}" dt="2020-03-23T16:52:41.227" v="947"/>
          <ac:spMkLst>
            <pc:docMk/>
            <pc:sldMk cId="1575363386" sldId="279"/>
            <ac:spMk id="30" creationId="{1EEE7F17-8E08-4C69-8E22-661908E6DF72}"/>
          </ac:spMkLst>
        </pc:spChg>
        <pc:spChg chg="add del">
          <ac:chgData name="#MADHUKAR VATSALA#" userId="S::vatsala001@e.ntu.edu.sg::d36251e2-a4f7-4f5c-ba5d-c96471bca21d" providerId="AD" clId="Web-{79049CD9-AFF1-CFB8-6253-FC67E2653B43}" dt="2020-03-23T16:52:28.071" v="942"/>
          <ac:spMkLst>
            <pc:docMk/>
            <pc:sldMk cId="1575363386" sldId="279"/>
            <ac:spMk id="32" creationId="{2F8F80BB-E8B6-43B3-9462-B4D497D2802A}"/>
          </ac:spMkLst>
        </pc:spChg>
        <pc:spChg chg="add del">
          <ac:chgData name="#MADHUKAR VATSALA#" userId="S::vatsala001@e.ntu.edu.sg::d36251e2-a4f7-4f5c-ba5d-c96471bca21d" providerId="AD" clId="Web-{79049CD9-AFF1-CFB8-6253-FC67E2653B43}" dt="2020-03-23T16:52:28.071" v="942"/>
          <ac:spMkLst>
            <pc:docMk/>
            <pc:sldMk cId="1575363386" sldId="279"/>
            <ac:spMk id="33" creationId="{942C8AD6-8796-482B-ACC1-6D686B08E7AC}"/>
          </ac:spMkLst>
        </pc:spChg>
        <pc:spChg chg="add del">
          <ac:chgData name="#MADHUKAR VATSALA#" userId="S::vatsala001@e.ntu.edu.sg::d36251e2-a4f7-4f5c-ba5d-c96471bca21d" providerId="AD" clId="Web-{79049CD9-AFF1-CFB8-6253-FC67E2653B43}" dt="2020-03-23T16:52:28.071" v="942"/>
          <ac:spMkLst>
            <pc:docMk/>
            <pc:sldMk cId="1575363386" sldId="279"/>
            <ac:spMk id="34" creationId="{B6B3BF72-6DFA-42DA-A667-9E3A1BCFF7EB}"/>
          </ac:spMkLst>
        </pc:spChg>
        <pc:spChg chg="add del">
          <ac:chgData name="#MADHUKAR VATSALA#" userId="S::vatsala001@e.ntu.edu.sg::d36251e2-a4f7-4f5c-ba5d-c96471bca21d" providerId="AD" clId="Web-{79049CD9-AFF1-CFB8-6253-FC67E2653B43}" dt="2020-03-23T16:52:22.993" v="940"/>
          <ac:spMkLst>
            <pc:docMk/>
            <pc:sldMk cId="1575363386" sldId="279"/>
            <ac:spMk id="35" creationId="{20C97E5C-C165-417B-BBDE-6701E226BE3D}"/>
          </ac:spMkLst>
        </pc:spChg>
        <pc:spChg chg="add del">
          <ac:chgData name="#MADHUKAR VATSALA#" userId="S::vatsala001@e.ntu.edu.sg::d36251e2-a4f7-4f5c-ba5d-c96471bca21d" providerId="AD" clId="Web-{79049CD9-AFF1-CFB8-6253-FC67E2653B43}" dt="2020-03-23T16:52:34.274" v="944"/>
          <ac:spMkLst>
            <pc:docMk/>
            <pc:sldMk cId="1575363386" sldId="279"/>
            <ac:spMk id="36" creationId="{8C266B9D-DC87-430A-8D3A-2E83639A1768}"/>
          </ac:spMkLst>
        </pc:spChg>
        <pc:spChg chg="add del">
          <ac:chgData name="#MADHUKAR VATSALA#" userId="S::vatsala001@e.ntu.edu.sg::d36251e2-a4f7-4f5c-ba5d-c96471bca21d" providerId="AD" clId="Web-{79049CD9-AFF1-CFB8-6253-FC67E2653B43}" dt="2020-03-23T16:52:22.993" v="940"/>
          <ac:spMkLst>
            <pc:docMk/>
            <pc:sldMk cId="1575363386" sldId="279"/>
            <ac:spMk id="37" creationId="{95D0E1C6-221C-4835-B0D4-24184F6B6E21}"/>
          </ac:spMkLst>
        </pc:spChg>
        <pc:spChg chg="add del">
          <ac:chgData name="#MADHUKAR VATSALA#" userId="S::vatsala001@e.ntu.edu.sg::d36251e2-a4f7-4f5c-ba5d-c96471bca21d" providerId="AD" clId="Web-{79049CD9-AFF1-CFB8-6253-FC67E2653B43}" dt="2020-03-23T16:52:34.274" v="944"/>
          <ac:spMkLst>
            <pc:docMk/>
            <pc:sldMk cId="1575363386" sldId="279"/>
            <ac:spMk id="38" creationId="{254B162D-1BD7-41E0-844F-F94AE2CE2B87}"/>
          </ac:spMkLst>
        </pc:spChg>
        <pc:spChg chg="add del">
          <ac:chgData name="#MADHUKAR VATSALA#" userId="S::vatsala001@e.ntu.edu.sg::d36251e2-a4f7-4f5c-ba5d-c96471bca21d" providerId="AD" clId="Web-{79049CD9-AFF1-CFB8-6253-FC67E2653B43}" dt="2020-03-23T16:52:22.993" v="940"/>
          <ac:spMkLst>
            <pc:docMk/>
            <pc:sldMk cId="1575363386" sldId="279"/>
            <ac:spMk id="39" creationId="{A98F2782-0AD1-4AB6-BBB8-3BA1BB416CE2}"/>
          </ac:spMkLst>
        </pc:spChg>
        <pc:spChg chg="add del">
          <ac:chgData name="#MADHUKAR VATSALA#" userId="S::vatsala001@e.ntu.edu.sg::d36251e2-a4f7-4f5c-ba5d-c96471bca21d" providerId="AD" clId="Web-{79049CD9-AFF1-CFB8-6253-FC67E2653B43}" dt="2020-03-23T16:52:34.274" v="944"/>
          <ac:spMkLst>
            <pc:docMk/>
            <pc:sldMk cId="1575363386" sldId="279"/>
            <ac:spMk id="40" creationId="{1264404B-1C0F-4383-8FC3-A3E3264AA4C3}"/>
          </ac:spMkLst>
        </pc:spChg>
        <pc:spChg chg="add del">
          <ac:chgData name="#MADHUKAR VATSALA#" userId="S::vatsala001@e.ntu.edu.sg::d36251e2-a4f7-4f5c-ba5d-c96471bca21d" providerId="AD" clId="Web-{79049CD9-AFF1-CFB8-6253-FC67E2653B43}" dt="2020-03-23T16:52:34.274" v="944"/>
          <ac:spMkLst>
            <pc:docMk/>
            <pc:sldMk cId="1575363386" sldId="279"/>
            <ac:spMk id="41" creationId="{619F5C88-C232-4D01-8DB1-8A0C673DDBC3}"/>
          </ac:spMkLst>
        </pc:spChg>
        <pc:spChg chg="add del">
          <ac:chgData name="#MADHUKAR VATSALA#" userId="S::vatsala001@e.ntu.edu.sg::d36251e2-a4f7-4f5c-ba5d-c96471bca21d" providerId="AD" clId="Web-{79049CD9-AFF1-CFB8-6253-FC67E2653B43}" dt="2020-03-23T16:52:41.212" v="946"/>
          <ac:spMkLst>
            <pc:docMk/>
            <pc:sldMk cId="1575363386" sldId="279"/>
            <ac:spMk id="42" creationId="{20C97E5C-C165-417B-BBDE-6701E226BE3D}"/>
          </ac:spMkLst>
        </pc:spChg>
        <pc:spChg chg="add del">
          <ac:chgData name="#MADHUKAR VATSALA#" userId="S::vatsala001@e.ntu.edu.sg::d36251e2-a4f7-4f5c-ba5d-c96471bca21d" providerId="AD" clId="Web-{79049CD9-AFF1-CFB8-6253-FC67E2653B43}" dt="2020-03-23T16:52:34.274" v="944"/>
          <ac:spMkLst>
            <pc:docMk/>
            <pc:sldMk cId="1575363386" sldId="279"/>
            <ac:spMk id="43" creationId="{1EEE7F17-8E08-4C69-8E22-661908E6DF72}"/>
          </ac:spMkLst>
        </pc:spChg>
        <pc:spChg chg="add del">
          <ac:chgData name="#MADHUKAR VATSALA#" userId="S::vatsala001@e.ntu.edu.sg::d36251e2-a4f7-4f5c-ba5d-c96471bca21d" providerId="AD" clId="Web-{79049CD9-AFF1-CFB8-6253-FC67E2653B43}" dt="2020-03-23T16:52:41.212" v="946"/>
          <ac:spMkLst>
            <pc:docMk/>
            <pc:sldMk cId="1575363386" sldId="279"/>
            <ac:spMk id="44" creationId="{95D0E1C6-221C-4835-B0D4-24184F6B6E21}"/>
          </ac:spMkLst>
        </pc:spChg>
        <pc:spChg chg="add del">
          <ac:chgData name="#MADHUKAR VATSALA#" userId="S::vatsala001@e.ntu.edu.sg::d36251e2-a4f7-4f5c-ba5d-c96471bca21d" providerId="AD" clId="Web-{79049CD9-AFF1-CFB8-6253-FC67E2653B43}" dt="2020-03-23T16:52:41.212" v="946"/>
          <ac:spMkLst>
            <pc:docMk/>
            <pc:sldMk cId="1575363386" sldId="279"/>
            <ac:spMk id="45" creationId="{A98F2782-0AD1-4AB6-BBB8-3BA1BB416CE2}"/>
          </ac:spMkLst>
        </pc:spChg>
        <pc:spChg chg="add del">
          <ac:chgData name="#MADHUKAR VATSALA#" userId="S::vatsala001@e.ntu.edu.sg::d36251e2-a4f7-4f5c-ba5d-c96471bca21d" providerId="AD" clId="Web-{79049CD9-AFF1-CFB8-6253-FC67E2653B43}" dt="2020-03-23T16:57:44.310" v="1042"/>
          <ac:spMkLst>
            <pc:docMk/>
            <pc:sldMk cId="1575363386" sldId="279"/>
            <ac:spMk id="46" creationId="{8C266B9D-DC87-430A-8D3A-2E83639A1768}"/>
          </ac:spMkLst>
        </pc:spChg>
        <pc:spChg chg="add del">
          <ac:chgData name="#MADHUKAR VATSALA#" userId="S::vatsala001@e.ntu.edu.sg::d36251e2-a4f7-4f5c-ba5d-c96471bca21d" providerId="AD" clId="Web-{79049CD9-AFF1-CFB8-6253-FC67E2653B43}" dt="2020-03-23T16:57:44.310" v="1042"/>
          <ac:spMkLst>
            <pc:docMk/>
            <pc:sldMk cId="1575363386" sldId="279"/>
            <ac:spMk id="47" creationId="{254B162D-1BD7-41E0-844F-F94AE2CE2B87}"/>
          </ac:spMkLst>
        </pc:spChg>
        <pc:spChg chg="add del">
          <ac:chgData name="#MADHUKAR VATSALA#" userId="S::vatsala001@e.ntu.edu.sg::d36251e2-a4f7-4f5c-ba5d-c96471bca21d" providerId="AD" clId="Web-{79049CD9-AFF1-CFB8-6253-FC67E2653B43}" dt="2020-03-23T16:57:44.310" v="1042"/>
          <ac:spMkLst>
            <pc:docMk/>
            <pc:sldMk cId="1575363386" sldId="279"/>
            <ac:spMk id="48" creationId="{1264404B-1C0F-4383-8FC3-A3E3264AA4C3}"/>
          </ac:spMkLst>
        </pc:spChg>
        <pc:spChg chg="add del">
          <ac:chgData name="#MADHUKAR VATSALA#" userId="S::vatsala001@e.ntu.edu.sg::d36251e2-a4f7-4f5c-ba5d-c96471bca21d" providerId="AD" clId="Web-{79049CD9-AFF1-CFB8-6253-FC67E2653B43}" dt="2020-03-23T16:57:44.310" v="1042"/>
          <ac:spMkLst>
            <pc:docMk/>
            <pc:sldMk cId="1575363386" sldId="279"/>
            <ac:spMk id="49" creationId="{619F5C88-C232-4D01-8DB1-8A0C673DDBC3}"/>
          </ac:spMkLst>
        </pc:spChg>
        <pc:spChg chg="add del">
          <ac:chgData name="#MADHUKAR VATSALA#" userId="S::vatsala001@e.ntu.edu.sg::d36251e2-a4f7-4f5c-ba5d-c96471bca21d" providerId="AD" clId="Web-{79049CD9-AFF1-CFB8-6253-FC67E2653B43}" dt="2020-03-23T16:57:44.310" v="1042"/>
          <ac:spMkLst>
            <pc:docMk/>
            <pc:sldMk cId="1575363386" sldId="279"/>
            <ac:spMk id="50" creationId="{1EEE7F17-8E08-4C69-8E22-661908E6DF72}"/>
          </ac:spMkLst>
        </pc:spChg>
        <pc:spChg chg="add">
          <ac:chgData name="#MADHUKAR VATSALA#" userId="S::vatsala001@e.ntu.edu.sg::d36251e2-a4f7-4f5c-ba5d-c96471bca21d" providerId="AD" clId="Web-{79049CD9-AFF1-CFB8-6253-FC67E2653B43}" dt="2020-03-23T16:57:44.310" v="1042"/>
          <ac:spMkLst>
            <pc:docMk/>
            <pc:sldMk cId="1575363386" sldId="279"/>
            <ac:spMk id="55" creationId="{910015B9-6046-41B8-83BD-71778D2F9798}"/>
          </ac:spMkLst>
        </pc:spChg>
        <pc:spChg chg="add">
          <ac:chgData name="#MADHUKAR VATSALA#" userId="S::vatsala001@e.ntu.edu.sg::d36251e2-a4f7-4f5c-ba5d-c96471bca21d" providerId="AD" clId="Web-{79049CD9-AFF1-CFB8-6253-FC67E2653B43}" dt="2020-03-23T16:57:44.310" v="1042"/>
          <ac:spMkLst>
            <pc:docMk/>
            <pc:sldMk cId="1575363386" sldId="279"/>
            <ac:spMk id="57" creationId="{53908232-52E2-4794-A6C1-54300FB98919}"/>
          </ac:spMkLst>
        </pc:spChg>
        <pc:spChg chg="add">
          <ac:chgData name="#MADHUKAR VATSALA#" userId="S::vatsala001@e.ntu.edu.sg::d36251e2-a4f7-4f5c-ba5d-c96471bca21d" providerId="AD" clId="Web-{79049CD9-AFF1-CFB8-6253-FC67E2653B43}" dt="2020-03-23T16:57:44.310" v="1042"/>
          <ac:spMkLst>
            <pc:docMk/>
            <pc:sldMk cId="1575363386" sldId="279"/>
            <ac:spMk id="59" creationId="{D2B9299F-BED7-44C5-9CC5-E542F9193C2F}"/>
          </ac:spMkLst>
        </pc:spChg>
        <pc:spChg chg="add">
          <ac:chgData name="#MADHUKAR VATSALA#" userId="S::vatsala001@e.ntu.edu.sg::d36251e2-a4f7-4f5c-ba5d-c96471bca21d" providerId="AD" clId="Web-{79049CD9-AFF1-CFB8-6253-FC67E2653B43}" dt="2020-03-23T16:57:44.310" v="1042"/>
          <ac:spMkLst>
            <pc:docMk/>
            <pc:sldMk cId="1575363386" sldId="279"/>
            <ac:spMk id="61" creationId="{E9DDF273-E040-4765-AD05-872458E1370A}"/>
          </ac:spMkLst>
        </pc:spChg>
        <pc:spChg chg="add">
          <ac:chgData name="#MADHUKAR VATSALA#" userId="S::vatsala001@e.ntu.edu.sg::d36251e2-a4f7-4f5c-ba5d-c96471bca21d" providerId="AD" clId="Web-{79049CD9-AFF1-CFB8-6253-FC67E2653B43}" dt="2020-03-23T16:57:44.310" v="1042"/>
          <ac:spMkLst>
            <pc:docMk/>
            <pc:sldMk cId="1575363386" sldId="279"/>
            <ac:spMk id="63" creationId="{D6D7A0BC-0046-4CAA-8E7F-DCAFE511EA0E}"/>
          </ac:spMkLst>
        </pc:spChg>
        <pc:spChg chg="add">
          <ac:chgData name="#MADHUKAR VATSALA#" userId="S::vatsala001@e.ntu.edu.sg::d36251e2-a4f7-4f5c-ba5d-c96471bca21d" providerId="AD" clId="Web-{79049CD9-AFF1-CFB8-6253-FC67E2653B43}" dt="2020-03-23T16:57:44.310" v="1042"/>
          <ac:spMkLst>
            <pc:docMk/>
            <pc:sldMk cId="1575363386" sldId="279"/>
            <ac:spMk id="65" creationId="{E7C6334F-6411-41EC-AD7D-179EDD8B58CB}"/>
          </ac:spMkLst>
        </pc:spChg>
        <pc:spChg chg="add">
          <ac:chgData name="#MADHUKAR VATSALA#" userId="S::vatsala001@e.ntu.edu.sg::d36251e2-a4f7-4f5c-ba5d-c96471bca21d" providerId="AD" clId="Web-{79049CD9-AFF1-CFB8-6253-FC67E2653B43}" dt="2020-03-23T16:57:44.310" v="1042"/>
          <ac:spMkLst>
            <pc:docMk/>
            <pc:sldMk cId="1575363386" sldId="279"/>
            <ac:spMk id="67" creationId="{E6B02CEE-3AF8-4349-9B3E-8970E6DF62B3}"/>
          </ac:spMkLst>
        </pc:spChg>
        <pc:spChg chg="add">
          <ac:chgData name="#MADHUKAR VATSALA#" userId="S::vatsala001@e.ntu.edu.sg::d36251e2-a4f7-4f5c-ba5d-c96471bca21d" providerId="AD" clId="Web-{79049CD9-AFF1-CFB8-6253-FC67E2653B43}" dt="2020-03-23T16:57:44.310" v="1042"/>
          <ac:spMkLst>
            <pc:docMk/>
            <pc:sldMk cId="1575363386" sldId="279"/>
            <ac:spMk id="69" creationId="{AAA01CF0-3FB5-44EB-B7DE-F2E86374C2FB}"/>
          </ac:spMkLst>
        </pc:spChg>
        <pc:graphicFrameChg chg="add del mod modGraphic">
          <ac:chgData name="#MADHUKAR VATSALA#" userId="S::vatsala001@e.ntu.edu.sg::d36251e2-a4f7-4f5c-ba5d-c96471bca21d" providerId="AD" clId="Web-{79049CD9-AFF1-CFB8-6253-FC67E2653B43}" dt="2020-03-23T16:54:43.604" v="966"/>
          <ac:graphicFrameMkLst>
            <pc:docMk/>
            <pc:sldMk cId="1575363386" sldId="279"/>
            <ac:graphicFrameMk id="7" creationId="{A2E7BA14-6666-4902-9EB4-0AEC1856F049}"/>
          </ac:graphicFrameMkLst>
        </pc:graphicFrameChg>
        <pc:picChg chg="del">
          <ac:chgData name="#MADHUKAR VATSALA#" userId="S::vatsala001@e.ntu.edu.sg::d36251e2-a4f7-4f5c-ba5d-c96471bca21d" providerId="AD" clId="Web-{79049CD9-AFF1-CFB8-6253-FC67E2653B43}" dt="2020-03-23T16:51:06.554" v="923"/>
          <ac:picMkLst>
            <pc:docMk/>
            <pc:sldMk cId="1575363386" sldId="279"/>
            <ac:picMk id="2" creationId="{64AD19DC-C052-054B-B956-ABCD67F95887}"/>
          </ac:picMkLst>
        </pc:picChg>
        <pc:picChg chg="add mod ord">
          <ac:chgData name="#MADHUKAR VATSALA#" userId="S::vatsala001@e.ntu.edu.sg::d36251e2-a4f7-4f5c-ba5d-c96471bca21d" providerId="AD" clId="Web-{79049CD9-AFF1-CFB8-6253-FC67E2653B43}" dt="2020-03-23T17:01:56.813" v="1103" actId="1076"/>
          <ac:picMkLst>
            <pc:docMk/>
            <pc:sldMk cId="1575363386" sldId="279"/>
            <ac:picMk id="3" creationId="{A82DCEB9-C548-4FA5-A33B-3C3150E419A7}"/>
          </ac:picMkLst>
        </pc:picChg>
        <pc:picChg chg="add mod ord">
          <ac:chgData name="#MADHUKAR VATSALA#" userId="S::vatsala001@e.ntu.edu.sg::d36251e2-a4f7-4f5c-ba5d-c96471bca21d" providerId="AD" clId="Web-{79049CD9-AFF1-CFB8-6253-FC67E2653B43}" dt="2020-03-23T17:02:06.954" v="1104" actId="1076"/>
          <ac:picMkLst>
            <pc:docMk/>
            <pc:sldMk cId="1575363386" sldId="279"/>
            <ac:picMk id="14" creationId="{5ACA6AEB-7BFE-4655-A667-93034CBE7B0D}"/>
          </ac:picMkLst>
        </pc:picChg>
      </pc:sldChg>
      <pc:sldChg chg="delSp add del replId">
        <pc:chgData name="#MADHUKAR VATSALA#" userId="S::vatsala001@e.ntu.edu.sg::d36251e2-a4f7-4f5c-ba5d-c96471bca21d" providerId="AD" clId="Web-{79049CD9-AFF1-CFB8-6253-FC67E2653B43}" dt="2020-03-23T16:59:17.202" v="1068"/>
        <pc:sldMkLst>
          <pc:docMk/>
          <pc:sldMk cId="988369832" sldId="280"/>
        </pc:sldMkLst>
        <pc:picChg chg="del">
          <ac:chgData name="#MADHUKAR VATSALA#" userId="S::vatsala001@e.ntu.edu.sg::d36251e2-a4f7-4f5c-ba5d-c96471bca21d" providerId="AD" clId="Web-{79049CD9-AFF1-CFB8-6253-FC67E2653B43}" dt="2020-03-23T16:51:55.242" v="937"/>
          <ac:picMkLst>
            <pc:docMk/>
            <pc:sldMk cId="988369832" sldId="280"/>
            <ac:picMk id="3" creationId="{A82DCEB9-C548-4FA5-A33B-3C3150E419A7}"/>
          </ac:picMkLst>
        </pc:picChg>
      </pc:sldChg>
      <pc:sldChg chg="addSp delSp modSp add replId">
        <pc:chgData name="#MADHUKAR VATSALA#" userId="S::vatsala001@e.ntu.edu.sg::d36251e2-a4f7-4f5c-ba5d-c96471bca21d" providerId="AD" clId="Web-{79049CD9-AFF1-CFB8-6253-FC67E2653B43}" dt="2020-03-23T17:07:38.302" v="1131" actId="14100"/>
        <pc:sldMkLst>
          <pc:docMk/>
          <pc:sldMk cId="1357291433" sldId="281"/>
        </pc:sldMkLst>
        <pc:spChg chg="mod">
          <ac:chgData name="#MADHUKAR VATSALA#" userId="S::vatsala001@e.ntu.edu.sg::d36251e2-a4f7-4f5c-ba5d-c96471bca21d" providerId="AD" clId="Web-{79049CD9-AFF1-CFB8-6253-FC67E2653B43}" dt="2020-03-23T17:02:18.235" v="1106" actId="1076"/>
          <ac:spMkLst>
            <pc:docMk/>
            <pc:sldMk cId="1357291433" sldId="281"/>
            <ac:spMk id="16" creationId="{E8161549-56F7-4EB0-BFBE-01054095FB75}"/>
          </ac:spMkLst>
        </pc:spChg>
        <pc:picChg chg="add mod">
          <ac:chgData name="#MADHUKAR VATSALA#" userId="S::vatsala001@e.ntu.edu.sg::d36251e2-a4f7-4f5c-ba5d-c96471bca21d" providerId="AD" clId="Web-{79049CD9-AFF1-CFB8-6253-FC67E2653B43}" dt="2020-03-23T17:02:55.361" v="1112" actId="1076"/>
          <ac:picMkLst>
            <pc:docMk/>
            <pc:sldMk cId="1357291433" sldId="281"/>
            <ac:picMk id="2" creationId="{7041905E-68BF-4CB4-94C2-F0FE393D3E55}"/>
          </ac:picMkLst>
        </pc:picChg>
        <pc:picChg chg="del">
          <ac:chgData name="#MADHUKAR VATSALA#" userId="S::vatsala001@e.ntu.edu.sg::d36251e2-a4f7-4f5c-ba5d-c96471bca21d" providerId="AD" clId="Web-{79049CD9-AFF1-CFB8-6253-FC67E2653B43}" dt="2020-03-23T17:00:54.859" v="1086"/>
          <ac:picMkLst>
            <pc:docMk/>
            <pc:sldMk cId="1357291433" sldId="281"/>
            <ac:picMk id="3" creationId="{A82DCEB9-C548-4FA5-A33B-3C3150E419A7}"/>
          </ac:picMkLst>
        </pc:picChg>
        <pc:picChg chg="add del mod">
          <ac:chgData name="#MADHUKAR VATSALA#" userId="S::vatsala001@e.ntu.edu.sg::d36251e2-a4f7-4f5c-ba5d-c96471bca21d" providerId="AD" clId="Web-{79049CD9-AFF1-CFB8-6253-FC67E2653B43}" dt="2020-03-23T17:07:07.192" v="1123"/>
          <ac:picMkLst>
            <pc:docMk/>
            <pc:sldMk cId="1357291433" sldId="281"/>
            <ac:picMk id="5" creationId="{D50D6478-D3FB-4D8A-BCC0-9A757FF87D06}"/>
          </ac:picMkLst>
        </pc:picChg>
        <pc:picChg chg="add mod">
          <ac:chgData name="#MADHUKAR VATSALA#" userId="S::vatsala001@e.ntu.edu.sg::d36251e2-a4f7-4f5c-ba5d-c96471bca21d" providerId="AD" clId="Web-{79049CD9-AFF1-CFB8-6253-FC67E2653B43}" dt="2020-03-23T17:07:38.302" v="1131" actId="14100"/>
          <ac:picMkLst>
            <pc:docMk/>
            <pc:sldMk cId="1357291433" sldId="281"/>
            <ac:picMk id="7" creationId="{FBB126E2-2CD4-4708-8C5F-B27125F1D71C}"/>
          </ac:picMkLst>
        </pc:picChg>
        <pc:picChg chg="del mod">
          <ac:chgData name="#MADHUKAR VATSALA#" userId="S::vatsala001@e.ntu.edu.sg::d36251e2-a4f7-4f5c-ba5d-c96471bca21d" providerId="AD" clId="Web-{79049CD9-AFF1-CFB8-6253-FC67E2653B43}" dt="2020-03-23T17:02:58.470" v="1113"/>
          <ac:picMkLst>
            <pc:docMk/>
            <pc:sldMk cId="1357291433" sldId="281"/>
            <ac:picMk id="14" creationId="{5ACA6AEB-7BFE-4655-A667-93034CBE7B0D}"/>
          </ac:picMkLst>
        </pc:picChg>
      </pc:sldChg>
    </pc:docChg>
  </pc:docChgLst>
  <pc:docChgLst>
    <pc:chgData name="#KHOLA HARSHDEEP#" userId="S::khol0001@e.ntu.edu.sg::681beefe-1368-4f6a-803b-46f98855a018" providerId="AD" clId="Web-{37460118-CD1B-AA20-04BF-CE3617B5CFF2}"/>
    <pc:docChg chg="modSld">
      <pc:chgData name="#KHOLA HARSHDEEP#" userId="S::khol0001@e.ntu.edu.sg::681beefe-1368-4f6a-803b-46f98855a018" providerId="AD" clId="Web-{37460118-CD1B-AA20-04BF-CE3617B5CFF2}" dt="2020-03-24T15:31:55.668" v="127" actId="1076"/>
      <pc:docMkLst>
        <pc:docMk/>
      </pc:docMkLst>
      <pc:sldChg chg="modSp">
        <pc:chgData name="#KHOLA HARSHDEEP#" userId="S::khol0001@e.ntu.edu.sg::681beefe-1368-4f6a-803b-46f98855a018" providerId="AD" clId="Web-{37460118-CD1B-AA20-04BF-CE3617B5CFF2}" dt="2020-03-24T15:05:50.049" v="69" actId="20577"/>
        <pc:sldMkLst>
          <pc:docMk/>
          <pc:sldMk cId="4156823145" sldId="261"/>
        </pc:sldMkLst>
        <pc:spChg chg="mod">
          <ac:chgData name="#KHOLA HARSHDEEP#" userId="S::khol0001@e.ntu.edu.sg::681beefe-1368-4f6a-803b-46f98855a018" providerId="AD" clId="Web-{37460118-CD1B-AA20-04BF-CE3617B5CFF2}" dt="2020-03-24T15:05:50.049" v="69" actId="20577"/>
          <ac:spMkLst>
            <pc:docMk/>
            <pc:sldMk cId="4156823145" sldId="261"/>
            <ac:spMk id="3" creationId="{F34A9730-47EE-4C65-A7B5-E8578B162711}"/>
          </ac:spMkLst>
        </pc:spChg>
      </pc:sldChg>
      <pc:sldChg chg="addSp modSp">
        <pc:chgData name="#KHOLA HARSHDEEP#" userId="S::khol0001@e.ntu.edu.sg::681beefe-1368-4f6a-803b-46f98855a018" providerId="AD" clId="Web-{37460118-CD1B-AA20-04BF-CE3617B5CFF2}" dt="2020-03-24T15:10:31.579" v="75" actId="20577"/>
        <pc:sldMkLst>
          <pc:docMk/>
          <pc:sldMk cId="2482685322" sldId="263"/>
        </pc:sldMkLst>
        <pc:spChg chg="add mod">
          <ac:chgData name="#KHOLA HARSHDEEP#" userId="S::khol0001@e.ntu.edu.sg::681beefe-1368-4f6a-803b-46f98855a018" providerId="AD" clId="Web-{37460118-CD1B-AA20-04BF-CE3617B5CFF2}" dt="2020-03-24T15:10:31.579" v="75" actId="20577"/>
          <ac:spMkLst>
            <pc:docMk/>
            <pc:sldMk cId="2482685322" sldId="263"/>
            <ac:spMk id="2" creationId="{09E80D32-FD37-4B0E-8666-7630CFDD5B3C}"/>
          </ac:spMkLst>
        </pc:spChg>
        <pc:picChg chg="mod">
          <ac:chgData name="#KHOLA HARSHDEEP#" userId="S::khol0001@e.ntu.edu.sg::681beefe-1368-4f6a-803b-46f98855a018" providerId="AD" clId="Web-{37460118-CD1B-AA20-04BF-CE3617B5CFF2}" dt="2020-03-24T15:10:06.188" v="72" actId="1076"/>
          <ac:picMkLst>
            <pc:docMk/>
            <pc:sldMk cId="2482685322" sldId="263"/>
            <ac:picMk id="4" creationId="{C5952CC7-10B2-4420-B7BC-1A1673C31FB7}"/>
          </ac:picMkLst>
        </pc:picChg>
      </pc:sldChg>
      <pc:sldChg chg="modSp">
        <pc:chgData name="#KHOLA HARSHDEEP#" userId="S::khol0001@e.ntu.edu.sg::681beefe-1368-4f6a-803b-46f98855a018" providerId="AD" clId="Web-{37460118-CD1B-AA20-04BF-CE3617B5CFF2}" dt="2020-03-24T15:31:55.668" v="127" actId="1076"/>
        <pc:sldMkLst>
          <pc:docMk/>
          <pc:sldMk cId="3825346000" sldId="275"/>
        </pc:sldMkLst>
        <pc:spChg chg="mod">
          <ac:chgData name="#KHOLA HARSHDEEP#" userId="S::khol0001@e.ntu.edu.sg::681beefe-1368-4f6a-803b-46f98855a018" providerId="AD" clId="Web-{37460118-CD1B-AA20-04BF-CE3617B5CFF2}" dt="2020-03-24T15:31:55.668" v="127" actId="1076"/>
          <ac:spMkLst>
            <pc:docMk/>
            <pc:sldMk cId="3825346000" sldId="275"/>
            <ac:spMk id="2" creationId="{8C73C1EB-DFBA-41CB-9DF6-03535EC40658}"/>
          </ac:spMkLst>
        </pc:spChg>
        <pc:graphicFrameChg chg="mod modGraphic">
          <ac:chgData name="#KHOLA HARSHDEEP#" userId="S::khol0001@e.ntu.edu.sg::681beefe-1368-4f6a-803b-46f98855a018" providerId="AD" clId="Web-{37460118-CD1B-AA20-04BF-CE3617B5CFF2}" dt="2020-03-24T15:30:57.215" v="126" actId="1076"/>
          <ac:graphicFrameMkLst>
            <pc:docMk/>
            <pc:sldMk cId="3825346000" sldId="275"/>
            <ac:graphicFrameMk id="1115" creationId="{D6ECA066-465C-43F2-95EC-E693FD45F2AE}"/>
          </ac:graphicFrameMkLst>
        </pc:graphicFrameChg>
      </pc:sldChg>
      <pc:sldChg chg="modSp">
        <pc:chgData name="#KHOLA HARSHDEEP#" userId="S::khol0001@e.ntu.edu.sg::681beefe-1368-4f6a-803b-46f98855a018" providerId="AD" clId="Web-{37460118-CD1B-AA20-04BF-CE3617B5CFF2}" dt="2020-03-24T15:14:07.469" v="79" actId="14100"/>
        <pc:sldMkLst>
          <pc:docMk/>
          <pc:sldMk cId="1357291433" sldId="281"/>
        </pc:sldMkLst>
        <pc:picChg chg="mod">
          <ac:chgData name="#KHOLA HARSHDEEP#" userId="S::khol0001@e.ntu.edu.sg::681beefe-1368-4f6a-803b-46f98855a018" providerId="AD" clId="Web-{37460118-CD1B-AA20-04BF-CE3617B5CFF2}" dt="2020-03-24T15:13:58.156" v="78" actId="1076"/>
          <ac:picMkLst>
            <pc:docMk/>
            <pc:sldMk cId="1357291433" sldId="281"/>
            <ac:picMk id="2" creationId="{7041905E-68BF-4CB4-94C2-F0FE393D3E55}"/>
          </ac:picMkLst>
        </pc:picChg>
        <pc:picChg chg="mod">
          <ac:chgData name="#KHOLA HARSHDEEP#" userId="S::khol0001@e.ntu.edu.sg::681beefe-1368-4f6a-803b-46f98855a018" providerId="AD" clId="Web-{37460118-CD1B-AA20-04BF-CE3617B5CFF2}" dt="2020-03-24T15:14:07.469" v="79" actId="14100"/>
          <ac:picMkLst>
            <pc:docMk/>
            <pc:sldMk cId="1357291433" sldId="281"/>
            <ac:picMk id="7" creationId="{FBB126E2-2CD4-4708-8C5F-B27125F1D71C}"/>
          </ac:picMkLst>
        </pc:picChg>
      </pc:sldChg>
    </pc:docChg>
  </pc:docChgLst>
  <pc:docChgLst>
    <pc:chgData name="#VEDAPUDI KUMAR KARTHICK#" userId="S::karthick006@e.ntu.edu.sg::78f0fb10-e877-48a3-b764-8f9895d0b222" providerId="AD" clId="Web-{25AF158B-30F6-19E6-B726-8E1ABED31A4C}"/>
    <pc:docChg chg="addSld modSld">
      <pc:chgData name="#VEDAPUDI KUMAR KARTHICK#" userId="S::karthick006@e.ntu.edu.sg::78f0fb10-e877-48a3-b764-8f9895d0b222" providerId="AD" clId="Web-{25AF158B-30F6-19E6-B726-8E1ABED31A4C}" dt="2020-04-30T08:49:38.960" v="161"/>
      <pc:docMkLst>
        <pc:docMk/>
      </pc:docMkLst>
      <pc:sldChg chg="addSp delSp modSp mod setBg setClrOvrMap">
        <pc:chgData name="#VEDAPUDI KUMAR KARTHICK#" userId="S::karthick006@e.ntu.edu.sg::78f0fb10-e877-48a3-b764-8f9895d0b222" providerId="AD" clId="Web-{25AF158B-30F6-19E6-B726-8E1ABED31A4C}" dt="2020-04-30T08:46:29.271" v="157" actId="20577"/>
        <pc:sldMkLst>
          <pc:docMk/>
          <pc:sldMk cId="109857222" sldId="256"/>
        </pc:sldMkLst>
        <pc:spChg chg="mod">
          <ac:chgData name="#VEDAPUDI KUMAR KARTHICK#" userId="S::karthick006@e.ntu.edu.sg::78f0fb10-e877-48a3-b764-8f9895d0b222" providerId="AD" clId="Web-{25AF158B-30F6-19E6-B726-8E1ABED31A4C}" dt="2020-04-30T08:45:46.646" v="140"/>
          <ac:spMkLst>
            <pc:docMk/>
            <pc:sldMk cId="109857222" sldId="256"/>
            <ac:spMk id="2" creationId="{00000000-0000-0000-0000-000000000000}"/>
          </ac:spMkLst>
        </pc:spChg>
        <pc:spChg chg="add del mod">
          <ac:chgData name="#VEDAPUDI KUMAR KARTHICK#" userId="S::karthick006@e.ntu.edu.sg::78f0fb10-e877-48a3-b764-8f9895d0b222" providerId="AD" clId="Web-{25AF158B-30F6-19E6-B726-8E1ABED31A4C}" dt="2020-04-30T08:42:37.348" v="77"/>
          <ac:spMkLst>
            <pc:docMk/>
            <pc:sldMk cId="109857222" sldId="256"/>
            <ac:spMk id="3" creationId="{EDB7DD4F-CA50-471D-843D-E768E362A213}"/>
          </ac:spMkLst>
        </pc:spChg>
        <pc:spChg chg="add mod">
          <ac:chgData name="#VEDAPUDI KUMAR KARTHICK#" userId="S::karthick006@e.ntu.edu.sg::78f0fb10-e877-48a3-b764-8f9895d0b222" providerId="AD" clId="Web-{25AF158B-30F6-19E6-B726-8E1ABED31A4C}" dt="2020-04-30T08:46:29.271" v="157" actId="20577"/>
          <ac:spMkLst>
            <pc:docMk/>
            <pc:sldMk cId="109857222" sldId="256"/>
            <ac:spMk id="5" creationId="{F4DEEBA6-A617-4404-A585-021FF6E35E0A}"/>
          </ac:spMkLst>
        </pc:spChg>
        <pc:spChg chg="add del">
          <ac:chgData name="#VEDAPUDI KUMAR KARTHICK#" userId="S::karthick006@e.ntu.edu.sg::78f0fb10-e877-48a3-b764-8f9895d0b222" providerId="AD" clId="Web-{25AF158B-30F6-19E6-B726-8E1ABED31A4C}" dt="2020-04-30T08:39:38.785" v="35"/>
          <ac:spMkLst>
            <pc:docMk/>
            <pc:sldMk cId="109857222" sldId="256"/>
            <ac:spMk id="9" creationId="{26B4480E-B7FF-4481-890E-043A69AE6FE2}"/>
          </ac:spMkLst>
        </pc:spChg>
        <pc:spChg chg="add del">
          <ac:chgData name="#VEDAPUDI KUMAR KARTHICK#" userId="S::karthick006@e.ntu.edu.sg::78f0fb10-e877-48a3-b764-8f9895d0b222" providerId="AD" clId="Web-{25AF158B-30F6-19E6-B726-8E1ABED31A4C}" dt="2020-04-30T08:39:38.785" v="35"/>
          <ac:spMkLst>
            <pc:docMk/>
            <pc:sldMk cId="109857222" sldId="256"/>
            <ac:spMk id="11" creationId="{64C13BAB-7C00-4D21-A857-E3D41C0A2A66}"/>
          </ac:spMkLst>
        </pc:spChg>
        <pc:spChg chg="add del">
          <ac:chgData name="#VEDAPUDI KUMAR KARTHICK#" userId="S::karthick006@e.ntu.edu.sg::78f0fb10-e877-48a3-b764-8f9895d0b222" providerId="AD" clId="Web-{25AF158B-30F6-19E6-B726-8E1ABED31A4C}" dt="2020-04-30T08:39:38.785" v="35"/>
          <ac:spMkLst>
            <pc:docMk/>
            <pc:sldMk cId="109857222" sldId="256"/>
            <ac:spMk id="13" creationId="{1F1FF39A-AC3C-4066-9D4C-519AA22812EA}"/>
          </ac:spMkLst>
        </pc:spChg>
        <pc:spChg chg="add del">
          <ac:chgData name="#VEDAPUDI KUMAR KARTHICK#" userId="S::karthick006@e.ntu.edu.sg::78f0fb10-e877-48a3-b764-8f9895d0b222" providerId="AD" clId="Web-{25AF158B-30F6-19E6-B726-8E1ABED31A4C}" dt="2020-04-30T08:45:46.646" v="140"/>
          <ac:spMkLst>
            <pc:docMk/>
            <pc:sldMk cId="109857222" sldId="256"/>
            <ac:spMk id="15" creationId="{386191B5-2583-4B3E-B008-3E5A37614715}"/>
          </ac:spMkLst>
        </pc:spChg>
        <pc:spChg chg="add del">
          <ac:chgData name="#VEDAPUDI KUMAR KARTHICK#" userId="S::karthick006@e.ntu.edu.sg::78f0fb10-e877-48a3-b764-8f9895d0b222" providerId="AD" clId="Web-{25AF158B-30F6-19E6-B726-8E1ABED31A4C}" dt="2020-04-30T08:45:46.646" v="140"/>
          <ac:spMkLst>
            <pc:docMk/>
            <pc:sldMk cId="109857222" sldId="256"/>
            <ac:spMk id="16" creationId="{295C4DB5-1B45-490F-A51B-23C9B9A433C2}"/>
          </ac:spMkLst>
        </pc:spChg>
        <pc:spChg chg="add del">
          <ac:chgData name="#VEDAPUDI KUMAR KARTHICK#" userId="S::karthick006@e.ntu.edu.sg::78f0fb10-e877-48a3-b764-8f9895d0b222" providerId="AD" clId="Web-{25AF158B-30F6-19E6-B726-8E1ABED31A4C}" dt="2020-04-30T08:45:46.646" v="140"/>
          <ac:spMkLst>
            <pc:docMk/>
            <pc:sldMk cId="109857222" sldId="256"/>
            <ac:spMk id="17" creationId="{63C20DDE-67DF-47CA-B658-875EA5D810BA}"/>
          </ac:spMkLst>
        </pc:spChg>
        <pc:spChg chg="add del">
          <ac:chgData name="#VEDAPUDI KUMAR KARTHICK#" userId="S::karthick006@e.ntu.edu.sg::78f0fb10-e877-48a3-b764-8f9895d0b222" providerId="AD" clId="Web-{25AF158B-30F6-19E6-B726-8E1ABED31A4C}" dt="2020-04-30T08:39:38.769" v="34"/>
          <ac:spMkLst>
            <pc:docMk/>
            <pc:sldMk cId="109857222" sldId="256"/>
            <ac:spMk id="18" creationId="{42D4960A-896E-4F6B-BF65-B4662AC9DEB6}"/>
          </ac:spMkLst>
        </pc:spChg>
        <pc:spChg chg="add del">
          <ac:chgData name="#VEDAPUDI KUMAR KARTHICK#" userId="S::karthick006@e.ntu.edu.sg::78f0fb10-e877-48a3-b764-8f9895d0b222" providerId="AD" clId="Web-{25AF158B-30F6-19E6-B726-8E1ABED31A4C}" dt="2020-04-30T08:39:38.769" v="34"/>
          <ac:spMkLst>
            <pc:docMk/>
            <pc:sldMk cId="109857222" sldId="256"/>
            <ac:spMk id="20" creationId="{5684944A-8803-462C-84C5-4576C56A7758}"/>
          </ac:spMkLst>
        </pc:spChg>
        <pc:spChg chg="add del">
          <ac:chgData name="#VEDAPUDI KUMAR KARTHICK#" userId="S::karthick006@e.ntu.edu.sg::78f0fb10-e877-48a3-b764-8f9895d0b222" providerId="AD" clId="Web-{25AF158B-30F6-19E6-B726-8E1ABED31A4C}" dt="2020-04-30T08:39:38.769" v="34"/>
          <ac:spMkLst>
            <pc:docMk/>
            <pc:sldMk cId="109857222" sldId="256"/>
            <ac:spMk id="22" creationId="{E07F3B49-8C20-42F5-831D-59306D05F667}"/>
          </ac:spMkLst>
        </pc:spChg>
        <pc:spChg chg="add del">
          <ac:chgData name="#VEDAPUDI KUMAR KARTHICK#" userId="S::karthick006@e.ntu.edu.sg::78f0fb10-e877-48a3-b764-8f9895d0b222" providerId="AD" clId="Web-{25AF158B-30F6-19E6-B726-8E1ABED31A4C}" dt="2020-04-30T08:45:46.646" v="140"/>
          <ac:spMkLst>
            <pc:docMk/>
            <pc:sldMk cId="109857222" sldId="256"/>
            <ac:spMk id="24" creationId="{72B4ED93-D6A4-4A1D-9CA7-A0549AB6D402}"/>
          </ac:spMkLst>
        </pc:spChg>
        <pc:spChg chg="add del">
          <ac:chgData name="#VEDAPUDI KUMAR KARTHICK#" userId="S::karthick006@e.ntu.edu.sg::78f0fb10-e877-48a3-b764-8f9895d0b222" providerId="AD" clId="Web-{25AF158B-30F6-19E6-B726-8E1ABED31A4C}" dt="2020-04-30T08:45:46.646" v="140"/>
          <ac:spMkLst>
            <pc:docMk/>
            <pc:sldMk cId="109857222" sldId="256"/>
            <ac:spMk id="26" creationId="{A9C7CFDB-8577-4539-8795-F8B34A3075B2}"/>
          </ac:spMkLst>
        </pc:spChg>
        <pc:spChg chg="add del">
          <ac:chgData name="#VEDAPUDI KUMAR KARTHICK#" userId="S::karthick006@e.ntu.edu.sg::78f0fb10-e877-48a3-b764-8f9895d0b222" providerId="AD" clId="Web-{25AF158B-30F6-19E6-B726-8E1ABED31A4C}" dt="2020-04-30T08:45:46.630" v="139"/>
          <ac:spMkLst>
            <pc:docMk/>
            <pc:sldMk cId="109857222" sldId="256"/>
            <ac:spMk id="28" creationId="{E6C8E6EB-4C59-429B-97E4-72A058CFC4FB}"/>
          </ac:spMkLst>
        </pc:spChg>
        <pc:spChg chg="add del">
          <ac:chgData name="#VEDAPUDI KUMAR KARTHICK#" userId="S::karthick006@e.ntu.edu.sg::78f0fb10-e877-48a3-b764-8f9895d0b222" providerId="AD" clId="Web-{25AF158B-30F6-19E6-B726-8E1ABED31A4C}" dt="2020-04-30T08:45:46.630" v="139"/>
          <ac:spMkLst>
            <pc:docMk/>
            <pc:sldMk cId="109857222" sldId="256"/>
            <ac:spMk id="29" creationId="{B5B90362-AFCC-46A9-B41C-A257A8C5B314}"/>
          </ac:spMkLst>
        </pc:spChg>
        <pc:spChg chg="add del">
          <ac:chgData name="#VEDAPUDI KUMAR KARTHICK#" userId="S::karthick006@e.ntu.edu.sg::78f0fb10-e877-48a3-b764-8f9895d0b222" providerId="AD" clId="Web-{25AF158B-30F6-19E6-B726-8E1ABED31A4C}" dt="2020-04-30T08:45:46.630" v="139"/>
          <ac:spMkLst>
            <pc:docMk/>
            <pc:sldMk cId="109857222" sldId="256"/>
            <ac:spMk id="30" creationId="{F71EF7F1-38BA-471D-8CD4-2A9AE8E35527}"/>
          </ac:spMkLst>
        </pc:spChg>
        <pc:spChg chg="add del">
          <ac:chgData name="#VEDAPUDI KUMAR KARTHICK#" userId="S::karthick006@e.ntu.edu.sg::78f0fb10-e877-48a3-b764-8f9895d0b222" providerId="AD" clId="Web-{25AF158B-30F6-19E6-B726-8E1ABED31A4C}" dt="2020-04-30T08:45:34.021" v="137"/>
          <ac:spMkLst>
            <pc:docMk/>
            <pc:sldMk cId="109857222" sldId="256"/>
            <ac:spMk id="31" creationId="{E6C8E6EB-4C59-429B-97E4-72A058CFC4FB}"/>
          </ac:spMkLst>
        </pc:spChg>
        <pc:spChg chg="add del">
          <ac:chgData name="#VEDAPUDI KUMAR KARTHICK#" userId="S::karthick006@e.ntu.edu.sg::78f0fb10-e877-48a3-b764-8f9895d0b222" providerId="AD" clId="Web-{25AF158B-30F6-19E6-B726-8E1ABED31A4C}" dt="2020-04-30T08:45:46.630" v="139"/>
          <ac:spMkLst>
            <pc:docMk/>
            <pc:sldMk cId="109857222" sldId="256"/>
            <ac:spMk id="32" creationId="{36B822CC-7DA9-4417-AA94-64CEB676F0B8}"/>
          </ac:spMkLst>
        </pc:spChg>
        <pc:spChg chg="add del">
          <ac:chgData name="#VEDAPUDI KUMAR KARTHICK#" userId="S::karthick006@e.ntu.edu.sg::78f0fb10-e877-48a3-b764-8f9895d0b222" providerId="AD" clId="Web-{25AF158B-30F6-19E6-B726-8E1ABED31A4C}" dt="2020-04-30T08:45:34.021" v="137"/>
          <ac:spMkLst>
            <pc:docMk/>
            <pc:sldMk cId="109857222" sldId="256"/>
            <ac:spMk id="33" creationId="{B5B90362-AFCC-46A9-B41C-A257A8C5B314}"/>
          </ac:spMkLst>
        </pc:spChg>
        <pc:spChg chg="add del">
          <ac:chgData name="#VEDAPUDI KUMAR KARTHICK#" userId="S::karthick006@e.ntu.edu.sg::78f0fb10-e877-48a3-b764-8f9895d0b222" providerId="AD" clId="Web-{25AF158B-30F6-19E6-B726-8E1ABED31A4C}" dt="2020-04-30T08:45:46.630" v="139"/>
          <ac:spMkLst>
            <pc:docMk/>
            <pc:sldMk cId="109857222" sldId="256"/>
            <ac:spMk id="34" creationId="{AFA01E88-71CC-4FF3-9E81-51E0C32B45E4}"/>
          </ac:spMkLst>
        </pc:spChg>
        <pc:spChg chg="add del">
          <ac:chgData name="#VEDAPUDI KUMAR KARTHICK#" userId="S::karthick006@e.ntu.edu.sg::78f0fb10-e877-48a3-b764-8f9895d0b222" providerId="AD" clId="Web-{25AF158B-30F6-19E6-B726-8E1ABED31A4C}" dt="2020-04-30T08:45:34.021" v="137"/>
          <ac:spMkLst>
            <pc:docMk/>
            <pc:sldMk cId="109857222" sldId="256"/>
            <ac:spMk id="35" creationId="{F71EF7F1-38BA-471D-8CD4-2A9AE8E35527}"/>
          </ac:spMkLst>
        </pc:spChg>
        <pc:spChg chg="add">
          <ac:chgData name="#VEDAPUDI KUMAR KARTHICK#" userId="S::karthick006@e.ntu.edu.sg::78f0fb10-e877-48a3-b764-8f9895d0b222" providerId="AD" clId="Web-{25AF158B-30F6-19E6-B726-8E1ABED31A4C}" dt="2020-04-30T08:45:46.646" v="140"/>
          <ac:spMkLst>
            <pc:docMk/>
            <pc:sldMk cId="109857222" sldId="256"/>
            <ac:spMk id="36" creationId="{E6C8E6EB-4C59-429B-97E4-72A058CFC4FB}"/>
          </ac:spMkLst>
        </pc:spChg>
        <pc:spChg chg="add del">
          <ac:chgData name="#VEDAPUDI KUMAR KARTHICK#" userId="S::karthick006@e.ntu.edu.sg::78f0fb10-e877-48a3-b764-8f9895d0b222" providerId="AD" clId="Web-{25AF158B-30F6-19E6-B726-8E1ABED31A4C}" dt="2020-04-30T08:45:34.021" v="137"/>
          <ac:spMkLst>
            <pc:docMk/>
            <pc:sldMk cId="109857222" sldId="256"/>
            <ac:spMk id="37" creationId="{1BB56EB9-078F-4952-AC1F-149C7A0AE4D5}"/>
          </ac:spMkLst>
        </pc:spChg>
        <pc:spChg chg="add">
          <ac:chgData name="#VEDAPUDI KUMAR KARTHICK#" userId="S::karthick006@e.ntu.edu.sg::78f0fb10-e877-48a3-b764-8f9895d0b222" providerId="AD" clId="Web-{25AF158B-30F6-19E6-B726-8E1ABED31A4C}" dt="2020-04-30T08:45:46.646" v="140"/>
          <ac:spMkLst>
            <pc:docMk/>
            <pc:sldMk cId="109857222" sldId="256"/>
            <ac:spMk id="38" creationId="{B5B90362-AFCC-46A9-B41C-A257A8C5B314}"/>
          </ac:spMkLst>
        </pc:spChg>
        <pc:spChg chg="add del">
          <ac:chgData name="#VEDAPUDI KUMAR KARTHICK#" userId="S::karthick006@e.ntu.edu.sg::78f0fb10-e877-48a3-b764-8f9895d0b222" providerId="AD" clId="Web-{25AF158B-30F6-19E6-B726-8E1ABED31A4C}" dt="2020-04-30T08:45:34.021" v="137"/>
          <ac:spMkLst>
            <pc:docMk/>
            <pc:sldMk cId="109857222" sldId="256"/>
            <ac:spMk id="39" creationId="{D3772EE4-ED5E-4D3A-A306-B22CF866786D}"/>
          </ac:spMkLst>
        </pc:spChg>
        <pc:spChg chg="add">
          <ac:chgData name="#VEDAPUDI KUMAR KARTHICK#" userId="S::karthick006@e.ntu.edu.sg::78f0fb10-e877-48a3-b764-8f9895d0b222" providerId="AD" clId="Web-{25AF158B-30F6-19E6-B726-8E1ABED31A4C}" dt="2020-04-30T08:45:46.646" v="140"/>
          <ac:spMkLst>
            <pc:docMk/>
            <pc:sldMk cId="109857222" sldId="256"/>
            <ac:spMk id="40" creationId="{F71EF7F1-38BA-471D-8CD4-2A9AE8E35527}"/>
          </ac:spMkLst>
        </pc:spChg>
        <pc:spChg chg="add del">
          <ac:chgData name="#VEDAPUDI KUMAR KARTHICK#" userId="S::karthick006@e.ntu.edu.sg::78f0fb10-e877-48a3-b764-8f9895d0b222" providerId="AD" clId="Web-{25AF158B-30F6-19E6-B726-8E1ABED31A4C}" dt="2020-04-30T08:45:34.021" v="137"/>
          <ac:spMkLst>
            <pc:docMk/>
            <pc:sldMk cId="109857222" sldId="256"/>
            <ac:spMk id="41" creationId="{10058680-D07C-4893-B2B7-91543F18AB32}"/>
          </ac:spMkLst>
        </pc:spChg>
        <pc:spChg chg="add">
          <ac:chgData name="#VEDAPUDI KUMAR KARTHICK#" userId="S::karthick006@e.ntu.edu.sg::78f0fb10-e877-48a3-b764-8f9895d0b222" providerId="AD" clId="Web-{25AF158B-30F6-19E6-B726-8E1ABED31A4C}" dt="2020-04-30T08:45:46.646" v="140"/>
          <ac:spMkLst>
            <pc:docMk/>
            <pc:sldMk cId="109857222" sldId="256"/>
            <ac:spMk id="42" creationId="{1BB56EB9-078F-4952-AC1F-149C7A0AE4D5}"/>
          </ac:spMkLst>
        </pc:spChg>
        <pc:spChg chg="add del">
          <ac:chgData name="#VEDAPUDI KUMAR KARTHICK#" userId="S::karthick006@e.ntu.edu.sg::78f0fb10-e877-48a3-b764-8f9895d0b222" providerId="AD" clId="Web-{25AF158B-30F6-19E6-B726-8E1ABED31A4C}" dt="2020-04-30T08:45:34.021" v="137"/>
          <ac:spMkLst>
            <pc:docMk/>
            <pc:sldMk cId="109857222" sldId="256"/>
            <ac:spMk id="43" creationId="{7B42427A-0A1F-4A55-8705-D9179F1E0CFB}"/>
          </ac:spMkLst>
        </pc:spChg>
        <pc:spChg chg="add">
          <ac:chgData name="#VEDAPUDI KUMAR KARTHICK#" userId="S::karthick006@e.ntu.edu.sg::78f0fb10-e877-48a3-b764-8f9895d0b222" providerId="AD" clId="Web-{25AF158B-30F6-19E6-B726-8E1ABED31A4C}" dt="2020-04-30T08:45:46.646" v="140"/>
          <ac:spMkLst>
            <pc:docMk/>
            <pc:sldMk cId="109857222" sldId="256"/>
            <ac:spMk id="44" creationId="{D3772EE4-ED5E-4D3A-A306-B22CF866786D}"/>
          </ac:spMkLst>
        </pc:spChg>
        <pc:spChg chg="add del">
          <ac:chgData name="#VEDAPUDI KUMAR KARTHICK#" userId="S::karthick006@e.ntu.edu.sg::78f0fb10-e877-48a3-b764-8f9895d0b222" providerId="AD" clId="Web-{25AF158B-30F6-19E6-B726-8E1ABED31A4C}" dt="2020-04-30T08:45:34.021" v="137"/>
          <ac:spMkLst>
            <pc:docMk/>
            <pc:sldMk cId="109857222" sldId="256"/>
            <ac:spMk id="45" creationId="{EE54A6FE-D8CB-48A3-900B-053D4EBD3B85}"/>
          </ac:spMkLst>
        </pc:spChg>
        <pc:spChg chg="add">
          <ac:chgData name="#VEDAPUDI KUMAR KARTHICK#" userId="S::karthick006@e.ntu.edu.sg::78f0fb10-e877-48a3-b764-8f9895d0b222" providerId="AD" clId="Web-{25AF158B-30F6-19E6-B726-8E1ABED31A4C}" dt="2020-04-30T08:45:46.646" v="140"/>
          <ac:spMkLst>
            <pc:docMk/>
            <pc:sldMk cId="109857222" sldId="256"/>
            <ac:spMk id="46" creationId="{10058680-D07C-4893-B2B7-91543F18AB32}"/>
          </ac:spMkLst>
        </pc:spChg>
        <pc:spChg chg="add">
          <ac:chgData name="#VEDAPUDI KUMAR KARTHICK#" userId="S::karthick006@e.ntu.edu.sg::78f0fb10-e877-48a3-b764-8f9895d0b222" providerId="AD" clId="Web-{25AF158B-30F6-19E6-B726-8E1ABED31A4C}" dt="2020-04-30T08:45:46.646" v="140"/>
          <ac:spMkLst>
            <pc:docMk/>
            <pc:sldMk cId="109857222" sldId="256"/>
            <ac:spMk id="47" creationId="{7B42427A-0A1F-4A55-8705-D9179F1E0CFB}"/>
          </ac:spMkLst>
        </pc:spChg>
        <pc:spChg chg="add">
          <ac:chgData name="#VEDAPUDI KUMAR KARTHICK#" userId="S::karthick006@e.ntu.edu.sg::78f0fb10-e877-48a3-b764-8f9895d0b222" providerId="AD" clId="Web-{25AF158B-30F6-19E6-B726-8E1ABED31A4C}" dt="2020-04-30T08:45:46.646" v="140"/>
          <ac:spMkLst>
            <pc:docMk/>
            <pc:sldMk cId="109857222" sldId="256"/>
            <ac:spMk id="48" creationId="{EE54A6FE-D8CB-48A3-900B-053D4EBD3B85}"/>
          </ac:spMkLst>
        </pc:spChg>
        <pc:picChg chg="mod ord">
          <ac:chgData name="#VEDAPUDI KUMAR KARTHICK#" userId="S::karthick006@e.ntu.edu.sg::78f0fb10-e877-48a3-b764-8f9895d0b222" providerId="AD" clId="Web-{25AF158B-30F6-19E6-B726-8E1ABED31A4C}" dt="2020-04-30T08:45:46.646" v="140"/>
          <ac:picMkLst>
            <pc:docMk/>
            <pc:sldMk cId="109857222" sldId="256"/>
            <ac:picMk id="4" creationId="{706D0A2E-CCC7-4B61-99F3-6F2388DC7DA2}"/>
          </ac:picMkLst>
        </pc:picChg>
      </pc:sldChg>
      <pc:sldChg chg="addSp delSp modSp mod setBg">
        <pc:chgData name="#VEDAPUDI KUMAR KARTHICK#" userId="S::karthick006@e.ntu.edu.sg::78f0fb10-e877-48a3-b764-8f9895d0b222" providerId="AD" clId="Web-{25AF158B-30F6-19E6-B726-8E1ABED31A4C}" dt="2020-04-30T08:49:38.960" v="161"/>
        <pc:sldMkLst>
          <pc:docMk/>
          <pc:sldMk cId="2482685322" sldId="263"/>
        </pc:sldMkLst>
        <pc:spChg chg="ord">
          <ac:chgData name="#VEDAPUDI KUMAR KARTHICK#" userId="S::karthick006@e.ntu.edu.sg::78f0fb10-e877-48a3-b764-8f9895d0b222" providerId="AD" clId="Web-{25AF158B-30F6-19E6-B726-8E1ABED31A4C}" dt="2020-04-30T08:49:38.960" v="161"/>
          <ac:spMkLst>
            <pc:docMk/>
            <pc:sldMk cId="2482685322" sldId="263"/>
            <ac:spMk id="2" creationId="{09E80D32-FD37-4B0E-8666-7630CFDD5B3C}"/>
          </ac:spMkLst>
        </pc:spChg>
        <pc:spChg chg="add del mod">
          <ac:chgData name="#VEDAPUDI KUMAR KARTHICK#" userId="S::karthick006@e.ntu.edu.sg::78f0fb10-e877-48a3-b764-8f9895d0b222" providerId="AD" clId="Web-{25AF158B-30F6-19E6-B726-8E1ABED31A4C}" dt="2020-04-30T08:49:33.709" v="160"/>
          <ac:spMkLst>
            <pc:docMk/>
            <pc:sldMk cId="2482685322" sldId="263"/>
            <ac:spMk id="5" creationId="{7A696840-958E-4702-8A14-E79FE9D4F754}"/>
          </ac:spMkLst>
        </pc:spChg>
        <pc:spChg chg="del">
          <ac:chgData name="#VEDAPUDI KUMAR KARTHICK#" userId="S::karthick006@e.ntu.edu.sg::78f0fb10-e877-48a3-b764-8f9895d0b222" providerId="AD" clId="Web-{25AF158B-30F6-19E6-B726-8E1ABED31A4C}" dt="2020-04-30T08:49:38.960" v="161"/>
          <ac:spMkLst>
            <pc:docMk/>
            <pc:sldMk cId="2482685322" sldId="263"/>
            <ac:spMk id="9" creationId="{C05729A4-6F0F-4423-AD0C-EF27345E6187}"/>
          </ac:spMkLst>
        </pc:spChg>
        <pc:spChg chg="del">
          <ac:chgData name="#VEDAPUDI KUMAR KARTHICK#" userId="S::karthick006@e.ntu.edu.sg::78f0fb10-e877-48a3-b764-8f9895d0b222" providerId="AD" clId="Web-{25AF158B-30F6-19E6-B726-8E1ABED31A4C}" dt="2020-04-30T08:49:38.960" v="161"/>
          <ac:spMkLst>
            <pc:docMk/>
            <pc:sldMk cId="2482685322" sldId="263"/>
            <ac:spMk id="11" creationId="{204CB79E-F775-42E6-994C-D5FA8C176B65}"/>
          </ac:spMkLst>
        </pc:spChg>
        <pc:spChg chg="del">
          <ac:chgData name="#VEDAPUDI KUMAR KARTHICK#" userId="S::karthick006@e.ntu.edu.sg::78f0fb10-e877-48a3-b764-8f9895d0b222" providerId="AD" clId="Web-{25AF158B-30F6-19E6-B726-8E1ABED31A4C}" dt="2020-04-30T08:49:38.960" v="161"/>
          <ac:spMkLst>
            <pc:docMk/>
            <pc:sldMk cId="2482685322" sldId="263"/>
            <ac:spMk id="13" creationId="{3AAB5B94-95EF-4963-859C-1FA406D62CA2}"/>
          </ac:spMkLst>
        </pc:spChg>
        <pc:spChg chg="del">
          <ac:chgData name="#VEDAPUDI KUMAR KARTHICK#" userId="S::karthick006@e.ntu.edu.sg::78f0fb10-e877-48a3-b764-8f9895d0b222" providerId="AD" clId="Web-{25AF158B-30F6-19E6-B726-8E1ABED31A4C}" dt="2020-04-30T08:49:38.960" v="161"/>
          <ac:spMkLst>
            <pc:docMk/>
            <pc:sldMk cId="2482685322" sldId="263"/>
            <ac:spMk id="15" creationId="{F99C6F4E-B37F-4564-859A-E453E5C3CAA1}"/>
          </ac:spMkLst>
        </pc:spChg>
        <pc:spChg chg="del">
          <ac:chgData name="#VEDAPUDI KUMAR KARTHICK#" userId="S::karthick006@e.ntu.edu.sg::78f0fb10-e877-48a3-b764-8f9895d0b222" providerId="AD" clId="Web-{25AF158B-30F6-19E6-B726-8E1ABED31A4C}" dt="2020-04-30T08:49:38.960" v="161"/>
          <ac:spMkLst>
            <pc:docMk/>
            <pc:sldMk cId="2482685322" sldId="263"/>
            <ac:spMk id="17" creationId="{A4C365DF-48BC-4BA2-85FE-997D0076EA91}"/>
          </ac:spMkLst>
        </pc:spChg>
        <pc:spChg chg="add">
          <ac:chgData name="#VEDAPUDI KUMAR KARTHICK#" userId="S::karthick006@e.ntu.edu.sg::78f0fb10-e877-48a3-b764-8f9895d0b222" providerId="AD" clId="Web-{25AF158B-30F6-19E6-B726-8E1ABED31A4C}" dt="2020-04-30T08:49:38.960" v="161"/>
          <ac:spMkLst>
            <pc:docMk/>
            <pc:sldMk cId="2482685322" sldId="263"/>
            <ac:spMk id="22" creationId="{1DDC3EF6-2EA5-44B3-94C7-9DDA67A127D0}"/>
          </ac:spMkLst>
        </pc:spChg>
        <pc:spChg chg="add">
          <ac:chgData name="#VEDAPUDI KUMAR KARTHICK#" userId="S::karthick006@e.ntu.edu.sg::78f0fb10-e877-48a3-b764-8f9895d0b222" providerId="AD" clId="Web-{25AF158B-30F6-19E6-B726-8E1ABED31A4C}" dt="2020-04-30T08:49:38.960" v="161"/>
          <ac:spMkLst>
            <pc:docMk/>
            <pc:sldMk cId="2482685322" sldId="263"/>
            <ac:spMk id="24" creationId="{87925A9A-E9FA-496E-9C09-7C2845E0062B}"/>
          </ac:spMkLst>
        </pc:spChg>
        <pc:spChg chg="add">
          <ac:chgData name="#VEDAPUDI KUMAR KARTHICK#" userId="S::karthick006@e.ntu.edu.sg::78f0fb10-e877-48a3-b764-8f9895d0b222" providerId="AD" clId="Web-{25AF158B-30F6-19E6-B726-8E1ABED31A4C}" dt="2020-04-30T08:49:38.960" v="161"/>
          <ac:spMkLst>
            <pc:docMk/>
            <pc:sldMk cId="2482685322" sldId="263"/>
            <ac:spMk id="26" creationId="{2073ABB4-E164-4CBF-ADFF-25552BB7913B}"/>
          </ac:spMkLst>
        </pc:spChg>
        <pc:spChg chg="add">
          <ac:chgData name="#VEDAPUDI KUMAR KARTHICK#" userId="S::karthick006@e.ntu.edu.sg::78f0fb10-e877-48a3-b764-8f9895d0b222" providerId="AD" clId="Web-{25AF158B-30F6-19E6-B726-8E1ABED31A4C}" dt="2020-04-30T08:49:38.960" v="161"/>
          <ac:spMkLst>
            <pc:docMk/>
            <pc:sldMk cId="2482685322" sldId="263"/>
            <ac:spMk id="28" creationId="{8C266B9D-DC87-430A-8D3A-2E83639A1768}"/>
          </ac:spMkLst>
        </pc:spChg>
        <pc:spChg chg="add">
          <ac:chgData name="#VEDAPUDI KUMAR KARTHICK#" userId="S::karthick006@e.ntu.edu.sg::78f0fb10-e877-48a3-b764-8f9895d0b222" providerId="AD" clId="Web-{25AF158B-30F6-19E6-B726-8E1ABED31A4C}" dt="2020-04-30T08:49:38.960" v="161"/>
          <ac:spMkLst>
            <pc:docMk/>
            <pc:sldMk cId="2482685322" sldId="263"/>
            <ac:spMk id="30" creationId="{254B162D-1BD7-41E0-844F-F94AE2CE2B87}"/>
          </ac:spMkLst>
        </pc:spChg>
        <pc:spChg chg="add">
          <ac:chgData name="#VEDAPUDI KUMAR KARTHICK#" userId="S::karthick006@e.ntu.edu.sg::78f0fb10-e877-48a3-b764-8f9895d0b222" providerId="AD" clId="Web-{25AF158B-30F6-19E6-B726-8E1ABED31A4C}" dt="2020-04-30T08:49:38.960" v="161"/>
          <ac:spMkLst>
            <pc:docMk/>
            <pc:sldMk cId="2482685322" sldId="263"/>
            <ac:spMk id="32" creationId="{1264404B-1C0F-4383-8FC3-A3E3264AA4C3}"/>
          </ac:spMkLst>
        </pc:spChg>
        <pc:spChg chg="add">
          <ac:chgData name="#VEDAPUDI KUMAR KARTHICK#" userId="S::karthick006@e.ntu.edu.sg::78f0fb10-e877-48a3-b764-8f9895d0b222" providerId="AD" clId="Web-{25AF158B-30F6-19E6-B726-8E1ABED31A4C}" dt="2020-04-30T08:49:38.960" v="161"/>
          <ac:spMkLst>
            <pc:docMk/>
            <pc:sldMk cId="2482685322" sldId="263"/>
            <ac:spMk id="34" creationId="{619F5C88-C232-4D01-8DB1-8A0C673DDBC3}"/>
          </ac:spMkLst>
        </pc:spChg>
        <pc:spChg chg="add">
          <ac:chgData name="#VEDAPUDI KUMAR KARTHICK#" userId="S::karthick006@e.ntu.edu.sg::78f0fb10-e877-48a3-b764-8f9895d0b222" providerId="AD" clId="Web-{25AF158B-30F6-19E6-B726-8E1ABED31A4C}" dt="2020-04-30T08:49:38.960" v="161"/>
          <ac:spMkLst>
            <pc:docMk/>
            <pc:sldMk cId="2482685322" sldId="263"/>
            <ac:spMk id="36" creationId="{1EEE7F17-8E08-4C69-8E22-661908E6DF72}"/>
          </ac:spMkLst>
        </pc:spChg>
        <pc:picChg chg="del">
          <ac:chgData name="#VEDAPUDI KUMAR KARTHICK#" userId="S::karthick006@e.ntu.edu.sg::78f0fb10-e877-48a3-b764-8f9895d0b222" providerId="AD" clId="Web-{25AF158B-30F6-19E6-B726-8E1ABED31A4C}" dt="2020-04-30T08:49:15.256" v="159"/>
          <ac:picMkLst>
            <pc:docMk/>
            <pc:sldMk cId="2482685322" sldId="263"/>
            <ac:picMk id="4" creationId="{C5952CC7-10B2-4420-B7BC-1A1673C31FB7}"/>
          </ac:picMkLst>
        </pc:picChg>
        <pc:picChg chg="add mod ord">
          <ac:chgData name="#VEDAPUDI KUMAR KARTHICK#" userId="S::karthick006@e.ntu.edu.sg::78f0fb10-e877-48a3-b764-8f9895d0b222" providerId="AD" clId="Web-{25AF158B-30F6-19E6-B726-8E1ABED31A4C}" dt="2020-04-30T08:49:38.960" v="161"/>
          <ac:picMkLst>
            <pc:docMk/>
            <pc:sldMk cId="2482685322" sldId="263"/>
            <ac:picMk id="6" creationId="{B2E9E6D9-74EE-499F-A6C2-C2345E509D8A}"/>
          </ac:picMkLst>
        </pc:picChg>
      </pc:sldChg>
      <pc:sldChg chg="modSp">
        <pc:chgData name="#VEDAPUDI KUMAR KARTHICK#" userId="S::karthick006@e.ntu.edu.sg::78f0fb10-e877-48a3-b764-8f9895d0b222" providerId="AD" clId="Web-{25AF158B-30F6-19E6-B726-8E1ABED31A4C}" dt="2020-04-30T08:36:08.034" v="28" actId="20577"/>
        <pc:sldMkLst>
          <pc:docMk/>
          <pc:sldMk cId="3798932561" sldId="267"/>
        </pc:sldMkLst>
        <pc:spChg chg="mod">
          <ac:chgData name="#VEDAPUDI KUMAR KARTHICK#" userId="S::karthick006@e.ntu.edu.sg::78f0fb10-e877-48a3-b764-8f9895d0b222" providerId="AD" clId="Web-{25AF158B-30F6-19E6-B726-8E1ABED31A4C}" dt="2020-04-30T08:36:08.034" v="28" actId="20577"/>
          <ac:spMkLst>
            <pc:docMk/>
            <pc:sldMk cId="3798932561" sldId="267"/>
            <ac:spMk id="2" creationId="{8FB1F452-387B-7849-98D7-2FBC8EF68B4A}"/>
          </ac:spMkLst>
        </pc:spChg>
      </pc:sldChg>
      <pc:sldChg chg="addSp modSp new mod setBg">
        <pc:chgData name="#VEDAPUDI KUMAR KARTHICK#" userId="S::karthick006@e.ntu.edu.sg::78f0fb10-e877-48a3-b764-8f9895d0b222" providerId="AD" clId="Web-{25AF158B-30F6-19E6-B726-8E1ABED31A4C}" dt="2020-04-30T08:38:10.894" v="32"/>
        <pc:sldMkLst>
          <pc:docMk/>
          <pc:sldMk cId="3357711050" sldId="282"/>
        </pc:sldMkLst>
        <pc:spChg chg="add">
          <ac:chgData name="#VEDAPUDI KUMAR KARTHICK#" userId="S::karthick006@e.ntu.edu.sg::78f0fb10-e877-48a3-b764-8f9895d0b222" providerId="AD" clId="Web-{25AF158B-30F6-19E6-B726-8E1ABED31A4C}" dt="2020-04-30T08:38:10.894" v="32"/>
          <ac:spMkLst>
            <pc:docMk/>
            <pc:sldMk cId="3357711050" sldId="282"/>
            <ac:spMk id="7" creationId="{8C266B9D-DC87-430A-8D3A-2E83639A1768}"/>
          </ac:spMkLst>
        </pc:spChg>
        <pc:spChg chg="add">
          <ac:chgData name="#VEDAPUDI KUMAR KARTHICK#" userId="S::karthick006@e.ntu.edu.sg::78f0fb10-e877-48a3-b764-8f9895d0b222" providerId="AD" clId="Web-{25AF158B-30F6-19E6-B726-8E1ABED31A4C}" dt="2020-04-30T08:38:10.894" v="32"/>
          <ac:spMkLst>
            <pc:docMk/>
            <pc:sldMk cId="3357711050" sldId="282"/>
            <ac:spMk id="9" creationId="{254B162D-1BD7-41E0-844F-F94AE2CE2B87}"/>
          </ac:spMkLst>
        </pc:spChg>
        <pc:spChg chg="add">
          <ac:chgData name="#VEDAPUDI KUMAR KARTHICK#" userId="S::karthick006@e.ntu.edu.sg::78f0fb10-e877-48a3-b764-8f9895d0b222" providerId="AD" clId="Web-{25AF158B-30F6-19E6-B726-8E1ABED31A4C}" dt="2020-04-30T08:38:10.894" v="32"/>
          <ac:spMkLst>
            <pc:docMk/>
            <pc:sldMk cId="3357711050" sldId="282"/>
            <ac:spMk id="11" creationId="{1264404B-1C0F-4383-8FC3-A3E3264AA4C3}"/>
          </ac:spMkLst>
        </pc:spChg>
        <pc:spChg chg="add">
          <ac:chgData name="#VEDAPUDI KUMAR KARTHICK#" userId="S::karthick006@e.ntu.edu.sg::78f0fb10-e877-48a3-b764-8f9895d0b222" providerId="AD" clId="Web-{25AF158B-30F6-19E6-B726-8E1ABED31A4C}" dt="2020-04-30T08:38:10.894" v="32"/>
          <ac:spMkLst>
            <pc:docMk/>
            <pc:sldMk cId="3357711050" sldId="282"/>
            <ac:spMk id="13" creationId="{619F5C88-C232-4D01-8DB1-8A0C673DDBC3}"/>
          </ac:spMkLst>
        </pc:spChg>
        <pc:spChg chg="add">
          <ac:chgData name="#VEDAPUDI KUMAR KARTHICK#" userId="S::karthick006@e.ntu.edu.sg::78f0fb10-e877-48a3-b764-8f9895d0b222" providerId="AD" clId="Web-{25AF158B-30F6-19E6-B726-8E1ABED31A4C}" dt="2020-04-30T08:38:10.894" v="32"/>
          <ac:spMkLst>
            <pc:docMk/>
            <pc:sldMk cId="3357711050" sldId="282"/>
            <ac:spMk id="15" creationId="{1EEE7F17-8E08-4C69-8E22-661908E6DF72}"/>
          </ac:spMkLst>
        </pc:spChg>
        <pc:picChg chg="add mod">
          <ac:chgData name="#VEDAPUDI KUMAR KARTHICK#" userId="S::karthick006@e.ntu.edu.sg::78f0fb10-e877-48a3-b764-8f9895d0b222" providerId="AD" clId="Web-{25AF158B-30F6-19E6-B726-8E1ABED31A4C}" dt="2020-04-30T08:38:10.894" v="32"/>
          <ac:picMkLst>
            <pc:docMk/>
            <pc:sldMk cId="3357711050" sldId="282"/>
            <ac:picMk id="2" creationId="{BAE90191-EAA9-4596-B394-037B80EC138E}"/>
          </ac:picMkLst>
        </pc:picChg>
      </pc:sldChg>
    </pc:docChg>
  </pc:docChgLst>
  <pc:docChgLst>
    <pc:chgData name="#KHOLA HARSHDEEP#" userId="681beefe-1368-4f6a-803b-46f98855a018" providerId="ADAL" clId="{52FD4E62-39EE-194F-94C8-A6E234A23130}"/>
    <pc:docChg chg="undo custSel mod addSld modSld sldOrd">
      <pc:chgData name="#KHOLA HARSHDEEP#" userId="681beefe-1368-4f6a-803b-46f98855a018" providerId="ADAL" clId="{52FD4E62-39EE-194F-94C8-A6E234A23130}" dt="2020-03-22T15:31:13.587" v="1204" actId="27636"/>
      <pc:docMkLst>
        <pc:docMk/>
      </pc:docMkLst>
      <pc:sldChg chg="addSp delSp modSp mod setBg setClrOvrMap">
        <pc:chgData name="#KHOLA HARSHDEEP#" userId="681beefe-1368-4f6a-803b-46f98855a018" providerId="ADAL" clId="{52FD4E62-39EE-194F-94C8-A6E234A23130}" dt="2020-03-22T11:09:42.798" v="144" actId="20577"/>
        <pc:sldMkLst>
          <pc:docMk/>
          <pc:sldMk cId="2288198012" sldId="259"/>
        </pc:sldMkLst>
        <pc:spChg chg="mod">
          <ac:chgData name="#KHOLA HARSHDEEP#" userId="681beefe-1368-4f6a-803b-46f98855a018" providerId="ADAL" clId="{52FD4E62-39EE-194F-94C8-A6E234A23130}" dt="2020-03-22T11:03:21.558" v="16" actId="26606"/>
          <ac:spMkLst>
            <pc:docMk/>
            <pc:sldMk cId="2288198012" sldId="259"/>
            <ac:spMk id="2" creationId="{B8A6E248-CDD4-4B26-AE8F-5A6F8D967AD5}"/>
          </ac:spMkLst>
        </pc:spChg>
        <pc:spChg chg="mod">
          <ac:chgData name="#KHOLA HARSHDEEP#" userId="681beefe-1368-4f6a-803b-46f98855a018" providerId="ADAL" clId="{52FD4E62-39EE-194F-94C8-A6E234A23130}" dt="2020-03-22T11:09:42.798" v="144" actId="20577"/>
          <ac:spMkLst>
            <pc:docMk/>
            <pc:sldMk cId="2288198012" sldId="259"/>
            <ac:spMk id="3" creationId="{71A1C83D-B16E-4A5C-83C7-1B3E352485BA}"/>
          </ac:spMkLst>
        </pc:spChg>
        <pc:spChg chg="add del">
          <ac:chgData name="#KHOLA HARSHDEEP#" userId="681beefe-1368-4f6a-803b-46f98855a018" providerId="ADAL" clId="{52FD4E62-39EE-194F-94C8-A6E234A23130}" dt="2020-03-22T11:03:21.558" v="16" actId="26606"/>
          <ac:spMkLst>
            <pc:docMk/>
            <pc:sldMk cId="2288198012" sldId="259"/>
            <ac:spMk id="10" creationId="{7B055CAA-2668-4929-8202-DBD35A78E8EB}"/>
          </ac:spMkLst>
        </pc:spChg>
        <pc:spChg chg="add del">
          <ac:chgData name="#KHOLA HARSHDEEP#" userId="681beefe-1368-4f6a-803b-46f98855a018" providerId="ADAL" clId="{52FD4E62-39EE-194F-94C8-A6E234A23130}" dt="2020-03-22T11:03:21.558" v="16" actId="26606"/>
          <ac:spMkLst>
            <pc:docMk/>
            <pc:sldMk cId="2288198012" sldId="259"/>
            <ac:spMk id="12" creationId="{38F88ED4-721F-4A25-9A68-66C57B1F8D03}"/>
          </ac:spMkLst>
        </pc:spChg>
        <pc:spChg chg="add del">
          <ac:chgData name="#KHOLA HARSHDEEP#" userId="681beefe-1368-4f6a-803b-46f98855a018" providerId="ADAL" clId="{52FD4E62-39EE-194F-94C8-A6E234A23130}" dt="2020-03-22T11:03:21.558" v="16" actId="26606"/>
          <ac:spMkLst>
            <pc:docMk/>
            <pc:sldMk cId="2288198012" sldId="259"/>
            <ac:spMk id="14" creationId="{3A5A85F2-11BA-4322-9355-08C0DEC78035}"/>
          </ac:spMkLst>
        </pc:spChg>
        <pc:spChg chg="add del">
          <ac:chgData name="#KHOLA HARSHDEEP#" userId="681beefe-1368-4f6a-803b-46f98855a018" providerId="ADAL" clId="{52FD4E62-39EE-194F-94C8-A6E234A23130}" dt="2020-03-22T11:03:21.558" v="16" actId="26606"/>
          <ac:spMkLst>
            <pc:docMk/>
            <pc:sldMk cId="2288198012" sldId="259"/>
            <ac:spMk id="16" creationId="{1A88A0CA-0BDB-4A19-A648-638BE196B2BC}"/>
          </ac:spMkLst>
        </pc:spChg>
        <pc:spChg chg="add">
          <ac:chgData name="#KHOLA HARSHDEEP#" userId="681beefe-1368-4f6a-803b-46f98855a018" providerId="ADAL" clId="{52FD4E62-39EE-194F-94C8-A6E234A23130}" dt="2020-03-22T11:03:21.558" v="16" actId="26606"/>
          <ac:spMkLst>
            <pc:docMk/>
            <pc:sldMk cId="2288198012" sldId="259"/>
            <ac:spMk id="21" creationId="{88C97474-5879-4DB5-B4F3-F0357104BC8E}"/>
          </ac:spMkLst>
        </pc:spChg>
        <pc:spChg chg="add">
          <ac:chgData name="#KHOLA HARSHDEEP#" userId="681beefe-1368-4f6a-803b-46f98855a018" providerId="ADAL" clId="{52FD4E62-39EE-194F-94C8-A6E234A23130}" dt="2020-03-22T11:03:21.558" v="16" actId="26606"/>
          <ac:spMkLst>
            <pc:docMk/>
            <pc:sldMk cId="2288198012" sldId="259"/>
            <ac:spMk id="23" creationId="{7D2AF00E-D433-4047-863F-BCB69CEC3C35}"/>
          </ac:spMkLst>
        </pc:spChg>
        <pc:spChg chg="add">
          <ac:chgData name="#KHOLA HARSHDEEP#" userId="681beefe-1368-4f6a-803b-46f98855a018" providerId="ADAL" clId="{52FD4E62-39EE-194F-94C8-A6E234A23130}" dt="2020-03-22T11:03:21.558" v="16" actId="26606"/>
          <ac:spMkLst>
            <pc:docMk/>
            <pc:sldMk cId="2288198012" sldId="259"/>
            <ac:spMk id="25" creationId="{0997DBEA-6DFC-457A-9850-E535053549D6}"/>
          </ac:spMkLst>
        </pc:spChg>
        <pc:spChg chg="add">
          <ac:chgData name="#KHOLA HARSHDEEP#" userId="681beefe-1368-4f6a-803b-46f98855a018" providerId="ADAL" clId="{52FD4E62-39EE-194F-94C8-A6E234A23130}" dt="2020-03-22T11:03:21.558" v="16" actId="26606"/>
          <ac:spMkLst>
            <pc:docMk/>
            <pc:sldMk cId="2288198012" sldId="259"/>
            <ac:spMk id="27" creationId="{79446CF5-953A-4916-BFF4-F5558E5C2359}"/>
          </ac:spMkLst>
        </pc:spChg>
        <pc:spChg chg="add">
          <ac:chgData name="#KHOLA HARSHDEEP#" userId="681beefe-1368-4f6a-803b-46f98855a018" providerId="ADAL" clId="{52FD4E62-39EE-194F-94C8-A6E234A23130}" dt="2020-03-22T11:03:21.558" v="16" actId="26606"/>
          <ac:spMkLst>
            <pc:docMk/>
            <pc:sldMk cId="2288198012" sldId="259"/>
            <ac:spMk id="29" creationId="{477B945C-B433-4DFF-9A67-A5C9257E471C}"/>
          </ac:spMkLst>
        </pc:spChg>
        <pc:picChg chg="add mod ord">
          <ac:chgData name="#KHOLA HARSHDEEP#" userId="681beefe-1368-4f6a-803b-46f98855a018" providerId="ADAL" clId="{52FD4E62-39EE-194F-94C8-A6E234A23130}" dt="2020-03-22T11:03:21.558" v="16" actId="26606"/>
          <ac:picMkLst>
            <pc:docMk/>
            <pc:sldMk cId="2288198012" sldId="259"/>
            <ac:picMk id="7" creationId="{A2A6ED6F-49BE-4F33-8A6B-5C0B023C4D95}"/>
          </ac:picMkLst>
        </pc:picChg>
      </pc:sldChg>
      <pc:sldChg chg="addSp modSp mod setBg setClrOvrMap">
        <pc:chgData name="#KHOLA HARSHDEEP#" userId="681beefe-1368-4f6a-803b-46f98855a018" providerId="ADAL" clId="{52FD4E62-39EE-194F-94C8-A6E234A23130}" dt="2020-03-22T12:17:49.102" v="1064" actId="1076"/>
        <pc:sldMkLst>
          <pc:docMk/>
          <pc:sldMk cId="2484227082" sldId="260"/>
        </pc:sldMkLst>
        <pc:spChg chg="mod">
          <ac:chgData name="#KHOLA HARSHDEEP#" userId="681beefe-1368-4f6a-803b-46f98855a018" providerId="ADAL" clId="{52FD4E62-39EE-194F-94C8-A6E234A23130}" dt="2020-03-22T12:17:49.102" v="1064" actId="1076"/>
          <ac:spMkLst>
            <pc:docMk/>
            <pc:sldMk cId="2484227082" sldId="260"/>
            <ac:spMk id="2" creationId="{EC41E524-4DA6-4984-90B2-D277C504406A}"/>
          </ac:spMkLst>
        </pc:spChg>
        <pc:spChg chg="mod">
          <ac:chgData name="#KHOLA HARSHDEEP#" userId="681beefe-1368-4f6a-803b-46f98855a018" providerId="ADAL" clId="{52FD4E62-39EE-194F-94C8-A6E234A23130}" dt="2020-03-22T11:12:12.172" v="147" actId="1076"/>
          <ac:spMkLst>
            <pc:docMk/>
            <pc:sldMk cId="2484227082" sldId="260"/>
            <ac:spMk id="3" creationId="{296D7B0E-A89D-4F98-B10F-C6710AB09A52}"/>
          </ac:spMkLst>
        </pc:spChg>
        <pc:spChg chg="add">
          <ac:chgData name="#KHOLA HARSHDEEP#" userId="681beefe-1368-4f6a-803b-46f98855a018" providerId="ADAL" clId="{52FD4E62-39EE-194F-94C8-A6E234A23130}" dt="2020-03-22T11:06:59.251" v="135" actId="26606"/>
          <ac:spMkLst>
            <pc:docMk/>
            <pc:sldMk cId="2484227082" sldId="260"/>
            <ac:spMk id="10" creationId="{88C97474-5879-4DB5-B4F3-F0357104BC8E}"/>
          </ac:spMkLst>
        </pc:spChg>
        <pc:spChg chg="add">
          <ac:chgData name="#KHOLA HARSHDEEP#" userId="681beefe-1368-4f6a-803b-46f98855a018" providerId="ADAL" clId="{52FD4E62-39EE-194F-94C8-A6E234A23130}" dt="2020-03-22T11:06:59.251" v="135" actId="26606"/>
          <ac:spMkLst>
            <pc:docMk/>
            <pc:sldMk cId="2484227082" sldId="260"/>
            <ac:spMk id="12" creationId="{7D2AF00E-D433-4047-863F-BCB69CEC3C35}"/>
          </ac:spMkLst>
        </pc:spChg>
        <pc:spChg chg="add">
          <ac:chgData name="#KHOLA HARSHDEEP#" userId="681beefe-1368-4f6a-803b-46f98855a018" providerId="ADAL" clId="{52FD4E62-39EE-194F-94C8-A6E234A23130}" dt="2020-03-22T11:06:59.251" v="135" actId="26606"/>
          <ac:spMkLst>
            <pc:docMk/>
            <pc:sldMk cId="2484227082" sldId="260"/>
            <ac:spMk id="14" creationId="{0997DBEA-6DFC-457A-9850-E535053549D6}"/>
          </ac:spMkLst>
        </pc:spChg>
        <pc:spChg chg="add">
          <ac:chgData name="#KHOLA HARSHDEEP#" userId="681beefe-1368-4f6a-803b-46f98855a018" providerId="ADAL" clId="{52FD4E62-39EE-194F-94C8-A6E234A23130}" dt="2020-03-22T11:06:59.251" v="135" actId="26606"/>
          <ac:spMkLst>
            <pc:docMk/>
            <pc:sldMk cId="2484227082" sldId="260"/>
            <ac:spMk id="16" creationId="{79446CF5-953A-4916-BFF4-F5558E5C2359}"/>
          </ac:spMkLst>
        </pc:spChg>
        <pc:spChg chg="add">
          <ac:chgData name="#KHOLA HARSHDEEP#" userId="681beefe-1368-4f6a-803b-46f98855a018" providerId="ADAL" clId="{52FD4E62-39EE-194F-94C8-A6E234A23130}" dt="2020-03-22T11:06:59.251" v="135" actId="26606"/>
          <ac:spMkLst>
            <pc:docMk/>
            <pc:sldMk cId="2484227082" sldId="260"/>
            <ac:spMk id="18" creationId="{477B945C-B433-4DFF-9A67-A5C9257E471C}"/>
          </ac:spMkLst>
        </pc:spChg>
        <pc:picChg chg="add">
          <ac:chgData name="#KHOLA HARSHDEEP#" userId="681beefe-1368-4f6a-803b-46f98855a018" providerId="ADAL" clId="{52FD4E62-39EE-194F-94C8-A6E234A23130}" dt="2020-03-22T11:06:59.251" v="135" actId="26606"/>
          <ac:picMkLst>
            <pc:docMk/>
            <pc:sldMk cId="2484227082" sldId="260"/>
            <ac:picMk id="7" creationId="{9A52675E-6E46-4F64-945D-D3E1EEF52545}"/>
          </ac:picMkLst>
        </pc:picChg>
      </pc:sldChg>
      <pc:sldChg chg="addSp modSp mod setBg setClrOvrMap">
        <pc:chgData name="#KHOLA HARSHDEEP#" userId="681beefe-1368-4f6a-803b-46f98855a018" providerId="ADAL" clId="{52FD4E62-39EE-194F-94C8-A6E234A23130}" dt="2020-03-22T11:21:01.210" v="234" actId="1076"/>
        <pc:sldMkLst>
          <pc:docMk/>
          <pc:sldMk cId="4156823145" sldId="261"/>
        </pc:sldMkLst>
        <pc:spChg chg="mod">
          <ac:chgData name="#KHOLA HARSHDEEP#" userId="681beefe-1368-4f6a-803b-46f98855a018" providerId="ADAL" clId="{52FD4E62-39EE-194F-94C8-A6E234A23130}" dt="2020-03-22T11:20:57.755" v="233" actId="1076"/>
          <ac:spMkLst>
            <pc:docMk/>
            <pc:sldMk cId="4156823145" sldId="261"/>
            <ac:spMk id="2" creationId="{02799C12-561F-44D8-A9FB-766339C7F0B4}"/>
          </ac:spMkLst>
        </pc:spChg>
        <pc:spChg chg="mod">
          <ac:chgData name="#KHOLA HARSHDEEP#" userId="681beefe-1368-4f6a-803b-46f98855a018" providerId="ADAL" clId="{52FD4E62-39EE-194F-94C8-A6E234A23130}" dt="2020-03-22T11:21:01.210" v="234" actId="1076"/>
          <ac:spMkLst>
            <pc:docMk/>
            <pc:sldMk cId="4156823145" sldId="261"/>
            <ac:spMk id="3" creationId="{F34A9730-47EE-4C65-A7B5-E8578B162711}"/>
          </ac:spMkLst>
        </pc:spChg>
        <pc:spChg chg="add">
          <ac:chgData name="#KHOLA HARSHDEEP#" userId="681beefe-1368-4f6a-803b-46f98855a018" providerId="ADAL" clId="{52FD4E62-39EE-194F-94C8-A6E234A23130}" dt="2020-03-22T11:17:58.004" v="152" actId="26606"/>
          <ac:spMkLst>
            <pc:docMk/>
            <pc:sldMk cId="4156823145" sldId="261"/>
            <ac:spMk id="9" creationId="{88C97474-5879-4DB5-B4F3-F0357104BC8E}"/>
          </ac:spMkLst>
        </pc:spChg>
        <pc:spChg chg="add">
          <ac:chgData name="#KHOLA HARSHDEEP#" userId="681beefe-1368-4f6a-803b-46f98855a018" providerId="ADAL" clId="{52FD4E62-39EE-194F-94C8-A6E234A23130}" dt="2020-03-22T11:17:58.004" v="152" actId="26606"/>
          <ac:spMkLst>
            <pc:docMk/>
            <pc:sldMk cId="4156823145" sldId="261"/>
            <ac:spMk id="11" creationId="{7D2AF00E-D433-4047-863F-BCB69CEC3C35}"/>
          </ac:spMkLst>
        </pc:spChg>
        <pc:spChg chg="add">
          <ac:chgData name="#KHOLA HARSHDEEP#" userId="681beefe-1368-4f6a-803b-46f98855a018" providerId="ADAL" clId="{52FD4E62-39EE-194F-94C8-A6E234A23130}" dt="2020-03-22T11:17:58.004" v="152" actId="26606"/>
          <ac:spMkLst>
            <pc:docMk/>
            <pc:sldMk cId="4156823145" sldId="261"/>
            <ac:spMk id="13" creationId="{0997DBEA-6DFC-457A-9850-E535053549D6}"/>
          </ac:spMkLst>
        </pc:spChg>
        <pc:spChg chg="add">
          <ac:chgData name="#KHOLA HARSHDEEP#" userId="681beefe-1368-4f6a-803b-46f98855a018" providerId="ADAL" clId="{52FD4E62-39EE-194F-94C8-A6E234A23130}" dt="2020-03-22T11:17:58.004" v="152" actId="26606"/>
          <ac:spMkLst>
            <pc:docMk/>
            <pc:sldMk cId="4156823145" sldId="261"/>
            <ac:spMk id="15" creationId="{79446CF5-953A-4916-BFF4-F5558E5C2359}"/>
          </ac:spMkLst>
        </pc:spChg>
        <pc:spChg chg="add">
          <ac:chgData name="#KHOLA HARSHDEEP#" userId="681beefe-1368-4f6a-803b-46f98855a018" providerId="ADAL" clId="{52FD4E62-39EE-194F-94C8-A6E234A23130}" dt="2020-03-22T11:17:58.004" v="152" actId="26606"/>
          <ac:spMkLst>
            <pc:docMk/>
            <pc:sldMk cId="4156823145" sldId="261"/>
            <ac:spMk id="17" creationId="{477B945C-B433-4DFF-9A67-A5C9257E471C}"/>
          </ac:spMkLst>
        </pc:spChg>
        <pc:picChg chg="add mod">
          <ac:chgData name="#KHOLA HARSHDEEP#" userId="681beefe-1368-4f6a-803b-46f98855a018" providerId="ADAL" clId="{52FD4E62-39EE-194F-94C8-A6E234A23130}" dt="2020-03-22T11:19:46.841" v="223" actId="14100"/>
          <ac:picMkLst>
            <pc:docMk/>
            <pc:sldMk cId="4156823145" sldId="261"/>
            <ac:picMk id="4" creationId="{3619CE15-3D3D-B34E-8E4D-8861A539C4B1}"/>
          </ac:picMkLst>
        </pc:picChg>
      </pc:sldChg>
      <pc:sldChg chg="addSp delSp modSp mod setBg setClrOvrMap">
        <pc:chgData name="#KHOLA HARSHDEEP#" userId="681beefe-1368-4f6a-803b-46f98855a018" providerId="ADAL" clId="{52FD4E62-39EE-194F-94C8-A6E234A23130}" dt="2020-03-22T11:27:06.581" v="284"/>
        <pc:sldMkLst>
          <pc:docMk/>
          <pc:sldMk cId="3535315868" sldId="262"/>
        </pc:sldMkLst>
        <pc:spChg chg="mod">
          <ac:chgData name="#KHOLA HARSHDEEP#" userId="681beefe-1368-4f6a-803b-46f98855a018" providerId="ADAL" clId="{52FD4E62-39EE-194F-94C8-A6E234A23130}" dt="2020-03-22T11:25:38.797" v="264" actId="26606"/>
          <ac:spMkLst>
            <pc:docMk/>
            <pc:sldMk cId="3535315868" sldId="262"/>
            <ac:spMk id="2" creationId="{30FE1ECE-7DB0-4139-AE4C-032C581E0BFC}"/>
          </ac:spMkLst>
        </pc:spChg>
        <pc:spChg chg="mod">
          <ac:chgData name="#KHOLA HARSHDEEP#" userId="681beefe-1368-4f6a-803b-46f98855a018" providerId="ADAL" clId="{52FD4E62-39EE-194F-94C8-A6E234A23130}" dt="2020-03-22T11:26:05.560" v="282" actId="20577"/>
          <ac:spMkLst>
            <pc:docMk/>
            <pc:sldMk cId="3535315868" sldId="262"/>
            <ac:spMk id="3" creationId="{4A69B904-4643-4669-AD3A-6B1A3128E4ED}"/>
          </ac:spMkLst>
        </pc:spChg>
        <pc:spChg chg="add del">
          <ac:chgData name="#KHOLA HARSHDEEP#" userId="681beefe-1368-4f6a-803b-46f98855a018" providerId="ADAL" clId="{52FD4E62-39EE-194F-94C8-A6E234A23130}" dt="2020-03-22T11:23:43.860" v="260" actId="26606"/>
          <ac:spMkLst>
            <pc:docMk/>
            <pc:sldMk cId="3535315868" sldId="262"/>
            <ac:spMk id="71" creationId="{DD651B61-325E-4E73-8445-38B0DE8AAAB6}"/>
          </ac:spMkLst>
        </pc:spChg>
        <pc:spChg chg="add del">
          <ac:chgData name="#KHOLA HARSHDEEP#" userId="681beefe-1368-4f6a-803b-46f98855a018" providerId="ADAL" clId="{52FD4E62-39EE-194F-94C8-A6E234A23130}" dt="2020-03-22T11:23:43.860" v="260" actId="26606"/>
          <ac:spMkLst>
            <pc:docMk/>
            <pc:sldMk cId="3535315868" sldId="262"/>
            <ac:spMk id="73" creationId="{B42E5253-D3AC-4AC2-B766-8B34F13C2F5E}"/>
          </ac:spMkLst>
        </pc:spChg>
        <pc:spChg chg="add del">
          <ac:chgData name="#KHOLA HARSHDEEP#" userId="681beefe-1368-4f6a-803b-46f98855a018" providerId="ADAL" clId="{52FD4E62-39EE-194F-94C8-A6E234A23130}" dt="2020-03-22T11:23:43.860" v="260" actId="26606"/>
          <ac:spMkLst>
            <pc:docMk/>
            <pc:sldMk cId="3535315868" sldId="262"/>
            <ac:spMk id="75" creationId="{10AE8D57-436A-4073-9A75-15BB5949F8B4}"/>
          </ac:spMkLst>
        </pc:spChg>
        <pc:spChg chg="add del">
          <ac:chgData name="#KHOLA HARSHDEEP#" userId="681beefe-1368-4f6a-803b-46f98855a018" providerId="ADAL" clId="{52FD4E62-39EE-194F-94C8-A6E234A23130}" dt="2020-03-22T11:23:43.860" v="260" actId="26606"/>
          <ac:spMkLst>
            <pc:docMk/>
            <pc:sldMk cId="3535315868" sldId="262"/>
            <ac:spMk id="77" creationId="{E2852671-8EB6-4EAF-8AF8-65CF3FD66456}"/>
          </ac:spMkLst>
        </pc:spChg>
        <pc:spChg chg="add del">
          <ac:chgData name="#KHOLA HARSHDEEP#" userId="681beefe-1368-4f6a-803b-46f98855a018" providerId="ADAL" clId="{52FD4E62-39EE-194F-94C8-A6E234A23130}" dt="2020-03-22T11:23:43.860" v="260" actId="26606"/>
          <ac:spMkLst>
            <pc:docMk/>
            <pc:sldMk cId="3535315868" sldId="262"/>
            <ac:spMk id="79" creationId="{26B4480E-B7FF-4481-890E-043A69AE6FE2}"/>
          </ac:spMkLst>
        </pc:spChg>
        <pc:spChg chg="add">
          <ac:chgData name="#KHOLA HARSHDEEP#" userId="681beefe-1368-4f6a-803b-46f98855a018" providerId="ADAL" clId="{52FD4E62-39EE-194F-94C8-A6E234A23130}" dt="2020-03-22T11:25:38.797" v="264" actId="26606"/>
          <ac:spMkLst>
            <pc:docMk/>
            <pc:sldMk cId="3535315868" sldId="262"/>
            <ac:spMk id="83" creationId="{DBF3943D-BCB6-4B31-809D-A005686483B4}"/>
          </ac:spMkLst>
        </pc:spChg>
        <pc:spChg chg="add">
          <ac:chgData name="#KHOLA HARSHDEEP#" userId="681beefe-1368-4f6a-803b-46f98855a018" providerId="ADAL" clId="{52FD4E62-39EE-194F-94C8-A6E234A23130}" dt="2020-03-22T11:25:38.797" v="264" actId="26606"/>
          <ac:spMkLst>
            <pc:docMk/>
            <pc:sldMk cId="3535315868" sldId="262"/>
            <ac:spMk id="85" creationId="{39373A6F-2E1F-4613-8E1D-D68057D29F31}"/>
          </ac:spMkLst>
        </pc:spChg>
        <pc:spChg chg="add del">
          <ac:chgData name="#KHOLA HARSHDEEP#" userId="681beefe-1368-4f6a-803b-46f98855a018" providerId="ADAL" clId="{52FD4E62-39EE-194F-94C8-A6E234A23130}" dt="2020-03-22T11:25:38.797" v="264" actId="26606"/>
          <ac:spMkLst>
            <pc:docMk/>
            <pc:sldMk cId="3535315868" sldId="262"/>
            <ac:spMk id="1028" creationId="{88C97474-5879-4DB5-B4F3-F0357104BC8E}"/>
          </ac:spMkLst>
        </pc:spChg>
        <pc:spChg chg="add del">
          <ac:chgData name="#KHOLA HARSHDEEP#" userId="681beefe-1368-4f6a-803b-46f98855a018" providerId="ADAL" clId="{52FD4E62-39EE-194F-94C8-A6E234A23130}" dt="2020-03-22T11:25:38.797" v="264" actId="26606"/>
          <ac:spMkLst>
            <pc:docMk/>
            <pc:sldMk cId="3535315868" sldId="262"/>
            <ac:spMk id="1029" creationId="{7D2AF00E-D433-4047-863F-BCB69CEC3C35}"/>
          </ac:spMkLst>
        </pc:spChg>
        <pc:spChg chg="add del">
          <ac:chgData name="#KHOLA HARSHDEEP#" userId="681beefe-1368-4f6a-803b-46f98855a018" providerId="ADAL" clId="{52FD4E62-39EE-194F-94C8-A6E234A23130}" dt="2020-03-22T11:25:38.797" v="264" actId="26606"/>
          <ac:spMkLst>
            <pc:docMk/>
            <pc:sldMk cId="3535315868" sldId="262"/>
            <ac:spMk id="1030" creationId="{0997DBEA-6DFC-457A-9850-E535053549D6}"/>
          </ac:spMkLst>
        </pc:spChg>
        <pc:spChg chg="add del">
          <ac:chgData name="#KHOLA HARSHDEEP#" userId="681beefe-1368-4f6a-803b-46f98855a018" providerId="ADAL" clId="{52FD4E62-39EE-194F-94C8-A6E234A23130}" dt="2020-03-22T11:25:38.797" v="264" actId="26606"/>
          <ac:spMkLst>
            <pc:docMk/>
            <pc:sldMk cId="3535315868" sldId="262"/>
            <ac:spMk id="1031" creationId="{79446CF5-953A-4916-BFF4-F5558E5C2359}"/>
          </ac:spMkLst>
        </pc:spChg>
        <pc:spChg chg="add del">
          <ac:chgData name="#KHOLA HARSHDEEP#" userId="681beefe-1368-4f6a-803b-46f98855a018" providerId="ADAL" clId="{52FD4E62-39EE-194F-94C8-A6E234A23130}" dt="2020-03-22T11:25:38.797" v="264" actId="26606"/>
          <ac:spMkLst>
            <pc:docMk/>
            <pc:sldMk cId="3535315868" sldId="262"/>
            <ac:spMk id="1032" creationId="{477B945C-B433-4DFF-9A67-A5C9257E471C}"/>
          </ac:spMkLst>
        </pc:spChg>
        <pc:spChg chg="add">
          <ac:chgData name="#KHOLA HARSHDEEP#" userId="681beefe-1368-4f6a-803b-46f98855a018" providerId="ADAL" clId="{52FD4E62-39EE-194F-94C8-A6E234A23130}" dt="2020-03-22T11:25:38.797" v="264" actId="26606"/>
          <ac:spMkLst>
            <pc:docMk/>
            <pc:sldMk cId="3535315868" sldId="262"/>
            <ac:spMk id="1034" creationId="{E9751CB9-7B25-4EB8-9A6F-82F822549F12}"/>
          </ac:spMkLst>
        </pc:spChg>
        <pc:spChg chg="add">
          <ac:chgData name="#KHOLA HARSHDEEP#" userId="681beefe-1368-4f6a-803b-46f98855a018" providerId="ADAL" clId="{52FD4E62-39EE-194F-94C8-A6E234A23130}" dt="2020-03-22T11:25:38.797" v="264" actId="26606"/>
          <ac:spMkLst>
            <pc:docMk/>
            <pc:sldMk cId="3535315868" sldId="262"/>
            <ac:spMk id="1035" creationId="{E1317383-CF3B-4B02-9512-BECBEF6362A4}"/>
          </ac:spMkLst>
        </pc:spChg>
        <pc:spChg chg="add">
          <ac:chgData name="#KHOLA HARSHDEEP#" userId="681beefe-1368-4f6a-803b-46f98855a018" providerId="ADAL" clId="{52FD4E62-39EE-194F-94C8-A6E234A23130}" dt="2020-03-22T11:25:38.797" v="264" actId="26606"/>
          <ac:spMkLst>
            <pc:docMk/>
            <pc:sldMk cId="3535315868" sldId="262"/>
            <ac:spMk id="1036" creationId="{B1D4C7A0-6DF2-4F2D-A45D-F111582974C7}"/>
          </ac:spMkLst>
        </pc:spChg>
        <pc:grpChg chg="add del">
          <ac:chgData name="#KHOLA HARSHDEEP#" userId="681beefe-1368-4f6a-803b-46f98855a018" providerId="ADAL" clId="{52FD4E62-39EE-194F-94C8-A6E234A23130}" dt="2020-03-22T11:23:43.860" v="260" actId="26606"/>
          <ac:grpSpMkLst>
            <pc:docMk/>
            <pc:sldMk cId="3535315868" sldId="262"/>
            <ac:grpSpMk id="81" creationId="{79394E1F-0B5F-497D-B2A6-8383A2A54834}"/>
          </ac:grpSpMkLst>
        </pc:grpChg>
        <pc:picChg chg="add del mod">
          <ac:chgData name="#KHOLA HARSHDEEP#" userId="681beefe-1368-4f6a-803b-46f98855a018" providerId="ADAL" clId="{52FD4E62-39EE-194F-94C8-A6E234A23130}" dt="2020-03-22T11:27:06.581" v="284"/>
          <ac:picMkLst>
            <pc:docMk/>
            <pc:sldMk cId="3535315868" sldId="262"/>
            <ac:picMk id="1026" creationId="{50F4C0E8-1BCE-2141-A816-D1AAFA7E3E18}"/>
          </ac:picMkLst>
        </pc:picChg>
      </pc:sldChg>
      <pc:sldChg chg="addSp delSp modSp mod setBg">
        <pc:chgData name="#KHOLA HARSHDEEP#" userId="681beefe-1368-4f6a-803b-46f98855a018" providerId="ADAL" clId="{52FD4E62-39EE-194F-94C8-A6E234A23130}" dt="2020-03-22T11:47:04.977" v="777" actId="26606"/>
        <pc:sldMkLst>
          <pc:docMk/>
          <pc:sldMk cId="2482685322" sldId="263"/>
        </pc:sldMkLst>
        <pc:spChg chg="del">
          <ac:chgData name="#KHOLA HARSHDEEP#" userId="681beefe-1368-4f6a-803b-46f98855a018" providerId="ADAL" clId="{52FD4E62-39EE-194F-94C8-A6E234A23130}" dt="2020-03-22T11:46:51.322" v="776" actId="478"/>
          <ac:spMkLst>
            <pc:docMk/>
            <pc:sldMk cId="2482685322" sldId="263"/>
            <ac:spMk id="7" creationId="{CE49E8A2-F2DD-4578-8222-38271C7ABD5B}"/>
          </ac:spMkLst>
        </pc:spChg>
        <pc:spChg chg="add">
          <ac:chgData name="#KHOLA HARSHDEEP#" userId="681beefe-1368-4f6a-803b-46f98855a018" providerId="ADAL" clId="{52FD4E62-39EE-194F-94C8-A6E234A23130}" dt="2020-03-22T11:47:04.977" v="777" actId="26606"/>
          <ac:spMkLst>
            <pc:docMk/>
            <pc:sldMk cId="2482685322" sldId="263"/>
            <ac:spMk id="9" creationId="{C05729A4-6F0F-4423-AD0C-EF27345E6187}"/>
          </ac:spMkLst>
        </pc:spChg>
        <pc:spChg chg="add">
          <ac:chgData name="#KHOLA HARSHDEEP#" userId="681beefe-1368-4f6a-803b-46f98855a018" providerId="ADAL" clId="{52FD4E62-39EE-194F-94C8-A6E234A23130}" dt="2020-03-22T11:47:04.977" v="777" actId="26606"/>
          <ac:spMkLst>
            <pc:docMk/>
            <pc:sldMk cId="2482685322" sldId="263"/>
            <ac:spMk id="11" creationId="{204CB79E-F775-42E6-994C-D5FA8C176B65}"/>
          </ac:spMkLst>
        </pc:spChg>
        <pc:spChg chg="add">
          <ac:chgData name="#KHOLA HARSHDEEP#" userId="681beefe-1368-4f6a-803b-46f98855a018" providerId="ADAL" clId="{52FD4E62-39EE-194F-94C8-A6E234A23130}" dt="2020-03-22T11:47:04.977" v="777" actId="26606"/>
          <ac:spMkLst>
            <pc:docMk/>
            <pc:sldMk cId="2482685322" sldId="263"/>
            <ac:spMk id="13" creationId="{3AAB5B94-95EF-4963-859C-1FA406D62CA2}"/>
          </ac:spMkLst>
        </pc:spChg>
        <pc:spChg chg="add">
          <ac:chgData name="#KHOLA HARSHDEEP#" userId="681beefe-1368-4f6a-803b-46f98855a018" providerId="ADAL" clId="{52FD4E62-39EE-194F-94C8-A6E234A23130}" dt="2020-03-22T11:47:04.977" v="777" actId="26606"/>
          <ac:spMkLst>
            <pc:docMk/>
            <pc:sldMk cId="2482685322" sldId="263"/>
            <ac:spMk id="15" creationId="{F99C6F4E-B37F-4564-859A-E453E5C3CAA1}"/>
          </ac:spMkLst>
        </pc:spChg>
        <pc:spChg chg="add">
          <ac:chgData name="#KHOLA HARSHDEEP#" userId="681beefe-1368-4f6a-803b-46f98855a018" providerId="ADAL" clId="{52FD4E62-39EE-194F-94C8-A6E234A23130}" dt="2020-03-22T11:47:04.977" v="777" actId="26606"/>
          <ac:spMkLst>
            <pc:docMk/>
            <pc:sldMk cId="2482685322" sldId="263"/>
            <ac:spMk id="17" creationId="{A4C365DF-48BC-4BA2-85FE-997D0076EA91}"/>
          </ac:spMkLst>
        </pc:spChg>
        <pc:picChg chg="mod">
          <ac:chgData name="#KHOLA HARSHDEEP#" userId="681beefe-1368-4f6a-803b-46f98855a018" providerId="ADAL" clId="{52FD4E62-39EE-194F-94C8-A6E234A23130}" dt="2020-03-22T11:47:04.977" v="777" actId="26606"/>
          <ac:picMkLst>
            <pc:docMk/>
            <pc:sldMk cId="2482685322" sldId="263"/>
            <ac:picMk id="4" creationId="{C5952CC7-10B2-4420-B7BC-1A1673C31FB7}"/>
          </ac:picMkLst>
        </pc:picChg>
      </pc:sldChg>
      <pc:sldChg chg="addSp delSp modSp add mod setBg setClrOvrMap">
        <pc:chgData name="#KHOLA HARSHDEEP#" userId="681beefe-1368-4f6a-803b-46f98855a018" providerId="ADAL" clId="{52FD4E62-39EE-194F-94C8-A6E234A23130}" dt="2020-03-22T11:27:56.489" v="294" actId="26606"/>
        <pc:sldMkLst>
          <pc:docMk/>
          <pc:sldMk cId="4249911499" sldId="266"/>
        </pc:sldMkLst>
        <pc:spChg chg="add del">
          <ac:chgData name="#KHOLA HARSHDEEP#" userId="681beefe-1368-4f6a-803b-46f98855a018" providerId="ADAL" clId="{52FD4E62-39EE-194F-94C8-A6E234A23130}" dt="2020-03-22T11:27:22.280" v="287" actId="26606"/>
          <ac:spMkLst>
            <pc:docMk/>
            <pc:sldMk cId="4249911499" sldId="266"/>
            <ac:spMk id="7" creationId="{2F8F80BB-E8B6-43B3-9462-B4D497D2802A}"/>
          </ac:spMkLst>
        </pc:spChg>
        <pc:spChg chg="add del">
          <ac:chgData name="#KHOLA HARSHDEEP#" userId="681beefe-1368-4f6a-803b-46f98855a018" providerId="ADAL" clId="{52FD4E62-39EE-194F-94C8-A6E234A23130}" dt="2020-03-22T11:27:22.280" v="287" actId="26606"/>
          <ac:spMkLst>
            <pc:docMk/>
            <pc:sldMk cId="4249911499" sldId="266"/>
            <ac:spMk id="9" creationId="{942C8AD6-8796-482B-ACC1-6D686B08E7AC}"/>
          </ac:spMkLst>
        </pc:spChg>
        <pc:spChg chg="add del">
          <ac:chgData name="#KHOLA HARSHDEEP#" userId="681beefe-1368-4f6a-803b-46f98855a018" providerId="ADAL" clId="{52FD4E62-39EE-194F-94C8-A6E234A23130}" dt="2020-03-22T11:27:22.280" v="287" actId="26606"/>
          <ac:spMkLst>
            <pc:docMk/>
            <pc:sldMk cId="4249911499" sldId="266"/>
            <ac:spMk id="11" creationId="{B6B3BF72-6DFA-42DA-A667-9E3A1BCFF7EB}"/>
          </ac:spMkLst>
        </pc:spChg>
        <pc:spChg chg="add del">
          <ac:chgData name="#KHOLA HARSHDEEP#" userId="681beefe-1368-4f6a-803b-46f98855a018" providerId="ADAL" clId="{52FD4E62-39EE-194F-94C8-A6E234A23130}" dt="2020-03-22T11:27:23.295" v="289" actId="26606"/>
          <ac:spMkLst>
            <pc:docMk/>
            <pc:sldMk cId="4249911499" sldId="266"/>
            <ac:spMk id="13" creationId="{20C97E5C-C165-417B-BBDE-6701E226BE3D}"/>
          </ac:spMkLst>
        </pc:spChg>
        <pc:spChg chg="add del">
          <ac:chgData name="#KHOLA HARSHDEEP#" userId="681beefe-1368-4f6a-803b-46f98855a018" providerId="ADAL" clId="{52FD4E62-39EE-194F-94C8-A6E234A23130}" dt="2020-03-22T11:27:23.295" v="289" actId="26606"/>
          <ac:spMkLst>
            <pc:docMk/>
            <pc:sldMk cId="4249911499" sldId="266"/>
            <ac:spMk id="14" creationId="{95D0E1C6-221C-4835-B0D4-24184F6B6E21}"/>
          </ac:spMkLst>
        </pc:spChg>
        <pc:spChg chg="add del">
          <ac:chgData name="#KHOLA HARSHDEEP#" userId="681beefe-1368-4f6a-803b-46f98855a018" providerId="ADAL" clId="{52FD4E62-39EE-194F-94C8-A6E234A23130}" dt="2020-03-22T11:27:23.295" v="289" actId="26606"/>
          <ac:spMkLst>
            <pc:docMk/>
            <pc:sldMk cId="4249911499" sldId="266"/>
            <ac:spMk id="15" creationId="{A98F2782-0AD1-4AB6-BBB8-3BA1BB416CE2}"/>
          </ac:spMkLst>
        </pc:spChg>
        <pc:spChg chg="add del">
          <ac:chgData name="#KHOLA HARSHDEEP#" userId="681beefe-1368-4f6a-803b-46f98855a018" providerId="ADAL" clId="{52FD4E62-39EE-194F-94C8-A6E234A23130}" dt="2020-03-22T11:27:56.489" v="294" actId="26606"/>
          <ac:spMkLst>
            <pc:docMk/>
            <pc:sldMk cId="4249911499" sldId="266"/>
            <ac:spMk id="17" creationId="{587D26DA-9773-4A0E-B213-DDF20A1F1F27}"/>
          </ac:spMkLst>
        </pc:spChg>
        <pc:spChg chg="add">
          <ac:chgData name="#KHOLA HARSHDEEP#" userId="681beefe-1368-4f6a-803b-46f98855a018" providerId="ADAL" clId="{52FD4E62-39EE-194F-94C8-A6E234A23130}" dt="2020-03-22T11:27:56.489" v="294" actId="26606"/>
          <ac:spMkLst>
            <pc:docMk/>
            <pc:sldMk cId="4249911499" sldId="266"/>
            <ac:spMk id="22" creationId="{8C266B9D-DC87-430A-8D3A-2E83639A1768}"/>
          </ac:spMkLst>
        </pc:spChg>
        <pc:spChg chg="add">
          <ac:chgData name="#KHOLA HARSHDEEP#" userId="681beefe-1368-4f6a-803b-46f98855a018" providerId="ADAL" clId="{52FD4E62-39EE-194F-94C8-A6E234A23130}" dt="2020-03-22T11:27:56.489" v="294" actId="26606"/>
          <ac:spMkLst>
            <pc:docMk/>
            <pc:sldMk cId="4249911499" sldId="266"/>
            <ac:spMk id="24" creationId="{254B162D-1BD7-41E0-844F-F94AE2CE2B87}"/>
          </ac:spMkLst>
        </pc:spChg>
        <pc:spChg chg="add">
          <ac:chgData name="#KHOLA HARSHDEEP#" userId="681beefe-1368-4f6a-803b-46f98855a018" providerId="ADAL" clId="{52FD4E62-39EE-194F-94C8-A6E234A23130}" dt="2020-03-22T11:27:56.489" v="294" actId="26606"/>
          <ac:spMkLst>
            <pc:docMk/>
            <pc:sldMk cId="4249911499" sldId="266"/>
            <ac:spMk id="26" creationId="{1264404B-1C0F-4383-8FC3-A3E3264AA4C3}"/>
          </ac:spMkLst>
        </pc:spChg>
        <pc:spChg chg="add">
          <ac:chgData name="#KHOLA HARSHDEEP#" userId="681beefe-1368-4f6a-803b-46f98855a018" providerId="ADAL" clId="{52FD4E62-39EE-194F-94C8-A6E234A23130}" dt="2020-03-22T11:27:56.489" v="294" actId="26606"/>
          <ac:spMkLst>
            <pc:docMk/>
            <pc:sldMk cId="4249911499" sldId="266"/>
            <ac:spMk id="28" creationId="{619F5C88-C232-4D01-8DB1-8A0C673DDBC3}"/>
          </ac:spMkLst>
        </pc:spChg>
        <pc:spChg chg="add">
          <ac:chgData name="#KHOLA HARSHDEEP#" userId="681beefe-1368-4f6a-803b-46f98855a018" providerId="ADAL" clId="{52FD4E62-39EE-194F-94C8-A6E234A23130}" dt="2020-03-22T11:27:56.489" v="294" actId="26606"/>
          <ac:spMkLst>
            <pc:docMk/>
            <pc:sldMk cId="4249911499" sldId="266"/>
            <ac:spMk id="30" creationId="{1EEE7F17-8E08-4C69-8E22-661908E6DF72}"/>
          </ac:spMkLst>
        </pc:spChg>
        <pc:picChg chg="add mod">
          <ac:chgData name="#KHOLA HARSHDEEP#" userId="681beefe-1368-4f6a-803b-46f98855a018" providerId="ADAL" clId="{52FD4E62-39EE-194F-94C8-A6E234A23130}" dt="2020-03-22T11:27:56.489" v="294" actId="26606"/>
          <ac:picMkLst>
            <pc:docMk/>
            <pc:sldMk cId="4249911499" sldId="266"/>
            <ac:picMk id="2" creationId="{64AD19DC-C052-054B-B956-ABCD67F95887}"/>
          </ac:picMkLst>
        </pc:picChg>
      </pc:sldChg>
      <pc:sldChg chg="addSp modSp add mod ord setBg">
        <pc:chgData name="#KHOLA HARSHDEEP#" userId="681beefe-1368-4f6a-803b-46f98855a018" providerId="ADAL" clId="{52FD4E62-39EE-194F-94C8-A6E234A23130}" dt="2020-03-22T12:05:40.215" v="1045"/>
        <pc:sldMkLst>
          <pc:docMk/>
          <pc:sldMk cId="3798932561" sldId="267"/>
        </pc:sldMkLst>
        <pc:spChg chg="add mod">
          <ac:chgData name="#KHOLA HARSHDEEP#" userId="681beefe-1368-4f6a-803b-46f98855a018" providerId="ADAL" clId="{52FD4E62-39EE-194F-94C8-A6E234A23130}" dt="2020-03-22T11:28:46.243" v="343" actId="403"/>
          <ac:spMkLst>
            <pc:docMk/>
            <pc:sldMk cId="3798932561" sldId="267"/>
            <ac:spMk id="2" creationId="{8FB1F452-387B-7849-98D7-2FBC8EF68B4A}"/>
          </ac:spMkLst>
        </pc:spChg>
        <pc:spChg chg="add">
          <ac:chgData name="#KHOLA HARSHDEEP#" userId="681beefe-1368-4f6a-803b-46f98855a018" providerId="ADAL" clId="{52FD4E62-39EE-194F-94C8-A6E234A23130}" dt="2020-03-22T11:27:52.397" v="293" actId="26606"/>
          <ac:spMkLst>
            <pc:docMk/>
            <pc:sldMk cId="3798932561" sldId="267"/>
            <ac:spMk id="71" creationId="{8C266B9D-DC87-430A-8D3A-2E83639A1768}"/>
          </ac:spMkLst>
        </pc:spChg>
        <pc:spChg chg="add">
          <ac:chgData name="#KHOLA HARSHDEEP#" userId="681beefe-1368-4f6a-803b-46f98855a018" providerId="ADAL" clId="{52FD4E62-39EE-194F-94C8-A6E234A23130}" dt="2020-03-22T11:27:52.397" v="293" actId="26606"/>
          <ac:spMkLst>
            <pc:docMk/>
            <pc:sldMk cId="3798932561" sldId="267"/>
            <ac:spMk id="73" creationId="{254B162D-1BD7-41E0-844F-F94AE2CE2B87}"/>
          </ac:spMkLst>
        </pc:spChg>
        <pc:spChg chg="add">
          <ac:chgData name="#KHOLA HARSHDEEP#" userId="681beefe-1368-4f6a-803b-46f98855a018" providerId="ADAL" clId="{52FD4E62-39EE-194F-94C8-A6E234A23130}" dt="2020-03-22T11:27:52.397" v="293" actId="26606"/>
          <ac:spMkLst>
            <pc:docMk/>
            <pc:sldMk cId="3798932561" sldId="267"/>
            <ac:spMk id="75" creationId="{1264404B-1C0F-4383-8FC3-A3E3264AA4C3}"/>
          </ac:spMkLst>
        </pc:spChg>
        <pc:spChg chg="add">
          <ac:chgData name="#KHOLA HARSHDEEP#" userId="681beefe-1368-4f6a-803b-46f98855a018" providerId="ADAL" clId="{52FD4E62-39EE-194F-94C8-A6E234A23130}" dt="2020-03-22T11:27:52.397" v="293" actId="26606"/>
          <ac:spMkLst>
            <pc:docMk/>
            <pc:sldMk cId="3798932561" sldId="267"/>
            <ac:spMk id="77" creationId="{619F5C88-C232-4D01-8DB1-8A0C673DDBC3}"/>
          </ac:spMkLst>
        </pc:spChg>
        <pc:spChg chg="add">
          <ac:chgData name="#KHOLA HARSHDEEP#" userId="681beefe-1368-4f6a-803b-46f98855a018" providerId="ADAL" clId="{52FD4E62-39EE-194F-94C8-A6E234A23130}" dt="2020-03-22T11:27:52.397" v="293" actId="26606"/>
          <ac:spMkLst>
            <pc:docMk/>
            <pc:sldMk cId="3798932561" sldId="267"/>
            <ac:spMk id="79" creationId="{1EEE7F17-8E08-4C69-8E22-661908E6DF72}"/>
          </ac:spMkLst>
        </pc:spChg>
        <pc:picChg chg="add mod">
          <ac:chgData name="#KHOLA HARSHDEEP#" userId="681beefe-1368-4f6a-803b-46f98855a018" providerId="ADAL" clId="{52FD4E62-39EE-194F-94C8-A6E234A23130}" dt="2020-03-22T11:29:40.963" v="351" actId="14100"/>
          <ac:picMkLst>
            <pc:docMk/>
            <pc:sldMk cId="3798932561" sldId="267"/>
            <ac:picMk id="3074" creationId="{0CBEFE01-0F70-6E4B-A700-820DFACC1B20}"/>
          </ac:picMkLst>
        </pc:picChg>
      </pc:sldChg>
      <pc:sldChg chg="addSp delSp modSp">
        <pc:chgData name="#KHOLA HARSHDEEP#" userId="681beefe-1368-4f6a-803b-46f98855a018" providerId="ADAL" clId="{52FD4E62-39EE-194F-94C8-A6E234A23130}" dt="2020-03-22T11:35:51.612" v="583" actId="14100"/>
        <pc:sldMkLst>
          <pc:docMk/>
          <pc:sldMk cId="1462467759" sldId="268"/>
        </pc:sldMkLst>
        <pc:spChg chg="del mod">
          <ac:chgData name="#KHOLA HARSHDEEP#" userId="681beefe-1368-4f6a-803b-46f98855a018" providerId="ADAL" clId="{52FD4E62-39EE-194F-94C8-A6E234A23130}" dt="2020-03-22T11:35:34.353" v="580" actId="478"/>
          <ac:spMkLst>
            <pc:docMk/>
            <pc:sldMk cId="1462467759" sldId="268"/>
            <ac:spMk id="3" creationId="{535C899F-74AF-4EA0-A39D-02EBA1542672}"/>
          </ac:spMkLst>
        </pc:spChg>
        <pc:graphicFrameChg chg="add mod">
          <ac:chgData name="#KHOLA HARSHDEEP#" userId="681beefe-1368-4f6a-803b-46f98855a018" providerId="ADAL" clId="{52FD4E62-39EE-194F-94C8-A6E234A23130}" dt="2020-03-22T11:35:51.612" v="583" actId="14100"/>
          <ac:graphicFrameMkLst>
            <pc:docMk/>
            <pc:sldMk cId="1462467759" sldId="268"/>
            <ac:graphicFrameMk id="4" creationId="{21C0752C-FFFA-9743-AE20-964626FCE752}"/>
          </ac:graphicFrameMkLst>
        </pc:graphicFrameChg>
      </pc:sldChg>
      <pc:sldChg chg="addSp delSp modSp add mod setBg setClrOvrMap">
        <pc:chgData name="#KHOLA HARSHDEEP#" userId="681beefe-1368-4f6a-803b-46f98855a018" providerId="ADAL" clId="{52FD4E62-39EE-194F-94C8-A6E234A23130}" dt="2020-03-22T11:45:07.798" v="775" actId="20577"/>
        <pc:sldMkLst>
          <pc:docMk/>
          <pc:sldMk cId="3318209107" sldId="269"/>
        </pc:sldMkLst>
        <pc:spChg chg="del mod ord">
          <ac:chgData name="#KHOLA HARSHDEEP#" userId="681beefe-1368-4f6a-803b-46f98855a018" providerId="ADAL" clId="{52FD4E62-39EE-194F-94C8-A6E234A23130}" dt="2020-03-22T11:42:32.796" v="599" actId="478"/>
          <ac:spMkLst>
            <pc:docMk/>
            <pc:sldMk cId="3318209107" sldId="269"/>
            <ac:spMk id="2" creationId="{EB8A3529-7F5A-8A4D-B7DE-088B490A3037}"/>
          </ac:spMkLst>
        </pc:spChg>
        <pc:spChg chg="del">
          <ac:chgData name="#KHOLA HARSHDEEP#" userId="681beefe-1368-4f6a-803b-46f98855a018" providerId="ADAL" clId="{52FD4E62-39EE-194F-94C8-A6E234A23130}" dt="2020-03-22T11:39:39.252" v="585"/>
          <ac:spMkLst>
            <pc:docMk/>
            <pc:sldMk cId="3318209107" sldId="269"/>
            <ac:spMk id="3" creationId="{A66B17B9-73C2-BA41-A618-5E3A40CDCB33}"/>
          </ac:spMkLst>
        </pc:spChg>
        <pc:spChg chg="mod ord">
          <ac:chgData name="#KHOLA HARSHDEEP#" userId="681beefe-1368-4f6a-803b-46f98855a018" providerId="ADAL" clId="{52FD4E62-39EE-194F-94C8-A6E234A23130}" dt="2020-03-22T11:45:07.798" v="775" actId="20577"/>
          <ac:spMkLst>
            <pc:docMk/>
            <pc:sldMk cId="3318209107" sldId="269"/>
            <ac:spMk id="4" creationId="{59F746B9-FBF9-4743-99E3-5F233951980C}"/>
          </ac:spMkLst>
        </pc:spChg>
        <pc:spChg chg="add del">
          <ac:chgData name="#KHOLA HARSHDEEP#" userId="681beefe-1368-4f6a-803b-46f98855a018" providerId="ADAL" clId="{52FD4E62-39EE-194F-94C8-A6E234A23130}" dt="2020-03-22T11:40:02.415" v="593" actId="26606"/>
          <ac:spMkLst>
            <pc:docMk/>
            <pc:sldMk cId="3318209107" sldId="269"/>
            <ac:spMk id="7" creationId="{E6C8E6EB-4C59-429B-97E4-72A058CFC4FB}"/>
          </ac:spMkLst>
        </pc:spChg>
        <pc:spChg chg="add del">
          <ac:chgData name="#KHOLA HARSHDEEP#" userId="681beefe-1368-4f6a-803b-46f98855a018" providerId="ADAL" clId="{52FD4E62-39EE-194F-94C8-A6E234A23130}" dt="2020-03-22T11:40:02.415" v="593" actId="26606"/>
          <ac:spMkLst>
            <pc:docMk/>
            <pc:sldMk cId="3318209107" sldId="269"/>
            <ac:spMk id="8" creationId="{B5B90362-AFCC-46A9-B41C-A257A8C5B314}"/>
          </ac:spMkLst>
        </pc:spChg>
        <pc:spChg chg="add del">
          <ac:chgData name="#KHOLA HARSHDEEP#" userId="681beefe-1368-4f6a-803b-46f98855a018" providerId="ADAL" clId="{52FD4E62-39EE-194F-94C8-A6E234A23130}" dt="2020-03-22T11:40:02.415" v="593" actId="26606"/>
          <ac:spMkLst>
            <pc:docMk/>
            <pc:sldMk cId="3318209107" sldId="269"/>
            <ac:spMk id="9" creationId="{F71EF7F1-38BA-471D-8CD4-2A9AE8E35527}"/>
          </ac:spMkLst>
        </pc:spChg>
        <pc:spChg chg="add del">
          <ac:chgData name="#KHOLA HARSHDEEP#" userId="681beefe-1368-4f6a-803b-46f98855a018" providerId="ADAL" clId="{52FD4E62-39EE-194F-94C8-A6E234A23130}" dt="2020-03-22T11:39:52.115" v="591" actId="26606"/>
          <ac:spMkLst>
            <pc:docMk/>
            <pc:sldMk cId="3318209107" sldId="269"/>
            <ac:spMk id="10" creationId="{E6C8E6EB-4C59-429B-97E4-72A058CFC4FB}"/>
          </ac:spMkLst>
        </pc:spChg>
        <pc:spChg chg="add del">
          <ac:chgData name="#KHOLA HARSHDEEP#" userId="681beefe-1368-4f6a-803b-46f98855a018" providerId="ADAL" clId="{52FD4E62-39EE-194F-94C8-A6E234A23130}" dt="2020-03-22T11:40:02.415" v="593" actId="26606"/>
          <ac:spMkLst>
            <pc:docMk/>
            <pc:sldMk cId="3318209107" sldId="269"/>
            <ac:spMk id="11" creationId="{B8DD2392-397B-48BF-BEFA-EA1FB881CA85}"/>
          </ac:spMkLst>
        </pc:spChg>
        <pc:spChg chg="add del">
          <ac:chgData name="#KHOLA HARSHDEEP#" userId="681beefe-1368-4f6a-803b-46f98855a018" providerId="ADAL" clId="{52FD4E62-39EE-194F-94C8-A6E234A23130}" dt="2020-03-22T11:39:52.115" v="591" actId="26606"/>
          <ac:spMkLst>
            <pc:docMk/>
            <pc:sldMk cId="3318209107" sldId="269"/>
            <ac:spMk id="12" creationId="{B5B90362-AFCC-46A9-B41C-A257A8C5B314}"/>
          </ac:spMkLst>
        </pc:spChg>
        <pc:spChg chg="add del">
          <ac:chgData name="#KHOLA HARSHDEEP#" userId="681beefe-1368-4f6a-803b-46f98855a018" providerId="ADAL" clId="{52FD4E62-39EE-194F-94C8-A6E234A23130}" dt="2020-03-22T11:40:08.541" v="595" actId="26606"/>
          <ac:spMkLst>
            <pc:docMk/>
            <pc:sldMk cId="3318209107" sldId="269"/>
            <ac:spMk id="13" creationId="{E6C8E6EB-4C59-429B-97E4-72A058CFC4FB}"/>
          </ac:spMkLst>
        </pc:spChg>
        <pc:spChg chg="add del">
          <ac:chgData name="#KHOLA HARSHDEEP#" userId="681beefe-1368-4f6a-803b-46f98855a018" providerId="ADAL" clId="{52FD4E62-39EE-194F-94C8-A6E234A23130}" dt="2020-03-22T11:39:52.115" v="591" actId="26606"/>
          <ac:spMkLst>
            <pc:docMk/>
            <pc:sldMk cId="3318209107" sldId="269"/>
            <ac:spMk id="14" creationId="{F71EF7F1-38BA-471D-8CD4-2A9AE8E35527}"/>
          </ac:spMkLst>
        </pc:spChg>
        <pc:spChg chg="add del">
          <ac:chgData name="#KHOLA HARSHDEEP#" userId="681beefe-1368-4f6a-803b-46f98855a018" providerId="ADAL" clId="{52FD4E62-39EE-194F-94C8-A6E234A23130}" dt="2020-03-22T11:40:08.541" v="595" actId="26606"/>
          <ac:spMkLst>
            <pc:docMk/>
            <pc:sldMk cId="3318209107" sldId="269"/>
            <ac:spMk id="15" creationId="{B5B90362-AFCC-46A9-B41C-A257A8C5B314}"/>
          </ac:spMkLst>
        </pc:spChg>
        <pc:spChg chg="add del">
          <ac:chgData name="#KHOLA HARSHDEEP#" userId="681beefe-1368-4f6a-803b-46f98855a018" providerId="ADAL" clId="{52FD4E62-39EE-194F-94C8-A6E234A23130}" dt="2020-03-22T11:39:52.115" v="591" actId="26606"/>
          <ac:spMkLst>
            <pc:docMk/>
            <pc:sldMk cId="3318209107" sldId="269"/>
            <ac:spMk id="16" creationId="{1BB56EB9-078F-4952-AC1F-149C7A0AE4D5}"/>
          </ac:spMkLst>
        </pc:spChg>
        <pc:spChg chg="add del">
          <ac:chgData name="#KHOLA HARSHDEEP#" userId="681beefe-1368-4f6a-803b-46f98855a018" providerId="ADAL" clId="{52FD4E62-39EE-194F-94C8-A6E234A23130}" dt="2020-03-22T11:40:08.541" v="595" actId="26606"/>
          <ac:spMkLst>
            <pc:docMk/>
            <pc:sldMk cId="3318209107" sldId="269"/>
            <ac:spMk id="17" creationId="{F71EF7F1-38BA-471D-8CD4-2A9AE8E35527}"/>
          </ac:spMkLst>
        </pc:spChg>
        <pc:spChg chg="add del">
          <ac:chgData name="#KHOLA HARSHDEEP#" userId="681beefe-1368-4f6a-803b-46f98855a018" providerId="ADAL" clId="{52FD4E62-39EE-194F-94C8-A6E234A23130}" dt="2020-03-22T11:39:52.115" v="591" actId="26606"/>
          <ac:spMkLst>
            <pc:docMk/>
            <pc:sldMk cId="3318209107" sldId="269"/>
            <ac:spMk id="18" creationId="{D3772EE4-ED5E-4D3A-A306-B22CF866786D}"/>
          </ac:spMkLst>
        </pc:spChg>
        <pc:spChg chg="add del">
          <ac:chgData name="#KHOLA HARSHDEEP#" userId="681beefe-1368-4f6a-803b-46f98855a018" providerId="ADAL" clId="{52FD4E62-39EE-194F-94C8-A6E234A23130}" dt="2020-03-22T11:40:08.541" v="595" actId="26606"/>
          <ac:spMkLst>
            <pc:docMk/>
            <pc:sldMk cId="3318209107" sldId="269"/>
            <ac:spMk id="19" creationId="{36B822CC-7DA9-4417-AA94-64CEB676F0B8}"/>
          </ac:spMkLst>
        </pc:spChg>
        <pc:spChg chg="add del">
          <ac:chgData name="#KHOLA HARSHDEEP#" userId="681beefe-1368-4f6a-803b-46f98855a018" providerId="ADAL" clId="{52FD4E62-39EE-194F-94C8-A6E234A23130}" dt="2020-03-22T11:39:52.115" v="591" actId="26606"/>
          <ac:spMkLst>
            <pc:docMk/>
            <pc:sldMk cId="3318209107" sldId="269"/>
            <ac:spMk id="20" creationId="{10058680-D07C-4893-B2B7-91543F18AB32}"/>
          </ac:spMkLst>
        </pc:spChg>
        <pc:spChg chg="add del">
          <ac:chgData name="#KHOLA HARSHDEEP#" userId="681beefe-1368-4f6a-803b-46f98855a018" providerId="ADAL" clId="{52FD4E62-39EE-194F-94C8-A6E234A23130}" dt="2020-03-22T11:40:08.541" v="595" actId="26606"/>
          <ac:spMkLst>
            <pc:docMk/>
            <pc:sldMk cId="3318209107" sldId="269"/>
            <ac:spMk id="21" creationId="{AFA01E88-71CC-4FF3-9E81-51E0C32B45E4}"/>
          </ac:spMkLst>
        </pc:spChg>
        <pc:spChg chg="add del">
          <ac:chgData name="#KHOLA HARSHDEEP#" userId="681beefe-1368-4f6a-803b-46f98855a018" providerId="ADAL" clId="{52FD4E62-39EE-194F-94C8-A6E234A23130}" dt="2020-03-22T11:39:52.115" v="591" actId="26606"/>
          <ac:spMkLst>
            <pc:docMk/>
            <pc:sldMk cId="3318209107" sldId="269"/>
            <ac:spMk id="22" creationId="{7B42427A-0A1F-4A55-8705-D9179F1E0CFB}"/>
          </ac:spMkLst>
        </pc:spChg>
        <pc:spChg chg="add del">
          <ac:chgData name="#KHOLA HARSHDEEP#" userId="681beefe-1368-4f6a-803b-46f98855a018" providerId="ADAL" clId="{52FD4E62-39EE-194F-94C8-A6E234A23130}" dt="2020-03-22T11:42:25.392" v="598" actId="26606"/>
          <ac:spMkLst>
            <pc:docMk/>
            <pc:sldMk cId="3318209107" sldId="269"/>
            <ac:spMk id="23" creationId="{DD651B61-325E-4E73-8445-38B0DE8AAAB6}"/>
          </ac:spMkLst>
        </pc:spChg>
        <pc:spChg chg="add del">
          <ac:chgData name="#KHOLA HARSHDEEP#" userId="681beefe-1368-4f6a-803b-46f98855a018" providerId="ADAL" clId="{52FD4E62-39EE-194F-94C8-A6E234A23130}" dt="2020-03-22T11:39:52.115" v="591" actId="26606"/>
          <ac:spMkLst>
            <pc:docMk/>
            <pc:sldMk cId="3318209107" sldId="269"/>
            <ac:spMk id="24" creationId="{EE54A6FE-D8CB-48A3-900B-053D4EBD3B85}"/>
          </ac:spMkLst>
        </pc:spChg>
        <pc:spChg chg="add del">
          <ac:chgData name="#KHOLA HARSHDEEP#" userId="681beefe-1368-4f6a-803b-46f98855a018" providerId="ADAL" clId="{52FD4E62-39EE-194F-94C8-A6E234A23130}" dt="2020-03-22T11:42:25.392" v="598" actId="26606"/>
          <ac:spMkLst>
            <pc:docMk/>
            <pc:sldMk cId="3318209107" sldId="269"/>
            <ac:spMk id="25" creationId="{B42E5253-D3AC-4AC2-B766-8B34F13C2F5E}"/>
          </ac:spMkLst>
        </pc:spChg>
        <pc:spChg chg="add del">
          <ac:chgData name="#KHOLA HARSHDEEP#" userId="681beefe-1368-4f6a-803b-46f98855a018" providerId="ADAL" clId="{52FD4E62-39EE-194F-94C8-A6E234A23130}" dt="2020-03-22T11:42:25.392" v="598" actId="26606"/>
          <ac:spMkLst>
            <pc:docMk/>
            <pc:sldMk cId="3318209107" sldId="269"/>
            <ac:spMk id="26" creationId="{10AE8D57-436A-4073-9A75-15BB5949F8B4}"/>
          </ac:spMkLst>
        </pc:spChg>
        <pc:spChg chg="add del">
          <ac:chgData name="#KHOLA HARSHDEEP#" userId="681beefe-1368-4f6a-803b-46f98855a018" providerId="ADAL" clId="{52FD4E62-39EE-194F-94C8-A6E234A23130}" dt="2020-03-22T11:42:25.392" v="598" actId="26606"/>
          <ac:spMkLst>
            <pc:docMk/>
            <pc:sldMk cId="3318209107" sldId="269"/>
            <ac:spMk id="27" creationId="{E9751CB9-7B25-4EB8-9A6F-82F822549F12}"/>
          </ac:spMkLst>
        </pc:spChg>
        <pc:spChg chg="add del">
          <ac:chgData name="#KHOLA HARSHDEEP#" userId="681beefe-1368-4f6a-803b-46f98855a018" providerId="ADAL" clId="{52FD4E62-39EE-194F-94C8-A6E234A23130}" dt="2020-03-22T11:42:25.392" v="598" actId="26606"/>
          <ac:spMkLst>
            <pc:docMk/>
            <pc:sldMk cId="3318209107" sldId="269"/>
            <ac:spMk id="28" creationId="{E1317383-CF3B-4B02-9512-BECBEF6362A4}"/>
          </ac:spMkLst>
        </pc:spChg>
        <pc:spChg chg="add del">
          <ac:chgData name="#KHOLA HARSHDEEP#" userId="681beefe-1368-4f6a-803b-46f98855a018" providerId="ADAL" clId="{52FD4E62-39EE-194F-94C8-A6E234A23130}" dt="2020-03-22T11:42:25.392" v="598" actId="26606"/>
          <ac:spMkLst>
            <pc:docMk/>
            <pc:sldMk cId="3318209107" sldId="269"/>
            <ac:spMk id="29" creationId="{B1D4C7A0-6DF2-4F2D-A45D-F111582974C7}"/>
          </ac:spMkLst>
        </pc:spChg>
        <pc:spChg chg="add del">
          <ac:chgData name="#KHOLA HARSHDEEP#" userId="681beefe-1368-4f6a-803b-46f98855a018" providerId="ADAL" clId="{52FD4E62-39EE-194F-94C8-A6E234A23130}" dt="2020-03-22T11:42:25.392" v="598" actId="26606"/>
          <ac:spMkLst>
            <pc:docMk/>
            <pc:sldMk cId="3318209107" sldId="269"/>
            <ac:spMk id="30" creationId="{DBF3943D-BCB6-4B31-809D-A005686483B4}"/>
          </ac:spMkLst>
        </pc:spChg>
        <pc:spChg chg="add del">
          <ac:chgData name="#KHOLA HARSHDEEP#" userId="681beefe-1368-4f6a-803b-46f98855a018" providerId="ADAL" clId="{52FD4E62-39EE-194F-94C8-A6E234A23130}" dt="2020-03-22T11:42:25.392" v="598" actId="26606"/>
          <ac:spMkLst>
            <pc:docMk/>
            <pc:sldMk cId="3318209107" sldId="269"/>
            <ac:spMk id="31" creationId="{39373A6F-2E1F-4613-8E1D-D68057D29F31}"/>
          </ac:spMkLst>
        </pc:spChg>
        <pc:spChg chg="add">
          <ac:chgData name="#KHOLA HARSHDEEP#" userId="681beefe-1368-4f6a-803b-46f98855a018" providerId="ADAL" clId="{52FD4E62-39EE-194F-94C8-A6E234A23130}" dt="2020-03-22T11:42:25.392" v="598" actId="26606"/>
          <ac:spMkLst>
            <pc:docMk/>
            <pc:sldMk cId="3318209107" sldId="269"/>
            <ac:spMk id="36" creationId="{DD651B61-325E-4E73-8445-38B0DE8AAAB6}"/>
          </ac:spMkLst>
        </pc:spChg>
        <pc:spChg chg="add">
          <ac:chgData name="#KHOLA HARSHDEEP#" userId="681beefe-1368-4f6a-803b-46f98855a018" providerId="ADAL" clId="{52FD4E62-39EE-194F-94C8-A6E234A23130}" dt="2020-03-22T11:42:25.392" v="598" actId="26606"/>
          <ac:spMkLst>
            <pc:docMk/>
            <pc:sldMk cId="3318209107" sldId="269"/>
            <ac:spMk id="38" creationId="{B42E5253-D3AC-4AC2-B766-8B34F13C2F5E}"/>
          </ac:spMkLst>
        </pc:spChg>
        <pc:spChg chg="add">
          <ac:chgData name="#KHOLA HARSHDEEP#" userId="681beefe-1368-4f6a-803b-46f98855a018" providerId="ADAL" clId="{52FD4E62-39EE-194F-94C8-A6E234A23130}" dt="2020-03-22T11:42:25.392" v="598" actId="26606"/>
          <ac:spMkLst>
            <pc:docMk/>
            <pc:sldMk cId="3318209107" sldId="269"/>
            <ac:spMk id="40" creationId="{10AE8D57-436A-4073-9A75-15BB5949F8B4}"/>
          </ac:spMkLst>
        </pc:spChg>
        <pc:spChg chg="add">
          <ac:chgData name="#KHOLA HARSHDEEP#" userId="681beefe-1368-4f6a-803b-46f98855a018" providerId="ADAL" clId="{52FD4E62-39EE-194F-94C8-A6E234A23130}" dt="2020-03-22T11:42:25.392" v="598" actId="26606"/>
          <ac:spMkLst>
            <pc:docMk/>
            <pc:sldMk cId="3318209107" sldId="269"/>
            <ac:spMk id="42" creationId="{E2852671-8EB6-4EAF-8AF8-65CF3FD66456}"/>
          </ac:spMkLst>
        </pc:spChg>
        <pc:spChg chg="add">
          <ac:chgData name="#KHOLA HARSHDEEP#" userId="681beefe-1368-4f6a-803b-46f98855a018" providerId="ADAL" clId="{52FD4E62-39EE-194F-94C8-A6E234A23130}" dt="2020-03-22T11:42:25.392" v="598" actId="26606"/>
          <ac:spMkLst>
            <pc:docMk/>
            <pc:sldMk cId="3318209107" sldId="269"/>
            <ac:spMk id="44" creationId="{26B4480E-B7FF-4481-890E-043A69AE6FE2}"/>
          </ac:spMkLst>
        </pc:spChg>
        <pc:grpChg chg="add">
          <ac:chgData name="#KHOLA HARSHDEEP#" userId="681beefe-1368-4f6a-803b-46f98855a018" providerId="ADAL" clId="{52FD4E62-39EE-194F-94C8-A6E234A23130}" dt="2020-03-22T11:42:25.392" v="598" actId="26606"/>
          <ac:grpSpMkLst>
            <pc:docMk/>
            <pc:sldMk cId="3318209107" sldId="269"/>
            <ac:grpSpMk id="46" creationId="{79394E1F-0B5F-497D-B2A6-8383A2A54834}"/>
          </ac:grpSpMkLst>
        </pc:grpChg>
        <pc:picChg chg="add mod ord modCrop">
          <ac:chgData name="#KHOLA HARSHDEEP#" userId="681beefe-1368-4f6a-803b-46f98855a018" providerId="ADAL" clId="{52FD4E62-39EE-194F-94C8-A6E234A23130}" dt="2020-03-22T11:43:26.986" v="656" actId="1076"/>
          <ac:picMkLst>
            <pc:docMk/>
            <pc:sldMk cId="3318209107" sldId="269"/>
            <ac:picMk id="5" creationId="{18B4E2DD-2E08-8C44-9587-96526B248DD0}"/>
          </ac:picMkLst>
        </pc:picChg>
      </pc:sldChg>
      <pc:sldChg chg="addSp modSp add">
        <pc:chgData name="#KHOLA HARSHDEEP#" userId="681beefe-1368-4f6a-803b-46f98855a018" providerId="ADAL" clId="{52FD4E62-39EE-194F-94C8-A6E234A23130}" dt="2020-03-22T11:54:34.527" v="811" actId="14100"/>
        <pc:sldMkLst>
          <pc:docMk/>
          <pc:sldMk cId="1934830504" sldId="270"/>
        </pc:sldMkLst>
        <pc:graphicFrameChg chg="add mod">
          <ac:chgData name="#KHOLA HARSHDEEP#" userId="681beefe-1368-4f6a-803b-46f98855a018" providerId="ADAL" clId="{52FD4E62-39EE-194F-94C8-A6E234A23130}" dt="2020-03-22T11:54:27.165" v="809" actId="1076"/>
          <ac:graphicFrameMkLst>
            <pc:docMk/>
            <pc:sldMk cId="1934830504" sldId="270"/>
            <ac:graphicFrameMk id="3" creationId="{EA656D30-3EB2-AA44-B42B-9E1435E0A4E2}"/>
          </ac:graphicFrameMkLst>
        </pc:graphicFrameChg>
        <pc:picChg chg="mod">
          <ac:chgData name="#KHOLA HARSHDEEP#" userId="681beefe-1368-4f6a-803b-46f98855a018" providerId="ADAL" clId="{52FD4E62-39EE-194F-94C8-A6E234A23130}" dt="2020-03-22T11:54:29.843" v="810" actId="1076"/>
          <ac:picMkLst>
            <pc:docMk/>
            <pc:sldMk cId="1934830504" sldId="270"/>
            <ac:picMk id="4" creationId="{8B661A9E-CE2B-4B9A-963A-020FA848A65A}"/>
          </ac:picMkLst>
        </pc:picChg>
        <pc:picChg chg="mod modCrop">
          <ac:chgData name="#KHOLA HARSHDEEP#" userId="681beefe-1368-4f6a-803b-46f98855a018" providerId="ADAL" clId="{52FD4E62-39EE-194F-94C8-A6E234A23130}" dt="2020-03-22T11:54:34.527" v="811" actId="14100"/>
          <ac:picMkLst>
            <pc:docMk/>
            <pc:sldMk cId="1934830504" sldId="270"/>
            <ac:picMk id="6" creationId="{06F7EABA-B9F4-40B5-ABCA-7EACBD25BD08}"/>
          </ac:picMkLst>
        </pc:picChg>
      </pc:sldChg>
      <pc:sldChg chg="delSp modSp add">
        <pc:chgData name="#KHOLA HARSHDEEP#" userId="681beefe-1368-4f6a-803b-46f98855a018" providerId="ADAL" clId="{52FD4E62-39EE-194F-94C8-A6E234A23130}" dt="2020-03-22T12:25:27.697" v="1193" actId="478"/>
        <pc:sldMkLst>
          <pc:docMk/>
          <pc:sldMk cId="2134688397" sldId="271"/>
        </pc:sldMkLst>
        <pc:spChg chg="mod">
          <ac:chgData name="#KHOLA HARSHDEEP#" userId="681beefe-1368-4f6a-803b-46f98855a018" providerId="ADAL" clId="{52FD4E62-39EE-194F-94C8-A6E234A23130}" dt="2020-03-22T11:56:41.164" v="861" actId="1076"/>
          <ac:spMkLst>
            <pc:docMk/>
            <pc:sldMk cId="2134688397" sldId="271"/>
            <ac:spMk id="2" creationId="{2016BA15-9C36-884F-82F4-9B685DCDAA71}"/>
          </ac:spMkLst>
        </pc:spChg>
        <pc:spChg chg="del">
          <ac:chgData name="#KHOLA HARSHDEEP#" userId="681beefe-1368-4f6a-803b-46f98855a018" providerId="ADAL" clId="{52FD4E62-39EE-194F-94C8-A6E234A23130}" dt="2020-03-22T12:25:27.697" v="1193" actId="478"/>
          <ac:spMkLst>
            <pc:docMk/>
            <pc:sldMk cId="2134688397" sldId="271"/>
            <ac:spMk id="3" creationId="{744B7453-9FBC-9743-B805-07238CFE04EF}"/>
          </ac:spMkLst>
        </pc:spChg>
        <pc:spChg chg="del mod">
          <ac:chgData name="#KHOLA HARSHDEEP#" userId="681beefe-1368-4f6a-803b-46f98855a018" providerId="ADAL" clId="{52FD4E62-39EE-194F-94C8-A6E234A23130}" dt="2020-03-22T11:56:18.413" v="814" actId="478"/>
          <ac:spMkLst>
            <pc:docMk/>
            <pc:sldMk cId="2134688397" sldId="271"/>
            <ac:spMk id="4" creationId="{969A24EE-6B7A-A346-98DA-A4BD46DBDF57}"/>
          </ac:spMkLst>
        </pc:spChg>
      </pc:sldChg>
      <pc:sldChg chg="addSp delSp modSp add">
        <pc:chgData name="#KHOLA HARSHDEEP#" userId="681beefe-1368-4f6a-803b-46f98855a018" providerId="ADAL" clId="{52FD4E62-39EE-194F-94C8-A6E234A23130}" dt="2020-03-22T12:25:19.245" v="1192" actId="403"/>
        <pc:sldMkLst>
          <pc:docMk/>
          <pc:sldMk cId="2883395591" sldId="272"/>
        </pc:sldMkLst>
        <pc:spChg chg="mod">
          <ac:chgData name="#KHOLA HARSHDEEP#" userId="681beefe-1368-4f6a-803b-46f98855a018" providerId="ADAL" clId="{52FD4E62-39EE-194F-94C8-A6E234A23130}" dt="2020-03-22T12:25:10.811" v="1191" actId="403"/>
          <ac:spMkLst>
            <pc:docMk/>
            <pc:sldMk cId="2883395591" sldId="272"/>
            <ac:spMk id="2" creationId="{D7C8EB5F-D6C4-EB41-B645-E0150AD50DC3}"/>
          </ac:spMkLst>
        </pc:spChg>
        <pc:spChg chg="del">
          <ac:chgData name="#KHOLA HARSHDEEP#" userId="681beefe-1368-4f6a-803b-46f98855a018" providerId="ADAL" clId="{52FD4E62-39EE-194F-94C8-A6E234A23130}" dt="2020-03-22T11:57:21.240" v="877" actId="478"/>
          <ac:spMkLst>
            <pc:docMk/>
            <pc:sldMk cId="2883395591" sldId="272"/>
            <ac:spMk id="3" creationId="{87A74149-F10E-4246-AC25-E3C1AFA8EBE1}"/>
          </ac:spMkLst>
        </pc:spChg>
        <pc:spChg chg="del">
          <ac:chgData name="#KHOLA HARSHDEEP#" userId="681beefe-1368-4f6a-803b-46f98855a018" providerId="ADAL" clId="{52FD4E62-39EE-194F-94C8-A6E234A23130}" dt="2020-03-22T11:57:07.270" v="863" actId="478"/>
          <ac:spMkLst>
            <pc:docMk/>
            <pc:sldMk cId="2883395591" sldId="272"/>
            <ac:spMk id="4" creationId="{10BDC7CE-5538-3841-B29C-3C2BAFA56160}"/>
          </ac:spMkLst>
        </pc:spChg>
        <pc:spChg chg="add mod">
          <ac:chgData name="#KHOLA HARSHDEEP#" userId="681beefe-1368-4f6a-803b-46f98855a018" providerId="ADAL" clId="{52FD4E62-39EE-194F-94C8-A6E234A23130}" dt="2020-03-22T12:25:19.245" v="1192" actId="403"/>
          <ac:spMkLst>
            <pc:docMk/>
            <pc:sldMk cId="2883395591" sldId="272"/>
            <ac:spMk id="5" creationId="{2C29A7FD-6745-B14E-AF75-0A1EEB1ADC4D}"/>
          </ac:spMkLst>
        </pc:spChg>
      </pc:sldChg>
      <pc:sldChg chg="addSp delSp modSp add mod setBg">
        <pc:chgData name="#KHOLA HARSHDEEP#" userId="681beefe-1368-4f6a-803b-46f98855a018" providerId="ADAL" clId="{52FD4E62-39EE-194F-94C8-A6E234A23130}" dt="2020-03-22T12:17:32.748" v="1063" actId="27614"/>
        <pc:sldMkLst>
          <pc:docMk/>
          <pc:sldMk cId="296771921" sldId="273"/>
        </pc:sldMkLst>
        <pc:picChg chg="add mod ord">
          <ac:chgData name="#KHOLA HARSHDEEP#" userId="681beefe-1368-4f6a-803b-46f98855a018" providerId="ADAL" clId="{52FD4E62-39EE-194F-94C8-A6E234A23130}" dt="2020-03-22T12:17:32.349" v="1060" actId="27614"/>
          <ac:picMkLst>
            <pc:docMk/>
            <pc:sldMk cId="296771921" sldId="273"/>
            <ac:picMk id="2" creationId="{73C9D2DF-E4D8-8649-8B92-25CDF46DF39B}"/>
          </ac:picMkLst>
        </pc:picChg>
        <pc:picChg chg="add mod ord">
          <ac:chgData name="#KHOLA HARSHDEEP#" userId="681beefe-1368-4f6a-803b-46f98855a018" providerId="ADAL" clId="{52FD4E62-39EE-194F-94C8-A6E234A23130}" dt="2020-03-22T12:17:32.451" v="1062" actId="27614"/>
          <ac:picMkLst>
            <pc:docMk/>
            <pc:sldMk cId="296771921" sldId="273"/>
            <ac:picMk id="3" creationId="{0FC65F21-D144-4943-89F3-AFEB6D41ED8F}"/>
          </ac:picMkLst>
        </pc:picChg>
        <pc:picChg chg="add mod">
          <ac:chgData name="#KHOLA HARSHDEEP#" userId="681beefe-1368-4f6a-803b-46f98855a018" providerId="ADAL" clId="{52FD4E62-39EE-194F-94C8-A6E234A23130}" dt="2020-03-22T12:17:32.449" v="1061" actId="27614"/>
          <ac:picMkLst>
            <pc:docMk/>
            <pc:sldMk cId="296771921" sldId="273"/>
            <ac:picMk id="4" creationId="{2297A217-2D5E-1F4B-BB92-3B03224E37D1}"/>
          </ac:picMkLst>
        </pc:picChg>
        <pc:picChg chg="add mod ord">
          <ac:chgData name="#KHOLA HARSHDEEP#" userId="681beefe-1368-4f6a-803b-46f98855a018" providerId="ADAL" clId="{52FD4E62-39EE-194F-94C8-A6E234A23130}" dt="2020-03-22T12:17:32.748" v="1063" actId="27614"/>
          <ac:picMkLst>
            <pc:docMk/>
            <pc:sldMk cId="296771921" sldId="273"/>
            <ac:picMk id="5" creationId="{9A4D8048-F99E-7749-A1EE-DB021BE7F8E2}"/>
          </ac:picMkLst>
        </pc:picChg>
        <pc:cxnChg chg="add del">
          <ac:chgData name="#KHOLA HARSHDEEP#" userId="681beefe-1368-4f6a-803b-46f98855a018" providerId="ADAL" clId="{52FD4E62-39EE-194F-94C8-A6E234A23130}" dt="2020-03-22T12:17:07.885" v="1059" actId="26606"/>
          <ac:cxnSpMkLst>
            <pc:docMk/>
            <pc:sldMk cId="296771921" sldId="273"/>
            <ac:cxnSpMk id="9" creationId="{DCD67800-37AC-4E14-89B0-F79DCB3FB86D}"/>
          </ac:cxnSpMkLst>
        </pc:cxnChg>
        <pc:cxnChg chg="add del">
          <ac:chgData name="#KHOLA HARSHDEEP#" userId="681beefe-1368-4f6a-803b-46f98855a018" providerId="ADAL" clId="{52FD4E62-39EE-194F-94C8-A6E234A23130}" dt="2020-03-22T12:17:07.885" v="1059" actId="26606"/>
          <ac:cxnSpMkLst>
            <pc:docMk/>
            <pc:sldMk cId="296771921" sldId="273"/>
            <ac:cxnSpMk id="11" creationId="{20F1788F-A5AE-4188-8274-F7F2E3833ECD}"/>
          </ac:cxnSpMkLst>
        </pc:cxnChg>
        <pc:cxnChg chg="add">
          <ac:chgData name="#KHOLA HARSHDEEP#" userId="681beefe-1368-4f6a-803b-46f98855a018" providerId="ADAL" clId="{52FD4E62-39EE-194F-94C8-A6E234A23130}" dt="2020-03-22T12:17:07.885" v="1059" actId="26606"/>
          <ac:cxnSpMkLst>
            <pc:docMk/>
            <pc:sldMk cId="296771921" sldId="273"/>
            <ac:cxnSpMk id="16" creationId="{91B6081D-D3E8-4209-B85B-EB1C655A6272}"/>
          </ac:cxnSpMkLst>
        </pc:cxnChg>
        <pc:cxnChg chg="add">
          <ac:chgData name="#KHOLA HARSHDEEP#" userId="681beefe-1368-4f6a-803b-46f98855a018" providerId="ADAL" clId="{52FD4E62-39EE-194F-94C8-A6E234A23130}" dt="2020-03-22T12:17:07.885" v="1059" actId="26606"/>
          <ac:cxnSpMkLst>
            <pc:docMk/>
            <pc:sldMk cId="296771921" sldId="273"/>
            <ac:cxnSpMk id="18" creationId="{28CA55E4-1295-45C8-BA05-5A9E705B749A}"/>
          </ac:cxnSpMkLst>
        </pc:cxnChg>
        <pc:cxnChg chg="add">
          <ac:chgData name="#KHOLA HARSHDEEP#" userId="681beefe-1368-4f6a-803b-46f98855a018" providerId="ADAL" clId="{52FD4E62-39EE-194F-94C8-A6E234A23130}" dt="2020-03-22T12:17:07.885" v="1059" actId="26606"/>
          <ac:cxnSpMkLst>
            <pc:docMk/>
            <pc:sldMk cId="296771921" sldId="273"/>
            <ac:cxnSpMk id="20" creationId="{08C5794E-A9A1-4A23-AF68-C79A7822334C}"/>
          </ac:cxnSpMkLst>
        </pc:cxnChg>
      </pc:sldChg>
      <pc:sldChg chg="modSp">
        <pc:chgData name="#KHOLA HARSHDEEP#" userId="681beefe-1368-4f6a-803b-46f98855a018" providerId="ADAL" clId="{52FD4E62-39EE-194F-94C8-A6E234A23130}" dt="2020-03-22T15:29:33.324" v="1194" actId="14100"/>
        <pc:sldMkLst>
          <pc:docMk/>
          <pc:sldMk cId="3915075261" sldId="274"/>
        </pc:sldMkLst>
        <pc:spChg chg="mod">
          <ac:chgData name="#KHOLA HARSHDEEP#" userId="681beefe-1368-4f6a-803b-46f98855a018" providerId="ADAL" clId="{52FD4E62-39EE-194F-94C8-A6E234A23130}" dt="2020-03-22T15:29:33.324" v="1194" actId="14100"/>
          <ac:spMkLst>
            <pc:docMk/>
            <pc:sldMk cId="3915075261" sldId="274"/>
            <ac:spMk id="2" creationId="{1564166E-D369-482D-A195-872E990CBA36}"/>
          </ac:spMkLst>
        </pc:spChg>
      </pc:sldChg>
      <pc:sldChg chg="modSp">
        <pc:chgData name="#KHOLA HARSHDEEP#" userId="681beefe-1368-4f6a-803b-46f98855a018" providerId="ADAL" clId="{52FD4E62-39EE-194F-94C8-A6E234A23130}" dt="2020-03-22T15:30:17.027" v="1197" actId="20577"/>
        <pc:sldMkLst>
          <pc:docMk/>
          <pc:sldMk cId="3825346000" sldId="275"/>
        </pc:sldMkLst>
        <pc:spChg chg="mod">
          <ac:chgData name="#KHOLA HARSHDEEP#" userId="681beefe-1368-4f6a-803b-46f98855a018" providerId="ADAL" clId="{52FD4E62-39EE-194F-94C8-A6E234A23130}" dt="2020-03-22T15:30:17.027" v="1197" actId="20577"/>
          <ac:spMkLst>
            <pc:docMk/>
            <pc:sldMk cId="3825346000" sldId="275"/>
            <ac:spMk id="3" creationId="{C73CB555-E833-42F9-AA9B-BCDF757499C8}"/>
          </ac:spMkLst>
        </pc:spChg>
      </pc:sldChg>
      <pc:sldChg chg="modSp">
        <pc:chgData name="#KHOLA HARSHDEEP#" userId="681beefe-1368-4f6a-803b-46f98855a018" providerId="ADAL" clId="{52FD4E62-39EE-194F-94C8-A6E234A23130}" dt="2020-03-22T15:31:13.587" v="1204" actId="27636"/>
        <pc:sldMkLst>
          <pc:docMk/>
          <pc:sldMk cId="1584270766" sldId="276"/>
        </pc:sldMkLst>
        <pc:spChg chg="mod">
          <ac:chgData name="#KHOLA HARSHDEEP#" userId="681beefe-1368-4f6a-803b-46f98855a018" providerId="ADAL" clId="{52FD4E62-39EE-194F-94C8-A6E234A23130}" dt="2020-03-22T15:31:13.587" v="1204" actId="27636"/>
          <ac:spMkLst>
            <pc:docMk/>
            <pc:sldMk cId="1584270766" sldId="276"/>
            <ac:spMk id="4" creationId="{C6C26D5C-5EDA-4FE0-95F4-28A78A7B4ED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662F47-0F8D-BC4F-AA13-DAEA9858E9F3}"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GB"/>
        </a:p>
      </dgm:t>
    </dgm:pt>
    <dgm:pt modelId="{A72E8CE5-0EEA-6B47-85EF-7ECE0FB040EB}">
      <dgm:prSet phldrT="[Text]" phldr="0"/>
      <dgm:spPr/>
      <dgm:t>
        <a:bodyPr/>
        <a:lstStyle/>
        <a:p>
          <a:pPr rtl="0"/>
          <a:r>
            <a:rPr lang="en-GB" b="0" i="0" u="none" strike="noStrike" cap="none" baseline="0" noProof="0" dirty="0">
              <a:solidFill>
                <a:srgbClr val="010000"/>
              </a:solidFill>
              <a:latin typeface="Gill Sans MT"/>
            </a:rPr>
            <a:t>File </a:t>
          </a:r>
        </a:p>
      </dgm:t>
    </dgm:pt>
    <dgm:pt modelId="{E844C576-37D7-774A-AF93-6B69B2527202}" type="parTrans" cxnId="{598EBE7C-5E85-BC46-AC59-CFF420B5299C}">
      <dgm:prSet/>
      <dgm:spPr/>
      <dgm:t>
        <a:bodyPr/>
        <a:lstStyle/>
        <a:p>
          <a:endParaRPr lang="en-GB"/>
        </a:p>
      </dgm:t>
    </dgm:pt>
    <dgm:pt modelId="{79734E70-4148-3E47-90CE-65BEAC78172C}" type="sibTrans" cxnId="{598EBE7C-5E85-BC46-AC59-CFF420B5299C}">
      <dgm:prSet/>
      <dgm:spPr/>
      <dgm:t>
        <a:bodyPr/>
        <a:lstStyle/>
        <a:p>
          <a:endParaRPr lang="en-GB"/>
        </a:p>
      </dgm:t>
    </dgm:pt>
    <dgm:pt modelId="{39281E89-EB2C-614F-926B-18AB7BD7586A}">
      <dgm:prSet phldrT="[Text]"/>
      <dgm:spPr/>
      <dgm:t>
        <a:bodyPr/>
        <a:lstStyle/>
        <a:p>
          <a:pPr rtl="0"/>
          <a:r>
            <a:rPr lang="en-GB" dirty="0">
              <a:latin typeface="Gill Sans MT" panose="020B0502020104020203"/>
            </a:rPr>
            <a:t>Json to csv</a:t>
          </a:r>
          <a:endParaRPr lang="en-GB" dirty="0"/>
        </a:p>
      </dgm:t>
    </dgm:pt>
    <dgm:pt modelId="{67BEC612-732F-A249-BE49-F7EFFD6181D7}" type="parTrans" cxnId="{689E02CC-C2FC-F34D-87F0-343D4579C091}">
      <dgm:prSet/>
      <dgm:spPr/>
      <dgm:t>
        <a:bodyPr/>
        <a:lstStyle/>
        <a:p>
          <a:endParaRPr lang="en-GB"/>
        </a:p>
      </dgm:t>
    </dgm:pt>
    <dgm:pt modelId="{68D86FE6-FA72-0B45-961C-1A6D95D1C9A3}" type="sibTrans" cxnId="{689E02CC-C2FC-F34D-87F0-343D4579C091}">
      <dgm:prSet/>
      <dgm:spPr/>
      <dgm:t>
        <a:bodyPr/>
        <a:lstStyle/>
        <a:p>
          <a:endParaRPr lang="en-GB"/>
        </a:p>
      </dgm:t>
    </dgm:pt>
    <dgm:pt modelId="{C6ECB97E-D6F7-9D47-8CAC-A5A207062B35}">
      <dgm:prSet phldrT="[Text]"/>
      <dgm:spPr/>
      <dgm:t>
        <a:bodyPr/>
        <a:lstStyle/>
        <a:p>
          <a:r>
            <a:rPr lang="en-GB" dirty="0"/>
            <a:t>Aggregate multiple csv's</a:t>
          </a:r>
        </a:p>
      </dgm:t>
    </dgm:pt>
    <dgm:pt modelId="{8B0BE4F9-AF73-454A-826D-2FDA21A9D6CA}" type="parTrans" cxnId="{AA450BEE-F020-9840-93C5-BCF523F8D6B5}">
      <dgm:prSet/>
      <dgm:spPr/>
      <dgm:t>
        <a:bodyPr/>
        <a:lstStyle/>
        <a:p>
          <a:endParaRPr lang="en-GB"/>
        </a:p>
      </dgm:t>
    </dgm:pt>
    <dgm:pt modelId="{AA558EF7-667F-A04F-813D-9AA7B79D86E4}" type="sibTrans" cxnId="{AA450BEE-F020-9840-93C5-BCF523F8D6B5}">
      <dgm:prSet/>
      <dgm:spPr/>
      <dgm:t>
        <a:bodyPr/>
        <a:lstStyle/>
        <a:p>
          <a:endParaRPr lang="en-GB"/>
        </a:p>
      </dgm:t>
    </dgm:pt>
    <dgm:pt modelId="{7F85E785-EC81-3247-BE9B-FF35AA4B0E39}">
      <dgm:prSet phldrT="[Text]"/>
      <dgm:spPr/>
      <dgm:t>
        <a:bodyPr/>
        <a:lstStyle/>
        <a:p>
          <a:r>
            <a:rPr lang="en-GB" dirty="0">
              <a:solidFill>
                <a:schemeClr val="tx1"/>
              </a:solidFill>
            </a:rPr>
            <a:t>Pre-Processing</a:t>
          </a:r>
        </a:p>
      </dgm:t>
    </dgm:pt>
    <dgm:pt modelId="{119F1016-3B55-6648-BEB5-D2F462DEBD5E}" type="parTrans" cxnId="{B7999E28-A511-AE42-8A4B-D153CB2CCF7E}">
      <dgm:prSet/>
      <dgm:spPr/>
      <dgm:t>
        <a:bodyPr/>
        <a:lstStyle/>
        <a:p>
          <a:endParaRPr lang="en-GB"/>
        </a:p>
      </dgm:t>
    </dgm:pt>
    <dgm:pt modelId="{A3E58E1A-7B51-C64A-BE7E-45E0A365C674}" type="sibTrans" cxnId="{B7999E28-A511-AE42-8A4B-D153CB2CCF7E}">
      <dgm:prSet/>
      <dgm:spPr/>
      <dgm:t>
        <a:bodyPr/>
        <a:lstStyle/>
        <a:p>
          <a:endParaRPr lang="en-GB"/>
        </a:p>
      </dgm:t>
    </dgm:pt>
    <dgm:pt modelId="{AE4280C0-252F-0D4A-ABEF-2D2AAB14A10C}">
      <dgm:prSet phldrT="[Text]"/>
      <dgm:spPr/>
      <dgm:t>
        <a:bodyPr/>
        <a:lstStyle/>
        <a:p>
          <a:r>
            <a:rPr lang="en-GB" dirty="0"/>
            <a:t>Data Cleansing</a:t>
          </a:r>
        </a:p>
      </dgm:t>
    </dgm:pt>
    <dgm:pt modelId="{A8B5373B-B12E-654A-B14C-EC8395B7CA58}" type="parTrans" cxnId="{2233B6AF-F06B-BB4D-8816-7771D3051F7A}">
      <dgm:prSet/>
      <dgm:spPr/>
      <dgm:t>
        <a:bodyPr/>
        <a:lstStyle/>
        <a:p>
          <a:endParaRPr lang="en-GB"/>
        </a:p>
      </dgm:t>
    </dgm:pt>
    <dgm:pt modelId="{D6F1889F-145B-7540-8297-AB056BDFF772}" type="sibTrans" cxnId="{2233B6AF-F06B-BB4D-8816-7771D3051F7A}">
      <dgm:prSet/>
      <dgm:spPr/>
      <dgm:t>
        <a:bodyPr/>
        <a:lstStyle/>
        <a:p>
          <a:endParaRPr lang="en-GB"/>
        </a:p>
      </dgm:t>
    </dgm:pt>
    <dgm:pt modelId="{B5538B0C-112C-1C41-A12E-F8E40E920D7A}">
      <dgm:prSet phldrT="[Text]"/>
      <dgm:spPr/>
      <dgm:t>
        <a:bodyPr/>
        <a:lstStyle/>
        <a:p>
          <a:r>
            <a:rPr lang="en-GB" dirty="0">
              <a:solidFill>
                <a:schemeClr val="tx1"/>
              </a:solidFill>
              <a:latin typeface="Gill Sans MT" panose="020B0502020104020203"/>
            </a:rPr>
            <a:t>Labelling</a:t>
          </a:r>
          <a:endParaRPr lang="en-GB" dirty="0">
            <a:solidFill>
              <a:schemeClr val="tx1"/>
            </a:solidFill>
          </a:endParaRPr>
        </a:p>
      </dgm:t>
    </dgm:pt>
    <dgm:pt modelId="{AF39F67F-6DD9-2348-96E6-86706D5A5568}" type="parTrans" cxnId="{3BFEA63C-CFF1-DB40-8F35-736871977628}">
      <dgm:prSet/>
      <dgm:spPr/>
      <dgm:t>
        <a:bodyPr/>
        <a:lstStyle/>
        <a:p>
          <a:endParaRPr lang="en-GB"/>
        </a:p>
      </dgm:t>
    </dgm:pt>
    <dgm:pt modelId="{B0546E7F-ACA2-8F46-A191-D4663F87ADD1}" type="sibTrans" cxnId="{3BFEA63C-CFF1-DB40-8F35-736871977628}">
      <dgm:prSet/>
      <dgm:spPr/>
      <dgm:t>
        <a:bodyPr/>
        <a:lstStyle/>
        <a:p>
          <a:endParaRPr lang="en-GB"/>
        </a:p>
      </dgm:t>
    </dgm:pt>
    <dgm:pt modelId="{A19B0EBF-4351-5D46-8516-CF2D637100C3}">
      <dgm:prSet phldrT="[Text]" phldr="0"/>
      <dgm:spPr/>
      <dgm:t>
        <a:bodyPr/>
        <a:lstStyle/>
        <a:p>
          <a:pPr rtl="0"/>
          <a:r>
            <a:rPr lang="en-GB" dirty="0">
              <a:latin typeface="Gill Sans MT" panose="020B0502020104020203"/>
            </a:rPr>
            <a:t>Manual</a:t>
          </a:r>
          <a:endParaRPr lang="en-GB" dirty="0"/>
        </a:p>
      </dgm:t>
    </dgm:pt>
    <dgm:pt modelId="{C12B23A7-41D7-C349-938A-BC869477B608}" type="parTrans" cxnId="{A7D52804-E4AF-9C41-8397-C569A1939E1B}">
      <dgm:prSet/>
      <dgm:spPr/>
      <dgm:t>
        <a:bodyPr/>
        <a:lstStyle/>
        <a:p>
          <a:endParaRPr lang="en-GB"/>
        </a:p>
      </dgm:t>
    </dgm:pt>
    <dgm:pt modelId="{F1F55013-9165-C64F-9FE0-6A5D090FBC64}" type="sibTrans" cxnId="{A7D52804-E4AF-9C41-8397-C569A1939E1B}">
      <dgm:prSet/>
      <dgm:spPr/>
      <dgm:t>
        <a:bodyPr/>
        <a:lstStyle/>
        <a:p>
          <a:endParaRPr lang="en-GB"/>
        </a:p>
      </dgm:t>
    </dgm:pt>
    <dgm:pt modelId="{60EFA675-D563-7E42-AE50-69C3D217C7E2}">
      <dgm:prSet phldrT="[Text]"/>
      <dgm:spPr/>
      <dgm:t>
        <a:bodyPr/>
        <a:lstStyle/>
        <a:p>
          <a:r>
            <a:rPr lang="en-GB" dirty="0"/>
            <a:t>Model</a:t>
          </a:r>
        </a:p>
      </dgm:t>
    </dgm:pt>
    <dgm:pt modelId="{C3A43806-42F1-5A4A-9CE1-F2F3DAC350F3}" type="parTrans" cxnId="{DBCD9E54-5ABB-D742-A943-DF4C846FB218}">
      <dgm:prSet/>
      <dgm:spPr/>
      <dgm:t>
        <a:bodyPr/>
        <a:lstStyle/>
        <a:p>
          <a:endParaRPr lang="en-GB"/>
        </a:p>
      </dgm:t>
    </dgm:pt>
    <dgm:pt modelId="{908FECCB-56C1-2A44-B85C-0144D7E86CF9}" type="sibTrans" cxnId="{DBCD9E54-5ABB-D742-A943-DF4C846FB218}">
      <dgm:prSet/>
      <dgm:spPr/>
      <dgm:t>
        <a:bodyPr/>
        <a:lstStyle/>
        <a:p>
          <a:endParaRPr lang="en-GB"/>
        </a:p>
      </dgm:t>
    </dgm:pt>
    <dgm:pt modelId="{306097C1-27AE-A246-B07D-061EBDF40F2F}" type="pres">
      <dgm:prSet presAssocID="{2A662F47-0F8D-BC4F-AA13-DAEA9858E9F3}" presName="linearFlow" presStyleCnt="0">
        <dgm:presLayoutVars>
          <dgm:dir/>
          <dgm:animLvl val="lvl"/>
          <dgm:resizeHandles val="exact"/>
        </dgm:presLayoutVars>
      </dgm:prSet>
      <dgm:spPr/>
    </dgm:pt>
    <dgm:pt modelId="{D5DE1E03-B1DC-E849-ACDF-EE6D1E091DC7}" type="pres">
      <dgm:prSet presAssocID="{A72E8CE5-0EEA-6B47-85EF-7ECE0FB040EB}" presName="composite" presStyleCnt="0"/>
      <dgm:spPr/>
    </dgm:pt>
    <dgm:pt modelId="{72F9ECF6-F2B5-1B42-94B7-475E0298DCF5}" type="pres">
      <dgm:prSet presAssocID="{A72E8CE5-0EEA-6B47-85EF-7ECE0FB040EB}" presName="parentText" presStyleLbl="alignNode1" presStyleIdx="0" presStyleCnt="3">
        <dgm:presLayoutVars>
          <dgm:chMax val="1"/>
          <dgm:bulletEnabled val="1"/>
        </dgm:presLayoutVars>
      </dgm:prSet>
      <dgm:spPr/>
    </dgm:pt>
    <dgm:pt modelId="{205FEC23-318D-F44A-BD74-CBFA363DB266}" type="pres">
      <dgm:prSet presAssocID="{A72E8CE5-0EEA-6B47-85EF-7ECE0FB040EB}" presName="descendantText" presStyleLbl="alignAcc1" presStyleIdx="0" presStyleCnt="3">
        <dgm:presLayoutVars>
          <dgm:bulletEnabled val="1"/>
        </dgm:presLayoutVars>
      </dgm:prSet>
      <dgm:spPr/>
    </dgm:pt>
    <dgm:pt modelId="{2493C81B-8DEB-CA46-8859-FC4F82723CD1}" type="pres">
      <dgm:prSet presAssocID="{79734E70-4148-3E47-90CE-65BEAC78172C}" presName="sp" presStyleCnt="0"/>
      <dgm:spPr/>
    </dgm:pt>
    <dgm:pt modelId="{20B71054-9D24-384D-82F5-9CB3209EC5BE}" type="pres">
      <dgm:prSet presAssocID="{7F85E785-EC81-3247-BE9B-FF35AA4B0E39}" presName="composite" presStyleCnt="0"/>
      <dgm:spPr/>
    </dgm:pt>
    <dgm:pt modelId="{07F1BB71-3E6C-A34A-9433-96E0096E8547}" type="pres">
      <dgm:prSet presAssocID="{7F85E785-EC81-3247-BE9B-FF35AA4B0E39}" presName="parentText" presStyleLbl="alignNode1" presStyleIdx="1" presStyleCnt="3">
        <dgm:presLayoutVars>
          <dgm:chMax val="1"/>
          <dgm:bulletEnabled val="1"/>
        </dgm:presLayoutVars>
      </dgm:prSet>
      <dgm:spPr/>
    </dgm:pt>
    <dgm:pt modelId="{006C5BBA-BCC0-D14E-8550-C869EA323E8B}" type="pres">
      <dgm:prSet presAssocID="{7F85E785-EC81-3247-BE9B-FF35AA4B0E39}" presName="descendantText" presStyleLbl="alignAcc1" presStyleIdx="1" presStyleCnt="3">
        <dgm:presLayoutVars>
          <dgm:bulletEnabled val="1"/>
        </dgm:presLayoutVars>
      </dgm:prSet>
      <dgm:spPr/>
    </dgm:pt>
    <dgm:pt modelId="{CF02F260-FB77-8F47-8AAA-17DBCE195D81}" type="pres">
      <dgm:prSet presAssocID="{A3E58E1A-7B51-C64A-BE7E-45E0A365C674}" presName="sp" presStyleCnt="0"/>
      <dgm:spPr/>
    </dgm:pt>
    <dgm:pt modelId="{2CC273B3-5F37-FF43-8033-B822E71F8F63}" type="pres">
      <dgm:prSet presAssocID="{B5538B0C-112C-1C41-A12E-F8E40E920D7A}" presName="composite" presStyleCnt="0"/>
      <dgm:spPr/>
    </dgm:pt>
    <dgm:pt modelId="{BD107411-698A-6B40-A12C-093D0185C98D}" type="pres">
      <dgm:prSet presAssocID="{B5538B0C-112C-1C41-A12E-F8E40E920D7A}" presName="parentText" presStyleLbl="alignNode1" presStyleIdx="2" presStyleCnt="3">
        <dgm:presLayoutVars>
          <dgm:chMax val="1"/>
          <dgm:bulletEnabled val="1"/>
        </dgm:presLayoutVars>
      </dgm:prSet>
      <dgm:spPr/>
    </dgm:pt>
    <dgm:pt modelId="{C27F4A5B-8D30-C74D-A353-4D7A94D01432}" type="pres">
      <dgm:prSet presAssocID="{B5538B0C-112C-1C41-A12E-F8E40E920D7A}" presName="descendantText" presStyleLbl="alignAcc1" presStyleIdx="2" presStyleCnt="3">
        <dgm:presLayoutVars>
          <dgm:bulletEnabled val="1"/>
        </dgm:presLayoutVars>
      </dgm:prSet>
      <dgm:spPr/>
    </dgm:pt>
  </dgm:ptLst>
  <dgm:cxnLst>
    <dgm:cxn modelId="{A7D52804-E4AF-9C41-8397-C569A1939E1B}" srcId="{B5538B0C-112C-1C41-A12E-F8E40E920D7A}" destId="{A19B0EBF-4351-5D46-8516-CF2D637100C3}" srcOrd="0" destOrd="0" parTransId="{C12B23A7-41D7-C349-938A-BC869477B608}" sibTransId="{F1F55013-9165-C64F-9FE0-6A5D090FBC64}"/>
    <dgm:cxn modelId="{C5EA230A-DB59-46E0-8773-425E6D8AC5FC}" type="presOf" srcId="{A72E8CE5-0EEA-6B47-85EF-7ECE0FB040EB}" destId="{72F9ECF6-F2B5-1B42-94B7-475E0298DCF5}" srcOrd="0" destOrd="0" presId="urn:microsoft.com/office/officeart/2005/8/layout/chevron2"/>
    <dgm:cxn modelId="{01A85B10-B476-4F45-ABAD-86CD9873D905}" type="presOf" srcId="{C6ECB97E-D6F7-9D47-8CAC-A5A207062B35}" destId="{205FEC23-318D-F44A-BD74-CBFA363DB266}" srcOrd="0" destOrd="1" presId="urn:microsoft.com/office/officeart/2005/8/layout/chevron2"/>
    <dgm:cxn modelId="{B7999E28-A511-AE42-8A4B-D153CB2CCF7E}" srcId="{2A662F47-0F8D-BC4F-AA13-DAEA9858E9F3}" destId="{7F85E785-EC81-3247-BE9B-FF35AA4B0E39}" srcOrd="1" destOrd="0" parTransId="{119F1016-3B55-6648-BEB5-D2F462DEBD5E}" sibTransId="{A3E58E1A-7B51-C64A-BE7E-45E0A365C674}"/>
    <dgm:cxn modelId="{73F3AE3B-A5A6-48D0-9C93-44825CAC7C14}" type="presOf" srcId="{B5538B0C-112C-1C41-A12E-F8E40E920D7A}" destId="{BD107411-698A-6B40-A12C-093D0185C98D}" srcOrd="0" destOrd="0" presId="urn:microsoft.com/office/officeart/2005/8/layout/chevron2"/>
    <dgm:cxn modelId="{3BFEA63C-CFF1-DB40-8F35-736871977628}" srcId="{2A662F47-0F8D-BC4F-AA13-DAEA9858E9F3}" destId="{B5538B0C-112C-1C41-A12E-F8E40E920D7A}" srcOrd="2" destOrd="0" parTransId="{AF39F67F-6DD9-2348-96E6-86706D5A5568}" sibTransId="{B0546E7F-ACA2-8F46-A191-D4663F87ADD1}"/>
    <dgm:cxn modelId="{42AAC460-8545-4220-97E8-7AB63900F1B6}" type="presOf" srcId="{60EFA675-D563-7E42-AE50-69C3D217C7E2}" destId="{C27F4A5B-8D30-C74D-A353-4D7A94D01432}" srcOrd="0" destOrd="1" presId="urn:microsoft.com/office/officeart/2005/8/layout/chevron2"/>
    <dgm:cxn modelId="{EF06E153-5E1C-4466-9311-14D1B7B960E5}" type="presOf" srcId="{A19B0EBF-4351-5D46-8516-CF2D637100C3}" destId="{C27F4A5B-8D30-C74D-A353-4D7A94D01432}" srcOrd="0" destOrd="0" presId="urn:microsoft.com/office/officeart/2005/8/layout/chevron2"/>
    <dgm:cxn modelId="{DBCD9E54-5ABB-D742-A943-DF4C846FB218}" srcId="{B5538B0C-112C-1C41-A12E-F8E40E920D7A}" destId="{60EFA675-D563-7E42-AE50-69C3D217C7E2}" srcOrd="1" destOrd="0" parTransId="{C3A43806-42F1-5A4A-9CE1-F2F3DAC350F3}" sibTransId="{908FECCB-56C1-2A44-B85C-0144D7E86CF9}"/>
    <dgm:cxn modelId="{598EBE7C-5E85-BC46-AC59-CFF420B5299C}" srcId="{2A662F47-0F8D-BC4F-AA13-DAEA9858E9F3}" destId="{A72E8CE5-0EEA-6B47-85EF-7ECE0FB040EB}" srcOrd="0" destOrd="0" parTransId="{E844C576-37D7-774A-AF93-6B69B2527202}" sibTransId="{79734E70-4148-3E47-90CE-65BEAC78172C}"/>
    <dgm:cxn modelId="{1CBCDAA0-07E1-4ADE-A87F-67495412767F}" type="presOf" srcId="{AE4280C0-252F-0D4A-ABEF-2D2AAB14A10C}" destId="{006C5BBA-BCC0-D14E-8550-C869EA323E8B}" srcOrd="0" destOrd="0" presId="urn:microsoft.com/office/officeart/2005/8/layout/chevron2"/>
    <dgm:cxn modelId="{2233B6AF-F06B-BB4D-8816-7771D3051F7A}" srcId="{7F85E785-EC81-3247-BE9B-FF35AA4B0E39}" destId="{AE4280C0-252F-0D4A-ABEF-2D2AAB14A10C}" srcOrd="0" destOrd="0" parTransId="{A8B5373B-B12E-654A-B14C-EC8395B7CA58}" sibTransId="{D6F1889F-145B-7540-8297-AB056BDFF772}"/>
    <dgm:cxn modelId="{689E02CC-C2FC-F34D-87F0-343D4579C091}" srcId="{A72E8CE5-0EEA-6B47-85EF-7ECE0FB040EB}" destId="{39281E89-EB2C-614F-926B-18AB7BD7586A}" srcOrd="0" destOrd="0" parTransId="{67BEC612-732F-A249-BE49-F7EFFD6181D7}" sibTransId="{68D86FE6-FA72-0B45-961C-1A6D95D1C9A3}"/>
    <dgm:cxn modelId="{12D7D8DE-029B-4D25-8714-B012CBFFE701}" type="presOf" srcId="{7F85E785-EC81-3247-BE9B-FF35AA4B0E39}" destId="{07F1BB71-3E6C-A34A-9433-96E0096E8547}" srcOrd="0" destOrd="0" presId="urn:microsoft.com/office/officeart/2005/8/layout/chevron2"/>
    <dgm:cxn modelId="{8D793CEC-6589-4B37-8B9B-82C831CAFD9D}" type="presOf" srcId="{39281E89-EB2C-614F-926B-18AB7BD7586A}" destId="{205FEC23-318D-F44A-BD74-CBFA363DB266}" srcOrd="0" destOrd="0" presId="urn:microsoft.com/office/officeart/2005/8/layout/chevron2"/>
    <dgm:cxn modelId="{AA450BEE-F020-9840-93C5-BCF523F8D6B5}" srcId="{A72E8CE5-0EEA-6B47-85EF-7ECE0FB040EB}" destId="{C6ECB97E-D6F7-9D47-8CAC-A5A207062B35}" srcOrd="1" destOrd="0" parTransId="{8B0BE4F9-AF73-454A-826D-2FDA21A9D6CA}" sibTransId="{AA558EF7-667F-A04F-813D-9AA7B79D86E4}"/>
    <dgm:cxn modelId="{88054FEF-1212-1B45-B665-D53572F9886A}" type="presOf" srcId="{2A662F47-0F8D-BC4F-AA13-DAEA9858E9F3}" destId="{306097C1-27AE-A246-B07D-061EBDF40F2F}" srcOrd="0" destOrd="0" presId="urn:microsoft.com/office/officeart/2005/8/layout/chevron2"/>
    <dgm:cxn modelId="{2DB46378-E556-493D-AF60-40D2A6EECAFF}" type="presParOf" srcId="{306097C1-27AE-A246-B07D-061EBDF40F2F}" destId="{D5DE1E03-B1DC-E849-ACDF-EE6D1E091DC7}" srcOrd="0" destOrd="0" presId="urn:microsoft.com/office/officeart/2005/8/layout/chevron2"/>
    <dgm:cxn modelId="{C2C16F1F-98D3-422F-B8E0-942E0448D662}" type="presParOf" srcId="{D5DE1E03-B1DC-E849-ACDF-EE6D1E091DC7}" destId="{72F9ECF6-F2B5-1B42-94B7-475E0298DCF5}" srcOrd="0" destOrd="0" presId="urn:microsoft.com/office/officeart/2005/8/layout/chevron2"/>
    <dgm:cxn modelId="{7A426BD4-3616-43C5-8606-1A04B028840F}" type="presParOf" srcId="{D5DE1E03-B1DC-E849-ACDF-EE6D1E091DC7}" destId="{205FEC23-318D-F44A-BD74-CBFA363DB266}" srcOrd="1" destOrd="0" presId="urn:microsoft.com/office/officeart/2005/8/layout/chevron2"/>
    <dgm:cxn modelId="{F8CEFA04-6CA5-4886-99DB-36DE8EB98967}" type="presParOf" srcId="{306097C1-27AE-A246-B07D-061EBDF40F2F}" destId="{2493C81B-8DEB-CA46-8859-FC4F82723CD1}" srcOrd="1" destOrd="0" presId="urn:microsoft.com/office/officeart/2005/8/layout/chevron2"/>
    <dgm:cxn modelId="{BC3F616E-9EA4-44AE-9785-764DD00DD440}" type="presParOf" srcId="{306097C1-27AE-A246-B07D-061EBDF40F2F}" destId="{20B71054-9D24-384D-82F5-9CB3209EC5BE}" srcOrd="2" destOrd="0" presId="urn:microsoft.com/office/officeart/2005/8/layout/chevron2"/>
    <dgm:cxn modelId="{923491EF-652A-405E-81BD-4FCB95C28156}" type="presParOf" srcId="{20B71054-9D24-384D-82F5-9CB3209EC5BE}" destId="{07F1BB71-3E6C-A34A-9433-96E0096E8547}" srcOrd="0" destOrd="0" presId="urn:microsoft.com/office/officeart/2005/8/layout/chevron2"/>
    <dgm:cxn modelId="{D479A907-5BB9-4545-9E3B-0E2EDBA7EF62}" type="presParOf" srcId="{20B71054-9D24-384D-82F5-9CB3209EC5BE}" destId="{006C5BBA-BCC0-D14E-8550-C869EA323E8B}" srcOrd="1" destOrd="0" presId="urn:microsoft.com/office/officeart/2005/8/layout/chevron2"/>
    <dgm:cxn modelId="{CEAE7BEA-CC05-42A3-AE11-FD3F0E313689}" type="presParOf" srcId="{306097C1-27AE-A246-B07D-061EBDF40F2F}" destId="{CF02F260-FB77-8F47-8AAA-17DBCE195D81}" srcOrd="3" destOrd="0" presId="urn:microsoft.com/office/officeart/2005/8/layout/chevron2"/>
    <dgm:cxn modelId="{635CEA85-1E4C-4677-BA50-3ABF096BB539}" type="presParOf" srcId="{306097C1-27AE-A246-B07D-061EBDF40F2F}" destId="{2CC273B3-5F37-FF43-8033-B822E71F8F63}" srcOrd="4" destOrd="0" presId="urn:microsoft.com/office/officeart/2005/8/layout/chevron2"/>
    <dgm:cxn modelId="{59FD8F6A-D532-40FC-AC0C-9BBA615D28C1}" type="presParOf" srcId="{2CC273B3-5F37-FF43-8033-B822E71F8F63}" destId="{BD107411-698A-6B40-A12C-093D0185C98D}" srcOrd="0" destOrd="0" presId="urn:microsoft.com/office/officeart/2005/8/layout/chevron2"/>
    <dgm:cxn modelId="{026E2EFC-B71F-459C-962A-9AAC8EED68DE}" type="presParOf" srcId="{2CC273B3-5F37-FF43-8033-B822E71F8F63}" destId="{C27F4A5B-8D30-C74D-A353-4D7A94D0143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662F47-0F8D-BC4F-AA13-DAEA9858E9F3}"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GB"/>
        </a:p>
      </dgm:t>
    </dgm:pt>
    <dgm:pt modelId="{A72E8CE5-0EEA-6B47-85EF-7ECE0FB040EB}">
      <dgm:prSet phldrT="[Text]" phldr="0"/>
      <dgm:spPr/>
      <dgm:t>
        <a:bodyPr/>
        <a:lstStyle/>
        <a:p>
          <a:pPr rtl="0"/>
          <a:r>
            <a:rPr lang="en-GB" b="0" i="0" u="none" strike="noStrike" cap="none" baseline="0" noProof="0">
              <a:solidFill>
                <a:srgbClr val="010000"/>
              </a:solidFill>
              <a:latin typeface="Gill Sans MT"/>
            </a:rPr>
            <a:t> World-wide Statistics</a:t>
          </a:r>
        </a:p>
      </dgm:t>
    </dgm:pt>
    <dgm:pt modelId="{E844C576-37D7-774A-AF93-6B69B2527202}" type="parTrans" cxnId="{598EBE7C-5E85-BC46-AC59-CFF420B5299C}">
      <dgm:prSet/>
      <dgm:spPr/>
      <dgm:t>
        <a:bodyPr/>
        <a:lstStyle/>
        <a:p>
          <a:endParaRPr lang="en-GB"/>
        </a:p>
      </dgm:t>
    </dgm:pt>
    <dgm:pt modelId="{79734E70-4148-3E47-90CE-65BEAC78172C}" type="sibTrans" cxnId="{598EBE7C-5E85-BC46-AC59-CFF420B5299C}">
      <dgm:prSet/>
      <dgm:spPr/>
      <dgm:t>
        <a:bodyPr/>
        <a:lstStyle/>
        <a:p>
          <a:endParaRPr lang="en-GB"/>
        </a:p>
      </dgm:t>
    </dgm:pt>
    <dgm:pt modelId="{7F85E785-EC81-3247-BE9B-FF35AA4B0E39}">
      <dgm:prSet phldrT="[Text]" phldr="0"/>
      <dgm:spPr/>
      <dgm:t>
        <a:bodyPr/>
        <a:lstStyle/>
        <a:p>
          <a:pPr rtl="0"/>
          <a:r>
            <a:rPr lang="en-GB">
              <a:solidFill>
                <a:schemeClr val="tx1"/>
              </a:solidFill>
              <a:latin typeface="Gill Sans MT" panose="020B0502020104020203"/>
            </a:rPr>
            <a:t> Country-wise Statistics</a:t>
          </a:r>
          <a:endParaRPr lang="en-GB">
            <a:solidFill>
              <a:schemeClr val="tx1"/>
            </a:solidFill>
          </a:endParaRPr>
        </a:p>
      </dgm:t>
    </dgm:pt>
    <dgm:pt modelId="{119F1016-3B55-6648-BEB5-D2F462DEBD5E}" type="parTrans" cxnId="{B7999E28-A511-AE42-8A4B-D153CB2CCF7E}">
      <dgm:prSet/>
      <dgm:spPr/>
      <dgm:t>
        <a:bodyPr/>
        <a:lstStyle/>
        <a:p>
          <a:endParaRPr lang="en-GB"/>
        </a:p>
      </dgm:t>
    </dgm:pt>
    <dgm:pt modelId="{A3E58E1A-7B51-C64A-BE7E-45E0A365C674}" type="sibTrans" cxnId="{B7999E28-A511-AE42-8A4B-D153CB2CCF7E}">
      <dgm:prSet/>
      <dgm:spPr/>
      <dgm:t>
        <a:bodyPr/>
        <a:lstStyle/>
        <a:p>
          <a:endParaRPr lang="en-GB"/>
        </a:p>
      </dgm:t>
    </dgm:pt>
    <dgm:pt modelId="{AE4280C0-252F-0D4A-ABEF-2D2AAB14A10C}">
      <dgm:prSet phldrT="[Text]" phldr="0"/>
      <dgm:spPr/>
      <dgm:t>
        <a:bodyPr/>
        <a:lstStyle/>
        <a:p>
          <a:pPr rtl="0"/>
          <a:r>
            <a:rPr lang="en-GB">
              <a:latin typeface="Gill Sans MT" panose="020B0502020104020203"/>
            </a:rPr>
            <a:t> Saved into a Dataframe</a:t>
          </a:r>
          <a:endParaRPr lang="en-GB"/>
        </a:p>
      </dgm:t>
    </dgm:pt>
    <dgm:pt modelId="{A8B5373B-B12E-654A-B14C-EC8395B7CA58}" type="parTrans" cxnId="{2233B6AF-F06B-BB4D-8816-7771D3051F7A}">
      <dgm:prSet/>
      <dgm:spPr/>
      <dgm:t>
        <a:bodyPr/>
        <a:lstStyle/>
        <a:p>
          <a:endParaRPr lang="en-GB"/>
        </a:p>
      </dgm:t>
    </dgm:pt>
    <dgm:pt modelId="{D6F1889F-145B-7540-8297-AB056BDFF772}" type="sibTrans" cxnId="{2233B6AF-F06B-BB4D-8816-7771D3051F7A}">
      <dgm:prSet/>
      <dgm:spPr/>
      <dgm:t>
        <a:bodyPr/>
        <a:lstStyle/>
        <a:p>
          <a:endParaRPr lang="en-GB"/>
        </a:p>
      </dgm:t>
    </dgm:pt>
    <dgm:pt modelId="{C6ECB97E-D6F7-9D47-8CAC-A5A207062B35}">
      <dgm:prSet phldrT="[Text]" phldr="0"/>
      <dgm:spPr/>
      <dgm:t>
        <a:bodyPr/>
        <a:lstStyle/>
        <a:p>
          <a:pPr rtl="0"/>
          <a:r>
            <a:rPr lang="en-GB">
              <a:latin typeface="Gill Sans MT" panose="020B0502020104020203"/>
            </a:rPr>
            <a:t> Saved into a dictionary</a:t>
          </a:r>
          <a:endParaRPr lang="en-GB"/>
        </a:p>
      </dgm:t>
    </dgm:pt>
    <dgm:pt modelId="{8B0BE4F9-AF73-454A-826D-2FDA21A9D6CA}" type="parTrans" cxnId="{53700A14-1150-4637-8034-1784BB1D621E}">
      <dgm:prSet/>
      <dgm:spPr/>
      <dgm:t>
        <a:bodyPr/>
        <a:lstStyle/>
        <a:p>
          <a:endParaRPr lang="en-GB"/>
        </a:p>
      </dgm:t>
    </dgm:pt>
    <dgm:pt modelId="{AA558EF7-667F-A04F-813D-9AA7B79D86E4}" type="sibTrans" cxnId="{53700A14-1150-4637-8034-1784BB1D621E}">
      <dgm:prSet/>
      <dgm:spPr/>
      <dgm:t>
        <a:bodyPr/>
        <a:lstStyle/>
        <a:p>
          <a:endParaRPr lang="en-GB"/>
        </a:p>
      </dgm:t>
    </dgm:pt>
    <dgm:pt modelId="{D578D547-ED3D-4D85-B1FC-6576669FD68C}">
      <dgm:prSet phldr="0"/>
      <dgm:spPr/>
      <dgm:t>
        <a:bodyPr/>
        <a:lstStyle/>
        <a:p>
          <a:pPr rtl="0"/>
          <a:r>
            <a:rPr lang="en-GB">
              <a:latin typeface="Gill Sans MT" panose="020B0502020104020203"/>
            </a:rPr>
            <a:t> Dataframe converted into csv file</a:t>
          </a:r>
        </a:p>
      </dgm:t>
    </dgm:pt>
    <dgm:pt modelId="{E9338845-CA08-4CBC-9471-21048F1B184D}" type="parTrans" cxnId="{F3A398E6-2B57-49FA-A779-F31C04EC4EC5}">
      <dgm:prSet/>
      <dgm:spPr/>
    </dgm:pt>
    <dgm:pt modelId="{946D0D98-FA16-4187-AF40-5468EF0FEF68}" type="sibTrans" cxnId="{F3A398E6-2B57-49FA-A779-F31C04EC4EC5}">
      <dgm:prSet/>
      <dgm:spPr/>
    </dgm:pt>
    <dgm:pt modelId="{306097C1-27AE-A246-B07D-061EBDF40F2F}" type="pres">
      <dgm:prSet presAssocID="{2A662F47-0F8D-BC4F-AA13-DAEA9858E9F3}" presName="linearFlow" presStyleCnt="0">
        <dgm:presLayoutVars>
          <dgm:dir/>
          <dgm:animLvl val="lvl"/>
          <dgm:resizeHandles val="exact"/>
        </dgm:presLayoutVars>
      </dgm:prSet>
      <dgm:spPr/>
    </dgm:pt>
    <dgm:pt modelId="{D5DE1E03-B1DC-E849-ACDF-EE6D1E091DC7}" type="pres">
      <dgm:prSet presAssocID="{A72E8CE5-0EEA-6B47-85EF-7ECE0FB040EB}" presName="composite" presStyleCnt="0"/>
      <dgm:spPr/>
    </dgm:pt>
    <dgm:pt modelId="{72F9ECF6-F2B5-1B42-94B7-475E0298DCF5}" type="pres">
      <dgm:prSet presAssocID="{A72E8CE5-0EEA-6B47-85EF-7ECE0FB040EB}" presName="parentText" presStyleLbl="alignNode1" presStyleIdx="0" presStyleCnt="2">
        <dgm:presLayoutVars>
          <dgm:chMax val="1"/>
          <dgm:bulletEnabled val="1"/>
        </dgm:presLayoutVars>
      </dgm:prSet>
      <dgm:spPr/>
    </dgm:pt>
    <dgm:pt modelId="{205FEC23-318D-F44A-BD74-CBFA363DB266}" type="pres">
      <dgm:prSet presAssocID="{A72E8CE5-0EEA-6B47-85EF-7ECE0FB040EB}" presName="descendantText" presStyleLbl="alignAcc1" presStyleIdx="0" presStyleCnt="2">
        <dgm:presLayoutVars>
          <dgm:bulletEnabled val="1"/>
        </dgm:presLayoutVars>
      </dgm:prSet>
      <dgm:spPr/>
    </dgm:pt>
    <dgm:pt modelId="{2493C81B-8DEB-CA46-8859-FC4F82723CD1}" type="pres">
      <dgm:prSet presAssocID="{79734E70-4148-3E47-90CE-65BEAC78172C}" presName="sp" presStyleCnt="0"/>
      <dgm:spPr/>
    </dgm:pt>
    <dgm:pt modelId="{20B71054-9D24-384D-82F5-9CB3209EC5BE}" type="pres">
      <dgm:prSet presAssocID="{7F85E785-EC81-3247-BE9B-FF35AA4B0E39}" presName="composite" presStyleCnt="0"/>
      <dgm:spPr/>
    </dgm:pt>
    <dgm:pt modelId="{07F1BB71-3E6C-A34A-9433-96E0096E8547}" type="pres">
      <dgm:prSet presAssocID="{7F85E785-EC81-3247-BE9B-FF35AA4B0E39}" presName="parentText" presStyleLbl="alignNode1" presStyleIdx="1" presStyleCnt="2">
        <dgm:presLayoutVars>
          <dgm:chMax val="1"/>
          <dgm:bulletEnabled val="1"/>
        </dgm:presLayoutVars>
      </dgm:prSet>
      <dgm:spPr/>
    </dgm:pt>
    <dgm:pt modelId="{006C5BBA-BCC0-D14E-8550-C869EA323E8B}" type="pres">
      <dgm:prSet presAssocID="{7F85E785-EC81-3247-BE9B-FF35AA4B0E39}" presName="descendantText" presStyleLbl="alignAcc1" presStyleIdx="1" presStyleCnt="2">
        <dgm:presLayoutVars>
          <dgm:bulletEnabled val="1"/>
        </dgm:presLayoutVars>
      </dgm:prSet>
      <dgm:spPr/>
    </dgm:pt>
  </dgm:ptLst>
  <dgm:cxnLst>
    <dgm:cxn modelId="{53700A14-1150-4637-8034-1784BB1D621E}" srcId="{A72E8CE5-0EEA-6B47-85EF-7ECE0FB040EB}" destId="{C6ECB97E-D6F7-9D47-8CAC-A5A207062B35}" srcOrd="0" destOrd="0" parTransId="{8B0BE4F9-AF73-454A-826D-2FDA21A9D6CA}" sibTransId="{AA558EF7-667F-A04F-813D-9AA7B79D86E4}"/>
    <dgm:cxn modelId="{2460D91C-FD67-4A92-95CA-E4CFEBE0AAC2}" type="presOf" srcId="{AE4280C0-252F-0D4A-ABEF-2D2AAB14A10C}" destId="{006C5BBA-BCC0-D14E-8550-C869EA323E8B}" srcOrd="0" destOrd="0" presId="urn:microsoft.com/office/officeart/2005/8/layout/chevron2"/>
    <dgm:cxn modelId="{B7999E28-A511-AE42-8A4B-D153CB2CCF7E}" srcId="{2A662F47-0F8D-BC4F-AA13-DAEA9858E9F3}" destId="{7F85E785-EC81-3247-BE9B-FF35AA4B0E39}" srcOrd="1" destOrd="0" parTransId="{119F1016-3B55-6648-BEB5-D2F462DEBD5E}" sibTransId="{A3E58E1A-7B51-C64A-BE7E-45E0A365C674}"/>
    <dgm:cxn modelId="{26EEAF62-4652-434A-B935-2F3F3A6E24E6}" type="presOf" srcId="{A72E8CE5-0EEA-6B47-85EF-7ECE0FB040EB}" destId="{72F9ECF6-F2B5-1B42-94B7-475E0298DCF5}" srcOrd="0" destOrd="0" presId="urn:microsoft.com/office/officeart/2005/8/layout/chevron2"/>
    <dgm:cxn modelId="{598EBE7C-5E85-BC46-AC59-CFF420B5299C}" srcId="{2A662F47-0F8D-BC4F-AA13-DAEA9858E9F3}" destId="{A72E8CE5-0EEA-6B47-85EF-7ECE0FB040EB}" srcOrd="0" destOrd="0" parTransId="{E844C576-37D7-774A-AF93-6B69B2527202}" sibTransId="{79734E70-4148-3E47-90CE-65BEAC78172C}"/>
    <dgm:cxn modelId="{2233B6AF-F06B-BB4D-8816-7771D3051F7A}" srcId="{7F85E785-EC81-3247-BE9B-FF35AA4B0E39}" destId="{AE4280C0-252F-0D4A-ABEF-2D2AAB14A10C}" srcOrd="0" destOrd="0" parTransId="{A8B5373B-B12E-654A-B14C-EC8395B7CA58}" sibTransId="{D6F1889F-145B-7540-8297-AB056BDFF772}"/>
    <dgm:cxn modelId="{1DE57ACA-6010-4314-860A-C4803841EA3A}" type="presOf" srcId="{7F85E785-EC81-3247-BE9B-FF35AA4B0E39}" destId="{07F1BB71-3E6C-A34A-9433-96E0096E8547}" srcOrd="0" destOrd="0" presId="urn:microsoft.com/office/officeart/2005/8/layout/chevron2"/>
    <dgm:cxn modelId="{375471D6-3D97-4803-A027-426D8F8D12A3}" type="presOf" srcId="{D578D547-ED3D-4D85-B1FC-6576669FD68C}" destId="{006C5BBA-BCC0-D14E-8550-C869EA323E8B}" srcOrd="0" destOrd="1" presId="urn:microsoft.com/office/officeart/2005/8/layout/chevron2"/>
    <dgm:cxn modelId="{7A7936DB-C3B6-4AB2-B374-D48FD6CDD8B1}" type="presOf" srcId="{C6ECB97E-D6F7-9D47-8CAC-A5A207062B35}" destId="{205FEC23-318D-F44A-BD74-CBFA363DB266}" srcOrd="0" destOrd="0" presId="urn:microsoft.com/office/officeart/2005/8/layout/chevron2"/>
    <dgm:cxn modelId="{F3A398E6-2B57-49FA-A779-F31C04EC4EC5}" srcId="{7F85E785-EC81-3247-BE9B-FF35AA4B0E39}" destId="{D578D547-ED3D-4D85-B1FC-6576669FD68C}" srcOrd="1" destOrd="0" parTransId="{E9338845-CA08-4CBC-9471-21048F1B184D}" sibTransId="{946D0D98-FA16-4187-AF40-5468EF0FEF68}"/>
    <dgm:cxn modelId="{88054FEF-1212-1B45-B665-D53572F9886A}" type="presOf" srcId="{2A662F47-0F8D-BC4F-AA13-DAEA9858E9F3}" destId="{306097C1-27AE-A246-B07D-061EBDF40F2F}" srcOrd="0" destOrd="0" presId="urn:microsoft.com/office/officeart/2005/8/layout/chevron2"/>
    <dgm:cxn modelId="{20BBB6EC-4CCA-447B-92A1-0AF263FDC5BB}" type="presParOf" srcId="{306097C1-27AE-A246-B07D-061EBDF40F2F}" destId="{D5DE1E03-B1DC-E849-ACDF-EE6D1E091DC7}" srcOrd="0" destOrd="0" presId="urn:microsoft.com/office/officeart/2005/8/layout/chevron2"/>
    <dgm:cxn modelId="{BA0F7E42-084C-417E-8B81-274472A14A0D}" type="presParOf" srcId="{D5DE1E03-B1DC-E849-ACDF-EE6D1E091DC7}" destId="{72F9ECF6-F2B5-1B42-94B7-475E0298DCF5}" srcOrd="0" destOrd="0" presId="urn:microsoft.com/office/officeart/2005/8/layout/chevron2"/>
    <dgm:cxn modelId="{5D86AE0E-1618-4C87-B834-F91117E00CEC}" type="presParOf" srcId="{D5DE1E03-B1DC-E849-ACDF-EE6D1E091DC7}" destId="{205FEC23-318D-F44A-BD74-CBFA363DB266}" srcOrd="1" destOrd="0" presId="urn:microsoft.com/office/officeart/2005/8/layout/chevron2"/>
    <dgm:cxn modelId="{060E1579-1DD1-4891-9B3B-68281FC1FD3D}" type="presParOf" srcId="{306097C1-27AE-A246-B07D-061EBDF40F2F}" destId="{2493C81B-8DEB-CA46-8859-FC4F82723CD1}" srcOrd="1" destOrd="0" presId="urn:microsoft.com/office/officeart/2005/8/layout/chevron2"/>
    <dgm:cxn modelId="{DD4293B7-C976-411A-B1ED-E3D77AF6148C}" type="presParOf" srcId="{306097C1-27AE-A246-B07D-061EBDF40F2F}" destId="{20B71054-9D24-384D-82F5-9CB3209EC5BE}" srcOrd="2" destOrd="0" presId="urn:microsoft.com/office/officeart/2005/8/layout/chevron2"/>
    <dgm:cxn modelId="{C079EF8B-00AC-4963-A5D7-3E5E0EF559FE}" type="presParOf" srcId="{20B71054-9D24-384D-82F5-9CB3209EC5BE}" destId="{07F1BB71-3E6C-A34A-9433-96E0096E8547}" srcOrd="0" destOrd="0" presId="urn:microsoft.com/office/officeart/2005/8/layout/chevron2"/>
    <dgm:cxn modelId="{50F10FC0-A0C0-4239-9E97-3EF01F654E53}" type="presParOf" srcId="{20B71054-9D24-384D-82F5-9CB3209EC5BE}" destId="{006C5BBA-BCC0-D14E-8550-C869EA323E8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9ECF6-F2B5-1B42-94B7-475E0298DCF5}">
      <dsp:nvSpPr>
        <dsp:cNvPr id="0" name=""/>
        <dsp:cNvSpPr/>
      </dsp:nvSpPr>
      <dsp:spPr>
        <a:xfrm rot="5400000">
          <a:off x="-236902" y="238873"/>
          <a:ext cx="1579352" cy="1105546"/>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GB" sz="1700" b="0" i="0" u="none" strike="noStrike" kern="1200" cap="none" baseline="0" noProof="0" dirty="0">
              <a:solidFill>
                <a:srgbClr val="010000"/>
              </a:solidFill>
              <a:latin typeface="Gill Sans MT"/>
            </a:rPr>
            <a:t>File </a:t>
          </a:r>
        </a:p>
      </dsp:txBody>
      <dsp:txXfrm rot="-5400000">
        <a:off x="1" y="554743"/>
        <a:ext cx="1105546" cy="473806"/>
      </dsp:txXfrm>
    </dsp:sp>
    <dsp:sp modelId="{205FEC23-318D-F44A-BD74-CBFA363DB266}">
      <dsp:nvSpPr>
        <dsp:cNvPr id="0" name=""/>
        <dsp:cNvSpPr/>
      </dsp:nvSpPr>
      <dsp:spPr>
        <a:xfrm rot="5400000">
          <a:off x="3936127" y="-2828610"/>
          <a:ext cx="1026579" cy="6687741"/>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rtl="0">
            <a:lnSpc>
              <a:spcPct val="90000"/>
            </a:lnSpc>
            <a:spcBef>
              <a:spcPct val="0"/>
            </a:spcBef>
            <a:spcAft>
              <a:spcPct val="15000"/>
            </a:spcAft>
            <a:buChar char="•"/>
          </a:pPr>
          <a:r>
            <a:rPr lang="en-GB" sz="3000" kern="1200" dirty="0">
              <a:latin typeface="Gill Sans MT" panose="020B0502020104020203"/>
            </a:rPr>
            <a:t>Json to csv</a:t>
          </a:r>
          <a:endParaRPr lang="en-GB" sz="3000" kern="1200" dirty="0"/>
        </a:p>
        <a:p>
          <a:pPr marL="285750" lvl="1" indent="-285750" algn="l" defTabSz="1333500">
            <a:lnSpc>
              <a:spcPct val="90000"/>
            </a:lnSpc>
            <a:spcBef>
              <a:spcPct val="0"/>
            </a:spcBef>
            <a:spcAft>
              <a:spcPct val="15000"/>
            </a:spcAft>
            <a:buChar char="•"/>
          </a:pPr>
          <a:r>
            <a:rPr lang="en-GB" sz="3000" kern="1200" dirty="0"/>
            <a:t>Aggregate multiple csv's</a:t>
          </a:r>
        </a:p>
      </dsp:txBody>
      <dsp:txXfrm rot="-5400000">
        <a:off x="1105547" y="52083"/>
        <a:ext cx="6637628" cy="926353"/>
      </dsp:txXfrm>
    </dsp:sp>
    <dsp:sp modelId="{07F1BB71-3E6C-A34A-9433-96E0096E8547}">
      <dsp:nvSpPr>
        <dsp:cNvPr id="0" name=""/>
        <dsp:cNvSpPr/>
      </dsp:nvSpPr>
      <dsp:spPr>
        <a:xfrm rot="5400000">
          <a:off x="-236902" y="1623884"/>
          <a:ext cx="1579352" cy="1105546"/>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solidFill>
                <a:schemeClr val="tx1"/>
              </a:solidFill>
            </a:rPr>
            <a:t>Pre-Processing</a:t>
          </a:r>
        </a:p>
      </dsp:txBody>
      <dsp:txXfrm rot="-5400000">
        <a:off x="1" y="1939754"/>
        <a:ext cx="1105546" cy="473806"/>
      </dsp:txXfrm>
    </dsp:sp>
    <dsp:sp modelId="{006C5BBA-BCC0-D14E-8550-C869EA323E8B}">
      <dsp:nvSpPr>
        <dsp:cNvPr id="0" name=""/>
        <dsp:cNvSpPr/>
      </dsp:nvSpPr>
      <dsp:spPr>
        <a:xfrm rot="5400000">
          <a:off x="3936127" y="-1443599"/>
          <a:ext cx="1026579" cy="6687741"/>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GB" sz="3000" kern="1200" dirty="0"/>
            <a:t>Data Cleansing</a:t>
          </a:r>
        </a:p>
      </dsp:txBody>
      <dsp:txXfrm rot="-5400000">
        <a:off x="1105547" y="1437094"/>
        <a:ext cx="6637628" cy="926353"/>
      </dsp:txXfrm>
    </dsp:sp>
    <dsp:sp modelId="{BD107411-698A-6B40-A12C-093D0185C98D}">
      <dsp:nvSpPr>
        <dsp:cNvPr id="0" name=""/>
        <dsp:cNvSpPr/>
      </dsp:nvSpPr>
      <dsp:spPr>
        <a:xfrm rot="5400000">
          <a:off x="-236902" y="3008896"/>
          <a:ext cx="1579352" cy="1105546"/>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solidFill>
                <a:schemeClr val="tx1"/>
              </a:solidFill>
              <a:latin typeface="Gill Sans MT" panose="020B0502020104020203"/>
            </a:rPr>
            <a:t>Labelling</a:t>
          </a:r>
          <a:endParaRPr lang="en-GB" sz="1700" kern="1200" dirty="0">
            <a:solidFill>
              <a:schemeClr val="tx1"/>
            </a:solidFill>
          </a:endParaRPr>
        </a:p>
      </dsp:txBody>
      <dsp:txXfrm rot="-5400000">
        <a:off x="1" y="3324766"/>
        <a:ext cx="1105546" cy="473806"/>
      </dsp:txXfrm>
    </dsp:sp>
    <dsp:sp modelId="{C27F4A5B-8D30-C74D-A353-4D7A94D01432}">
      <dsp:nvSpPr>
        <dsp:cNvPr id="0" name=""/>
        <dsp:cNvSpPr/>
      </dsp:nvSpPr>
      <dsp:spPr>
        <a:xfrm rot="5400000">
          <a:off x="3936127" y="-58587"/>
          <a:ext cx="1026579" cy="6687741"/>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rtl="0">
            <a:lnSpc>
              <a:spcPct val="90000"/>
            </a:lnSpc>
            <a:spcBef>
              <a:spcPct val="0"/>
            </a:spcBef>
            <a:spcAft>
              <a:spcPct val="15000"/>
            </a:spcAft>
            <a:buChar char="•"/>
          </a:pPr>
          <a:r>
            <a:rPr lang="en-GB" sz="3000" kern="1200" dirty="0">
              <a:latin typeface="Gill Sans MT" panose="020B0502020104020203"/>
            </a:rPr>
            <a:t>Manual</a:t>
          </a:r>
          <a:endParaRPr lang="en-GB" sz="3000" kern="1200" dirty="0"/>
        </a:p>
        <a:p>
          <a:pPr marL="285750" lvl="1" indent="-285750" algn="l" defTabSz="1333500">
            <a:lnSpc>
              <a:spcPct val="90000"/>
            </a:lnSpc>
            <a:spcBef>
              <a:spcPct val="0"/>
            </a:spcBef>
            <a:spcAft>
              <a:spcPct val="15000"/>
            </a:spcAft>
            <a:buChar char="•"/>
          </a:pPr>
          <a:r>
            <a:rPr lang="en-GB" sz="3000" kern="1200" dirty="0"/>
            <a:t>Model</a:t>
          </a:r>
        </a:p>
      </dsp:txBody>
      <dsp:txXfrm rot="-5400000">
        <a:off x="1105547" y="2822106"/>
        <a:ext cx="6637628" cy="926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9ECF6-F2B5-1B42-94B7-475E0298DCF5}">
      <dsp:nvSpPr>
        <dsp:cNvPr id="0" name=""/>
        <dsp:cNvSpPr/>
      </dsp:nvSpPr>
      <dsp:spPr>
        <a:xfrm rot="5400000">
          <a:off x="-347542" y="349801"/>
          <a:ext cx="2316950" cy="1621865"/>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GB" sz="2200" b="0" i="0" u="none" strike="noStrike" kern="1200" cap="none" baseline="0" noProof="0">
              <a:solidFill>
                <a:srgbClr val="010000"/>
              </a:solidFill>
              <a:latin typeface="Gill Sans MT"/>
            </a:rPr>
            <a:t> World-wide Statistics</a:t>
          </a:r>
        </a:p>
      </dsp:txBody>
      <dsp:txXfrm rot="-5400000">
        <a:off x="1" y="813192"/>
        <a:ext cx="1621865" cy="695085"/>
      </dsp:txXfrm>
    </dsp:sp>
    <dsp:sp modelId="{205FEC23-318D-F44A-BD74-CBFA363DB266}">
      <dsp:nvSpPr>
        <dsp:cNvPr id="0" name=""/>
        <dsp:cNvSpPr/>
      </dsp:nvSpPr>
      <dsp:spPr>
        <a:xfrm rot="5400000">
          <a:off x="3990510" y="-2366386"/>
          <a:ext cx="1506017" cy="6243308"/>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rtl="0">
            <a:lnSpc>
              <a:spcPct val="90000"/>
            </a:lnSpc>
            <a:spcBef>
              <a:spcPct val="0"/>
            </a:spcBef>
            <a:spcAft>
              <a:spcPct val="15000"/>
            </a:spcAft>
            <a:buChar char="•"/>
          </a:pPr>
          <a:r>
            <a:rPr lang="en-GB" sz="3200" kern="1200">
              <a:latin typeface="Gill Sans MT" panose="020B0502020104020203"/>
            </a:rPr>
            <a:t> Saved into a dictionary</a:t>
          </a:r>
          <a:endParaRPr lang="en-GB" sz="3200" kern="1200"/>
        </a:p>
      </dsp:txBody>
      <dsp:txXfrm rot="-5400000">
        <a:off x="1621865" y="75777"/>
        <a:ext cx="6169790" cy="1358981"/>
      </dsp:txXfrm>
    </dsp:sp>
    <dsp:sp modelId="{07F1BB71-3E6C-A34A-9433-96E0096E8547}">
      <dsp:nvSpPr>
        <dsp:cNvPr id="0" name=""/>
        <dsp:cNvSpPr/>
      </dsp:nvSpPr>
      <dsp:spPr>
        <a:xfrm rot="5400000">
          <a:off x="-347542" y="2381648"/>
          <a:ext cx="2316950" cy="1621865"/>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0">
            <a:lnSpc>
              <a:spcPct val="90000"/>
            </a:lnSpc>
            <a:spcBef>
              <a:spcPct val="0"/>
            </a:spcBef>
            <a:spcAft>
              <a:spcPct val="35000"/>
            </a:spcAft>
            <a:buNone/>
          </a:pPr>
          <a:r>
            <a:rPr lang="en-GB" sz="2200" kern="1200">
              <a:solidFill>
                <a:schemeClr val="tx1"/>
              </a:solidFill>
              <a:latin typeface="Gill Sans MT" panose="020B0502020104020203"/>
            </a:rPr>
            <a:t> Country-wise Statistics</a:t>
          </a:r>
          <a:endParaRPr lang="en-GB" sz="2200" kern="1200">
            <a:solidFill>
              <a:schemeClr val="tx1"/>
            </a:solidFill>
          </a:endParaRPr>
        </a:p>
      </dsp:txBody>
      <dsp:txXfrm rot="-5400000">
        <a:off x="1" y="2845039"/>
        <a:ext cx="1621865" cy="695085"/>
      </dsp:txXfrm>
    </dsp:sp>
    <dsp:sp modelId="{006C5BBA-BCC0-D14E-8550-C869EA323E8B}">
      <dsp:nvSpPr>
        <dsp:cNvPr id="0" name=""/>
        <dsp:cNvSpPr/>
      </dsp:nvSpPr>
      <dsp:spPr>
        <a:xfrm rot="5400000">
          <a:off x="3990510" y="-334539"/>
          <a:ext cx="1506017" cy="6243308"/>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rtl="0">
            <a:lnSpc>
              <a:spcPct val="90000"/>
            </a:lnSpc>
            <a:spcBef>
              <a:spcPct val="0"/>
            </a:spcBef>
            <a:spcAft>
              <a:spcPct val="15000"/>
            </a:spcAft>
            <a:buChar char="•"/>
          </a:pPr>
          <a:r>
            <a:rPr lang="en-GB" sz="3200" kern="1200">
              <a:latin typeface="Gill Sans MT" panose="020B0502020104020203"/>
            </a:rPr>
            <a:t> Saved into a Dataframe</a:t>
          </a:r>
          <a:endParaRPr lang="en-GB" sz="3200" kern="1200"/>
        </a:p>
        <a:p>
          <a:pPr marL="285750" lvl="1" indent="-285750" algn="l" defTabSz="1422400" rtl="0">
            <a:lnSpc>
              <a:spcPct val="90000"/>
            </a:lnSpc>
            <a:spcBef>
              <a:spcPct val="0"/>
            </a:spcBef>
            <a:spcAft>
              <a:spcPct val="15000"/>
            </a:spcAft>
            <a:buChar char="•"/>
          </a:pPr>
          <a:r>
            <a:rPr lang="en-GB" sz="3200" kern="1200">
              <a:latin typeface="Gill Sans MT" panose="020B0502020104020203"/>
            </a:rPr>
            <a:t> Dataframe converted into csv file</a:t>
          </a:r>
        </a:p>
      </dsp:txBody>
      <dsp:txXfrm rot="-5400000">
        <a:off x="1621865" y="2107624"/>
        <a:ext cx="6169790" cy="13589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59F05-21CA-4914-A57B-60C88E4DD1F9}" type="datetimeFigureOut">
              <a:rPr lang="en-US"/>
              <a:t>5/27/2020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B66C7-45D1-428F-9A97-02A949D59697}" type="slidenum">
              <a:rPr lang="en-US"/>
              <a:t>‹#›</a:t>
            </a:fld>
            <a:endParaRPr lang="en-US"/>
          </a:p>
        </p:txBody>
      </p:sp>
    </p:spTree>
    <p:extLst>
      <p:ext uri="{BB962C8B-B14F-4D97-AF65-F5344CB8AC3E}">
        <p14:creationId xmlns:p14="http://schemas.microsoft.com/office/powerpoint/2010/main" val="327783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43B66C7-45D1-428F-9A97-02A949D59697}" type="slidenum">
              <a:rPr lang="en-US"/>
              <a:t>9</a:t>
            </a:fld>
            <a:endParaRPr lang="en-US"/>
          </a:p>
        </p:txBody>
      </p:sp>
    </p:spTree>
    <p:extLst>
      <p:ext uri="{BB962C8B-B14F-4D97-AF65-F5344CB8AC3E}">
        <p14:creationId xmlns:p14="http://schemas.microsoft.com/office/powerpoint/2010/main" val="346368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5/27/2020</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33795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9644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5/27/2020</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7374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5/27/2020</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7958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5/27/2020</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30535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3340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5326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445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21183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5/27/2020</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5886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5/27/2020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72459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5/27/2020</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0292504"/>
      </p:ext>
    </p:extLst>
  </p:cSld>
  <p:clrMap bg1="lt1" tx1="dk1" bg2="lt2" tx2="dk2" accent1="accent1" accent2="accent2" accent3="accent3" accent4="accent4" accent5="accent5" accent6="accent6" hlink="hlink" folHlink="folHlink"/>
  <p:sldLayoutIdLst>
    <p:sldLayoutId id="2147483695" r:id="rId1"/>
    <p:sldLayoutId id="2147483694" r:id="rId2"/>
    <p:sldLayoutId id="2147483693" r:id="rId3"/>
    <p:sldLayoutId id="2147483692" r:id="rId4"/>
    <p:sldLayoutId id="2147483691" r:id="rId5"/>
    <p:sldLayoutId id="2147483690" r:id="rId6"/>
    <p:sldLayoutId id="2147483689" r:id="rId7"/>
    <p:sldLayoutId id="2147483688" r:id="rId8"/>
    <p:sldLayoutId id="2147483687" r:id="rId9"/>
    <p:sldLayoutId id="2147483686" r:id="rId10"/>
    <p:sldLayoutId id="214748368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36">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8">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72280" y="944752"/>
            <a:ext cx="3259016" cy="1462692"/>
          </a:xfrm>
        </p:spPr>
        <p:txBody>
          <a:bodyPr vert="horz" lIns="91440" tIns="45720" rIns="91440" bIns="45720" rtlCol="0" anchor="b">
            <a:normAutofit/>
          </a:bodyPr>
          <a:lstStyle/>
          <a:p>
            <a:pPr>
              <a:lnSpc>
                <a:spcPct val="90000"/>
              </a:lnSpc>
            </a:pPr>
            <a:r>
              <a:rPr lang="en-US" sz="2400" b="0" kern="1200" cap="all" dirty="0">
                <a:solidFill>
                  <a:srgbClr val="FFFFFF"/>
                </a:solidFill>
                <a:latin typeface="+mj-lt"/>
                <a:ea typeface="+mj-ea"/>
                <a:cs typeface="+mj-cs"/>
              </a:rPr>
              <a:t>SENTIMENT AND SITUATION ANALYSIS OF COVID-19</a:t>
            </a:r>
          </a:p>
        </p:txBody>
      </p:sp>
      <p:sp>
        <p:nvSpPr>
          <p:cNvPr id="46" name="Rectangle 40">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2">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8" name="Rectangle 44">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F4DEEBA6-A617-4404-A585-021FF6E35E0A}"/>
              </a:ext>
            </a:extLst>
          </p:cNvPr>
          <p:cNvSpPr txBox="1"/>
          <p:nvPr/>
        </p:nvSpPr>
        <p:spPr>
          <a:xfrm>
            <a:off x="671513" y="2536031"/>
            <a:ext cx="3123783" cy="367193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20000"/>
              </a:spcBef>
              <a:spcAft>
                <a:spcPts val="600"/>
              </a:spcAft>
              <a:buClr>
                <a:schemeClr val="accent1"/>
              </a:buClr>
              <a:buSzPct val="92000"/>
            </a:pPr>
            <a:endParaRPr lang="en-US" sz="2000" dirty="0">
              <a:solidFill>
                <a:srgbClr val="FFFFFF"/>
              </a:solidFill>
            </a:endParaRPr>
          </a:p>
          <a:p>
            <a:pPr defTabSz="457200">
              <a:spcBef>
                <a:spcPct val="20000"/>
              </a:spcBef>
              <a:spcAft>
                <a:spcPts val="600"/>
              </a:spcAft>
              <a:buClr>
                <a:schemeClr val="accent1"/>
              </a:buClr>
              <a:buSzPct val="92000"/>
            </a:pPr>
            <a:r>
              <a:rPr lang="en-US" sz="2000" dirty="0">
                <a:solidFill>
                  <a:srgbClr val="FFFFFF"/>
                </a:solidFill>
              </a:rPr>
              <a:t>Karthick Vedapudi Kumar</a:t>
            </a:r>
          </a:p>
          <a:p>
            <a:pPr defTabSz="457200">
              <a:spcBef>
                <a:spcPct val="20000"/>
              </a:spcBef>
              <a:spcAft>
                <a:spcPts val="600"/>
              </a:spcAft>
              <a:buClr>
                <a:schemeClr val="accent1"/>
              </a:buClr>
              <a:buSzPct val="92000"/>
              <a:buFont typeface="Wingdings 2" panose="05020102010507070707" pitchFamily="18" charset="2"/>
              <a:buChar char=""/>
            </a:pPr>
            <a:endParaRPr lang="en-US" sz="2000" dirty="0">
              <a:solidFill>
                <a:srgbClr val="FFFFFF"/>
              </a:solidFill>
            </a:endParaRPr>
          </a:p>
        </p:txBody>
      </p:sp>
      <p:pic>
        <p:nvPicPr>
          <p:cNvPr id="4" name="Picture 3">
            <a:extLst>
              <a:ext uri="{FF2B5EF4-FFF2-40B4-BE49-F238E27FC236}">
                <a16:creationId xmlns:a16="http://schemas.microsoft.com/office/drawing/2014/main" id="{706D0A2E-CCC7-4B61-99F3-6F2388DC7DA2}"/>
              </a:ext>
            </a:extLst>
          </p:cNvPr>
          <p:cNvPicPr>
            <a:picLocks noChangeAspect="1"/>
          </p:cNvPicPr>
          <p:nvPr/>
        </p:nvPicPr>
        <p:blipFill rotWithShape="1">
          <a:blip r:embed="rId2"/>
          <a:srcRect l="6904" r="6907" b="2"/>
          <a:stretch/>
        </p:blipFill>
        <p:spPr>
          <a:xfrm>
            <a:off x="4241830" y="601200"/>
            <a:ext cx="7503636" cy="5789365"/>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7924B-510F-4B5B-A9CC-CCC1CE572FFE}"/>
              </a:ext>
            </a:extLst>
          </p:cNvPr>
          <p:cNvSpPr>
            <a:spLocks noGrp="1"/>
          </p:cNvSpPr>
          <p:nvPr>
            <p:ph idx="1"/>
          </p:nvPr>
        </p:nvSpPr>
        <p:spPr>
          <a:xfrm>
            <a:off x="581192" y="1068245"/>
            <a:ext cx="11029615" cy="3634486"/>
          </a:xfrm>
        </p:spPr>
        <p:txBody>
          <a:bodyPr anchor="t">
            <a:normAutofit/>
          </a:bodyPr>
          <a:lstStyle/>
          <a:p>
            <a:pPr marL="0" indent="0">
              <a:buNone/>
            </a:pPr>
            <a:r>
              <a:rPr lang="en-US" sz="2400" dirty="0"/>
              <a:t>It can be seen that some types of tweets fall under multiple sentiments. Example: “</a:t>
            </a:r>
            <a:r>
              <a:rPr lang="en-US" sz="2400" dirty="0" err="1"/>
              <a:t>fakenews</a:t>
            </a:r>
            <a:r>
              <a:rPr lang="en-US" sz="2400" dirty="0"/>
              <a:t>” type falls under both neutral and anger. This is because people who tweet </a:t>
            </a:r>
            <a:r>
              <a:rPr lang="en-US" sz="2400" dirty="0" err="1"/>
              <a:t>fakenews</a:t>
            </a:r>
            <a:r>
              <a:rPr lang="en-US" sz="2400" dirty="0"/>
              <a:t> are classified under neutral and people who are condemning </a:t>
            </a:r>
            <a:r>
              <a:rPr lang="en-US" sz="2400" dirty="0" err="1"/>
              <a:t>fakenews</a:t>
            </a:r>
            <a:r>
              <a:rPr lang="en-US" sz="2400" dirty="0"/>
              <a:t> are classified under anger. It is not surprising to see that discriminating tweets exhibit angry emotion. Another interesting insight is that reporting tweets fall under every category except hope. It shows that there is a constant increase in corona cases leading to less hope amongst people. </a:t>
            </a:r>
            <a:endParaRPr lang="en-IN" sz="2400" dirty="0"/>
          </a:p>
        </p:txBody>
      </p:sp>
    </p:spTree>
    <p:extLst>
      <p:ext uri="{BB962C8B-B14F-4D97-AF65-F5344CB8AC3E}">
        <p14:creationId xmlns:p14="http://schemas.microsoft.com/office/powerpoint/2010/main" val="2822501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44" name="Rectangle 43">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47" name="Rectangle 46">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a:extLst>
              <a:ext uri="{FF2B5EF4-FFF2-40B4-BE49-F238E27FC236}">
                <a16:creationId xmlns:a16="http://schemas.microsoft.com/office/drawing/2014/main" id="{18B4E2DD-2E08-8C44-9587-96526B248DD0}"/>
              </a:ext>
            </a:extLst>
          </p:cNvPr>
          <p:cNvPicPr>
            <a:picLocks noGrp="1" noChangeAspect="1"/>
          </p:cNvPicPr>
          <p:nvPr>
            <p:ph idx="1"/>
          </p:nvPr>
        </p:nvPicPr>
        <p:blipFill rotWithShape="1">
          <a:blip r:embed="rId2"/>
          <a:srcRect b="8609"/>
          <a:stretch/>
        </p:blipFill>
        <p:spPr>
          <a:xfrm>
            <a:off x="4552912" y="1491296"/>
            <a:ext cx="7201020" cy="4063819"/>
          </a:xfrm>
          <a:prstGeom prst="rect">
            <a:avLst/>
          </a:prstGeom>
        </p:spPr>
      </p:pic>
      <p:sp>
        <p:nvSpPr>
          <p:cNvPr id="4" name="Text Placeholder 3">
            <a:extLst>
              <a:ext uri="{FF2B5EF4-FFF2-40B4-BE49-F238E27FC236}">
                <a16:creationId xmlns:a16="http://schemas.microsoft.com/office/drawing/2014/main" id="{59F746B9-FBF9-4743-99E3-5F233951980C}"/>
              </a:ext>
            </a:extLst>
          </p:cNvPr>
          <p:cNvSpPr>
            <a:spLocks noGrp="1"/>
          </p:cNvSpPr>
          <p:nvPr>
            <p:ph type="body" sz="half" idx="2"/>
          </p:nvPr>
        </p:nvSpPr>
        <p:spPr>
          <a:xfrm>
            <a:off x="593303" y="1480548"/>
            <a:ext cx="3409782" cy="3823607"/>
          </a:xfrm>
        </p:spPr>
        <p:txBody>
          <a:bodyPr vert="horz" lIns="91440" tIns="45720" rIns="91440" bIns="45720" rtlCol="0" anchor="ctr">
            <a:normAutofit/>
          </a:bodyPr>
          <a:lstStyle/>
          <a:p>
            <a:r>
              <a:rPr lang="en-US" sz="2800"/>
              <a:t>Reactions towards world’s top leaders twitter handles.</a:t>
            </a:r>
          </a:p>
        </p:txBody>
      </p:sp>
    </p:spTree>
    <p:extLst>
      <p:ext uri="{BB962C8B-B14F-4D97-AF65-F5344CB8AC3E}">
        <p14:creationId xmlns:p14="http://schemas.microsoft.com/office/powerpoint/2010/main" val="3318209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54B162D-1BD7-41E0-844F-F94AE2CE2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1264404B-1C0F-4383-8FC3-A3E3264AA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619F5C88-C232-4D01-8DB1-8A0C673DD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6" descr="A picture containing computer&#10;&#10;Description generated with very high confidence">
            <a:extLst>
              <a:ext uri="{FF2B5EF4-FFF2-40B4-BE49-F238E27FC236}">
                <a16:creationId xmlns:a16="http://schemas.microsoft.com/office/drawing/2014/main" id="{B2E9E6D9-74EE-499F-A6C2-C2345E509D8A}"/>
              </a:ext>
            </a:extLst>
          </p:cNvPr>
          <p:cNvPicPr>
            <a:picLocks noGrp="1" noChangeAspect="1"/>
          </p:cNvPicPr>
          <p:nvPr>
            <p:ph idx="1"/>
          </p:nvPr>
        </p:nvPicPr>
        <p:blipFill>
          <a:blip r:embed="rId2"/>
          <a:stretch>
            <a:fillRect/>
          </a:stretch>
        </p:blipFill>
        <p:spPr>
          <a:xfrm>
            <a:off x="1116220" y="599724"/>
            <a:ext cx="9952767" cy="5200321"/>
          </a:xfrm>
          <a:prstGeom prst="rect">
            <a:avLst/>
          </a:prstGeom>
        </p:spPr>
      </p:pic>
      <p:sp>
        <p:nvSpPr>
          <p:cNvPr id="36" name="Rectangle 35">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09E80D32-FD37-4B0E-8666-7630CFDD5B3C}"/>
              </a:ext>
            </a:extLst>
          </p:cNvPr>
          <p:cNvSpPr txBox="1"/>
          <p:nvPr/>
        </p:nvSpPr>
        <p:spPr>
          <a:xfrm>
            <a:off x="1503872" y="7562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48268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799C12-561F-44D8-A9FB-766339C7F0B4}"/>
              </a:ext>
            </a:extLst>
          </p:cNvPr>
          <p:cNvSpPr>
            <a:spLocks noGrp="1"/>
          </p:cNvSpPr>
          <p:nvPr>
            <p:ph type="title"/>
          </p:nvPr>
        </p:nvSpPr>
        <p:spPr>
          <a:xfrm>
            <a:off x="766274" y="767030"/>
            <a:ext cx="7271809" cy="628004"/>
          </a:xfrm>
        </p:spPr>
        <p:txBody>
          <a:bodyPr>
            <a:normAutofit/>
          </a:bodyPr>
          <a:lstStyle/>
          <a:p>
            <a:r>
              <a:rPr lang="en-US">
                <a:solidFill>
                  <a:srgbClr val="FFFFFF"/>
                </a:solidFill>
              </a:rPr>
              <a:t>Situation analysis :  Tracking Data</a:t>
            </a:r>
            <a:endParaRPr lang="en-US"/>
          </a:p>
        </p:txBody>
      </p:sp>
      <p:sp>
        <p:nvSpPr>
          <p:cNvPr id="13" name="Rectangle 12">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34A9730-47EE-4C65-A7B5-E8578B162711}"/>
              </a:ext>
            </a:extLst>
          </p:cNvPr>
          <p:cNvSpPr>
            <a:spLocks noGrp="1"/>
          </p:cNvSpPr>
          <p:nvPr>
            <p:ph idx="1"/>
          </p:nvPr>
        </p:nvSpPr>
        <p:spPr>
          <a:xfrm>
            <a:off x="890697" y="2797318"/>
            <a:ext cx="6719597" cy="2484898"/>
          </a:xfrm>
        </p:spPr>
        <p:txBody>
          <a:bodyPr>
            <a:normAutofit/>
          </a:bodyPr>
          <a:lstStyle/>
          <a:p>
            <a:pPr marL="305435" indent="-305435"/>
            <a:r>
              <a:rPr lang="en-US"/>
              <a:t>Statistics obtained  from </a:t>
            </a:r>
            <a:r>
              <a:rPr lang="en-US">
                <a:solidFill>
                  <a:schemeClr val="tx2"/>
                </a:solidFill>
                <a:ea typeface="+mn-lt"/>
                <a:cs typeface="+mn-lt"/>
              </a:rPr>
              <a:t>https://www.trackcorona.live/</a:t>
            </a:r>
            <a:r>
              <a:rPr lang="en-US">
                <a:solidFill>
                  <a:schemeClr val="tx2"/>
                </a:solidFill>
              </a:rPr>
              <a:t> .</a:t>
            </a:r>
          </a:p>
          <a:p>
            <a:pPr marL="0" indent="0">
              <a:buNone/>
            </a:pPr>
            <a:endParaRPr lang="en-US">
              <a:solidFill>
                <a:schemeClr val="tx2"/>
              </a:solidFill>
            </a:endParaRPr>
          </a:p>
          <a:p>
            <a:pPr marL="305435" indent="-305435"/>
            <a:r>
              <a:rPr lang="en-US">
                <a:solidFill>
                  <a:schemeClr val="tx2"/>
                </a:solidFill>
              </a:rPr>
              <a:t>Libraries used:</a:t>
            </a:r>
          </a:p>
          <a:p>
            <a:pPr marL="0" indent="0">
              <a:buNone/>
            </a:pPr>
            <a:r>
              <a:rPr lang="en-US">
                <a:solidFill>
                  <a:schemeClr val="tx2"/>
                </a:solidFill>
              </a:rPr>
              <a:t>      </a:t>
            </a:r>
            <a:r>
              <a:rPr lang="en-US">
                <a:solidFill>
                  <a:schemeClr val="tx2"/>
                </a:solidFill>
                <a:ea typeface="+mn-lt"/>
                <a:cs typeface="+mn-lt"/>
              </a:rPr>
              <a:t>  </a:t>
            </a:r>
            <a:r>
              <a:rPr lang="en-US" err="1">
                <a:solidFill>
                  <a:schemeClr val="tx2"/>
                </a:solidFill>
                <a:ea typeface="+mn-lt"/>
                <a:cs typeface="+mn-lt"/>
              </a:rPr>
              <a:t>Cloudscraper</a:t>
            </a:r>
            <a:r>
              <a:rPr lang="en-US">
                <a:solidFill>
                  <a:schemeClr val="tx2"/>
                </a:solidFill>
                <a:ea typeface="+mn-lt"/>
                <a:cs typeface="+mn-lt"/>
              </a:rPr>
              <a:t> : To bypass Cloudflare's anti-bot page.</a:t>
            </a:r>
          </a:p>
          <a:p>
            <a:pPr marL="0" indent="0">
              <a:buNone/>
            </a:pPr>
            <a:r>
              <a:rPr lang="en-US">
                <a:solidFill>
                  <a:schemeClr val="tx2"/>
                </a:solidFill>
              </a:rPr>
              <a:t>        </a:t>
            </a:r>
            <a:r>
              <a:rPr lang="en-US" err="1">
                <a:solidFill>
                  <a:schemeClr val="tx2"/>
                </a:solidFill>
              </a:rPr>
              <a:t>BeautifulSoup</a:t>
            </a:r>
            <a:r>
              <a:rPr lang="en-US">
                <a:solidFill>
                  <a:schemeClr val="tx2"/>
                </a:solidFill>
              </a:rPr>
              <a:t> : To parse HTML elements</a:t>
            </a:r>
          </a:p>
          <a:p>
            <a:pPr marL="305435" indent="-305435"/>
            <a:endParaRPr lang="en-US">
              <a:solidFill>
                <a:srgbClr val="E2E5E8"/>
              </a:solidFill>
            </a:endParaRPr>
          </a:p>
          <a:p>
            <a:pPr marL="629920" lvl="1" indent="-305435"/>
            <a:endParaRPr lang="en-US">
              <a:solidFill>
                <a:srgbClr val="FFFFFF"/>
              </a:solidFill>
            </a:endParaRPr>
          </a:p>
        </p:txBody>
      </p:sp>
      <p:sp>
        <p:nvSpPr>
          <p:cNvPr id="5" name="TextBox 4">
            <a:extLst>
              <a:ext uri="{FF2B5EF4-FFF2-40B4-BE49-F238E27FC236}">
                <a16:creationId xmlns:a16="http://schemas.microsoft.com/office/drawing/2014/main" id="{3BCF89AF-75A1-4014-B9E3-116AF4AAD29C}"/>
              </a:ext>
            </a:extLst>
          </p:cNvPr>
          <p:cNvSpPr txBox="1"/>
          <p:nvPr/>
        </p:nvSpPr>
        <p:spPr>
          <a:xfrm>
            <a:off x="2438400" y="1662023"/>
            <a:ext cx="36633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cap="all">
                <a:ea typeface="+mn-lt"/>
                <a:cs typeface="+mn-lt"/>
              </a:rPr>
              <a:t>DATA</a:t>
            </a:r>
            <a:r>
              <a:rPr lang="en-US" cap="all">
                <a:ea typeface="+mn-lt"/>
                <a:cs typeface="+mn-lt"/>
              </a:rPr>
              <a:t> </a:t>
            </a:r>
            <a:r>
              <a:rPr lang="en-US" sz="2800" cap="all">
                <a:ea typeface="+mn-lt"/>
                <a:cs typeface="+mn-lt"/>
              </a:rPr>
              <a:t>EXTRACTION</a:t>
            </a:r>
            <a:endParaRPr lang="en-US" sz="2800"/>
          </a:p>
        </p:txBody>
      </p:sp>
      <p:pic>
        <p:nvPicPr>
          <p:cNvPr id="8" name="Picture 9" descr="A screen shot of a video game&#10;&#10;Description generated with high confidence">
            <a:extLst>
              <a:ext uri="{FF2B5EF4-FFF2-40B4-BE49-F238E27FC236}">
                <a16:creationId xmlns:a16="http://schemas.microsoft.com/office/drawing/2014/main" id="{B86CD3ED-8035-4BFF-973F-048E6E9CEA9E}"/>
              </a:ext>
            </a:extLst>
          </p:cNvPr>
          <p:cNvPicPr>
            <a:picLocks noChangeAspect="1"/>
          </p:cNvPicPr>
          <p:nvPr/>
        </p:nvPicPr>
        <p:blipFill>
          <a:blip r:embed="rId2"/>
          <a:stretch>
            <a:fillRect/>
          </a:stretch>
        </p:blipFill>
        <p:spPr>
          <a:xfrm>
            <a:off x="8189344" y="3488834"/>
            <a:ext cx="3577086" cy="2511387"/>
          </a:xfrm>
          <a:prstGeom prst="rect">
            <a:avLst/>
          </a:prstGeom>
        </p:spPr>
      </p:pic>
      <p:pic>
        <p:nvPicPr>
          <p:cNvPr id="16" name="Picture 17" descr="A screen shot of a city&#10;&#10;Description generated with high confidence">
            <a:extLst>
              <a:ext uri="{FF2B5EF4-FFF2-40B4-BE49-F238E27FC236}">
                <a16:creationId xmlns:a16="http://schemas.microsoft.com/office/drawing/2014/main" id="{463A00D1-ADB4-4CD5-94BC-CC5F5858DC5A}"/>
              </a:ext>
            </a:extLst>
          </p:cNvPr>
          <p:cNvPicPr>
            <a:picLocks noChangeAspect="1"/>
          </p:cNvPicPr>
          <p:nvPr/>
        </p:nvPicPr>
        <p:blipFill>
          <a:blip r:embed="rId3"/>
          <a:stretch>
            <a:fillRect/>
          </a:stretch>
        </p:blipFill>
        <p:spPr>
          <a:xfrm>
            <a:off x="8476891" y="1290958"/>
            <a:ext cx="3016369" cy="1788800"/>
          </a:xfrm>
          <a:prstGeom prst="rect">
            <a:avLst/>
          </a:prstGeom>
        </p:spPr>
      </p:pic>
    </p:spTree>
    <p:extLst>
      <p:ext uri="{BB962C8B-B14F-4D97-AF65-F5344CB8AC3E}">
        <p14:creationId xmlns:p14="http://schemas.microsoft.com/office/powerpoint/2010/main" val="197459982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E869-26DC-4FB2-B49D-B18906933EF3}"/>
              </a:ext>
            </a:extLst>
          </p:cNvPr>
          <p:cNvSpPr>
            <a:spLocks noGrp="1"/>
          </p:cNvSpPr>
          <p:nvPr>
            <p:ph type="title"/>
          </p:nvPr>
        </p:nvSpPr>
        <p:spPr>
          <a:xfrm>
            <a:off x="581192" y="702156"/>
            <a:ext cx="11029616" cy="707457"/>
          </a:xfrm>
        </p:spPr>
        <p:txBody>
          <a:bodyPr/>
          <a:lstStyle/>
          <a:p>
            <a:r>
              <a:rPr lang="en-US"/>
              <a:t>DATA PREPARATION</a:t>
            </a:r>
          </a:p>
        </p:txBody>
      </p:sp>
      <p:graphicFrame>
        <p:nvGraphicFramePr>
          <p:cNvPr id="4" name="Diagram 3">
            <a:extLst>
              <a:ext uri="{FF2B5EF4-FFF2-40B4-BE49-F238E27FC236}">
                <a16:creationId xmlns:a16="http://schemas.microsoft.com/office/drawing/2014/main" id="{21C0752C-FFFA-9743-AE20-964626FCE752}"/>
              </a:ext>
            </a:extLst>
          </p:cNvPr>
          <p:cNvGraphicFramePr/>
          <p:nvPr>
            <p:extLst>
              <p:ext uri="{D42A27DB-BD31-4B8C-83A1-F6EECF244321}">
                <p14:modId xmlns:p14="http://schemas.microsoft.com/office/powerpoint/2010/main" val="1094396708"/>
              </p:ext>
            </p:extLst>
          </p:nvPr>
        </p:nvGraphicFramePr>
        <p:xfrm>
          <a:off x="2093662" y="1802528"/>
          <a:ext cx="7865174" cy="4353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984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63" name="Rectangle 62">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8161549-56F7-4EB0-BFBE-01054095FB75}"/>
              </a:ext>
            </a:extLst>
          </p:cNvPr>
          <p:cNvSpPr txBox="1"/>
          <p:nvPr/>
        </p:nvSpPr>
        <p:spPr>
          <a:xfrm>
            <a:off x="1947039" y="1092319"/>
            <a:ext cx="6234644" cy="75614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3600" cap="all">
                <a:solidFill>
                  <a:schemeClr val="tx1">
                    <a:lumMod val="75000"/>
                    <a:lumOff val="25000"/>
                  </a:schemeClr>
                </a:solidFill>
                <a:latin typeface="+mj-lt"/>
                <a:ea typeface="+mj-ea"/>
                <a:cs typeface="+mj-cs"/>
              </a:rPr>
              <a:t>WORLD-WIDE STATISTICS</a:t>
            </a:r>
          </a:p>
        </p:txBody>
      </p:sp>
      <p:sp>
        <p:nvSpPr>
          <p:cNvPr id="65" name="Rectangle 64">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66">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68">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4" name="Graphic 14" descr="Earth globe Africa and Europe">
            <a:extLst>
              <a:ext uri="{FF2B5EF4-FFF2-40B4-BE49-F238E27FC236}">
                <a16:creationId xmlns:a16="http://schemas.microsoft.com/office/drawing/2014/main" id="{5ACA6AEB-7BFE-4655-A667-93034CBE7B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9002" y="537076"/>
            <a:ext cx="1915863" cy="1872731"/>
          </a:xfrm>
          <a:prstGeom prst="rect">
            <a:avLst/>
          </a:prstGeom>
        </p:spPr>
      </p:pic>
      <p:pic>
        <p:nvPicPr>
          <p:cNvPr id="3" name="Picture 3" descr="A screenshot of a cell phone&#10;&#10;Description generated with high confidence">
            <a:extLst>
              <a:ext uri="{FF2B5EF4-FFF2-40B4-BE49-F238E27FC236}">
                <a16:creationId xmlns:a16="http://schemas.microsoft.com/office/drawing/2014/main" id="{A82DCEB9-C548-4FA5-A33B-3C3150E419A7}"/>
              </a:ext>
            </a:extLst>
          </p:cNvPr>
          <p:cNvPicPr>
            <a:picLocks noChangeAspect="1"/>
          </p:cNvPicPr>
          <p:nvPr/>
        </p:nvPicPr>
        <p:blipFill>
          <a:blip r:embed="rId4"/>
          <a:stretch>
            <a:fillRect/>
          </a:stretch>
        </p:blipFill>
        <p:spPr>
          <a:xfrm>
            <a:off x="2432490" y="2261423"/>
            <a:ext cx="6507192" cy="4591092"/>
          </a:xfrm>
          <a:prstGeom prst="rect">
            <a:avLst/>
          </a:prstGeom>
        </p:spPr>
      </p:pic>
    </p:spTree>
    <p:extLst>
      <p:ext uri="{BB962C8B-B14F-4D97-AF65-F5344CB8AC3E}">
        <p14:creationId xmlns:p14="http://schemas.microsoft.com/office/powerpoint/2010/main" val="157536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63" name="Rectangle 62">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8161549-56F7-4EB0-BFBE-01054095FB75}"/>
              </a:ext>
            </a:extLst>
          </p:cNvPr>
          <p:cNvSpPr txBox="1"/>
          <p:nvPr/>
        </p:nvSpPr>
        <p:spPr>
          <a:xfrm>
            <a:off x="1443832" y="891036"/>
            <a:ext cx="5975852" cy="71301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3600" cap="all">
                <a:solidFill>
                  <a:schemeClr val="tx1">
                    <a:lumMod val="75000"/>
                    <a:lumOff val="25000"/>
                  </a:schemeClr>
                </a:solidFill>
                <a:latin typeface="+mj-lt"/>
                <a:ea typeface="+mj-ea"/>
                <a:cs typeface="+mj-cs"/>
              </a:rPr>
              <a:t>COUNTRY-WISE STATISTICS</a:t>
            </a:r>
          </a:p>
        </p:txBody>
      </p:sp>
      <p:sp>
        <p:nvSpPr>
          <p:cNvPr id="65" name="Rectangle 64">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66">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68">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 name="Graphic 3" descr="Africa">
            <a:extLst>
              <a:ext uri="{FF2B5EF4-FFF2-40B4-BE49-F238E27FC236}">
                <a16:creationId xmlns:a16="http://schemas.microsoft.com/office/drawing/2014/main" id="{7041905E-68BF-4CB4-94C2-F0FE393D3E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7291" y="628291"/>
            <a:ext cx="1302588" cy="1460739"/>
          </a:xfrm>
          <a:prstGeom prst="rect">
            <a:avLst/>
          </a:prstGeom>
        </p:spPr>
      </p:pic>
      <p:pic>
        <p:nvPicPr>
          <p:cNvPr id="7" name="Picture 7" descr="A close up of a map&#10;&#10;Description generated with high confidence">
            <a:extLst>
              <a:ext uri="{FF2B5EF4-FFF2-40B4-BE49-F238E27FC236}">
                <a16:creationId xmlns:a16="http://schemas.microsoft.com/office/drawing/2014/main" id="{FBB126E2-2CD4-4708-8C5F-B27125F1D71C}"/>
              </a:ext>
            </a:extLst>
          </p:cNvPr>
          <p:cNvPicPr>
            <a:picLocks noChangeAspect="1"/>
          </p:cNvPicPr>
          <p:nvPr/>
        </p:nvPicPr>
        <p:blipFill>
          <a:blip r:embed="rId4"/>
          <a:stretch>
            <a:fillRect/>
          </a:stretch>
        </p:blipFill>
        <p:spPr>
          <a:xfrm>
            <a:off x="439948" y="2075211"/>
            <a:ext cx="11312103" cy="4504748"/>
          </a:xfrm>
          <a:prstGeom prst="rect">
            <a:avLst/>
          </a:prstGeom>
        </p:spPr>
      </p:pic>
    </p:spTree>
    <p:extLst>
      <p:ext uri="{BB962C8B-B14F-4D97-AF65-F5344CB8AC3E}">
        <p14:creationId xmlns:p14="http://schemas.microsoft.com/office/powerpoint/2010/main" val="1357291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BA15-9C36-884F-82F4-9B685DCDAA71}"/>
              </a:ext>
            </a:extLst>
          </p:cNvPr>
          <p:cNvSpPr>
            <a:spLocks noGrp="1"/>
          </p:cNvSpPr>
          <p:nvPr>
            <p:ph type="title"/>
          </p:nvPr>
        </p:nvSpPr>
        <p:spPr>
          <a:xfrm>
            <a:off x="753570" y="785813"/>
            <a:ext cx="3031852" cy="1255694"/>
          </a:xfrm>
        </p:spPr>
        <p:txBody>
          <a:bodyPr/>
          <a:lstStyle/>
          <a:p>
            <a:r>
              <a:rPr lang="en-US"/>
              <a:t>Limitation and Future scope</a:t>
            </a:r>
          </a:p>
        </p:txBody>
      </p:sp>
      <p:sp>
        <p:nvSpPr>
          <p:cNvPr id="3" name="TextBox 2">
            <a:extLst>
              <a:ext uri="{FF2B5EF4-FFF2-40B4-BE49-F238E27FC236}">
                <a16:creationId xmlns:a16="http://schemas.microsoft.com/office/drawing/2014/main" id="{85100686-61C9-494D-8D64-04E4F769CB74}"/>
              </a:ext>
            </a:extLst>
          </p:cNvPr>
          <p:cNvSpPr txBox="1"/>
          <p:nvPr/>
        </p:nvSpPr>
        <p:spPr>
          <a:xfrm>
            <a:off x="4652513" y="727494"/>
            <a:ext cx="6481313"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LIMITATIONS</a:t>
            </a:r>
            <a:r>
              <a:rPr lang="en-US" sz="2400" dirty="0"/>
              <a:t> </a:t>
            </a:r>
          </a:p>
          <a:p>
            <a:endParaRPr lang="en-US" sz="2400" dirty="0"/>
          </a:p>
          <a:p>
            <a:pPr marL="342900" indent="-342900">
              <a:buFont typeface="Arial"/>
              <a:buChar char="•"/>
            </a:pPr>
            <a:r>
              <a:rPr lang="en-US" sz="2400" dirty="0"/>
              <a:t>Twitter API </a:t>
            </a:r>
            <a:r>
              <a:rPr lang="en-US" sz="2400" dirty="0">
                <a:ea typeface="+mn-lt"/>
                <a:cs typeface="+mn-lt"/>
              </a:rPr>
              <a:t>data limits issue.</a:t>
            </a:r>
            <a:endParaRPr lang="en-US" dirty="0"/>
          </a:p>
          <a:p>
            <a:pPr marL="342900" indent="-342900">
              <a:buFont typeface="Arial"/>
              <a:buChar char="•"/>
            </a:pPr>
            <a:endParaRPr lang="en-US" sz="2400" dirty="0"/>
          </a:p>
          <a:p>
            <a:pPr marL="342900" indent="-342900">
              <a:buFont typeface="Arial"/>
              <a:buChar char="•"/>
            </a:pPr>
            <a:r>
              <a:rPr lang="en-US" sz="2400" dirty="0">
                <a:ea typeface="+mn-lt"/>
                <a:cs typeface="+mn-lt"/>
              </a:rPr>
              <a:t>Unable to tap tweets and other sources published in Chinese, Italian ,Spanish due to language constraints.</a:t>
            </a:r>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3D507734-2E1D-42D2-A7C5-8B627D944112}"/>
              </a:ext>
            </a:extLst>
          </p:cNvPr>
          <p:cNvSpPr txBox="1"/>
          <p:nvPr/>
        </p:nvSpPr>
        <p:spPr>
          <a:xfrm>
            <a:off x="4652512" y="3631720"/>
            <a:ext cx="6481313"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FUTURE SCOPE </a:t>
            </a:r>
          </a:p>
          <a:p>
            <a:endParaRPr lang="en-US" sz="2400" b="1" dirty="0">
              <a:ea typeface="+mn-lt"/>
              <a:cs typeface="+mn-lt"/>
            </a:endParaRPr>
          </a:p>
          <a:p>
            <a:pPr marL="342900" indent="-342900">
              <a:buFont typeface="Arial"/>
              <a:buChar char="•"/>
            </a:pPr>
            <a:r>
              <a:rPr lang="en-US" sz="2400" dirty="0"/>
              <a:t>Aspect based sentiment analysis can help to identify more sentiments towards specific aspect such as leadership.</a:t>
            </a:r>
          </a:p>
          <a:p>
            <a:pPr marL="342900" indent="-342900">
              <a:buFont typeface="Arial"/>
              <a:buChar char="•"/>
            </a:pPr>
            <a:r>
              <a:rPr lang="en-US" sz="2400" dirty="0"/>
              <a:t>Language tools and interpreters can be used for data from regions like China, Italy, Spain etc. </a:t>
            </a:r>
          </a:p>
          <a:p>
            <a:endParaRPr lang="en-US" dirty="0"/>
          </a:p>
          <a:p>
            <a:endParaRPr lang="en-US" dirty="0"/>
          </a:p>
          <a:p>
            <a:endParaRPr lang="en-US" dirty="0"/>
          </a:p>
        </p:txBody>
      </p:sp>
    </p:spTree>
    <p:extLst>
      <p:ext uri="{BB962C8B-B14F-4D97-AF65-F5344CB8AC3E}">
        <p14:creationId xmlns:p14="http://schemas.microsoft.com/office/powerpoint/2010/main" val="2134688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EB5F-D6C4-EB41-B645-E0150AD50DC3}"/>
              </a:ext>
            </a:extLst>
          </p:cNvPr>
          <p:cNvSpPr>
            <a:spLocks noGrp="1"/>
          </p:cNvSpPr>
          <p:nvPr>
            <p:ph type="title"/>
          </p:nvPr>
        </p:nvSpPr>
        <p:spPr>
          <a:xfrm>
            <a:off x="782145" y="957262"/>
            <a:ext cx="3031852" cy="1198544"/>
          </a:xfrm>
        </p:spPr>
        <p:txBody>
          <a:bodyPr>
            <a:normAutofit/>
          </a:bodyPr>
          <a:lstStyle/>
          <a:p>
            <a:r>
              <a:rPr lang="en-US" sz="3200"/>
              <a:t>Summary</a:t>
            </a:r>
            <a:br>
              <a:rPr lang="en-US" sz="3200"/>
            </a:br>
            <a:endParaRPr lang="en-US" sz="3200"/>
          </a:p>
        </p:txBody>
      </p:sp>
      <p:sp>
        <p:nvSpPr>
          <p:cNvPr id="5" name="TextBox 4">
            <a:extLst>
              <a:ext uri="{FF2B5EF4-FFF2-40B4-BE49-F238E27FC236}">
                <a16:creationId xmlns:a16="http://schemas.microsoft.com/office/drawing/2014/main" id="{2C29A7FD-6745-B14E-AF75-0A1EEB1ADC4D}"/>
              </a:ext>
            </a:extLst>
          </p:cNvPr>
          <p:cNvSpPr txBox="1"/>
          <p:nvPr/>
        </p:nvSpPr>
        <p:spPr>
          <a:xfrm>
            <a:off x="4442783" y="612205"/>
            <a:ext cx="7229475" cy="7294305"/>
          </a:xfrm>
          <a:prstGeom prst="rect">
            <a:avLst/>
          </a:prstGeom>
          <a:noFill/>
        </p:spPr>
        <p:txBody>
          <a:bodyPr wrap="square" rtlCol="0" anchor="t">
            <a:spAutoFit/>
          </a:bodyPr>
          <a:lstStyle/>
          <a:p>
            <a:pPr marL="285750" indent="-285750">
              <a:buFont typeface="Arial" panose="020B0604020202020204" pitchFamily="34" charset="0"/>
              <a:buChar char="•"/>
            </a:pPr>
            <a:r>
              <a:rPr lang="en-US" dirty="0"/>
              <a:t>Majority tweet sentiments were neutral.</a:t>
            </a:r>
          </a:p>
          <a:p>
            <a:endParaRPr lang="en-US" dirty="0"/>
          </a:p>
          <a:p>
            <a:pPr marL="285750" indent="-285750">
              <a:buFont typeface="Arial" panose="020B0604020202020204" pitchFamily="34" charset="0"/>
              <a:buChar char="•"/>
            </a:pPr>
            <a:r>
              <a:rPr lang="en-US" dirty="0"/>
              <a:t>Neutral tweets mostly were related to</a:t>
            </a:r>
          </a:p>
          <a:p>
            <a:pPr marL="742950" lvl="1" indent="-285750">
              <a:buFont typeface="Arial" panose="020B0604020202020204" pitchFamily="34" charset="0"/>
              <a:buChar char="•"/>
            </a:pPr>
            <a:r>
              <a:rPr lang="en-US" dirty="0"/>
              <a:t>Precautions and reporting - which shows people are empathizing and taking precautionary measures. </a:t>
            </a:r>
          </a:p>
          <a:p>
            <a:pPr lvl="1"/>
            <a:endParaRPr lang="en-US" dirty="0"/>
          </a:p>
          <a:p>
            <a:pPr marL="285750" indent="-285750">
              <a:buFont typeface="Arial" panose="020B0604020202020204" pitchFamily="34" charset="0"/>
              <a:buChar char="•"/>
            </a:pPr>
            <a:r>
              <a:rPr lang="en-US" dirty="0"/>
              <a:t>Out of the 10 world leaders, people reacted most positively towards Modi and most negatively towards Justin Trudeau. This might be because of the fact that when I have extracted tweets, wife of Canadian leader has been affected by Covid-19. So people exhibit lot of sad reactions which led to negative sentiment. So Aspect based sentiment analysis can help to identify more specific sentiments than traditional sentiment analysis done in this project. Government can do this kind of analysis and retrospect about </a:t>
            </a:r>
            <a:r>
              <a:rPr lang="en-US" dirty="0">
                <a:ea typeface="+mn-lt"/>
                <a:cs typeface="+mn-lt"/>
              </a:rPr>
              <a:t>their leaders. </a:t>
            </a:r>
          </a:p>
          <a:p>
            <a:endParaRPr lang="en-US" dirty="0"/>
          </a:p>
          <a:p>
            <a:pPr marL="285750" indent="-285750">
              <a:buFont typeface="Arial" panose="020B0604020202020204" pitchFamily="34" charset="0"/>
              <a:buChar char="•"/>
            </a:pPr>
            <a:r>
              <a:rPr lang="en-US" dirty="0">
                <a:ea typeface="+mn-lt"/>
                <a:cs typeface="+mn-lt"/>
              </a:rPr>
              <a:t>Corona pandemic is spreading fast throughout the world. Amongst the infected cases, many are recovering but few are also facing death.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88339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254E-EADF-480C-A241-DA172520DD39}"/>
              </a:ext>
            </a:extLst>
          </p:cNvPr>
          <p:cNvSpPr>
            <a:spLocks noGrp="1"/>
          </p:cNvSpPr>
          <p:nvPr>
            <p:ph type="ctrTitle"/>
          </p:nvPr>
        </p:nvSpPr>
        <p:spPr>
          <a:xfrm>
            <a:off x="462950" y="847903"/>
            <a:ext cx="10993549" cy="1244975"/>
          </a:xfrm>
        </p:spPr>
        <p:txBody>
          <a:bodyPr>
            <a:normAutofit/>
          </a:bodyPr>
          <a:lstStyle/>
          <a:p>
            <a:r>
              <a:rPr lang="en-US" sz="5400"/>
              <a:t>Outline</a:t>
            </a:r>
          </a:p>
        </p:txBody>
      </p:sp>
      <p:sp>
        <p:nvSpPr>
          <p:cNvPr id="3" name="Subtitle 2">
            <a:extLst>
              <a:ext uri="{FF2B5EF4-FFF2-40B4-BE49-F238E27FC236}">
                <a16:creationId xmlns:a16="http://schemas.microsoft.com/office/drawing/2014/main" id="{F2EA5F5F-9E4A-44C2-9591-97847F7FEF85}"/>
              </a:ext>
            </a:extLst>
          </p:cNvPr>
          <p:cNvSpPr>
            <a:spLocks noGrp="1"/>
          </p:cNvSpPr>
          <p:nvPr>
            <p:ph type="subTitle" idx="1"/>
          </p:nvPr>
        </p:nvSpPr>
        <p:spPr>
          <a:xfrm>
            <a:off x="600901" y="3358829"/>
            <a:ext cx="10993546" cy="2861944"/>
          </a:xfrm>
        </p:spPr>
        <p:txBody>
          <a:bodyPr>
            <a:normAutofit/>
          </a:bodyPr>
          <a:lstStyle/>
          <a:p>
            <a:r>
              <a:rPr lang="en-US" sz="2000" dirty="0">
                <a:ea typeface="+mn-lt"/>
                <a:cs typeface="+mn-lt"/>
              </a:rPr>
              <a:t>Objectives</a:t>
            </a:r>
          </a:p>
          <a:p>
            <a:r>
              <a:rPr lang="en-US" sz="2000" dirty="0">
                <a:ea typeface="+mn-lt"/>
                <a:cs typeface="+mn-lt"/>
              </a:rPr>
              <a:t>INTRODUCTION</a:t>
            </a:r>
          </a:p>
          <a:p>
            <a:r>
              <a:rPr lang="en-US" sz="2000" dirty="0">
                <a:ea typeface="+mn-lt"/>
                <a:cs typeface="+mn-lt"/>
              </a:rPr>
              <a:t>Sentiment analysis :  TWITTER Data</a:t>
            </a:r>
          </a:p>
          <a:p>
            <a:r>
              <a:rPr lang="en-US" sz="2000" dirty="0">
                <a:ea typeface="+mn-lt"/>
                <a:cs typeface="+mn-lt"/>
              </a:rPr>
              <a:t>Situation analysis :   Tracking data</a:t>
            </a:r>
            <a:endParaRPr lang="en-US" sz="2000" dirty="0"/>
          </a:p>
          <a:p>
            <a:r>
              <a:rPr lang="en-US" sz="2000" dirty="0"/>
              <a:t>SUMMARY</a:t>
            </a:r>
          </a:p>
          <a:p>
            <a:r>
              <a:rPr lang="en-US" sz="2000" dirty="0"/>
              <a:t>FUTURE SCOPE</a:t>
            </a:r>
          </a:p>
        </p:txBody>
      </p:sp>
    </p:spTree>
    <p:extLst>
      <p:ext uri="{BB962C8B-B14F-4D97-AF65-F5344CB8AC3E}">
        <p14:creationId xmlns:p14="http://schemas.microsoft.com/office/powerpoint/2010/main" val="364711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8A6E248-CDD4-4B26-AE8F-5A6F8D967AD5}"/>
              </a:ext>
            </a:extLst>
          </p:cNvPr>
          <p:cNvSpPr>
            <a:spLocks noGrp="1"/>
          </p:cNvSpPr>
          <p:nvPr>
            <p:ph type="title"/>
          </p:nvPr>
        </p:nvSpPr>
        <p:spPr>
          <a:xfrm>
            <a:off x="807559" y="938022"/>
            <a:ext cx="6647905" cy="1188720"/>
          </a:xfrm>
        </p:spPr>
        <p:txBody>
          <a:bodyPr>
            <a:normAutofit/>
          </a:bodyPr>
          <a:lstStyle/>
          <a:p>
            <a:r>
              <a:rPr lang="en-US">
                <a:solidFill>
                  <a:srgbClr val="FFFFFF"/>
                </a:solidFill>
              </a:rPr>
              <a:t>Objectives</a:t>
            </a:r>
          </a:p>
        </p:txBody>
      </p:sp>
      <p:sp>
        <p:nvSpPr>
          <p:cNvPr id="25" name="Rectangle 24">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1A1C83D-B16E-4A5C-83C7-1B3E352485BA}"/>
              </a:ext>
            </a:extLst>
          </p:cNvPr>
          <p:cNvSpPr>
            <a:spLocks noGrp="1"/>
          </p:cNvSpPr>
          <p:nvPr>
            <p:ph idx="1"/>
          </p:nvPr>
        </p:nvSpPr>
        <p:spPr>
          <a:xfrm>
            <a:off x="807559" y="2340864"/>
            <a:ext cx="6690843" cy="3793237"/>
          </a:xfrm>
        </p:spPr>
        <p:txBody>
          <a:bodyPr>
            <a:normAutofit/>
          </a:bodyPr>
          <a:lstStyle/>
          <a:p>
            <a:pPr marL="0" indent="0">
              <a:buNone/>
            </a:pPr>
            <a:r>
              <a:rPr lang="en-US" dirty="0">
                <a:solidFill>
                  <a:srgbClr val="FFFFFF"/>
                </a:solidFill>
                <a:ea typeface="+mn-lt"/>
                <a:cs typeface="+mn-lt"/>
              </a:rPr>
              <a:t>The objective of the project is:</a:t>
            </a:r>
            <a:endParaRPr lang="en-US" dirty="0">
              <a:solidFill>
                <a:srgbClr val="FFFFFF"/>
              </a:solidFill>
            </a:endParaRPr>
          </a:p>
          <a:p>
            <a:pPr marL="305435" indent="-305435"/>
            <a:r>
              <a:rPr lang="en-US" dirty="0">
                <a:ea typeface="+mn-lt"/>
                <a:cs typeface="+mn-lt"/>
              </a:rPr>
              <a:t>To extract twitter data and tracking website data about Corona Virus using Twitter APIs and various other python libraries.</a:t>
            </a:r>
          </a:p>
          <a:p>
            <a:pPr marL="305435" indent="-305435"/>
            <a:r>
              <a:rPr lang="en-US" dirty="0">
                <a:ea typeface="+mn-lt"/>
                <a:cs typeface="+mn-lt"/>
              </a:rPr>
              <a:t>To utilize Machine Learning algorithms to perform sentiment analysis and situation analysis of the scraped data.</a:t>
            </a:r>
          </a:p>
          <a:p>
            <a:pPr marL="305435" indent="-305435"/>
            <a:r>
              <a:rPr lang="en-US" dirty="0">
                <a:ea typeface="+mn-lt"/>
                <a:cs typeface="+mn-lt"/>
              </a:rPr>
              <a:t>To visualize the twitter data and tracking website data to gain insights about the latest COVID-19 situation.</a:t>
            </a:r>
            <a:endParaRPr lang="en-US" dirty="0">
              <a:solidFill>
                <a:srgbClr val="FFFFFF"/>
              </a:solidFill>
            </a:endParaRPr>
          </a:p>
          <a:p>
            <a:pPr marL="305435" indent="-305435"/>
            <a:endParaRPr lang="en-US" dirty="0">
              <a:solidFill>
                <a:srgbClr val="FFFFFF"/>
              </a:solidFill>
            </a:endParaRPr>
          </a:p>
        </p:txBody>
      </p:sp>
      <p:pic>
        <p:nvPicPr>
          <p:cNvPr id="7" name="Graphic 6" descr="Report Add">
            <a:extLst>
              <a:ext uri="{FF2B5EF4-FFF2-40B4-BE49-F238E27FC236}">
                <a16:creationId xmlns:a16="http://schemas.microsoft.com/office/drawing/2014/main" id="{A2A6ED6F-49BE-4F33-8A6B-5C0B023C4D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6761" y="2049354"/>
            <a:ext cx="3053422" cy="3053422"/>
          </a:xfrm>
          <a:prstGeom prst="rect">
            <a:avLst/>
          </a:prstGeom>
        </p:spPr>
      </p:pic>
    </p:spTree>
    <p:extLst>
      <p:ext uri="{BB962C8B-B14F-4D97-AF65-F5344CB8AC3E}">
        <p14:creationId xmlns:p14="http://schemas.microsoft.com/office/powerpoint/2010/main" val="228819801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C41E524-4DA6-4984-90B2-D277C504406A}"/>
              </a:ext>
            </a:extLst>
          </p:cNvPr>
          <p:cNvSpPr>
            <a:spLocks noGrp="1"/>
          </p:cNvSpPr>
          <p:nvPr>
            <p:ph type="title"/>
          </p:nvPr>
        </p:nvSpPr>
        <p:spPr>
          <a:xfrm>
            <a:off x="4602822" y="938022"/>
            <a:ext cx="6658013" cy="1188720"/>
          </a:xfrm>
        </p:spPr>
        <p:txBody>
          <a:bodyPr>
            <a:normAutofit/>
          </a:bodyPr>
          <a:lstStyle/>
          <a:p>
            <a:r>
              <a:rPr lang="en-US">
                <a:solidFill>
                  <a:srgbClr val="FFFFFF"/>
                </a:solidFill>
              </a:rPr>
              <a:t>Introduction</a:t>
            </a:r>
          </a:p>
        </p:txBody>
      </p:sp>
      <p:sp>
        <p:nvSpPr>
          <p:cNvPr id="27" name="Rectangle 26">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Target Audience">
            <a:extLst>
              <a:ext uri="{FF2B5EF4-FFF2-40B4-BE49-F238E27FC236}">
                <a16:creationId xmlns:a16="http://schemas.microsoft.com/office/drawing/2014/main" id="{9A52675E-6E46-4F64-945D-D3E1EEF52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
        <p:nvSpPr>
          <p:cNvPr id="3" name="Content Placeholder 2">
            <a:extLst>
              <a:ext uri="{FF2B5EF4-FFF2-40B4-BE49-F238E27FC236}">
                <a16:creationId xmlns:a16="http://schemas.microsoft.com/office/drawing/2014/main" id="{296D7B0E-A89D-4F98-B10F-C6710AB09A52}"/>
              </a:ext>
            </a:extLst>
          </p:cNvPr>
          <p:cNvSpPr>
            <a:spLocks noGrp="1"/>
          </p:cNvSpPr>
          <p:nvPr>
            <p:ph idx="1"/>
          </p:nvPr>
        </p:nvSpPr>
        <p:spPr>
          <a:xfrm>
            <a:off x="4602822" y="2340864"/>
            <a:ext cx="6658013" cy="3793237"/>
          </a:xfrm>
        </p:spPr>
        <p:txBody>
          <a:bodyPr>
            <a:normAutofit/>
          </a:bodyPr>
          <a:lstStyle/>
          <a:p>
            <a:pPr marL="305435" indent="-305435">
              <a:lnSpc>
                <a:spcPct val="90000"/>
              </a:lnSpc>
            </a:pPr>
            <a:r>
              <a:rPr lang="en-US" dirty="0">
                <a:solidFill>
                  <a:srgbClr val="FFFFFF"/>
                </a:solidFill>
              </a:rPr>
              <a:t>Accessing historical data from feeds on social media can be very helpful in performing study of emotions and interpreting consumer behavior against a specific case, product or comment. </a:t>
            </a:r>
          </a:p>
          <a:p>
            <a:pPr marL="305435" indent="-305435">
              <a:lnSpc>
                <a:spcPct val="90000"/>
              </a:lnSpc>
            </a:pPr>
            <a:r>
              <a:rPr lang="en-US" dirty="0">
                <a:solidFill>
                  <a:srgbClr val="FFFFFF"/>
                </a:solidFill>
                <a:ea typeface="+mn-lt"/>
                <a:cs typeface="+mn-lt"/>
              </a:rPr>
              <a:t>In late 2019, coronavirus had been reported across China and by 2020 in many other countries around the globe. </a:t>
            </a:r>
          </a:p>
          <a:p>
            <a:pPr marL="305435" indent="-305435">
              <a:lnSpc>
                <a:spcPct val="90000"/>
              </a:lnSpc>
            </a:pPr>
            <a:r>
              <a:rPr lang="en-US" dirty="0">
                <a:solidFill>
                  <a:srgbClr val="FFFFFF"/>
                </a:solidFill>
                <a:ea typeface="+mn-lt"/>
                <a:cs typeface="+mn-lt"/>
              </a:rPr>
              <a:t>People around the world are worried about the spread of corona virus and are expressing their thoughts on social media. Some of the commonly observed emotions of the people are fear, anger, sadness, hope, etc. I will be exploring these reactions using sentiment analysis techniques.</a:t>
            </a:r>
          </a:p>
          <a:p>
            <a:pPr marL="305435" indent="-305435">
              <a:lnSpc>
                <a:spcPct val="90000"/>
              </a:lnSpc>
            </a:pPr>
            <a:r>
              <a:rPr lang="en-US" dirty="0">
                <a:solidFill>
                  <a:srgbClr val="FFFFFF"/>
                </a:solidFill>
              </a:rPr>
              <a:t>To effectively combat the covid-19 situation, it is important to</a:t>
            </a:r>
            <a:r>
              <a:rPr lang="en-US" dirty="0">
                <a:solidFill>
                  <a:srgbClr val="FFFFFF"/>
                </a:solidFill>
                <a:ea typeface="+mn-lt"/>
                <a:cs typeface="+mn-lt"/>
              </a:rPr>
              <a:t> conduct a situation analysis and identify the impact of corona pandemic. </a:t>
            </a:r>
            <a:endParaRPr lang="en-US" dirty="0">
              <a:solidFill>
                <a:srgbClr val="FFFFFF"/>
              </a:solidFill>
            </a:endParaRPr>
          </a:p>
          <a:p>
            <a:pPr marL="305435" indent="-305435">
              <a:lnSpc>
                <a:spcPct val="90000"/>
              </a:lnSpc>
            </a:pPr>
            <a:endParaRPr lang="en-US" dirty="0">
              <a:solidFill>
                <a:srgbClr val="FFFFFF"/>
              </a:solidFill>
            </a:endParaRPr>
          </a:p>
        </p:txBody>
      </p:sp>
    </p:spTree>
    <p:extLst>
      <p:ext uri="{BB962C8B-B14F-4D97-AF65-F5344CB8AC3E}">
        <p14:creationId xmlns:p14="http://schemas.microsoft.com/office/powerpoint/2010/main" val="24842270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799C12-561F-44D8-A9FB-766339C7F0B4}"/>
              </a:ext>
            </a:extLst>
          </p:cNvPr>
          <p:cNvSpPr>
            <a:spLocks noGrp="1"/>
          </p:cNvSpPr>
          <p:nvPr>
            <p:ph type="title"/>
          </p:nvPr>
        </p:nvSpPr>
        <p:spPr>
          <a:xfrm>
            <a:off x="766274" y="767030"/>
            <a:ext cx="7271809" cy="628004"/>
          </a:xfrm>
        </p:spPr>
        <p:txBody>
          <a:bodyPr>
            <a:normAutofit/>
          </a:bodyPr>
          <a:lstStyle/>
          <a:p>
            <a:r>
              <a:rPr lang="en-US" dirty="0">
                <a:solidFill>
                  <a:srgbClr val="FFFFFF"/>
                </a:solidFill>
              </a:rPr>
              <a:t>Sentiment analysis : TWITTER DATA</a:t>
            </a:r>
            <a:endParaRPr lang="en-US" dirty="0"/>
          </a:p>
        </p:txBody>
      </p:sp>
      <p:sp>
        <p:nvSpPr>
          <p:cNvPr id="13" name="Rectangle 12">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34A9730-47EE-4C65-A7B5-E8578B162711}"/>
              </a:ext>
            </a:extLst>
          </p:cNvPr>
          <p:cNvSpPr>
            <a:spLocks noGrp="1"/>
          </p:cNvSpPr>
          <p:nvPr>
            <p:ph idx="1"/>
          </p:nvPr>
        </p:nvSpPr>
        <p:spPr>
          <a:xfrm>
            <a:off x="804432" y="2035318"/>
            <a:ext cx="6690843" cy="3793237"/>
          </a:xfrm>
        </p:spPr>
        <p:txBody>
          <a:bodyPr>
            <a:normAutofit/>
          </a:bodyPr>
          <a:lstStyle/>
          <a:p>
            <a:pPr marL="305435" indent="-305435"/>
            <a:r>
              <a:rPr lang="en-US" dirty="0"/>
              <a:t>The major contributor to our analysis was the data from </a:t>
            </a:r>
            <a:r>
              <a:rPr lang="en-US" b="1" dirty="0"/>
              <a:t>Twitter</a:t>
            </a:r>
            <a:r>
              <a:rPr lang="en-US" dirty="0"/>
              <a:t>. To extract data from Twitter, it is required by the user to create an API through the twitter developer platform. Post this I have  implemented the code to extract the data at two different levels. </a:t>
            </a:r>
          </a:p>
          <a:p>
            <a:pPr marL="629920" lvl="1" indent="-305435"/>
            <a:r>
              <a:rPr lang="en-US" dirty="0">
                <a:solidFill>
                  <a:srgbClr val="FFFFFF"/>
                </a:solidFill>
              </a:rPr>
              <a:t>Keyword level</a:t>
            </a:r>
          </a:p>
          <a:p>
            <a:pPr marL="629920" lvl="1" indent="-305435"/>
            <a:r>
              <a:rPr lang="en-US" dirty="0">
                <a:solidFill>
                  <a:srgbClr val="FFFFFF"/>
                </a:solidFill>
              </a:rPr>
              <a:t>Account handle level</a:t>
            </a:r>
          </a:p>
        </p:txBody>
      </p:sp>
      <p:pic>
        <p:nvPicPr>
          <p:cNvPr id="4" name="Picture 3">
            <a:extLst>
              <a:ext uri="{FF2B5EF4-FFF2-40B4-BE49-F238E27FC236}">
                <a16:creationId xmlns:a16="http://schemas.microsoft.com/office/drawing/2014/main" id="{3619CE15-3D3D-B34E-8E4D-8861A539C4B1}"/>
              </a:ext>
            </a:extLst>
          </p:cNvPr>
          <p:cNvPicPr>
            <a:picLocks noChangeAspect="1"/>
          </p:cNvPicPr>
          <p:nvPr/>
        </p:nvPicPr>
        <p:blipFill>
          <a:blip r:embed="rId2"/>
          <a:stretch>
            <a:fillRect/>
          </a:stretch>
        </p:blipFill>
        <p:spPr>
          <a:xfrm>
            <a:off x="8202276" y="1728789"/>
            <a:ext cx="3659332" cy="3614736"/>
          </a:xfrm>
          <a:prstGeom prst="rect">
            <a:avLst/>
          </a:prstGeom>
        </p:spPr>
      </p:pic>
      <p:sp>
        <p:nvSpPr>
          <p:cNvPr id="5" name="TextBox 4">
            <a:extLst>
              <a:ext uri="{FF2B5EF4-FFF2-40B4-BE49-F238E27FC236}">
                <a16:creationId xmlns:a16="http://schemas.microsoft.com/office/drawing/2014/main" id="{3BCF89AF-75A1-4014-B9E3-116AF4AAD29C}"/>
              </a:ext>
            </a:extLst>
          </p:cNvPr>
          <p:cNvSpPr txBox="1"/>
          <p:nvPr/>
        </p:nvSpPr>
        <p:spPr>
          <a:xfrm>
            <a:off x="2438400" y="1662023"/>
            <a:ext cx="36633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cap="all">
                <a:ea typeface="+mn-lt"/>
                <a:cs typeface="+mn-lt"/>
              </a:rPr>
              <a:t>DATA</a:t>
            </a:r>
            <a:r>
              <a:rPr lang="en-US" cap="all">
                <a:ea typeface="+mn-lt"/>
                <a:cs typeface="+mn-lt"/>
              </a:rPr>
              <a:t> </a:t>
            </a:r>
            <a:r>
              <a:rPr lang="en-US" sz="2800" cap="all">
                <a:ea typeface="+mn-lt"/>
                <a:cs typeface="+mn-lt"/>
              </a:rPr>
              <a:t>EXTRACTION</a:t>
            </a:r>
            <a:endParaRPr lang="en-US" sz="2800"/>
          </a:p>
        </p:txBody>
      </p:sp>
    </p:spTree>
    <p:extLst>
      <p:ext uri="{BB962C8B-B14F-4D97-AF65-F5344CB8AC3E}">
        <p14:creationId xmlns:p14="http://schemas.microsoft.com/office/powerpoint/2010/main" val="41568231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E869-26DC-4FB2-B49D-B18906933EF3}"/>
              </a:ext>
            </a:extLst>
          </p:cNvPr>
          <p:cNvSpPr>
            <a:spLocks noGrp="1"/>
          </p:cNvSpPr>
          <p:nvPr>
            <p:ph type="title"/>
          </p:nvPr>
        </p:nvSpPr>
        <p:spPr>
          <a:xfrm>
            <a:off x="581192" y="702156"/>
            <a:ext cx="11029616" cy="707457"/>
          </a:xfrm>
        </p:spPr>
        <p:txBody>
          <a:bodyPr/>
          <a:lstStyle/>
          <a:p>
            <a:r>
              <a:rPr lang="en-US"/>
              <a:t>DATA PREPARATION</a:t>
            </a:r>
          </a:p>
        </p:txBody>
      </p:sp>
      <p:graphicFrame>
        <p:nvGraphicFramePr>
          <p:cNvPr id="4" name="Diagram 3">
            <a:extLst>
              <a:ext uri="{FF2B5EF4-FFF2-40B4-BE49-F238E27FC236}">
                <a16:creationId xmlns:a16="http://schemas.microsoft.com/office/drawing/2014/main" id="{21C0752C-FFFA-9743-AE20-964626FCE752}"/>
              </a:ext>
            </a:extLst>
          </p:cNvPr>
          <p:cNvGraphicFramePr/>
          <p:nvPr>
            <p:extLst>
              <p:ext uri="{D42A27DB-BD31-4B8C-83A1-F6EECF244321}">
                <p14:modId xmlns:p14="http://schemas.microsoft.com/office/powerpoint/2010/main" val="2653456685"/>
              </p:ext>
            </p:extLst>
          </p:nvPr>
        </p:nvGraphicFramePr>
        <p:xfrm>
          <a:off x="2093662" y="1802528"/>
          <a:ext cx="7793288" cy="4353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246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54B162D-1BD7-41E0-844F-F94AE2CE2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1264404B-1C0F-4383-8FC3-A3E3264AA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619F5C88-C232-4D01-8DB1-8A0C673DD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2">
            <a:extLst>
              <a:ext uri="{FF2B5EF4-FFF2-40B4-BE49-F238E27FC236}">
                <a16:creationId xmlns:a16="http://schemas.microsoft.com/office/drawing/2014/main" id="{64AD19DC-C052-054B-B956-ABCD67F958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76984" y="599724"/>
            <a:ext cx="8631238" cy="5200321"/>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4991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54B162D-1BD7-41E0-844F-F94AE2CE2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1264404B-1C0F-4383-8FC3-A3E3264AA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19F5C88-C232-4D01-8DB1-8A0C673DD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2" descr="A screenshot of a cell phone&#10;&#10;Description generated with very high confidence">
            <a:extLst>
              <a:ext uri="{FF2B5EF4-FFF2-40B4-BE49-F238E27FC236}">
                <a16:creationId xmlns:a16="http://schemas.microsoft.com/office/drawing/2014/main" id="{BAE90191-EAA9-4596-B394-037B80EC138E}"/>
              </a:ext>
            </a:extLst>
          </p:cNvPr>
          <p:cNvPicPr>
            <a:picLocks noChangeAspect="1"/>
          </p:cNvPicPr>
          <p:nvPr/>
        </p:nvPicPr>
        <p:blipFill>
          <a:blip r:embed="rId2"/>
          <a:stretch>
            <a:fillRect/>
          </a:stretch>
        </p:blipFill>
        <p:spPr>
          <a:xfrm>
            <a:off x="969135" y="599724"/>
            <a:ext cx="10246937" cy="5200321"/>
          </a:xfrm>
          <a:prstGeom prst="rect">
            <a:avLst/>
          </a:prstGeom>
        </p:spPr>
      </p:pic>
      <p:sp>
        <p:nvSpPr>
          <p:cNvPr id="15" name="Rectangle 14">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5771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54B162D-1BD7-41E0-844F-F94AE2CE2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1264404B-1C0F-4383-8FC3-A3E3264AA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619F5C88-C232-4D01-8DB1-8A0C673DD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3074" name="Picture 2">
            <a:extLst>
              <a:ext uri="{FF2B5EF4-FFF2-40B4-BE49-F238E27FC236}">
                <a16:creationId xmlns:a16="http://schemas.microsoft.com/office/drawing/2014/main" id="{0CBEFE01-0F70-6E4B-A700-820DFACC1B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45" t="8847" r="16815"/>
          <a:stretch/>
        </p:blipFill>
        <p:spPr bwMode="auto">
          <a:xfrm>
            <a:off x="4257673" y="636765"/>
            <a:ext cx="6472239" cy="5086529"/>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8FB1F452-387B-7849-98D7-2FBC8EF68B4A}"/>
              </a:ext>
            </a:extLst>
          </p:cNvPr>
          <p:cNvSpPr txBox="1"/>
          <p:nvPr/>
        </p:nvSpPr>
        <p:spPr>
          <a:xfrm>
            <a:off x="714375" y="2889770"/>
            <a:ext cx="2828925" cy="1569660"/>
          </a:xfrm>
          <a:prstGeom prst="rect">
            <a:avLst/>
          </a:prstGeom>
          <a:noFill/>
        </p:spPr>
        <p:txBody>
          <a:bodyPr wrap="square" rtlCol="0" anchor="t">
            <a:spAutoFit/>
          </a:bodyPr>
          <a:lstStyle/>
          <a:p>
            <a:pPr marL="285750" indent="-285750">
              <a:buFont typeface="Arial" panose="020B0604020202020204" pitchFamily="34" charset="0"/>
              <a:buChar char="•"/>
            </a:pPr>
            <a:r>
              <a:rPr lang="en-US" sz="2400" dirty="0"/>
              <a:t>Intersection of classification and Sentiment of tweets</a:t>
            </a:r>
          </a:p>
        </p:txBody>
      </p:sp>
    </p:spTree>
    <p:extLst>
      <p:ext uri="{BB962C8B-B14F-4D97-AF65-F5344CB8AC3E}">
        <p14:creationId xmlns:p14="http://schemas.microsoft.com/office/powerpoint/2010/main" val="3798932561"/>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413524"/>
      </a:dk2>
      <a:lt2>
        <a:srgbClr val="E2E5E8"/>
      </a:lt2>
      <a:accent1>
        <a:srgbClr val="B79D7A"/>
      </a:accent1>
      <a:accent2>
        <a:srgbClr val="C3988F"/>
      </a:accent2>
      <a:accent3>
        <a:srgbClr val="A3A37B"/>
      </a:accent3>
      <a:accent4>
        <a:srgbClr val="7CA8B8"/>
      </a:accent4>
      <a:accent5>
        <a:srgbClr val="91A1C4"/>
      </a:accent5>
      <a:accent6>
        <a:srgbClr val="857FBA"/>
      </a:accent6>
      <a:hlink>
        <a:srgbClr val="6582AC"/>
      </a:hlink>
      <a:folHlink>
        <a:srgbClr val="82828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TotalTime>
  <Words>693</Words>
  <Application>Microsoft Office PowerPoint</Application>
  <PresentationFormat>Widescreen</PresentationFormat>
  <Paragraphs>80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Wingdings 2</vt:lpstr>
      <vt:lpstr>DividendVTI</vt:lpstr>
      <vt:lpstr>SENTIMENT AND SITUATION ANALYSIS OF COVID-19</vt:lpstr>
      <vt:lpstr>Outline</vt:lpstr>
      <vt:lpstr>Objectives</vt:lpstr>
      <vt:lpstr>Introduction</vt:lpstr>
      <vt:lpstr>Sentiment analysis : TWITTER DATA</vt:lpstr>
      <vt:lpstr>DATA PREPARATION</vt:lpstr>
      <vt:lpstr>PowerPoint Presentation</vt:lpstr>
      <vt:lpstr>PowerPoint Presentation</vt:lpstr>
      <vt:lpstr>PowerPoint Presentation</vt:lpstr>
      <vt:lpstr>PowerPoint Presentation</vt:lpstr>
      <vt:lpstr>PowerPoint Presentation</vt:lpstr>
      <vt:lpstr>PowerPoint Presentation</vt:lpstr>
      <vt:lpstr>Situation analysis :  Tracking Data</vt:lpstr>
      <vt:lpstr>DATA PREPARATION</vt:lpstr>
      <vt:lpstr>PowerPoint Presentation</vt:lpstr>
      <vt:lpstr>PowerPoint Presentation</vt:lpstr>
      <vt:lpstr>Limitation and Future scope</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AND SITUATION ANALYSIS OF COVID-19</dc:title>
  <dc:creator>#KHOLA HARSHDEEP#</dc:creator>
  <cp:lastModifiedBy>#VEDAPUDI KUMAR KARTHICK#</cp:lastModifiedBy>
  <cp:revision>184</cp:revision>
  <dcterms:created xsi:type="dcterms:W3CDTF">2020-03-22T12:17:07Z</dcterms:created>
  <dcterms:modified xsi:type="dcterms:W3CDTF">2020-05-27T11:56:28Z</dcterms:modified>
</cp:coreProperties>
</file>