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8" r:id="rId12"/>
    <p:sldId id="299" r:id="rId13"/>
    <p:sldId id="30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E-2F4F-ADB0-9E36E4417EE6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AE-2F4F-ADB0-9E36E4417EE6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AE-2F4F-ADB0-9E36E4417EE6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AE-2F4F-ADB0-9E36E4417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104870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2"/>
          <p:cNvSpPr txBox="1"/>
          <p:nvPr/>
        </p:nvSpPr>
        <p:spPr>
          <a:xfrm>
            <a:off x="2295524" y="3059668"/>
            <a:ext cx="7417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STUDENT NAME : </a:t>
            </a:r>
            <a:r>
              <a:rPr lang="en-IN" b="1" dirty="0" err="1"/>
              <a:t>A.karthick</a:t>
            </a:r>
            <a:endParaRPr lang="en-IN" b="1" dirty="0"/>
          </a:p>
          <a:p>
            <a:pPr algn="l"/>
            <a:r>
              <a:rPr lang="en-IN" b="1" dirty="0"/>
              <a:t>REGISTER</a:t>
            </a:r>
            <a:r>
              <a:rPr lang="en-GB" b="1" dirty="0"/>
              <a:t> NO</a:t>
            </a:r>
            <a:r>
              <a:rPr lang="en-US" b="1" dirty="0"/>
              <a:t>  :</a:t>
            </a:r>
            <a:r>
              <a:rPr lang="en-IN" b="1" dirty="0"/>
              <a:t>122201287</a:t>
            </a:r>
            <a:endParaRPr lang="zh-CN" altLang="en-US" dirty="0"/>
          </a:p>
          <a:p>
            <a:pPr algn="l"/>
            <a:r>
              <a:rPr lang="en-GB" b="1" dirty="0"/>
              <a:t>DEPARTMENT: 3</a:t>
            </a:r>
            <a:r>
              <a:rPr lang="en-GB" b="1" baseline="30000" dirty="0"/>
              <a:t>rd</a:t>
            </a:r>
            <a:r>
              <a:rPr lang="en-GB" b="1" dirty="0"/>
              <a:t> year B.COM </a:t>
            </a:r>
            <a:r>
              <a:rPr lang="en-IN" b="1" dirty="0"/>
              <a:t>(CS)</a:t>
            </a:r>
            <a:r>
              <a:rPr lang="en-GB" b="1" dirty="0"/>
              <a:t> </a:t>
            </a:r>
          </a:p>
          <a:p>
            <a:pPr algn="l"/>
            <a:r>
              <a:rPr lang="en-GB" b="1" dirty="0"/>
              <a:t>COLLEGE:AGURCUAND MANMULL JAIN COLLEGE </a:t>
            </a:r>
          </a:p>
          <a:p>
            <a:pPr algn="l"/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TextBox 1"/>
          <p:cNvSpPr txBox="1"/>
          <p:nvPr/>
        </p:nvSpPr>
        <p:spPr>
          <a:xfrm rot="10800000" flipV="1">
            <a:off x="587553" y="1160157"/>
            <a:ext cx="8765996" cy="409194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8679" name="TextBox 2"/>
          <p:cNvSpPr txBox="1"/>
          <p:nvPr/>
        </p:nvSpPr>
        <p:spPr>
          <a:xfrm>
            <a:off x="8987480" y="10150343"/>
            <a:ext cx="2518338" cy="358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endParaRPr lang="en-US"/>
          </a:p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3733800"/>
          </a:xfrm>
          <a:solidFill>
            <a:schemeClr val="tx2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graph using the pivot table in that you have trend line show which </a:t>
            </a:r>
          </a:p>
          <a:p>
            <a:r>
              <a:rPr lang="en-US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to find performance of employees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TextBox 7"/>
          <p:cNvSpPr txBox="1"/>
          <p:nvPr/>
        </p:nvSpPr>
        <p:spPr>
          <a:xfrm>
            <a:off x="755332" y="1297289"/>
            <a:ext cx="8598218" cy="358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4194304" name="Chart 11"/>
          <p:cNvGraphicFramePr>
            <a:graphicFrameLocks/>
          </p:cNvGraphicFramePr>
          <p:nvPr/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4" name="TextBox 2"/>
          <p:cNvSpPr txBox="1"/>
          <p:nvPr/>
        </p:nvSpPr>
        <p:spPr>
          <a:xfrm rot="10800000" flipV="1">
            <a:off x="1007604" y="2413306"/>
            <a:ext cx="7342909" cy="89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856462" y="1921966"/>
            <a:ext cx="7166579" cy="471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6" name="TextBox 2"/>
          <p:cNvSpPr txBox="1"/>
          <p:nvPr/>
        </p:nvSpPr>
        <p:spPr>
          <a:xfrm flipH="1">
            <a:off x="409338" y="1206609"/>
            <a:ext cx="7613703" cy="329184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2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vizhilarasan ravi</cp:lastModifiedBy>
  <cp:revision>1</cp:revision>
  <dcterms:created xsi:type="dcterms:W3CDTF">2024-03-29T04:07:22Z</dcterms:created>
  <dcterms:modified xsi:type="dcterms:W3CDTF">2024-09-16T06:29:55Z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