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9" r:id="rId14"/>
    <p:sldId id="270" r:id="rId15"/>
    <p:sldId id="271" r:id="rId16"/>
    <p:sldId id="272" r:id="rId17"/>
    <p:sldId id="268" r:id="rId18"/>
    <p:sldId id="273" r:id="rId19"/>
    <p:sldId id="274" r:id="rId20"/>
    <p:sldId id="276" r:id="rId21"/>
    <p:sldId id="277" r:id="rId22"/>
    <p:sldId id="279" r:id="rId23"/>
    <p:sldId id="280" r:id="rId24"/>
    <p:sldId id="278" r:id="rId25"/>
    <p:sldId id="281" r:id="rId26"/>
    <p:sldId id="282" r:id="rId27"/>
    <p:sldId id="283" r:id="rId28"/>
    <p:sldId id="284" r:id="rId29"/>
    <p:sldId id="287" r:id="rId30"/>
    <p:sldId id="285" r:id="rId31"/>
    <p:sldId id="286" r:id="rId32"/>
    <p:sldId id="288" r:id="rId33"/>
    <p:sldId id="289" r:id="rId34"/>
    <p:sldId id="290" r:id="rId35"/>
    <p:sldId id="291" r:id="rId36"/>
    <p:sldId id="292" r:id="rId37"/>
    <p:sldId id="293" r:id="rId38"/>
    <p:sldId id="294" r:id="rId39"/>
    <p:sldId id="295" r:id="rId40"/>
    <p:sldId id="296" r:id="rId41"/>
    <p:sldId id="301" r:id="rId42"/>
    <p:sldId id="297" r:id="rId43"/>
    <p:sldId id="298" r:id="rId44"/>
    <p:sldId id="300" r:id="rId45"/>
    <p:sldId id="299" r:id="rId46"/>
    <p:sldId id="302" r:id="rId47"/>
    <p:sldId id="303" r:id="rId48"/>
    <p:sldId id="304" r:id="rId49"/>
    <p:sldId id="305" r:id="rId50"/>
    <p:sldId id="30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4" autoAdjust="0"/>
    <p:restoredTop sz="94660"/>
  </p:normalViewPr>
  <p:slideViewPr>
    <p:cSldViewPr snapToGrid="0">
      <p:cViewPr varScale="1">
        <p:scale>
          <a:sx n="110" d="100"/>
          <a:sy n="110"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12:15:14.917"/>
    </inkml:context>
    <inkml:brush xml:id="br0">
      <inkml:brushProperty name="width" value="0.05292" units="cm"/>
      <inkml:brushProperty name="height" value="0.05292" units="cm"/>
      <inkml:brushProperty name="color" value="#FF0000"/>
    </inkml:brush>
  </inkml:definitions>
  <inkml:trace contextRef="#ctx0" brushRef="#br0">5160 17116 24575,'37'0'0,"5"0"0,5 0 0,-12 0 0,2 0 0,4 0-1896,0 0 0,7 0 0,1 0 0,-1 0 0,-5 0 1896,1-1 0,-4 0 0,11 0 0,-14-1 0,7 1 0,7-1 0,3 0 0,4-1 0,2 1 0,0-1 0,-1 0 0,-3 0 0,-3 0 0,-6 1 0,-6-1-772,14-2 1,-11 1-1,0-1 1,10 0 771,-15 3 0,6-1 0,4 0 0,4 0 0,3 0 0,0 0 0,0 1 0,-1-1 0,-2-1 0,-4 1 0,-4 0 0,-6 0 0,17-3 0,-8-1 0,-4 1 0,-1 1 347,7 1 1,-2 2-1,-2-1-347,-4-2 0,-1-1 0,-13 3 0,-16 3 0,-8 0 0</inkml:trace>
  <inkml:trace contextRef="#ctx0" brushRef="#br0" timeOffset="675">7205 16776 24575,'52'12'0,"0"0"0,0 0 0,0 0 0,-9-3 0,-1 1 0,1-1 0,2 1 0,2 1 0,-1 0 0,3 1 0,1 0 0,2 1 0,-1 0 0,-1 0 0,-2 0-1622,0 0 0,0 1 0,-1-1 0,-1 1 0,-3-1 0,-3 0 1622,3 1 0,-4 0 0,-2 0 0,-3 0 1159,19 11 1,-14-2-1160,-27-5 1553,-10-1-1553,-30 25 0,7-23 0,-4-1 0,-6 10 0,-7 0 0,-4-6 0,-8 1 0,-1-2 0,7-3 0,4 0 0,-1-1-645,-2 0 1,-9 2 0,-4 1 0,5-2 0,9-5 644,7-4 0,1-1 0,-9 3 0,-4 3 0,5-3 1941,11-3 1,3-1-1942,-17 4 225,16-2-225,9-6 0,15-1 0,0-2 0</inkml:trace>
  <inkml:trace contextRef="#ctx0" brushRef="#br0" timeOffset="2529">5458 15861 24575,'15'-2'0,"2"0"0,2 2 0,8 1 0,2 1 0,6-2-1411,8 2 1,4-1 1410,-13-1 0,1 0 0,4 2 0,4-1 0,-4 0 0,-5 0 0,1-1 0,6 1 0,8 1 0,-1-1 0,-8-1 0,-11 0 0,0 0 0,15 0 0,7 0 0,-9 0 667,8 0-667,-19 0 0,-1 0 0,16 3 0,5-2 0,-5 4 0,-12-4 0,-6 4 0,-12-5 0,4 2 0,-1 1 2154,6-2-2154,1 1 0,-6-2 0,13 0 0,-11 0 0,-3 2 0,-4-1 0,-7 1 0,5-2 0,-6 0 0,4 0 0,-2 0 0,3 0 0,-5 0 0,3 0 0,-3 0 0,1 0 0,-1 0 0,-4 0 0,-1 0 0</inkml:trace>
  <inkml:trace contextRef="#ctx0" brushRef="#br0" timeOffset="3475">6636 15468 24575,'30'9'0,"6"3"0,-7-2 0,2 2 0,-2-1 0,1 0-686,3 2 1,-1 1 685,7 3 0,3-1 0,-10 0 0,-5-2 0,0 1 0,8 2 446,5 9-446,-30-21 227,-2 2-227,-2-2 0,-3 0 0,5 1 698,-6-1-698,8 4 0,-7-4 0,2 2 0,-5 0 0,-5-2 0,-3 7 0,-5-3 0,-1 4 0,-6 1 0,-6 3 0,-9 6 0,-5 4 0,2 0 0,6-6 0,1-1 0,0 2 0,-5 2 0,-2 2 0,0 0 0,3-4 0,-2 1 0,2-1 0,5-4-1099,7-4 1,-1 0 1098,-17 12 0,-8 5 0,10-7 0,10-6 0,-4 4 0,16-11 0,5-3 0,4-1 0,3-4 0,3-1 0</inkml:trace>
  <inkml:trace contextRef="#ctx0" brushRef="#br0" timeOffset="6900">18899 16259 24575,'12'-2'0,"7"1"0,3-1 0,4 2 0,5-2 0,4 1 0,15-2 0,-16 1 0,3 0 0,10 0 0,5 0-1021,-14 0 0,3-1 1,1 1-1,-2 0 1021,0 0 0,-1 1 0,1-1 0,10-1 0,3 0 0,-6 1-1281,-3 1 1,-1 1 1280,-1-3 0,3 0 0,-4 1-921,-3 1 1,0 0 920,5 0 0,5-1 0,-6 1 0,-12-1 0,2 0 0,7 1 0,9 0 0,2 0 0,-6-1 0,8-2 0,-1 0 0,-7 2 0,4 0 0,0 0 0,-7 0 0,1 0 0,-6-1 0,-1 0 0,-2 0-71,2 2 0,1 1 71,8-3 0,1 0 0,-6 1 0,3 0 0,6 0 0,6-1 0,-5 1 0,-7 0 0,-1 0 0,9-1 0,0 0 0,-5 1 0,-4 0 0,-2-1 0,4 2 0,5-1 0,-9 0 0,2 1 386,-4 0 1,2 1 0,-1 0-387,6-2 0,0 0 0,-4 1 0,1 0 0,-5 0 1731,8 0-1731,-8-2 0,-1 1 0,13 1 2009,-16-2-2009,15 0 200,-23 3-200,8-1 0,3-1 0,14-1 0,-7 2 0,0 1 0,5-3 0,1 0 0,-12 2 0,12-2 0,3-1 0,-22 2 0,1 0 0,8 0 0,5 1 0,-6-1 862,11-4-862,-5 5 0,1 1 0,7-6 0,-14 5 0,0 1 0,12-6 0,-10 4 0,1 0 0,-11 0 0,3 0 0,11-1 0,11-1 0,1 0 0,-6 0 0,-11 1 0,-4 0 0,3 0-293,5-1 0,4 0 1,-1 0-1,-6 0 293,-4 0 0,-5 1 0,13-3 252,-10 2-252,-1-2 0,-5 3 0,-10 0 1396,1 3-1396,-6 0 2188,-2-2-2188,0 2 0,2-3 0,2 3 0,6 0 0,10 0 0,5 0 0,-8 0 0,-2 0 0,-14 0 0,9 0 0,-3 0 0,9 0 0,-10 0 0,4 0 0,-12 0 0,-3 0 0,-3 0 0</inkml:trace>
  <inkml:trace contextRef="#ctx0" brushRef="#br0" timeOffset="9296">439 16023 24575,'0'25'0,"2"-3"0,1-9 0,5 3 0,2 3 0,7 3 0,-6-8 0,2-2 0,7 3 0,-9-7 0,15 7 0,5-4 0,-11-7 0,11 4 0,-9-8 0,-12 0 0,9 0 0,-7-2 0,2-4 0,2 0 0,3-4 0,-8 4 0,3-2 0,2-3 0,-4 5 0,9-12 0,-9 9 0,2-8 0,-6 4 0,0-3 0,-3 5 0,0-4 0,-4-9 0,1 4 0,-2-16 0,0 12 0,0 2 0,-3-7 0,-3 8 0,0-4 0,-8-11 0,4 10 0,1-3 0,1 7 0,5 14 0,0 1 0,1 5 0</inkml:trace>
  <inkml:trace contextRef="#ctx0" brushRef="#br0" timeOffset="10203">877 15408 24575,'16'28'0,"3"13"0,1 5 0,0-9 0,0 1-1508,-3 0 0,1 2 0,-1-2 1508,1-1 0,-1-3 0,0 2 0,-3-3 479,6 11-479,-6-15 0,-1 0 0,-2-1 296,1 1 0,-1 0-296,0 3 0,0 2 0,-6-22 2263,-3-4-2263,0-6 792,-2-2-792,-3-25 398,3 4-398,-4-11 0,2 3 0,1 8 0,-2 0 0,1-8 0,1 10 0,1-9 0,3 12 0,10-2 0,-4 6 0,13-7 0,0 2 0,-2 4 0,3 0 0,-14 8 0,5 2 0,-8 1 0,5 2 0,-3 4 0,6 4 0,15 34 0,-12-19 0,8 21 0,-22-23 0,-1 7 0,-2-5 0,-4 3 0,-11 9 0,3-19 0,-14 26 0,1-28 0,-12 14 0,-4-11 0,11-2 0,-12-6 0,24-6 0,-18 2 0,24-5 0,1 7 0,11-6 0,0 3 0,3-4 0</inkml:trace>
  <inkml:trace contextRef="#ctx0" brushRef="#br0" timeOffset="10827">1388 16012 24575,'2'5'0,"9"13"0,-4-5 0,11 12 0,-7-13 0,6 4 0,-4-10 0,11 3 0,-9-7 0,12-17 0,-9-24 0,0 2 0,-7-15 0,-5 24 0,-6 4 0,3 8 0,-5-1 0,-1 5 0,0-2 0,-3 6 0,3 3 0,-2 3 0,3 2 0</inkml:trace>
  <inkml:trace contextRef="#ctx0" brushRef="#br0" timeOffset="11488">1560 15835 24575,'6'19'0,"1"-3"0,-1 11 0,1-6 0,3 2 0,3 2 0,9 7 0,10 8 0,1-9 0,-14-15 0,-1 2 0,-9-13 0,-3-6 0,1-17 0,-1-10 0,5-6 0,2-3 0,5-11 0,-4 17 0,0 2 0,6-2 0,-6 16 0,3-2 0,-1 7 0,-5 2 0,0 3 0,-5 3 0,5 4 0,-5 0 0,22 26 0,-15-13 0,18 22 0,-12-12 0,-8-6 0,9 2 0,-14-7 0,5-11 0,-6 0 0,-3-9 0,-2 2 0</inkml:trace>
  <inkml:trace contextRef="#ctx0" brushRef="#br0" timeOffset="11790">2090 15655 24575,'3'24'0,"3"4"0,3-1 0,6 14 0,-2-7 0,-4-8 0,0 0 0,1 1 0,5 17 0,-6-18 0,3 5 0,0-6 0,-6-10 0,-2-4 0,-8-8 0,3-1 0,-4-2 0</inkml:trace>
  <inkml:trace contextRef="#ctx0" brushRef="#br0" timeOffset="12041">2002 15975 24575,'19'-10'0,"15"-3"0,2-2 0,0 1 0,3-3 0,-21 7 0,12-4 0,-14 4 0,-3 2 0,0-2 0,-3 2 0,-5 3 0,-3 3 0</inkml:trace>
  <inkml:trace contextRef="#ctx0" brushRef="#br0" timeOffset="12450">2282 15834 24575,'5'5'0,"6"9"0,1 1 0,5 7 0,5-5 0,2-3 0,3-4 0,-5-4 0,0-3 0,-5-3 0,-6-2 0,8-7 0,-7-6 0,0-2 0,6-31 0,-11 14 0,2-15 0,-9 18 0,0 11 0,-5 3 0,2 7 0,0 3 0,-1 2 0,4 5 0,-2-2 0,2 4 0</inkml:trace>
  <inkml:trace contextRef="#ctx0" brushRef="#br0" timeOffset="13526">2954 15741 24575,'3'-7'0,"1"-4"0,1-2 0,7-5 0,10-4 0,23-6 0,-8 8 0,10 4 0,-24 15 0,-2 10 0,4 36 0,-17-19 0,-1 1 0,2 8 0,-1 2-644,-7-1 0,-3 0 644,0-8 0,-3-1 0,-1 3 0,-2-1 0,-9 16 0,0-9 0,3-15 0,3-3 0,-2-7 0,0-2 1288,2-4-1288,-2-7 0,-18-25 0,11-1 0,-9-8 0,23 9 0,6 19 0,16-14 0,2 13 0,9-3 0,1 0 0,2 7 0,14-6 0,-21 11 0,2-3 0,0 3 0,4 5 0,-17-1 0,8 4 0,-12-1 0,3-4 0,-5 3 0,-3-15 0,-1 9 0,-2-9 0</inkml:trace>
  <inkml:trace contextRef="#ctx0" brushRef="#br0" timeOffset="14000">3349 15780 24575,'-2'5'0,"0"2"0,-3 11 0,4-3 0,-4 8 0,5 0 0,4-6 0,2 3 0,1-10 0,7-3 0,-8-4 0,6-1 0,-7-2 0,1-4 0,5-15 0,-3 6 0,0-10 0,0-1 0,-7 8 0,4-8 0,-7 9 0,1 7 0,-5-4 0,2 5 0,-4-1 0,4 1 0,-2 5 0,4 0 0,-3 2 0,0 0 0,3 2 0,-3 0 0,5 1 0,-2-1 0</inkml:trace>
  <inkml:trace contextRef="#ctx0" brushRef="#br0" timeOffset="14230">3486 15713 24575,'5'3'0,"2"1"0,-4-3 0,2 1 0</inkml:trace>
  <inkml:trace contextRef="#ctx0" brushRef="#br0" timeOffset="15080">3940 15641 24575,'-5'17'0,"3"-2"0,-1-1 0,3-3 0,0 5 0,0-6 0,0 1 0,5 0 0,8 3 0,15-2 0,-3-2 0,11-10 0,-4-11 0,-1-9 0,-5-1 0,-11-2 0,-9 2 0,-6 0 0,0 2 0,-5 4 0,-3 6 0,1 3 0,-6-4 0,-14 2 0,-3-1 0,-9 3 0,8 3 0,-6 0 0,12 3 0,0-3 0,14 3 0,8 2 0,3 1 0,5 2 0,5 1 0,-4-2 0,0 0 0</inkml:trace>
  <inkml:trace contextRef="#ctx0" brushRef="#br0" timeOffset="15409">4179 15583 24575,'-8'20'0,"0"-1"0,3-1 0,2-1 0,3 2 0,2-10 0,3-5 0,5-3 0,7-5 0,11-6 0,2-6 0,8-10 0,-20 9 0,1-5 0,-2-1 0,-8 1 0,9-9 0,-15 21 0</inkml:trace>
  <inkml:trace contextRef="#ctx0" brushRef="#br0" timeOffset="15668">4360 15473 24575,'-3'45'0,"3"-13"0,0-14 0,5-6 0,-2-4 0,2 5 0,0-1 0,4 6 0,-2-4 0,2 3 0,-1-1 0,8 6 0,-3 2 0,11 8 0,-7-7 0,14 15 0,-18-23 0,4 6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05T08:59:53.771"/>
    </inkml:context>
    <inkml:brush xml:id="br0">
      <inkml:brushProperty name="width" value="0.05292" units="cm"/>
      <inkml:brushProperty name="height" value="0.05292" units="cm"/>
      <inkml:brushProperty name="color" value="#FF0000"/>
    </inkml:brush>
  </inkml:definitions>
  <inkml:trace contextRef="#ctx0" brushRef="#br0">16369 0 0,'0'18'94,"0"35"-94,0-18 15,0 18-15,0 0 16,0 17 0,18 36-16,-1 88 15,1-106 1,-1 159 0,1-17-1,-18-36 1,18 123-1,-18-176-15,17 0 16,-17 247-16,0-211 16,0 176-1,0-18 1,0-159 0,0 177-16,0-177 15,0 89 1,0-71-1,0 88 1,18 106 0,-18-300-16,0 283 15,18-177 1,-18-124 0,17 124-1,1-53 1,-18-35-1,0-18 1,18 71-16,-1-53 16,-17-18-1,18 89 1,-1 70 0,-17-195-1,18 213 1,-18-194-16,0 52 15,0 89 1,18-142 0,-18 54-1,0 105 1,0-158-16,0 87 16,0 89-1,0-176 1,17 88-1,-17-89 1,0 54 0,0 70-16,0-124 15,0 54 1,0-1 0,0-17-1,0-35 1,0 87-1,0-17 1,0-52-16,0 87 16,0-17-1,0-53 1,0 52 0,0 19-1,0-89-15,0 71 16,0-71-1,0 88 1,0 1 0,0-71-1,0 52-15,0-52 16,0 53 0,0 0-1,0-18 1,0-88-1,0 17 1,0 36 0,0-35-1,0 52-15,0-52 16,0 87 0,0-34-1,0 70 1,0-106-1,0 88-15,0 89 16,-17-194 0,17 105-1,0-53 1,0-70 0,0 36-16,0-72 15,0 18 1,0 1-1,0-1 17,0-17-17,0-1 17,0 1-17,0 0-15,0-1 16,0 18-1,0 1 1,0-1-16,0-17 16,0-1-16,0 36 15,0 18 1,17 17 0,-17-53-1,18 53 1,-18-17-1,18-36-15,-18 1 0,17-1 16,-17 18 0,0 53-1,36 105 1,-36-158-16,35 106 31,-35-124-31,0 0 16,0 36-1,0 0 1,18-36 0,-18 18-16,17 0 15,-17-36 1,0 1 0,0 0-1,18-18 235,-1-53-234,1 0-16,-18-18 15,0 1-15,0-19 16,18 19-16,-18-36 16,0-53-1,17-17 1,-17 70 0,0-106-1,0 142 1,0-54-16,0 36 0,0-159 15,0 159 1,-17-176 0,17 69-1,0 37 1,-18 52-16,18-35 16,0 105-1,0-69 1,-18-1-1,18 88 1,0-88 0,0 36-16,0 17 15,0-35 1,-17-18 0,17 71-1,0-89 1,-18 36-1,18 0 1,0 52-16,-17 1 0,17-106 16,-18 35-1,18 0 1,0-52 0,0 122-1,-18-140 1,18 88-16,-17-18 15,-1 35 1,18-70 0,-18 106-1,18-53 1,-35-89 0,35 124-16,-35-88 15,17 18 1,0-124-1,18 106 1,-17-36 0,-1 107-1,18-18-15,-17-71 16,-1 88 0,0-87-1,18-1 1,-17 35-16,17 1 15,0 70 1,0-53 0,0-17-1,0 70 1,0-53 0,0 0-1,-18-35 1,18-35-1,0 105-15,0-35 16,0-70 0,0-53-1,0-1 1,0 107 0,0-124-16,0 123 15,0-369 1,0 369-1,0-88 1,0 107 0,0-54-1,0 35 1,-18 1-16,18 70 16,0-141-1,0 123 1,-17 1-16,17-36 15,-18-18 1,0 54 0,18-54-1,0-52 1,0 105 0,-17-105-16,-1 0 15,18 105 1,-17-70-1,17-18 1,-18 71 0,0-106-1,18 124-15,-17-160 16,-1 1 0,0 0-1,1 123 1,-1-88-1,0-36 1,1 107-16,-1-71 16,0 70-1,18 72 1,0-54 0,-17 18-1,17-1 1,-18 36-16,18-35 15,-17-35 1,-1-36 0,18 53-1,-18-70 1,1-1-16,17 107 16,-18-36-1,18 0 1,-18 71-1,18-18 1,0 35 0,0 1 46,0-1-31,0 0-15,0 1-16,0-1 16,0-17-16,0 0 15,0-1 1,0-17 0,0 18-16,0-35 15,-17 34 1,17 1-1,-18 35 79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12:29:06.685"/>
    </inkml:context>
    <inkml:brush xml:id="br0">
      <inkml:brushProperty name="width" value="0.05292" units="cm"/>
      <inkml:brushProperty name="height" value="0.05292" units="cm"/>
      <inkml:brushProperty name="color" value="#FF0000"/>
    </inkml:brush>
  </inkml:definitions>
  <inkml:trace contextRef="#ctx0" brushRef="#br0">4450 14810 24575,'31'-3'0,"1"0"0,2 0 0,4-1 0,0 0 0,-3 0 0,-1 0 0,6 0 0,6-1 0,8-1 0,3 1 0,-1-1 0,-7 1-1416,-2 1 0,-5 0 0,5 0 1416,2 0 0,5-1 0,3-1 0,-3 1 0,-5 0 0,2 1 0,-5 0 0,-2 0 0,10-1 0,-4 0 653,-5 1 1,-11 0-654,-22 1 693,2-2-693,-3-1 0,-5 0 0,5-1 0,-8 5 0,1 0 0</inkml:trace>
  <inkml:trace contextRef="#ctx0" brushRef="#br0" timeOffset="537">5464 14232 24575,'31'12'0,"13"2"0,5-1 0,-17-5 0,2-1-2087,5 3 1,8 2-1,0 0 1,-3-1 2086,-5-2 0,-3-1 0,1 0 0,12 5 0,1 1 0,0 1-290,-2 2 0,0 2 0,-4-1 290,-3 0 0,-2 1 605,0 0 0,0 3 1,-8-2-606,-7 7 0,-6 3 0,-25-14 0,-13 1 0,-5 0 0,-11 7 1611,9-7 0,-1 0-1611,-15 6 0,-3-2 0,17-8 0,-2 1 0,-17 4 0,0 1 0,13-3 0,2 0 0,-2-4 0,3 1 3345,-10 14-3345,31-20 0,-8 11 0,17-10 0,2-3 0,0-1 0</inkml:trace>
  <inkml:trace contextRef="#ctx0" brushRef="#br0" timeOffset="1668">13995 14284 24575,'-28'-11'0,"2"4"0,6 2 0,-2 5 0,-9-3 0,-1 3 0,4 2 0,7 5 0,13 4 0,-11 22 0,10-7 0,0 1 0,-9 21-449,10-13 0,3-1 449,1 0 0,2-5 0,1 2 0,4 22 0,5-12 0,1 1 0,-3-12 0,1 0 0,9 12 0,1-2 0,-2-1 0,-1-10 0,1-2 0,5 6 0,7 4 0,-7-13 0,0-1 0,6 3-12,0 0 0,5-1 12,1-7 0,0-3 0,-2 2 0,0-1 0,6 1 0,0-3 0,10-4 0,-12-1 0,-1-7 0,1 0 0,13 0 0,-1-2 0,-20 0 0</inkml:trace>
  <inkml:trace contextRef="#ctx0" brushRef="#br0" timeOffset="3126">21119 14004 24575,'19'11'0,"-1"-1"0,26 14 0,-10-6 0,5 3 0,-2-1 0,2 0 0,0 1-181,6 2 1,5 3 0,-8-3 180,-12-7 0,-3-1 0,3 2 0,-2 0 0,7 7 133,2 8-133,-12-2 0,1-3 0,-13 8 0,-6-4 0,-4 3 0,-4 5 408,-2-8-408,-3-8 0,-6 13 0,-1-10 0,0 1 0,1 0 0,-2 6 0,-4 2 0,0-2 0,2-6 0,-12 15 0,14-25 0,7-7 0,-9 6 0,6-6 0,-16 13 0,16-15 0,-12 9 0,6-5 0,2-2 0,-12 8 0,1-5 0,-3 1 0,0 0 0,-7 3 0,15-4 0,-12 6 0,16-11 0,-9 17 0,2-4 0,2 3 0,6-5 0,11-16 0,1 1 0,1-4 0</inkml:trace>
  <inkml:trace contextRef="#ctx0" brushRef="#br0" timeOffset="22195">8385 14596 24575,'9'-4'0,"-1"-1"0,35-4 0,9 0 0,-16 6 0,10 0 0,5 1 0,4 0 0,-1 1-637,-6-1 0,3 1 0,1 0 0,1 0 0,1 0 0,1 1 0,-2-1 637,-5 0 0,1 0 0,0 1 0,0-1 0,1 1 0,-1-1 0,-1 1 0,0 0 0,4 0 0,1-1 0,-1 1 0,0 1 0,-2-1 0,-2 0 0,-4 0 0,11 0 0,-3 0 0,-6 0 0,-6 0 231,-7 0 1,-3 0-232,7 1 0,-7 0 0,-21 0 0,-2 1 0</inkml:trace>
  <inkml:trace contextRef="#ctx0" brushRef="#br0" timeOffset="22833">8990 14383 24575,'3'5'0,"14"13"0,-4-1 0,9 8 0,-3 2 0,2 7 0,-1-3 0,-3-7 0,0 1 0,5 10 0,2 5 0,-2-4 0,-2-5 0,-3-3-469,-3-2 1,-1 0 468,0-2 0,-1 0 230,8 19-230,-10-22 0,1 4 0,-9-23 0,-2 0 0</inkml:trace>
  <inkml:trace contextRef="#ctx0" brushRef="#br0" timeOffset="25578">8846 13335 24575,'11'2'0,"-3"-1"0,14 8 0,9 1 0,0 3 0,3-2 0,-2-2 0,-1 0 0,-4 0 0,7 1 0,-2-1 0,-9-1 0,-2-4 0,-4 2 0,-4-3 0,-3 3 0,3-4 0,-8 3 0,0-5 0,-5 2 0</inkml:trace>
  <inkml:trace contextRef="#ctx0" brushRef="#br0" timeOffset="26337">9195 13179 24575,'-15'15'0,"3"-2"0,-11 12 0,6-7 0,-8 7 0,5-3 0,-1-1 0,-1 2 0,-10 18 0,-1-6 0,11-6 0,14-23 0,3 5 0,-2-7 0,7 0 0,-4-3 0,1 3 0,-4-4 0,2 5 0,-3-5 0,2 2 0,0-2 0,3 0 0,1 0 0</inkml:trace>
  <inkml:trace contextRef="#ctx0" brushRef="#br0" timeOffset="26929">8786 13344 24575,'9'0'0,"14"2"0,3 2 0,14 8 0,-3 0 0,0 0 0,12 8-1242,-6-5 0,1 1 1242,-15-5 0,-1 0 0,3 1 0,2 0-334,6 2 0,0 0 334,-12-4 0,-1-1 0,5-1 0,-3 0 0,-2 1 0,-8-6 0,-18-6 0,1 2 0,-5-3 0</inkml:trace>
  <inkml:trace contextRef="#ctx0" brushRef="#br0" timeOffset="27513">9167 13194 24575,'-25'28'0,"0"0"0,7-10 0,-11 17-2918,-8 0 2918,14-7 0,-3 2 0,1-5 0,-2 1 0,0-1 0,-7 13 0,1-1 0,-3-2 0,2-2 0,7-3 0,2-3 461,3-5 1,2-1-462,-6 9 120,5-4 0,14-19 0,7-5 0</inkml:trace>
  <inkml:trace contextRef="#ctx0" brushRef="#br0" timeOffset="28051">8642 13364 24575,'7'-3'0,"10"1"0,14 3 0,11 2 0,-2 0 0,-1-1 0,2 1-313,6 1 1,5 0 0,-5 2 312,-6 0 0,-4 1 153,-8 0 1,-1 1-154,8 6 0,-2 0 0,3 1 0,8 9 156,-26-13-156,-3 0 0,-2-3 0,-4 0 474,-3-4-474,-2-1 0,-3-1 0,1-2 0</inkml:trace>
  <inkml:trace contextRef="#ctx0" brushRef="#br0" timeOffset="28633">9116 13269 24575,'-10'19'0,"-1"4"0,-4 2 0,2 2 0,-4 5 0,-8 10 0,-2 0-1099,9-7 0,-1-1 1099,-5 1 0,1-2 0,-5 4 0,-2 3 0,10-16 0,0 1 174,2-3 0,0-1-174,-3 3 0,3-4 0,13-14 0,2-1 0,1-3 0</inkml:trace>
  <inkml:trace contextRef="#ctx0" brushRef="#br0" timeOffset="29552">7801 11527 24575,'20'7'0,"-1"-3"0,16 17 0,-10-10 0,10 12 0,-4-8 0,16 10 0,-8-6 0,3 3 0,-23-13 0,-7-3 0,-6-3 0,0-1 0,2 3 0,-5-5 0,2 2 0</inkml:trace>
  <inkml:trace contextRef="#ctx0" brushRef="#br0" timeOffset="30070">8122 11204 24575,'-17'32'0,"6"-8"0,-6 17 0,0 3 0,3-6 0,-2 2 0,-3 3 0,5-11 0,-1-2 0,-1-2 0,-1 1 0,0 3 0,-1 0 0,1-3 0,0-2 0,-2-3 0,-6 9 0,8-17 0,4-2 0,6-7 0,5-5 0</inkml:trace>
  <inkml:trace contextRef="#ctx0" brushRef="#br0" timeOffset="31185">6461 9033 24575,'25'2'0,"25"14"0,-8-1 0,2 1 0,-12-4 0,1-1 0,8 5 0,1-1 0,-6-3 0,1 0-678,3 2 0,3-1 678,-3 0 0,2-1 0,-3 1 0,5 1 0,-3-1 0,-4-4 0,-5 0 0,3 2 110,-21-8 1,-6-1-1,-6-2 1</inkml:trace>
  <inkml:trace contextRef="#ctx0" brushRef="#br0" timeOffset="31638">6981 8643 24575,'-9'17'0,"5"-8"0,-8 17 0,6-13 0,-6 12 0,-3 3 0,-7 12 0,-4 5 0,2-5 0,-2 4-429,6-10 0,-3 5 0,-1 3 1,0-2-1,3-3 429,-3 3 0,2-2 0,-1 1 0,2-1 0,-1 1 0,0 0 0,4-5 0,0 2 0,3-5 0,0 6 0,5-17 0,10-17 0,-3-1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09:35:37.421"/>
    </inkml:context>
    <inkml:brush xml:id="br0">
      <inkml:brushProperty name="width" value="0.05292" units="cm"/>
      <inkml:brushProperty name="height" value="0.05292" units="cm"/>
      <inkml:brushProperty name="color" value="#FF0000"/>
    </inkml:brush>
  </inkml:definitions>
  <inkml:trace contextRef="#ctx0" brushRef="#br0">12693 17156 24575,'0'-17'0,"-2"-25"0,0 3 0,0-6 0,1 3 0,-1-2 0,1-7-1215,-1 5 1,1-5 0,0-4-1,0-2 1,0 1 0,0 4 1214,-1-1 0,1 3 0,-1 0 0,1-1 0,-1-3 0,1 4 0,-1-2 0,1-1 0,-1-1 0,1 0 0,-1 3 0,0 3 345,0-1 0,-1 4 0,0 0 0,1 1 0,-1 0-345,-1-4 0,1 0 0,-1 0 0,1 1 0,0 3 0,-2-11 0,2 4 0,-1 0 0,0-2 0,1 1 0,0 7 0,1 9 0,0 5 1230,-1-14-1230,2 16 0,-1 18 0,2 15 3971,0 31-3971,0-4 0,1 5 0,0-2 0,2 3 0,0 2-455,0-1 1,1 2-1,0 1 1,1 2 454,1 8 0,0 1 0,0 2 0,1 1-580,0-6 0,0 1 0,0 1 0,0 0 0,1 0 580,-2-6 0,1-1 0,-1 1 0,1 0 0,0 0 0,0-1 0,1 5 0,0 1 0,1-1 0,-1-1 0,1-1-266,1 5 1,1-1 0,0-1 0,-1-2 265,3 6 0,0-3 0,0-3-27,-2-8 0,0-3 0,-1-1 27,4 8 0,-1-3 848,-2-7 1,0-3-849,4 13 3005,-3-10-3005,-7-22 1402,-3-28-1402,-6-20 0,-3-11 0,-1 0 0,0-5 0,-1-3-603,2 13 0,0-2 0,0-1 0,-1-2 0,1 0 603,0 4 0,-1-1 0,1 0 0,0-1 0,0 0 0,0 2 0,-1-8 0,0 1 0,1 0 0,0 1 0,0 1-293,0-7 0,0 1 1,0 2-1,1 2 293,-1-3 0,1 2 0,1 4-2680,-1-3 1,2 6 2679,1 15 0,0 5 0,0 2 0,2 22 976,0 23 1,2 15-977,1 1 0,1 6 0,-1-8 0,1 5 0,-1 1 0,1 1-179,1 3 0,0 2 0,0 0 0,1 1 179,-1-6 0,0 1 0,0 1 0,0 0 0,1 0 0,-1 0 0,0 1 0,0-1 0,0 0 0,0 0 0,1 6 0,0-1 0,0-1 0,0 0 0,1-2 0,0 0 0,0-2 0,-1-4 0,1 9 0,1-6 2985,0 0 1,-2-20-2986,-5-32 0,-3-16 0,-2-10 0,0-7 0,-1-6 0,0-5-594,1 11 0,1-4 0,0-1 0,-1-2 0,1 0 594,0 2 0,0-1 0,1-1 0,-1 0 0,1-2 0,0 1 0,0-3 0,0-1 0,0 0 0,0 0 0,0 0 0,1 1 0,0 2 0,0 1 0,0 0 0,1 0 0,-1 1 0,0 1 0,0-3 0,-1 0 0,1 2 0,-1 0 0,1 2-162,-1-5 0,-1 2 0,1 2 0,-1 2 162,0-1 0,0 3 0,0 4 980,-1-3 0,0 5-980,-1-11 0,3 22 0,2 12 0,1 10 0,0 20 3229,0 33-3229,0-5 0,0 6 0,2-10 0,0 2 0,1 1 134,0 1 1,2 0-1,0-1-134,0-3 0,0-2 0,2-3 0,2 4 0,0-5 0,3 6 0,-5-28 0,-4-40 0,-3-8 0,0-9 0,1 1 0,-1-5 0,-1-3-506,1 4 1,-1-2 0,0-1 0,-1 1 505,0-1 0,0 0 0,-1 0 0,0 1 0,0 5 0,-1-1 0,0 2 0,0 2 0,-2-3 0,0 1 0,0 4 0,-2-2 0,0 4 215,2 7 0,0 5-215,1 1 0,1 8 0,4 12 2070,0 1-2070,0 9 0,0 19 0,0 16 0,0-14 0,0 0 0,0 27 0,0-13 0,0-13 0,0-21 0,0-31 0,0-8 0,0-9 0,0-1 0,0-4 0,0-4-661,0 3 0,1-3 1,-1-2-1,-1-1 661,1 7 0,0-2 0,-1 0 0,0 0 0,1 0 0,-2 1 0,1-1 0,-1 0 0,1 1 0,-1 1 0,-1-6 0,0 1 0,0 1 0,-1 3-399,-1-4 0,0 2 0,0 5 399,-2-7 0,0 8 0,-1 0 0,2 23 0,5 22 0,0 3 0,1 11 0,0 7 2465,0 2-2465,0-5 1375,0-12-1375,0-26 0,0-8 0,0-5 0,0-2 0,0-4 0,0-3-441,0-8 1,0-3-1,0-1 441,0 11 0,0-1 0,0 1 0,0 0 0,0-11 0,0 1 0,0 2 0,-1 9 0,1 2 0,-1 3 0,-1-4 0,0 5 0,-3-5 0,2 28 0,0 35 0,3 9 0,0 8 0,2 3 0,1 5 0,0 3-357,0-3 1,2 4 0,-1 1 0,1 0 356,-1-7 0,0 1 0,1 1 0,0-1 0,0 0 0,0-2 0,0-1 0,1 1 0,-1-2 0,0-2-116,0 3 1,1-1 0,-1-2-1,-1-2 116,1 0 0,0-3 0,-1-4 0,1-1 0,0-6 0,1 4 0,-4-23 0,-6-24 0,-13-33 0,2 9 0,-1-5 0,4 10 0,-2-2 0,1-1 727,0-2 0,-1 0 0,1 1-727,1 1 0,1 2 0,0 0 0,-2-8 0,1 2 260,3 8 0,1 5-260,-1 1 0,7 20 0,2 18 0,2 4 0,0-3 508,1-4-508,-1-6 0,-1-10 0,-1-18 0,-2 3 0,-2-4 0,-1-18 0,-2-7 0,0 5 0,1-5 0,-1-2-571,1 8 0,-1-3 0,0-1 0,1 1 571,-1-2 0,1 0 0,0 0 0,-1 2 0,1 3 0,1 0 0,-1 2 0,-1 2-45,0-4 1,0 3-1,0 3 45,-2-5 0,0 5 0,2 12 0,1 5 0,-1-3 0,3 21 0,7 28 0,4 9 0,2 8 0,1 1 0,0 5 0,1 2-385,-2-4 1,1 2 0,0 1 0,0 0 384,0 1 0,0 0 0,-1 0 0,0-1 0,1 8 0,-1-2 0,-1-3 1037,0 5 0,-2-7-1037,0-2 138,-11-41-138,-8-29 0,-3-18 0,-2 1 0,-3-5 0,-1-4-574,5 14 1,-1-1 0,0-2 0,0-1 0,-1-1 573,0 3 0,1-2 0,-2-1 0,1 0 0,-1 1 0,1-1 0,0 2 0,0-1 0,-1 0 0,1 0 0,0 2 0,0 0 0,-2-4 0,1 1 0,0 1 0,0 1 0,1 1 224,-2-3 0,0 0 0,1 2 0,1 3-224,1 1 0,0 4 0,2 3 0,-1-1 0,2 5 0,1 5 0,10 30 0,20 34 0,1-4 0,4 5 0,-4-6 0,2 3 0,0 0 1009,1 2 0,-1 0 0,-1-2-1009,3 9 0,-8-6 686,-16-3-686,-27-52 0,-13-19 0,8 5 0,-3-6 0,-3-2 0,-1-2-762,6 5 1,-2 0 0,-2-2 0,0-1 0,-1-1 0,0 0 761,3 2 0,-2 0 0,1-2 0,-1 1 0,0-1 0,0 0 0,0 0 0,1 0 0,0 0 0,-1 0 0,1 0 0,1-1 0,-1 1 0,2 1 0,-4-4 0,0 1 0,1 0 0,0 0 0,2 1 0,-1 1-129,-1-3 0,2 1 0,0 1 0,-1-1 0,-1 1 129,3 3 0,-1 0 0,-2-1 0,1 2 0,1 0 0,2 3 0,-5-3 0,2 3 0,1 1 0,-3 0 0,5 3 0,-2 0 0,0 0 0,1 2 0,3 2 0,-5 0 0,2 3 0,1 1 0,-11-8 0,2 1 0,7 2 0,2 0 0,8 4 0,3 0 0,-11-7 0,13 8 4382,7 6-4382,5 4 830,4 2-830,5 2 0,10 8 0,13 17 0,-1 1 0,2 4 0,0 0 0,1 3 0,1 2-482,5 6 1,2 2 0,0 1 481,-6-8 0,1 1 0,0-1 0,-1 0 0,8 10 0,-1-1 0,-2-2 0,-4-6 0,-2-1 0,-1-3 0,3 2 0,-4-3 0,4 6 0,-15-25 0,-25-24 0,-8-8 0,-4-5 0,-2-2 0,-3-4 0,-2-2-690,2 1 0,-3-3 0,0-1 0,-2-2 690,3 2 0,-2-2 0,0-1 0,0-1 0,-1 0-306,5 5 0,-1-1 1,0 0-1,0 0 1,0 0-1,0 1 306,0-1 0,0 0 0,-1 1 0,1-1 0,0 1 0,0 1 0,-3-3 0,0-1 0,1 2 0,0 1 0,1 1-175,-1-1 1,1 2-1,1 2 1,1 0 174,-3-2 0,2 1 0,2 4 0,0-1 0,4 4 0,-7-6 0,23 20 0,18 15 0,12 10 0,7 6 0,1 1 0,3 3 0,2 2 70,0 2 1,3 2 0,1 1 0,0 2-71,-1-2 0,0 1 0,1 1 0,0 2 0,-1-1 54,3 3 0,-1 1 0,0 0 0,0 1 0,0 1-54,-7-7 0,1 1 0,-1 0 0,0 1 0,0-1 0,-1 0 0,4 5 0,0 0 0,-1 0 0,-1-1 0,0 0-91,3 5 1,-1 0-1,0-2 1,-2-1 90,-5-6 0,0-2 0,-2 0 0,-1-2 0,1 1 0,-2-2 0,-2-2 0,1 1 0,-4-4 2034,1 4-2034,-22-17 0,-42-26 0,13 0 0,-5-5 0,-3-3-58,6 3 1,-2-3 0,-2-1 0,-1-1 0,-1-1 57,2 0 0,-2-2 0,-1 0 0,0-1 0,0-1 0,-1 0-338,4 3 1,0-2 0,-1 0 0,0 0 0,0-1 0,0 1 0,0-1 337,2 1 0,-1-1 0,0-1 0,1 1 0,0 0 0,1 1 0,0 0 0,-1-2 0,1 1 0,1 0 0,0 0 0,1 1 0,0 0-180,-1-2 0,1 1 1,1 0-1,1 1 0,1 1 180,-7-8 0,2 2 0,3 2 0,-2 0 0,5 4 0,9 8 0,3 3 2625,6 3-2625,19 12 4049,27 21-4049,7 7 0,7 7 0,-15-10 0,2 1 0,1 3 0,2 1-463,1 2 1,2 3 0,1 0 0,1 2 0,0-1 462,-5-2 0,0-1 0,1 2 0,0-1 0,0 2 0,0-1-505,-3-2 0,0 0 1,0 1-1,0 0 1,0 1-1,0-1 1,0 0 504,0 0 0,0 0 0,1 0 0,-1 1 0,0-1 0,0 0 0,-1-1 0,5 4 0,-1-1 0,-1 0 0,1 0 0,0 0 0,0 0-429,1 2 1,0-1 0,1 1 0,0 0 0,-1-1 0,0 1 428,-2-2 0,-1-1 0,0 1 0,1-1 0,-1 1 0,0 0 0,1 2 0,1 0 0,-1 1 0,0-1 0,0 1 0,-1 0 0,0 0 0,-1 1 0,0-1 0,0 1 0,-1 0 0,0 0 0,-2-1 0,0 1 0,-1 0 0,-1 0 0,0 1 0,-1-1-251,-1 0 0,-1-1 0,-1 1 1,-1-1-1,0 1 0,-1 0 251,2 4 0,0 0 0,-2 1 0,-1-1 0,0 0 264,2 6 0,-1 1 0,-1-1 1,-2-1-265,-3-5 0,-1 0 0,-1-1 0,-1 0 697,2 9 0,-2 0 1,0-1-698,-2-2 0,-1-1 0,0 0 0,-2-5 0,-1 0 0,0-1 948,0-2 0,-2-1 0,1-1-948,5 13 0,-1-2 1244,-1-4 0,0-1-1244,-1-3 0,0-2 831,-1-5 0,-1-2-831,5 15 0,-4-15 0,-3-13 996,-13-17-996,-13-15 0,-7-10 0,-1-2 0,-4-5 0,-3-4 0,-2-2-944,5 3 0,-3-1 0,-1-3 1,-1-1-1,0-2 0,-2-1 944,7 8 0,0-2 0,-1 0 0,-1-1 0,0-1 0,-1-1 0,0-1 0,0 1 0,1-1-442,2 3 1,1 1 0,-1-2-1,0 1 1,0-2 0,-1 1-1,1-1 1,0 0 0,-1 0-1,1 0 1,0 0 441,1 2 0,1 0 0,0 0 0,-1 0 0,1-1 0,0 1 0,-1-1 0,1 1 0,0-1 0,-1 0 0,1 1 0,-1-1-271,1 0 0,-1 1 1,0-2-1,-1 1 1,1 0-1,0 0 1,0 0-1,0 0 1,0 1-1,1-1 1,-1 1-1,1 0 271,-4-4 0,1-1 0,-1 1 0,1 1 0,0-1 0,0 1 0,1 0 0,-1 0 0,0 0 0,0 0 0,1 1 0,-1 0 0,1 0 0,-1 1 0,1-1 0,-1 1 0,1 0 0,0 0 0,1 0 0,-1 1-184,0-1 1,0 0-1,1 0 1,-1 1 0,1 0-1,0 0 1,1 1 0,0 0-1,0 0 184,-1-2 0,1 1 0,0 1 0,0-1 0,1 1 0,0 0 0,1 1 0,0 0 176,-6-7 1,0 0-1,1 0 1,1 1-1,1 2 1,1 1-177,-5-6 0,2 3 0,1 1 0,2 2 928,-3-4 0,1 2 1,2 4-929,-3-3 0,3 4 0,9 13 0,2 4 0,-1-2 4333,12 15-4333,19 12 4403,27 20-4403,-2 2 0,6 5 0,-5-2 0,3 4 0,2 3-207,-11-7 1,2 1 0,1 3 0,0 0 0,0 1 206,-1 0 0,0 0 0,0 1 0,1 1 0,-1 1 0,1 0-440,-5-4 0,0 0 0,0 1 0,0 0 0,0 1 0,0-1 0,-1 2 440,2 0 0,-1 1 0,0 1 0,-1 0 0,1 0 0,-1 0 0,-1 2-437,1 0 1,-1 2 0,-1 0 0,0 0-1,0 0 1,-1 1 0,-1 0 436,0-2 0,-2-1 0,0 1 0,0 0 0,0 1 0,0 2 0,1 2 0,-3-6 0,-1 1 0,2 3 0,0 0 0,-1 2 0,1 0 0,0-1 0,0 1 0,-1-2 0,-1-1 0,-1-2 0,2 3 0,0-1 0,-2-1 0,0-2 0,0 1 0,0 0 0,1 1 0,0 2 0,0-3 0,0 2 0,1 1 0,0 1 0,0 0 0,0-1 0,0 0 0,-1-2 0,0-1 0,-2-3 0,5 8 0,0-3 0,-2-1 0,0-2 0,0-1 0,0 1-252,4 5 1,-1 0 0,0-1 0,0-1 0,-1-1 251,-1-2 0,-1-2 0,1 1 0,-2-2 0,1-1 363,0 4 0,1-2 0,-2 0 0,0-2-363,2 6 0,-1-1 0,-1-1 833,-3-6 0,0 0 0,-1-1-833,6 11 0,-2-1 1925,0-2 1,0 0-1926,-2-4 0,1-1 0,1 1 0,1 0 0,1 2 0,0 1 0,-4-11 0,0 2 0,1 0 443,2 5 1,1 1-1,0 0-443,2 5 0,1 2 0,0-1 0,1 1 0,0 0 0,-1 0 0,0 0 0,0-1 0,-1-1 0,-1-1 0,0-2 0,0 0 0,-2-3 0,0 0 0,0 0 122,-1-1 0,0 1 0,0 0-122,-1-2 0,1 1 0,-1 0 0,-1 0 0,1-1 0,-2 0 0,7 14 0,-1-2 124,-4-5 0,-1-3-124,-5-8 0,-2-2 0,4 17 0,-3-9 1041,-3-5-1041,-4-5 630,-3 0-630,-2 10 0,0-10 0,0 3 0,0 8 0,0 2 0,0 6 0,0 1 0,0-1 0,0 0 0,0-7 0,0-1 0,0-6 0,0-2 0,0 17 0,0 1 0,2-19 0,0 1 0,2 7 0,2 1 0,2 6 0,1 2 0,2 1 0,1 0 0,-1-3 0,0-1 0,0-4 0,-2-1 0,-1-9 0,-2-2 0,2 10 0,-5-14 0,-2-7 0,-1-3-6784,0-2 6784,0-2 0,1-3 0,0-6 0,2-14 0,-1-20 0,0 7 0,-2-4 0,1-10 0,0-4 0,-1 10 0,-1-2 0,0 0 1836,-2-5 0,0-1 1,-3-2-1837,0 5 0,-2 0 0,-1-2 0,-2-1-590,1 4 0,-2-2 1,0-1-1,-2 0 0,0-1 590,1 2 0,-2 0 0,1-2 0,-2 1 0,1-2 0,-1 0-537,1 2 1,0-1-1,-1-1 1,0 0-1,1 0 1,-1-1-1,0-1 537,0-3 0,-1-1 0,0 0 0,0 0 0,1-1 0,-1-1 0,1 0-471,1 3 0,0 0 0,0 0 0,0-1 1,1-1-1,-1 1 0,0-2 0,0 1 471,1 3 0,1-1 0,-1 0 0,0-1 0,0 0 0,0 0 0,0 0 0,0 0 0,-1-1-250,2 3 0,-1 0 1,0-1-1,0 1 1,0-1-1,0 0 1,-1 0-1,1 0 1,-1 0-1,1 1 250,-1 0 0,1 0 0,0 0 0,-1 0 0,0 1 0,0-1 0,0 1 0,0 0 0,0 0 0,0 0 0,-1 1 0,0-1 0,0 1 0,0 0 0,0 1 0,0-1 0,-1 1 0,1 0 0,-1 0 0,1 1-67,-1-2 1,0 0-1,0 1 1,0 0 0,-1 0-1,1 1 1,0 0 0,0 1-1,0 1 67,-2-7 0,-1 1 0,1 1 0,0 0 0,-1 1 0,1 0 0,1 1 113,-2-3 0,0 0 1,0 1-1,1 0 0,0 2 1,1 1-114,-1 0 0,1 0 0,1 2 0,0 1 0,0 1 504,-2-6 1,0 1 0,1 1-1,-1 1-504,2 3 0,0 1 0,1 1 0,-1 0 0,-5-11 0,0 1 0,0 1 1221,1 3 1,0 1 0,1 1-1222,1 4 0,1 0 0,0 2 1840,-5-10 0,0 2-1840,3 7 0,1 3 1259,2 6 1,0 1-1260,-14-15 1544,3 9-1544,5 7 735,3 6-735,6 6 0,8 8 0,1 6 0,5 9 0,3 13 0,12 14 0,-1-9 0,4 2 0,7 9 0,4 2 0,-6-9 0,1 3 0,1 0-718,4 7 0,1 2 0,1 2 718,-8-11 0,0 2 0,0 0 0,1 2 0,0 1-631,0-2 0,-1 2 1,1 0-1,1 1 0,0 0 1,0 2 630,-1-3 0,0 2 0,1 0 0,0 0 0,0 2 0,0-1 0,1 1-456,-2-2 0,0 0 1,1 1-1,0 0 1,0 0-1,0 1 1,-1-1-1,1 0 456,-1 0 0,0 0 0,0 0 0,0 0 0,0-1 0,0 1 0,0 0 0,-1 0 0,0-1 0,1 1 0,-1-1 0,-1 1 0,1 0 0,0-1 0,-1 0 0,0 0-317,2 5 0,0 0 0,0-1 0,-1 0 0,0 0 0,0 0 0,-1-1 317,3 4 0,-2 0 0,1-1 0,-1 0 0,0-1 0,0 0-66,-1-3 0,-1 0 1,0 0-1,1-1 0,-1 0 1,0-1 65,2 4 0,0-1 0,0 0 0,-1-1 0,1-1 194,-1-2 1,-1-2 0,1 1 0,-1-2 0,1 1-195,4 8 0,1 0 0,-1 0 0,1-1 0,0 1 0,0 0 0,1 0 0,-1 1 0,-6-10 0,1 0 0,0 1 0,0 0 0,-1-1 0,5 9 0,0-1 0,0 0 0,-1 0 0,-1-2 0,-1 0 0,0-1 0,0-1 613,-3-3 1,0-1-1,-1-1 1,-1 0-614,4 7 0,-2 0 0,0-1 933,-3-5 0,-1 0 1,-2-2-934,5 12 0,-2-2 1238,-4-5 1,-1-1-1239,-3-6 0,-3-1 1083,-1-2 1,-2 1-1084,-1 1 0,-2 1 525,1 3 1,-2 1-526,1 4 0,0 0 136,0 3 1,0 1-137,0 0 0,0-1 0,1-2 0,0 0 0,0-4 0,2-3 0,2 15 0,0-15 0,-2 2 0,-3-6 0,0 5 0,0-2 0,0 2 0,0 3-629,0 11 1,0 3 0,0 2 628,0-7 0,0 3 0,0 0 0,0 0 0,0-1 0,0 1 0,0 0 0,0-1 0,0 1 0,0 0 0,1-1 0,-1-1 0,1-6 0,-1 0 0,1-1 0,0-2-29,1 4 0,-1-2 1,1-3 28,1 11 0,0-5 0,0-13 0,0-4 0,0 6 0,-1-16 0,0-11 0,-2-8 1876,0-10-1876,0-12 95,0-19-95,-1 9 0,-1-4 0,1 3 0,-2-3 0,0-3-552,-1-8 1,-1-3 0,-1-2 551,0 9 0,0-1 0,-1-1 0,0-1-509,-1-2 1,-1-1 0,-1 0 0,0 0 508,-2-1 0,0 1 0,-1-1 0,-1 0 0,1 7 0,0 1 0,-1-1 0,0 0 0,0-2-550,0 4 0,1 0 0,-1-1 0,0-1 0,-1 0 0,1-1 550,1 2 0,0 0 0,0 0 0,-1-1 0,1-1 0,0 0 0,0 0-484,-1-5 1,0 0 0,0 0 0,0-1 0,0-1 0,0 1-1,0-1 484,1 5 0,0-1 0,0 0 0,0 0 0,1 0 0,-1-1 0,0 2 0,-1-1 0,2 3 0,-1-1 0,1 1 0,-1 0 0,0 0 0,0 0 0,0 0 0,-1 0 0,-1 0 0,1-1 0,-1 1 0,-1-1 0,1 1 0,-1-1 0,0 1 0,0 0 0,-3-5 0,0 0 0,0 0 0,-1 1 0,0 0 0,0 0 0,0 1-31,1 2 1,0 2 0,-1 0 0,1 0 0,-2 0 0,0-1 0,-1-2 30,1 4 0,-1-3 0,-1 0 0,-1-1 0,-1 0 0,1 0 0,1 2 0,1 2 0,0 2 0,-1-4 0,1 2 0,1 3 0,0 0 0,0-1 0,-1-1 199,-3-4 1,-1-3 0,0 1 0,0 0 0,2 3 0,1 4-200,-4-8 0,3 5 0,0 2 0,1 3 0,-1 1 0,-2-2 3,4 8 1,-3-1 0,-1-2 0,-1-1 0,-1-1-4,2 4 0,0-2 0,-2 0 0,-1-2 0,0 0 0,-1-1 0,0 0-113,0-2 1,-2 0-1,1-1 1,-2-1-1,1 0 1,-1-1 0,0 0-1,0-1 113,4 5 0,0 0 0,-1-1 0,0 0 0,0-1 0,0 1 0,0-1 0,1 0 0,-1-1 0,2 1 0,-1 0 0,0-1 0,1 0 0,-1-1 0,1 1 0,0 0 0,1-1 0,0 1 0,0 0 0,1 0 0,-1-2 0,0 1 0,1-1 0,0 0 0,1 1 0,-1 0 0,2 0 0,-1 0 0,2 0-141,-2-1 1,0-1 0,1 0 0,1 1 0,0 0 0,0 1 0,1 0 0,1 2 140,-4-7 0,1 1 0,1 0 0,1 2 0,0 1 0,0 2-134,0-1 1,1 2 0,1 2 0,-1 1 0,1 1 133,-1-1 0,1 1 0,-1 2 0,1 3 681,-2-1 0,0 3 0,1 3-681,0 0 0,1 4 4736,-15-10-4736,17 23 3771,1 0-3771,-10-9 1500,2 0-1500,-13-13 0,4 1 0,-3-3 0,4 4 0,5 3 0,13 14 0,4 1 0,10 12 0,1 1 0,0 0 0,0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11:15:00.391"/>
    </inkml:context>
    <inkml:brush xml:id="br0">
      <inkml:brushProperty name="width" value="0.05292" units="cm"/>
      <inkml:brushProperty name="height" value="0.05292" units="cm"/>
      <inkml:brushProperty name="color" value="#FF0000"/>
    </inkml:brush>
  </inkml:definitions>
  <inkml:trace contextRef="#ctx0" brushRef="#br0">5796 6000 24575,'30'0'0,"-1"0"0,6 0 0,4 0 0,4 0 0,5 0 0,3 0 0,4 0 0,0 0-454,-11 0 0,0 0 1,2 0-1,0 0 0,2 0 1,1 0 453,1 0 0,1 0 0,2 0 0,1 0 0,-1 0 0,-1 0 0,-2 0 0,0 0 0,-2 0 0,0 0 0,-2 0 0,0 0 0,-1 0 0,4 0 0,1 0 0,-2 0 0,-3 0 0,-4 0-2289,2 0 0,-5 0 0,-8 0 2289,-3 0 0,-9 0 0,-16 0 0</inkml:trace>
  <inkml:trace contextRef="#ctx0" brushRef="#br0" timeOffset="668">6609 5572 24575,'-15'41'0,"0"0"0,3-3 0,0 3 0,2-6 0,-1 5 0,0 1 0,0-1-1087,0 10 0,1 1 0,0 1 1087,1-7 0,1 0 0,1 1 0,-1 0 0,0 3 0,1 0 0,-1 0 0,1 1 0,1-1 0,0 0 0,1 0 0,0 1 0,1-6 0,1 0 0,0 0 0,0 0 0,1-3 0,-2 11 0,1-3 0,1 1 207,0 2 1,2 1 0,-1-6-208,0-1 0,0-5 0,1-2 0,0-2 0,0 2 0,0-4 0,0 3 0,0-6 0</inkml:trace>
  <inkml:trace contextRef="#ctx0" brushRef="#br0" timeOffset="2018">8328 9210 24575,'-21'-11'0,"-9"-7"0,-10-7 0,13 6 0,-2-2 0,-7-7 0,-1-3 0,7 6 0,0-2 0,-1-1-596,-3-4 1,-1-1 0,0-2 595,7 6 0,0 0 0,-1-2 0,-1-3 0,4 1 0,-2-2 0,-1-3 0,1 0 0,1 0 0,1 2 0,0-2 0,1 1 0,2 0 0,-1-1 0,0-2-393,2 2 0,-1-1 0,0-2 0,0-1 0,1 0 0,1 1 0,3 1 393,-3-8 0,3 2 0,1 0 0,1 0 0,0-1 0,0-2 0,0 0 0,1 0 0,0-1 0,1 1-353,2 3 1,0-1 0,1 0-1,0 1 1,1 1 352,-1-7 0,1 0 0,0 2 0,2 0-195,0 5 0,1 2 0,0 0 0,1 1 195,0-6 0,1 1 0,0 2 277,1 5 0,1 0 0,0 3-277,1-11 0,1 4 1420,0 4 0,2 2-1420,1-3 0,2 2 1061,-2 12 0,1 1-1061,2-4 0,1 3 1117,1-6-1117,-1 1 169,0 4-169,-1 3 0,-2 13 0,-1 5 0,-2 15 0,0 5 0,0 9 0,0 10 0,0 8 0,1-7 0,-2 3 0,-2-1 0,0 0 0,2-7 0,0-2 0,-4 11 0</inkml:trace>
  <inkml:trace contextRef="#ctx0" brushRef="#br0" timeOffset="2923">8079 8796 24575,'0'-29'0,"0"-2"0,0-7 0,0 1 0,0-6 0,0-1-1021,0 1 1,0-3 0,0-1-1,0 0 1021,0-5 0,0 0 0,0-1 0,0 0 0,0 1 0,0 0 0,0 0 0,0 1 0,0 3 0,0 0 0,0 1 0,0 1-68,0 3 0,0 1 0,0 0 0,0 1 68,0-12 0,0 2 0,0 0 0,0 2 0,0 0 0,0 2 213,0 2 0,0 1 0,0 1-213,0-11 0,0 2 0,0 9 0,0 4 0,0 9 0,0 2 492,0-8 1,0 18 0,0 9-1</inkml:trace>
  <inkml:trace contextRef="#ctx0" brushRef="#br0" timeOffset="3912">8313 9217 24575,'15'-41'0,"-2"7"0,2-4 0,-2 1 0,2-3 0,0-2-900,-2 4 0,1-2 1,0-1-1,0 0 900,1-5 0,-1 0 0,1-1 0,-1 0 0,1-1 0,-1-1 0,1 0 0,-1 1 0,0 0 0,0 0 0,-1 0 0,1 0 0,-1 2 0,0-1 0,-1 2 0,1-1 0,-1 1 0,0 1 0,-1 0 0,0 0 0,-1 2 0,0 0 0,-1 1 0,-1 1 374,2-9 1,-1 1-1,-1-1-374,-2 6 0,-2-1 0,0 0 0,-1 2 0,0-9 0,0 2 0,-1 0 0,0 1 0,0 1 0,-1 1 0,1 7 0,0 2 0,0 3 295,1 0 0,2 2-295,0 4 0,0 1 0,6-14 0,-1 10 471,3 4 1,-8 14-1,3 1 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03T11:31:10.291"/>
    </inkml:context>
    <inkml:brush xml:id="br0">
      <inkml:brushProperty name="width" value="0.05292" units="cm"/>
      <inkml:brushProperty name="height" value="0.05292" units="cm"/>
      <inkml:brushProperty name="color" value="#FF0000"/>
    </inkml:brush>
  </inkml:definitions>
  <inkml:trace contextRef="#ctx0" brushRef="#br0">16986 8837 0,'0'35'125,"0"1"-109,18 17-16,0-1 16,-18 19-16,17 17 15,1 0 1,-1-35-16,36 141 16,-53-141-1,36 35-15,-36-35 16,35 53-1,-35-71 1,0-17 0</inkml:trace>
  <inkml:trace contextRef="#ctx0" brushRef="#br0" timeOffset="571.38">17392 8890 0,'18'0'47,"-18"18"-47,17 17 15,1 18 1,-18-18-16,35 18 15,0 0-15,-35 0 16,53 35 0,-53-35-1,71 70 1,-71-87-16,18-1 16,17 18-16,-35 0 15,35 17 1,-17-34 15</inkml:trace>
  <inkml:trace contextRef="#ctx0" brushRef="#br0" timeOffset="1116.7">17180 9543 0,'18'-18'63,"0"0"-47,17 18-16,0-17 15,18-1-15,18 0 16,-1 1-16,18-36 15,-35 53 1,-17-18 0</inkml:trace>
  <inkml:trace contextRef="#ctx0" brushRef="#br0" timeOffset="1617.35">17798 9137 0,'17'0'31,"-17"18"-31,36-1 16,-19 36-16,-17-18 15,35 1-15,-17-1 16,17 53-1,-35-53 1,18 1 0,0-1-16</inkml:trace>
  <inkml:trace contextRef="#ctx0" brushRef="#br0" timeOffset="2201.21">17868 9102 0,'0'0'0,"71"-18"16,-1 0-16,-52 1 16,88 17-1,-89 0 1,1 0-16,17 0 15,1 0 1,-1 0 0,-17 0-16,17 0 15,-18 17 1,1 1 0,17 53-1,-35-36 1,0 0-16,18 0 15,-18 36-15,0 35 16,-18-53 0,-35 17-1,-17-52 1,35 0 0,-142-1-16,107-17 15,52 0 1,0 0-1,18-17 32,0-1-47</inkml:trace>
  <inkml:trace contextRef="#ctx0" brushRef="#br0" timeOffset="3147.33">18503 9155 0,'0'-18'47,"18"0"-32,35 1-15,-18-19 16,-17 19-1,-18-1-15,35 0 16,-35-17 0,0 0-16,0-18 15,0 35 1,0-35-16,-18 18 31,1 18-31,-19-1 16,19 0-1,-1 18 1,0-17 0,18 34 31,-17 1-32,17 0-15,0-1 16,0 18-16,-18 1 15,18 34 1,0 1 0,0-36-16,0 18 0,35 53 15,36 17 1,-53-87 0,52 34-1,18 36 1,-70-88-1,17 35-15,-35-36 16,18-17 0,-18 18-1,-18-18 32,-52 0-47,17-18 16,-53 1-1</inkml:trace>
  <inkml:trace contextRef="#ctx0" brushRef="#br0" timeOffset="3436.2">18556 9296 0,'0'0'0,"18"0"47,-1 0-31,-17-18-16,18 18 15,0-18-15,-1 18 16,1-17-1,0-1 1,-1 18 15</inkml:trace>
  <inkml:trace contextRef="#ctx0" brushRef="#br0" timeOffset="4067.73">18927 9013 0,'0'-17'0,"-18"17"16,0 0-1,1 0 1,-1 0-16,0 0 31,1 0-15,17 17 0,0 1-16,0 0 15,0-1-15,0 36 16,35 0-1,0-17 1,1-19 0,-1 1-1,-18-1 1,19 1-16,-1-18 16,-17 18-1,-1-18 1,1 35-1,-18-17 1,0-1 0,0 1-16,-18-18 0,-17 18 15,0-18 1,-1 17 0,19-17-16,-1 0 15,-52 0 1,52 0-1,0 0-15,1-17 16,-1 17 0</inkml:trace>
  <inkml:trace contextRef="#ctx0" brushRef="#br0" timeOffset="5009.39">19703 8731 0,'17'18'93,"1"17"-77,0-17-16,-1-1 16,1 19-1,-1-1-15,19 0 16,-19 1-16,1-1 15,0 0-15,-1-17 16,36 88 0,-53-89-1,18 1-15,-18 0 16</inkml:trace>
  <inkml:trace contextRef="#ctx0" brushRef="#br0" timeOffset="5720.14">19632 9013 0,'0'-17'15,"0"-1"1,18 1 15,-1 17-15,-17-18-1,36 0-15,-19 1 16,1 17 0,17-18-16,-17 0 15,17 18-15,36-17 16,-36-1-1,35 0 1,-52 1 0,17 17-1,-17 0 1,0-18 0,17 1-1,-17 17 1,-1 0-1,1 0 1</inkml:trace>
  <inkml:trace contextRef="#ctx0" brushRef="#br0" timeOffset="7439.98">17639 10866 0,'18'0'47,"-18"17"-32,17 18 1,1 1-16,-1 17 16,-17 0-16,0-18 15,18 18 1,-18-18-16,18 18 15,-18-35 1,0-54 62,-18-17-78,0 0 16,1 1-16,-1 16 15,1-17-15,-1 0 16,18 1-16,-35-37 16,35 72-1,0-36 1,0 35 0,0 1-1,17-1 1,1 0-16,0 18 15,-1 0 17,1 0-32,-1 0 15,19 0 1,-1 18 0,18 17-16,-35-17 0,34 35 15,-34-36 1,17 19-1,-35-19 1,18 1 0,0 0-1,-18-36 79,0 0-94,0 1 0,-18-36 16,18 35-1,-18-17-15,18 0 16,0-36 0,0 36-1,0 17-15,0 0 16,0-34-16,18 34 15,17-17 1,1 17 0,17 18-1,-18 0 1,18 0-16,0 18 16,0 35-1,70 52 1,-52 1-1,-54-88 1,54 105 0,-54-70-16,1-53 15,0 18 1,-36-53 93</inkml:trace>
  <inkml:trace contextRef="#ctx0" brushRef="#br0" timeOffset="8229.11">18785 10513 0,'0'0'0,"-53"-18"31,36 18-15,-1 0-1,1 0 1,-1 0-16,18 18 15,0-1-15,-18-17 16,18 53 0,0-35-1,0 17-15,0-17 16,0 35 0,0-36-16,0 1 15,0 0 1,18-18 31,-18-18-32,18-17-15,17-18 16,-35 18 0,0-1-1,0 19 1,17 17 62,-17 17-62,18-17-1,0 18-15,-1 17 16,1-17-16,0 17 15,-1-17-15,19 17 16,-36-17-16,35 17 16,-17-35 31</inkml:trace>
  <inkml:trace contextRef="#ctx0" brushRef="#br0" timeOffset="8989.14">18891 10407 0,'0'18'31,"18"17"-15,0-17-16,-1 34 15,1-34-15,17 53 16,-17-36-16,-1-17 16,36 70-1,-17-18 1,-19-34 0,18 16-1,-35-16-15,18-1 16,-18-53 31,0 1-47,-18-36 15,-17 18 1,-35-124-16,17 53 16,17 35-1,-16-52 1,16 17-1,36 88 1,0-52-16,0 52 16,0 1-1,0-1 1,18 18 0,17 0-1,-17 0 1,105 0-1,-87 18-15,52 35 16,-18-18 0,-34 0-1,-36 0 1,0 1 0,0-1-16,0 36 15,-18-54 1,-53 54-1,18-54 1,18 1 0,0-18-1,17 0-15</inkml:trace>
  <inkml:trace contextRef="#ctx0" brushRef="#br0" timeOffset="9576.51">19403 10389 0,'35'0'47,"-17"18"-47,-1 0 16,19-1-16,-19-17 16,1 36-16,0-19 15,-1-17 1,1 18-1,-18-1-15,0 1 16,0-36 47,0 1-63,0-18 15,0-1-15,0-17 16,0 0-16,0 36 15,0-19 1</inkml:trace>
  <inkml:trace contextRef="#ctx0" brushRef="#br0" timeOffset="10164.84">19808 10354 0,'18'0'47,"0"-18"-32,-18 1 1,17 17-16,-17-36 16,0 19-16,0-1 15,0 1 1,-17 17 0,-1-18-16,-17 18 15,17 0-15,1 0 16,-36 0-1,35 0 1,18 35 0,0-17-1,0-1-15,0 19 16,18-1 0,-1-35-1,1 35 1,17-17-1,0 0-15,-17-18 16,53 35-16,-1-35 16,-52 0-1,17 0 1,0-18 0,-17 1 15,0-1-31,-18 0 15,0 1 1</inkml:trace>
  <inkml:trace contextRef="#ctx0" brushRef="#br0" timeOffset="11163.37">20214 10160 0,'0'-18'31,"0"1"-15,-17 17 15,-1 0 0,0 0-15,18 17-1,0 1-15,0 0 16,0 17-16,0 0 16,0-17-1,18 35 1,-18-18-16,18-35 16,17 35-1,-35-17 1,35-18-1,-17 0 1,35-35 0,-36 17-16,1-105 15,0 52 1,-18 36 0,0-53-1,0 52 1,-18 1-16,-35-36 15,18 18 1,17 36 0,18-1-1,-18 18 1,54 35 78,-19-17-94,1 17 15,17 1 1,1 17-16,16 17 16,19 1-16,-36-1 15,-17-17 1,35 18-1,-53-54 1,35 1-16,-35 0 16,18-18-1,-1 0 1,1 0 0,0 0-1,17 0-15,0-36 16,-17 1-16,0 17 31</inkml:trace>
  <inkml:trace contextRef="#ctx0" brushRef="#br0" timeOffset="12631.98">20567 9913 0,'18'0'94,"-1"0"-78,1 0 46,0 0-15,-1 0-31,1 0-1,-1 18 1,1-18-16,-18 17 16,18-17-16,-1 18 15,1-18 1,-18 18-1,18-1 1,17-17 0,0 0-1,-17 0-15,-1 0 0,19 0 16,-19 0 0,19-17-1,-36-1 1,17-17-1,-17-1 1,0 1 0,0 17-1,-17 1-15,17-18 16,-36-1 0,1 1-1,17 35 1,18-18-1</inkml:trace>
  <inkml:trace contextRef="#ctx0" brushRef="#br0" timeOffset="13178.43">21237 9613 0,'0'0'0,"0"-17"15,-17 17 1,-1 0-1,0 0 1,1 0-16,17 17 16,-18-17-1,0 18 1,18-1-16,0 1 16,0 0-1,0-1 1,0 19-1,0-1 1,18-17-16,-18-1 16,18 1-16,-1-18 15,1 0 1,0 0 15,17 0-15,18-18-16,-18 1 15,-35-1 1,18 0 0</inkml:trace>
  <inkml:trace contextRef="#ctx0" brushRef="#br0" timeOffset="13869.09">21361 9684 0,'17'0'47,"-17"-18"-47,18 0 46,0 18-30,-18-17-16,17-1 16,-17 1-1,18 17-15,-18-18 16,0 0 0,0 1-1,0-1 1,-18 18-1,-17 0 1,17 0 0,-17 0-1,17 0 1,1 0-16,17 18 16,-18 17-1,18-17 1,0-1-16,18 18 15,-1 18 1,1-53 0,17 36-16,54-1 15,-72-35 1,89 0 0,-71 0-1,124-53 1,-88 35-1,-54 1-15,1-1 16</inkml:trace>
  <inkml:trace contextRef="#ctx0" brushRef="#br0" timeOffset="18795.14">9596 14393 0,'0'18'78,"0"17"-62,0 1 0,17 16-16,18 54 15,-17-53-15,17 18 16,1 123 0,-19-141-16,19 53 15,-1 17 1,-18-105-1,1 35 1,0-18 0,-18-18-1,17-17-15,1 0 32</inkml:trace>
  <inkml:trace contextRef="#ctx0" brushRef="#br0" timeOffset="19524.03">10125 14199 0,'17'0'31,"1"18"1,0-18-17,-1 18-15,1 17 16,0 0 0,87 89-1,-87-89-15,88 124 16,-71-71-1,-17-53 1,35 89 0,-18-89-1,-17 0 1,-1-17-16,19 17 16,-36-17-1,17-18 1,-17 17-1,0 1 1,18-18 0,-18 18-1</inkml:trace>
  <inkml:trace contextRef="#ctx0" brushRef="#br0" timeOffset="20030.97">9772 14887 0,'0'-17'63,"18"17"-48,-1-18 1,54 0-16,17-17 15,0 17-15,-70 18 16,105-35 0,-70 17-1,35 1 1,-70 17 0</inkml:trace>
  <inkml:trace contextRef="#ctx0" brushRef="#br0" timeOffset="20958.89">11024 14640 0,'0'-17'15,"0"-1"32,-17 0-31,-19 18-1,36-17 1,-17 17-16,-1 0 16,-17 0-16,17 0 15,1 17 1,-1-17 0,18 18-1,-18 17 1,1 18-16,-1-35 15,0 35 1,18 17 0,0-52-1,0 0 1,0-1 0,18 1-1,35-18 1,0 0-16,-18-35 15,18-1 1,-35 1 0,-1 17-16,-17 1 15,0-19-15,0 19 16,0-1 0,18 36 93,17 35-109,-17-36 16,-1 1-16,1 35 15,17-18 1,-17-17-1,0-1-15,-18 1 16,17-18 0,19-18-1,-1-34 1</inkml:trace>
  <inkml:trace contextRef="#ctx0" brushRef="#br0" timeOffset="21714.41">11289 14587 0,'0'0'0,"-18"0"31,1 0-31,-1 18 16,18 0-16,0-1 16,0 1-16,0 0 15,35 34 1,1 1 0,-19-17-1,36-1 1,-35 0-16,17-35 15,18 0 1,-18-53 15,-17-35-15,-18 18-16,0-72 16,-18 54-1,-52-18 1,17 36-1,-18-1 1,54 54 0,17-1-1,17 18 32,-17 18-31,18-1-16,-1 1 15,19 17-15,-19 1 16,89 69 0,-53-52-1,18 18 1,-18 17 0,-18-53-1,0 18-15,-17-35 16,-1-1-1,1 1 1,0-18 0,17-18-1,0-34 1,1 16-16</inkml:trace>
  <inkml:trace contextRef="#ctx0" brushRef="#br0" timeOffset="22302.82">11977 14411 0,'0'0'0,"-18"0"0,1 0 15,17 18 16,0-1-31,0 1 16,0 17 0,0 0-1,17-17 1,1 0 0,-18-1-16,17-17 46,1-17-30,-18-1 0,0-17-16,0 0 15,0 17-15,-18 0 16,1-17 0,-1 17-1,1 18 1,-1 0-1,18 18 17,0 0-32,0-1 15,0 19 1,18-1 0,-1-18-1,18-17-15,1 18 16,17-18-1,17 0-15,-52-18 16,52-17 0</inkml:trace>
  <inkml:trace contextRef="#ctx0" brushRef="#br0" timeOffset="22808.02">12153 14358 0,'0'0'0,"-17"0"15,17 18 17,0-1-32,0 1 15,0 0 1,17-1-16,-17 1 15,18-18-15,-1 18 16,19-1 0,-1-17-1,-17 0 1,-18-17 31,0-19-47,0 1 15,0 17 1,-18 18 0,-17-35-16,-1 35 15,19 0 1,-1 0 0,1 0-1,17 18 1,0 17-1,17-17 1,18-18-16,-17 17 16</inkml:trace>
  <inkml:trace contextRef="#ctx0" brushRef="#br0" timeOffset="23529.06">12506 14217 0,'0'18'16,"0"-1"0,0 1-1,0 35-15,0-36 16,35 54-1,1 17 1,-19-53 0,18 36-1,-35-36-15,0-70 94,-17 17-94,-1-17 16,-17-35-16,17 52 15,-35-88-15,36 88 16,-19-87-16,19 69 16,-19-87-1,19 105 1,17-35-16,0 36 15,17 17 17,1 0-17,53 0 1,-36 17-16,-17 1 16,-1 17-1,1-17 1,0 17-1,-18-17-15,0-1 16,0 1 0,-53 0-1,17 17 1,-17-35 0,18 18-1,-53-1 1,53-17-1,35 18-15</inkml:trace>
  <inkml:trace contextRef="#ctx0" brushRef="#br0" timeOffset="24836.3">13353 14041 0,'17'0'78,"1"0"-78,0 0 16,-1 0-16,18-18 15,18-17-15,-35 35 16,17-36-1,-35 19 1,18-1 0,-18 0-1,0 1-15,-35 17 63,17 0-48,-17 0 1,35 17-16,-18 1 16,0 17-1,1-17-15,17 0 16,0 17 0,-18-17-1,18 17-15,0 0 16,0-17-1,18 17 1,-1-17 0,1-1-1,53 1 1,-36-18-16,35 0 16,-34 0-1,-1 0 1,-17 0-1,-1 0 1,1-18 0,0 18-1,-18-17-15</inkml:trace>
  <inkml:trace contextRef="#ctx0" brushRef="#br0" timeOffset="25341.43">13829 13829 0,'0'0'0,"-18"0"16,1 0-1,17 18 1,-18-1-1,18 1 1,0 70-16,18-35 16,70 17-1,-18-34 1,-17-19 0,18-17-1,-1 0 1,-34-35-16,17 0 15,-18 0 1,-17-1 0</inkml:trace>
  <inkml:trace contextRef="#ctx0" brushRef="#br0" timeOffset="26036.31">14252 13758 0,'-17'0'16,"17"18"-16,-18 0 15,18 35 1,0-36 0,18 54-1,17-36 1,-17-17 0,-1-18-16,18 0 15,-17 0 1,35 0-1,-35 0 1,17-36 0,-17 19-16,-1-19 15,-17 1 1,0 18 0,0-36-1,0 35 1,-35-17-1,17 17-15,1 0 16,-19 18 0,36-17-1,-17 17-15,-1 0 16,0 0 15,18 17-31,-17-17 0,17 18 16,0 0-1</inkml:trace>
  <inkml:trace contextRef="#ctx0" brushRef="#br0" timeOffset="26675.86">14623 13511 0,'-53'0'16,"35"18"15,18 0-15,0 17-16,0-17 15,35-1 1,1 18-1,52-17 1,-35 0 0,17-1-1,-52-17-15,0 0 16,-18 18 0,0 0-1,17-1 1,-17 36-1,-17-35 1,-1 0-16,0-1 0,-17 1 16,0-18 15,-1 0-15,1 0-1,0 0 1,17 0-16</inkml:trace>
  <inkml:trace contextRef="#ctx0" brushRef="#br0" timeOffset="27503.74">14870 13406 0,'17'17'32,"1"18"-17,17 1-15,0-1 16,1 0 0,-1-35-1,18 18-15,-35-18 16,17-18-1,18-88 1,-53 89 0,0-54-1,0 36 1,0 17-16,0 36 62,0 70-46,17-53 0,1 36-16,53 52 15,-71-87 1,17-1-16,1 0 16,17 36-1,-17-36 1,-1 18-1,-17 0-15,-17 18 32,-36-71-17,53 17 1,-53-17 0,0 0-16,35-17 15,1-36 1,-1 0-1,18 35 1,0-70 0,18 53-1,35-1-15,-36 1 0,36-36 16,-35 54 0,-1-1-1</inkml:trace>
  <inkml:trace contextRef="#ctx0" brushRef="#br0" timeOffset="28103.16">15452 13264 0,'0'0'0,"0"-17"16,-18 17-16,18 35 62,18 18-46,-1-18-16,19-17 15,-1 0-15,0-1 16,-17-17-16,35 18 16,-18-1-1,-17-17 16,-18 18-15,17 17-16,-17 1 16,0-1-1,0 0-15,0-17 16,-35 17 0,17-17-1,-17-1-15,17-17 16,1 0-1,-54 0 1,36-35 0,17 17-1,-17-17 1,35 18-16</inkml:trace>
  <inkml:trace contextRef="#ctx0" brushRef="#br0" timeOffset="28575.89">15646 12965 0,'17'0'0,"1"0"16,0 17-1,17 1 1,35 70-1,-52-70 1,53 88-16,-71-71 16,53 35-1,-18 54 1,-18-89-16,-17 0 16,18 1-1,-18-19 1,0-34 46</inkml:trace>
  <inkml:trace contextRef="#ctx0" brushRef="#br0" timeOffset="28905.28">15752 13300 0,'17'0'31,"1"-18"-31,-1 18 16,19 0-16,17 0 16,-36 0-1,36 0-15,-35 0 16,-1 0 0,1 0-1,0 0 1,-1 0-1,19-18-15</inkml:trace>
  <inkml:trace contextRef="#ctx0" brushRef="#br0" timeOffset="30563.6">16157 13229 0,'18'0'16,"-18"-17"-1,17 17-15,1 0 16,0-18 0,-1 18-1,-17-18 1,18 1-1,-18-1-15,0 0 16,0 1 0,0-1-1,0 0 1,0 1 31,-18 17-32,1 0 17,17 17-17,0 1 1,0 0-16,0 35 16,0-36-16,0 19 15,0-19-15,17 1 16,1 52-1,0-52 17,-1-18-17,1 0 1,0 18-16,35-18 16,-36 0-1,1-18 1,-1-17-1,19-36 1,-19 54-16,-17-54 16,0 53-1,0 1-15,18-19 16,0 54 93,-1-18-109,-17 35 16,0 1-16,18-36 16,-18 17-16,0 1 15,0-36 48,0-35-48,0 18-15,0-35 16,0 17-16,18 35 16,-18 0-16,0-17 15,17 17 1,1 18-1,-1 0 1,1 0 0,0 36-16,17-1 15,0 18 1,-17-18 0,-18 0-1,18-35-15,-1-35 110,-17 0-110,0 17 15,0-17-15,0 17 16,0 1-16,18-1 15,-18 0 1,18-17 0,-18 17-16,17 18 31,1 0 0,-1 0-15,1 0-1,0 0 1,-1 18 0,-17 0-16,18-1 15,0 19 1,-1-19 0,-17 1-1,18-18 16</inkml:trace>
  <inkml:trace contextRef="#ctx0" brushRef="#br0" timeOffset="59368.75">23901 2364 0,'-18'-18'172,"0"18"-156,1-18-16,-19 1 16,19 17-16,-1-18 15,-17 0 1,0 18-1,17 0-15,0-17 16,1 17 31,-1 0-31,0 0-1,-17 35 1,0-17-1,35 17-15,-35-17 16,17 17 0,0-17-1,18-1 1,0 1-16,0-1 47,18-17-32,0 18 1,17 0 0,0-18-16,18 0 15,-18 17-15,18-17 16,-35 18 0,70-18-1,-17 18 1,-18-1-1,0-17-15,35 36 16,-71-19 0,19 1-1,-19-18 1,19 35 0,-19 0-16,1 1 15,-18-19 1,0 19-1,0-19 1,0 1 0,-18 0-1,-70-1-15,-18 1 16,-88-1 0,-70 1-1,193 0 1,-88-18-1,89 0 1,52 0-16,0 0 16,1-18-1,-1 18 1,1-35 0,-1 17-1,0 1 1,18-1 15,18 18 0,0-18-15,52 1 0,71-19-16,-35 19 15</inkml:trace>
  <inkml:trace contextRef="#ctx0" brushRef="#br0" timeOffset="60442.23">24959 2505 0,'-18'0'16,"1"-18"0,-1 0-16,0 18 15,-17-17 1,18 17-16,-1 0 31,0 0-31,18-18 16,-17 18-1,-1 0 1,0-17 0,1 17-1,-19 0-15,-87 0 16,52 0 0,-34 0-1,34 0 1,-35 17-16,53 18 15,36-17 1,-1 17 0,18 18-1,0-35 1,0 35-16,0-36 16,53 36-1,-35-35-15,52 0 16,1-18-1,-36 0 1,53-18 0,71-70-1,-124 53 1,53-54-16,-70 36 16,-18 36-1,0-1 1,0-17-1,18 53 79,-1-1-94,1 18 16,17 36-16,-17 0 15,35-1 1,-18 18-16,0-17 16,18 70-1,-18-70 1,-17-54 0,-18-34 46,18-19-62,17-52 16,-35 35-16,0 36 15</inkml:trace>
  <inkml:trace contextRef="#ctx0" brushRef="#br0" timeOffset="61102.33">25135 2469 0,'-17'0'31,"-1"0"-15,18 36-16,-18-1 15,18-17 1,0 17-16,0 18 16,18-36-1,0 54-15,-1-71 16,1 18-16,17-1 16,1 1-16,-19 0 15,89-18 1,-88 0-1,35-18 1,17-53 0,-52 36-16,-18 0 15,0-18 1,-18 18 0,-17-18-1,-106-35 1,106 70-1,-54-17-15,-34 17 16,70 18 0,35 0-1,1 0 1,17 18 15,0-1-31,0 1 16,17 70-1,1-53 1,35 1 0,70-19-1,-17-17-15,176-17 16,-176-19 0</inkml:trace>
  <inkml:trace contextRef="#ctx0" brushRef="#br0" timeOffset="61715.88">25629 2222 0,'0'0'0,"-53"0"31,18 18-31,35 0 16,-18 52 0,18-34-1,0 17 1,36 17 0,-19-52-16,19 17 15,-1-17 1,0-1-16,1-17 15,-19 0 1,18 0 0,1 0-1,-1-17-15,-17-1 16,-1-35 0,-17 18-1,0 17 1,0-17-1,-53-18 1,-17 0-16,52 35 16,-52 1-1,52 17 1,-17 0 0,17 0-1,0 0 16,18 17-15,0 1-16,0 0 16,36-1-1,34 1 1,36 0-16</inkml:trace>
  <inkml:trace contextRef="#ctx0" brushRef="#br0" timeOffset="62461.97">26388 2170 0,'0'17'32,"0"18"-32,0 18 15,0 0 1,0 0-16,0-35 15,17 35-15,19 70 16,-1-70 0,0 35-1,-17-17 1,0-53 0,-36-18 30,0-36-46,-17 1 16,-18-18-16,18 0 16,-1 18-1,-52-71-15,53 53 16,17 0 0,-17 18-1,35 17 1,0-17-1,0 17 1,35 1-16,54-36 16,-37 35-1,90-17 1,-19 35 0,-70 0-1,-18 0 1,-17 0-16,-18 18 15,0 17 1,0 18 0,0 0-1,0 0-15,0-18 16,-71 18 0,1-36-16,-36 1 15,-53 0 1,124-18-1,-89 0 1,107-18 0</inkml:trace>
  <inkml:trace contextRef="#ctx0" brushRef="#br0" timeOffset="66322.23">16475 1217 0,'17'18'125,"1"35"-125,17-18 15,-17 35-15,35 36 16,0 0-16,0-18 16,-18-35-1,71 159 1,-89-177-16,19 53 15,-19-70 1</inkml:trace>
  <inkml:trace contextRef="#ctx0" brushRef="#br0" timeOffset="66755.37">16828 1199 0,'0'18'47,"17"17"-31,1-17-16,17 17 16,0 53-16,1-70 15,-1 53 1,35 52-16,-34-52 15,-36-54 1,35 36 0,0-17-1,-35-19 1</inkml:trace>
  <inkml:trace contextRef="#ctx0" brushRef="#br0" timeOffset="67129.75">16757 1552 0,'0'0'0,"71"-17"0,-19-19 16,-34 36-16,17-17 16,-17 17-1,17-18 1,-17 18-1,0 0 17,-1 0-32,1 0 15,-1 0 1,1 0-16</inkml:trace>
  <inkml:trace contextRef="#ctx0" brushRef="#br0" timeOffset="67824.69">17251 1323 0,'0'0'16,"-35"0"-16,35 18 0,-36-1 15,19-17-15,-1 18 16,0-1-16,1 1 15,-1 17 1,18 36 0,0-36-1,18 18 1,17 18-16,0-54 31,-17-17-15,17 0-1,-17-17 1,-1-1 0,1-17-16,0-53 15,-18 52 1,0 1 0,0 17-1,17 18 48,19 18-48,-19-18 1,19 35-16,-19-17 16,1 17-16,17-35 15,18 36 1,-18-1-1,-17-35 1,35 17 0,70-52-1,-87 0-15</inkml:trace>
  <inkml:trace contextRef="#ctx0" brushRef="#br0" timeOffset="68504.31">17586 1270 0,'0'0'0,"-18"0"15,1 0-15,-1 0 16,-17 53-1,35 17 1,0-17 0,0 36-1,88-1 1,-70-71-16,35 1 16,-1-18-1,-16-35 1,-36 17-1,35-88 1,-35 18 0,0 35-16,0-35 0,-53-35 15,35 87 1,-34-52 0,-1 35-1,35 35 1,36 36 46,-18 17-46,35 1-16,-17-1 16,34 0-16,-34 1 15,0-1-15,52 18 16,-34-36-1,-19 19-15,1-19 16,70 71 0,-17-52-1,-54-19 1,71-17-16,-70 0 16,53-35-1,-36-53 1</inkml:trace>
  <inkml:trace contextRef="#ctx0" brushRef="#br0" timeOffset="68931.42">18098 1041 0,'0'0'0,"-36"0"15,36 17 1,0 1-1,0 35-15,0-18 16,0 18 0,36-18-1,16 18 1,-52-35-16,36 0 16,-1-1-16,36-17 15,-36 0 16,-35-53-15,0 36 0,0-19-1,-18-17-15,-35 18 16,-17-18 0,52 36-1,-70-36 1,70 53-1</inkml:trace>
  <inkml:trace contextRef="#ctx0" brushRef="#br0" timeOffset="69531.5">18415 917 0,'-35'0'31,"35"18"-31,-18 17 0,18 0 16,0-17-16,0 35 15,18 0 1,-1-53-16,-17 18 16,36-1-1,-19-17 1,19 0-1,16 0-15,-34 0 16,35-35 0,-35 0-1,-18-1 1,0 19 0,0-19-1,-18 19 1,-17-36-16,-53 0 15,70 35 1,-70-17 0,35 35-1,53 35 17,0-17-17,17 17 1,1-17-1,17 17-15</inkml:trace>
  <inkml:trace contextRef="#ctx0" brushRef="#br0" timeOffset="70185.23">18856 794 0,'0'17'15,"0"19"1,18-1-16,17 18 16,-35-18-16,53 18 15,-18 0-15,-17-18 16,52 53-1,-52-17 1,0-71 0,-1 18-1,-17-36 1,-17-17 0,-54-36-1,0-35 1,-17-70-1,18 88 1,52 35-16,0 18 16,18 17-1,0 0 1,36 18 0,-1 0-1,36 0 1,123 0-16,-106 36 15,-35-19 1,-18 1-16,0 17 16,-17-17 15,-18 17-15,0-17-16,-35-1 15,-18 19 1,0-36-1,-35 35 1,17-18 0,36 1-16</inkml:trace>
  <inkml:trace contextRef="#ctx0" brushRef="#br0" timeOffset="71120.7">17815 2558 0,'18'0'31,"17"0"-15,36 0-1,17-18-15,-17 0 16,52 1-1,89-54-15,-124 36 16,71-71 0,-142 53-1,1 35 1,-18-34 0,-18 16-1,1 36-15,-72-35 16,1 35-1,18 0 1,-54 0 0,36 35-1,53-17-15,-1 35 16,36-36 0,0 1-16,-17 0 15,17 52 1,0-17-1,17 35 1,1-35-16,35 18 16,-18-36 15,-17-35-15,0 0-1,34 0-15,-16 0 16,70-35-16,-1-18 15,36-18 1,-52 19 0,-72 34-1,1-17 1,0 17 0,35 0-1</inkml:trace>
  <inkml:trace contextRef="#ctx0" brushRef="#br0" timeOffset="71532.97">19121 1923 0,'-18'0'32,"0"0"-17,18 35 1,-17 0-16,17-17 16,0-1-16,0 1 15,0 17 1,0-17-16,0 0 0,0 17 15,17-35 1,19 18 0,-1-1-1,53-17 1,18 0-16,-53-17 16,0-36-1,-18 17 1,-35 19-1,0-19 1</inkml:trace>
  <inkml:trace contextRef="#ctx0" brushRef="#br0" timeOffset="71972.38">19368 1923 0,'0'0'0,"-18"0"0,-17 17 15,35 1-15,0 35 16,-18-18 0,18 18-1,18-18 1,-18-17 0,35 17-1,-17-35-15,17 0 16,0 0-1,18 0 1,-35 0 0,17-70-1,-17 34 1,-18-34-16,0 35 16,0-1-1,-36-17 1,19 36-1,-1 17 1,18-18-16,-18 18 16,18 18 15</inkml:trace>
  <inkml:trace contextRef="#ctx0" brushRef="#br0" timeOffset="72479.89">19632 1693 0,'0'0'16,"-18"0"-16,18 18 15,0 0-15,0-1 16,18 1 0,0 0-1,17-1 1,0 18-1,18 1 1,-35-36-16,35 35 16,-36 0-1,1-17 1,-18 17 0,0-17-1,-18-1 1,-17-17-16,-53 36 15,53-36 1,17 0 0,18-18-1,-18 18 1,18-70-16,36 34 16</inkml:trace>
  <inkml:trace contextRef="#ctx0" brushRef="#br0" timeOffset="73186.3">19950 1623 0,'0'17'63,"0"1"-63,0 17 15,17-35-15,1 36 16,-1-19-16,-17 1 16,36-18-1,-19 0-15,36 0 16,18-53-1,-36-18 1,-35 36 0,0 18-1,0-1 1,0 36 0,0 17-1,0 0-15,0 36 16,0 52-1,0-35 1,0-35 0,0 35-16,0-70 15,0 0-15,0-1 16,0 19 0,-17-19-1,-1-17 1,-17 18-1,-36-18-15,53 0 16,1 0 0,-19-18-1,19-17 1,17-18 0,53-53-1,-18 89-15,36-36 16,-18 17-1,-1-17 1,-16 18 0,-36 0-16</inkml:trace>
  <inkml:trace contextRef="#ctx0" brushRef="#br0" timeOffset="73787.02">20461 1358 0,'-18'0'0,"1"0"16,-1 0-16,-17 0 16,17 0-16,1 53 15,17-18 1,0-17-16,0 0 16,0 17-1,17-17 1,19-1-1,-36 1 1,52-18 0,-34 18-16,0-18 15,-1 0 1,1 35 0,-18-18-1,18 19-15,-18 34 31,-18-52-31,18 0 16,-18-1 0,-17-17-1,17 0 1,1 0 0,-1-17-1,18-19 1,0 19-16,35-19 15,18 1 1</inkml:trace>
  <inkml:trace contextRef="#ctx0" brushRef="#br0" timeOffset="75752.19">20708 1235 0,'0'17'63,"18"19"-63,-1 17 15,-17-18-15,18 0 16,0 18-16,-1 0 16,-17-18-1,18 18-15,-18-18 16,18 18 0,-18-17-1,0-19 1,-18-34 31,-17-19-47,-1 1 15,1 17 1,35 1 0,0-1-1,0-17 1,-18 35-1,18-18 1,18 18 78,0 0-79,-1 0 1,1 0 0,0 0-16,-1-17 15,1 17-15,-18-18 16,18 18 0,-18-18-16,17 1 15,1 17 1,-18-18-1,17 18 79,-17-18-78,18 18-16,-18-17 15,0-1 1,18-17 0,-18 17-1,0 1 17,-36 17-17,19 0-15,-1 17 16,18 1-16,-17 17 15,-1-17 1,18 35 0,0-18-1,0-17 1,18 17-16,-1-17 16,1-18-1,-1 17 1,1-17-16,0 0 15,70 0 1,-70-35 0,17 0-16,0-36 15,0 18 1,-35 35 15,0 1-15,18 34 46,-18 1-46,0 0 0,0-1-16,18 19 15,-18-19-15,0 1 16,0 0-1,0-54 48,0 19-63,17-36 16,-17 35-16,0-17 15,18 0 1,0 17-16,-1 18 31,1 0 0,-1 0-15,-17 18-16,18-18 16,-18 17-1,0 1 1,18-18 46,-1-18-62,-17 1 16,18-1-16,-18 0 16,18-17-16,-1 35 15,-17-18-15,18 18 16,-18-17-16,0-1 15,18 18 1,-18 18 15,17-18-31,1 17 16,-18 19 0,18-19-1,-18 1 1,-18-18 78,0 0-79,1 0-15,-19 0 16</inkml:trace>
  <inkml:trace contextRef="#ctx0" brushRef="#br0" timeOffset="77041.57">21996 829 0,'0'-18'78,"17"1"-47,1-1-15,0 18-16,70-35 15,53 17-15,0 1 16,18-1-1,88-17-15,-124 35 16,-35-18 0,-35 18-1,-35 0 1,70 35 0,36 18-1,-89-18-15,88 36 16,-34 0-1,-54-36 1,71 88 0,-36-52-1,-52-36 1,17 18-16,-17-18 16,-1-35-1,1 18 1,-18 0-1,18-1 1,-18 1 0,0 0-1,0-1 17,0 1-17,17-1 1,-17 1-1,18 0-15,17 52 0,1-17 16</inkml:trace>
  <inkml:trace contextRef="#ctx0" brushRef="#br0" timeOffset="78009.22">27340 2346 0,'0'-18'15,"36"1"110,34 17-125,-17-18 16,18 0-16,52-17 16,-35 17-16,-52 1 15,16-1-15,-16-17 16,-19 35 0</inkml:trace>
  <inkml:trace contextRef="#ctx0" brushRef="#br0" timeOffset="78542.82">27799 1923 0,'18'0'47,"70"0"-32,18 0-15,17 0 16,-70 0-16,35 17 16,18 19-1,-71-19-15,18 54 16,-18-1 0,-35-34-1,0-1-15,0-18 16,-17 54-1,-1-53-15,-52 52 16,-1 1 0,53-36-1,-17 0 1,18-35 0,34 0 46</inkml:trace>
  <inkml:trace contextRef="#ctx0" brushRef="#br0" timeOffset="79202.14">29263 1923 0,'0'-18'93,"0"0"-93,35-17 16,-17 0-16,-1 17 16,1-17-16,17 0 15,-35-18 1,0 35-1,0-17 1,-17 35 0,-54 0-1,18 0-15,-105 17 16,52 1 0,-124 123-1,125-53 1,87-35-1,0 35-15,71 36 16,-35-106 0,141 70-1,-1-53 1,-52-17 0,53-18-1,0-18-15,-89-17 16,36-1-1,-35-16 1,-36 16 0,0 19-16,-35-1 15,71-53 1</inkml:trace>
  <inkml:trace contextRef="#ctx0" brushRef="#br0" timeOffset="79523.42">29810 1870 0,'35'17'63,"-17"1"-63,35 17 15,17 1-15,1-1 16,-1 0-16,-17-35 16,35 53-1,-70-53 1,-53-18 31,-36 1-32</inkml:trace>
  <inkml:trace contextRef="#ctx0" brushRef="#br0" timeOffset="79804.5">29916 1834 0,'-18'18'47,"0"0"-47,18 17 16,0 18-16,0 0 15,-17-36-15,17 19 16,0 17 0,17-53 46,54-71-62,-1 36 16</inkml:trace>
  <inkml:trace contextRef="#ctx0" brushRef="#br0" timeOffset="80441.97">30268 1693 0,'18'18'32,"-18"0"-32,18 17 15,-1 0-15,36 36 16,-35-36-16,17 36 16,36 34-1,-18 1 1,-18-71-1,-18 18-15,-17-35 16,0-53 47,-35-1-48,0-34-15,0 17 16,-1-35-16,-52-89 15,53 89 1,35 18 0,0-1-1,0 54 1,0-19-16,35 1 16,-17 35-1,52 0 1,1 0-1,-1 18 1,36 35 0,-53 17-16,-53-52 15,0 35 1,0 17 0,-35 1-1,-53-1 1,70-52-1,-52 17-15,70-17 16</inkml:trace>
  <inkml:trace contextRef="#ctx0" brushRef="#br0" timeOffset="80976.95">30850 1711 0,'0'0'0,"-52"18"15,52-1-15,0 1 16,-18 0-16,18 52 16,0-17-1,0-18 1,35 18 0,0-35-1,1 17-15,-19-35 16,89 18-16,-53-18 15,35-36 1,-17-52 0,-71 18-1,0 52-15,0 0 16,-18-87 0,-35 69-16,0-17 15,-52 53 1,52 0-1,17 18 1,1 17 0,35 18-1,0-17 1,18-19 0</inkml:trace>
  <inkml:trace contextRef="#ctx0" brushRef="#br0" timeOffset="81363.2">31256 1693 0,'0'-17'0,"35"17"62,1 17-46,17 19-16,-18-19 16,0 19-16,-17-19 15,17 1-15,-17 35 16,-1-53 0,1 17-16,-36-34 62,18-1-46,-35-17-16,17-36 15,-17 18 1,17 36-16,18-36 0,0 18 16</inkml:trace>
  <inkml:trace contextRef="#ctx0" brushRef="#br0" timeOffset="81782.32">31662 1376 0,'0'17'31,"17"1"-31,-17 17 16,18 18-16,-18-35 15,35 70 1,1 0-1,-19-35 1,1 0 0,0-18-16,-1-17 15,-34-18 32,-19 0-31,1-18-16,17 18 15,-35-17 1</inkml:trace>
  <inkml:trace contextRef="#ctx0" brushRef="#br0" timeOffset="82043.17">31591 1640 0,'0'0'0,"53"0"47,-35 0-31,-1 0-16,19 0 15,-1 0-15,-17 0 16,17-17-16,-17 17 16,-1 0-1,1-18 1,-18 1-1,17-1 1,-17-17-16</inkml:trace>
  <inkml:trace contextRef="#ctx0" brushRef="#br0" timeOffset="82813.06">32385 741 0,'0'53'78,"0"17"-78,0 36 16,0 18-16,0 17 15,0-35-15,35 70 16,-17 18 0,-18-123-1,0-1 1,0-35-16</inkml:trace>
  <inkml:trace contextRef="#ctx0" brushRef="#br0" timeOffset="83433.2">30498 3334 0,'17'0'62,"-17"17"-46,18 1-16,0 17 31,-1-17-31,-17 17 16,35 0-1,-35-17 1,0-36 15,0 1-31,-35-54 16</inkml:trace>
  <inkml:trace contextRef="#ctx0" brushRef="#br0" timeOffset="83642.36">30286 2822 0,'71'36'109</inkml:trace>
  <inkml:trace contextRef="#ctx0" brushRef="#br0" timeOffset="84600.01">30674 3140 0,'0'0'0,"0"17"16,18 1-1,-18 0-15,53 52 16,-18 1-1,18-36 1,-36 36 0,19-54-1,-36 1-15,17-1 16,-17-34 62,0-36-78,0 0 16,0 0-16,0 0 15,0 0-15,18 18 16,-18 0 0,18-1-1,-1 19 1,1-1-16,0 18 15,70 0 1,-53 18 0,0-1-16,1 1 15,-1 17 1,18 1 0,-36 17-16,19-36 15,-36 18 1,0-52 46,-18-18-46,18-1 0,-35-34-16,35 52 15,-18-52-15,0 17 16,18 0-1,0 35-15,0 0 16,18 1-16,0-1 16,-1 18 15,1 18-15,17 52-1,36 36-15,-18 18 16,-36-89-1,19 35 1,-36-87 31,0-1-47,0-17 16</inkml:trace>
  <inkml:trace contextRef="#ctx0" brushRef="#br0" timeOffset="85267.4">31521 3069 0,'17'0'78,"1"53"-62,0-35-16,-18 17 15,35 0-15,0 18 16,-17 18 0,-1-36-1,1 0 1,0-17 0,-36-36 62,18-17-78,-18-18 15,-17-17-15,18-1 16,-1 0-16,-17-87 16,35 122-1,0-34 1,0 35-1,0 17 1,0 0 0,17 18 15,1 0-15,0 36-16,-1-1 15,-17-17 1,18 17-16,-18 18 15,0 0 1,-18-18 0,-17-17-1,17 17 1,18-53 31,36 1-32</inkml:trace>
  <inkml:trace contextRef="#ctx0" brushRef="#br0" timeOffset="85809.8">31891 2787 0,'0'0'0,"-88"0"16,53 0-16,17 18 15,0-1 1,18 19 0,0 16-1,0-34-15,71 88 16,-36-71-1,0-35 1,1 35 0,-1-35-1,-17 0 1,17-17-16,-17-18 16,-1-1-1,-17-70 1,0 89-1,0-54 1,-17 36 0,-19 0-16,1 35 15,17 0 1,18 17 31,0 1-32,0 17-15,0-17 16,18-18 0</inkml:trace>
  <inkml:trace contextRef="#ctx0" brushRef="#br0" timeOffset="86164.23">32156 2716 0,'17'18'47,"19"0"-32,-19 35-15,19-36 16,-36 1-16,0-36 78,0 1-62,-18-36-1,0-18-15,18 53 16,0-17-16,-17 18 15</inkml:trace>
  <inkml:trace contextRef="#ctx0" brushRef="#br0" timeOffset="86805.96">32420 2522 0,'0'18'32,"18"17"-17,0 1 1,-1-1-16,1-18 15,-1 19-15,19 17 16,-19-36-16,1 1 16,0 35-1,-1-35 1,-17 17 0,0-18-1,-53-17 16,-17 0-31,-18-17 16,-53-54 0,123 54-1,0-1 1,18 0 0,0 1-16,0-1 0,18 0 15,17 1 1,53-19-1,-35 19 1,35-1 0,-17-17-16,-53 35 93</inkml:trace>
  <inkml:trace contextRef="#ctx0" brushRef="#br0" timeOffset="98116.05">24765 4674 0,'0'18'31,"18"35"-15,-1-18-16,-17 0 16,36 89-16,-1-71 15,35 176 1,-34-70 0,52-18-1,-53-53-15,0-17 16,-35-54-1,18-17 1,0 0 0,-1 0 31,-17-35-47,18-18 15</inkml:trace>
  <inkml:trace contextRef="#ctx0" brushRef="#br0" timeOffset="98502.19">25206 4833 0,'35'35'47,"-17"-17"-47,17 17 16,0 36-16,54 35 15,-36-18 1,-36-35-16,36 53 15,35 52 1,-52-52 0,-19-71-1,1 36-15,-18-53 32</inkml:trace>
  <inkml:trace contextRef="#ctx0" brushRef="#br0" timeOffset="98835.98">25135 5345 0,'18'0'32,"0"0"-32,-1 0 15,19-18-15,17 0 16,-1 18-1,19-17-15,-18-1 16,17-17 0,-34 35-16,17-36 15,-36 36 1</inkml:trace>
  <inkml:trace contextRef="#ctx0" brushRef="#br0" timeOffset="99175.29">25788 5151 0,'18'0'47,"-1"17"-32,1 18 1,-18-17 0,0 0-1,-35-54 48</inkml:trace>
  <inkml:trace contextRef="#ctx0" brushRef="#br0" timeOffset="99352.02">25488 4798 0</inkml:trace>
  <inkml:trace contextRef="#ctx0" brushRef="#br0" timeOffset="99743.18">25947 5062 0,'0'0'0,"17"0"31,19 18-15,-36 0-16,35-1 15,18 19-15,-35-1 16,70 18 0,-71-53-1,19 35-15,-36-70 63,0-1-63,0 1 15,0 0 1,0 0-16,-18 17 16,18-17-16,-18 17 15</inkml:trace>
  <inkml:trace contextRef="#ctx0" brushRef="#br0" timeOffset="100316.07">26476 5115 0,'0'0'15,"18"0"-15,-1 0 16,1 0-16,0 0 16,17 0-1,-18 0 1,1-17 0,-18-1-1,0 0-15,0-17 16,-18 35 31,1 0-32,17 18 1,0-1-16,0 19 16,0-19-1,17 36 1,1-35-1,17 35 1,18-36-16,18 19 16,-36-19-1,18-17 1,-35 0 0,52-17-1,-17-19 1,-35 19-1,-1-19-15,-17 19 16,-17 17 0,-18-18-16</inkml:trace>
  <inkml:trace contextRef="#ctx0" brushRef="#br0" timeOffset="100961.14">27817 4798 0,'17'0'47,"1"0"-31,-1 0-1,19 0 1,-1 0-16,71-18 16,-71 0-1,89-34 1,-54 16-1,-52 36-15,-1-17 16,-17-1 0,0 0 15</inkml:trace>
  <inkml:trace contextRef="#ctx0" brushRef="#br0" timeOffset="101375.13">28046 4516 0,'35'0'47,"18"0"-47,0 17 16,18 18-16,-1-17 15,1 17-15,-1 1 16,-17 34 0,-18-17-1,-35-18 1,18 18-16,-18 0 15,0-35-15,-35 17 16,-1 0 0,-52-17-1,35 0 1,36-1 0</inkml:trace>
  <inkml:trace contextRef="#ctx0" brushRef="#br0" timeOffset="102198.04">29457 4410 0,'0'0'15,"-35"-18"1,35 0-16,-18 18 16,0 0-1,1 0 1,-19 18-16,-16 70 16,16 0-1,36-52 1,0 87-1,0-35 1,0-70 0,0 17-16,36-35 15,-19 0 1,18-35 0,71-88-1,-70 34 1,17-105-1,-36 89-15,-17 69 16,-17-52 0,-19 35-1,36 18 1,-35 0 0,17 17-1,1 18-15,17 18 47,0 17-47,17 18 16,1 0-1,0 35 1,35 18-16,-36-18 16,36-18-1,0 1 1,18-18-1,-19-35 1,19-18 0,-18 0-16,-35 0 15,17 0-15</inkml:trace>
  <inkml:trace contextRef="#ctx0" brushRef="#br0" timeOffset="102772.12">29827 4374 0,'0'0'16,"-17"0"0,-1 0-16,18 18 15,-18 17 1,18-17-1,0 17-15,0 1 16,18 16 0,0-16-1,17-1 1,-17-35-16,-1 18 16,19-18-1,-1-36 1,0-34-1,-35 35 1,0-36-16,0 36 16,0 17-1,0 53 48,0 1-63,35-1 15,-17-17-15,0 34 16,17 1-16,0-17 31,-17-36-31,-1 0 16,54 0 0,-36-53-16,-17-18 15,0-17 1,-18 35-1</inkml:trace>
  <inkml:trace contextRef="#ctx0" brushRef="#br0" timeOffset="103263.98">30233 4233 0,'0'18'16,"0"0"-16,18 17 15,-1 0-15,1-17 16,0 17-16,35 36 16,-18-18-1,-18-18 1,1 0 0,0 0-1,-1 1-15,-17-19 16,-17-17 15,-1 0-31,0-17 16,-34-36-16,34 17 15,-17-52 1,-1 71-16,36-19 16,0 1-1,0 17 1,18 18 15,0 0-15,70 0-16,0 0 15,-53 0 1,-17 0-16,17 0 16,0-17-1,-17-1 1,0 18-16</inkml:trace>
  <inkml:trace contextRef="#ctx0" brushRef="#br0" timeOffset="103804.28">30762 4198 0,'-35'0'0,"17"0"16,1 0 0,17 18-1,-18 17-15,18-17 16,0-1-16,0 1 16,0 17-16,0-17 15,18-1 1,-18 1-1,17-18 1,19 0-16,-1-35 16,0-36-1,0 1 1,-35 52 0,0 0-1,18 18 1,-18 18 31,0 0-47,18 17 15,-18-17-15,0-1 16,0 1 0,0 35-16,0-36 15,17-17 1</inkml:trace>
  <inkml:trace contextRef="#ctx0" brushRef="#br0" timeOffset="105562.04">30427 5221 0,'0'18'63,"0"-1"-48,-18 19 1,18-19-16,0 19 16,0-19-16,0 36 15,18-18-15,17 18 16,18 0 0,-35-53-1,0 0 1,-1 0-1,1-17 1,-18-19 0,35-17-16,-17 36 15,-18-36 1,0 18 0,0-1-1,0 19 1,0 34 31,17 1-47,1 17 15,17 36 1,-17-18-16,53 0 16,-19-18-1,-34-35 1,0 0-1,17-18 1,-35 1-16,35-36 16,-17-71-16,-18 18 15,0 53 1,-18-35 0,-17 35-1,17 36 1,1 17 46</inkml:trace>
  <inkml:trace contextRef="#ctx0" brushRef="#br0" timeOffset="106246.12">31274 5133 0,'-18'0'16,"0"0"0,1 0-1,-18 18-15,35-1 16,-36 54-1,19-18 1,17 0-16,0-18 16,0-17-1,17-18 32,1 0-31,17-18-16,-17-17 15,17-1 1,-35 19-16,0-19 16,18 19-1,-1 17 63,1 35-62,0-17 0,-18-1-1,17-17 1</inkml:trace>
  <inkml:trace contextRef="#ctx0" brushRef="#br0" timeOffset="106545.5">31362 5168 0,'18'0'62,"-1"18"-62,1-1 16,17 36-16,-17-35 16,-1 0-16,1-18 15,-18 17 1,0-52 15,0 17-15,0-17-16,0-53 15,0 53 1,0-1-16</inkml:trace>
  <inkml:trace contextRef="#ctx0" brushRef="#br0" timeOffset="107039.22">31574 5062 0,'17'0'63,"1"0"-63,0 0 16,17-17-1,-18-19-15,1 1 16,0 18-16,-18-1 15,0-17 1,-18 35 47,0 17-63,-34 36 15,34 0 1,18-18-16,-18-17 15,18 35 1,0-18-16,0 0 16,18-35-1,17 18 1,53-18 0,-70 0-1,123-70 1,-35-19-16,-35 1 31,-36 71-31</inkml:trace>
  <inkml:trace contextRef="#ctx0" brushRef="#br0" timeOffset="107647.63">31662 4180 0,'0'0'0,"35"53"16,18 18-16,-18-36 15,18 18 1,-18 18-16,36-36 15,-36 35-15,1-34 16,-19-1-16,19 18 16,-1 0-1,0-18 1,-35-53 62,0-17-62,0-18-16,18 18 15,-18 17-15,17-35 16,-17 18-16,18 18 16,0-1-1,-1 18 16,19 35-15,-1-17 0,35 35-16,-52-18 15,17-17 1,-17-18 0</inkml:trace>
  <inkml:trace contextRef="#ctx0" brushRef="#br0" timeOffset="108132.19">32420 4445 0,'0'0'0,"0"18"16,0 17-1,0-17 1,0 17-16,18-18 16,0 19-1,-1-19 1,1 1-1,17-18 1,-17 0-16,35-18 16,-18-52-1,-35 35 1,0-1 0,-18-17-1,1 18 1,-36 17-16,53 1 15,-36 17-15,1 0 16,-18 0 0,36 17-1,-1 19 1,18-19 0,0 1-16,0 0 15</inkml:trace>
  <inkml:trace contextRef="#ctx0" brushRef="#br0" timeOffset="108479.01">32773 4251 0,'0'18'15,"0"17"1,0-17-16,0-1 16,0 18-16,18 1 15,-1-1 1,19-17 0,-19-1-1,19-17-15,-1-17 16,-18-19-1,1 1 1,-18-18-16,0 36 16,-18-54-1,-34 36 1,52-1-16,-36 19 16</inkml:trace>
  <inkml:trace contextRef="#ctx0" brushRef="#br0" timeOffset="108965.12">33002 4057 0,'0'0'16,"-17"18"-16,-1 17 16,18-17-1,0 17-15,18 0 16,-1-17-1,1-1 1,17 1 0,-17-18-1,-18 18 1,18-1-16,-18 1 16,17-18-1,-17 18 1,-17-18 46,-1 0-46</inkml:trace>
  <inkml:trace contextRef="#ctx0" brushRef="#br0" timeOffset="110086.73">33196 3951 0,'0'0'0,"0"18"31,0-1-15,0 19 0,0-19-1,18 19-15,0-19 16,-18 1-16,0 0 16,17 17-1,-17-18 1,0-52 46,-17 0-46,-1 0-16</inkml:trace>
  <inkml:trace contextRef="#ctx0" brushRef="#br0" timeOffset="110270.23">33002 3775 0</inkml:trace>
  <inkml:trace contextRef="#ctx0" brushRef="#br0" timeOffset="111188.16">33302 3916 0,'0'0'0,"0"17"0,0 1 16,18 17-16,0-35 15,-18 53 1,17-17-1,-17-54 64,0 0-64,18-35-15,-18 18 16,0 0-16,0 17 15,17 1-15,-17-1 16,0 0 0,18 18 15,0 18-15,-1 0-1,19 17-15,-36-18 16,35 1-1,-17-18 1,-1 0 0,1-18-1,-1 1 1,-17-18-16,0-1 31,0 19-31,0-1 16,-17 18 15,17 18-15,0-1-1,0 1 17,17 0-32,19-1 15,-19 1 1,36 17-1,18 106-15,-36-88 16,-17 124 0,-18-160-1,0 1 1,0-1 0,-36-17-1,1 0-15,-18 0 16,18-35-1,0 18-15,17-19 16,-35-52 0,53 35-16</inkml:trace>
  <inkml:trace contextRef="#ctx0" brushRef="#br0" timeOffset="116693.83">25594 7373 0,'18'35'62,"17"1"-62,0 34 16,1-35-16,-1 18 15,0 0 1,53 88-16,-52-105 16,16 52-1,1 0 1,-17-53-1,-19-17 1,-17 0-16</inkml:trace>
  <inkml:trace contextRef="#ctx0" brushRef="#br0" timeOffset="117114.17">25982 7161 0,'18'36'47,"35"52"-31,-18-18-16,18 1 15,106 123 1,-1 0-1,-105-141 1,71 141-16,-71-159 16,0 18-1,-18-35 1</inkml:trace>
  <inkml:trace contextRef="#ctx0" brushRef="#br0" timeOffset="117536.02">26335 7955 0,'0'-17'62,"0"-1"-46,35 0-16,-17 1 31,17-1-31,-35 0 16,18 18-16,-1-17 15,1 17-15,17-36 16,-35 19-1,18 17-15</inkml:trace>
  <inkml:trace contextRef="#ctx0" brushRef="#br0" timeOffset="118462.24">26670 6932 0,'0'18'47,"0"17"-47,35 36 15,1-19-15,-19 37 16,71 52-16,-52-53 15,17-17 1,0-1-16,-1 18 0,1-17 16,-17-36-1,-19-35 32,-17-18-31,0-70-16,18 35 15,-18-17 1,0 52 0,0-17-16,18 35 15,-1-35 1,54 17 0,-36 0-16,106 18 15,35 0 1,-105 0-1,0 18 1,-1 70 0,-52-70-1,-1 70-15,-17-53 16,0 1 0,-52-19-1,-72 36 1,36-53-1,-36 18-15,71-18 16,36 0 15,17-18-15</inkml:trace>
  <inkml:trace contextRef="#ctx0" brushRef="#br0" timeOffset="119458.71">28116 7338 0,'0'-18'16,"-17"18"-1,-1 0 1,0 0-16,-17 0 16,18 0-1,-1 35 1,0 1-16,18 17 15,0-18 1,0-17 0,18 70-1,0-71 1,-1 1 0,1-18-16,52 0 15,-34-18 1,17-87-1,-18 34 1,-35 53 0,0-17-1,0 53 32,0-1-31,18 19-1,-1-36 1,1 17 0,-1-17-16,1 0 15,17 0-15,18-35 16,-35 17-16,0-17 16,-1-18-1,-17 0-15,0 18 16,0-36-16,-17 54 15,-1 17 17,0 0-17,1 17 1,17 19-16,0-1 16,35 0-1,0 0 1,-17 1-1,17-1 1,-17 18 0,-1-35-16,-17 35 15,0-18 1,0 0 0,-17 0-1,-1-35 1,18 18-1,-18-18 1,1 0-16,-1-18 16,1-35-1,17 18-15</inkml:trace>
  <inkml:trace contextRef="#ctx0" brushRef="#br0" timeOffset="119965.35">28822 7214 0,'18'0'31,"-1"0"-15,1 0-1,-1-17 16,-17-1-15,18 18-16,-18-35 16,0 17-16,0 0 15,0 1 1,-18-1 0,1 18-1,-1 0 1,1 0-1,17 18 1,0 17-16,0 18 16,0-35-1,0-1 1,0 1 0,0 0 15</inkml:trace>
  <inkml:trace contextRef="#ctx0" brushRef="#br0" timeOffset="120612.98">29986 7038 0,'0'-18'110,"53"1"-95,-35 17-15,-1-18 16,54-17-16,-36 35 16,53-36-1,-52 19 1,-36-1 15</inkml:trace>
  <inkml:trace contextRef="#ctx0" brushRef="#br0" timeOffset="121032.47">30127 6650 0,'18'0'32,"17"-18"-32,18 18 15,18 0-15,17 0 16,-18 0 0,89 71-16,-124-54 15,1 19-15,-1-1 16,-35 18-1,18 17 1,-36-17 0,-35 53-1,-53-18 1,53-70-16,18 17 16,35-52 30,18-19-30</inkml:trace>
  <inkml:trace contextRef="#ctx0" brushRef="#br0" timeOffset="121646.96">31044 6403 0,'18'18'47,"0"17"-32,-1 18-15,1-53 16,0 53-16,17 17 15,-17-34 1,-1-19-16,-17 1 16,0-1-1,0-34 48,0-18-63,0-18 15,18 17-15,17-70 16,0 54 0,-17 16-16,17-52 15,1 70 1,-36 1-16,17-1 16,1 18-1,-1 0 1,19 35-16,34 36 15,-34-18 1,-1-18 0,-35-17-1,18-18 1,-18 17-16,17-52 31,1 0-15,-18 17-16</inkml:trace>
  <inkml:trace contextRef="#ctx0" brushRef="#br0" timeOffset="122066.08">31644 6279 0,'-17'0'31,"17"18"-31,-18 0 15,18 17-15,0 0 16,0 1-16,0-1 16,35 35-1,0-34 1,1-36 0,34 0-1,1-36-15,-71 1 16,17-18-1,-34-53 1,17 89 0,-53-36-1,0 35 1,35 18-16,-35-17 16,36 17-1,17 17 1,-18-17-1,36 0 32</inkml:trace>
  <inkml:trace contextRef="#ctx0" brushRef="#br0" timeOffset="122645.39">32579 5856 0,'0'0'16,"-18"-18"-16,-17 18 0,0-17 16,17 17-1,1 0-15,-1 35 16,18 0 0,0 1-1,0 17 1,0-36-1,35 18-15,-35-17 16,71 53-16,-54-54 16,19 19-1,-1-1 1,-17-35 0,-18 18-1,0-1 1,-36 18-1,-34 18 1,17-17 0,-53-1-1,71-17 1,17-18 0,0 0-16,18-36 31,0 1-31,71 0 15</inkml:trace>
  <inkml:trace contextRef="#ctx0" brushRef="#br0" timeOffset="123313.88">32702 5786 0,'0'0'0,"-70"-18"31,52 18-31,-17 53 16,17-36 0,18 19-16,0 34 15,0-17 1,36 35-16,-1-88 16,53 53-1,71-53 1,-141-17-1,34-72 1,-34 1 0,-18 53-16,0 17 15,0 1 1,0 34 15,-18 19-15,18-19-1,0 54-15,0-36 16,0 0 0,0 18-1,18-53 1,-18 18 0,0 0-16,0-1 15,18-17 1,17 0-1,0-35 1,53-36 0,1-34-1</inkml:trace>
  <inkml:trace contextRef="#ctx0" brushRef="#br0" timeOffset="123658.53">33161 5539 0,'0'17'32,"0"1"-32,0 17 15,0 0 1,18 1-16,-1 17 15,1 35 1,0-35 0,-1-18-1,-17 0 1,0-17-16,0 0 31</inkml:trace>
  <inkml:trace contextRef="#ctx0" brushRef="#br0" timeOffset="125913.1">31644 7549 0,'0'-17'15,"0"-1"1,0 1-1,-17-1-15,-1 0 16,0 1 0,1 17 15,-1 0-15,0 0-16,-35 53 15,0-1 1,18-16-1,0 34 1,17 1-16,18-36 31,0-17-15,0-1-16,18 1 16,35 0-1,0 17 1,0-35-16,0 0 15,17-35 1,-70 17 0,35-35-1,1-35 1,-36-18 0,17-17-16,-17 34 15,0-16 1,-53-54-1,53 88 1,-17-17 0,-1 35-1,18 0-15,-17 18 16,17 53 31,0 17-47,0 0 15,35 18 1,-18 0-16,1 18 0,53 34 16,-18-34-1,-1 17 1,37-17 0,-72-36-1,89 18 1,-53-35-16,0-1 15,0 1 1</inkml:trace>
  <inkml:trace contextRef="#ctx0" brushRef="#br0" timeOffset="126567.01">32350 7197 0,'-88'0'16,"35"17"-1,17 19-15,-52-1 16,71 0-1,-19 18-15,36-35 16,0 17-16,0-17 16,0 17-1,0-17 1,36-1 0,16 1-1,-16-18-15,52 0 16,35-106-1,-123 88 1,71-105 0,-71 35-1,0 17 1,-18 53 0,18 36 46,0 0-62,0 17 16,0 18-16,18-18 15,0-17-15,-1 52 16,18-52 0,-35 0-1,53-1 1,-17-17 15,-36-17-31,17-19 16,19-52-1</inkml:trace>
  <inkml:trace contextRef="#ctx0" brushRef="#br0" timeOffset="126872.38">32491 6914 0,'35'36'32,"0"17"-17,1-18-15,-19 0 16,36 18-1,53 71 1,-53-36-16,0-35 16,0 35-1,-53-70 1,-18-18 15,-17-36-31</inkml:trace>
  <inkml:trace contextRef="#ctx0" brushRef="#br0" timeOffset="127113.15">32579 7144 0,'0'-18'15,"18"18"16,-1 0-15,1 0-16,17-18 16,53-17-16,36 0 15,-1-36 1,-87 71 0,-19-53-1</inkml:trace>
  <inkml:trace contextRef="#ctx0" brushRef="#br0" timeOffset="127772">33073 6879 0,'-53'0'31,"18"0"-15,35 18-1,-18-18-15,18 17 16,0 19-16,18 52 16,-1-53-1,-17-17 1,18-1 0,0-17-1,17-17 1,-17-18-16,-18-18 15,35-53 1,-35 53 0,0 35-1,0 1 1,0 34 31,17 1-32,1 17-15,0 0 16,17 1-16,-35-1 16,18-17-1,17 17-15,-17-35 47,-18-18-31,17-35-1,-17 18-15</inkml:trace>
  <inkml:trace contextRef="#ctx0" brushRef="#br0" timeOffset="128367.43">33143 6526 0,'0'36'32,"36"-1"-17,-36 18-15,53 35 16,-18-35-16,-17-18 16,-1 18-16,19-18 15,-19 18 1,-17-35-1,18 0-15,-18-54 79,0 1-79,-18 0 15,18 17-15,-17-35 16,17 18-16,0 17 15,0 1 1,35-19-16,-18 36 16,36-17-16,-17 17 15,-1 0 1,-17 0 15,-18 53-31,0-36 16,0 1-16,-18 17 15,-17 18 1,17-18 0,0-17-1,-17-18 1,17 0 0,18-18-1</inkml:trace>
  <inkml:trace contextRef="#ctx0" brushRef="#br0" timeOffset="128941.14">33549 6473 0,'-17'0'0,"-1"0"16,18 36 15,0-1-31,0-17 16,0-1-16,18 54 15,-18-53 1,17-18-1,1 0 1,-1 0 0,19-36-1,-1-34-15,-17-1 16,-18 36 0,0 17-1,17 18 32,1 0-31,17 0-1,-17 0 1,17 0 0,-17 0-1,-18 18 48</inkml:trace>
  <inkml:trace contextRef="#ctx0" brushRef="#br0" timeOffset="133853.37">26282 10636 0,'0'-17'31,"0"-19"47,18-17-62,-18 18-16,0-35 16,0 34-16,0-17 15,0 0-15,0-35 16,-36-18-1,1 1 1,17 87 0,-35-53-16,36 71 15,-1 0 1,1-17 0,-1 17-1,0 0-15,-35 17 16,-35 72-1,0-1 1,-18 53-16,18 18 16,53-89-1,17 71 1,18-70 0,0 35-1,53 35-15,18-18 16,-54-52-1,71 70 1,-35-35 0,0 0-1,0-36 1,0 71-16,-18-105 16,1 52-1,-36-35 1,17-36-1,-17 19 1,-35-36 47,-18-18-63</inkml:trace>
  <inkml:trace contextRef="#ctx0" brushRef="#br0" timeOffset="134209.29">25806 11501 0,'17'0'32,"-17"-18"-17,36 0 1,-19 1-16,19-1 16,-19 0-16,18 18 15,18-35 1,-17 17-1,-36 1 1,17 17-16,-17-18 16,36 18-1,-36-17-15</inkml:trace>
  <inkml:trace contextRef="#ctx0" brushRef="#br0" timeOffset="134569.06">26547 10918 0,'0'18'31,"0"0"-15,0 17-1,17 18-15,1 35 16,-1-53 0,36 89-1,-53-71 1,18-18-1,0 18-15,-1-53 16,1 0 0,0 0-1</inkml:trace>
  <inkml:trace contextRef="#ctx0" brushRef="#br0" timeOffset="135089.14">27111 10901 0,'0'17'0,"-18"1"16,18 17-16,0 36 15,0-36-15,0 36 16,0 35 0,0-89-1,0 19-15,18-19 16,0 18-1,17-35-15,-17 0 16,70-17 0,-35-36-1,0 18-15,-18-18 16,0-53 0,-35 35-1,0 18-15,-35-52 16,-36 52 15,36 35-15</inkml:trace>
  <inkml:trace contextRef="#ctx0" brushRef="#br0" timeOffset="135983.31">27464 10830 0,'17'0'31,"1"18"-31,0 17 16,35 0-16,-36 18 16,1-53-16,-1 36 15,1-19 1,-18-34 46,0-19-46,0-17-16,-18 1 16,1-19-1,17 53 1,0 1-16,17 34 78,19 36-62,-19-35-16,19 17 15,-1 0-15,-17 1 16,-18-54 78,0 0-94,17-17 15,-17-35-15,18 34 16,-18 1-16,0 0 15,18 17 1,-1-17 0,1 35 31,17 0-32,-17 18 1,-1-18-16,19 35 15,-19-35-15,1 17 16,17 1 0,0-18-1,-17 0-15,0 0 16,-1 0 0</inkml:trace>
  <inkml:trace contextRef="#ctx0" brushRef="#br0" timeOffset="136903.06">28293 10372 0,'-18'0'16,"-17"17"-1,17-17-15,18 18 16,-35 17 0,35 1-16,0-19 15,0 18 1,0-17 0,0 0-1,0-1 1,0 1 15,18-18 16,-1 0-31,1 0-1,-18-18-15,18 18 16,-1-17-1,-17-36 1,18 35-16,-18-70 16,-18 53-1,-17-18 1,-18 35 0,53 0-1,-18 18 1,1 0-16,-1 18 15,0 35 1,18 35 0,0-35-1,18 18 1,17 17-16,1-70 16,-19-1-1,1-17 16,17 0-15,-17 0 0,17 0-16,18-17 15,53-36-15,-71 53 16,0-36 0,1 19-1,-19-1 1,19 0-1,-1-17-15</inkml:trace>
  <inkml:trace contextRef="#ctx0" brushRef="#br0" timeOffset="137291.2">28769 10248 0,'35'-17'62,"36"-19"-62,-18 36 16,0-35-16,0 0 15,17 17-15,-17-17 16,0 17 0,-53 1-1,18-19 1,-1 36-16,-17-17 15,0-1 1</inkml:trace>
  <inkml:trace contextRef="#ctx0" brushRef="#br0" timeOffset="137756.13">28910 9790 0,'35'0'47,"36"35"-47,-36-18 15,71 36-15,-71-35 16,36 35-1,-1 18 1,-52-54-16,17 54 16,-35-18-1,0-36 1,0 1 0,0 0-1,-35-1-15,-53 18 16,70-17-1,1-18-15,-1 18 16,-35-1 0,53 1 31</inkml:trace>
  <inkml:trace contextRef="#ctx0" brushRef="#br0" timeOffset="140438.64">30780 9278 0,'-18'0'47,"18"-18"-31,-17 1-1,-1 17-15,0 0 16,18-18 0,-17 18-16,-19 0 15,19 0 1,-19 18-1,36-1-15,-17 1 32,17 0-17,0-1 1,0 1 0,0 0-1,35-1 1,-17 1-1,105 35 1,-52-18 0,-54-17-16,36 35 15,-35-53 1,-18 53 0,0-18-1,0 0 1,0-17-1,-53 52-15,0-52 16,-53 0 0,-35-18-1,53 0 1,-88 0 0,17-53-1,141 35-15,18 0 31,0 1-15,0-1-16,0 0 16,88-70-1</inkml:trace>
  <inkml:trace contextRef="#ctx0" brushRef="#br0" timeOffset="141232.26">30974 9049 0,'18'17'47,"-1"1"-47,18 17 16,1 36-16,17-18 16,-18 0-1,0 17-15,36 54 16,-18-54-1,-53-34 1,0-1 0,-36-53 31,1 1-47,0-19 15,-18 19-15,0-1 16,-18-17-1,54 35 1,17-18 125,17 18-141,1-18 15,-18 1 1,18 17-16,17-35 16,-17 35-16,35-36 15,-36 19 1,36-19-1,-35 36 1,17-35 0</inkml:trace>
  <inkml:trace contextRef="#ctx0" brushRef="#br0" timeOffset="141653.97">31344 9260 0,'18'0'47,"0"0"-47,-1 0 15,18 18 1,-17 0 0,0 17-16,17-17 15,-17-1-15,-18-52 63,17 0-48,-17-1-15,0-34 16,0 35-16,0 17 16,0 0-1,0 1 1</inkml:trace>
  <inkml:trace contextRef="#ctx0" brushRef="#br0" timeOffset="142238.26">31697 9102 0,'0'0'0,"18"0"94,-1-18-79,-17 0-15,18 1 16,-36 17 78,1 0-94,-19 0 15,19 0-15,-1 17 16,1-17-16,17 18 15,0 17 1,0-17 0,0 0-1,0-1-15,0 1 16,0 17 0,35-35-16,-18 18 15,72-18 1,-19-18-1,-52 18 1,70-53 0,-70 18-1,17 17-15,0-17 16,-35 17 0,18 18-16</inkml:trace>
  <inkml:trace contextRef="#ctx0" brushRef="#br0" timeOffset="142789.16">32032 8890 0,'0'0'15,"-35"0"1,35 18-1,-18-18-15,1 53 16,-1-53 0,18 52-1,0-16 1,0-1-16,0-17 16,18-18 15,-1 0-16,19-53 1,-19 17 0,36-52-16,-53 71 15,18-1 1,-18 36 62,17-18-62,-17 17-16,36 1 15,-19 17-15,1-35 16,0 0-16,17 0 16,0 0-16,71 0 15,-35-35 1,-54 0-1,18-18-15</inkml:trace>
  <inkml:trace contextRef="#ctx0" brushRef="#br0" timeOffset="143533.91">32508 8767 0,'0'17'31,"0"1"-31,0-1 15,0 36-15,18-53 16,0 36-16,-18-1 16,35 0-1,-35-17 1,0-36 31,0 1-47,0-1 15,-18-35-15,18-18 16,0 54 0,0-36-1,0 35 1,18 18 46,17 18-62,-17 0 16,17 17-16,0 35 16,-17-52-1,0 17-15,17 1 16,-35-54 46,0 0-62,-18-17 16,1-18-16,17 18 16,0 0-16,0-1 15,0 19 1,0-1 0,0 0-1,17 18 1,1 0-16,0 0 15,-1 0 1,1 0 15,0 0-31,-1 0 16,1 0 0,0 18-1,17 0-15,-35-1 16,53-17-1,-18 0 1</inkml:trace>
  <inkml:trace contextRef="#ctx0" brushRef="#br0" timeOffset="143825.67">33126 8661 0,'17'0'31,"-17"17"-31,0 1 16,18-18-16,-18 18 16,0-1 15,0 1-15,0 0-1,0-36 16,0-17-15,-53-36 0,0 36-16,36 17 15,-1-35-15</inkml:trace>
  <inkml:trace contextRef="#ctx0" brushRef="#br0" timeOffset="143984.9">32949 8431 0,'18'0'109</inkml:trace>
  <inkml:trace contextRef="#ctx0" brushRef="#br0" timeOffset="144919.44">33161 8502 0,'18'35'31,"17"-17"-31,-35-1 16,0 1 0,18 0-1,-18-36 48,0 0-48,0 1 1,0-54 0,0 54-1,0-1-15,17 18 63,1 0-48,0 0 1,-1 0-16,1 0 16,0 0-1,17-18 1,-18 1-16,-17-1 16,0 0-1,0 1 1,0-1-1,-17 1 1,-1 17 31,1 0-47,17 17 16,0 1-1,0-1 1,17-17-1,18 53-15,-17-35 16,35 0 0,-18-1-1,1 19 1,-19-19 0,-17 36-1,18-18-15,-18 54 16,0-19-1,-18-35 1,-17-35 0,17 0-1,1 0 1,-1 0-16,0-17 0,-35-89 16,53 35-1,53-34 1,18 16-1,-53 72 1,-1 17-16</inkml:trace>
  <inkml:trace contextRef="#ctx0" brushRef="#br0" timeOffset="145682.17">31362 10460 0,'0'18'47,"18"-18"-32,-1 35 1,1 18-16,-18-36 16,35 36-16,-35-35 15,0 17-15,35-17 16,-52-36 62,-1-17-78,-35-36 16,0-17-16</inkml:trace>
  <inkml:trace contextRef="#ctx0" brushRef="#br0" timeOffset="145917.12">31221 10160 0,'17'18'125</inkml:trace>
  <inkml:trace contextRef="#ctx0" brushRef="#br0" timeOffset="146560.09">31715 10372 0,'17'0'47,"1"0"-32,-18 17 1,0 1 15,18 0-31,-18-1 31,0-52 63,0 17-94,0-35 16,0 18-1,0 0-15,0-36 16,0 54-16,0-1 16,35 0-1,-35 1 1,18 17-16,-1 0 15,18 0 1,-17 0-16,0 17 16,52 36-1,-52-35 1,0 0 0,-1-1-16,1 1 15,0-18 16,17-18-15,0-17 0,-17 0-16</inkml:trace>
  <inkml:trace contextRef="#ctx0" brushRef="#br0" timeOffset="147867.2">32173 9966 0,'0'0'0,"-17"0"16,-1 0 0,18 18-1,0-1-15,0 1 16,0 35-1,0-18 1,18-17 0,-1-18-1,19 0 1,17-36-16,35-69 16,-53 52-1,-35 35 1,0 0-1,0 36 1,0 35 0,0 18-16,-18 175 15,18-175 1,-35 176 0,35-124-1,-18-87 1,-17 52-1,0-53-15,17-17 16,-35-1 0,18-17-1,17-17 1,-17-54 0,35 1-1,0 17-15,35-53 16,71 18-1,-70 70 1,52-52 0,-35 17-1,-18 17-15,18 1 16,-18 0 0,18 0-1,-18-1 1,-35 1-1,18-18 1,-18 18-16,-18 35 94,18 35-94,-17-17 15,17-1-15,-36 19 16,36-1-16,0 0 16,0-17-1,36-36 17,-19-17-17,36 0-15,-35-1 16,-1-69-1,-17 52 1,0 35 0,0 0-16,-17 18 47,-1 0-32,18 18 1,0 0-1,0 17 1,0-17-16,0-1 16,0 18-1,18-17 1,17 17 0,-35-17-1,18 35-15,-18 0 16,0-18-1,-18 0-15,-17-17 32,17-18-17,1-53 1,17 18 0,35-142-1</inkml:trace>
  <inkml:trace contextRef="#ctx0" brushRef="#br0" timeOffset="148201.47">32808 9701 0,'18'0'31,"-18"36"-31,18-19 0,-18 19 16,17-1 0,-17 0-16,0 18 15,0 18 1,0-1 0,0-35-1,0 18-15,0-35 16,0 0-1,-17-18 1,-1 0 0,0-36-1,1 36-15</inkml:trace>
  <inkml:trace contextRef="#ctx0" brushRef="#br0" timeOffset="148441.03">32808 9948 0,'18'0'63,"-18"-17"-63,18 17 16,17 0-1,0-18 1,-17 18-16,35-35 15,-36 17 1,36-17 0,-35 35-16</inkml:trace>
  <inkml:trace contextRef="#ctx0" brushRef="#br0" timeOffset="148668.34">33108 9772 0,'0'18'47,"0"-1"-31,0 1-16,0 17 15,0-17 1,0-1 15,-17-17-31,-1 0 31,18-35-15</inkml:trace>
  <inkml:trace contextRef="#ctx0" brushRef="#br0" timeOffset="149452.15">33249 9578 0,'0'18'31,"0"-1"-31,0 18 16,0 36 0,0-53-1,0-1-15,0 1 16,0 0 0,0-1 15,18-17-16,0 0 1,-1 0 0,1 0-1,0-35 1,17 17-16,-18-70 16,-17 53-1,0 0 1,0-1-1,0 19 1,0-1-16,0 0 16,0 1 15,-17 17-15,17 17 62</inkml:trace>
  <inkml:trace contextRef="#ctx0" brushRef="#br0" timeOffset="149976.54">33514 9402 0,'0'35'31,"0"-18"-15,0 1-16,0 0 15,0-1 1,0 1-16,0 0 15,0-54 79,18-17-94,-18 36 16,35-36-16,-18 0 15,1 35-15,-18 1 16,18 17 0,-1 0 15,-17 17-15,0 1-16,18-18 15,-18 35 1,0-17-1,0 0 1,0-1-16,0 1 16,-18 17-1,-17-35 1,-53 18 0</inkml:trace>
  <inkml:trace contextRef="#ctx0" brushRef="#br0" timeOffset="150761.37">30304 8908 0,'0'0'0,"-230"105"16,107-52-1,52-17-15,-35 34 16,-17 54 0,88-89-1,-89 159-15,36 18 16,70-54 0,18 19-1,18-71 1,17-36-1,36 36 1,17-35-16,-53-54 16,54 36-1,-1-35 1,0-1-16,53-17 16,177 18-1,-72-18 1,-69 0-16</inkml:trace>
  <inkml:trace contextRef="#ctx0" brushRef="#br0" timeOffset="151809.19">33567 9084 0,'17'18'94,"1"17"-79,17 36-15,36-1 16,-53-17-16,34 35 15,19 18 1,-71 53 0,0-106-1,0 70-15,0-70 16,0 0 0,0 0-1,0-35 1,0 34-1,-18 1 1,1-17-16,-1-19 16</inkml:trace>
  <inkml:trace contextRef="#ctx0" brushRef="#br0" timeOffset="156130.12">9613 9648 0,'0'18'109,"0"17"-93,18 18-16,-1-35 15,1 17-15,0 18 16,-1-18 0,1 18-1,0-17 1,-18-19-1,0-52 79,0 0-94,0-1 16,0-17-16,-36 18 15,36-18-15,0 0 16,-17 18 0,-1-18-1,18 18-15,0 17 16,0-17 0,0 17-1,0 1 1,0-1-1,0 0 1,18 1 0,-1-1-1,1 18-15,0 0 32,-1 0-17,19 18 16,-36-1-15,35 36 0,-35-17-1,17-1 1,-17-17-16,0-1 16,0 1 15,-17-18-16,17 17-15,0 1 32,-18-18-32,36 0 109,-1 0-109,1 0 16,17 0-16,1 0 15,-19 0-15,1 18 16,35-1 0,0 36-16,-36-17 15,1 16 1,-18-34-1,0 0 1,0-1-16,-18 1 31,1 0-31,-1-18 16,1 17-16,-54-17 16,36 0-1,-18 0 1,-18 0-1,54 0 1,-1 0-16</inkml:trace>
  <inkml:trace contextRef="#ctx0" brushRef="#br0" timeOffset="157000">10283 9543 0,'0'-36'16,"0"19"15,-17 17-15,17-18 0,-18 18-1,1 0 1,-1 0-1,18 18 1,0 17 0,-18-35-1,18 18 1,0 35-16,0-36 16,0 1-16,18-36 109,0-17-93,-1 17-1,-17 1-15,0-1 16,0 0-16,18 36 109,-18 0-109,17-1 16,1 19-1,-18-19-15,18 1 16,-1-18-16,1 0 63,-18-35-48,18 17-15,-1-35 16</inkml:trace>
  <inkml:trace contextRef="#ctx0" brushRef="#br0" timeOffset="157675.91">10389 9313 0,'0'18'62,"0"0"-46,18-1-16,0 19 0,-1-1 16,1 0-1,0 18 1,17 0 0,-35-35-16,0 17 15,0-18 1,0 1-1,-35-18 17,-1 0-17,1-18-15,0-17 16,17 18 0,0-36-1,18 17 1,0 19-1,0-1 1,0 0 31,36 18-16,-36-17-31,17-1 16,19 18-16,-19-17 15,1 17 1,0 0-16,-1-18 16,1 18-1,-1 0 1,1 0-16</inkml:trace>
  <inkml:trace contextRef="#ctx0" brushRef="#br0" timeOffset="158097.41">10601 9243 0,'0'17'109,"0"1"-93,0 0-16,0-1 15,0 1 1,0 0-16,0-1 16,18-17-1,17 18 1,-17-18-1,17 0 1,0-35-16,-17 35 16,-18-71-1,17 36 1,-17-18-16</inkml:trace>
  <inkml:trace contextRef="#ctx0" brushRef="#br0" timeOffset="158751.31">10672 9066 0,'17'18'32,"1"0"-32,17 17 15,-17-17 1,17 17-16,0 35 16,-17-34-1,0-19-15,-1 19 16,1-19-1,-18 1 1,17-18-16,1 0 47,-18-18-31,0-35-1,0 18-15,0 0 16,18-18-16,-1 35 15,1 1 17,17 17-17,-35-18-15,18 18 16,17 0-16,0 0 16,-17 18-1,0 17 1,-1-35-1,1 18 1,-18-1 15,0 1-15,0-1 0,0 1-1</inkml:trace>
  <inkml:trace contextRef="#ctx0" brushRef="#br0" timeOffset="160155.24">10883 9895 0,'18'0'62,"-18"-17"-46,17 17 15,-17-18-15,0 0-1,18 18 1,-18-35-1,18 0-15,-18-18 16,0 35 0,0 36 77,0 0-93,0 17 16,0 18-16,17-18 16,1 53-16,0-52 15,-18 17 1,35 17-16,-17-17 16,-18-18-1,17-17 1,-17-53 62,-17-1-62,-1 19-16,0-36 15,1 18-15,-19-36 16,36 36-1,-35-71-15,35 35 16,0 54 0,0-54-1,0 36 1,0 17 0,0 1-1,18-1-15,-1 18 16,19 0-1,-1 0 1,-35 18 0,70 17-1,-52 0 1,0 0-16,-18 71 16,0-53-1,0-18 1,0 1-1,-18-19 1,0-17 0,-17 18-16,18-18 15,-19 18 1,54-18 46,0 0-62</inkml:trace>
  <inkml:trace contextRef="#ctx0" brushRef="#br0" timeOffset="161112.51">11201 9842 0,'17'18'47,"-17"0"-47,18-1 15,-18 1-15,18 17 16,-18 1-1,35 17 1,-17-36-16,-18-52 63,0 17-48,0-35-15,0 0 16,0 0-16,0 18 15,0 18-15,35-19 16,-18 36 0,1 0-1,17 0 1,-17 0-16,35 0 16,-35 0-1,-1 0 1,-17-17 15,-17-1-15,17 0-1,-18 18 17,0 0-17,1 0-15,-1 0 16,0 18-1,18 0 1,0 35-16,0-1 16,18-34-1,0 53 1,17-36 0,-17-35-1,-1 0-15,1 0 16,35-35-1,-18-36 1,-35 36 0,0-18-1,0 18 1,0 17-16,-18 18 31,-17 0-15,17 0-1,1 18 1,-1-18-16,18 17 16,-17 1-16,17 0 15,0-1 1,17-17 15</inkml:trace>
  <inkml:trace contextRef="#ctx0" brushRef="#br0" timeOffset="162152.03">11695 9631 0,'-36'0'15,"19"17"-15,17 1 16,0 0-16,0 17 16,0-17-16,0 17 15,17 0 1,19-17-1,-19-1 1,19 19-16,-1-36 16,-18 0-16,1 0 15,17-18 1,-17 0 0,0-17-16,-18 18 15,17-36 1,-17 35-16,0-17 15,0 17 1,-17 18 0,-19-18-1,1 18 1,17 0 0,18 36-16,0 17 15,0-36 1,0 1-1,0 17 1,0-17 0,36-18-1,-19 17-15,1-17 16,17 0 0,18-35-1,-53 18 1,18-36-1,-18-18 1,0 53-16,0-17 16,-18 35 15,18-17-15,18 34 46,-1-17-46,-17 18-1,18-1-15,0 1 16,-1 0-16,-17 17 16,18-17-1,-18-1-15,0 36 16,0-18-1,-18-17 1,1-18 0,-1 0 15,18-53-15,35 0-1,1 0-15,-1 36 16,0-36-1,-17 18-15</inkml:trace>
  <inkml:trace contextRef="#ctx0" brushRef="#br0" timeOffset="162860.49">12241 9402 0,'-17'0'15,"-1"0"1,18 52-16,-18-52 16,18 18-16,0 17 15,0-17 1,0 0 0,18-1-16,0-17 15,-1 18 1,1-18-1,0 0-15,-1 18 16,1-18-16,-18 35 31,0-18-15,0 19 0,0-19-1,0 1 1,18-71 62,-18 35-62,17 1-16,1-1 15,-18 1-15,17 17 16,-17-18-16,18 18 31,-18 18 32,0-1-63,18 1 15,-18-1 1,0 1 31,0-36-16,0 1-31,0-18 16,0-1-16,0-17 15</inkml:trace>
  <inkml:trace contextRef="#ctx0" brushRef="#br0" timeOffset="163063.62">12382 9402 0,'0'17'110</inkml:trace>
  <inkml:trace contextRef="#ctx0" brushRef="#br0" timeOffset="164052.21">12471 9560 0,'0'18'31,"0"0"-15,0-1-1,0 1-15,0-1 16,0 1-16,0 17 16,17-17-1,19-71 48,-19 18-48,-17 0-15,18-1 16,0 19-16,-18-1 16,17 18-1,1 0 1,-1 0-1,1 18 1,-18-1 0,18-17-1,-1 0-15,1 0 16,0 0 0,-18-17-1,0-1 1,0 0-1,0 1 1,-18 17 15,0 17-15,18 1 0,0 0-1,0-1 1,0 1-1,18 0 1,-18-1 15,18-17-31,-18 18 16,0 35 0,0 0-1,0-18 1,0 18-16,-18-36 15,18 1 1,-18-18 0,1-18-1,-1 1 1,0-36-16,18-35 16,0 70-1</inkml:trace>
  <inkml:trace contextRef="#ctx0" brushRef="#br0" timeOffset="165874.74">10248 15822 0,'0'-18'125,"35"1"-110,36-1-15,88-17 16,-18-36-16,-18 36 15,283-53 1,-53 0 0,-124 17-16,89-17 0,123-53 15,-106 53 1,-159 35-16,106-71 16,18 36-1,35-18 1,-211 71-1,105 0-15,-105 17 16,211-35 0,88-35-1,-158 35 1,105-35 0,159-71-1,-317 88-15,176-34 16,0-19-1,-141 54 1,176-1 0,36-35-1,-212 53 1,0-17-16,-230 70 16</inkml:trace>
  <inkml:trace contextRef="#ctx0" brushRef="#br0" timeOffset="180798.41">617 6685 0,'18'0'78,"-18"18"-78,18-1 16,17 36-16,-35 0 15,35 53-15,0-35 16,-17 17 0,35 106-1,-35-53-15,-1 18 16,-17-106 0,0-36-1,0-70 32,-17-35-31,-19 35-16,1-53 15,-18-88 1,53 106 0,-17 0-16,-1 0 15,0 0 1,18 52-16,0-17 15,0 1 1,18 16 0,0 1-1,17 17 1,-35 1-16,17-1 16,19 36 30,17 35-46,-18-18 16,35 35 0,-34-17-16,17 0 15,53 88-15,-71-105 16,18 52 0,0-35-1,-53-18 1,35 0-1,0 1-15,-35-1 16,18-18 0,-1 19-1,1-19 1,-18 19 0,18-19-1,-18 1 16,-36-18 1</inkml:trace>
  <inkml:trace contextRef="#ctx0" brushRef="#br0" timeOffset="181218.68">758 7232 0,'0'0'0,"106"-53"31,-88 53-31,0-35 16,-1 35-16,1-18 16,-1 18-1,54-35 1,0 0 0,52-18-16,1 17 15,-89 19 1,18-1-1,-36 0 1</inkml:trace>
  <inkml:trace contextRef="#ctx0" brushRef="#br0" timeOffset="181893.13">1446 6932 0,'53'-35'32,"-35"35"-32,17 0 15,1 0 1,-19 0-16,1 0 16,17 88-1,53 35 1,-88-70-1,36 53-15,-19-53 16,-17-18-16,0-17 31,0-36-15,0 1 0,-17-36-1,-1-35-15,0 17 16,18 18-16,-17-70 15,-1 70 1,18-35 0,0 52-1,0 19 1,18 17 0,-1 0-1</inkml:trace>
  <inkml:trace contextRef="#ctx0" brushRef="#br0" timeOffset="182360.48">2046 6668 0,'0'0'0,"0"-18"0,-18 18 15,1 0 1,-1 0-16,1 35 15,-19 0 1,19 1 0,17 52-1,0-18-15,17-34 16,19 34 0,16-34-1,-34-36 1,35 0-1,18 0 1,-54-18-16,36-35 16,0 0-1,-35-35 1,-1-36 0,-34-52-1</inkml:trace>
  <inkml:trace contextRef="#ctx0" brushRef="#br0" timeOffset="183026.61">1817 5856 0,'0'18'31,"17"35"-15,19 0-16,-1-1 16,-17 1-16,35 18 15,-1 0-15,-16-1 16,70 71 0,-54-53-1,-16-35 1,-1-17-16,-17-19 15,-1 19 1,1-19-16,0-52 47,-18 0-31,0-18-1,17-36-15,-17 37 16,0 16-1,0 19 1,0-1 0,18 18 15,17 0-31,-17 0 16,70 18-1,0 35 1,-70-18-1,35 18 1,-18 0-16,-17-36 16,-1 19-1,1-19 1,-36-52 46,18 0-62</inkml:trace>
  <inkml:trace contextRef="#ctx0" brushRef="#br0" timeOffset="183268.47">2734 6421 0,'18'0'0,"-1"0"31,-17 17-31,36 1 16,-36 17-16,35 0 31,-35-17-31,0 0 16,0 17 0,0-53-1,-18 18-15,-17-53 16,0 18-16</inkml:trace>
  <inkml:trace contextRef="#ctx0" brushRef="#br0" timeOffset="183461.04">2417 6015 0</inkml:trace>
  <inkml:trace contextRef="#ctx0" brushRef="#br0" timeOffset="183840.29">2752 5891 0,'17'36'0,"1"-1"15,-18-17-15,35 17 16,1 18 0,-1 0-16,0 17 15,0 1 1,-17-54-16,0 54 16,35 17-1,-36-53-15,1 1 16,-18-19-1,0-34 17,-18 17-17,1-18 1,-19-17-16</inkml:trace>
  <inkml:trace contextRef="#ctx0" brushRef="#br0" timeOffset="184054.74">2822 6262 0,'18'0'16,"17"0"0,18 0-16,0-18 15,-18 18-15,18-17 16,-18 17-1,18 0-15,-35 0 16,0 0 0</inkml:trace>
  <inkml:trace contextRef="#ctx0" brushRef="#br0" timeOffset="184547.48">3263 6191 0,'18'-17'31,"17"17"-15,18-18 0,-35 0-16,-1-17 15,1 17-15,0 1 16,-18-19-1,0 1 1,-36 35 0,1 0-16,-18 0 15,-17 18 1,-1 35 0,53-53-1,1 70 1,17-34-16,0-1 15,0-17 1,35 17 0,36-35-1,-54 17 1,18-17-16,18 0 16,36 0-16,-72 0 15,36-35 1,-18-18-1,1 36 1,34-36-16</inkml:trace>
  <inkml:trace contextRef="#ctx0" brushRef="#br0" timeOffset="184921.03">3616 5874 0,'-18'17'0,"1"19"16,17-1-1,0 0-15,0-17 16,17 35-16,1-36 15,35 54 1,0-36 0,0-17-1,-18-18 1,71 0-16,-71-18 16,53-70-1,-70 35 1,-18 18-1,0-89 1,0 89-16</inkml:trace>
  <inkml:trace contextRef="#ctx0" brushRef="#br0" timeOffset="185214.18">3969 5644 0,'17'36'16,"19"-1"-1,-1-17-15,-17 35 16,17-18-16,-17 18 16,17 0-1,-35-18-15,17 35 16,1-17-1,-18-35 1,0 0 0,-35-18 15,17 0-31</inkml:trace>
  <inkml:trace contextRef="#ctx0" brushRef="#br0" timeOffset="185468.64">4075 5944 0,'0'0'16,"53"-35"0,-36 35-16,1 0 15,-1 0 1,19-18-16,-1 18 15,-17 0 1,17-35 0,-17 35-1,-1-18 1,1 1-16</inkml:trace>
  <inkml:trace contextRef="#ctx0" brushRef="#br0" timeOffset="187706.86">4868 2787 0,'18'35'78,"-18"1"-78,53 52 16,-18-18-16,0 18 16,-17-35-1,17 0-15,18 88 16,0-52 0,-35-54-1,17 35 1,-17-34-1,-1-107 48</inkml:trace>
  <inkml:trace contextRef="#ctx0" brushRef="#br0" timeOffset="188127.36">5362 2611 0,'0'17'79,"18"18"-79,0 1 15,17 17-15,-18-36 16,19 72-16,17-1 15,-18-35-15,35 70 16,1-17 0,-53-53-1,-1-36 1,-17 19 0</inkml:trace>
  <inkml:trace contextRef="#ctx0" brushRef="#br0" timeOffset="188564.17">5115 3281 0,'0'-18'47,"36"18"-47,-1-35 16,18 17-16,0-17 16,0 17-1,52-52-15,-69 52 16,52 1-1,-35-1 1,-36 18 0</inkml:trace>
  <inkml:trace contextRef="#ctx0" brushRef="#br0" timeOffset="189456.6">6068 2893 0,'-18'0'16,"18"-18"-1,-18 18 1,1 0 15,-1 0-15,1 0-16,-19 0 16,1 35-1,35-17 1,-18 0-16,1-18 15,-1 17-15,18 1 16,-18 17 0,18-17 15,0 0-15,0-1 15,36-17-16,-1 0 1,-17-35 0,35 17-1,-18-35 1,-18 0-16,-17 36 16,0-1-1,0 1 1,0 34 62,18 18-62,0 1-16,-18-19 15,35 19-15,-35-19 16,18 1-1,17 17-15,-35-17 16,35-18 0,18 0-1,-35-18-15</inkml:trace>
  <inkml:trace contextRef="#ctx0" brushRef="#br0" timeOffset="190177.23">6315 2752 0,'-18'0'0,"-17"0"32,35 35-32,-18 0 15,18-17-15,-17 35 16,17-18 0,0-17-16,0 17 15,0 18 1,0-35-16,35-1 15,0-17 1,-17 0 0,52-53-1,-17-17 1,-35-1 0,-18 18-16,0-35 15,-18 35 1,-17-35-1,-53-36 1,88 107 0,-71-89-1,36 88-15,17 1 16,18-1 0,0 36 30,36 17-30,-36 0-16,70 71 16,18 18-1,-70-89 1,70 53 0,-35-35-1,-35-35-15,17 17 16,-17 0-1,17-35 1,35 0 0</inkml:trace>
  <inkml:trace contextRef="#ctx0" brushRef="#br0" timeOffset="190722.33">6703 2611 0,'0'0'0,"-18"35"31,18-18-16,0 54-15,18-18 16,17 0 0,0-18-1,36 18 1,-53-53 0,52-18-1,-35-17-15,1-18 16,-36 18-1,0 17 1,0 1-16,0-1 16,-18 0-1,-35 1 1,0-1-16,-17 0 16,34 1-1,1 17 1,17 0-1,36 35 64</inkml:trace>
  <inkml:trace contextRef="#ctx0" brushRef="#br0" timeOffset="191269.4">7020 2593 0,'0'18'31,"0"-1"-15,0 18-16,0-17 16,18 0-16,0-1 15,34 19 1,-34-36-1,53 0 1,17 0-16,-71 0 16,1-53-1,-18 0 1,0 35 0,-18-35-1,18 36 1,-70-1-16,52 0 15,-35 18 1,18-17 0,17 17-1,1 0 1,-1 0-16,1 0 31,17 17-31,0 1 16</inkml:trace>
  <inkml:trace contextRef="#ctx0" brushRef="#br0" timeOffset="191949.54">7408 2381 0,'18'36'31,"0"-1"-31,-1-35 16,19 53 0,-19-18-1,-17-17-15,35 17 16,-35 0-1,18-17 1,-18-1 0,-18-52 46,1 0-62,-18 0 16,-1-18-16,1 17 15,17 1-15,1 18 16,17-1-16,-18 0 16,18-17-1,18 0 1,17 17 0,18-17-1,17 35 1,-34 0-1,-19 0-15,1 0 16,-18 17 0,18 19-1,-18 34 1,0-52 0,0 35-1,-18-18-15,0-17 16,1-1-1,-19-17 1,19 0 0,-36 0-1,35-17-15</inkml:trace>
  <inkml:trace contextRef="#ctx0" brushRef="#br0" timeOffset="192991.3">9013 1729 0,'-17'-18'31,"-1"18"-31,1 0 15,-1 0 1,0 0 0,1 0-16,-1 0 15,-35 0 1,35 18 0,18-1-1,-17 1 1,17 17-16,0 0 31,0-17-31,0 35 16,0-35-1,0-1-15,0 1 16,17 0 0,19-1-1,70 1-15,-1-18 16,142-18-1,-158 1 1,-72-1 0,36 0-1,-35 1 1,-18-1-16,17 0 16,-17 1-1</inkml:trace>
  <inkml:trace contextRef="#ctx0" brushRef="#br0" timeOffset="193555.77">9419 1693 0,'-17'0'0,"-1"0"15,18 18 1,-18-18-16,1 35 16,17-17-1,0 35 1,0-36 0,0 1-16,17 0 31,1-1-31,52-17 15,-52 0 1,53-17 0,-54-1-1,1 0-15,-18-17 16,18 0 0,-18 0-1,-18-1 1,0 1-1,1 35 1,-36-18-16,35 1 16,-17-1-1,0 1 1,35 34 78,0 1-94</inkml:trace>
  <inkml:trace contextRef="#ctx0" brushRef="#br0" timeOffset="193990.11">9684 1623 0,'17'0'78,"1"17"-62,0 1-16,35 17 16,-36-35-16,18 36 15,-35-72 79,0 1-78,0 0-16,0 0 15</inkml:trace>
  <inkml:trace contextRef="#ctx0" brushRef="#br0" timeOffset="194643.96">9948 1535 0,'0'0'16,"89"0"0,-72 0-16,18 0 15,1-18 1,-1 18-16,0-18 16,1 1-16,-19-1 15,1 0-15,-1 18 16,1-35-1,-18 17 1,0 1 0,0-1-1,0 1 1,-53 17 0,36 0-1,-19 0 1,19 0-1,-1 17 1,18 1 0,0-1-1,-18 1 1,18 17 0,0-17-1,0 17-15,0-17 16,18-18-1,17 35 1,53-35 0,-70 0-1,0 0-15,-1 0 16,54-35-16,-53 17 16,17-17-1</inkml:trace>
  <inkml:trace contextRef="#ctx0" brushRef="#br0" timeOffset="195632.98">6579 3634 0,'18'17'93,"17"19"-77,-17-19-16,0 36 16,-1-35-16,36 17 15,-53 0-15,35 1 16,-17 16 0,0-52-1,-1 53-15,-17-17 16,0-19-1,0 1 1,18 17 0,-18-17-1,0 0 1,0-1 0</inkml:trace>
  <inkml:trace contextRef="#ctx0" brushRef="#br0" timeOffset="196196.07">6491 3969 0,'0'0'0,"0"-18"15,18-17 1,17 0-16,36-18 16,-18 35-1,-36-17-15,36 17 16,88-35-1,-88 36 1,53-19 0,-53 1-16,70-18 15,-70 18 1,-35 35 0,-18-18-1</inkml:trace>
  <inkml:trace contextRef="#ctx0" brushRef="#br0" timeOffset="197290.08">6332 4939 0,'0'70'78,"0"-34"-62,0 17-16,18 0 16,17 35-16,-35-35 15,71 105 1,-18-87-1,17 123-15,1-106 16,-71-53 0,35 18-1,-35-35 1,18-18 31,-18-35-32,17-1 1,-17-16-16</inkml:trace>
  <inkml:trace contextRef="#ctx0" brushRef="#br0" timeOffset="197769.23">6562 4904 0,'17'35'93,"142"124"-77,-106-89 0,0 1-16,70 105 15,-34-52 1,-54-89-1,18 35 1,-53-52 0,17 0-16,-17-1 15</inkml:trace>
  <inkml:trace contextRef="#ctx0" brushRef="#br0" timeOffset="198213.78">6562 5662 0,'0'-18'62,"53"-17"-46,17 0-16,-52 17 16,52-17-16,36-18 15,0 18-15,-71 35 16,53-35-1,-35 17-15,-35 18 16,-18-18 0</inkml:trace>
  <inkml:trace contextRef="#ctx0" brushRef="#br0" timeOffset="199099.08">7549 5115 0,'-17'0'0,"-1"0"16,-17 0-1,17 0 1,-17 18 0,35 0-1,-18-18 1,18 35 0,-17-18-16,17 1 15,0 17 1,0-17-1,0 0 17,0-1-17,17-17 1,1 0 0,17 0-1,18 0 1,-35-17-16,70-36 15,-35 17 1,-18-34-16,-35 52 16,0-17-1,0-18 1,18 71 93,-18-1-109,0 1 16,17 0-16,1-1 16,0 1-1,-1 0 1,19-1-1,-19-17 1,1 0 0,0-17-16,-1-1 15,1 0 1,-18-17-16</inkml:trace>
  <inkml:trace contextRef="#ctx0" brushRef="#br0" timeOffset="199846.15">7885 4727 0,'0'0'16,"-18"0"-16,0 18 16,18-1-1,-35 54 1,35-53-16,-18 105 16,18-17-1,0-71 1,36-17-16,17 52 15,-18-52 1,-17-18 0,87 0-16,-52-53 15,-53 18 1,18-53 0,-18-36-1,0 89 1,-35-89-1,-18 19-15,-18 52 16,18-35 0,18 70-1,-18-17 1,53 17 0,18 36 62,-1-1-78,1 19 15,35 16-15,-35-34 16,34 35-16,-16-35 16,-1 17-16,0 0 15,18 18 1,0 18-1,-18-36 1,36 36-16,-53-36 16,-1-35-1,18 0 1</inkml:trace>
  <inkml:trace contextRef="#ctx0" brushRef="#br0" timeOffset="200366.29">8255 4657 0,'0'0'0,"0"17"15,0 1-15,0 0 16,0 52-1,35-35 1,-35 1 0,53-1-16,0-17 15,-53-1 1,35-17 0,-17 0-1,-18-17 1,18-19-1,-18 1-15,0 0 16,0-36 0,-36 36-1,1 35 1,0-35 0,-18-1-1,18 36-15,17 0 16,0 0-1,1 36 1,17-19 0,0 36-1,17-18-15,19-17 16,34 0-16,-17-18 16,0 0-16</inkml:trace>
  <inkml:trace contextRef="#ctx0" brushRef="#br0" timeOffset="200808.63">8537 4586 0,'-35'18'31,"35"-1"-15,0 1-1,0 17 1,18 1 0,-1-1-16,1-18 15,17 1 1,18-18-1,-53-18 1,35-17 0,-35 0-1,0 17-15,0-17 16,0 17 0,-35-35-16,17 53 15,-17-35 1,0 35-1,0-17 1,17 17 0</inkml:trace>
  <inkml:trace contextRef="#ctx0" brushRef="#br0" timeOffset="201558.4">8784 4480 0,'0'18'31,"18"0"-31,-18 17 15,53 35 1,-18-34 0,0 34-1,1-17-15,-36-35 16,17-1 0,-17 1-1,0-53 48,-35-1-63,0-16 0,-1-1 15,1 0 1,0 17-16,17 1 16,-17-18-1,35 18 1,0 17-16,0 1 15,0-1 1,35 0 0,36-17-1,-54 35 1,36 0-16,-35 0 16,0 18-1,-1-1 1,1 19-1,-1-1 1,-17 36 0,0-36-1,-17-18-15,-18 1 16,-1 0 0,-17-18-1,18 0 1,17 0-1,1 0 17</inkml:trace>
  <inkml:trace contextRef="#ctx0" brushRef="#br0" timeOffset="203714.98">10354 4039 0,'0'-17'31,"18"17"47,-18-18-62,17 18 0,-17-18-16,0 1 15,18-1-15,0 0 16,-1-34-16,-17 16 15,0 19 1,0-19 0,0 19-1,-17-1 1,-1 0 15,0 18-31,-17 0 16,0 0-1,-1 18 1,36 0 0,-17-1-16,-18 19 15,35-1 1,-18-17 0,18 17-1,0 35 1,0-52-1,0 17-15,0-17 16,18-18-16,-1 18 16,1-18-1,52 17 1,-34-17 0,17 0-1,-18 0-15,18-17 16,0-1-1,0-17 17,-36 17-17,1 18 1,-18-18-16</inkml:trace>
  <inkml:trace contextRef="#ctx0" brushRef="#br0" timeOffset="204195">10742 3651 0,'0'0'0,"-18"0"16,1 0 0,17 18-1,-18 0 1,18-1-1,0 18 1,0-17 0,0 17-1,18-17-15,17 17 16,-17-35 0,52 18-1,36-18 1,-88 0-1,-1-18 1,1 1-16,17-19 16</inkml:trace>
  <inkml:trace contextRef="#ctx0" brushRef="#br0" timeOffset="204718.14">10971 3598 0,'-17'0'31,"17"18"-31,0 0 15,-18-1 1,18 1 0,0 35-1,0-18 1,18-17 0,17-18-1,-17 0 1,-1 0-1,1 0-15,0 0 16,-18-18 0,17-17-1,-17 0 1,0 17 0,0-17-1,-35-18-15,17 35 16,1 0-1,-1 1 1</inkml:trace>
  <inkml:trace contextRef="#ctx0" brushRef="#br0" timeOffset="205301.4">11218 3404 0,'0'0'0,"-17"0"31,-1 0-31,0 0 16,18 18-1,0 0 17,0-1-17,18 1-15,0-1 16,-1 1-16,36 0 16,0 17-1,-18-17 1,-17-1-1,-18 19 1,0-1-16,0-17 31,-35-1-15,17 1-16,-17-18 16,-18 0-1,18 0 1,-1 0-16,1-18 15,35 1 1,-18 17-16</inkml:trace>
  <inkml:trace contextRef="#ctx0" brushRef="#br0" timeOffset="206022.52">11359 3316 0,'0'18'47,"0"-1"-31,18 19-1,0-36 1,-1 17 0,1-17-1,35 0-15,17 0 0,19-53 16,-54-17-1,-17 35 1,-18-1 0,0 19-1,-18 17 1,0 0 0,1 17-1,17 19 1,0 16-1,0 19 1,0 0 0,35-1-16,-35-52 0,0 70 31,18-35-31,-18-35 16,0 70-1,0-53 1,-36-17-1,19-1-15,-1-17 16,0 0 0,-35-88-1,18 18 1,35 17 0,0-36-1,18 36-15,17 18 16,0 18-16</inkml:trace>
  <inkml:trace contextRef="#ctx0" brushRef="#br0" timeOffset="206542.1">11959 3069 0,'-35'0'0,"17"0"16,-17 18-1,35-1 1,0 1-16,0 0 15,0-1 1,0 1 0,35-18-1,-17 0-15,0 18 16,-1-18-16,18 17 16,-17-17-1,0 18 1,-1 0-16,1 17 15,-18 0 1,0 0 0,0-17-1,-18-18-15,-35 0 16,36 0 0,-1 0-1,1 0 1,-1-18-16,18 1 15,-18-36-15,18-35 16</inkml:trace>
  <inkml:trace contextRef="#ctx0" brushRef="#br0" timeOffset="206863.14">12083 2875 0,'17'18'31,"1"-1"-15,17 36-16,-17-35 16,-1 0-1,1 35-15,0-18 16,-1 0-1,1 18 1,-18 18 0,0-54-16,0 18 15,-18-35 1,-52 0 0,-1-17-1</inkml:trace>
  <inkml:trace contextRef="#ctx0" brushRef="#br0" timeOffset="207062.37">12047 3052 0,'0'0'0,"53"0"0,-35 0 16,0 0-1,17 0-15,0-18 16,-17 18-16,-1 0 15,1 0 17,0 0-32</inkml:trace>
  <inkml:trace contextRef="#ctx0" brushRef="#br0" timeOffset="208305.33">12400 3016 0,'35'-17'63,"-17"-1"-47,-18 0-1,18 1-15,-18-1 16,0 0-16,0 1 15,0-18 1,0 17 0,0 0-16,-18 18 15,-35 0 1,35 0 0,1 0-16,-1 0 15,18 18 1,0 0-1,0 34 1,18-16 0,-18-19-1,35 19-15,0-19 16,1 19 0,17-36-1,-18 0 1,-17-18-1,-1 0 1,18-17-16,-35 0 16,0-36-1,0 54 1,0-1 0,18 36 62,0 34-63,-18-34-15,17 0 16,-17-1-16,0 1 16,18 0-16,-18-54 78,18-17-63,-1-17-15,-17 17 16,18 18-16,0 17 16,-18-17-16,17 35 15,1-18 1,-18 0-1,17 18 1,1 0 0,0 18-1,-1 0 1,1 17 0,-18-17-16,18-18 15,-1 0 32,-17-18-31,18-17-1,0-1 1,-1 1-16,1 35 0,-18-17 16,18 17-1,-1-18 1,1 18-1,-1 0 1,1 0-16,0 0 16,-18 18-1,17-1 1,-17 36 0,0-18 15,0-17-31,-17 17 15,-36-35 1,-124 71 0</inkml:trace>
  <inkml:trace contextRef="#ctx0" brushRef="#br0" timeOffset="209648.47">6615 6509 0,'17'0'63,"1"0"-32,0 0-15,-1 0-16,18-18 15,54-17 1,-1 17-16,53-52 16,-71 52-16,124-53 15,-88 36-15,106-35 16,53-1 0,158-70-1,-229 88 1,282-88-16,265-88 15,-265 88 1,441-177 0,-405 124-1,-106 35 1,17 0 0,-141 36-1,18 17-15,-176 53 0,546-211 16,-564 211-1,141-53-15,-159 71 16,229-142 0,-264 160-1,88-54-15,-17 0 16,-71 71 0,17-35-1,19 0 1,-19 0-1,1 17 1,-36 0-16</inkml:trace>
  <inkml:trace contextRef="#ctx0" brushRef="#br0" timeOffset="210959.04">4992 3687 0,'17'-18'125,"1"18"-110,70-35-15,-17 17 16,105-35-16,-35 18 15,283-89 1,-195 71 0,194-35-1,-52 0-15,-213 70 16,213-87 0,-71 16-1,-124 54 1,142-88-1,34 34 1,-158 36-16,159-35 16,-265 71-1,89-19-15,-1-17 16,71-17 0,-70 17-1,87-35 1,18 0-16,-88 35 15,106-53 1,-18 18 0,-70 35-1,70-35 1,-176 52 0,0 1-16,-71 17 0,18 1 15,0-19 1</inkml:trace>
  <inkml:trace contextRef="#ctx0" brushRef="#br0" timeOffset="213426.25">2346 2787 0,'18'-35'125,"-1"-1"-125,19-17 15,-36 18 1,17 0-16,36-36 16,-35 36-16,17-18 15,71-88 1,-71 106-1,53-53 1,106-71-16,-123 106 16,52-35-1,-34 52 1,122-52 0,-105 53-1,-53 17-15,70 1 16,36-1-1,-88 18 1,176 0 0,-124 0-1,-17 0 1,-53 0-16,35 35 16,-35-35-1,35 53 1,0-17-1,-70-19 1,70 18 0,-52-17-16,-1 0 15,0-1 1,0-17 0,-35 18-1,36-18 1,-1 35-1,-17-35 1,-18 18 0,17-18-16</inkml:trace>
  <inkml:trace contextRef="#ctx0" brushRef="#br0" timeOffset="214459.09">4516 2152 0,'17'0'16,"-17"-18"-1,18 18 1,-1 0-16,1 0 16,0 0-1,17 0 1,0 0 0,53 0-1,-17 0 1,-36 18-16,124 0 15,-71 17 1,-52-35 0,87 35-1,-70-35 1,-35 0 0,-1 0-16,1 0 31,-18-18-16,18-17-15,-1 35 16,-17-35 0,18 0-16,-18-18 15,0 17 1,0-16 0,17-19-1,-17 18 1,0 35-1,0-17-15,0 0 16,0 0 0,0 17-1</inkml:trace>
  <inkml:trace contextRef="#ctx0" brushRef="#br0" timeOffset="-212905.16">12471 1023 0,'0'-18'109,"17"1"-93,36-1-1,-17 0-15,34-17 16,18 0-16,-17 35 15,52-18 1,124-17-16,35 17 16,-211 18-1,229 0 1,-71 0 0,-88 0-1,36 36 1,-107-1-16,-34-35 15,87 70 1,-35-17 0,-70-53-1,70 71 1,0 17 0,-70-53-16,52 71 15,-17-35 1,-35-18-1,17 70 1,-17-87 0,17 34-16,-35-35 15,18 71-15,-1-53 16,-17 18 0,0-1-1,0-35 1,0 71-1,-35-35 1,18-54-16,-72 89 16,-34-17-1,-36-1 1,106-53 0,-141 36-1,-17 52 1,193-105-16,-53 17 15,54-17 1,-1-18 109,0 0-94,1 0-15,17-36-16</inkml:trace>
  <inkml:trace contextRef="#ctx0" brushRef="#br0" timeOffset="-212229.43">13988 2275 0,'-18'0'78,"18"53"-62,0-35-16,0 17 15,-18 53 1,1-70-16,17 17 15,-36 71 1,36-88-16,-17 52 16,17-52-1,0 0 1,17-18 62,19 0-62,17 17-16,35-17 15,35 0-15,18 0 16,-70 0 0,105 0-16,-35 0 15,-123 0 1,0 0-16</inkml:trace>
  <inkml:trace contextRef="#ctx0" brushRef="#br0" timeOffset="-210962.35">15857 4445 0,'-17'-18'0,"-1"18"62,18-17-46,-18-1-1,18 0-15,-35 18 16,35-17-16,-17 17 16,-19-18-16,19 1 15,-1 17 1,-88 0-16,18 35 15,70 0 1,-35 18 0,53-18-1,0-17 1,0 17 0,0-17-1,18-18 1,0 0-1,-1 17-15,19 1 16,69 0 0,-34 17-1,70 18-15,-53 0 16,-52-36 0,-36 1-1,17-18 1,-17 18-1,0-1 1,0 1 0,0 0-16,-53 35 31,0-36-15,36 19-16,-19-19 15,-87 1 1,70-18-16,35 0 0,1 0 31,-1 0-15,1 0-1,-1 0 1,0 0-16,1-18 16,17 1 15,0-1 0</inkml:trace>
  <inkml:trace contextRef="#ctx0" brushRef="#br0" timeOffset="-210010.57">16104 4533 0,'0'0'0,"0"-17"16,0-1 0,0 0-1,0 1 1,0-1-1,0 0 1,-17 1 15,-1 17-15,0 0 0,1 0-1,-1 0 1,18 17-16,0 1 15,-18 0 1,1-18-16,17 17 16,0 1-1,0 0 1,0-1 0,0 18-16,17-17 15,1-18 1,0 0 46,17-35-46,-17 0-16,-1 17 16,1-17-16,0-18 15,-1 53 1,-17-18-1,18 18 32,-18 18-47,35 35 16,18 35 0,-18 0-1,1-35 1,-19 0-16,1-36 15,-18 1 1,18-18 47,-18-18-63</inkml:trace>
  <inkml:trace contextRef="#ctx0" brushRef="#br0" timeOffset="-209399.06">16510 4357 0,'0'17'47,"0"1"-31,0 0-16,0-1 15,0 1-15,0 17 16,0 1-16,18-19 16,-1 18-1,1-17-15,17 0 16,-17-18-1,-1 0 1,1 0 0,0 0-1,-1-36 1,1 1-16,-18-53 16,0 53-1,-18-18 1,18 18-1,-17 17-15,-1 0 16,-17-17 0,17 35-16,-17-18 15,17 18 1,1 0 15,-1 36-15,0-19-16,18 19 15,18-1 1,-18-18 0,18-17-1,-1 18 1,1-18 0,0 0-16</inkml:trace>
  <inkml:trace contextRef="#ctx0" brushRef="#br0" timeOffset="-208827.49">16775 4198 0,'-18'0'31,"0"18"-15,18-1-16,0 1 16,0 0-16,0 17 15,0 18-15,18-18 16,0-17 0,17 17-1,0-35 1,-17 0-1,17 0-15,-17 0 16,17-53 0,-17 18-1,-18 17 1,0 1 0,0-1-16,0 0 0,-18 1 15,-17-1 1,17-17-1,-35 17 1,0 18 0,36 0-1,17 18 17,0-1-32,0 1 15,0 0 1,0-1-1,70 1 1,-35-18-16</inkml:trace>
  <inkml:trace contextRef="#ctx0" brushRef="#br0" timeOffset="-208122.72">17092 4057 0,'18'18'47,"17"17"-47,-17 18 16,-1-36-16,19 19 16,-19 17-16,18 0 15,1 17 1,-1 1-1,-17-36 1,-1 0 0,1-17-16,-18-1 15,-18-34 32,1-36-31,-19 18-16,19-18 15,-36-35 1,0 17-16,35 18 16,-17-17-1,17-1 1,18 36 0,0-1-16,0 19 15,36-19-15,-19 19 16,19 17-1,52 0 1,-53 0 0,18 0-1,0 17-15,-36 1 16,1 17 0,-18 1-1,0-19 1,0 1-1,0 0 1,0-1 0,-70-17-16,34 18 15,1 0 1,17-18 0,-35 17-1,18 1-15</inkml:trace>
  <inkml:trace contextRef="#ctx0" brushRef="#br0" timeOffset="-206037.67">16087 5962 0,'0'18'47,"17"34"-31,1 1-16,35 0 15,-36 0-15,36 18 16,-17-1 0,34 36-16,-34-18 15,-19-52 1,18 34 0,-17-34-1,0-36 1,-18-18 46,-18-17-46</inkml:trace>
  <inkml:trace contextRef="#ctx0" brushRef="#br0" timeOffset="-205584.88">16334 6032 0,'17'0'63,"-17"18"-48,36 0-15,-19-1 16,18 19-16,1-19 16,17 54-1,-18-36 1,-17-17-16,17 35 0,53 53 15,-53-71 1,18 18 0,-17 0-1,-36-18 1,17-35 0,-34 0 30,-19 0-30</inkml:trace>
  <inkml:trace contextRef="#ctx0" brushRef="#br0" timeOffset="-205241.53">16316 6544 0,'0'-18'46,"35"18"-46,1-35 16,-1 17-16,0 1 16,18-1-1,18-17 1,-54 35-16,18-18 0,-17 18 16,35-17-1,0 17-15</inkml:trace>
  <inkml:trace contextRef="#ctx0" brushRef="#br0" timeOffset="-204934.22">16916 6209 0,'17'0'31,"-17"18"-15,18-1-16,0 18 16,-1-17-1,-17 0 1,0-1-16,0 1 15</inkml:trace>
  <inkml:trace contextRef="#ctx0" brushRef="#br0" timeOffset="-204690.45">16686 6032 0,'18'0'110,"35"18"-110</inkml:trace>
  <inkml:trace contextRef="#ctx0" brushRef="#br0" timeOffset="-204294.75">17039 6156 0,'18'0'62,"-1"0"-62,1 0 16,17 35-1,1-17 1,-19 0 0,-17-54 46,0 19-62,0-36 16,0 17-16,0 19 15,0-54-15,0 36 16,0-18 0</inkml:trace>
  <inkml:trace contextRef="#ctx0" brushRef="#br0" timeOffset="-203676.01">17480 5997 0,'18'0'15,"-1"0"1,1 0 0,0 0 15,-18-17-16,0-1-15,0 0 0,17-17 16,-17 0 0,0-18-1,0 18 1,-17 35 0,-19 0-1,19 0-15,-71 35 16,52 35-1,36-52 1,0 70 0,18-17-1,0-54 1,17 19-16,0-1 16,-17-35-1,52 0 1,19 0-1,-54-18 1,53 1-16,-70-19 16,-1 36-1,-17-17 1,18 17 0,-18-18 15,0 0 16</inkml:trace>
  <inkml:trace contextRef="#ctx0" brushRef="#br0" timeOffset="-198149.41">16545 5133 0,'0'0'16,"18"18"-16,35 52 0,-53-35 15,70 54-15,-34-1 16,17-18 0,17 124-16,-35-141 15,1 18 1,-36-54-1,-18-17 48,-17 0-47</inkml:trace>
  <inkml:trace contextRef="#ctx0" brushRef="#br0" timeOffset="-197708.49">16087 5680 0,'0'-18'0,"0"0"31,17 1-31,36-18 16,0-1 0,71 1-16,34-18 15,19 0 1,-1-17-1,-105 52 1,140-35 0,-158 18-16,0 17 15,-35 0 1,-1 18 0</inkml:trace>
  <inkml:trace contextRef="#ctx0" brushRef="#br0" timeOffset="-193119.49">4180 3369 0,'-17'0'93,"-1"0"-77,1 0 0,-1 18-1,0-1 1,1 1 0,-1-18-16,18 18 15,-18-18 1,18 35-16,-35-35 0,17 53 15,-17-18 1,0 18 0,0 18-1,-18 52 1,-18 0 0,36-34-16,17-1 15,-17-35 1,17 88-1,18-71 1,0-17 0,0 18-1,0-1-15,0-52 16,0 88 0,53 35-1,-53-106 1,71 71-1,-18 0 1,-36-88-16,54 87 16,-18-52-1,0 18 1,-18-36 0,36 18-1,-54-35 1,71 52-16,-35-52 15,0 17 1,-18 1 0,1-36-1,-1 17 1,36 18 0,-54-35-16,36 18 15,35 17 1,-70-17-1,70-18 1,-35 18 0,-18-1-16,18-17 15,53 18 1,-71-18 0,54 0-1,-1 0 1,-35 0-1,35 0-15,0 0 16,0 0 0,-52 0-1,-1 0 1,-18-18 0,-17-17 109,0 17-110,0-17 1</inkml:trace>
  <inkml:trace contextRef="#ctx0" brushRef="#br0" timeOffset="-192496.29">5380 5468 0,'35'0'78,"18"35"-78,0 1 15,-18-19-15,71 54 16,-71-36-16,54 36 16,-54-54-1,18 36-15,-18 0 16,18 0 0,-53-35-1,0-1 1,-18 1 31,-17-18-32,-18 18-15,-17 17 16,-36-18-16,0 1 16,0 17-1,0 36 1,71-53-16,0-1 0,35 1 31,-18-18 63</inkml:trace>
  <inkml:trace contextRef="#ctx0" brushRef="#br0" timeOffset="-188339.58">9013 14905 0,'-17'-18'312,"-1"1"-312,-17-1 16,17 0-16,1 1 16,-19-1-1,1 0 1,0-17-16,17 17 15,-35-34 1,0-1 0,36 35-1,-1-17 1,-17-18-16,17 35 16,-17-52-1,17 34 1,1 1-1,-1-18 1,18 36 0,-18-36-1,1-18-15,17 36 16,0-18 0,0-18-1,0 36 1,0-18-1,17-35-15,-17 53 16,0-1-16,18 19 16,0-54-1,17 36 1,-18-18 0,19-18-1,-1 36-15,0 0 16,1-36-1,-19 54 1,19-36 0,-1 17-1,-18 19-15,1-18 16,35-1-16,-18 1 16,18-36-1,18 1 1,-36 35-1,18-18 1,35 0 0,-70 17-16,70-16 15,-53 34 1,-17 0 0,70-35-1,0 18 1,-70 0-1,52 0-15,36-18 16,-53 35 0,-35 0-1,17 1 1,-17 17 0</inkml:trace>
  <inkml:trace contextRef="#ctx0" brushRef="#br0" timeOffset="-187502.49">9719 12224 0,'18'0'125,"35"17"-109,-18 1-1,18 17-15,35 1 0,-53-19 16,18 1 0,-18-1-1,-17-17-15,-18 18 188,-18 0-173,1-1-15,-36 36 16,-35 0 0,70-17-1,-70 34-15,53-35 16,-36 36-16,53-36 15,-17 18-15,35-35 16,0-1 0</inkml:trace>
  <inkml:trace contextRef="#ctx0" brushRef="#br0" timeOffset="-185727.09">811 10407 0,'0'-18'78,"0"1"-62,0-1-16,-17 0 15,-1 1 1,0 17 0,1-18-16,-1 18 15,-35 0 1,18 35 0,17-17-1,-17 35 1,0-18-1,0 1-15,17 16 16,0 1 0,1 53-1,17 18 1,0-107 0,53 54-1,-1-36-15,-16-17 16,-1-1-1,53 1 1,-17-18 0,-1 18-1,18-18 1,-70 0-16,17-18 16,-35-17-1,18 35 1,0-53-1</inkml:trace>
  <inkml:trace contextRef="#ctx0" brushRef="#br0" timeOffset="-185059.55">1041 10389 0,'-18'18'16,"0"-18"-16,18 18 15,-17 17-15,-1 0 16,18 89-1,35-107 1,18 71 0,0-17-1,-35-71 1,35 18-16,-36-18 16,1 0-1,0 0 1,-1 0-1,-17-18 1,36-35 0,-36 35-16,17-52 15,-17-1 1,0 54 0,0-54-1,-53 1 1,53 34-16,-53-17 15,18 18 1,18 35 0,17-18-1,-18 18 17,0 0-1,1 0-16,17 36 1,-18-36-16,18 17 16,0 1-16</inkml:trace>
  <inkml:trace contextRef="#ctx0" brushRef="#br0" timeOffset="-184183.29">1393 10283 0,'0'36'46,"0"-19"-46,0 19 16,18 17-16,-18-36 16,18 19-16,-1-19 15,-17 1 1,18-1-16,0 1 16,-18-36 62,-18-17-78,0 0 15,18 0-15,-17-1 16,17 19-16,-18-1 16,18-17-1,0 17 1,0 0 15,18 18 0,-1 0-31,19 36 16,-19-19 0,54 54-1,-36-36-15,-17 18 0,-1-35 16,1-1-1,-18-52 48,-53-18-47,36 0-16,-1 18 15,-17-18-15,35 0 16,0 36-1,0-19-15,0 19 16,0-1 0,17 18-1,36 0 1,35 18 0,-70-1-1,70 36 1,-35-18-16,-35-17 31</inkml:trace>
  <inkml:trace contextRef="#ctx0" brushRef="#br0" timeOffset="-183871.72">1887 10160 0,'18'0'31,"17"35"-15,1 18-16,-19-18 16,36 18-16,-35 0 15,35 36 1,-36-89-1,19 52 1,-54-52 31,18-17-47,-35-18 16,-1 17-1,1-35-15</inkml:trace>
  <inkml:trace contextRef="#ctx0" brushRef="#br0" timeOffset="-183477.7">1940 9878 0,'0'0'0,"53"-18"16,-35 18-16,17 0 15,18 0 1,-53 18 0,88 52-16,-35 1 15,-35-53 1,-18-1 0,0 1 30,0-1-46,-36 1 16,1 0 0,-35-18-16,52 17 15,-70 19 1</inkml:trace>
  <inkml:trace contextRef="#ctx0" brushRef="#br0" timeOffset="-182795.25">2469 9948 0,'0'0'0,"-52"-17"31,16 17-31,19 0 16,-1 0-16,0 0 16,-17 17-1,17 1 1,-17 35 0,17 0-16,18 0 15,0-18 1,0 0-1,18-17 1,0-18 0,-1 0-1,36 0-15,-17-53 16,17-35 0,-36 53-1,-17-18 1,0 35-1,18 18 48,-1 18-47,1 17-16,0-17 15,17 17-15,-17-18 16,35 1-16,-53 0 15,35-18 1,-18 0 0,-17-36-1</inkml:trace>
  <inkml:trace contextRef="#ctx0" brushRef="#br0" timeOffset="-182486.29">2434 9525 0,'18'18'16,"-18"-1"-16,35 19 16,71 52-1,-53-35 1,0 35-1,0 0-15,-36-70 16,1 52 0,-18-34-1,0-1 1,-53-18 0,0-17-1,0 0-15,18 0 16</inkml:trace>
  <inkml:trace contextRef="#ctx0" brushRef="#br0" timeOffset="-182244.8">2434 9842 0,'0'0'16,"18"-17"-1,17-1-15,18 1 16,53-1-16,-53 18 15,35-18 1,-17 1 0,-54 17-16,1 0 31,-18-18 0,17 18-15</inkml:trace>
  <inkml:trace contextRef="#ctx0" brushRef="#br0" timeOffset="-181974.25">2963 9631 0,'36'17'46,"-36"19"-46,17-36 16,1 53 0,0-18-1,-18-17-15,-53-36 63,0-53-63,0 18 15</inkml:trace>
  <inkml:trace contextRef="#ctx0" brushRef="#br0" timeOffset="-181768.03">2716 9402 0,'53'0'94,"-35"0"-78,35 0-16</inkml:trace>
  <inkml:trace contextRef="#ctx0" brushRef="#br0" timeOffset="-181392.76">3069 9349 0,'18'0'47,"-18"35"-47,35 0 16,-17 0-16,17 54 16,0-36-1,1 17-15,-19-35 16,-17 1-16,18-19 15,-1 1 1,-17 0 0,-17-18 15,-1-18-31,-35-17 0,0-18 16</inkml:trace>
  <inkml:trace contextRef="#ctx0" brushRef="#br0" timeOffset="-180565.4">3034 9490 0,'0'0'0,"53"0"16,-18 0-16,18 0 15,-18 0 1,-17 17-1,17-17-15,-17 0 16,17 0 0,-17-35-1,-18 0 1,0-18 0,0 35-1,0 1-15,0 34 63,0 1-48,0 0-15,0 17 16,35-35 0,-35 17-16,53-17 15,0-17-15,-36-1 16,36 1-1,-17-19 1,-36 19-16,17 17 16,-17 17-1,18 54 1,-18-18 0,0 0-16,0 70 15,0 36 1,0-106-16,-18 123 15,-17-88 1,35-52 0,-35-19-1,17-17 17,0 0-32,-34-17 15,16-19 1,19 1-1,-1 0 1,18 0 0,35-18-1,36-18-15,-54 53 0,19-35 16,17 1 0,-36 34-1,1-17 1,0 17-1,-18 0 17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09:36:09.005"/>
    </inkml:context>
    <inkml:brush xml:id="br0">
      <inkml:brushProperty name="width" value="0.05292" units="cm"/>
      <inkml:brushProperty name="height" value="0.05292" units="cm"/>
      <inkml:brushProperty name="color" value="#FF0000"/>
    </inkml:brush>
  </inkml:definitions>
  <inkml:trace contextRef="#ctx0" brushRef="#br0">9766 11064 24575,'28'0'0,"-1"0"0,9-1 0,4 2 0,-4-1 0,4 1 0,1 1-1071,8 0 0,3 1 0,2 1 1071,-10 0 0,1 0 0,2 1 0,-1 0 0,2 0 0,1 1 0,1 0 0,-1 0-380,2 0 1,0 0-1,0 0 1,1 0 379,-2 0 0,1 0 0,0 0 0,-1 0 0,0-1 0,1 0 0,-1 0 0,-1 0 0,0-1 0,0 1 0,0-1 0,-1 0 0,-2 0 0,-1 0 0,1-1 0,2 1 0,-4 0 0,3 1 0,-1-1 0,0 0 0,-2 0 0,-1 0 0,-3 0 0,1 0 0,0 0 115,6 1 1,2 1 0,-2 0-1,-4 1-115,-5-1 0,-3 1 0,-2 0 0,13 3 0,-1 1 0,-2 0 0,-2 1 722,-1 0 0,-2-1-722,-2 0 0,-3-1 1043,-5 0 0,-2-1-1043,9 4 0,-15-5 0,-10-4 739,-8-2-739,-9-1 0,-25-3 0,-5-5 0,-13-2 0,-5-2 0,2 1 0,3 0 0,0 1 0,-2 0 0,-5-2-322,16 3 0,-2 0 0,-3-2 0,-1 1 0,-1-1 0,-1 0 0,0 0 1,-1 0 321,5 0 0,-3 0 0,0 0 0,-1 0 0,0 0 0,-1 0 0,1-1 0,1 1 0,2 1 0,1-1-536,-8-1 0,1 0 0,3 1 0,0-1 0,-1 1 0,0-1 0,-1 0 536,0 0 0,-2 0 0,-1-1 0,0 1 0,0-1 0,3 1 0,3 0 0,3 2 0,-10-3 0,6 1 0,2 0 0,2 1-153,-6-1 1,4 0 0,1 0 152,7 2 0,2 0 0,1 1 0,-14-4 0,2 1 0,7 1 0,2 1 985,3 0 0,2 0-985,4 0 0,1 1 2076,3 0 1,1 0-2077,-17-6 661,10 3-661,9 3 0,12 2 0,6 2 0,8 1 0,15 1 0,28 1 0,-2 4 0,5 3 0,-4 0 0,2 1 0,3 1-615,-5 1 0,2 0 1,0 1-1,2 1 615,-6-1 0,1 1 0,1 0 0,0 0 0,0 0-519,2 1 1,1 0 0,1 0 0,-1-1 0,1 1 518,0 0 0,1 0 0,0 0 0,0 0 0,-1 0 0,-3-1 0,-1-1 0,0 1 0,0 0 0,-1-1-281,7 2 0,-1 0 1,-1-1-1,-1 0 281,-6-1 0,-2-1 0,-1 0 0,-1 0 0,2 0 0,-1 0 0,-3-1 0,8 2 0,-4-1 1951,6 2-1951,-23-3 2732,-14-3-2732,-5 0 1490,-4-2-1490,0 1 0,-11-1 0,-27-2 0,-6 0 0,-13-1 0,20-1 0,-7-1 0,-4 0 0,-2-1 0,-2 1 0,1-1 0,3 0-726,-3 1 0,0 0 0,1 0 1,-1 0-1,-1 0 0,-2-1 726,4 0 0,-2 0 0,-1 0 0,-2 0 0,1 0 0,1-1 0,2 1 0,3-1 0,-1 1 0,1-1 0,2 0 0,2 0 0,1 0 0,1 0 0,-7 0 0,2-1 0,1 0 0,2-1 0,-9-2 0,2-1 0,5 1 0,3 0 0,6 0 0,-11-5 0,46 10 0,3 2 0,2 1 0</inkml:trace>
  <inkml:trace contextRef="#ctx0" brushRef="#br0" timeOffset="3524">15411 15888 8191,'0'-33'0,"0"-4"0,0-3 2531,0 6 1,0-1-2532,0-15 0,0-1 1409,0 14 0,0 2-1409,0 3 0,0 2 1719,0-17-1719,0 11 6784,0 21-6784,0 15 0,0 28 0,0-1 0,1 3 0,2 12 0,1 4 0,0-9 0,2 2 0,0 1-434,2 5 1,1 2 0,1 0 433,-1-8 0,1 1 0,1 0 0,0 0-424,1 3 1,1 0 0,0 0-1,0 1 424,2 1 0,0 0 0,0 1 0,0-1 0,1 0 0,1 1 0,-1-1 0,0-1 0,-1-3 0,-1-1 0,0-1 0,0 0-81,2 6 0,-1-1 0,0-2 81,1 8 0,-1-5 0,-5-13 0,-2-3 0,3 10 0,-7-19 1169,-3-14-1169,-1-10 1783,0-21-1783,-2-4 0,-2-5 0,1 0 0,-2-4 0,0-3-374,1 3 1,-1-2 0,0-1 0,-1-1 373,0-5 0,0-1 0,-1-1 0,0 1 0,1 2 0,1 1 0,-1-1 0,1 1 0,0 3 0,0 1 0,0 0 0,0 1-138,-1-7 1,0 1-1,0 3 138,-2-12 0,1 4 0,-1 4 0,0 4 0,2 9 0,0 4 0,-4-17 0,2 13 0,2 12 0,2 8 1739,0 8-1739,2 3 452,-1 3-452,2 1 0,0 2 0,1 7 0,0 14 0,0 23 0,0-11 0,0 2 0,0 11 0,0 3-325,0-11 0,0 2 1,0 0 324,0 3 0,0 0 0,0-1 0,0 1 0,0 0 0,0-2 0,0-4 0,0-1 0,0-2 0,0 5 0,0-3-6462,0 12 6462,0-25 0,0-17 0,0-12 652,-7-19-652,-9-25 0,3 9 0,-1-4 0,3 7 0,-1-2 0,1-1-177,-1-4 0,1-1 0,0 0 177,0-1 0,2 1 0,-1-1 0,0 0 0,1 0 0,-1 1 0,2 4 0,-1 1 0,1 1 3260,-3-12 0,0 3-3260,1 8 0,1 3 0,-3-7 0,4 17 0,3 17 0,4 9 0,1 7 0,1 15 795,8 23-795,3-9 0,2 6 0,-1-6 0,2 2 0,0 2-471,3 6 1,1 2 0,0 0 470,-4-10 0,-1 0 0,1-1 0,-2 1 0,4 10 0,0-1 0,-1-1-112,-2-4 0,-1-2 1,-1-2 111,3 12 0,-2-4 0,-3-8 0,-1-2 0,-2-9 0,-2-2 0,0 12 0,-6 2 0,1-22 0,-3 5 0</inkml:trace>
  <inkml:trace contextRef="#ctx0" brushRef="#br0" timeOffset="5096">15354 15142 24575,'-6'29'0,"-6"19"0,3-12 0,-2 2 0,-3 10 0,-2 2 0,5-15 0,-2 1 0,1 0-280,-2 2 0,1-1 0,-1 1 280,-1-3 0,1 0 0,-1-1 0,-6 14 0,0-3 138,2-5 0,-1-3-138,4-9 0,0-2 139,-10 14-139,10-18 0,5-10 0,5-8 425,1-2-425,2-4 0,0-8 0,1-17 0,1-23 0,1 13 0,0-3 0,0-7 0,0-1 0,1 10 0,0 0 0,1 0 0,1 1 0,0-1 0,2 2 0,4-16 0,3 2 0,1 3 0,3 4 0,0 8 0,1 2 0,-1 4 0,1 2 0,-1 4 0,0 2 0,16-12 0,-8 13 0,3 1 0,-4 2 0,2 1 0,11-5 0,1 0 0,-2 4 0,1 1 0,7 1 0,3 2 0,3 3 0,2 3 0,-15 3 0,0 0 0,1 3 0,1 1 0,0 2 0,-1 1 0,15 5 0,-2 3 0,-3 3 0,-2 3 0,-5 1 0,-2 2 0,-8-2 0,-1-1 0,16 10 0,-16-10 0,-12-6 0,-6-4 0,-4-3 0,-3-2 0,-3-1 0,0-1 0</inkml:trace>
  <inkml:trace contextRef="#ctx0" brushRef="#br0" timeOffset="7097">4712 15224 24575,'-38'-2'0,"0"0"0,-1 1 0,-2-1 0,-2 0 0,0 1 0,-1-1 0,0 1 0,0-1 0,2 1 0,0 0 0,2 1 0,-9 0 0,3 0 0,10 0 0,5 0 0,-5 0 0,18 6 0,18 10 0,2 17 0,4-6 0,3 1 0,3 6 0,3-1 0,6 4 0,4-1 0,4 0 0,3-3 0,1-4 0,2-2 0,2-2 0,2-2 0,-2-3 0,1-2 0,-1-2 0,-1-1 0,-2 0 0,-1 0 0,-6-1 0,-2 2 0,-2 4 0,-4 1 0,3 7 0,-9 6 0,-23-12 0,-23 7 0,9-12 0,-4 0 0,-7 3 0,-2 0 0,-2-1 0,1-1 0,2-2 0,1-2 0,6-3 0,1-2 0,-11 1 0,16-7 0,12-2 0,7-1 0</inkml:trace>
  <inkml:trace contextRef="#ctx0" brushRef="#br0" timeOffset="9384">4835 15474 24575,'0'-16'0,"4"-26"0,-1 10 0,1-11 0,-3 32 0,-5 13 0,-8 10 0,-14 30 0,6-7 0,7-8 0,3 0 0,4 10 0,4 0 0,2-1 0,2-1 0,8-2 0,7-5 0,7-8 0,5-7 0,1-7 0,3-6 0,1-12 0,0-25 0,-15 7 0,-3-4 0,0-8 0,-2-4 0,0-3 0,-3 0 0,-2 4 0,-1 1 0,-3 8 0,-1 3 0,2-16 0,-2 28 0,7 18 0,16 30 0,-5 1 0,4 6 0,-3-2 0,2 4 0,1 1-437,-4-5 1,1 3 0,0 0 0,1 1 436,0 3 0,1 1 0,0 0 0,-1 0 0,-2-3 0,1 1 0,-2 0 0,0-2-90,3 7 1,-1-2-1,-1-1 90,2 8 0,-2-5 0,-8-13 0,0-5 0,5 10 0,-11-21 0,-5-18 1720,-18-29-1720,0 0 0,-5-8 0,3 5 0,-3-7 0,-2-3 0,1-1 0,1 4-438,1 0 1,0 2 0,1-1 0,-1-2 437,-2-3 0,0-4 0,-1 0 0,2 1 0,3 6 0,1-2 0,3 4 0,1 2 0,0-6 0,2 3 0,3 11 0,2 4 0,2-1 0,3 15 0,5 13 0,11 0 2043,13 7-2043,12 9 0,5 11 0,-6 7 0,-9 1 0,-12-2 0,-10-1 0,-5 0 0,-4 0 0,-2-5 0,-2-6 0,0-6 0,0-9 0,3-8 0,1-11 0,2-15 0,1-9 0,0-4 0,0 2 0,-2 8 0,-1 6 0,0 7 0,0 6 0,0 5 0,2 4 0,9 3 0,12 4 0,9 3 0,6 5 0,-4 0 0,-5-3 0,-4-3 0,-3-3 0,0-4 0,4-7 0,5-7 0,9-12 0,-15 10 0,2 0 0,1-1 0,1 0 0,0 0 0,0 1 0,-4 2 0,0 2 0,12-7 0,-13 8 0,-10 6 0,-7 5 0,-4 1 0</inkml:trace>
  <inkml:trace contextRef="#ctx0" brushRef="#br0" timeOffset="10046">5145 17736 24575,'31'-17'0,"0"0"0,1-4 0,2-5 0,4-2 0,-3 3 0,3-3 0,3-2 0,0-1 0,1-1-1255,-7 4 1,0 0-1,1-1 1,0-1-1,1-1 1,0 0-1,0 0 1255,-1 1 0,1 0 0,0-1 0,0 0 0,1-1 0,-1 0 0,1 1 0,0-1 0,1 0 0,1-1 0,0 0 0,0-1 0,0 1 0,0 0 0,0 0 0,-1 1 0,-1 0 0,0 1 0,0-1 0,0 1 0,-1 0 0,0 0 0,0 0 0,0 1 0,2-2 0,0 1 0,0 0 0,-1 0 0,0 1 0,-2 0 0,0 1 137,7-6 0,-1 1 0,-2 0 0,-1 2 0,-1 1-137,-1 0 0,-1 2 0,-2 0 0,-2 2-998,3 0 1,-2 1 0,-4 3 997,-6 5 0,-3 3 0,9-4 0,-27 19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09:35:43.956"/>
    </inkml:context>
    <inkml:brush xml:id="br0">
      <inkml:brushProperty name="width" value="0.05292" units="cm"/>
      <inkml:brushProperty name="height" value="0.05292" units="cm"/>
      <inkml:brushProperty name="color" value="#FF0000"/>
    </inkml:brush>
  </inkml:definitions>
  <inkml:trace contextRef="#ctx0" brushRef="#br0">4076 9558 24575,'31'-3'0,"-6"2"0,4 0 0,16-2 0,4-2 0,-6-1 0,2-1 0,2-1-836,-7 0 0,1 0 0,1-1 0,1-1 836,1-1 0,1-2 0,-1-1 0,0 1 0,0-1 0,-1 0 0,-1 0 0,0-1 29,9-4 1,-2 0-1,-2 0-29,-5-1 0,-2 1 0,-5 1 0,-2 3 0,-5 2 0,10-9 0</inkml:trace>
  <inkml:trace contextRef="#ctx0" brushRef="#br0" timeOffset="717">4170 10850 24575,'25'-15'0,"-1"2"0,5-2 0,2-1 0,6-3 0,1-1 0,-1 1 0,5-2 0,-1 0 0,2 0-480,-1-1 1,4 0 0,-1-1-1,-4 2 480,-4 3 0,-2 1 0,-2 0 0,-1 1 0,0 0 0,0 0 77,8-4 0,1 1 1,-5 1-1,-8 4 0,-2 1 1,8-3-1,0 0 1</inkml:trace>
  <inkml:trace contextRef="#ctx0" brushRef="#br0" timeOffset="1694">3882 12131 24575,'28'-5'0,"11"-8"0,8-4 0,-12 3 0,4 0 0,2-2 0,2-1-1161,-2 0 0,1 0 1,2-1-1,1 0 1,0-1 1160,-4 1 0,1 0 0,1 0 0,1-1 0,-1 1 0,0 0 0,-1 0 0,0 1 0,0 0 0,-1 0 0,0 0 0,0 1 0,3-1 0,-1 0 0,-1 0 0,1 2 0,-1 0 131,1 1 0,1 1 0,-1 0 0,-2 2 0,-3 1-131,1 0 0,-3 1 0,-2 2 0,16-2 0,-9 4 0,-21 5 0,-13 0 0,-4 0 0</inkml:trace>
  <inkml:trace contextRef="#ctx0" brushRef="#br0" timeOffset="2368">4289 13292 24575,'14'-2'0,"29"-13"0,-2-1 0,7-4 0,-4 2 0,2-3 0,3 0-1009,-6 3 0,1-1 0,1 0 0,1 0 1009,1-1 0,1 1 0,0 0 0,-1 0 0,0 1 0,0 1 0,0 0 0,1 1 0,-4 1 0,0 1 0,2 0 0,-2 1 0,-2 0 0,-1 0 0,-1 1 0,-2 0 0,2 0 156,1-2 0,2 0 0,-3 1 0,-5 2 0,-4 0 0,-5 2 0,7-6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09:11:17.926"/>
    </inkml:context>
    <inkml:brush xml:id="br0">
      <inkml:brushProperty name="width" value="0.05292" units="cm"/>
      <inkml:brushProperty name="height" value="0.05292" units="cm"/>
      <inkml:brushProperty name="color" value="#FF0000"/>
    </inkml:brush>
  </inkml:definitions>
  <inkml:trace contextRef="#ctx0" brushRef="#br0">1664 10927 24575,'29'0'0,"23"0"0,-17 0 0,4 0 0,9 0 0,2 0 0,2 2 0,1 0-904,-13 1 1,1 1 0,2 1 903,-3-1 0,1 1 0,2 0 0,1 1-597,5 1 1,1 1 0,2 0 0,0 1 596,-4-2 0,0 1 0,2-1 0,0 1 0,-1 0 0,2 0 0,1 1 0,-1-1 0,1 0 0,-2 1 0,-2-1 0,0 0 0,-1 0 0,1 0 0,-2 0 0,0 0 0,-1-1 0,0 0 0,-1 0 0,2 1 0,-1-1 0,0-1 0,0 1 0,1 0 0,1-1 0,-3 0 0,1 0 0,1 0 0,1-1 0,0 1 0,0-1-393,4 1 0,1 0 0,0 0 0,1 0 0,0 0 0,1 0 393,-6-1 0,2 0 0,0 1 0,0-1 0,-1 0 0,1 0 0,-1 0 0,4 0 0,0 0 0,0 1 0,-1-1 0,0 0 0,-2 0-305,4 0 0,0 0 0,-2 0 0,-1 0 0,-1-1 305,5 1 0,-2-1 0,-1 0 0,-1-1 0,-4 0 0,-2-1 0,1-1 0,0 1 0,6-1 0,0 0 0,1-1 0,2 1 0,-4-1 0,0 0 0,2 0 0,1 0 0,2 0-395,-6 0 1,2 0 0,0 0 0,2 0 0,1 0 0,0 0 0,1 0 394,-8 0 0,1 0 0,0 0 0,1 0 0,0 0 0,0 0 0,1 0 0,0 0 0,0 0-177,-2 0 1,-1 0 0,2 0-1,-1 1 1,1-1 0,-1 0 0,1 1-1,-1-1 1,1 0 0,-1 1 176,4-1 0,1 1 0,-1-1 0,0 0 0,0 1 0,0-1 0,-1 1 0,1-1 0,-1 0 0,-1 1 0,0-1 0,0 1 0,-1-1 0,0 1 0,0-1 0,1 0 0,-1 1 0,0-1 0,1 1 0,-1-1 0,0 0 0,0 1 0,0-1 0,0 1 0,1-1 0,-1-1 0,1 1 0,0-1 0,1 0 0,0 0 0,0 0 0,0 0 0,0-1 0,0 0 0,1 1 0,0-1-106,-2 0 0,-1 0 0,1 0 0,1 0 0,-1 0 1,1 0-1,-1-1 0,1 1 0,0 0 0,-1-1 106,2 1 0,-1-1 0,0 1 0,1-1 0,-1 0 0,1 0 0,0 1 0,-1-1 0,1 0 0,0 1-131,-4 0 0,0-1 1,0 1-1,0 0 1,0-1-1,0 1 1,0 0-1,0 0 1,0 0-1,0 0 1,0 1 130,4-1 0,1 1 0,-1-1 0,0 1 0,1 0 0,-1 0 0,0 0 0,0 0 0,-1 1 0,1-1-6,-2 0 1,1 1-1,-1-1 1,0 1-1,0 0 1,0-1 0,0 1-1,-1 0 1,0 0-1,0 0 6,1 0 0,0 0 0,0 0 0,-1 0 0,0 0 0,0 0 0,-1 0 0,0 0 0,-1 0 71,3 0 1,-1 0 0,0 0 0,-1 0 0,0 0-1,-1 0 1,0 0 0,0 0-72,2 0 0,-1 0 0,0 0 0,0 0 0,-1 0 0,0 0 0,-2 0 229,4 0 1,-1 0 0,0 0 0,-2 0 0,1 0 0,-2 0-230,5 0 0,0 0 0,-2 0 0,0 0 0,-2 0 569,5 0 1,-2 0 0,-1 0 0,-2 0-570,-4-2 0,0-1 0,-3 0 0,-3 1 1791,7 1 0,-1 0-1791,-1-2 0,3-1 0,1 2 0,1 3 0,1 2 0,3 1-22,-8 0 0,3 0 0,2 1 0,3 0 0,2 0 22,-10 0 0,2-1 0,1 2 0,1-1 0,2 0 0,1 1 0,2-1 0,0 1-239,-5-1 1,2 0 0,0 1 0,2-1-1,0 1 1,1 0 0,1-1 0,1 1-1,0-1 1,1 0 0,0 1 238,-8-2 0,1 0 0,0 0 0,1 0 0,0 0 0,1 1 0,0-1 0,0-1 0,1 1 0,1 0 0,-1 0 0,1 0 0,0-1 0,0 1 0,1-1-148,-2 0 1,0 0 0,1 0 0,0 0-1,1 0 1,-1-1 0,2 1 0,-1 0-1,0-1 1,1 1 0,0-1 0,0 0-1,0 1 1,0-1 0,-1 0 0,1 0-1,0 0 148,-3 0 0,1-1 0,0 1 0,-1 0 0,1-1 0,0 1 0,0-1 0,0 1 0,0-1 0,0 0 0,0 0 0,0 0 0,0 0 0,0 0 0,1 0 0,-1 0 0,0 0 0,1 0-120,-3-1 1,1 1 0,0-1-1,-1 0 1,1 1 0,0-1-1,0 0 1,0 0 0,0 0-1,0 0 1,1 0 0,-1 0-1,0 0 1,-1 0 0,1 0-1,0-1 1,0 1 0,-1 0-1,0 0 120,2 0 0,0 0 0,0 0 0,-1-1 0,1 1 0,-1 0 0,0 0 0,1-1 0,-1 1 0,0 0 0,0-1 0,1 1 0,-1 0 0,0-1 0,1 1 0,-1 0 0,1-1 0,0 1-36,1 0 0,0 0 0,0-1 0,0 1 1,1 0-1,-1-1 0,1 1 0,-1 0 0,1 0 1,-1-1-1,1 1 0,-1 0 0,1 0 0,-1-1 1,0 1-1,0 0 0,0 0 0,0-1 36,-2 1 0,1 0 0,-1-1 0,0 1 0,1 0 0,-1 0 0,0-1 0,0 1 0,0 0 0,0-1 0,0 1 0,0 0 0,-1 0 0,1 0 0,-1 0 0,0-1 0,-1 1 0,1 0 0,2 0 0,1 0 0,-2 1 0,1-1 0,-1 0 0,1 0 0,-1 0 0,0 0 0,0 1 0,-1-1 0,1 0 0,0 1 0,-1-1 0,1 1 0,0-1 0,0 1 0,2-1 0,1 1 0,0-1 0,0 1 0,0 0 0,0 0 0,-1-1 0,1 1 0,0 0 0,-1 0 0,0 0 0,0 0 0,-1 0 0,0 0 0,0 0 0,0 0 0,-1 1 0,-1-1 0,1 1 0,-1-1 0,0 1 0,-1-1 0,1 1 0,-1-1 0,1 1 0,-1 0 0,1-1 0,0 1 0,0 0 0,-1-1 0,1 1 0,0 0 0,0 0 0,0-1 0,0 1 0,0 0 0,0 0 0,0 0 0,-1 0 0,1-1 0,-1 1 0,1 0 0,-1-1 0,2 1 0,0 0 0,1-1 0,-1 1 0,-1-1 0,1 1 0,0-1 0,-1 1 0,1-1 0,-1 1 0,0-1 0,0 0 0,0 0 0,1 0 0,1 1 0,-1-1 0,0 0 0,0-1 0,0 1 0,-1 0 0,1 0 0,-1-1 0,0 1 0,0 0 0,0-1 0,1 1 0,1-1 0,0 1 0,-1-1 0,1 0 0,-1 0 0,-1 0 0,1 0 0,-1 1 0,-1-1 0,0 0 0,6 0 0,-1 0 0,0 0 0,-1 0 0,0 0 0,-1 0 0,0-1 0,0 1 0,-1-1 81,1 0 1,0 0 0,-1 0-1,-1 0 1,0-1 0,0 0 0,-1 1-1,0-2-81,2 1 0,-1-1 0,-1 0 0,0-1 0,0 1 0,-1-1 0,-1-1 195,5 0 0,-2-1 1,0-1-1,-1 1 0,0-1 1,-1-1-196,-1 1 0,-1 0 0,0-1 0,-1 0 0,0 0 0,-1 0 398,4-1 0,0 0 0,-1-1 0,0 1 0,-2 0-398,6-1 0,0 0 0,-2 1 0,-2-1 1169,6 0 1,-2 1 0,-2 0-1170,-6 0 0,-2 1 0,-3 1 0,6-1 0,-5 1 0,4-3 0,-18 4 0</inkml:trace>
  <inkml:trace contextRef="#ctx0" brushRef="#br0" timeOffset="886">25986 9570 24575,'-2'43'0,"1"-17"0,0 2 0,1 8 0,0 2 0,-1 5 0,0 2 0,0 5 0,0 2-909,0-7 0,0 1 0,0 4 909,1-2 0,-1 3 0,1 2 0,0 2-707,0-8 1,0 1-1,1 2 1,0 2 0,0 1-1,1 1 707,-1-10 0,1 1 0,1 2 0,-1 0 0,1 2 0,0-1 0,0 1 0,1 1 0,0-1-431,0 0 0,0 0 0,0 0 0,1 1 1,0 1-1,0-1 0,1 1 0,-1-1 1,1 1-1,-1-2 431,1 0 0,0 0 0,0 1 0,0-1 0,0 0 0,1 0 0,-1-1 0,0 0 0,1-1 0,-1 0 0,2 6 0,0 0 0,0-1 0,0 0 0,-1-1 0,1-1 0,-1-2 0,0-1-150,1 4 1,-1-2 0,0-1 0,0-1 0,-1-3 0,0-2 149,0 5 0,-1-2 0,0-4 0,-1-2 470,2 16 0,-2-9-470,1 2 835,-2-32 1,0-10 0,-2-4 0</inkml:trace>
  <inkml:trace contextRef="#ctx0" brushRef="#br0" timeOffset="1818">19869 9941 10929,'0'52'0,"0"0"0,0-1 0,0 1 0,0-12 0,0 3 0,0 2 0,0 3 0,0 1 0,0 2 0,0 0 0,0 1 0,0 0 0,0-1-129,0-2 0,0 1 1,0 0-1,0 1 1,0 0-1,0 1 1,0 0-1,0 0 1,0 0-1,0 1 0,0-1 1,0 0 128,0 1 0,0 0 0,0 1 0,0 0 0,0-1 0,0 1 0,0 0 0,0 0 0,0-1 0,0 0 0,0-1 0,0 0 0,0 1 0,0 1 0,0-1 0,0 1 0,0-1 0,0 0 0,0-2 0,0-1 0,0-2 0,0-2 0,0-2 153,0 9 1,0-4 0,0-3 0,0-2 0,0 1-1,0-1-153,0 7 0,0 0 0,0-1 0,0-2 0,0-5 0,0 0 0,0-3 0,0-2 0,0-2 0,0 0 0,0-1 0</inkml:trace>
  <inkml:trace contextRef="#ctx0" brushRef="#br0" timeOffset="3288">14329 9206 24575,'3'11'0,"-1"18"0,-2 8 0,0 7 0,0 4 0,0 6 0,0 4-1537,0-11 1,0 2-1,0 3 1,0 1-1,0 1 1537,0-7 0,0 0 0,0 2 0,0 1 0,0 0 0,0 1 0,0 1-448,0-1 1,0 1 0,0 0 0,0 1 0,0 1 0,0-1 0,0 2 0,0-1 447,0-2 0,0 0 0,0 1 0,0-1 0,0 2 0,0-1 0,0 0 0,0 0 0,0-1 0,0 0 0,0 0 0,0 0 0,0 0 0,0 0 0,0 0 0,0-1 0,0 1 0,0-2 0,0-1 0,0 0 0,0 0 0,0 0 0,0-1 0,0 0 0,0-1 0,0 0 0,0-1-6,0 8 1,1-1 0,-1 0 0,0-1 0,0-1 0,1-1 0,-1-1 5,1 1 0,0-1 0,0 0 0,0-2 0,0-1 0,0 0-146,0 2 1,1 0 0,0-2 0,0-1 0,1-1 145,-1 0 0,2-1 0,-1-3 0,0 0 730,1 3 1,1-3 0,-1-1-731,0 8 0,1-4 2334,-2-7 1,0-2-2335,0 17 3455,-1-14-3455,-1-13 1612,-1-7-1612,0-2 23,0 16 1,0-18-1,0 12 1</inkml:trace>
  <inkml:trace contextRef="#ctx0" brushRef="#br0" timeOffset="4501">9696 8917 24575,'0'23'0,"0"10"0,0 9 0,0 4 0,0 5 0,0 5-1458,0-12 0,0 3 0,0 3 0,0 0 0,0 2 1458,0-7 0,0 1 0,0 1 0,0 1 0,0 0 0,0 1 0,0 1-398,0-3 0,0 2 1,0 0-1,0 0 0,0 1 1,0 0-1,0 0 0,0 0 398,0 3 0,0-1 0,0 1 0,0 1 0,0-1 0,0 0 0,0 0 0,0 0 0,0-1 0,0 0 0,0 0 0,0 0 0,0 0 0,0-1 0,0 1 0,0-1-102,0-2 0,0 1 0,0 0 1,0-1-1,0 0 0,0 0 1,0-1-1,0 0 102,0 4 0,0-1 0,0 0 0,0 0 0,0-1 0,0 0 0,0 0-245,-1-3 1,1 1-1,0-1 1,0 0-1,0 0 1,-1-1-1,1 0 245,-1 6 0,0 0 0,1 0 0,-1-2 0,0 0 0,0-1 180,-1 3 1,1-2 0,-1 0-1,1-1 1,-1-2-181,-1 5 0,0-2 0,-1-1 0,0-2 960,-1 4 1,0-3 0,0-3-961,-2 8 0,0-4 1701,2-9 1,1-2-1702,2-7 0,1 0 1678,0-2 0,2 1-1678,-2 1 0,1 1 1008,-1 3 0,0 0-1008,0 1 0,0 0 0,0-1 0,1-2 0,1 19 0,0-21 0,0-16 0</inkml:trace>
  <inkml:trace contextRef="#ctx0" brushRef="#br0" timeOffset="6006">4389 9051 24575,'-2'20'0,"0"7"0,0 8 0,0 5 0,-1 7 0,-1 2-1112,0-10 0,0 3 0,-1 1 0,0 2 0,1 0 1112,-2 4 0,1 0 0,0 2 0,-1 3 0,1 3 0,1-12 0,0 3 0,0 3 0,0 1 0,0 1 0,0-1 0,1 0 0,0-2 0,0-2 0,0 0 0,0-2 0,1-1 0,-1-1 0,1 1 0,0 1 0,1 2-285,-1-2 1,0 3 0,1 1 0,-1 2 0,1-1 0,0 0 0,0-2 0,0-2 0,0-2 284,1 12 0,-1-4 0,2-1 0,-1-2 0,0 2 0,0-2 0,0 1 0,0-1 0,0 0 0,0-1-62,0 0 0,0 0 0,0-1 0,0 1 0,0-1 62,0 1 0,0 0 0,0 1 0,0-1 0,0 0 0,0-1 0,0 0 0,0 0 0,0 0 0,0 0 0,0-2 0,0 0 0,-1 0 0,1 0 0,-1-2-224,0 7 1,-1-1 0,0 0 0,0-2 223,0-5 0,1-1 0,-1-1 0,-1-1 549,1 7 0,-2-2 1,2-1-550,-1-8 0,1-1 0,1 1 0,-1 6 0,2 0 0,-1-2 0,0 4 0,1-1 1577,0 10 0,0-3-1577,0-20 0,0-3 2612,0 14-2612,0-15 0,0-14 0,0-6 0</inkml:trace>
  <inkml:trace contextRef="#ctx0" brushRef="#br0" timeOffset="27704">3373 2631 24575,'-3'12'0,"0"10"0,7 16 0,5 14 0,-2-22 0,2 0 0,2 2 0,1-1 0,1 1 0,0-1 0,1 1 0,0-1 0,0-2 0,0-1 0,-1-3 0,-1-2 0,8 13 0,-6-14 0,-5-13 0,-10-24 0,-12-30 0,1 6 0,-1-6 0,3 10 0,0-3 0,0 1 0,-1-2 0,1 0 0,1-1 0,-1-5 0,1 0 0,2 4 0,0 4 0,0 3 0,1-3 0,1 6 0,4 16 0,1 5 0,1 1 0,29-2 0,12 6 0,-5 1 0,3 2 0,0 4 0,0 3 0,3 4 0,-2 3 0,-3 4 0,-2 3 0,-5 1 0,-2 1 0,-7-2 0,-3-1 0,6 7 0,-13-11 0,-6-8 0,-3-16 0,-10-25 0,1 10 0,-1-2 0,-1-6 0,-1-2 0,0 1 0,1 1 0,1 4 0,2 2 0,-1-18 0,3 15 0,4 11 0,14 7 0,18 5 0,-7 5 0,2 2 0,7 2 0,1 4 0,2 3 0,-1 4 0,0 4 0,-3 3 0,-3 3 0,-2 1 0,-4 0 0,-1 0 0,-5-4 0,-1 0 0,14 14 0,-2-8 0,-2-7 0,0-5 0,-1-8 0,1-2 0,2-8 0,2-6 0,-3-8 0,-5-7 0,-6-4 0,-8-4 0,-5-1 0,-8-1 0,-10 4 0,-12 5 0,-9 7 0,-4 8 0,2 5 0,8 3 0,7 5 0,8 2 0,8 7 0,3 11 0,2 13 0,1 11 0,5 4 0,4-4 0,5-9 0,2-11 0,-2-11 0,0-7 0,-7-5 0,0-3 0,-5-7 0,-1-12 0,-1-17 0,0-17 0,-1 22 0,0 0 0,0 1 0,0 2 0,0-16 0,0 15 0,1 18 0,2 8 0,9 15 0,8 8 0,7 8 0,2 1 0,-4-8 0,-4-6 0,-4-8 0,-1-3 0,-2-4 0,2-11 0,4-22 0,-8 5 0,-1-4 0,0-8 0,0-2 0,-1-2 0,-1 0 0,-1 5 0,-2 1 0,-2 8 0,-1 2 0,1-13 0,-4 22 0,-3 6 0,-2 11 0,-4 2 0,-2 6 0,-1 4 0,3 5 0,2 1 0,4 1 0,3 2 0,8 5 0,12 7 0,13 3 0,-13-16 0,2-1 0,0 1 0,0-1 0,16 14 0,-9-4 0,-9-3 0,-8-5 0,-6-3 0,-2-2 0,-9 0 0,-7 1 0,-9 2 0,-7 0 0,2-2 0,10-6 0,7-3 0</inkml:trace>
  <inkml:trace contextRef="#ctx0" brushRef="#br0" timeOffset="29495">5168 1546 24575,'-5'8'0,"2"18"0,7 1 0,4 3 0,5 11 0,3 4 0,-2-9 0,1 1 0,2 0-271,1 2 0,2 0 0,0-1 271,-1-2 0,-1-1 0,1 0 0,-3-3 0,1 0 0,-1-1 100,5 10 0,-1-2-100,-5-8 0,-1-2 0,7 14 0,-6-17 0,-8-13 0,-1-6 613,-3-4-613,-1-2 0,0-1 0,0 0 0,3-5 0,5-9 0,8-13 0,6-16 0,-10 13 0,-1-3 0,-1-1 0,-2-2 0,-2 1 0,-2 0 0,-1 5 0,-4 1 0,-8-9 0,-14 11 0,-11 13 0,-4 8 0,6 3 0,10 3 0,9 1 0,7 3 0,5 12 0,6 14 0,9 15 0,-4-19 0,1-2 0,16 18 0,-3-12 0,-5-14 0,-1-10 0,2-13 0,8-25 0,-12 2 0,-1-5 0,2-10 0,-2-3 0,-6 13 0,0-1 0,-2 0 0,2-14 0,-2 3 0,-4 9 0,0 3 0,-1-14 0,-3 29 0,2 16 0,12 18 0,17 15 0,-9-9 0,1 2 0,5 4 0,-1 2 0,0 1 0,-2 0 0,-4-2 0,-2-1 0,10 18 0,-10-13 0,-7-10 0,-2-10 0,1-5 0,7-5 0,8-1 0,12-5 0,7-9 0,2-7 0,-23 6 0,-2-1 0,7-5 0,-8 2 0,-17 16 0,-3 1 0</inkml:trace>
  <inkml:trace contextRef="#ctx0" brushRef="#br0" timeOffset="30222">4922 1958 24575,'13'-16'0,"10"-5"0,8-5 0,-2 3 0,3-2 0,3-1 0,3-3-1325,-3 4 1,3-3-1,2 0 1,0-2-1,2 1 1,-1-1 1324,-1 3 0,0-2 0,1 1 0,0-1 0,0 0 0,1 1 0,-2 0 0,0 1 0,0 0 0,1-1 0,-1 2 0,-1-1 0,0 2 0,-1 0 107,9-5 0,-2 0 0,0 2 0,-2 1 0,-2 2-107,-3 2 0,-1 1 0,-3 2 0,-1 2 776,15-9 1,-5 4-777,-13 8 0,-5 4 0,-4 2 0,-12 6 0</inkml:trace>
  <inkml:trace contextRef="#ctx0" brushRef="#br0" timeOffset="33512">9650 2993 24575,'-20'-9'0,"-9"4"0,-7 3 0,-2 3 0,8 5 0,0 3 0,-13 4 0,2 5 0,13 6 0,4 4 0,1 2 0,3 1 0,3 0 0,3-1 0,4-4 0,3-1 0,-1 12 0,10-6 0,15-4 0,21 0 0,-7-10 0,5-1 0,8 4 0,2 0 0,1 3 0,0 2 0,-2 1 0,-3 2 0,-5 2 0,-4 2 0,-8 1 0,-4 1 0,-6 1 0,-4 0 0,-5 0 0,-6 0 0,-6-5 0,-3-3 0,-17 18 0,-10-18 0,-3-15 0,5-29 0,19-6 0,4-5 0,2-15 0,4-4 0,3 6 0,3-1 0,1-1-341,3-3 1,2-1 0,3 0 340,1 0 0,2 0 0,2 2 0,1 1 0,2 1 0,1 1 0,-2 4 0,1 1 0,-1 0-83,-1 2 1,-1 0 0,-2 1 82,6-14 0,-3 1 0,-4 2 0,-2 1 0,-2 5 0,-3 1 0,-3 8 0,-3 2 0,-8-13 1007,-8 19-1007,-8 13 261,9 9-261,1 20 0,15 25 0,5-8 0,5 6 0,4-1 0,4 5 0,2 2 0,0-3 0,-4-8 0,0-1 0,1-1 0,2 2-236,0 1 0,3 3 1,0-1-1,-1-1 0,-1-4 236,3 4 0,-2-3 0,1-3 0,6 10 0,-1-4 0,-5-10 0,0-4 0,-3-5 0,-1-3 0,11 4 0,-6-12 0,-5-5 0,-3-15 1179,-2-19-1179,-2-21 0,-6 16 0,-1-2 0,-1 1 0,-1-1 0,-1 4 0,-1 1 0,-2-17 0,-6 16 0,-7 14 0,-6 9 0,-2 5 0,6 3 0,5 2 0,7 2 0,2 9 0,3 11 0,9 10 0,14 8 0,13-2 0,-14-21 0,1-2 0,18 7 0,-11-10 0,-8-9 0,-10-14 0,-5-14 0,-4-13 0,-2-6 0,-1 9 0,-1 10 0,0 12 0,0 10 0,2 11 0,10 11 0,11 8 0,7 3 0,3-6 0,-6-10 0,-7-24 0,-6-26 0,-9 8 0,-1-3 0,0-2 0,-2 0 0,0-19 0,-1 19 0,1 19 0,5 12 0,11 15 0,15 11 0,-11-7 0,2 0 0,2 1 0,0-1 0,1-1 0,-1-2 0,20 8 0,-7-10 0,-8-7 0,-7-13 0,-7-16 0,-5-13 0,-4-8 0,-6 4 0,-5 11 0,-2 9 0,4 11 0,8 4 0,15 3 0,16-10 0,7-15 0,-22 7 0,-1-2 0,-3-1 0,-3-2 0,3-14 0,-16 13 0,-27 23 0,-3 14 0,-3 7 0,-10 6 0,-1 3 0,12-5 0,0 1 0,2 0 0,-9 10 0,4-2 0,12-7 0,4-1 0,3 11 0,29-12 0,22-5 0,-9-11 0,4-1 0,6-2 0,1 0 0,-5-2 0,-2 0 0,12-1 0,-22 0 0</inkml:trace>
  <inkml:trace contextRef="#ctx0" brushRef="#br0" timeOffset="36269">4068 5144 24575,'-4'-6'0,"-1"-1"0,3 6 0,-1 8 0,5 21 0,5 19 0,1-11 0,3 4 0,3 7 0,2 2 0,2 1 0,1 0 0,-5-14 0,0 0 0,0-1 0,5 14 0,-1-2 0,-2-7 0,1-2 0,-4-6 0,1-4 0,7 9 0,-10-24 0,-4-12 0,-11-19 0,-8-18 0,1 9 0,-1-4 0,-3-5 0,0-3 0,-3-5 0,0 0 0,0-1 0,0 0 0,1 5 0,1 3 0,2 6 0,2 4 0,-6-7 0,8 19 0,5 10 0,3 8 0,2 6 0,4 7 0,2 6 0,4 5 0,3 2 0,0 1 0,0-4 0,-1-4 0,-3-4 0,-3-10 0,-3-5 0,-9-20 0,-11-22 0,4 9 0,-3-2 0,-2-6 0,-1-2 0,-1 0 0,0 1 0,3 5 0,1 2 0,-7-14 0,7 21 0,11 18 0,3 16 0,10 20 0,11 20 0,-4-14 0,2 2 0,4 5 0,1 0 0,1 3 0,1-1 0,-1-1 0,1-2 0,-3-3 0,0-1 0,-1-4 0,-1-2 0,-1-3 0,-2-2 0,12 17 0,-8-14 0,-8-9 0,-6-12 0,-3-7 0,-3-8 0,-4-7 0,-5-7 0,-7-12 0,-7-12 0,4 8 0,0-2 0,5 8 0,0 1 0,-4-8 0,1 2 0,-2-3 0,5 11 0,5 12 0,4 12 0,4 13 0,8 18 0,7 15 0,-3-13 0,2 0 0,1 3 0,1-2 0,-1-2 0,-1-2 0,9 18 0,-6-15 0,-8-16 0,-2-10 0,-13-16 0,-11-15 0,-13-12 0,6 9 0,-1 0 0,8 10 0,1 2 0,-17-21 0,26 30 0,5 7 0</inkml:trace>
  <inkml:trace contextRef="#ctx0" brushRef="#br0" timeOffset="38831">11330 5067 8191,'-3'-10'0,"-3"1"5063,-1 8-5063,-27 0 2818,-7 1-2818,10 0 0,-1 0 859,1 0 1,2 0-860,-25 0 6784,13 4-6784,14 4 0,14 5 0,9 6 0,3 5 0,1 7 0,0 5 0,0 3 0,0-2 0,0-3 0,0-1 0,1-1 0,7 1 0,9-3 0,7-4 0,6-7 0,-1-8 0,1-6 0,1-8 0,3-7 0,2-8 0,0-6 0,-2-2 0,-4 2 0,-7 4 0,-6 1 0,-5 1 0,-5-2 0,-3-3 0,-3-7 0,-1-4 0,0-3 0,0 2 0,0 5 0,0 5 0,0 4 0,0 11 0,0 2 0,0 11 0,0 7 0,4 13 0,13 19 0,-1-11 0,2 2 0,8 9 0,2 1-331,-6-9 0,1 1 0,1 1 331,3 3 0,0 1 0,1 0 0,1 2 0,0 0 0,0 0 0,-1-1 0,0 0 0,0-1 0,-2-2 0,0-2 0,-2 0 0,6 7 0,-3-3 0,-6-9 0,-2-4 0,6 9 0,-13-19 0,-6-10 0,-5-4 0</inkml:trace>
  <inkml:trace contextRef="#ctx0" brushRef="#br0" timeOffset="39881">11131 4105 24575,'37'-14'0,"-7"7"0,1 2 0,12 1 0,-9 2 0,2 2 0,-7 4 0,0 3 0,9 7 0,1 7 0,-10-2 0,0 3 0,-1 3-396,2 7 0,0 4 1,-3 3 395,-1 5 0,-2 4 0,-3 3-445,-7-10 0,-2 2 1,-1 2-1,-2-1 445,-1 2 0,-1 1 0,-1 0 0,-2 0 0,0-1 0,-1 0 0,-1 0 0,0-2-173,-1-2 0,0-1 0,0-1 0,-1-2 173,1 6 0,0-2 0,-1-2 0,1 8 0,-3-5 0,-1-10 0,0-4 0,0-3 0,-3-10 0</inkml:trace>
  <inkml:trace contextRef="#ctx0" brushRef="#br0" timeOffset="40666">11121 4162 24575,'26'-3'0,"23"-4"0,-17 3 0,6-1 0,1 0-1299,0 0 1,3 0 0,1 0 0,3-1 1298,1 0 0,3 0 0,2 0 0,2 0 0,0 1-591,-8 0 0,1 1 0,1 0 0,1 0 0,0 0 1,2 0-1,-1 1 591,0 0 0,1 0 0,1 0 0,0 0 0,1 0 0,0 1 0,1 0 0,1 1-247,-6 0 0,1 0 0,0 0 0,1 0 0,0 1 0,1 0 0,0 1 0,0 0 0,1 0 0,-1 2 247,-1 0 0,1 0 0,0 1 0,0 0 0,0 1 0,0 1 0,1 0 0,0 0 0,0 1 0,-1 1 0,1 1-240,-2 0 0,0 0 1,0 1-1,0 0 1,0 1-1,0 1 0,1 0 1,-1 1-1,0 0 1,0 1-1,-1 1 1,1 0 239,-4 0 0,0 0 0,0 1 0,0 1 0,1 0 0,-2 0 0,1 1 0,0 1 0,-1-1 0,0 2 0,-1-1 0,0 2 0,0-1-110,2 2 1,-1 1 0,0 0-1,0 1 1,0 1 0,-1 0-1,-1 0 1,0 0 0,0 1-1,-1 0 1,0 0 0,-1 0 109,5 3 0,-1 1 0,-1 0 0,0 1 0,-1-1 0,0 1 0,-2 0 0,0 0 0,0 0 0,-2 0 41,0-1 0,-1 1 0,-1 0 0,0 1 0,-1-1 0,-1 0 0,-2-1 1,0 1-1,-1-1-41,7 7 0,-1 1 0,-2-1 0,-1 0 0,-2-1 0,-2-1 512,4 7 1,-2-1 0,-3-1 0,-3-2-513,-1 1 0,-3-2 0,-4-2 1712,-2-1 0,-4-3-1712,1 10 5122,-11-18-5122,-3-10 0,-1-6 0,0-3 0</inkml:trace>
  <inkml:trace contextRef="#ctx0" brushRef="#br0" timeOffset="41969">11161 4355 24575,'43'-10'0,"1"1"0,-1-1 0,0 0 0,1-1 0,2 0 0,3-1 0,-6 1 0,2 0 0,1 0 0,2 0 0,2-1 0,2 0-1093,-8 1 1,2 1 0,2-1 0,1 0-1,0-1 1,2 1 0,0 0 0,1 0-1,1 1 957,-4 0 1,0 0-1,2 1 1,0 0-1,1-1 1,0 1 0,1 0-1,1 1 1,0-1-1,1 1 1,0 0-19,-6 1 0,1 1 0,0-1 0,1 1 0,0 0 0,1 0 0,0 1 0,0-1 1,1 1-1,0 0 0,1 0 0,0 0 0,0 0 0,0 1 154,-5 0 0,0 0 0,1 1 0,0-1 0,0 1 0,1 0 0,0 0 0,0 0 0,1 0 0,-1 1 0,1-1 0,0 1 0,0 0 0,0 0 0,0 0 0,1 0 0,-1 0-49,0 0 0,1 1 0,0-1 0,-1 1 1,2 0-1,-1 0 0,0 0 0,1 0 0,-1 0 1,1 0-1,0 1 0,0 0 0,0-1 0,0 1 1,0 0-1,0 0 0,-1 0 0,1 0 49,-2 1 0,0-1 0,-1 1 0,1-1 0,0 1 0,1-1 0,-1 1 0,0 0 0,0 0 0,0 0 0,0 0 0,0 0 0,0 1 0,0 0 0,0-1 0,0 2 0,-1-1 0,1 0 0,-1 1-113,2 0 0,0 1 0,0-1 1,0 1-1,1-1 0,-1 1 1,0 0-1,-1 1 0,1-1 1,0 1-1,-1 0 0,0 0 1,0 0-1,0 1 0,0 0 1,-1 0-1,0 1 0,-1 0 113,4 0 0,-1 1 0,0 0 0,0 0 0,-1 1 0,1 0 0,-1 0 0,0 0 0,0 1 0,-1 0 0,0 0 0,-1 1 0,-1 0 0,1 0 0,-2 1 0,0 0 0,4 2 0,-1 0 0,0 0 0,-1 1 0,-1 0 0,0 0 0,0 1 0,-2 0 0,1 1 0,-2 0 0,1 0 0,-2 0 0,1 0 0,1 2 0,1 1 0,-1-1 0,-1 1 0,0 1 0,-1-1 0,-1 1 0,-1 1 0,-1-1 0,-1 1 0,-1 0 107,5 4 1,0 0-1,-3 1 1,0 0-1,-2 1 1,-1-1-1,-2 1 1,-1 0-108,4 4 0,-3 1 0,-1-1 0,-2 1 0,-1 0 0,-1 0 364,0 4 0,0-1 0,-3 0 0,-1 1 0,-1-2-364,-2 2 0,-1 0 0,-2-1 0,-1-1 1099,0 4 0,-3-2 0,-1-1-1099,3 8 0,-2-3 2494,-6-10 1,-1-3-2495,5 14 888,-5-14 1,-5-15 0,-2-5 0</inkml:trace>
  <inkml:trace contextRef="#ctx0" brushRef="#br0" timeOffset="43420">11367 4273 24575,'30'-9'0,"1"-1"0,5 0 0,6-2 0,4 0 0,4-2 0,-8 4 0,3-1 0,2-1 0,3 1 0,1-1 0,2-1 0,2 1-894,-10 2 0,3 0 1,0-1-1,2 0 0,1 0 1,1 1-1,1-1 0,0 0 1,1 0-1,1 0 0,0 0 794,-8 2 1,1 0 0,0 0-1,1 0 1,1 0 0,0 0-1,1 0 1,0 0 0,0 0 0,1 0-1,0 0 1,0 0 0,0 1-1,1-1 1,-1 1-28,-1-1 0,0 1 0,0 1 1,0-1-1,1 0 0,0 0 0,0 0 1,1 0-1,0 1 0,0-1 1,0 1-1,0-1 0,1 1 0,-1 0 1,1 0-1,0 0 0,-1 0 127,-2 1 0,-1 0 0,1-1 0,0 1 0,0 0 0,0 1 0,0-1 0,1 0 0,-1 0 0,1 1 0,0-1 0,0 1 0,0 0 0,0-1 0,0 1 0,0 0 0,0 0 0,0 0 0,1 0-44,-3 0 0,1 1 0,1-1 0,-1 1 0,0-1 0,0 1 0,1 0 0,-1 0 0,1 0 0,-1 0 0,1 0 0,-1 0 1,1 0-1,0 0 0,0 0 0,0 1 0,0-1 0,0 1 0,0-1 0,0 1 44,1 0 0,0-1 0,0 1 0,0 0 0,1 0 0,-1 0 0,1 0 0,0 0 0,-1 1 0,1-1 0,0 0 0,-1 1 0,1-1 0,0 1 0,-1-1 0,0 1 0,1 0 0,-1-1 0,0 1 0,0 0-102,-2 0 1,1 0-1,-1 0 1,0 0-1,1 1 1,-1-1 0,0 0-1,0 1 1,0-1-1,0 1 1,0-1 0,0 1-1,0-1 1,-1 1-1,1 0 1,0-1-1,-1 1 1,0 0 0,1 0-1,-1-1 102,4 1 0,0 0 0,1-1 0,-1 1 0,0 0 0,0 0 0,0-1 0,0 1 0,-1 0 0,1 0 0,-1 0 0,1 0 0,-1 0 0,0 0 0,-1 1 0,1-1 0,-1 1 0,0 0 0,2 0 0,1 0 0,-1 0 0,0 0 0,-1 0 0,1 1 0,-1-1 0,0 1 0,0-1 0,0 1 0,-1 0 0,0 1 0,0-1 0,0 1 0,-1 0 0,0 0 0,2 1 0,0-1 0,0 1 0,-1 0 0,0 1 0,0-1 0,0 1 0,-1 0 0,0 0 0,0 1 0,-1 0 0,1 0 0,-1 0 0,0 1 0,1 0 0,0 0 0,0 1 0,-1 0 0,1 0 0,-1 1 0,0 0 0,-1 0 0,0 0 0,0 1 0,-1 0 0,0 1 0,-1-1 0,4 2 0,-1 1 0,0 0 0,-1 0 0,0 1 0,-1 0 0,0 0 0,0 1 0,-1-1 0,0 1 0,-1 1 0,2 0 0,0 0 0,-1 1 0,0 0 0,0 1 0,-1-1 0,-1 1 0,1 0 0,-2 0 0,1-1 73,6 4 0,-1-1 1,0 1-1,-1-1 1,0 1-1,-1 0 1,-1 0-1,0 0-73,2 1 0,-1 0 0,-1 1 0,0-1 0,-1 1 0,-1-1 0,-1 1 198,4 3 1,-1-1 0,0 1 0,-2 0 0,-1 0 0,-1 1-199,2 3 0,-1 0 0,-1 1 0,-2 1 0,0 0 377,-4 0 1,0 0 0,-2 1 0,-1 1-1,-1 0-377,3 6 0,-1 1 0,-2 2 0,-1 1 558,-7-4 0,-1 2 0,-1 1 0,-1-1 0,-2-3-558,5 11 0,-3-4 0,-1 2 464,-4-7 0,0 2 1,-2-2-1,-2-7 0,3 16 1,-1-11-1</inkml:trace>
  <inkml:trace contextRef="#ctx0" brushRef="#br0" timeOffset="45070">11168 4128 24575,'-30'2'0,"3"4"0,-3 4 0,-16 7 0,-4 6-1544,8-3 1,-3 3 0,-3 4 1543,11-4 0,-1 2 0,-2 1 0,-1 3 0,-1 0-746,4-2 1,-2 1 0,0 1 0,-1 1 0,-1 1-1,-1 0 1,0 2 745,4-3 0,-2 1 0,1 1 0,-2 1 0,0 0 0,0 1 0,0 0 0,-1 1 0,0 0-206,5-3 1,0 1 0,-1 0 0,0 0 0,-1 1 0,1 0 0,0 0 0,-1 1 0,1 0 0,0 0 0,0 0 205,3-2 0,-1 0 0,1 1 0,0-1 0,0 1 0,-1 0 0,1 1 0,0-1 0,1 1 0,-1-1 0,1 1 0,-1-1-253,-2 4 1,1-1 0,-1 1 0,1 0-1,-1 0 1,1 0 0,0 1 0,1-1 0,-1 0-1,1 0 1,1 0 252,0-1 0,1 0 0,0 0 0,1 0 0,0 0 0,0 0 0,0 0 0,0 0 0,1 0 0,0 0 0,0 0-122,-2 2 0,0 0 1,1 1-1,0-1 0,0 0 1,0 1-1,1-1 0,1 0 1,-1 1-1,1-1 122,-1 3 0,0 0 0,1 0 0,0 1 0,0-1 0,1 0 0,0 0 0,1 1 0,0 0 14,2-2 0,0 1 0,1 0 0,0 0 0,1 0 1,0 0-1,0 0 0,0 1 0,1-1-14,1 0 0,0 1 0,0-1 0,0 0 0,1 1 0,1 0 0,-1-1 0,1 1 0,0 0 0,-2 5 0,0 0 0,1 0 0,1 0 0,-1 1 0,1-1 0,0 0 0,0 0 82,1-2 0,0 0 0,0 0 0,0 0 0,0 0 1,1 0-1,0-1 0,0 0-82,-1 4 0,1 0 0,-1-1 0,1 0 0,0 0 0,1-1 0,-1 0 169,3-3 0,-1 0 0,0 0 0,1-1 0,1 0 0,-1-1 0,1 1-169,-1 3 0,0 0 0,1 0 0,-1-1 0,2 1 0,-1-1 255,2-2 0,0 1 0,0-1 0,1 0 0,0 0 0,0-1-255,-1 7 0,0-1 0,0 0 0,1 0 0,0 0 0,0-2 0,1 0 0,0 0 0,0 0 0,1-1 376,0-1 1,0 1 0,0-1 0,1 0 0,0-1-377,-1 9 0,0 1 0,0-2 0,2 0 531,0-4 1,1-1 0,1 0 0,0-1-532,1 9 0,0-1 0,2-1 0,0-3 0,2-2 0,0 0 630,1-2 0,-1 0 1,2 0-631,-1 2 0,1 0 0,0-1 0,1-5 0,0-1 0,0-3 0,-1 1 0,1-5 0,3 6 0</inkml:trace>
  <inkml:trace contextRef="#ctx0" brushRef="#br0" timeOffset="46406">11253 4471 24575,'0'43'0,"0"-1"0,-1 2 0,0 4 0,-1 4 0,-2-11 0,0 3 0,-1 1 0,-1 3 0,-1 0-1334,0-4 0,0 2 1,-1 0-1,0 2 1,-2 1-1,1 0 1,-1 0 1333,0-1 0,-1 1 0,-1 0 0,1 1 0,-1 0 0,-1 1 0,0 0 0,1 0-322,-1-2 0,0 0 1,0 0-1,0 1 1,-1 1-1,0-1 1,0 0-1,0 1 1,1 0 321,0-4 0,0 1 0,0-1 0,0 1 0,0 0 0,1 0 0,-1 0 0,0 0 0,0 0 0,0-1 0,0 4 0,-1 0 0,1 0 0,0-1 0,-1 0 0,1 1 0,0-1 0,0 0 0,0 1-110,1-1 0,-1 0 1,1 0-1,-1 0 1,1 0-1,0 0 0,-1 0 1,1 0-1,0 0 110,0-1 0,0 1 0,0-1 0,0 0 0,0 1 0,1-1 0,-1 1 0,0-1 0,0 1 0,0 0 0,0 1 0,1-1 0,-1 1 0,0 0 0,0 0 0,0 0 0,0 1 0,0-1-241,1-1 0,-1-1 1,1 1-1,-1 0 1,0 0-1,1 0 1,-1 1-1,0-1 1,0 1-1,0 0 241,1-4 0,0 1 0,0 0 0,0 0 0,-1 0 0,1 1 0,0-1 0,-1 0 0,1 0 0,0-1 0,-1 1-30,0 3 1,0-1-1,0 1 1,0-1-1,0 1 1,0-1-1,0 0 1,0-1-1,0 1 1,0-1 29,0 3 0,-1 0 0,0 0 0,1 0 0,-1-1 0,0 0 0,1 0 0,-1-1 0,1-1 72,-1 3 0,0-1 1,0 0-1,0 0 1,0-1-1,0-1 1,0-1-1,1 0-72,-1 0 0,0 0 0,1-1 0,0-1 0,-1 0 0,1-1 0,0 0 212,-1 2 1,1 0-1,-1 0 1,1-1 0,0-2-1,0 0-212,0 1 0,0-1 0,0-1 0,0-1 0,1-1 643,-1 3 0,1-1 1,-1-2-1,0 0-643,-3 9 0,0-1 0,-1-1 0,0-3 0,-1 0 0,-2-2 0,-1 1 0,-2 0 0,-2-2 0,1-1 0,-2-1 0,-1-2 1246,1-1 1,0-2-1,-1-1-1246,3-4 0,-1-1 0,1-3 0,-4 3 0,2-3 0,-10 7 0,18-19 0,11-9 0</inkml:trace>
  <inkml:trace contextRef="#ctx0" brushRef="#br0" timeOffset="47835">11298 4435 21997,'24'14'0,"0"0"0,8 13 0,6 9 0,2 4 0,-2-1 0,-5-1 0,-1 1 0,0 2 0,3 4-1139,-8-10 1,2 3 0,1 2 0,1 2 0,0 1 0,-1 1 0,0 1 0,-1 1 1138,-5-6 0,-1 0 0,0 2 0,0 0 0,-1 1 0,0 1 0,0 1 0,0 0 0,0 0 0,1 2-165,-2-3 0,1 1 0,-1 2 0,1-1 0,-1 2 0,1 0 1,-1 0-1,1 1 0,-1-1 0,0 1 0,0 1 0,0-1 165,-1-2 0,0 1 0,0 1 0,0 0 0,0 0 0,0 0 0,0 0 0,-1 1 0,1-1 0,-1 1 0,0-1 0,-1 0 0,1 0-63,-1-2 0,-1 0 0,1 1 1,-1-1-1,0 1 0,0-1 1,0 0-1,-1 1 0,0-1 1,0-1-1,0 1 0,-1-1 1,1 0 62,0 4 0,0 0 0,-1 0 0,1 0 0,-1 0 0,0-1 0,-1 0 0,0-1 0,0 1 0,-1-2 0,0 0-167,1 5 0,0-2 0,-1 1 0,-1-2 1,0 1-1,0-1 0,0 0 0,0-1 1,-1 1 166,2 3 0,-1 0 0,0-1 0,0 0 0,-1 1 0,1-2 0,0 1 0,0-1 73,0-1 1,-1-1 0,1 0 0,0 1-1,0-2 1,0 1 0,0-2 0,1 1-74,0 2 0,1 0 0,0-1 0,0 0 0,0 0 0,1-1 0,-1 1 150,1-1 0,0 0 1,1 0-1,-1-1 1,1 1-1,-1-2 1,1 1-151,0 3 0,1-1 0,0 0 0,0-1 0,-1 1 0,0-1 234,-1 1 0,0 2 0,-1-1 0,0-1 0,-1-3 0,0-3 1,3 11-1,-1-6 0,-2 0 0,-4-6 0,0 0 0,1 1 0</inkml:trace>
  <inkml:trace contextRef="#ctx0" brushRef="#br0" timeOffset="49204">11542 4373 24575,'27'15'0,"-2"-4"0,6 1 0,5 1 0,4 0 0,4 2-1912,-1 0 1,3 2 0,3 1-1,2 1 1,3 2 1911,-14-5 0,1 1 0,2 0 0,2 1 0,0 1 0,1 0 0,1 1 0,0 0 0,0 1-254,-4-2 0,0 1 0,1 0 0,1 1 0,0 0 1,0 0-1,1 1 0,1 0 0,-1 1 0,1 1 1,0 0-1,1 0 254,-5-1 0,0-1 0,1 2 0,0-1 0,0 1 0,1 1 0,0 0 0,0 0 0,0 1 0,1 0 0,-1 0 0,0 0 0,1 1 0,-1 1 0,0-1-70,-3 0 0,0-1 0,1 1 0,-1 0 0,1 1 0,-1 0 1,1 0-1,-1 0 0,1 1 0,-1 0 0,1 0 0,-1 1 0,1 0 1,-1 0-1,0 0 0,0 1 0,0-1 70,-2 0 0,1 1 0,-1-1 0,0 1 0,1 0 0,-1 1 0,0 0 0,1 0 0,-1 0 0,0 0 0,0 0 0,-1 1 0,1 0 0,-1 0 0,0 0 0,0 0 0,0 0 0,-1 1-131,3 1 1,-1 0 0,-1 0-1,1 1 1,0-1 0,-1 1-1,0 0 1,0 0 0,0 1-1,-1-1 1,1 1 0,-1 0 0,0 0-1,0 0 1,0 1 0,0 0-1,-1 0 131,-1-1 0,0 0 0,0 0 0,-1 1 0,0-1 0,1 1 0,-1 1 0,0-1 0,-1 1 0,1-1 0,-1 1 0,1 0 0,-1 0 0,0 0 0,0 1 0,0-1 0,0 0 0,-1 1-21,1-1 0,-1 1 0,0 0 0,0 0 0,0 0 0,-1 0 0,1 1 0,-1-1 0,1 1 0,-1-1 1,0 1-1,0 0 0,0 0 0,-1 0 0,1 0 0,0 0 0,-1 0 0,0 0 21,1 0 0,-1 0 0,-1 0 0,1 0 0,0 1 0,-1-1 0,1 1 0,-1 0 0,0-1 0,0 1 0,0 0 0,0-1 0,0 1 0,0 0 0,0-1 0,0 1 0,-1-1 0,1 1 0,1 1 0,0 1 0,0-1 0,0 1 0,0-1 0,-1 1 0,1-1 0,0 1 0,-1-1 0,0 1 0,1-1 0,-1 0 0,-1 0 0,1-1 0,-1 1 0,1-1 0,-2-1 0,2 3 0,0-1 0,0 0 0,-1 0 0,0 0 0,0 0 0,0-1 0,0 0 0,-1 0 0,0 0 0,0-1 0,0 0 0,-1 0 0,1 0 0,-1-1 0,3 5 0,1 0 0,-1-1 0,0 0 0,-1 0 0,0 0 0,0-1 0,0-1 0,-1 0 0,0 0 0,0-1 0,-1 0 0,4 5 0,0 0 0,-1-1 0,0 0 0,0-1 0,-2-1 0,1-1 0,-2 0 0,0-1 171,2 2 1,-1 0-1,-1-1 1,-1-1-1,0-1 1,-2-1-1,0-2-171,0 3 0,-1-2 0,-1-1 0,-1-1 0,-2-1 624,5 9 1,-2-2 0,-4 0-625,-4-6 0,-2 0 0,-3-4 0,4 14 0,-5-2 0</inkml:trace>
  <inkml:trace contextRef="#ctx0" brushRef="#br0" timeOffset="51270">11219 4596 24575,'25'0'0,"10"0"0,12 0 0,-9 1 0,6 0 0,4 1 0,4 0 0,2 1-1093,-11 0 1,2 0 0,2 0 0,2 0-1,2 1 1,0 1 0,2-1 0,1 1-1,1 0 978,-8 0 0,2 0 1,0 0-1,2 1 1,0 0-1,1 0 0,1 0 1,0 0-1,1 1 1,1 0-1,-1 1 1,1 0-1,1 0-12,-8-1 0,2 1 0,-1-1 1,1 1-1,1 1 0,0-1 0,0 1 1,1 0-1,0 0 0,0 0 1,1 1-1,-1-1 0,1 2 0,0-1 1,0 0-1,0 1 0,-1 0 127,-1 0 0,0 0 0,0 0 0,0 1 0,1-1 0,-1 1 0,1 0 0,0 0 0,0 1 0,0 0 0,0 0 0,0 0 0,1 0 0,-1 1 0,0-1 0,0 1 0,1 0 0,-1 1 0,0-1-42,-3 0 0,-1 0 0,1 0 0,0 0 0,-1 1 1,1-1-1,0 1 0,0 0 0,0 0 0,0 1 0,0-1 1,0 1-1,0-1 0,-1 1 0,1 0 0,0 1 0,0-1 1,-1 0-1,1 1 0,0-1 0,-1 1 42,1 0 0,-1 0 0,1 0 0,-1 0 0,1 0 0,-1 1 0,1-1 0,-1 1 0,0 0 0,1 0 0,-1 0 0,0 0 0,0 1 0,0-1 0,0 1 0,0-1 0,0 1 0,0 0 0,0 0 0,0 0 0,0 0-97,-1 1 0,0-1 1,1 1-1,-1-1 1,1 1-1,-1 1 0,1-1 1,-1 0-1,0 1 1,0-1-1,1 1 1,-1-1-1,-1 1 0,1 0 1,0-1-1,-1 1 1,1 0-1,-1-1 0,0 1 1,0-1-1,-1 1 97,3 0 0,0 0 0,0 1 0,-1 0 0,0-1 0,0 1 0,0-1 0,0 1 0,0 0 0,-1-1 0,1 1 0,-1-1 0,0 1 0,0-1 0,0 0 0,0 1 0,0-1 0,0 0 0,-1 0 0,4 2 0,-1-1 0,0 0 0,0 1 0,0-1 0,0 0 0,0 0 0,-1 0 0,1 0 0,-1 0 0,0 0 0,0 0 0,0-1 0,-1 1 0,1-1 0,-1 1 0,1-1 0,2 2 0,0 0 0,0 0 0,0-1 0,0 1 0,0 0 0,0-1 0,-1 0 0,0 1 0,0-1 0,-1 0 0,1-1 0,-1 1 0,-1-1 0,1 0 0,2 2 0,-1-2 0,0 1 0,0-1 0,-1 0 0,0 0 0,0 0 0,0 0 0,-1 0 0,0 0 0,0-1 0,0 1 0,0 0 0,1 1 0,1 0 0,-1 0 0,0 0 0,-1 0 0,1-1 0,-1 1 0,0 0 0,0 0 0,-1-1 0,0 1 0,-1 0 10,5 2 0,0 0 0,-1 1 0,1-1 0,-2 0 0,0 0 0,0 0 0,-1 0 0,0 1 0,0-1-10,1 2 0,-1 0 0,0-1 0,0 1 0,-1 0 0,-1 0 0,1 0 0,-1 1 0,0 0 0,0 0 0,-1 0 0,0 0 0,-1 1 0,1 0 0,-1 0 0,0 1 0,0 0 0,0 1 0,0 1 0,0 0 0,0 0 0,0 1 0,-1 0 0,0 1 0,0 0 0,0 0 0,0 1 0,-5-2 0,1 0 0,0 0 0,-1 1 0,0 0 0,0 1 0,-1 0 0,0-1 0,0 1 0,-1 0 0,3 3 0,-1 0 0,0-1 0,-1 1 0,0 1 0,0-1 0,0 2 0,-1-1 0,0 1 98,-2-1 1,1 1 0,0 2 0,0-1 0,-1 1 0,0 0 0,-1-2 0,-2-1 0,-1-2 0,-2-3 0,6 8 0,-3-3 0,-2-2 0,-1 0 0,1 0 0,-1 1 0,0 0 0,-1-1 0,1 1 0,0-1 0</inkml:trace>
  <inkml:trace contextRef="#ctx0" brushRef="#br0" timeOffset="53185">0 7312 24575,'0'-11'0,"0"1"0,0 0 0,0 1 0,2-11 0,15-28 0,4 5 0,5-4 0,-1 4 0,3-2 0,4 0-543,-4 7 1,2-1 0,2 1 0,1 0 542,2 0 0,1 0 0,2 2 0,0 1 0,2 2 0,0 2 0,2 1 0,0 2 0,0 3 0,1 2 0,1 1 0,-1 1 0,1 2 0,0 1 0,0 1 0,0 2 0,1 0 0,0 2 0,0 1 0,0 0-113,-1 0 1,0 0 0,1 1 0,3 1 112,1 1 0,5 2 0,0 0 0,0 0 0,-3 1 0,1 0 0,-3 0 0,0 1 0,3 1-380,-1 0 1,3 1 0,0 0 0,0 0 0,-5 1 379,-2 1 0,-3 1 0,-1 0 0,-1 0 0,10-1 0,0 1 0,-1-1-117,-5 0 1,-1-1-1,-1 1 117,11-1 0,-4-1 925,-10 1 0,-3 0-925,-7 1 0,-4 1 439,7 0-439,-15 0 2126,-12-1-2126,-2-1 0,-5 1 0,0-1 0</inkml:trace>
  <inkml:trace contextRef="#ctx0" brushRef="#br0" timeOffset="54082">2548 5630 24575,'33'19'0,"-1"-1"0,4 3 0,2 2 0,0 2 0,3 3 0,-2-1 0,5 3 0,-2 0 0,-12-7 0,0 1 0,-4-3 0,13 13 0,-12-2 0,-13-17 0,-4 11 0,-9-19 0,0 10 0,-1-7 0,-5 9 0,-8 4 0,-5 3 0,1-2 0,-2 1 0,-9 10 0,-2 0 0,6-9 0,1-2 0,1-1 0,1-2 0,-1-2 0,-2 0 0,-4 0 0,-1 1 0,-8 0 0,-3 0 0,-5 2 0,-1-1 0,-3-1 0,0 0 0,2 0 0,2-1 0,8-2 0,5-2 0,-9 4 0,25-9 0</inkml:trace>
  <inkml:trace contextRef="#ctx0" brushRef="#br0" timeOffset="66599">4997 5618 24575,'0'-10'0,"0"-3"0,0-7 0,2-7 0,5-5 0,6-3 0,7 1 0,8-3 0,7-4 0,-13 17 0,3-3 0,5-4 0,3-1 0,-7 6 0,2 0 0,0-1 0,4-3 0,2 0 0,3-2 0,-6 6 0,4-1 0,1-1 0,0 1 0,-2 2-440,10-6 1,-2 1 0,2 1 439,-1 2 0,2-1 0,0 2 0,-2 4 0,-4 5 0,-2 3 0,0 2-212,1 1 0,1 0 1,0 2 211,3 0 0,1 2 0,0 0 0,1 1 0,0 1 0,0 0 0,4 1 0,1-1 0,0 1-498,3 1 0,1 0 0,1 0 498,-11 0 0,2 0 0,0 0 0,0 0-466,3 0 0,1 0 0,0 1 0,1-1 466,-7 1 0,0 0 0,0 0 0,0 0 0,0 1 0,2-1 0,-1 1 0,1-1 0,0 1 0,-1 1 0,2 0 0,-1 0 0,1 0 0,-1 1 0,1 1 0,-1 1 0,1 1 0,-1 0 0,0 1 0,0 1 0,-1 2 0,0 0 0,-1 1 0,0 1 0,-1 1 0,9 5 0,0 1 0,-1 1 0,-2 2 0,-2 1 0,-1 1 0,-1 1 0,-2 0-20,-3 0 0,-2 0 0,0 1 0,-2 0 20,-1 1 0,-2 1 0,0 0 0,-1 0 0,7 10 0,-2 0 0,-1 2 0,-2 0 0,-2 2 0,-2 0 12,-1-1 1,-1 0-1,-3 0-12,-3-4 0,-1 0 0,-2-1 663,4 8 1,-3-2-664,-4-10 0,-2-4 2022,4 10-2022,-6-17 1374,-7-10-1374,-1-4 631,-2-3-631,0-1 0,1-1 0</inkml:trace>
  <inkml:trace contextRef="#ctx0" brushRef="#br0" timeOffset="67766">8633 5462 24575,'39'22'0,"0"-1"0,-4-2 0,2 1 0,-3 1 0,2 2 0,-1-1 0,8 4 0,-2-2 0,-2-3 0,-1-1 0,-4-3 0,-1-2 0,-4-1 0,0-2 0,17 6 0,-8-3 0,1 1 0,-14-8 0,0 0 0,-13-7 0,2-5 0,-2-7 0,2-10 0,-8-8 0,-2-15 0,-3 3 0,-1-4 0,0 8 0,0-1 0,0-13 0,0 2 0,0 17 0,0 3 0,-1-19 0,-1 14 0,1 12 0,0 8 0,1 4 0,0 4 0,-1 2 0,-1 3 0,-2 0 0,-13 1 0,11 0 0,-9 0 0</inkml:trace>
  <inkml:trace contextRef="#ctx0" brushRef="#br0" timeOffset="82073">8616 9901 24575,'-22'0'0,"-28"0"0,17 0 0,-5 0 0,-3 0-1010,3 1 1,-4-1 0,0 1 0,-2 0 1009,3 1 0,-1 0 0,-2 0 0,0 0 0,0 1-447,-5 0 1,-1 0 0,-1 1 0,0-1 0,0 1 446,0 0 0,0 1 0,0-1 0,0 1 0,1-1 0,-1 1 0,0 0 0,0-1 0,1 1 0,0-1-48,4 0 0,-1 0 1,2-1-1,-1 1 1,2-1 47,-7 0 0,1 0 0,1 0 0,1 0-199,4-2 0,0 1 0,1-1 1,2 0 198,-9 0 0,2-1 0,1 0 414,4 1 1,1-1 0,2-1-415,-14 1 0,2-1 0,6-2 0,2-2 1288,1-2 0,1-2-1288,0-4 0,0-2 0,-2-4 0,-1-3 0,14 6 0,-1 0 0,0-1 0,-14-9 0,0-1 0,2-1 0,1 0 0,4 1 0,0-2 0,6 4 0,0-2 0,1 0 0,-4-4 0,1 0 0,7 5 0,-1-1 0,4 2 971,2 0 0,3 1-971,2 1 0,2 2 1143,-8-15-1143,7 11 396,6 7-396,3 7 0,5 6 0,1 2 0</inkml:trace>
  <inkml:trace contextRef="#ctx0" brushRef="#br0" timeOffset="83386">5550 12683 24575,'0'-19'0,"0"-21"0,0 8 0,0-4 0,0-10 0,0-4 0,0 13 0,0 0 0,0-1-274,0-2 0,0 0 0,0 0 274,0-2 0,0 0 0,0 0 0,0-6 0,0-1 0,0-2-486,0 7 0,1 0 0,-1-1 0,1-1 486,1-5 0,0-1 0,1-1 0,0 0 0,-1 7 0,1-1 0,-1 0 0,1 0 0,0 0 0,1 3 0,-1 0 0,1 0 0,-1 0 0,1 1 0,0-6 0,0 0 0,-1 0 0,0-1-316,0 6 1,-2 0 0,1-1-1,-1 1 1,0 3 315,0-12 0,0 2 0,-1 0-152,0 8 1,-1-2 0,-1 2 0,1 2 151,-2 2 0,1 3 0,-2 0 222,-2-15 0,-1 2-222,-1 2 0,0 1 0,-2 1 0,0-1 0,-1 4 0,1-5 0,3 10 0,0-5 0,0-1 0,1 1 0,2 1 0,0 0 0,0 0 0,0-3 52,1 0 0,-1-2 0,0-2 0,1 1 0,0 3-52,1-4 0,0 2 0,1 1 0,-1 1 0,-1-9 0,1 2 0,-2 2 793,-1-5 0,-1 6-793,1 13 0,0 5 0,-5-2 0,6 21 0,2 9 0</inkml:trace>
  <inkml:trace contextRef="#ctx0" brushRef="#br0" timeOffset="84533">7023 12238 24575,'0'-16'0,"0"-27"0,0 11 0,0-5 0,0-4-1257,0-1 1,0-4 0,0-2 0,0-1 1256,0 2 0,1-1 0,-1-1 0,-1-1 0,0-1-334,0 5 1,0 0 0,0-1 0,-1 0 0,-1 0 0,0 1 333,-1 1 0,0-1 0,0 1 0,-1 0 0,-1 1 0,-1 0 0,-1-5 0,-1 1 0,-1 1 0,-1 0 0,-1 1 12,0 4 0,-2 1 0,0 0 1,-1 1-1,-1 1-12,-5-5 0,-1 1 0,0 2 0,-2 0 0,0 1 0,-1 1 0,0 1 0,-1 0 0,-1-1 0,0 2 0,-1-2 0,-2-2 0,5 6 0,-3-3 0,0-1 0,-1 0 0,2 0 0,0 4 0,-4-7 0,2 2 0,-1 1 0,0-2 0,1 3 0,-1-1 0,0-1 0,0 1 0,1 3-139,1 1 0,-1 1 0,2 3 0,1 1 139,-9-10 0,0 1 652,9 10 1,-1-1 0,4 6-653,-10-6 0,11 13 0,10 10 0,7 5 0,3 2 0</inkml:trace>
  <inkml:trace contextRef="#ctx0" brushRef="#br0" timeOffset="85613">9958 11503 24575,'0'13'0,"0"3"0,-9 13 0,-10-2 0,-5 1 0,6-9 0,-2 0 0,-11 7 0,0-3 0,0-8 0,11-7 0,10-7 0,8-6 0,1-9 0,-2-19 0,0 6 0,-2-4 0,-4-13 0,-2-4 0,0 6 0,-2-2 0,-2-1-490,0 7 1,0-1 0,-2-1 0,-1 0 489,-4-3 0,-1-1 0,-1 0 0,-3 0 0,4 8 0,-1-1 0,-1 0 0,-2 1 0,0 1-568,-2-2 1,-1 2-1,-1 0 1,-1 0-1,-2 1 568,2 3 0,0 1 0,-2 0 0,0 0 0,-2 1 0,0 0-566,-4-1 1,-1 0 0,-1 1-1,-1 0 1,0 1 0,-2 0 565,3 3 0,-1 1 0,-1 0 0,0 1 0,-2 0 0,1 0 0,-2 1-444,3 1 1,-1 0-1,-1 1 1,0 0-1,0 0 1,-2 0-1,1 0 1,-1 0 443,3 2 0,0 0 0,-1 1 0,0-1 0,0 0 0,-1 1 0,1-1 0,-1 1 0,0 0 0,0-1 0,0 1 0,0 0 0,-1-1 0,1 1 0,-1 0 0,1 0 0,0 0 0,0 1 0,-4-3 0,-1 1 0,1 0 0,0 0 0,1 0 0,-1 1 0,2 0 0,0 1-89,0-1 0,-1 1 0,2 0 0,0 0 1,0 1-1,2 1 0,1 1 89,-7-2 0,0 0 0,3 2 0,0 1 0,2 0 277,-1 2 1,2 0 0,1 2 0,4 1-278,0 1 0,3 2 0,3 1 0,-4-1 0,5 3 0,-2 1 2548,22 1-2548,9 2 0,5-1 0,0 1 0</inkml:trace>
  <inkml:trace contextRef="#ctx0" brushRef="#br0" timeOffset="87185">3414 9011 24575,'-20'5'0,"-19"13"0,2 0 0,-6 3 0,3-1 0,-3 2 0,-2 1-1149,4-2 1,-2 1 0,-1 0 0,0 0 1148,5-3 0,0 1 0,-1-1 0,-1 1 0,-1 0 0,-1 0 0,-2 1 0,-1 0 0,0 0 0,0-1 0,4-1 0,-8 2 0,2-1 0,1-1 0,-2 0 0,5-1 0,-3 0 0,1 0 0,1-2 0,5-2 294,-4-1 1,3-3 0,2-2-295,1 0 0,1-1 0,0-1 0,-14 0 0,1-1 415,2-2 0,2-1-415,1-1 0,1-3 0,3-1 0,1-2 0,3-3 0,2-1 1191,2-3 1,2-2-1192,2 0 0,0-1 231,4 1 0,-1 0-231,2 0 0,1 0 17,0-1 0,0 0-17,-1 0 0,1-1 0,1-1 0,1 1 0,-17-16 0,6 3 0,7 3 0,6 5 0,5 4 0,8 9 0,2 2 0</inkml:trace>
  <inkml:trace contextRef="#ctx0" brushRef="#br0" timeOffset="88270">952 9104 24575,'12'-3'0,"-6"1"0,-15 2 0,-26 15 0,-2 4 0,-6 5 0,5-1 0,-2 3 0,-2 2-533,7-3 0,-1 2 1,0 0-1,0 0 533,0 1 0,-1-1 0,1 0 0,2 0 0,-6 5 0,2 0 0,2-2 255,-7 5 1,5-3-256,12-11 0,4-2 0,-4 7 0,17-17 0,7-2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11:25:46.767"/>
    </inkml:context>
    <inkml:brush xml:id="br0">
      <inkml:brushProperty name="width" value="0.05292" units="cm"/>
      <inkml:brushProperty name="height" value="0.05292" units="cm"/>
      <inkml:brushProperty name="color" value="#FF0000"/>
    </inkml:brush>
  </inkml:definitions>
  <inkml:trace contextRef="#ctx0" brushRef="#br0">9714 5124 24575,'-5'49'0,"1"1"0,0-1 0,1-9 0,0 0 0,0 1 0,0 5 0,0-1 0,1 5 0,0 2 0,0 1 0,0-1 0,-1-3-1437,1-1 0,0-2 0,0-1 0,0 1 0,-1 3 1437,1-1 0,0 3 0,-1 2 0,1 0 0,0-1 0,0-4 0,0-4 0,-1 11 0,1-6 0,0 7 0,1-13 0,-1 5 0,0 4 0,1 1 0,-1 0 0,1 0 0,0-3-616,0 0 1,1-1 0,0-1 0,0 1 0,0 1 0,-1 3 615,1-5 0,-1 1 0,1 3 0,-1 1 0,1 0 0,-1 1 0,0-1 0,1-2 0,-1-1 0,0 0 0,1-1 0,-1-1 0,1-1 0,-1 0 0,0 1 0,1 0 0,-1 0 0,0 3 0,0 1 0,0 0 0,0 1 0,0-1 0,0 0 0,0-2 0,0 0 0,0 1 0,0-2 0,1-1 0,-1 0 0,0 0 0,0 2 0,0 1 0,0-4 0,-1 1 0,1 1 0,0 1 0,0 0 0,-1 0 0,1 0 0,0-1 0,-1-1 0,1 3 0,0-2 0,0 0 0,0-1 0,0 1 0,-1 0 0,1 1 0,-1 0-205,1-1 0,-1 2 0,-1 0 1,1 1-1,0-1 0,-1 0 1,1-2-1,0-1 0,-1-3 205,0 12 0,0-2 0,0-3 0,-1-1 0,1 1 0,-1 1 0,0 3 0,1-2 0,-1-4 0,1-7-136,-2 4 0,1-3 136,1-3 0,-2 2 0,1 2 0,1-4 0,0 2 0,0-1 0,0-2 0,-1 0 0,0-3 0,1 4 0,0-1 0,0 6 0,0 1 0,0-2 0,0-8 0,-1 3 0,0-2 0,0 7 0,-1 3 0,0-4 0,2-8 0,-1-2 617,-2-1 1,1-1-618,1-3 0,1 2 0,-1 16 0,0 3 0,0-11 0,0 2 0,0 8 0,0 6 0,0-9 0,0-17 0,0 0 0,-1 17 0,-1 7 0,2-7 0,-1 5 0,-1 3 0,0-3 0,3-14 0,-2 15 3680,3-31-3680,-1 20 6144,2-23-6144,-2 9 675,3-19-675,26-9 0,11 3 0,-1-3 0,9-1-1161,-4 1 0,8 0 0,0 0 1,-2 0 1160,-2 0 0,-2 1 0,5 0 0,-2-1 0,6-1 0,3 0 0,0 1 0,-3-1 0,-5 1 0,6 1 0,-6 0 0,4-1 0,-4 0 0,5-1 0,2 0 0,-1 0 0,-5 0 0,-3 1 0,-3 0 0,-1 0 0,-2-1-751,8 1 1,-1-1-1,-1 0 751,0-1 0,0 1 0,-3-1-539,2 2 0,-3-2 539,-5 0 0,-1-1 0,6 2 0,-3 0 0,4-1 0,-12 3 0,2 0 0,7 0 0,1 0 1938,-1 0 1,4 0-1939,3 0 0,6 0 0,-4 0 0,0 0 0,2 0 0,-3 0 0,6 0 0,0 0 0,-5 0 0,-10 0 0,-3 0 0,2 0 270,6 0 0,2 0 0,-3 0-270,-1 0 0,-1 0 0,8 0 0,-1 0 0,-14 1 0,-1-2 366,11 0 1,-1 0-367,1 0 0,6-5 0,4 5 0,-4-2 0,-2-1 0,-8 1 0,-1 1 0,-1 0 0,1-6 0,-11 7 745,4-7-745,-8 8 2135,-11-3-2135,6 3 930,1 0-930,-4 0 0,18 0 0,-17 0 0,17 0 0,-18 0 0,7 0 0,-2 0 0,6 0 0,4 0 0,-2 0 0,2 0 0,17 1 0,2-2 0,-12 0 0,-2-1 0,-7 2 0,1-1 0,14 0 0,0-1 0,-14 0 0,-1 1 0,20 1 0,-1-1 0,0-2 0,1 3 0,-29 0 0,20 0 0,-9 0 0,3 0 0,15 0 0,2 0 0,-13 0 0,-1 0 0,2 0 0,-7 0 0,-16 0 0,-3 0 0,32-3 0,-21 2 0,15-1 0,13-1 0,-8-1 0,6 0 0,5 1 0,-6-1 0,-30-1 0,-13 2 0,-5-4 0,5-3 0,-2-7 0,3-8 0,0-7 0,0 1 0,0 0 0,1-1 0,1-11-495,-3 12 1,0 0 494,1-20 0,-1 9 0,0-7 0,0 0 0,2 0 0,1 0 0,0-3 0,-1 1 0,0-3 0,-1 0 0,1 3-1132,2-2 0,0 2 0,-1 3 1132,-2 8 0,0 2 0,0-3 0,1-1 0,1-1 0,1-3 0,-1 1-369,-1 1 1,1 0-1,0-1 1,0-5 368,1 4 0,1-5 0,0-1 0,0-1 0,1 0 0,-2 3 0,0 4 0,0 1 0,0 1 0,0 0 0,-1 1 0,1 2-862,1-13 1,1 2-1,-1 2 1,1 1 861,-2 3 0,1 1 0,0 2 0,-1 4 0,2-6 0,1 1 0,-1-4 0,1-5 0,1 1 0,-2 9 0,0 1 0,0-2 0,-1 4 0,-2-3 0,1 0 0,0 3 0,2-5 0,1 2 0,-2 0-670,0-1 1,-2-1 0,2 0 669,2-4 0,1 0 0,0-1 0,-3 8 0,0-1 0,-1 0 0,1 0 0,1 1 0,0 0 0,0 0 0,-1 2 0,2-8 0,-2 1 0,1 3 479,2-9 1,-1 7-480,-1-4 0,-3 13 0,2-7 0,0 1 0,-2 5 0,0 2 0,1-2-359,-1-5 1,1-1 0,0-1 358,1-3 0,-1-1 0,0 7 0,-5 9 0,1 1 823,2-3 1,1-5-1,1-2-823,-2 1 0,1-5 0,-1 2 0,-1 3 0,2-9 0,-1 1 0,0 10 0,0-5 0,1 1 0,-4 7 0,-1 2 0,-2 2 0,3-5 0,1-2 0,-1 1 0,-2-2 0,1-1 0,1-6 0,1-6 0,-1 6 0,-4 6 0,1 2 1080,1-8 0,0 1-1080,-2 10 0,0 2 0,0-15 0,0-2 0,0-3 0,-2 23 0,1 0 0,1-23 0,-1 3 0,-5 6 272,4 11 1,0-1-273,-4-11 0,4 13 0,0-3 1454,-5-13 1,0 0-1455,2 8 0,1-2 0,-4-7 0,-2-5 0,2 5 0,2 9 0,-1-1 0,-1-9 0,-2-5 0,2 5 0,1 14 0,0 1 0,0-3 0,0-3 0,-1 1 0,-1-10 0,-1 2-705,2 10 1,0 1 704,0-11 0,1 2 0,0 13 0,-1 0 394,-1-13 1,0-2-395,-1 0 0,-1-1 0,2 11 0,0-3 0,-1 1 0,-2-3 0,0-1 0,1 5 0,-1 0 0,0 2 0,-1-4 0,1 5 0,0 11 894,7 11-894,-8-5 392,7 14-392,-5-6 2137,3 7-2137,-4-2 542,1 4-542,-4-4 0,-3 4 0,-7 0 0,-13-3 0,9 5 0,0 1 0,-16-3 0,-4 3 0,-3 0 0,11 2 0,0 0-829,-6-1 0,0-1 829,7 4 0,-1 0 0,6-3 0,-2 0 0,0 0 0,-14 3 0,0 1-1145,12-4 1,0 0 0,-1 1 1144,-6 2 0,0 1 0,5-1 0,9-3 0,-1 0-360,-11 3 1,-10 2 0,-2-1 0,7 0 359,12-1 0,3-2 0,-5 2 0,-8-1 0,-6 2 0,-4 0 0,4-1 0,7 0-1123,-9 0 0,4 0 1123,2 0 0,-3 1 0,7-2 0,13-3 0,1 1 132,-9 2 1,-4 1 0,1 0-133,-9-3 0,-3 0 0,13 1 0,-7 0 0,-1 1 0,1 0 0,6-1 0,5-1 0,3-1 0,-1 0 343,-18 2 1,-3-1 0,8 1-344,18-2 0,4 0 0,-2 0 0,-1 0 0,-23 0 0,-1 0 0,21 0 0,0 0 0,-9 0 0,-3 0 0,4 0 0,10 0 0,3 0 676,-10 1 0,0 1-676,-3-2 0,2 1 0,9 0 0,1 1 947,-9-2 1,0 0-948,10 0 0,-2 0 0,-16 1 0,-7 1 0,2-1 0,-1 0 0,0-1 0,1 2 0,-4 0 0,5-1 0,-2 1 0,8-1 0,-3 0 0,17 1 0,0-1 668,-19-1-668,17 0 2167,-10 2-2167,23-1 0,2 2 0,1-3 1039,-7 0-1039,-2 2 224,-10-1-224,7 2 0,-2 1 0,-7-3 0,-12 4 0,19-2 0,1 0 0,0 0 0,0-1 0,-5 1 0,-11 2 0,32-4 0,-3 1 0,3 1 0,-8-3 0,6 3 0,-2-1 0,7-2 0,-2 5 0,1-5 0,2 3 0,-18-1 0,9 1 0,-35 6 0,14-2 0,-11 4 0,2-3 0,18 0 0,-1-2 0,0 2 0,11-2 0,-22 5 0,23-5 0,-8 3 0,4-3 0,8-1 0,-2 0 0,8-2 0,-1 4 0,2-6 0,-4 5 0,7-5 0,-4 5 0,-1-2 0,2 2 0,-4 1 0,7-1 0,-2 0 0,2-1 0,-1 2 0,-2 3 0,-2 0 0,2 3 0,1-6 0,5 2 0,-5 4 0,6-2 0,-6 3 0,7-1 0,-5-2 0,5 4 0,-5-1 0,4 2 0,-1 0 0,0 1 0,1 6 0,-1-2 0,2 4 0,-3-3 0,2 5 0,-1 19 0,-1-11 0,3 9 0,-3-21 0,3-2 0,0-2 0,0-3 0,0 0 0,0 1 0,3 9 0,-3-7 0,10 25 0,-8-26 0,8 12 0,-10-20 0,4 2 0,-3-3 0,1 2 0,-2-6 0,0 0 0,0-3 0</inkml:trace>
  <inkml:trace contextRef="#ctx0" brushRef="#br0" timeOffset="5203">5089 8022 24575,'-2'-10'0,"-1"-3"0,-4 3 0,-1-6 0,-10-2 0,-3-3 0,-8 1 0,1 0 0,-2 7 0,-12-5 0,8 8 0,-2 1 0,2 4 0,23 4 0,-11-2 0,18 5 0,1 1 0,-1 2 0,1 2 0,-7 13 0,4-3 0,-2 16 0,5-18 0,3 35 0,6 2 0,2-14 0,0 1 0,-1-10 0,1-1 0,6 1 0,1 0 0,0-4 0,0 0 0,2 1 0,0-2 0,-1 0 0,-1-1 0,13 8 0,-13-16 0,-1-3 0,-4-9 0,-5-8 0,10-36 0,-7 11 0,0-3 0,3-16 0,-1-5-803,-5 14 1,-1-1 0,-1 3 802,0 2 0,0 1 0,-2-2 0,-1-2 0,-1 3-29,-2 8 1,0 0 28,0-23 0,-2-1 0,1 15 0,-2 1 0,1 5 0,1 3 0,1-7 0,-2 15 0,4 7 0,-1 10 0,7 19 0,7 18 0,1 6 0,-1-8 0,0 0 0,3 11 593,-6-14 1,1 1-594,-1-1 0,0 0 0,0 5 0,0 0 0,1-4 0,-1-1 61,4 21-61,-5-23 0,-2-11 0,2 0 0,-5-5 0,4-3 1216,-4-10-1216,2-10 0,8-15 0,-3-6 0,8-10 0,-13 17 0,-1-1 0,3-12 0,-4-7 0,-3 20 0,-2 10 0,-1 6 0,-8 21 0,2-1 0,-3 12 0,5-11 0,2 4 0,2-4 0,-2 13 0,5-6 0,-3 5 0,5-10 0,1-1 0,0-4 0,3 3 0,2-18 0,0 6 0,4-29 0,-8 17 0,3-16 0,-6 14 0,2-6 0,-3 10 0,0 3 0,2 9 0,0 6 0,3 3 0,3 4 0,3 4 0,-3-4 0,4 1 0,-4-2 0,0-5 0,0-5 0,-3-9 0,3-26 0,-1-7 0,1 5-712,1-15 0,-1-1 712,-5 10 0,1 10 0,-1-2 0,-2-18-179,2 5 179,-3 10 0,0 16 0,0 4 0,0 10 0,0 4 1411,0 7-1411,0 17 192,0-1-192,0 13 0,3-11 0,0 4 0,8 14 0,-2-15 0,3 15 0,1-10 0,-7-10 0,7 6 0,-7-14 0,1-4 0,-4-3 0,1-4 0,-1-3 0,4-11 0,2-4 0,2-8 0,-1-4 0,1-10 0,-7-4 0,1 1 0,-5 6 0,0 19 0,0 0 0,-2 12 0,-1-1 0,1 6 0,-5 5 0,-1 9 0,-4 25 0,4-14 0,3 22 0,9-29 0,-2 1 0,4-12 0,-3-9 0,1-2 0,1-3 0,7-12 0,0-3 0,4-5 0,-3 0 0,-5 13 0,-3 1 0,-1 11 0,1 0 0,0 5 0,2-6 0,1-16 0,-2-14 0,3-14-320,-7 16 1,0 0 319,3-11 0,-4 11 0,-1-1 0,3-13 0,-3 16 0,0 0-22,-3-2 0,0 2 22,2-3 0,-7-1 0,5 23 0,-2 3 0,1 6 637,1 7-637,1 4 46,2-4-46,0 16 0,0-5 0,3 9 0,5 9 0,3-3 0,4 8 0,-3-6 0,0-1 0,-1-9 0,-1 1 0,2 17 0,6 0 0,-15-15 0,2-17 0,-5 6 0,5-11 0,-5-2 0,2-8 0,4-20 0,-5 2 0,9-17 0,0 0 0,-1 12 0,2-3 0,-6 15 0,3-1 0,-1 7 0,1 1 0,3 9 0,-6 2 0,9 10 0,-6-6 0,0 4 0,-1 1 0,-4 2 0,0 3 0,-3 2 0,-6-3 0,-2-1 0,0-5 0,-2 1 0,0-4 0,-14 8 0,6-7 0,-4 2 0,13-7 0,7-8 0,0 1 0,2-4 0,11-2 0,10 1 0,19-9 0,1-1 0,-2-3 0,-11 4 0,-13 5 0,0-1 0,-6 5 0,10-13 0,-6 4 0,-1 0 0,-3 0 0,-6 5 0,0 0 0,-1 1 0,-2 6 0,0-2 0,0 2 0,-2 0 0,0 3 0,-5 5 0,-3 6 0,1 0 0,0 8 0,1 4 0,5-8 0,-5 9 0,8-6 0,-3-2 0,3 8 0,0-13 0,0 3 0,2-9 0,1 1 0,2-4 0,2 0 0,9-11 0,-4-1 0,8-10 0,-1-3 0,-9 4 0,6-1 0,-11 10 0,0 2 0,0 0 0,0 2 0,0 9 0,-1 3 0,3 12 0,3 0 0,2-5 0,1-7 0,1-15 0,-2-9 0,-1-7 0,-3 0 0,-1-17 0,-4 19 0,0-9 0,-3 21 0,0 6 0,-2 2 0,-3 5 0,2 2 0,-3 3 0,5 2 0,-1 1 0,2 1 0,3 3 0,6 6 0,-4-7 0,14 19 0,-14-19 0,8 12 0,-3-2 0,-1-3 0,2 2 0,-1-6 0,-5-10 0,2 0 0,0-9 0,3-11 0,2-7 0,2-9 0,1-4 0,1-8 0,-2 10 0,-2 2 0,-5 10 0,-2 7 0,-3 11 0,-2-1 0,2 5 0,-4 5 0,2 3 0,-3 7 0,3-5 0,3 6 0,-3-8 0,8 7 0,-1-4 0,2 0 0,4 0 0,-7-6 0,6 0 0,-5-3 0,8 1 0,13-3 0,-1 2 0,10-3 0,5-2-642,-4 3 0,4-1 642,-3-1 0,5-1 0,1-1 0,-3 1-1219,-1 1 1,-2 1 0,2-2 1218,3-1 0,3 0 0,-2-1 0,-7 1 0,-5 1 0,-2 0 0,18-4 0,0-2 0,-21 1 0,-2-1 0,22-4 0,-9-7 0,-37 17 0,-2-2 0</inkml:trace>
  <inkml:trace contextRef="#ctx0" brushRef="#br0" timeOffset="8021">21027 2892 24575,'-4'-3'0,"-3"-1"0,-8-1 0,-2-4 0,-5 1 0,3-3 0,-11 0 0,-6-1 0,-7-5 0,-7-1-1357,8 4 0,-8-2 0,-4 0 1,1-1-1,3 2 1357,5 1 0,2 0 0,-1 1 0,-5-2 0,9 4 0,-2 0 0,-4-2 0,-1 1 0,-1-1 0,0 1 0,1 1 0,2 0-649,-3 0 1,0 1 0,1 1 0,0 0 0,0 0 0,-1 0 0,0 0 648,-2 0 0,1-1 0,-1 1 0,0-1 0,-2 1 0,-2-1 0,-4 1-234,13 2 1,-3 1-1,-3-1 1,-2 0 0,-1 0-1,-1 1 1,0-1 0,0 1-1,1-1 1,2 1 0,2 1-1,2-1 1,3 1 233,-9-1 0,6 0 0,3 0 0,1 1 0,-3 0 0,-2 0 0,-8 0-127,14 1 0,-4 1 0,-4 0 0,-3 0 1,-2 0-1,-1 0 0,-2 0 0,0 0 1,0 0-1,1 0 0,1 1 0,2 0 1,2-1-1,4 2 0,3-1 0,5 0 127,-15 0 0,8 1 0,4 0 0,0 0 0,-2 1 0,-7-1 0,10 2 0,-4-1 0,-4 1 0,-2 0 0,-1 0 0,-1 0 0,0 1 0,2-1 0,2 1 0,3 0 0,4 0 0,5 0 0,-17 2 0,9 0 0,3 0 0,-6 2 0,2 0 0,-4 1 0,-2 0 0,0 1 0,4-1 0,5 0 0,-9 2 0,5 0 0,0 1 278,4 0 1,-1 2-1,1 0 1,7-2-279,0-1 0,4 0 1126,-6 6 1,4 0-1127,5-4 0,-3 7 0,2 1 0,9-4 3697,-16 16-3697,31-22 5528,-2 0-5528,8-5 2932,-2-1-2932,3 1 0,-1-1 0,2-1 0</inkml:trace>
  <inkml:trace contextRef="#ctx0" brushRef="#br0" timeOffset="8574">15211 2152 24575,'-5'5'0,"-7"2"0,6 1 0,-8 8 0,0 2 0,2 3 0,-11 19 0,9-10 0,1 2 0,0 6 0,0 0-526,1-5 0,1-2 526,6 2 0,3-1-458,3 10 458,6 9 0,3 0 0,2-25 0,4 8 0,-4-22 0,17 17 0,-3-12 0,14 4 0,4-5 0,-13-9 0,2 0 0,-3 0 0,3 0 0,18-2 0,-1-2 0,-18 1 0,-1-1 0,0-3 0,-3 0 0,-10 0 0,-15 0 0</inkml:trace>
  <inkml:trace contextRef="#ctx0" brushRef="#br0" timeOffset="10850">20645 4342 24575,'-21'-33'0,"1"0"0,-3 4 0,-3-1 0,-2-1 0,2 3 0,-2-3 0,-1 1 0,1 2 0,-5-5 0,-1 2 0,0 3 0,-4 4 0,-1 4 0,5 4 0,-12-1 0,15 9 0,4 2 0,13 6 0,6 2 0,6 1 0,2 4 0,0 14 0,2 5 0,-1 0 0,11 8 0,5 1 0,6 0 0,-5-7 0,4 5 0,0-4 0,4-1 0,0-3-802,-2 0 0,2-1 802,5 3 0,3 0 0,-1-4 0,3 1 0,0 0 0,-3 1 0,0 0 0,1-1-911,4 1 0,1 0 1,-2-2 910,8 7 0,-2-2 0,-9-6 0,-1 0 0,6 5 0,-2 0 0,-11-5 0,-3-2 0,5 10 0,-26-20 0,-4-1 1371,-3-1-1371,-9 3 2965,-7-3-2965,-10 1 0,-4-2 0,-5-2-1036,0 0 0,-7 1 1,3-2 1035,7-1 0,0-1 0,-3 0 0,-4 0 0,2 0 0,-4 0 0,-1-1 0,0 0 0,-3-1 0,6-1 0,9 1 0,2 0 0,-26 0 0,13-2 0,38-1 0,-7-2 0,15-2 0,3-4 0,4 0 3107,2-2-3107,13-1 0,17-4 0,-3 2 0,-2 3 0,-20 8 0</inkml:trace>
  <inkml:trace contextRef="#ctx0" brushRef="#br0" timeOffset="11268">20942 4241 24575,'12'26'0,"0"0"0,7 9 0,7 10 0,-9-14 0,0 1 0,-3-7 0,-1 0 0,2 6 0,-4-4 0,-5-9 0,-8-2 0,1-14 0,-3 0 0</inkml:trace>
  <inkml:trace contextRef="#ctx0" brushRef="#br0" timeOffset="11502">20776 4498 24575,'20'-8'0,"14"3"0,-12 0 0,9 2 0,-12 0 0,6 3 0,1-3 0,19 3 0,-31 0 0,12 0 0</inkml:trace>
  <inkml:trace contextRef="#ctx0" brushRef="#br0" timeOffset="12137">21312 4387 24575,'-3'15'0,"3"1"0,-3 3 0,19 14 0,1-4 0,12 8 0,-3-16 0,-5-4 0,3-8 0,-12-4 0,5-3 0,-12-2 0,0-11 0,-9-42 0,-5 16 0,-3-2 0,-2-9 0,-1 1-338,2 14 1,-1 3 337,-13-14 0,16 32 0,-12-11 0,10 11 0,-2 1 0,9 9 0,-5 10 675,-3 1-675,-4 12 0,-8 9 0,10-9 0,0 2 0,-13 17 0,1 5 0,16-8 0,6-14 0,10 4 0,2-19 0,20 2 0,-18-7 0,10-1 0</inkml:trace>
  <inkml:trace contextRef="#ctx0" brushRef="#br0" timeOffset="12545">21438 4351 24575,'44'25'0,"-22"-12"0,20 13 0,-30-17 0,-4-3 0,2 3 0,0-1 0,2 4 0,-3-1 0,0-11 0,-3-33 0,0-5 0,-2 9 0,-1-1 0,1-17 0,4 2 0,-7 18 0,4 5 0</inkml:trace>
  <inkml:trace contextRef="#ctx0" brushRef="#br0" timeOffset="13673">21897 4198 24575,'-10'-2'0,"-6"13"0,-5 11 0,-5 18 0,5-8 0,3 13 0,12-28 0,1 15 0,5-23 0,4 4 0,3-8 0,9-2 0,15-10 0,4-12 0,-1 1 0,-5-10 0,-12 6 0,-2-9 0,-3 10 0,-6 1 0,-4 22 0,-2-1 0,2 6 0,0-3 0,5 3 0,-2-2 0,2 0 0,-2-5 0,2-2 0,5-13 0,-2 3 0,2-9 0,-7 8 0,0-5 0,-2 7 0,-1-2 0,-4 11 0,-1 11 0,-2 1 0,2 7 0,3 0 0,2-10 0,5 4 0,3-13 0,3-3 0,3-7 0,0 1 0,-5 0 0,-2 6 0,-4 3 0,4 19 0,0 26 0,0-6 0,-5-8 0,-3 0 0,-7 0 0,-1 23 0,0-9-686,3-10 0,-1 2 686,4-6 0,-2 2 0,-5 8 0,-1 0 0,2-9 0,-1-1-12,-4-1 0,0-3 12,-4 0 0,1-15 0,3-7 0,1-11 0,-5-7 1371,7-20-1371,0-10 0,15-1 0,-4 15 0,6 17 0</inkml:trace>
  <inkml:trace contextRef="#ctx0" brushRef="#br0" timeOffset="14359">22558 4362 24575,'9'-4'0,"0"-2"0,1-1 0,0-3 0,3-8 0,-2-5 0,-2-2 0,-5 4 0,-4 11 0,-2 0 0,0 5 0,-6-2 0,1 2 0,-6 2 0,-4 1 0,5 2 0,-6 0 0,-4 12 0,2-5 0,-17 21 0,21-8 0,-8 26 0,19-23 0,2 17 0,13-28 0,2 6 0,13-10 0,12-3 0,5-7 0,-6-2 0,-4-4 0,-20 3 0,1 1 0,-3 0 0,2 1 0,-5 0 0,2 1 0</inkml:trace>
  <inkml:trace contextRef="#ctx0" brushRef="#br0" timeOffset="15073">23703 4049 24575,'2'-18'0,"1"-27"0,-3-2 0,0 7 0,0-3 0,-3 7 0,-1 0-2046,0-6 0,-1-1 2046,-4 3 0,-2-2 0,-3-1 0,-2-3 0,1 4 0,3 3 0,-1 1 0,-4-2 0,-2-2 0,1 8 0,-3-1 847,-10-7-847,5 16 759,9 11-759,2 11 0,11 7 0,-6 44 0,6-27 0,-1 20 0,2 4 0,0 2 0,5-12 0,1 6 0,0-2 666,1 9 1,2 0-667,0-3 0,2 1 0,1-2-1273,1 4 1,1-1 1272,-1-6 0,2 1 0,-1-4 0,1-1 0,0-1-105,2 7 0,1 2 105,1 0 0,-1-3 0,2 3 0,-3-8 0,-2-5 0,-6-18 0,2 9 0,-3-14 676,-6-5-676,-3-6 0,-2-3 0,2 2 0</inkml:trace>
  <inkml:trace contextRef="#ctx0" brushRef="#br0" timeOffset="15309">23490 4191 24575,'7'-5'0,"7"-4"0,12 5 0,-4-4 0,12 3 0,3 0 0,13-6-213,-9 2 0,0 1 1,-4-2-1,-11 0 1</inkml:trace>
  <inkml:trace contextRef="#ctx0" brushRef="#br0" timeOffset="15722">23958 3968 24575,'5'2'0,"4"1"0,-6 1 0,23 9 0,9-2 0,6 0 0,-8-5 0,-10-11 0,-16-8 0,5-8 0,-12-19 0,-8-4 0,-9-3 0,1 16 0,2 10 0,11 18 0,1-1 0</inkml:trace>
  <inkml:trace contextRef="#ctx0" brushRef="#br0" timeOffset="16106">24224 3767 24575,'15'16'0,"3"5"0,1 3 0,13 15 0,-10-10 0,0-1 0,6 10 0,-12-16 0,-2-6 0,-11-8 0,4-3 0,-7-8 0,2 2 0,-2-3 0</inkml:trace>
  <inkml:trace contextRef="#ctx0" brushRef="#br0" timeOffset="16415">24501 3652 24575,'4'4'0,"4"13"0,-2-10 0,5 18 0,0 0 0,6 11 0,-4 1 0,-2-9 0,-6-10 0,-5-7 0,3 5 0,-1-1 0,-1 1 0,1-5 0,-2-4 0</inkml:trace>
  <inkml:trace contextRef="#ctx0" brushRef="#br0" timeOffset="20017">2718 2048 24575,'10'-2'0,"30"-9"0,5 0 0,-9 5 0,7-2-2425,-5 1 0,5-2 0,2 1 0,-3 0 2425,6 2 0,-2 0 0,3 0 0,-5-1 0,2 0 0,1 0 0,-2 0 260,-4 1 0,-1 0 1,1 0-1,2-1-260,5 0 0,3-1 0,2 0 0,-1 0 0,-2-1 0,3-1 0,-2 0 0,0 0 0,3-1-344,-4 1 0,5-1 1,1-1-1,-1 0 0,-4 1 1,-8 2 343,-1-1 0,-8 1 0,2 0 0,5-4 0,1-1 0,-8 3 0,-1 0 0,-1-1 0,1-1 0,12-6 1845,-9 5 1,1 0-1846,-6 1 0,1-1 0,9-2 0,-1 0 0,-9 4 0,-2 0 643,2-2 0,-5 3-643,-11 4 5744,-3 7-5744,-10 9 0,-2 18 0,0 15 0,1-13 0,1 3 0,0 9 0,1 5-1431,0 3 0,0 5 0,0-2 1431,0-12 0,0-1 0,0 4 0,-1-2 0,0 5 0,0 1 0,0-2 0,0-7 0,1 5 0,-1 0 0,1 3 0,0 8 0,0 0 0,-1-8 0,-2-6 0,1-1 0,1 1 0,0 6 0,1 1 0,0-4 0,-1 0 0,-1-2 0,1 0 0,1 7 0,1 1 0,-1-2-66,0-5 1,0-2 0,0 2 65,1 10 0,0 3 0,0-7 0,-1-11 0,-1-1 0,2 18 0,-1-9 0,-3-34 0,-18-14 0,-4-8 0,-22-13 0,-1 13 0,11 3 0,-6-2 0,1 3 266,-9 3 1,-2 1-267,1-2 0,-5-1 0,3 2 0,9 3 0,2 1 0,1 1 0,-10 2 0,0 1 0,7 0 0,-2 1 0,1 1 0,2 3 0,1 1 0,-1 0 0,-1-2 0,-2 1 0,3-1 0,-7 5 0,-2 0 0,5-1 0,-5 1 0,0 1 0,6-2 0,-4 1 0,-1 1-720,12-3 1,-7 1 0,-1 0 0,1 0 0,5-2 719,-1 0 0,3-1 0,0 0 0,-6 0 0,0 0 0,1-1-648,5-2 0,0 1 0,0-2 648,-3 1 0,-1 0 0,3-2 0,-4-1 0,3-1 0,7-2 0,3-1 2464,0-2-2464,22-4 3952,5 5-3952,2-2 3080,-3 1-3080,3-6 0,-5-22 0,-2-1 0,0-2 0,1 8 0,0-2-754,-4-12 0,-2-6 0,0-2 754,3 5 0,-1-1 0,0-3 0,-1-1-1207,-1-1 0,-1-2 0,-1-2 0,1 0 0,0 3 1207,3 7 0,1 1 0,-1 0 0,1 1 0,-1-1 0,-1-2 0,-1-2 0,0 1 0,1 3 0,1 4-992,-2-15 1,0 3 991,2 6 0,0-3 0,1 2 0,2 8 0,1 0 0,0 2 0,-1-17 0,2 5-111,2 18 0,1 3 111,1-18 1238,4 26-1238,6 5 5556,-3 2-5556,6 2 3262,-5 6-3262,3 1 446,-2 2-446,9 0 0,5 0 0,5 0 0,4 0 0,1 0 0,5 0 0,-1-3 0,4-1 0,3-1 0,-1-1-423,-3-1 1,0-1-1,0 0 1,1-1 422,5 0 0,1-1 0,-1 0 0,-2-2-803,4-2 1,-3-1 0,-3 0 802,3-4 0,-4 1-147,-12 5 0,-3 0 147,11-8 0,-19 13 0,-12 6 0</inkml:trace>
  <inkml:trace contextRef="#ctx0" brushRef="#br0" timeOffset="20839">3439 2889 24575,'-21'-23'0,"4"5"0,-5 7 0,3 5 0,-7 1 0,-3 1 0,-9 4 0,-9 0 0,22 9 0,12 4 0,2 6 0,3-2 0,6 5 0,2-8 0,0 2 0,13 16 0,5-11 0,14 21 0,-9-26 0,4-3 0,3 2 0,2-1 0,2-4 0,1-1 0,-2-3 0,-3-2 0,7-4 0,-10-7 0,-15 0 0,5-12 0,2-4 0,2-5 0,-6 7 0,-5 8 0</inkml:trace>
  <inkml:trace contextRef="#ctx0" brushRef="#br0" timeOffset="21130">3751 2640 24575,'6'17'0,"-1"-3"0</inkml:trace>
  <inkml:trace contextRef="#ctx0" brushRef="#br0" timeOffset="21371">3810 3120 24575,'5'-12'0,"0"-5"0,-2-1 0,-1 5 0,-2 4 0</inkml:trace>
  <inkml:trace contextRef="#ctx0" brushRef="#br0" timeOffset="21639">3779 2918 24575,'11'-5'0,"-3"0"0,17-5 0,-9 1 0,9 1 0,-11-1 0,-6 8 0,-3-4 0,-3 5 0</inkml:trace>
  <inkml:trace contextRef="#ctx0" brushRef="#br0" timeOffset="22519">5984 2489 24575,'0'-13'0,"-17"-16"0,8 15 0,-16-14 0,14 20 0,-22-9 0,12 12 0,-13-1 0,-1 1 0,7 5 0,0 2 0,1 1 0,10 3 0,1 5 0,7-3 0,5 10 0,12 1 0,10 12 0,9-4 0,9 3 0,1 0 0,-7-6 0,0 0 0,3 2-507,6 3 1,3 2 0,0 1 0,-1-1 506,-8-5 0,0-1 0,-2 0 0,-2-2 0,17 10 0,-5-3 0,-8-1 0,-6-4 0,-16-9 0,-9-5 0,-4 0 0,-30-1 0,0-7 0,-8 0 0,-4-1 0,16-3 0,1-1 0,-6 0 0,1 0 0,-3-4 2025,8-3-2025,5 1 0,0-5 0,8-1 0,0-6 0,10 5 0,-1 2 0,5 9 0</inkml:trace>
  <inkml:trace contextRef="#ctx0" brushRef="#br0" timeOffset="23187">6446 2418 24575,'5'15'0,"3"2"0,5 14 0,8 8 0,-8-16 0,2 1 0,4 8 0,2 4 0,7 9 0,1 1-1324,-4-4 1,-1-2 1323,-3-2 0,-1-2 0,7 9 628,-20-25-628,2-6 0,-10-13 0,-8-22 0,-5-13 0,-7-15 0,5 12 0,0-3 0,2-2 0,0-1-842,-2-4 0,1 2 842,3 8 0,3 2 715,4 2 0,1 3-715,-1-2 0,5 1 0,7 14 0,-1 10 0,6-5 1827,2 9-1827,3 4 446,5 5-446,-5 0 0,15 10 0,-10 1 0,8 5 0,-14 2 0,-8-6 0,-9 3 0,-2-7 0,-15 4 0,-6-6 0,-18 6 0,-2-7 0,2 2 0,9-7 0,14-3 0,12 0 0,5-3 0</inkml:trace>
  <inkml:trace contextRef="#ctx0" brushRef="#br0" timeOffset="23825">7070 2413 24575,'-18'3'0,"-2"0"0,1 5 0,-5 5 0,11-1 0,-2 7 0,10-6 0,2 5 0,0 0 0,8 7 0,-2-10 0,8 3 0,-5-15 0,16-1 0,-14-7 0,9 0 0,11-37 0,-12 16 0,1 1 0,-1 1 0,-6 5 0,-2 13 0,-1 12 0,12 22 0,6 2 0,0 1 0,6 0 0,-1-14 0,5-4 0,2-2 0,15 1 0,-18-8 0,-4-3 0,-6-7 0,-16 0 0,-3 1 0</inkml:trace>
  <inkml:trace contextRef="#ctx0" brushRef="#br0" timeOffset="24190">7478 2371 24575,'-17'-5'0,"7"2"0,-16 6 0,18 0 0,-14 14 0,18-10 0,-3 14 0,7-9 0,0 3 0,7 5 0,-1-8 0,16 10 0,11-7 0,-3-1 0,-3-5 0,-17-7 0</inkml:trace>
  <inkml:trace contextRef="#ctx0" brushRef="#br0" timeOffset="24719">7778 2356 24575,'4'-3'0,"1"1"0,-1 2 0,1-2 0,-2 0 0,1-1 0,-4-8 0,2 1 0,-6-10 0,1 9 0,-15-6 0,-4 13 0,-5-3 0,-7 7 0,3 3 0,6 4 0,3 2 0,13 21 0,15-11 0,7 14 0,17-13 0,1-8 0,4-3 0,-5-3 0,0-1 0,8 1 0,1-2 0,-4-7 0,-2-3 0,2-1 0,1-5 0,-26 7 0,-7 1 0,1 3 0,-4-1 0,2 2 0</inkml:trace>
  <inkml:trace contextRef="#ctx0" brushRef="#br0" timeOffset="32736">1699 6710 24575,'0'-22'0,"0"6"0,0-4 0,-6-5 0,-1-17 0,-4-6 0,-1-2 0,6 21 0,-1-2 0,-4-15 0,-2-6 0,2 8 0,-2-2-791,-1-2 1,1-1 790,7 22 0,1 1-160,-2-4 0,1 0 160,-1-11 0,1-2 0,-1 0 0,0 1 0,2-2 0,0-2 0,1 14 0,1 3 0,-1-22-594,2 21 0,1 0 594,1-18 440,0 21 0,0 0-440,0-23 0,0 0 0,1 8 0,1 1 0,1-8 0,1 6 0,2 1 0,4 3 0,-1 2 315,4-5-315,5-4 0,-5 21 0,0 1 0,-1-1 0,0 1 0,14-14 0,-2 7 0,16-3 0,-6 1 0,-5 12 0,-1 2 0,0-1 0,13-5 0,-5 4 0,-1 1 0,3 1 0,8-7 0,-3 0 0,-20 15 1269,14-10-1269,-28 16 625,0 2-625,-7-1 0,2 4 0,1-5 0,2 3 0,0-3 0,5 0 0,-1-2 0,-1 4 0,7-9 0,-11 8 0,6-3 0,-7 0 0,0 6 0,-3-7 0,0 5 0,-2-2 0,0 3 0</inkml:trace>
  <inkml:trace contextRef="#ctx0" brushRef="#br0" timeOffset="33404">1995 4195 24575,'10'5'0,"1"2"0,37 15 0,-5-3-1582,-5-2 1,1 0 1581,-11-5 0,0-1 0,10 6 0,0 0 0,-11-4 0,0 1-113,13 4 0,-2 0 113,-2 0 791,2-1-791,-33-12 0,-3-2 0,-4 1 1565,-11-1-1565,4 2 1033,-30 9-1033,14-1 0,-8 3 0,-1 1 0,9-2 0,1 1 0,-3 1 0,1 1 0,-10 10 0,15 3 0,10-10 0,-3 11 0,1 0 0,4-6 0,-4 12 0,0 0 0,9-12 0,-6 12 0,9-25 0,-1-5 0</inkml:trace>
  <inkml:trace contextRef="#ctx0" brushRef="#br0" timeOffset="36486">6473 868 24575,'3'26'0,"0"11"0,1-11 0,-1 2 0,0 2 0,1 0 0,0-4 0,2 2 0,3 15 0,1-1 0,-2-16 0,0 0 0,0 6 0,0-2 0,0-4 0,-2-6 0,2-1 0,-1 2 0,-1-11 0,-5-6 0,1-4 0</inkml:trace>
  <inkml:trace contextRef="#ctx0" brushRef="#br0" timeOffset="37152">6723 985 24575,'-5'18'0,"2"-8"0,3 18 0,6-8 0,11 18 0,-3-8 0,6 1 0,-6-11 0,7-1 0,-2-6 0,0 2 0,-7-12 0,-5-1 0,1-2 0,1-2 0,3-8 0,-3-1 0,6-18 0,-9 13 0,4-16 0,-7 10 0,-3-22 0,-4 16 0,-9-17 0,-3 23 0,-25-13 0,8 10 0,-11 1 0,21 12 0,5 8 0,11 4 0,0 0 0,2 0 0,3 2 0,-2 3 0,3 10 0,4 14 0,13 8 0,18-6 0,6-1 0,-16-12 0,1-3 0,12 6 0,-4-5 0,-16-10 0</inkml:trace>
  <inkml:trace contextRef="#ctx0" brushRef="#br0" timeOffset="37806">7079 955 24575,'-2'5'0,"-3"5"0,4-2 0,-1 15 0,2-8 0,5 17 0,1-15 0,4 6 0,-3-15 0,5 1 0,-7-7 0,7 1 0,3-6 0,-1-2 0,4-8 0,-8 0 0,-4-1 0,-4-1 0,-2 6 0,0-5 0,-9-3 0,-3-3 0,-13-5 0,1 4 0,0 10 0,7 1 0,-4 7 0,12 0 0,-4 2 0,11 4 0,2 4 0,0 0 0,0 3 0,4 0 0,-3-4 0,4-2 0</inkml:trace>
  <inkml:trace contextRef="#ctx0" brushRef="#br0" timeOffset="38753">7690 830 24575,'-28'-5'0,"10"2"0,-28 12 0,32-4 0,-19 12 0,30-9 0,1 2 0,2 4 0,0-5 0,4 7 0,2-8 0,8 4 0,11-1 0,15-5 0,-1-3 0,-4-6 0,-16-4 0,-3-2 0,-7-1 0,7-1 0,-13 4 0,4 0 0,-5 13 0,3 1 0,-2 11 0,5 15 0,-4-2 0,2 8 0,-3-12 0,-3 3 0,0-5 0,0 3 0,0 2 0,-2-11 0,-1 2 0,-8-2 0,2-12 0,-10 4 0,8-10 0,-1 1 0,-1-4 0,-5-6 0,3 1 0,-1-2 0,10 6 0,1-3 0,2 2 0,-1-2 0,2 1 0,1 0 0,2-6 0,1 4 0,12-11 0,13-2 0,5-8 0,1 3 0,-8 0 0,-16 18 0,-1 0 0</inkml:trace>
  <inkml:trace contextRef="#ctx0" brushRef="#br0" timeOffset="39485">7917 679 24575,'2'14'0,"1"4"0,3 5 0,-1 1 0,4 13 0,-3-10 0,3 17 0,-6-22 0,3 18 0,-3-7 0,2 9 0,-2-15 0,-1-11 0,-2-17 0,0-11 0,3 1 0,0-8 0,0 6 0,2 0 0,-3 5 0,1 1 0,1 0 0,3 0 0,1 1 0,2 2 0,-3 4 0,2 0 0,1 2 0,0-1 0,-1 3 0,-2 0 0,-2 2 0,2 10 0,-4-7 0,-1 18 0,-7-12 0,2 3 0,-7-3 0,-1-7 0,0 1 0,-11 0 0,7-8 0,-5 4 0,-2-5 0,2 0 0,-7-3 0,6 2 0,1-4 0,11 5 0,2-3 0</inkml:trace>
  <inkml:trace contextRef="#ctx0" brushRef="#br0" timeOffset="40183">8876 1012 24575,'31'-9'0,"1"0"0,13-5 0,-13 6 0,4-1 0,0-1 0,3 0 0,-5 2 0,11-3 0,4-2 0,-7 2 0,-30 8 0,-8 0 0</inkml:trace>
  <inkml:trace contextRef="#ctx0" brushRef="#br0" timeOffset="40633">9119 731 24575,'47'14'0,"-11"-3"0,-5 0 0,0 0 0,17 5 0,-13 0 0,-1 1 0,-20-3 0,0 10 0,-8 9 0,-11 1 0,-13 8 0,-4-17 0,-3-3 0,6-9 0,1 4 0,6-5 0,3 3 0,13-6 0,-2-6 0,4 1 0</inkml:trace>
  <inkml:trace contextRef="#ctx0" brushRef="#br0" timeOffset="41020">9988 714 24575,'5'14'0,"0"1"0,4 5 0,5 16 0,3-6 0,0 1 0,-2-2 0,1 0-1223,8 10 1,2-2 1222,-6-11 0,-2-2 0,13 14 291,-11-17 1,0-2-292,22 11 0,-14-13 0,0-2 0,19 8 0,-18-15 0,-21-8 0</inkml:trace>
  <inkml:trace contextRef="#ctx0" brushRef="#br0" timeOffset="42239">10683 936 24575,'-21'-15'0,"4"4"0,2 1 0,2 5 0,0-1 0,3 4 0,3 2 0,3 2 0,-1 3 0,0 3 0,0 15 0,2-7 0,0 10 0,3-12 0,9 19 0,3-8 0,4 0 0,2-1 0,1-3 0,20 0 0,-24-19 0,6-6 0,-5-5 0,-7-2 0,14-33 0,-8 5-1298,-2-10 0,0-4 1298,-3 14 0,-1 0 0,-3 3 0,-2-3 0,0 1 0,1-13 0,-2 1-642,-4 12 0,-1 0 0,0 2 642,-1-3 0,-1 3 0,0 4 0,-2 7 0,2 15 0,2 11 0,1 3 2316,-1 23-2316,2 0 0,3 17 0,1 0 1374,6 5-1374,-4-22 0,2 0 0,5 7 0,1 0 0,-1-7 0,1-1-607,6 11 0,2-2 607,7 7 0,1-6 0,0-1 0,1-4-62,-4-7 0,-1-3 62,-7-9 0,1-5 0,-12-4 775,8-25-775,-9 6 1257,11-26-1257,-9 13 0,-2 0 0,0-2 0,3-11 0,-5 15 0,-1 0 138,-1-3-138,2 20 0,-2 5 0,2 19 0,2 0 0,2 5 0,5 1 0,-5-8 0,17 9 0,-9-13 0,17 2 0,8-16 0,-16 2 0,11-16 0,-22 4 0,3-15 0,-6 11 0,-4-5 0,-6 23 0,-2 1 0,3 15 0,0-1 0,2-1 0,4 6 0,0-2 0,1-2 0,-3 7 0,-6 0 0,1-8 0,-5 3 0</inkml:trace>
  <inkml:trace contextRef="#ctx0" brushRef="#br0" timeOffset="44733">2191 11417 24575,'18'-13'0,"15"-5"0,-3 4 0,8 0 0,-17 7 0,5 5 0,-6 4 0,4 4 0,-6 1 0,-8 1 0,5 9 0,-6-5 0,4 19 0,-5-9 0,-4 5 0,-1 1 0,0 2 0,0-1 0,-3 5 0,-7 6 0,-5 4 0,2-5 0,5-8 0,-2 1 0,-7 15 0,-4 6 0,-1-11-1709,-11-3 1709,0-8 0,-3-1 0,10-13 0,-1-3-426,-14 3 1,-1-4 425,-5-6 0,-2-1 0,17-8 0,3-1 0,0-4 0,-14-2 0,22-10 1631,14-4-1631,6-10 929,5 7-929,30-6 0,15 18 0,-26 4 0,0 2 0,3 4 0,-1 2 0,7 2 0,4 0 0,8 8 0,-7-3 0,5 11 0,-17-4 0,-6-3 0,-10 0 0,-1-2 0,-5-1 0,14 4 0,-11-8 0,21-4 0,-21 0 0,9-3 0</inkml:trace>
  <inkml:trace contextRef="#ctx0" brushRef="#br0" timeOffset="45331">2693 11601 24575,'-8'7'0,"1"3"0,5 13 0,0 2 0,2 0 0,2 4 0,9-6 0,11 12 0,3-11 0,0-3 0,-12-15 0,-3-1 0,3-5 0,1 2 0,9-7 0,-11 2 0,3-7 0,-10 0 0,3-1 0,-6-7 0,-8-7 0,-4-4 0,-7-11 0,1 7 0,-2 2 0,-12-2 0,-4 5 0,-4 1 0,5 12 0,0 2 0,-9-2 0,-8 2 0,35 20 0,10-1 0,3 8 0,4-3 0,12 12 0,16-1 0,7 6 0,-9-14 0,2-1 0,-4-3 0,-1-2 0,10 6 0,-9-8 0</inkml:trace>
  <inkml:trace contextRef="#ctx0" brushRef="#br0" timeOffset="45857">2948 11539 24575,'-2'12'0,"-1"3"0,3 5 0,8 4 0,-7-8 0,11 1 0,-6-9 0,4-1 0,9-4 0,-6-3 0,24-36 0,-24 18 0,10-24 0,-21 31 0,-2-1 0,0 0 0,-7-6 0,1 1 0,-21-5 0,1 9 0,-8 0 0,-12 3 0,14 7 0,-2 6 0,16 3 0,10 20 0,5-15 0,1 18 0,4-22 0,-2 4 0,2-9 0</inkml:trace>
  <inkml:trace contextRef="#ctx0" brushRef="#br0" timeOffset="46955">3524 11272 24575,'-5'-8'0,"2"2"0,-5-11 0,4 10 0,-5-6 0,2 6 0,2 2 0,-9 0 0,5 3 0,-8 2 0,-31 11 0,18 2 0,4-3 0,1 2 0,9 9 0,9-5 0,5-2 0,6-4 0,5 3 0,26-1 0,-5-5 0,4-1 0,9-3 0,0-3 0,1-3 0,-2-2 0,-12 2 0,-5-2 0,6-14 0,-21 11 0,-4-12 0,-1 10 0,-5 3 0,0 10 0,-3 35 0,-1 13 0,2-13 0,0 2-790,0-3 1,1 0 789,2 0 0,1 0-365,0-4 0,0 0 365,2 19 0,-2-21 0,-2-2 0,-2-2 0,-3 1 0,-1-18 0,-11-5 0,8-3 1517,-8-2-1517,3-8 792,1-1-792,1-4 0,2 5 0,5-5 0,-2-2 0,3-6 0,-1-3 0,8 1 0,8-9 0,3 7 0,20-13 0,-5 11 0,-7 11 0,0 1 0,4-5 0,18-10 0,-31 21 0,10-8 0</inkml:trace>
  <inkml:trace contextRef="#ctx0" brushRef="#br0" timeOffset="47570">3985 10894 24575,'3'26'0,"1"2"0,3 16 0,-1-16 0,2 3 0,0-2 0,1 3 0,3 5 0,2 4 0,-1-4 0,-1-5 0,0-1 0,1 3 0,1 4 0,-3-9 0,-3-7 0,3 1 0,-11-24 0,3-26 0,0 9 0,2-17 0,3 8 0,1 8 0,-1 1 0,27 6 0,-10 16 0,25 1 0,-27 12 0,1 21 0,-17-20 0,0 16 0,-7-18 0,-2 1 0,-4 3 0,-9-4 0,-6-2 0,-2-5 0,-14-1 0,0-7 0,-1-1 0,8 2 0,0-1 0,-13-2 0,4-1 0,10 0 0,14-4 0,11 4 0,4 0 0</inkml:trace>
  <inkml:trace contextRef="#ctx0" brushRef="#br0" timeOffset="48084">4911 11155 24575,'4'-4'0,"25"-9"0,8-2 0,-11 4 0,2 0-1528,5-3 1,5-1 0,-2 1 1527,5-2 0,0-1 0,-6 4 0,2-2 0,-1 1-198,5-2 0,-1 0 198,1-1 0,-5 2 279,-3 0 1,-25 9-1,-6 4 1</inkml:trace>
  <inkml:trace contextRef="#ctx0" brushRef="#br0" timeOffset="53424">6063 1122 24575,'-13'-20'0,"-17"-24"0,5 13 0,0 0 0,-3 0 0,8 10 0,-1 1 0,-6-4 0,-1 0 0,3 4 0,0 0 0,-6-1 0,-1 1 0,3 2 0,1 1 0,1 0 0,0 1 0,-4 2 0,-1 1 0,2 2 0,-1 2 0,-8-3 0,-2 2 0,-9 0 0,-1 3 0,1 2 0,-2 1-1098,10 1 1,-2 1 0,2 1 1097,-11 0 0,2 2 0,1 0 0,1 1-465,8 1 0,-2 2 465,-4 1 0,-4 1 0,4 1 0,2 1 0,0 0-879,5-2 0,-5 1 0,-1 0 1,4 0 878,3 1 0,3 1 0,0-1 0,1-1 0,0 0 0,0 0-674,0 0 1,-1 1-1,0 1 674,1-1 0,0 1 0,-2 2 0,1 0 0,-1 2 0,-2 1 0,-1 0 0,-5 1 0,0 1 0,-3 0 0,0 2 0,6-1 0,-2 1 0,0 2 0,-1-1 0,3-1 0,2-1 0,1-1 0,3-2 0,1 0 0,-2 2 0,-2 1 0,-2 2 0,0 0 0,1 0 0,3-1 0,-8 4 0,4-1 0,0 0-270,5-4 0,0 0 0,-1 2 270,-4 3 0,-2 3 0,-1 0 0,6-3 0,-9 5 0,2-1-476,7-4 0,0 2 0,0 0 476,-1 2 0,0 1 0,5-3 835,6-4 1,-1 2-836,-4 3 0,-6 6 0,-1 0 0,6-4 0,2-1 0,1-1 0,-3 4 0,-3 3 0,1 2 0,0 5 0,2 2 0,4-4-164,3-4 0,0 2 164,1 1 0,-4 4 0,1 3 0,2-2 0,6-5 0,1-1 0,2-1 0,0 0 0,-4 4 0,1-1 0,1 2 0,-3 6 0,1 2 0,2-7 1070,6-11 0,0-1-1070,-5 12 0,-1 5 0,-1 3 0,2-7 0,0 2 0,0 0 0,0 0 0,1-3 0,1 0 0,-1 0 0,2 0-157,-1 0 0,0-1 0,2 0 0,0 0 157,-1 7 0,1-1 0,2-2 0,-1 0 0,-1 3-170,2-4 1,-2 9 0,-1 2 0,2 0 0,1-7 169,2 0 0,1-4 0,0 6 0,1-8 0,-1 6 0,0 2 0,0 1 0,0-2 0,2-3 0,1 4 0,1-4 0,0 0 0,0 3 0,0 2 0,-1 2 0,1 1 0,-1-1 0,1-3 0,0-3 0,0-2 0,0-1 0,0-1 0,0 12 0,0-2 0,-1 0 0,-1-2 0,-1-1 0,1-1 0,2-11 0,1-1 0,-1 4 0,-1 9 0,-1 7 0,0-1 0,1-5 0,0-9 0,0-3 0,0 4 0,1 5 0,-1 8 0,1 2 0,0-4 0,0-8 0,-1 0 0,0 1 0,1-2 0,0 8 0,-1 3 0,1-1 0,1-9 0,1-5 0,2-6 0,-2 3 0,-1 12 0,-2 4 0,2-2 0,2-10 0,1-1 0,-1 0 0,0 0 0,0 0 0,0 0 0,1 2 0,1 1 0,0 0 0,-1-4 0,1-1 0,-1-2 0,0 8 0,1-3 887,0-10 1,1 2-888,0 13 0,1 7 0,0-3 0,1-2 0,1 0-419,-1 4 0,1 3 0,1-6 419,1-10 0,1-3 0,0 12 0,0-1 999,0-8 1,0-1-1000,-1 5 0,1 4 0,2-4 0,2 6 0,0 0 0,0-5 0,0 2 0,1 1 0,2 2 0,1 8 0,2-1 0,-3-11 0,-1-10 0,0-4 0,7 17 0,-1-3 0,0 0 0,1-5 0,1 0 0,4 2 729,-5-13 1,0-1-730,5 5 730,-6-16-730,-4-1 2722,12 2-2722,-12-7 1853,22 13-1853,-23-18 706,8 5-706,-13-6 0,13 2 0,-5 1 0,7 0 0,5 5 0,-15-7 0,13 7 0,-13-7 0,1 2 0,2-3 0,-6 0 0,13 3 0,-10-2 0,5 0 0,-13-2 0,2-8 0,-6 5 0,3-6 0</inkml:trace>
  <inkml:trace contextRef="#ctx0" brushRef="#br0" timeOffset="54025">1361 8566 24575,'10'15'0,"0"-1"0,13 9 0,9 4 0,-8-9 0,2 4 0,9 7 0,-1 2 0,-6-1 0,-2 0 0,-1-5 0,-6 1 0,-8 2 0,-7 3 0,-10 8 0,-5 0 0,7-9 0,-2-1 0,-10 12 0,-6-5 0,-9-11 0,-2-11 0,6-3 0,8-11 0,14 0 0,0 0 0</inkml:trace>
  <inkml:trace contextRef="#ctx0" brushRef="#br0" timeOffset="59078">7453 3781 24575,'-13'25'0,"0"0"0,-6 11 0,0 3 0,3-4 0,0 2 0,0 0-2374,-2 4 1,0 2 0,0-1 2373,1 0 0,0 0 0,-1 0 0,2-4 0,-1 0 0,-2 4 0,2-2 0,-2 4 0,-1 1 0,1-2 0,2-5 0,-7 8 0,0 2 0,6-10 0,-3 7 0,-1 5 0,0-1 0,2-5 0,3-8 0,-4 2 0,1-1-432,3-3 0,-3 7 0,0 3 1,0-3-1,3-5 432,-6 8 0,1-3 0,0 3 0,-1 3 0,1-3 216,-1 3 1,0-3-217,2-2 0,-2 2 0,5-9 0,-2 3 0,0 0 0,1-5 0,-3 3 0,0 0 0,-3 8 0,-2 4 0,1-2 0,5-10 0,2-3 0,2-4 0,0-4 0,1 0 0,-7 16 0,0 1 0,0-6 0,1-3 0,7-8 0,1 0 0,-6 8 0,2-3 0,2-5 692,10-12 1,-2-2 0,6-5-1</inkml:trace>
  <inkml:trace contextRef="#ctx0" brushRef="#br0" timeOffset="59806">5856 5544 24575,'-8'27'0,"0"0"0,-3 11 0,0 1 0,3-4 0,0-1-1747,-5 12 1,1 0 1746,4-13 0,0 0 0,-4 14 0,1 1 0,5-14 0,0 2 0,0 8 0,-1 5 0,2-7 0,3-13 0,-1-1 0,-1 17 0,2-7 1093,2-24-1093,0-1 572,2-8-572,22-3 0,3-8 0,6-3 0,8 0 0,5-2 0,-1 0 0,-3-1 0,-1 0 0,1 0 0,-3 1 0,1 1 0,0-1 0,-3 1 0,1-2 0,-2 0 0,-4 2 914,0 2 0,-2 0-914,3-3 0,-8 3 0,-18 7 0,5-4 0,-10 5 0</inkml:trace>
  <inkml:trace contextRef="#ctx0" brushRef="#br0" timeOffset="69492">10029 3274 24575,'8'16'0,"4"10"0,1 16 0,-4-12 0,0 1 0,-2-2 0,-1-1 0,0 3 0,0-4 0,-3 0 0,0-8 0,-3-15 0</inkml:trace>
  <inkml:trace contextRef="#ctx0" brushRef="#br0" timeOffset="69974">9392 3145 24575,'20'-14'0,"23"-8"0,-14 9 0,6-3-2052,1 2 0,7-3 0,1 1 0,-5 0 2052,-5 4 0,-3 0 0,5-1 0,1-1 0,8-1 0,2-1 0,0-1 0,-2 2 0,-8 1 0,0 1 0,-6 2 0,6-3 0,3 1 0,6-3 0,4-1 0,0 0 0,-3 1 0,-8 2 0,2-1 0,-6 1 0,1 1 0,12-4 0,2 0 0,-8 2 1013,-10 2 0,-8 2-1013,-7 3 336,9-5 0,-21 10 0,-3 3 0</inkml:trace>
  <inkml:trace contextRef="#ctx0" brushRef="#br0" timeOffset="70732">10581 3231 24575,'9'18'0,"0"-4"0,11 11 0,-5-8 0,11 4 0,5 0 0,-4-5 0,3-2 0,17 7 0,-1-3 0,-18-9 0,-2-2 0,24 0 0,-38-7 0,8-9 0,-8-1 0,3-14 0,-9 9 0,5-21 0,-10 16 0,4-13 0,-5 9 0,-2 0 0,-1 6 0,-4-1 0,4 13 0,-2-1 0</inkml:trace>
  <inkml:trace contextRef="#ctx0" brushRef="#br0" timeOffset="71118">11052 3209 24575,'7'0'0,"2"4"0,1 4 0,3 2 0,7 10 0,-7-10 0,2 3 0,-13-20 0,3-9 0,3-15 0,-3 13 0,3 0 0</inkml:trace>
  <inkml:trace contextRef="#ctx0" brushRef="#br0" timeOffset="71425">11301 3025 24575,'9'7'0,"-3"-1"0,3 3 0,-2-1 0,6 19 0,-4-15 0,1 15 0,-5-17 0,-2 1 0,2 2 0,-2-10 0,1-3 0,2-21 0,3 2 0,1-9 0,-4 16 0,-4 5 0</inkml:trace>
  <inkml:trace contextRef="#ctx0" brushRef="#br0" timeOffset="72300">11648 9360 24575,'7'2'0,"-2"3"0,-1 5 0,2 24 0,0-13 0,1 6 0,0 4 0,2 0 0,0 0 0,-2 1 0,0-1 0,2-1 0,-2 0 0,5 21 0,-1-12 0,-4-10 0,1-1 0,1 7 0,-1-9 0,-1-23 0,-4-2 0,1-3 0</inkml:trace>
  <inkml:trace contextRef="#ctx0" brushRef="#br0" timeOffset="72964">12013 9424 24575,'0'34'0,"0"-4"0,0-9 0,0-4 0,2 9 0,-1-10 0,4 12 0,0-14 0,1 8 0,2-9 0,2 2 0,-2-4 0,4-4 0,1 3 0,5-9 0,-5 4 0,12-5 0,-15-3 0,16-10 0,-14 3 0,12-26 0,-14 9 0,3-16 0,-9 14 0,-1 3 0,-6 3 0,0 8 0,-3-5 0,-2 4 0,-4 5 0,-3-3 0,-3 7 0,-12 4 0,0 5 0,-3 4 0,1 13 0,13-1 0,-3 8 0,9-10 0,2 0 0,7-3 0,-1-4 0,2 5 0,1-9 0,0 4 0,2 3 0,-2-6 0,2 3 0</inkml:trace>
  <inkml:trace contextRef="#ctx0" brushRef="#br0" timeOffset="73631">12288 9406 24575,'-12'19'0,"4"-1"0,-2 10 0,7 6 0,1-13 0,4 12 0,1-21 0,9 12 0,1-12 0,5 2 0,3-9 0,5-3 0,3-9 0,-4 1 0,-8-6 0,-10 4 0,-2-8 0,-2 6 0,-1-7 0,-2 9 0,-5-12 0,-3 6 0,-9-12 0,0 13 0,-10-1 0,9 8 0,-10 1 0,11 3 0,-3 6 0,6-1 0,0 9 0,6-7 0,-1 7 0,4-7 0,2 5 0,1-5 0,2 2 0,0-4 0,0-1 0</inkml:trace>
  <inkml:trace contextRef="#ctx0" brushRef="#br0" timeOffset="74972">11875 7941 24575,'0'14'0,"0"9"0,3 24 0,-2 4-1571,0-18 1,1 1 1570,0-3 0,-1 1 0,0 6 0,-1 2 0,2-2 0,-1 3 0,0-2 0,-1 3 0,-1-4 0,1-3 0,0-1 0,1 18 0,-2 0-229,0-17 1,-1-3 228,2-2 0,-1-1 836,-5 23-836,6-21 0,-5-9 0,4-1 1538,-1-9-1538,2-7 1224,-5-7-1224,2-2 0,-4-12 0,4 10 0,0-1 0</inkml:trace>
  <inkml:trace contextRef="#ctx0" brushRef="#br0" timeOffset="76103">11729 8134 24575,'-5'17'0,"-1"-1"0,4-3 0,-5 11 0,6-11 0,-4 12 0,3-7 0,1-4 0,-4 6 0,5-20 0,0-17 0,3 0 0,3-19 0,0 18 0,7-12 0,-6 8 0,9-7 0,-3 4 0,5-1 0,12-14 0,-12 20 0,7-10 0,-15 27 0,0-4 0,-2 10 0,0-1 0,-1 3 0,0 2 0,14 9 0,-1 5 0,6 0 0,-4 0 0,-9-8 0,-1-1 0,-3-3 0,-4-5 0,-3-1 0,0-1 0</inkml:trace>
  <inkml:trace contextRef="#ctx0" brushRef="#br0" timeOffset="77420">11285 6868 24575,'5'-7'0,"2"0"0,1-4 0,4-1 0,2 1 0,-1-2 0,0 2 0,2 1 0,0 0 0,-1 3 0,-2 2 0,-8 2 0,1 3 0,4 0 0,-2 3 0,5-1 0,8 11 0,-7-2 0,7 5 0,-7 0 0,-4-2 0,5 6 0,1 21 0,-2-9 0,-5-6 0,-1 1 0,-1 13 0,-3-10 0,-3 19 0,-11-4 0,-4 6 0,1-20 0,-2-3 0,-5 0 0,-16 9 0,19-25 0,-10 6 0,16-13 0,3-5 0,1-3 0,3-4 0,-9-5 0,5-2 0,-3-1 0,7 5 0,0 5 0,5 1 0,-2 2 0,2-3 0,4-2 0,6 0 0,1-1 0,3 3 0,-1 1 0,5 3 0,-3-1 0,11 2 0,-14 0 0,7 2 0,4 3 0,-12-2 0,9-1 0,-11-7 0,-5 2 0,2-1 0</inkml:trace>
  <inkml:trace contextRef="#ctx0" brushRef="#br0" timeOffset="78119">11732 7024 24575,'-12'11'0,"4"8"0,1-2 0,4 10 0,5-15 0,1 5 0,8 0 0,-4-5 0,4 2 0,-6-7 0,4-2 0,-4-3 0,5-2 0,-4-5 0,0 0 0,1-2 0,-2-3 0,-1 0 0,-1-13 0,0 9 0,-6-8 0,1 14 0,-6-4 0,1 4 0,0 1 0,-6-3 0,3 5 0,1 2 0,5 3 0,13 11 0,0-4 0,11 8 0,-13-12 0,4 2 0</inkml:trace>
  <inkml:trace contextRef="#ctx0" brushRef="#br0" timeOffset="78724">11825 6996 24575,'-5'-3'0,"-1"1"0,2 4 0,-4 3 0,7 3 0,-6 7 0,6-4 0,-1 11 0,4-10 0,6 13 0,4-10 0,1 2 0,3-4 0,-7-10 0,0 4 0,-2-8 0,-2-2 0,5-10 0,-7-1 0,3 0 0,-6-1 0,0 4 0,0-5 0,0 3 0,-5-1 0,2 5 0,-4 0 0,1 3 0,0 2 0,2-2 0,0 6 0,-1-2 0,0 2 0,-2 0 0,2 0 0,3 0 0,0 0 0</inkml:trace>
  <inkml:trace contextRef="#ctx0" brushRef="#br0" timeOffset="79766">12149 6894 24575,'0'-10'0,"-3"-7"0,1 10 0,-3-9 0,0 11 0,-7-7 0,3 6 0,-3-3 0,-7 3 0,-8 1 0,0 2 0,-4 1 0,15 2 0,-11 5 0,8 1 0,-17 14 0,23-8 0,-7 11 0,16-14 0,0 7 0,4-10 0,12 14 0,1-9 0,9 5 0,16-7 0,0-6 0,1 0 0,-7-2 0,0-1 0,14-2 0,-5-2 0,-15-3 0,-8-3 0,-18 5 0,0 1 0,0 3 0,0 16 0,-3 5 0,3 10 0,-6 5 0,6-16 0,-6 11 0,6-13 0,-3 17 0,-1-5 0,-13 21 0,1-22 0,-6 4 0,9-21 0,-2-1 0,6-7 0,-2 2 0,4-9 0,-1-16 0,8-13 0,8 7 0,4 0 0,17-17 0,-7 21 0,3 2 0,-2 5 0,0 1 0,12-10 0,0 4 0,-21 10 0,-4 5 0</inkml:trace>
  <inkml:trace contextRef="#ctx0" brushRef="#br0" timeOffset="80424">12380 6639 24575,'0'19'0,"0"8"0,3 26 0,0-3 0,2-19 0,-1-1 0,3 21 0,0-17 0,-2 4 0,-5-11 0,3-9 0,-3 0 0,0-11 0,0-8 0,0-3 0,16-30 0,-4 15 0,13-16 0,-5 21 0,-7 6 0,13 0 0,-14 3 0,17-1 0,-17 3 0,7 0 0,-6 3 0,-5 0 0,9 2 0,-10 1 0,5 1 0,-10 1 0,3 2 0,-5 14 0,2-5 0,-14 29 0,7-27 0,-13 13 0,7-18 0,-7-4 0,0 2 0,3-8 0,0-1 0,-10-2 0,6 0 0,-11 0 0,17 0 0,2 0 0,6 0 0,3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E457-3090-42AB-B760-EB48078B58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2B2253-5C9E-48D8-818E-AB8C601585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496C4C-D52C-43B8-8F62-27DAADC8E68D}"/>
              </a:ext>
            </a:extLst>
          </p:cNvPr>
          <p:cNvSpPr>
            <a:spLocks noGrp="1"/>
          </p:cNvSpPr>
          <p:nvPr>
            <p:ph type="dt" sz="half" idx="10"/>
          </p:nvPr>
        </p:nvSpPr>
        <p:spPr/>
        <p:txBody>
          <a:bodyPr/>
          <a:lstStyle/>
          <a:p>
            <a:fld id="{CBFA66E5-4CAE-4BC6-A3D4-E1C5298BAF53}" type="datetimeFigureOut">
              <a:rPr lang="en-IN" smtClean="0"/>
              <a:t>05-01-2022</a:t>
            </a:fld>
            <a:endParaRPr lang="en-IN"/>
          </a:p>
        </p:txBody>
      </p:sp>
      <p:sp>
        <p:nvSpPr>
          <p:cNvPr id="5" name="Footer Placeholder 4">
            <a:extLst>
              <a:ext uri="{FF2B5EF4-FFF2-40B4-BE49-F238E27FC236}">
                <a16:creationId xmlns:a16="http://schemas.microsoft.com/office/drawing/2014/main" id="{9A0DB55B-AD2E-4F4C-992E-48500E095A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754CD2-AEC2-429F-A63F-65F240688776}"/>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3691596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00A6-70B1-4050-94A0-40A114A793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A176A6-DAAC-4008-AC55-108C00B279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CEF156-CE3E-4597-A83C-340D2CA1FD37}"/>
              </a:ext>
            </a:extLst>
          </p:cNvPr>
          <p:cNvSpPr>
            <a:spLocks noGrp="1"/>
          </p:cNvSpPr>
          <p:nvPr>
            <p:ph type="dt" sz="half" idx="10"/>
          </p:nvPr>
        </p:nvSpPr>
        <p:spPr/>
        <p:txBody>
          <a:bodyPr/>
          <a:lstStyle/>
          <a:p>
            <a:fld id="{CBFA66E5-4CAE-4BC6-A3D4-E1C5298BAF53}" type="datetimeFigureOut">
              <a:rPr lang="en-IN" smtClean="0"/>
              <a:t>05-01-2022</a:t>
            </a:fld>
            <a:endParaRPr lang="en-IN"/>
          </a:p>
        </p:txBody>
      </p:sp>
      <p:sp>
        <p:nvSpPr>
          <p:cNvPr id="5" name="Footer Placeholder 4">
            <a:extLst>
              <a:ext uri="{FF2B5EF4-FFF2-40B4-BE49-F238E27FC236}">
                <a16:creationId xmlns:a16="http://schemas.microsoft.com/office/drawing/2014/main" id="{FD557A14-A141-41FA-BFAC-DDBAA49DBE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8D7D1A-3729-49F6-AB4F-B9EE26C99505}"/>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1583464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D3497-BC0B-4022-9279-966F0E976C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E546B8-D34F-4CAC-94C0-605143258D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4FC4A6-80FC-47E7-BFD3-437AB9BED2F5}"/>
              </a:ext>
            </a:extLst>
          </p:cNvPr>
          <p:cNvSpPr>
            <a:spLocks noGrp="1"/>
          </p:cNvSpPr>
          <p:nvPr>
            <p:ph type="dt" sz="half" idx="10"/>
          </p:nvPr>
        </p:nvSpPr>
        <p:spPr/>
        <p:txBody>
          <a:bodyPr/>
          <a:lstStyle/>
          <a:p>
            <a:fld id="{CBFA66E5-4CAE-4BC6-A3D4-E1C5298BAF53}" type="datetimeFigureOut">
              <a:rPr lang="en-IN" smtClean="0"/>
              <a:t>05-01-2022</a:t>
            </a:fld>
            <a:endParaRPr lang="en-IN"/>
          </a:p>
        </p:txBody>
      </p:sp>
      <p:sp>
        <p:nvSpPr>
          <p:cNvPr id="5" name="Footer Placeholder 4">
            <a:extLst>
              <a:ext uri="{FF2B5EF4-FFF2-40B4-BE49-F238E27FC236}">
                <a16:creationId xmlns:a16="http://schemas.microsoft.com/office/drawing/2014/main" id="{CE2B9179-4F60-4D37-B2BC-E539229344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2EA5CB-F895-4A6C-A291-CA3BF1353838}"/>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4134738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B6D9D-915D-4678-B3D8-0CD594189C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CBB8F6-CB29-4643-B7E3-B0BAAD7E0D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E7D9CE-2451-4232-9BAC-15091E573B57}"/>
              </a:ext>
            </a:extLst>
          </p:cNvPr>
          <p:cNvSpPr>
            <a:spLocks noGrp="1"/>
          </p:cNvSpPr>
          <p:nvPr>
            <p:ph type="dt" sz="half" idx="10"/>
          </p:nvPr>
        </p:nvSpPr>
        <p:spPr/>
        <p:txBody>
          <a:bodyPr/>
          <a:lstStyle/>
          <a:p>
            <a:fld id="{CBFA66E5-4CAE-4BC6-A3D4-E1C5298BAF53}" type="datetimeFigureOut">
              <a:rPr lang="en-IN" smtClean="0"/>
              <a:t>05-01-2022</a:t>
            </a:fld>
            <a:endParaRPr lang="en-IN"/>
          </a:p>
        </p:txBody>
      </p:sp>
      <p:sp>
        <p:nvSpPr>
          <p:cNvPr id="5" name="Footer Placeholder 4">
            <a:extLst>
              <a:ext uri="{FF2B5EF4-FFF2-40B4-BE49-F238E27FC236}">
                <a16:creationId xmlns:a16="http://schemas.microsoft.com/office/drawing/2014/main" id="{B3542611-07D5-40C5-A383-03C320F0C7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F8B1E5-064F-418E-90E4-47E45B4D31AA}"/>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704924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1FD3-DE77-44AF-96C7-937117F146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348599-4794-415D-AEA5-450DF96781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69C867-2DF7-4494-9A92-929125E2CB2D}"/>
              </a:ext>
            </a:extLst>
          </p:cNvPr>
          <p:cNvSpPr>
            <a:spLocks noGrp="1"/>
          </p:cNvSpPr>
          <p:nvPr>
            <p:ph type="dt" sz="half" idx="10"/>
          </p:nvPr>
        </p:nvSpPr>
        <p:spPr/>
        <p:txBody>
          <a:bodyPr/>
          <a:lstStyle/>
          <a:p>
            <a:fld id="{CBFA66E5-4CAE-4BC6-A3D4-E1C5298BAF53}" type="datetimeFigureOut">
              <a:rPr lang="en-IN" smtClean="0"/>
              <a:t>05-01-2022</a:t>
            </a:fld>
            <a:endParaRPr lang="en-IN"/>
          </a:p>
        </p:txBody>
      </p:sp>
      <p:sp>
        <p:nvSpPr>
          <p:cNvPr id="5" name="Footer Placeholder 4">
            <a:extLst>
              <a:ext uri="{FF2B5EF4-FFF2-40B4-BE49-F238E27FC236}">
                <a16:creationId xmlns:a16="http://schemas.microsoft.com/office/drawing/2014/main" id="{55F75473-C101-48B1-8A07-24968B05A9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FC9167-D3CB-43A0-A1D6-1FEDC39B9AB5}"/>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255726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BF81-7331-4EB7-9E10-005614415E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08C1B8-A5B7-4C2D-8A0C-9B2D11A4CF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CA65B8-A6EB-4AE3-AD8B-43D4B20D48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6F433B-8596-4309-ACFA-AD847D5A7311}"/>
              </a:ext>
            </a:extLst>
          </p:cNvPr>
          <p:cNvSpPr>
            <a:spLocks noGrp="1"/>
          </p:cNvSpPr>
          <p:nvPr>
            <p:ph type="dt" sz="half" idx="10"/>
          </p:nvPr>
        </p:nvSpPr>
        <p:spPr/>
        <p:txBody>
          <a:bodyPr/>
          <a:lstStyle/>
          <a:p>
            <a:fld id="{CBFA66E5-4CAE-4BC6-A3D4-E1C5298BAF53}" type="datetimeFigureOut">
              <a:rPr lang="en-IN" smtClean="0"/>
              <a:t>05-01-2022</a:t>
            </a:fld>
            <a:endParaRPr lang="en-IN"/>
          </a:p>
        </p:txBody>
      </p:sp>
      <p:sp>
        <p:nvSpPr>
          <p:cNvPr id="6" name="Footer Placeholder 5">
            <a:extLst>
              <a:ext uri="{FF2B5EF4-FFF2-40B4-BE49-F238E27FC236}">
                <a16:creationId xmlns:a16="http://schemas.microsoft.com/office/drawing/2014/main" id="{DFCCB387-772D-409C-8382-BB8004C075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D919DC-6235-48A7-843A-F66F9A3921FC}"/>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830582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7362-E97C-4A36-8D7C-0219519E6EF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1276B1-B7FF-46FD-BDBE-6820978757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199B4F-9739-44D0-8ACC-DBE9B13616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892375-DD95-48E9-B5D3-767041A47D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8D9D61-65E3-4C1C-9485-47C567A2DA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0788A8-AF41-467D-81AE-750B414A2714}"/>
              </a:ext>
            </a:extLst>
          </p:cNvPr>
          <p:cNvSpPr>
            <a:spLocks noGrp="1"/>
          </p:cNvSpPr>
          <p:nvPr>
            <p:ph type="dt" sz="half" idx="10"/>
          </p:nvPr>
        </p:nvSpPr>
        <p:spPr/>
        <p:txBody>
          <a:bodyPr/>
          <a:lstStyle/>
          <a:p>
            <a:fld id="{CBFA66E5-4CAE-4BC6-A3D4-E1C5298BAF53}" type="datetimeFigureOut">
              <a:rPr lang="en-IN" smtClean="0"/>
              <a:t>05-01-2022</a:t>
            </a:fld>
            <a:endParaRPr lang="en-IN"/>
          </a:p>
        </p:txBody>
      </p:sp>
      <p:sp>
        <p:nvSpPr>
          <p:cNvPr id="8" name="Footer Placeholder 7">
            <a:extLst>
              <a:ext uri="{FF2B5EF4-FFF2-40B4-BE49-F238E27FC236}">
                <a16:creationId xmlns:a16="http://schemas.microsoft.com/office/drawing/2014/main" id="{C28E1D3F-9D0A-407B-A57B-C08706C105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F4CAAE-4CBD-4E4B-BD79-0EB95510AAB3}"/>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3951935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A176A-F2BE-43B4-A0C5-968C9D4418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795E4F-BFE4-46CE-8D31-A2E13206FEF8}"/>
              </a:ext>
            </a:extLst>
          </p:cNvPr>
          <p:cNvSpPr>
            <a:spLocks noGrp="1"/>
          </p:cNvSpPr>
          <p:nvPr>
            <p:ph type="dt" sz="half" idx="10"/>
          </p:nvPr>
        </p:nvSpPr>
        <p:spPr/>
        <p:txBody>
          <a:bodyPr/>
          <a:lstStyle/>
          <a:p>
            <a:fld id="{CBFA66E5-4CAE-4BC6-A3D4-E1C5298BAF53}" type="datetimeFigureOut">
              <a:rPr lang="en-IN" smtClean="0"/>
              <a:t>05-01-2022</a:t>
            </a:fld>
            <a:endParaRPr lang="en-IN"/>
          </a:p>
        </p:txBody>
      </p:sp>
      <p:sp>
        <p:nvSpPr>
          <p:cNvPr id="4" name="Footer Placeholder 3">
            <a:extLst>
              <a:ext uri="{FF2B5EF4-FFF2-40B4-BE49-F238E27FC236}">
                <a16:creationId xmlns:a16="http://schemas.microsoft.com/office/drawing/2014/main" id="{6D966DA7-A95B-4D09-8D90-05F585B6BC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8580DE-6450-4EC6-8074-FCE39C38E73B}"/>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1797934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EEA07-C915-4E3E-B3AD-632D47FACA8A}"/>
              </a:ext>
            </a:extLst>
          </p:cNvPr>
          <p:cNvSpPr>
            <a:spLocks noGrp="1"/>
          </p:cNvSpPr>
          <p:nvPr>
            <p:ph type="dt" sz="half" idx="10"/>
          </p:nvPr>
        </p:nvSpPr>
        <p:spPr/>
        <p:txBody>
          <a:bodyPr/>
          <a:lstStyle/>
          <a:p>
            <a:fld id="{CBFA66E5-4CAE-4BC6-A3D4-E1C5298BAF53}" type="datetimeFigureOut">
              <a:rPr lang="en-IN" smtClean="0"/>
              <a:t>05-01-2022</a:t>
            </a:fld>
            <a:endParaRPr lang="en-IN"/>
          </a:p>
        </p:txBody>
      </p:sp>
      <p:sp>
        <p:nvSpPr>
          <p:cNvPr id="3" name="Footer Placeholder 2">
            <a:extLst>
              <a:ext uri="{FF2B5EF4-FFF2-40B4-BE49-F238E27FC236}">
                <a16:creationId xmlns:a16="http://schemas.microsoft.com/office/drawing/2014/main" id="{BFBEE121-2451-42B0-97C5-7942D3E748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113442-7099-44D5-B0B5-E8F510F9AF81}"/>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109984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073A-255A-4BDF-AEC2-57A4ED3A8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E3CC6B-683C-46EA-9FEB-97AEC51C7E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8944D0-F08D-449A-82D0-3EE80483E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FED24-291C-4509-9490-D4D98C171F74}"/>
              </a:ext>
            </a:extLst>
          </p:cNvPr>
          <p:cNvSpPr>
            <a:spLocks noGrp="1"/>
          </p:cNvSpPr>
          <p:nvPr>
            <p:ph type="dt" sz="half" idx="10"/>
          </p:nvPr>
        </p:nvSpPr>
        <p:spPr/>
        <p:txBody>
          <a:bodyPr/>
          <a:lstStyle/>
          <a:p>
            <a:fld id="{CBFA66E5-4CAE-4BC6-A3D4-E1C5298BAF53}" type="datetimeFigureOut">
              <a:rPr lang="en-IN" smtClean="0"/>
              <a:t>05-01-2022</a:t>
            </a:fld>
            <a:endParaRPr lang="en-IN"/>
          </a:p>
        </p:txBody>
      </p:sp>
      <p:sp>
        <p:nvSpPr>
          <p:cNvPr id="6" name="Footer Placeholder 5">
            <a:extLst>
              <a:ext uri="{FF2B5EF4-FFF2-40B4-BE49-F238E27FC236}">
                <a16:creationId xmlns:a16="http://schemas.microsoft.com/office/drawing/2014/main" id="{385EB432-FD46-4568-8CBC-E41483BDAA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6CFB78-1B9C-431B-85CE-AE787C3947E5}"/>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2280351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4889-EE1D-4BD7-B2C5-F77B559EB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873C56-64D9-4849-A34E-73F8E23FB0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BF9315-2746-42F1-913F-F37B2AD81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82A367-5623-4050-B21B-0EA69A34A918}"/>
              </a:ext>
            </a:extLst>
          </p:cNvPr>
          <p:cNvSpPr>
            <a:spLocks noGrp="1"/>
          </p:cNvSpPr>
          <p:nvPr>
            <p:ph type="dt" sz="half" idx="10"/>
          </p:nvPr>
        </p:nvSpPr>
        <p:spPr/>
        <p:txBody>
          <a:bodyPr/>
          <a:lstStyle/>
          <a:p>
            <a:fld id="{CBFA66E5-4CAE-4BC6-A3D4-E1C5298BAF53}" type="datetimeFigureOut">
              <a:rPr lang="en-IN" smtClean="0"/>
              <a:t>05-01-2022</a:t>
            </a:fld>
            <a:endParaRPr lang="en-IN"/>
          </a:p>
        </p:txBody>
      </p:sp>
      <p:sp>
        <p:nvSpPr>
          <p:cNvPr id="6" name="Footer Placeholder 5">
            <a:extLst>
              <a:ext uri="{FF2B5EF4-FFF2-40B4-BE49-F238E27FC236}">
                <a16:creationId xmlns:a16="http://schemas.microsoft.com/office/drawing/2014/main" id="{EC0D0296-0803-49D1-A89A-C90A1AEE72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43FA49-1229-46F0-AEB9-CD8BC76BD135}"/>
              </a:ext>
            </a:extLst>
          </p:cNvPr>
          <p:cNvSpPr>
            <a:spLocks noGrp="1"/>
          </p:cNvSpPr>
          <p:nvPr>
            <p:ph type="sldNum" sz="quarter" idx="12"/>
          </p:nvPr>
        </p:nvSpPr>
        <p:spPr/>
        <p:txBody>
          <a:bodyPr/>
          <a:lstStyle/>
          <a:p>
            <a:fld id="{68A379C2-853C-48EA-ABF2-3DEBA45545AD}" type="slidenum">
              <a:rPr lang="en-IN" smtClean="0"/>
              <a:t>‹#›</a:t>
            </a:fld>
            <a:endParaRPr lang="en-IN"/>
          </a:p>
        </p:txBody>
      </p:sp>
    </p:spTree>
    <p:extLst>
      <p:ext uri="{BB962C8B-B14F-4D97-AF65-F5344CB8AC3E}">
        <p14:creationId xmlns:p14="http://schemas.microsoft.com/office/powerpoint/2010/main" val="170000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87981-C304-4278-8FE5-383D1D03C3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C61BAB-515B-4B35-96CB-3391A88D47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C3ED34-A076-440E-A735-1DB598574C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FA66E5-4CAE-4BC6-A3D4-E1C5298BAF53}" type="datetimeFigureOut">
              <a:rPr lang="en-IN" smtClean="0"/>
              <a:t>05-01-2022</a:t>
            </a:fld>
            <a:endParaRPr lang="en-IN"/>
          </a:p>
        </p:txBody>
      </p:sp>
      <p:sp>
        <p:nvSpPr>
          <p:cNvPr id="5" name="Footer Placeholder 4">
            <a:extLst>
              <a:ext uri="{FF2B5EF4-FFF2-40B4-BE49-F238E27FC236}">
                <a16:creationId xmlns:a16="http://schemas.microsoft.com/office/drawing/2014/main" id="{E450C719-3299-4D64-8331-9685EF03F8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A4E862-8771-4175-9297-9195ADB0B8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379C2-853C-48EA-ABF2-3DEBA45545AD}" type="slidenum">
              <a:rPr lang="en-IN" smtClean="0"/>
              <a:t>‹#›</a:t>
            </a:fld>
            <a:endParaRPr lang="en-IN"/>
          </a:p>
        </p:txBody>
      </p:sp>
    </p:spTree>
    <p:extLst>
      <p:ext uri="{BB962C8B-B14F-4D97-AF65-F5344CB8AC3E}">
        <p14:creationId xmlns:p14="http://schemas.microsoft.com/office/powerpoint/2010/main" val="342855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 Id="rId9"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customXml" Target="../ink/ink8.xml"/><Relationship Id="rId5" Type="http://schemas.openxmlformats.org/officeDocument/2006/relationships/image" Target="../media/image11.sv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docs.live.net/5296eefeafe5a67f/Cognizant/Bigdata.pptx"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A1FB-090A-42D8-B9D4-D09A26A4655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78E6114-DA07-47CD-A8DA-FA9868549AA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26969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8FA0-E504-4F6A-8E94-5BF17DF143F8}"/>
              </a:ext>
            </a:extLst>
          </p:cNvPr>
          <p:cNvSpPr>
            <a:spLocks noGrp="1"/>
          </p:cNvSpPr>
          <p:nvPr>
            <p:ph type="title"/>
          </p:nvPr>
        </p:nvSpPr>
        <p:spPr/>
        <p:txBody>
          <a:bodyPr/>
          <a:lstStyle/>
          <a:p>
            <a:r>
              <a:rPr lang="en-US" dirty="0"/>
              <a:t>Value</a:t>
            </a:r>
            <a:endParaRPr lang="en-IN" dirty="0"/>
          </a:p>
        </p:txBody>
      </p:sp>
      <p:sp>
        <p:nvSpPr>
          <p:cNvPr id="3" name="Content Placeholder 2">
            <a:extLst>
              <a:ext uri="{FF2B5EF4-FFF2-40B4-BE49-F238E27FC236}">
                <a16:creationId xmlns:a16="http://schemas.microsoft.com/office/drawing/2014/main" id="{186D033B-ACA8-4C90-9B88-9B9A02876520}"/>
              </a:ext>
            </a:extLst>
          </p:cNvPr>
          <p:cNvSpPr>
            <a:spLocks noGrp="1"/>
          </p:cNvSpPr>
          <p:nvPr>
            <p:ph idx="1"/>
          </p:nvPr>
        </p:nvSpPr>
        <p:spPr/>
        <p:txBody>
          <a:bodyPr/>
          <a:lstStyle/>
          <a:p>
            <a:r>
              <a:rPr lang="en-US" dirty="0"/>
              <a:t>If you the 4vs -&gt; we will gain the actionable insights</a:t>
            </a:r>
          </a:p>
          <a:p>
            <a:r>
              <a:rPr lang="en-US" dirty="0"/>
              <a:t>Data insights refers to </a:t>
            </a:r>
            <a:r>
              <a:rPr lang="en-US" b="1" dirty="0"/>
              <a:t>the deep understanding an individual or organization gains from analyzing information on a particular issue.</a:t>
            </a:r>
            <a:endParaRPr lang="en-IN" dirty="0"/>
          </a:p>
        </p:txBody>
      </p:sp>
    </p:spTree>
    <p:extLst>
      <p:ext uri="{BB962C8B-B14F-4D97-AF65-F5344CB8AC3E}">
        <p14:creationId xmlns:p14="http://schemas.microsoft.com/office/powerpoint/2010/main" val="1420966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E688-D132-4D03-A207-4504BB7284BF}"/>
              </a:ext>
            </a:extLst>
          </p:cNvPr>
          <p:cNvSpPr>
            <a:spLocks noGrp="1"/>
          </p:cNvSpPr>
          <p:nvPr>
            <p:ph type="title"/>
          </p:nvPr>
        </p:nvSpPr>
        <p:spPr/>
        <p:txBody>
          <a:bodyPr/>
          <a:lstStyle/>
          <a:p>
            <a:r>
              <a:rPr lang="en-US" dirty="0"/>
              <a:t>Terminologies</a:t>
            </a:r>
          </a:p>
        </p:txBody>
      </p:sp>
      <p:sp>
        <p:nvSpPr>
          <p:cNvPr id="3" name="Content Placeholder 2">
            <a:extLst>
              <a:ext uri="{FF2B5EF4-FFF2-40B4-BE49-F238E27FC236}">
                <a16:creationId xmlns:a16="http://schemas.microsoft.com/office/drawing/2014/main" id="{B32DDB15-C790-4E75-835E-89AA7972466D}"/>
              </a:ext>
            </a:extLst>
          </p:cNvPr>
          <p:cNvSpPr>
            <a:spLocks noGrp="1"/>
          </p:cNvSpPr>
          <p:nvPr>
            <p:ph idx="1"/>
          </p:nvPr>
        </p:nvSpPr>
        <p:spPr/>
        <p:txBody>
          <a:bodyPr/>
          <a:lstStyle/>
          <a:p>
            <a:r>
              <a:rPr lang="en-US" dirty="0"/>
              <a:t>Database -&gt; schema based structural data that deal with 2 dimensional(OLTP)</a:t>
            </a:r>
          </a:p>
          <a:p>
            <a:r>
              <a:rPr lang="en-US" dirty="0"/>
              <a:t>Data Warehousing -&gt; Schema based structural data that deal with multi dimensional data(OLAP)</a:t>
            </a:r>
          </a:p>
          <a:p>
            <a:r>
              <a:rPr lang="en-US" dirty="0"/>
              <a:t>Data Mart -&gt; subset of data warehousing </a:t>
            </a:r>
          </a:p>
          <a:p>
            <a:r>
              <a:rPr lang="en-US" dirty="0"/>
              <a:t>Data Lake </a:t>
            </a:r>
          </a:p>
          <a:p>
            <a:endParaRPr lang="en-US" dirty="0"/>
          </a:p>
          <a:p>
            <a:endParaRPr lang="en-IN" dirty="0"/>
          </a:p>
        </p:txBody>
      </p:sp>
    </p:spTree>
    <p:extLst>
      <p:ext uri="{BB962C8B-B14F-4D97-AF65-F5344CB8AC3E}">
        <p14:creationId xmlns:p14="http://schemas.microsoft.com/office/powerpoint/2010/main" val="3352075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5503-B6F0-4B0E-B9F2-5969AC6C89AD}"/>
              </a:ext>
            </a:extLst>
          </p:cNvPr>
          <p:cNvSpPr>
            <a:spLocks noGrp="1"/>
          </p:cNvSpPr>
          <p:nvPr>
            <p:ph type="title"/>
          </p:nvPr>
        </p:nvSpPr>
        <p:spPr/>
        <p:txBody>
          <a:bodyPr/>
          <a:lstStyle/>
          <a:p>
            <a:r>
              <a:rPr lang="en-US" dirty="0"/>
              <a:t>Data Lake</a:t>
            </a:r>
            <a:endParaRPr lang="en-IN" dirty="0"/>
          </a:p>
        </p:txBody>
      </p:sp>
      <p:sp>
        <p:nvSpPr>
          <p:cNvPr id="3" name="Content Placeholder 2">
            <a:extLst>
              <a:ext uri="{FF2B5EF4-FFF2-40B4-BE49-F238E27FC236}">
                <a16:creationId xmlns:a16="http://schemas.microsoft.com/office/drawing/2014/main" id="{E02E7DBB-9BE8-4464-B0B0-7415D42B32D4}"/>
              </a:ext>
            </a:extLst>
          </p:cNvPr>
          <p:cNvSpPr>
            <a:spLocks noGrp="1"/>
          </p:cNvSpPr>
          <p:nvPr>
            <p:ph idx="1"/>
          </p:nvPr>
        </p:nvSpPr>
        <p:spPr/>
        <p:txBody>
          <a:bodyPr/>
          <a:lstStyle/>
          <a:p>
            <a:r>
              <a:rPr lang="en-US" dirty="0"/>
              <a:t>Central repository for all the types of data</a:t>
            </a:r>
          </a:p>
          <a:p>
            <a:r>
              <a:rPr lang="en-US" dirty="0"/>
              <a:t>Structured, Unstructured and semi-structured</a:t>
            </a:r>
          </a:p>
          <a:p>
            <a:r>
              <a:rPr lang="en-US" dirty="0"/>
              <a:t>Can accept the data from disparate data  sources</a:t>
            </a:r>
          </a:p>
          <a:p>
            <a:pPr lvl="1"/>
            <a:r>
              <a:rPr lang="en-US" dirty="0"/>
              <a:t>Inhouse</a:t>
            </a:r>
          </a:p>
          <a:p>
            <a:pPr lvl="1"/>
            <a:r>
              <a:rPr lang="en-US" dirty="0"/>
              <a:t>External</a:t>
            </a:r>
            <a:endParaRPr lang="en-IN" dirty="0"/>
          </a:p>
          <a:p>
            <a:r>
              <a:rPr lang="en-IN" dirty="0"/>
              <a:t>Keep the data in raw format</a:t>
            </a:r>
          </a:p>
          <a:p>
            <a:r>
              <a:rPr lang="en-IN" dirty="0"/>
              <a:t>Process this data using various tech tools like spark directly </a:t>
            </a:r>
            <a:endParaRPr lang="en-US" dirty="0"/>
          </a:p>
        </p:txBody>
      </p:sp>
    </p:spTree>
    <p:extLst>
      <p:ext uri="{BB962C8B-B14F-4D97-AF65-F5344CB8AC3E}">
        <p14:creationId xmlns:p14="http://schemas.microsoft.com/office/powerpoint/2010/main" val="695047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DDAA-5AD6-4C07-88AC-358389E716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5B8E22-A2D3-434E-BA5E-5ABEE83DBDD3}"/>
              </a:ext>
            </a:extLst>
          </p:cNvPr>
          <p:cNvSpPr>
            <a:spLocks noGrp="1"/>
          </p:cNvSpPr>
          <p:nvPr>
            <p:ph idx="1"/>
          </p:nvPr>
        </p:nvSpPr>
        <p:spPr/>
        <p:txBody>
          <a:bodyPr/>
          <a:lstStyle/>
          <a:p>
            <a:r>
              <a:rPr lang="en-US" dirty="0"/>
              <a:t>Hadoop 1 -&gt; HDFS(distributed storage module) + MapReduce(distributed computing module) -&gt; JAVA</a:t>
            </a:r>
          </a:p>
          <a:p>
            <a:r>
              <a:rPr lang="en-US" dirty="0"/>
              <a:t>Hadoop 2 -&gt; HDFS(distributed storage module) + MapReduce(distributed computing module)</a:t>
            </a:r>
            <a:r>
              <a:rPr lang="en-IN" dirty="0"/>
              <a:t> + YARN</a:t>
            </a:r>
          </a:p>
          <a:p>
            <a:endParaRPr lang="en-US" dirty="0"/>
          </a:p>
        </p:txBody>
      </p:sp>
    </p:spTree>
    <p:extLst>
      <p:ext uri="{BB962C8B-B14F-4D97-AF65-F5344CB8AC3E}">
        <p14:creationId xmlns:p14="http://schemas.microsoft.com/office/powerpoint/2010/main" val="2167581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BED0-4F9A-4EDE-8543-44B82B843FE8}"/>
              </a:ext>
            </a:extLst>
          </p:cNvPr>
          <p:cNvSpPr>
            <a:spLocks noGrp="1"/>
          </p:cNvSpPr>
          <p:nvPr>
            <p:ph type="title"/>
          </p:nvPr>
        </p:nvSpPr>
        <p:spPr/>
        <p:txBody>
          <a:bodyPr/>
          <a:lstStyle/>
          <a:p>
            <a:r>
              <a:rPr lang="en-US" dirty="0"/>
              <a:t>Daemons -&gt; process (Hadoop v1)</a:t>
            </a:r>
            <a:endParaRPr lang="en-IN" dirty="0"/>
          </a:p>
        </p:txBody>
      </p:sp>
      <p:sp>
        <p:nvSpPr>
          <p:cNvPr id="3" name="Content Placeholder 2">
            <a:extLst>
              <a:ext uri="{FF2B5EF4-FFF2-40B4-BE49-F238E27FC236}">
                <a16:creationId xmlns:a16="http://schemas.microsoft.com/office/drawing/2014/main" id="{0C0DFDD4-C3C7-4A48-89DC-D2C1531DBDCD}"/>
              </a:ext>
            </a:extLst>
          </p:cNvPr>
          <p:cNvSpPr>
            <a:spLocks noGrp="1"/>
          </p:cNvSpPr>
          <p:nvPr>
            <p:ph idx="1"/>
          </p:nvPr>
        </p:nvSpPr>
        <p:spPr/>
        <p:txBody>
          <a:bodyPr/>
          <a:lstStyle/>
          <a:p>
            <a:r>
              <a:rPr lang="en-US" dirty="0"/>
              <a:t>HDFS(distributed storage = master + slave)</a:t>
            </a:r>
          </a:p>
          <a:p>
            <a:pPr lvl="1"/>
            <a:r>
              <a:rPr lang="en-US" dirty="0"/>
              <a:t>Master -&gt; name node</a:t>
            </a:r>
          </a:p>
          <a:p>
            <a:pPr lvl="1"/>
            <a:r>
              <a:rPr lang="en-US" dirty="0"/>
              <a:t>Slave -&gt; data node</a:t>
            </a:r>
          </a:p>
          <a:p>
            <a:r>
              <a:rPr lang="en-US" dirty="0"/>
              <a:t>MAPREDUCE(distributed processing = master + slave)</a:t>
            </a:r>
          </a:p>
          <a:p>
            <a:pPr lvl="1"/>
            <a:r>
              <a:rPr lang="en-US" dirty="0"/>
              <a:t>Master -&gt; Job Tracker</a:t>
            </a:r>
          </a:p>
          <a:p>
            <a:pPr lvl="1"/>
            <a:r>
              <a:rPr lang="en-US" dirty="0"/>
              <a:t>Slave -&gt; Task Tracker</a:t>
            </a:r>
          </a:p>
          <a:p>
            <a:endParaRPr lang="en-IN" dirty="0"/>
          </a:p>
        </p:txBody>
      </p:sp>
    </p:spTree>
    <p:extLst>
      <p:ext uri="{BB962C8B-B14F-4D97-AF65-F5344CB8AC3E}">
        <p14:creationId xmlns:p14="http://schemas.microsoft.com/office/powerpoint/2010/main" val="162006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BED0-4F9A-4EDE-8543-44B82B843FE8}"/>
              </a:ext>
            </a:extLst>
          </p:cNvPr>
          <p:cNvSpPr>
            <a:spLocks noGrp="1"/>
          </p:cNvSpPr>
          <p:nvPr>
            <p:ph type="title"/>
          </p:nvPr>
        </p:nvSpPr>
        <p:spPr/>
        <p:txBody>
          <a:bodyPr/>
          <a:lstStyle/>
          <a:p>
            <a:r>
              <a:rPr lang="en-US" dirty="0"/>
              <a:t>Daemons -&gt; process (Hadoop v2)</a:t>
            </a:r>
            <a:endParaRPr lang="en-IN" dirty="0"/>
          </a:p>
        </p:txBody>
      </p:sp>
      <p:sp>
        <p:nvSpPr>
          <p:cNvPr id="3" name="Content Placeholder 2">
            <a:extLst>
              <a:ext uri="{FF2B5EF4-FFF2-40B4-BE49-F238E27FC236}">
                <a16:creationId xmlns:a16="http://schemas.microsoft.com/office/drawing/2014/main" id="{0C0DFDD4-C3C7-4A48-89DC-D2C1531DBDCD}"/>
              </a:ext>
            </a:extLst>
          </p:cNvPr>
          <p:cNvSpPr>
            <a:spLocks noGrp="1"/>
          </p:cNvSpPr>
          <p:nvPr>
            <p:ph idx="1"/>
          </p:nvPr>
        </p:nvSpPr>
        <p:spPr/>
        <p:txBody>
          <a:bodyPr/>
          <a:lstStyle/>
          <a:p>
            <a:r>
              <a:rPr lang="en-US" dirty="0"/>
              <a:t>HDFS(distributed storage = master + slave)</a:t>
            </a:r>
          </a:p>
          <a:p>
            <a:pPr lvl="1"/>
            <a:r>
              <a:rPr lang="en-US" dirty="0"/>
              <a:t>Master -&gt; name node</a:t>
            </a:r>
          </a:p>
          <a:p>
            <a:pPr lvl="1"/>
            <a:r>
              <a:rPr lang="en-US" dirty="0"/>
              <a:t>Slave -&gt; data node</a:t>
            </a:r>
          </a:p>
          <a:p>
            <a:r>
              <a:rPr lang="en-US" dirty="0"/>
              <a:t>MAPREDUCE(distributed processing = master + slave)</a:t>
            </a:r>
          </a:p>
          <a:p>
            <a:pPr lvl="1"/>
            <a:r>
              <a:rPr lang="en-US" dirty="0"/>
              <a:t>Master -&gt; Resource Manager</a:t>
            </a:r>
          </a:p>
          <a:p>
            <a:pPr lvl="1"/>
            <a:r>
              <a:rPr lang="en-US" dirty="0"/>
              <a:t>Slave -&gt; Node Manager</a:t>
            </a:r>
          </a:p>
          <a:p>
            <a:endParaRPr lang="en-IN" dirty="0"/>
          </a:p>
        </p:txBody>
      </p:sp>
    </p:spTree>
    <p:extLst>
      <p:ext uri="{BB962C8B-B14F-4D97-AF65-F5344CB8AC3E}">
        <p14:creationId xmlns:p14="http://schemas.microsoft.com/office/powerpoint/2010/main" val="4072220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2846-91C7-4A30-BF0C-A12FD7BE81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FBF7F7-6D17-4833-906F-E78A244BF0E6}"/>
              </a:ext>
            </a:extLst>
          </p:cNvPr>
          <p:cNvSpPr>
            <a:spLocks noGrp="1"/>
          </p:cNvSpPr>
          <p:nvPr>
            <p:ph idx="1"/>
          </p:nvPr>
        </p:nvSpPr>
        <p:spPr/>
        <p:txBody>
          <a:bodyPr/>
          <a:lstStyle/>
          <a:p>
            <a:pPr>
              <a:buFont typeface="Arial" panose="020B0604020202020204" pitchFamily="34" charset="0"/>
              <a:buChar char="•"/>
            </a:pPr>
            <a:r>
              <a:rPr lang="en-US" dirty="0"/>
              <a:t>In </a:t>
            </a:r>
            <a:r>
              <a:rPr lang="en-US" i="1" dirty="0"/>
              <a:t>Hadoop 1</a:t>
            </a:r>
            <a:r>
              <a:rPr lang="en-US" dirty="0"/>
              <a:t>, there is HDFS which is used for storage and top of it, Map Reduce which works as Resource Management as well as Data Processing. Due to this workload on Map Reduce, it will affect the performance.</a:t>
            </a:r>
          </a:p>
          <a:p>
            <a:pPr>
              <a:buFont typeface="Arial" panose="020B0604020202020204" pitchFamily="34" charset="0"/>
              <a:buChar char="•"/>
            </a:pPr>
            <a:r>
              <a:rPr lang="en-US" dirty="0"/>
              <a:t>In </a:t>
            </a:r>
            <a:r>
              <a:rPr lang="en-US" i="1" dirty="0"/>
              <a:t>Hadoop 2</a:t>
            </a:r>
            <a:r>
              <a:rPr lang="en-US" dirty="0"/>
              <a:t>, there is again HDFS which is again used for storage and on the top of HDFS, there is YARN which works as Resource Management. It basically allocates the resources and keeps all the things going on.</a:t>
            </a:r>
          </a:p>
        </p:txBody>
      </p:sp>
    </p:spTree>
    <p:extLst>
      <p:ext uri="{BB962C8B-B14F-4D97-AF65-F5344CB8AC3E}">
        <p14:creationId xmlns:p14="http://schemas.microsoft.com/office/powerpoint/2010/main" val="3661415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1CE3-F399-4B49-A8F9-8929C4E1E5D3}"/>
              </a:ext>
            </a:extLst>
          </p:cNvPr>
          <p:cNvSpPr>
            <a:spLocks noGrp="1"/>
          </p:cNvSpPr>
          <p:nvPr>
            <p:ph type="title"/>
          </p:nvPr>
        </p:nvSpPr>
        <p:spPr/>
        <p:txBody>
          <a:bodyPr/>
          <a:lstStyle/>
          <a:p>
            <a:r>
              <a:rPr lang="en-US" dirty="0"/>
              <a:t>Hadoop Architecture</a:t>
            </a:r>
            <a:endParaRPr lang="en-IN" dirty="0"/>
          </a:p>
        </p:txBody>
      </p:sp>
      <p:sp>
        <p:nvSpPr>
          <p:cNvPr id="3" name="Content Placeholder 2">
            <a:extLst>
              <a:ext uri="{FF2B5EF4-FFF2-40B4-BE49-F238E27FC236}">
                <a16:creationId xmlns:a16="http://schemas.microsoft.com/office/drawing/2014/main" id="{C782ABD8-65FC-4564-A14B-B523069B2328}"/>
              </a:ext>
            </a:extLst>
          </p:cNvPr>
          <p:cNvSpPr>
            <a:spLocks noGrp="1"/>
          </p:cNvSpPr>
          <p:nvPr>
            <p:ph idx="1"/>
          </p:nvPr>
        </p:nvSpPr>
        <p:spPr>
          <a:xfrm>
            <a:off x="914400" y="1935691"/>
            <a:ext cx="10515600" cy="4351338"/>
          </a:xfrm>
        </p:spPr>
        <p:txBody>
          <a:bodyPr/>
          <a:lstStyle/>
          <a:p>
            <a:endParaRPr lang="en-IN" dirty="0"/>
          </a:p>
        </p:txBody>
      </p:sp>
      <p:sp>
        <p:nvSpPr>
          <p:cNvPr id="4" name="Rectangle 3">
            <a:extLst>
              <a:ext uri="{FF2B5EF4-FFF2-40B4-BE49-F238E27FC236}">
                <a16:creationId xmlns:a16="http://schemas.microsoft.com/office/drawing/2014/main" id="{6E90CF37-970C-470A-B7D5-567CD263B33C}"/>
              </a:ext>
            </a:extLst>
          </p:cNvPr>
          <p:cNvSpPr/>
          <p:nvPr/>
        </p:nvSpPr>
        <p:spPr>
          <a:xfrm>
            <a:off x="2421467" y="5880629"/>
            <a:ext cx="7918434"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Hardware(Cloud Hardware/ </a:t>
            </a:r>
            <a:r>
              <a:rPr lang="en-US" dirty="0" err="1"/>
              <a:t>OnPremisis</a:t>
            </a:r>
            <a:r>
              <a:rPr lang="en-US" dirty="0"/>
              <a:t>)</a:t>
            </a:r>
            <a:endParaRPr lang="en-IN" dirty="0"/>
          </a:p>
        </p:txBody>
      </p:sp>
      <p:sp>
        <p:nvSpPr>
          <p:cNvPr id="5" name="Rectangle 4">
            <a:extLst>
              <a:ext uri="{FF2B5EF4-FFF2-40B4-BE49-F238E27FC236}">
                <a16:creationId xmlns:a16="http://schemas.microsoft.com/office/drawing/2014/main" id="{C9A90693-7593-4CEE-908E-8556A4068D2F}"/>
              </a:ext>
            </a:extLst>
          </p:cNvPr>
          <p:cNvSpPr/>
          <p:nvPr/>
        </p:nvSpPr>
        <p:spPr>
          <a:xfrm>
            <a:off x="2421467" y="5474229"/>
            <a:ext cx="7918434"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System(File System(ext1,ext2,ext3,ext4,xfs))</a:t>
            </a:r>
            <a:endParaRPr lang="en-IN" dirty="0"/>
          </a:p>
        </p:txBody>
      </p:sp>
      <p:sp>
        <p:nvSpPr>
          <p:cNvPr id="6" name="Rectangle 5">
            <a:extLst>
              <a:ext uri="{FF2B5EF4-FFF2-40B4-BE49-F238E27FC236}">
                <a16:creationId xmlns:a16="http://schemas.microsoft.com/office/drawing/2014/main" id="{F82B7EAF-7B9D-43EF-9FA6-4639724C6005}"/>
              </a:ext>
            </a:extLst>
          </p:cNvPr>
          <p:cNvSpPr/>
          <p:nvPr/>
        </p:nvSpPr>
        <p:spPr>
          <a:xfrm>
            <a:off x="2421467" y="5067829"/>
            <a:ext cx="7918434"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JAVA(Java Development Kit)</a:t>
            </a:r>
            <a:endParaRPr lang="en-IN" dirty="0"/>
          </a:p>
        </p:txBody>
      </p:sp>
      <p:sp>
        <p:nvSpPr>
          <p:cNvPr id="7" name="Rectangle 6">
            <a:extLst>
              <a:ext uri="{FF2B5EF4-FFF2-40B4-BE49-F238E27FC236}">
                <a16:creationId xmlns:a16="http://schemas.microsoft.com/office/drawing/2014/main" id="{7B0D5DEE-2E7F-41E6-B271-B6D30534D458}"/>
              </a:ext>
            </a:extLst>
          </p:cNvPr>
          <p:cNvSpPr/>
          <p:nvPr/>
        </p:nvSpPr>
        <p:spPr>
          <a:xfrm>
            <a:off x="2421466" y="4461933"/>
            <a:ext cx="7918435" cy="605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Distributed File System</a:t>
            </a:r>
          </a:p>
          <a:p>
            <a:pPr algn="ctr"/>
            <a:r>
              <a:rPr lang="en-US" dirty="0"/>
              <a:t>HDFS/HBASE/NOSQL/S3/KUDU/Azure Data Lake Storage</a:t>
            </a:r>
            <a:endParaRPr lang="en-IN" dirty="0"/>
          </a:p>
        </p:txBody>
      </p:sp>
      <p:sp>
        <p:nvSpPr>
          <p:cNvPr id="8" name="Rectangle 7">
            <a:extLst>
              <a:ext uri="{FF2B5EF4-FFF2-40B4-BE49-F238E27FC236}">
                <a16:creationId xmlns:a16="http://schemas.microsoft.com/office/drawing/2014/main" id="{66F9AD1D-3450-4DEA-87FF-532846A4265B}"/>
              </a:ext>
            </a:extLst>
          </p:cNvPr>
          <p:cNvSpPr/>
          <p:nvPr/>
        </p:nvSpPr>
        <p:spPr>
          <a:xfrm>
            <a:off x="2421467" y="3674533"/>
            <a:ext cx="3750733"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YARN(yet another resource negotiator)</a:t>
            </a:r>
          </a:p>
          <a:p>
            <a:pPr algn="ctr"/>
            <a:r>
              <a:rPr lang="en-US" dirty="0"/>
              <a:t>Distributed OS Layer</a:t>
            </a:r>
            <a:endParaRPr lang="en-IN" dirty="0"/>
          </a:p>
        </p:txBody>
      </p:sp>
      <p:sp>
        <p:nvSpPr>
          <p:cNvPr id="9" name="Rectangle 8">
            <a:extLst>
              <a:ext uri="{FF2B5EF4-FFF2-40B4-BE49-F238E27FC236}">
                <a16:creationId xmlns:a16="http://schemas.microsoft.com/office/drawing/2014/main" id="{06A4A340-3D89-448E-89C3-3C042372041D}"/>
              </a:ext>
            </a:extLst>
          </p:cNvPr>
          <p:cNvSpPr/>
          <p:nvPr/>
        </p:nvSpPr>
        <p:spPr>
          <a:xfrm>
            <a:off x="2421466" y="2887133"/>
            <a:ext cx="1193799"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 Reduce</a:t>
            </a:r>
          </a:p>
          <a:p>
            <a:pPr algn="ctr"/>
            <a:r>
              <a:rPr lang="en-US" dirty="0"/>
              <a:t>(Java)</a:t>
            </a:r>
            <a:endParaRPr lang="en-IN" dirty="0"/>
          </a:p>
        </p:txBody>
      </p:sp>
      <p:sp>
        <p:nvSpPr>
          <p:cNvPr id="10" name="Rectangle 9">
            <a:extLst>
              <a:ext uri="{FF2B5EF4-FFF2-40B4-BE49-F238E27FC236}">
                <a16:creationId xmlns:a16="http://schemas.microsoft.com/office/drawing/2014/main" id="{F1861687-D044-4E4C-888E-BB778C6BE128}"/>
              </a:ext>
            </a:extLst>
          </p:cNvPr>
          <p:cNvSpPr/>
          <p:nvPr/>
        </p:nvSpPr>
        <p:spPr>
          <a:xfrm>
            <a:off x="3699933" y="2887133"/>
            <a:ext cx="1193800"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Tez</a:t>
            </a:r>
          </a:p>
          <a:p>
            <a:pPr algn="ctr"/>
            <a:r>
              <a:rPr lang="en-US" dirty="0"/>
              <a:t>(Java)</a:t>
            </a:r>
            <a:endParaRPr lang="en-IN" dirty="0"/>
          </a:p>
        </p:txBody>
      </p:sp>
      <p:sp>
        <p:nvSpPr>
          <p:cNvPr id="11" name="Rectangle 10">
            <a:extLst>
              <a:ext uri="{FF2B5EF4-FFF2-40B4-BE49-F238E27FC236}">
                <a16:creationId xmlns:a16="http://schemas.microsoft.com/office/drawing/2014/main" id="{ED684F4F-4ADE-422D-B115-E508D867C8CC}"/>
              </a:ext>
            </a:extLst>
          </p:cNvPr>
          <p:cNvSpPr/>
          <p:nvPr/>
        </p:nvSpPr>
        <p:spPr>
          <a:xfrm>
            <a:off x="4978400" y="2874433"/>
            <a:ext cx="1193800"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a:t>
            </a:r>
          </a:p>
          <a:p>
            <a:pPr algn="ctr"/>
            <a:r>
              <a:rPr lang="en-US" dirty="0"/>
              <a:t>(Scala)</a:t>
            </a:r>
            <a:endParaRPr lang="en-IN" dirty="0"/>
          </a:p>
        </p:txBody>
      </p:sp>
      <p:sp>
        <p:nvSpPr>
          <p:cNvPr id="12" name="Rectangle 11">
            <a:extLst>
              <a:ext uri="{FF2B5EF4-FFF2-40B4-BE49-F238E27FC236}">
                <a16:creationId xmlns:a16="http://schemas.microsoft.com/office/drawing/2014/main" id="{F3106BBC-5F0E-4CF2-A82A-D2182C9586A0}"/>
              </a:ext>
            </a:extLst>
          </p:cNvPr>
          <p:cNvSpPr/>
          <p:nvPr/>
        </p:nvSpPr>
        <p:spPr>
          <a:xfrm>
            <a:off x="2421466" y="1531673"/>
            <a:ext cx="3048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Sqoop</a:t>
            </a:r>
            <a:endParaRPr lang="en-IN" sz="1000" dirty="0"/>
          </a:p>
        </p:txBody>
      </p:sp>
      <p:sp>
        <p:nvSpPr>
          <p:cNvPr id="13" name="Rectangle 12">
            <a:extLst>
              <a:ext uri="{FF2B5EF4-FFF2-40B4-BE49-F238E27FC236}">
                <a16:creationId xmlns:a16="http://schemas.microsoft.com/office/drawing/2014/main" id="{183251A0-0718-4A2E-AFB5-A4880059AAA3}"/>
              </a:ext>
            </a:extLst>
          </p:cNvPr>
          <p:cNvSpPr/>
          <p:nvPr/>
        </p:nvSpPr>
        <p:spPr>
          <a:xfrm>
            <a:off x="2738964" y="1526911"/>
            <a:ext cx="3048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t>
            </a:r>
          </a:p>
          <a:p>
            <a:pPr algn="ctr"/>
            <a:r>
              <a:rPr lang="en-US" sz="1000" dirty="0"/>
              <a:t>I</a:t>
            </a:r>
          </a:p>
          <a:p>
            <a:pPr algn="ctr"/>
            <a:r>
              <a:rPr lang="en-US" sz="1000" dirty="0"/>
              <a:t>V</a:t>
            </a:r>
          </a:p>
          <a:p>
            <a:pPr algn="ctr"/>
            <a:r>
              <a:rPr lang="en-US" sz="1000" dirty="0"/>
              <a:t>e</a:t>
            </a:r>
            <a:endParaRPr lang="en-IN" sz="1000" dirty="0"/>
          </a:p>
        </p:txBody>
      </p:sp>
      <p:sp>
        <p:nvSpPr>
          <p:cNvPr id="14" name="Rectangle 13">
            <a:extLst>
              <a:ext uri="{FF2B5EF4-FFF2-40B4-BE49-F238E27FC236}">
                <a16:creationId xmlns:a16="http://schemas.microsoft.com/office/drawing/2014/main" id="{699F0E60-6E12-4856-BDF9-16AC20E2631E}"/>
              </a:ext>
            </a:extLst>
          </p:cNvPr>
          <p:cNvSpPr/>
          <p:nvPr/>
        </p:nvSpPr>
        <p:spPr>
          <a:xfrm>
            <a:off x="3060694" y="1526911"/>
            <a:ext cx="3048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Hba</a:t>
            </a:r>
            <a:endParaRPr lang="en-US" sz="1000" dirty="0"/>
          </a:p>
          <a:p>
            <a:pPr algn="ctr"/>
            <a:r>
              <a:rPr lang="en-US" sz="1000" dirty="0"/>
              <a:t>S</a:t>
            </a:r>
          </a:p>
          <a:p>
            <a:pPr algn="ctr"/>
            <a:r>
              <a:rPr lang="en-US" sz="1000" dirty="0"/>
              <a:t>e</a:t>
            </a:r>
            <a:endParaRPr lang="en-IN" sz="1000" dirty="0"/>
          </a:p>
        </p:txBody>
      </p:sp>
      <p:sp>
        <p:nvSpPr>
          <p:cNvPr id="15" name="Rectangle 14">
            <a:extLst>
              <a:ext uri="{FF2B5EF4-FFF2-40B4-BE49-F238E27FC236}">
                <a16:creationId xmlns:a16="http://schemas.microsoft.com/office/drawing/2014/main" id="{282AA731-594D-4CD9-8158-C0C83F2BA4A4}"/>
              </a:ext>
            </a:extLst>
          </p:cNvPr>
          <p:cNvSpPr/>
          <p:nvPr/>
        </p:nvSpPr>
        <p:spPr>
          <a:xfrm>
            <a:off x="3699933" y="2406650"/>
            <a:ext cx="1193800" cy="443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Hive LLAP</a:t>
            </a:r>
            <a:endParaRPr lang="en-IN" sz="1000" dirty="0"/>
          </a:p>
        </p:txBody>
      </p:sp>
      <p:sp>
        <p:nvSpPr>
          <p:cNvPr id="16" name="Rectangle 15">
            <a:extLst>
              <a:ext uri="{FF2B5EF4-FFF2-40B4-BE49-F238E27FC236}">
                <a16:creationId xmlns:a16="http://schemas.microsoft.com/office/drawing/2014/main" id="{F45DEDB4-0508-4D37-BFEF-702D41751908}"/>
              </a:ext>
            </a:extLst>
          </p:cNvPr>
          <p:cNvSpPr/>
          <p:nvPr/>
        </p:nvSpPr>
        <p:spPr>
          <a:xfrm>
            <a:off x="4969930" y="1563158"/>
            <a:ext cx="1524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core</a:t>
            </a:r>
            <a:endParaRPr lang="en-IN" sz="1000" dirty="0"/>
          </a:p>
        </p:txBody>
      </p:sp>
      <p:sp>
        <p:nvSpPr>
          <p:cNvPr id="17" name="Rectangle 16">
            <a:extLst>
              <a:ext uri="{FF2B5EF4-FFF2-40B4-BE49-F238E27FC236}">
                <a16:creationId xmlns:a16="http://schemas.microsoft.com/office/drawing/2014/main" id="{9F681320-6A04-4AB8-9158-11E9DC2E71A7}"/>
              </a:ext>
            </a:extLst>
          </p:cNvPr>
          <p:cNvSpPr/>
          <p:nvPr/>
        </p:nvSpPr>
        <p:spPr>
          <a:xfrm>
            <a:off x="5235573" y="1548870"/>
            <a:ext cx="1524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sql</a:t>
            </a:r>
            <a:endParaRPr lang="en-IN" sz="1000" dirty="0"/>
          </a:p>
        </p:txBody>
      </p:sp>
      <p:sp>
        <p:nvSpPr>
          <p:cNvPr id="18" name="Rectangle 17">
            <a:extLst>
              <a:ext uri="{FF2B5EF4-FFF2-40B4-BE49-F238E27FC236}">
                <a16:creationId xmlns:a16="http://schemas.microsoft.com/office/drawing/2014/main" id="{871677F0-9FDD-49C5-B573-590069EC165C}"/>
              </a:ext>
            </a:extLst>
          </p:cNvPr>
          <p:cNvSpPr/>
          <p:nvPr/>
        </p:nvSpPr>
        <p:spPr>
          <a:xfrm>
            <a:off x="5501217" y="1548870"/>
            <a:ext cx="1524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streaming</a:t>
            </a:r>
            <a:endParaRPr lang="en-IN" sz="1000" dirty="0"/>
          </a:p>
        </p:txBody>
      </p:sp>
      <p:sp>
        <p:nvSpPr>
          <p:cNvPr id="19" name="Rectangle 18">
            <a:extLst>
              <a:ext uri="{FF2B5EF4-FFF2-40B4-BE49-F238E27FC236}">
                <a16:creationId xmlns:a16="http://schemas.microsoft.com/office/drawing/2014/main" id="{54E3BA29-8DBA-4894-A952-576EE960D352}"/>
              </a:ext>
            </a:extLst>
          </p:cNvPr>
          <p:cNvSpPr/>
          <p:nvPr/>
        </p:nvSpPr>
        <p:spPr>
          <a:xfrm>
            <a:off x="5774266" y="1561704"/>
            <a:ext cx="1524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ml</a:t>
            </a:r>
            <a:endParaRPr lang="en-IN" sz="1000" dirty="0"/>
          </a:p>
        </p:txBody>
      </p:sp>
      <p:sp>
        <p:nvSpPr>
          <p:cNvPr id="20" name="Rectangle 19">
            <a:extLst>
              <a:ext uri="{FF2B5EF4-FFF2-40B4-BE49-F238E27FC236}">
                <a16:creationId xmlns:a16="http://schemas.microsoft.com/office/drawing/2014/main" id="{29ED28EF-F3BC-45C6-8BC6-15F77228F7E1}"/>
              </a:ext>
            </a:extLst>
          </p:cNvPr>
          <p:cNvSpPr/>
          <p:nvPr/>
        </p:nvSpPr>
        <p:spPr>
          <a:xfrm>
            <a:off x="6015563" y="1561570"/>
            <a:ext cx="1524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Graphx</a:t>
            </a:r>
            <a:endParaRPr lang="en-IN" sz="1000" dirty="0"/>
          </a:p>
        </p:txBody>
      </p:sp>
      <p:sp>
        <p:nvSpPr>
          <p:cNvPr id="21" name="Rectangle 20">
            <a:extLst>
              <a:ext uri="{FF2B5EF4-FFF2-40B4-BE49-F238E27FC236}">
                <a16:creationId xmlns:a16="http://schemas.microsoft.com/office/drawing/2014/main" id="{A73A98DB-ADB5-4B36-A588-E06303818E30}"/>
              </a:ext>
            </a:extLst>
          </p:cNvPr>
          <p:cNvSpPr/>
          <p:nvPr/>
        </p:nvSpPr>
        <p:spPr>
          <a:xfrm>
            <a:off x="6256867" y="1561571"/>
            <a:ext cx="635000" cy="283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Impala</a:t>
            </a:r>
            <a:endParaRPr lang="en-IN" sz="1000" dirty="0"/>
          </a:p>
        </p:txBody>
      </p:sp>
      <p:sp>
        <p:nvSpPr>
          <p:cNvPr id="22" name="Rectangle 21">
            <a:extLst>
              <a:ext uri="{FF2B5EF4-FFF2-40B4-BE49-F238E27FC236}">
                <a16:creationId xmlns:a16="http://schemas.microsoft.com/office/drawing/2014/main" id="{F240819A-70CE-4EB9-A000-15717AD55BF0}"/>
              </a:ext>
            </a:extLst>
          </p:cNvPr>
          <p:cNvSpPr/>
          <p:nvPr/>
        </p:nvSpPr>
        <p:spPr>
          <a:xfrm>
            <a:off x="6922561" y="1561571"/>
            <a:ext cx="635000" cy="283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Kafka</a:t>
            </a:r>
            <a:endParaRPr lang="en-IN" sz="1000" dirty="0"/>
          </a:p>
        </p:txBody>
      </p:sp>
      <p:sp>
        <p:nvSpPr>
          <p:cNvPr id="23" name="Rectangle 22">
            <a:extLst>
              <a:ext uri="{FF2B5EF4-FFF2-40B4-BE49-F238E27FC236}">
                <a16:creationId xmlns:a16="http://schemas.microsoft.com/office/drawing/2014/main" id="{03176085-D2CC-429F-A482-1950298874A3}"/>
              </a:ext>
            </a:extLst>
          </p:cNvPr>
          <p:cNvSpPr/>
          <p:nvPr/>
        </p:nvSpPr>
        <p:spPr>
          <a:xfrm>
            <a:off x="7639050" y="1567656"/>
            <a:ext cx="635000" cy="283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Nifi</a:t>
            </a:r>
            <a:endParaRPr lang="en-IN" sz="1000" dirty="0"/>
          </a:p>
        </p:txBody>
      </p:sp>
      <p:sp>
        <p:nvSpPr>
          <p:cNvPr id="24" name="Rectangle 23">
            <a:extLst>
              <a:ext uri="{FF2B5EF4-FFF2-40B4-BE49-F238E27FC236}">
                <a16:creationId xmlns:a16="http://schemas.microsoft.com/office/drawing/2014/main" id="{E6C601B6-1313-4383-A6CC-D8CCEF7078C2}"/>
              </a:ext>
            </a:extLst>
          </p:cNvPr>
          <p:cNvSpPr/>
          <p:nvPr/>
        </p:nvSpPr>
        <p:spPr>
          <a:xfrm>
            <a:off x="8314263" y="1567392"/>
            <a:ext cx="635000" cy="283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search</a:t>
            </a:r>
            <a:endParaRPr lang="en-IN" sz="1000" dirty="0"/>
          </a:p>
        </p:txBody>
      </p:sp>
      <p:sp>
        <p:nvSpPr>
          <p:cNvPr id="25" name="Rectangle 24">
            <a:extLst>
              <a:ext uri="{FF2B5EF4-FFF2-40B4-BE49-F238E27FC236}">
                <a16:creationId xmlns:a16="http://schemas.microsoft.com/office/drawing/2014/main" id="{CC947378-43E3-49B3-B5BD-41F6119B2450}"/>
              </a:ext>
            </a:extLst>
          </p:cNvPr>
          <p:cNvSpPr/>
          <p:nvPr/>
        </p:nvSpPr>
        <p:spPr>
          <a:xfrm>
            <a:off x="8989476" y="1561570"/>
            <a:ext cx="635000" cy="283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HUE</a:t>
            </a:r>
            <a:endParaRPr lang="en-IN" sz="1000" dirty="0"/>
          </a:p>
        </p:txBody>
      </p:sp>
      <p:sp>
        <p:nvSpPr>
          <p:cNvPr id="26" name="Rectangle 25">
            <a:extLst>
              <a:ext uri="{FF2B5EF4-FFF2-40B4-BE49-F238E27FC236}">
                <a16:creationId xmlns:a16="http://schemas.microsoft.com/office/drawing/2014/main" id="{3C86EBED-8EB6-4185-84CC-8AA5225D272E}"/>
              </a:ext>
            </a:extLst>
          </p:cNvPr>
          <p:cNvSpPr/>
          <p:nvPr/>
        </p:nvSpPr>
        <p:spPr>
          <a:xfrm>
            <a:off x="9704902" y="1561570"/>
            <a:ext cx="635000" cy="2832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OOZIE/</a:t>
            </a:r>
          </a:p>
          <a:p>
            <a:pPr algn="ctr"/>
            <a:r>
              <a:rPr lang="en-US" sz="1000" dirty="0"/>
              <a:t>Airflow</a:t>
            </a:r>
            <a:endParaRPr lang="en-IN" sz="1000" dirty="0"/>
          </a:p>
        </p:txBody>
      </p:sp>
      <mc:AlternateContent xmlns:mc="http://schemas.openxmlformats.org/markup-compatibility/2006" xmlns:p14="http://schemas.microsoft.com/office/powerpoint/2010/main">
        <mc:Choice Requires="p14">
          <p:contentPart p14:bwMode="auto" r:id="rId2">
            <p14:nvContentPartPr>
              <p14:cNvPr id="27" name="Ink 26">
                <a:extLst>
                  <a:ext uri="{FF2B5EF4-FFF2-40B4-BE49-F238E27FC236}">
                    <a16:creationId xmlns:a16="http://schemas.microsoft.com/office/drawing/2014/main" id="{869E4CC2-9FF3-2B41-9FF9-7254742ADE35}"/>
                  </a:ext>
                </a:extLst>
              </p14:cNvPr>
              <p14:cNvContentPartPr/>
              <p14:nvPr/>
            </p14:nvContentPartPr>
            <p14:xfrm>
              <a:off x="158040" y="5546880"/>
              <a:ext cx="8604720" cy="794160"/>
            </p14:xfrm>
          </p:contentPart>
        </mc:Choice>
        <mc:Fallback xmlns="">
          <p:pic>
            <p:nvPicPr>
              <p:cNvPr id="27" name="Ink 26">
                <a:extLst>
                  <a:ext uri="{FF2B5EF4-FFF2-40B4-BE49-F238E27FC236}">
                    <a16:creationId xmlns:a16="http://schemas.microsoft.com/office/drawing/2014/main" id="{869E4CC2-9FF3-2B41-9FF9-7254742ADE35}"/>
                  </a:ext>
                </a:extLst>
              </p:cNvPr>
              <p:cNvPicPr/>
              <p:nvPr/>
            </p:nvPicPr>
            <p:blipFill>
              <a:blip r:embed="rId3"/>
              <a:stretch>
                <a:fillRect/>
              </a:stretch>
            </p:blipFill>
            <p:spPr>
              <a:xfrm>
                <a:off x="148680" y="5537520"/>
                <a:ext cx="8623440" cy="812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D9A4E270-A691-D04C-9920-DB4D685B850D}"/>
                  </a:ext>
                </a:extLst>
              </p14:cNvPr>
              <p14:cNvContentPartPr/>
              <p14:nvPr/>
            </p14:nvContentPartPr>
            <p14:xfrm>
              <a:off x="1602000" y="3111480"/>
              <a:ext cx="6241320" cy="2383920"/>
            </p14:xfrm>
          </p:contentPart>
        </mc:Choice>
        <mc:Fallback xmlns="">
          <p:pic>
            <p:nvPicPr>
              <p:cNvPr id="28" name="Ink 27">
                <a:extLst>
                  <a:ext uri="{FF2B5EF4-FFF2-40B4-BE49-F238E27FC236}">
                    <a16:creationId xmlns:a16="http://schemas.microsoft.com/office/drawing/2014/main" id="{D9A4E270-A691-D04C-9920-DB4D685B850D}"/>
                  </a:ext>
                </a:extLst>
              </p:cNvPr>
              <p:cNvPicPr/>
              <p:nvPr/>
            </p:nvPicPr>
            <p:blipFill>
              <a:blip r:embed="rId5"/>
              <a:stretch>
                <a:fillRect/>
              </a:stretch>
            </p:blipFill>
            <p:spPr>
              <a:xfrm>
                <a:off x="1592640" y="3102120"/>
                <a:ext cx="6260040" cy="2402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DDA125EA-DA3B-4F4B-9D30-BD8DA146B1E4}"/>
                  </a:ext>
                </a:extLst>
              </p14:cNvPr>
              <p14:cNvContentPartPr/>
              <p14:nvPr/>
            </p14:nvContentPartPr>
            <p14:xfrm>
              <a:off x="3020760" y="3107520"/>
              <a:ext cx="1644480" cy="3069000"/>
            </p14:xfrm>
          </p:contentPart>
        </mc:Choice>
        <mc:Fallback xmlns="">
          <p:pic>
            <p:nvPicPr>
              <p:cNvPr id="29" name="Ink 28">
                <a:extLst>
                  <a:ext uri="{FF2B5EF4-FFF2-40B4-BE49-F238E27FC236}">
                    <a16:creationId xmlns:a16="http://schemas.microsoft.com/office/drawing/2014/main" id="{DDA125EA-DA3B-4F4B-9D30-BD8DA146B1E4}"/>
                  </a:ext>
                </a:extLst>
              </p:cNvPr>
              <p:cNvPicPr/>
              <p:nvPr/>
            </p:nvPicPr>
            <p:blipFill>
              <a:blip r:embed="rId7"/>
              <a:stretch>
                <a:fillRect/>
              </a:stretch>
            </p:blipFill>
            <p:spPr>
              <a:xfrm>
                <a:off x="3011400" y="3098160"/>
                <a:ext cx="1663200" cy="3087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6B2C2DDD-B06D-B54B-A3C8-DBDBC328B247}"/>
                  </a:ext>
                </a:extLst>
              </p14:cNvPr>
              <p14:cNvContentPartPr/>
              <p14:nvPr/>
            </p14:nvContentPartPr>
            <p14:xfrm>
              <a:off x="2086560" y="2005920"/>
              <a:ext cx="1113120" cy="1312560"/>
            </p14:xfrm>
          </p:contentPart>
        </mc:Choice>
        <mc:Fallback xmlns="">
          <p:pic>
            <p:nvPicPr>
              <p:cNvPr id="30" name="Ink 29">
                <a:extLst>
                  <a:ext uri="{FF2B5EF4-FFF2-40B4-BE49-F238E27FC236}">
                    <a16:creationId xmlns:a16="http://schemas.microsoft.com/office/drawing/2014/main" id="{6B2C2DDD-B06D-B54B-A3C8-DBDBC328B247}"/>
                  </a:ext>
                </a:extLst>
              </p:cNvPr>
              <p:cNvPicPr/>
              <p:nvPr/>
            </p:nvPicPr>
            <p:blipFill>
              <a:blip r:embed="rId9"/>
              <a:stretch>
                <a:fillRect/>
              </a:stretch>
            </p:blipFill>
            <p:spPr>
              <a:xfrm>
                <a:off x="2077200" y="1996560"/>
                <a:ext cx="1131840" cy="1331280"/>
              </a:xfrm>
              <a:prstGeom prst="rect">
                <a:avLst/>
              </a:prstGeom>
            </p:spPr>
          </p:pic>
        </mc:Fallback>
      </mc:AlternateContent>
    </p:spTree>
    <p:extLst>
      <p:ext uri="{BB962C8B-B14F-4D97-AF65-F5344CB8AC3E}">
        <p14:creationId xmlns:p14="http://schemas.microsoft.com/office/powerpoint/2010/main" val="3454414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2E451-6CAD-4DFC-9AB7-F1499A37330C}"/>
              </a:ext>
            </a:extLst>
          </p:cNvPr>
          <p:cNvSpPr>
            <a:spLocks noGrp="1"/>
          </p:cNvSpPr>
          <p:nvPr>
            <p:ph type="title"/>
          </p:nvPr>
        </p:nvSpPr>
        <p:spPr/>
        <p:txBody>
          <a:bodyPr/>
          <a:lstStyle/>
          <a:p>
            <a:r>
              <a:rPr lang="en-US" dirty="0"/>
              <a:t>History</a:t>
            </a:r>
            <a:endParaRPr lang="en-IN" dirty="0"/>
          </a:p>
        </p:txBody>
      </p:sp>
      <p:sp>
        <p:nvSpPr>
          <p:cNvPr id="3" name="Content Placeholder 2">
            <a:extLst>
              <a:ext uri="{FF2B5EF4-FFF2-40B4-BE49-F238E27FC236}">
                <a16:creationId xmlns:a16="http://schemas.microsoft.com/office/drawing/2014/main" id="{C28409D7-5ED8-44D8-A2BA-85EFF7F36D5F}"/>
              </a:ext>
            </a:extLst>
          </p:cNvPr>
          <p:cNvSpPr>
            <a:spLocks noGrp="1"/>
          </p:cNvSpPr>
          <p:nvPr>
            <p:ph idx="1"/>
          </p:nvPr>
        </p:nvSpPr>
        <p:spPr/>
        <p:txBody>
          <a:bodyPr/>
          <a:lstStyle/>
          <a:p>
            <a:r>
              <a:rPr lang="en-US" dirty="0"/>
              <a:t>Hadoop -&gt; 2006 -&gt; Doug Cutting</a:t>
            </a:r>
          </a:p>
          <a:p>
            <a:r>
              <a:rPr lang="en-US" dirty="0"/>
              <a:t>He designed the Hadoop framework with the base of google whitepaper </a:t>
            </a:r>
          </a:p>
          <a:p>
            <a:r>
              <a:rPr lang="en-US" dirty="0"/>
              <a:t>Google GFS -&gt; 2003</a:t>
            </a:r>
          </a:p>
          <a:p>
            <a:r>
              <a:rPr lang="en-US" dirty="0"/>
              <a:t>Google MR -&gt; 2004</a:t>
            </a:r>
          </a:p>
        </p:txBody>
      </p:sp>
    </p:spTree>
    <p:extLst>
      <p:ext uri="{BB962C8B-B14F-4D97-AF65-F5344CB8AC3E}">
        <p14:creationId xmlns:p14="http://schemas.microsoft.com/office/powerpoint/2010/main" val="2420296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0AEC1F32-75F5-43B9-B685-E1F8B20CB7D6}"/>
              </a:ext>
            </a:extLst>
          </p:cNvPr>
          <p:cNvSpPr/>
          <p:nvPr/>
        </p:nvSpPr>
        <p:spPr>
          <a:xfrm>
            <a:off x="2269065" y="2319866"/>
            <a:ext cx="3479801" cy="33951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EDE6A71-7BD3-4462-9544-558F283F52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879CD4-55E5-4DF1-83A5-D47AFE34A433}"/>
              </a:ext>
            </a:extLst>
          </p:cNvPr>
          <p:cNvSpPr>
            <a:spLocks noGrp="1"/>
          </p:cNvSpPr>
          <p:nvPr>
            <p:ph idx="1"/>
          </p:nvPr>
        </p:nvSpPr>
        <p:spPr/>
        <p:txBody>
          <a:bodyPr/>
          <a:lstStyle/>
          <a:p>
            <a:endParaRPr lang="en-IN" dirty="0"/>
          </a:p>
        </p:txBody>
      </p:sp>
      <p:sp>
        <p:nvSpPr>
          <p:cNvPr id="4" name="Oval 3">
            <a:extLst>
              <a:ext uri="{FF2B5EF4-FFF2-40B4-BE49-F238E27FC236}">
                <a16:creationId xmlns:a16="http://schemas.microsoft.com/office/drawing/2014/main" id="{92BF7F7D-E4F0-4B4F-99A9-88F1B6BFA788}"/>
              </a:ext>
            </a:extLst>
          </p:cNvPr>
          <p:cNvSpPr/>
          <p:nvPr/>
        </p:nvSpPr>
        <p:spPr>
          <a:xfrm>
            <a:off x="3119965" y="3146161"/>
            <a:ext cx="1778000" cy="171026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Hadoop</a:t>
            </a:r>
          </a:p>
          <a:p>
            <a:pPr algn="ctr"/>
            <a:r>
              <a:rPr lang="en-US"/>
              <a:t>Core</a:t>
            </a:r>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2123144D-8D8B-4268-BB25-ACCDD5F4EC56}"/>
                  </a:ext>
                </a:extLst>
              </p14:cNvPr>
              <p14:cNvContentPartPr/>
              <p14:nvPr/>
            </p14:nvContentPartPr>
            <p14:xfrm>
              <a:off x="165240" y="228600"/>
              <a:ext cx="12020760" cy="5467680"/>
            </p14:xfrm>
          </p:contentPart>
        </mc:Choice>
        <mc:Fallback xmlns="">
          <p:pic>
            <p:nvPicPr>
              <p:cNvPr id="6" name="Ink 5">
                <a:extLst>
                  <a:ext uri="{FF2B5EF4-FFF2-40B4-BE49-F238E27FC236}">
                    <a16:creationId xmlns:a16="http://schemas.microsoft.com/office/drawing/2014/main" id="{2123144D-8D8B-4268-BB25-ACCDD5F4EC56}"/>
                  </a:ext>
                </a:extLst>
              </p:cNvPr>
              <p:cNvPicPr/>
              <p:nvPr/>
            </p:nvPicPr>
            <p:blipFill>
              <a:blip r:embed="rId3"/>
              <a:stretch>
                <a:fillRect/>
              </a:stretch>
            </p:blipFill>
            <p:spPr>
              <a:xfrm>
                <a:off x="155880" y="219240"/>
                <a:ext cx="12039480" cy="5486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FC180EF8-8C0D-E046-AF8E-91D62136F8F9}"/>
                  </a:ext>
                </a:extLst>
              </p14:cNvPr>
              <p14:cNvContentPartPr/>
              <p14:nvPr/>
            </p14:nvContentPartPr>
            <p14:xfrm>
              <a:off x="1439280" y="3877920"/>
              <a:ext cx="4419720" cy="2507400"/>
            </p14:xfrm>
          </p:contentPart>
        </mc:Choice>
        <mc:Fallback xmlns="">
          <p:pic>
            <p:nvPicPr>
              <p:cNvPr id="7" name="Ink 6">
                <a:extLst>
                  <a:ext uri="{FF2B5EF4-FFF2-40B4-BE49-F238E27FC236}">
                    <a16:creationId xmlns:a16="http://schemas.microsoft.com/office/drawing/2014/main" id="{FC180EF8-8C0D-E046-AF8E-91D62136F8F9}"/>
                  </a:ext>
                </a:extLst>
              </p:cNvPr>
              <p:cNvPicPr/>
              <p:nvPr/>
            </p:nvPicPr>
            <p:blipFill>
              <a:blip r:embed="rId5"/>
              <a:stretch>
                <a:fillRect/>
              </a:stretch>
            </p:blipFill>
            <p:spPr>
              <a:xfrm>
                <a:off x="1429920" y="3868560"/>
                <a:ext cx="4438440" cy="2526120"/>
              </a:xfrm>
              <a:prstGeom prst="rect">
                <a:avLst/>
              </a:prstGeom>
            </p:spPr>
          </p:pic>
        </mc:Fallback>
      </mc:AlternateContent>
    </p:spTree>
    <p:extLst>
      <p:ext uri="{BB962C8B-B14F-4D97-AF65-F5344CB8AC3E}">
        <p14:creationId xmlns:p14="http://schemas.microsoft.com/office/powerpoint/2010/main" val="2578459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3907-3631-4F68-AE41-28E1B947383B}"/>
              </a:ext>
            </a:extLst>
          </p:cNvPr>
          <p:cNvSpPr>
            <a:spLocks noGrp="1"/>
          </p:cNvSpPr>
          <p:nvPr>
            <p:ph type="title"/>
          </p:nvPr>
        </p:nvSpPr>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4B9673CC-7F74-4112-BE0D-759D8565F086}"/>
              </a:ext>
            </a:extLst>
          </p:cNvPr>
          <p:cNvSpPr>
            <a:spLocks noGrp="1"/>
          </p:cNvSpPr>
          <p:nvPr>
            <p:ph idx="1"/>
          </p:nvPr>
        </p:nvSpPr>
        <p:spPr/>
        <p:txBody>
          <a:bodyPr/>
          <a:lstStyle/>
          <a:p>
            <a:r>
              <a:rPr lang="en-US" b="1" dirty="0"/>
              <a:t>Big data</a:t>
            </a:r>
            <a:r>
              <a:rPr lang="en-US" dirty="0"/>
              <a:t> is high-volume, high-velocity and/or high-variety information assets that demand cost-effective, innovative forms of information processing that enable enhanced insight, decision making, and process automation. </a:t>
            </a:r>
            <a:endParaRPr lang="en-IN" dirty="0"/>
          </a:p>
        </p:txBody>
      </p:sp>
    </p:spTree>
    <p:extLst>
      <p:ext uri="{BB962C8B-B14F-4D97-AF65-F5344CB8AC3E}">
        <p14:creationId xmlns:p14="http://schemas.microsoft.com/office/powerpoint/2010/main" val="2235791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015F0-09C1-414F-A74A-602C1D070B17}"/>
              </a:ext>
            </a:extLst>
          </p:cNvPr>
          <p:cNvSpPr>
            <a:spLocks noGrp="1"/>
          </p:cNvSpPr>
          <p:nvPr>
            <p:ph type="title"/>
          </p:nvPr>
        </p:nvSpPr>
        <p:spPr/>
        <p:txBody>
          <a:bodyPr/>
          <a:lstStyle/>
          <a:p>
            <a:r>
              <a:rPr lang="en-US" dirty="0" err="1"/>
              <a:t>hdfs-site.xml</a:t>
            </a:r>
            <a:endParaRPr lang="en-US" dirty="0"/>
          </a:p>
        </p:txBody>
      </p:sp>
      <p:graphicFrame>
        <p:nvGraphicFramePr>
          <p:cNvPr id="4" name="Content Placeholder 3">
            <a:extLst>
              <a:ext uri="{FF2B5EF4-FFF2-40B4-BE49-F238E27FC236}">
                <a16:creationId xmlns:a16="http://schemas.microsoft.com/office/drawing/2014/main" id="{6CC994FC-51BB-7E45-92BB-0EC9E40D9337}"/>
              </a:ext>
            </a:extLst>
          </p:cNvPr>
          <p:cNvGraphicFramePr>
            <a:graphicFrameLocks noGrp="1"/>
          </p:cNvGraphicFramePr>
          <p:nvPr>
            <p:ph idx="1"/>
            <p:extLst>
              <p:ext uri="{D42A27DB-BD31-4B8C-83A1-F6EECF244321}">
                <p14:modId xmlns:p14="http://schemas.microsoft.com/office/powerpoint/2010/main" val="1446099722"/>
              </p:ext>
            </p:extLst>
          </p:nvPr>
        </p:nvGraphicFramePr>
        <p:xfrm>
          <a:off x="838200" y="1897857"/>
          <a:ext cx="10515600" cy="2286000"/>
        </p:xfrm>
        <a:graphic>
          <a:graphicData uri="http://schemas.openxmlformats.org/drawingml/2006/table">
            <a:tbl>
              <a:tblPr/>
              <a:tblGrid>
                <a:gridCol w="3505200">
                  <a:extLst>
                    <a:ext uri="{9D8B030D-6E8A-4147-A177-3AD203B41FA5}">
                      <a16:colId xmlns:a16="http://schemas.microsoft.com/office/drawing/2014/main" val="324797927"/>
                    </a:ext>
                  </a:extLst>
                </a:gridCol>
                <a:gridCol w="3505200">
                  <a:extLst>
                    <a:ext uri="{9D8B030D-6E8A-4147-A177-3AD203B41FA5}">
                      <a16:colId xmlns:a16="http://schemas.microsoft.com/office/drawing/2014/main" val="3907830075"/>
                    </a:ext>
                  </a:extLst>
                </a:gridCol>
                <a:gridCol w="3505200">
                  <a:extLst>
                    <a:ext uri="{9D8B030D-6E8A-4147-A177-3AD203B41FA5}">
                      <a16:colId xmlns:a16="http://schemas.microsoft.com/office/drawing/2014/main" val="2700289952"/>
                    </a:ext>
                  </a:extLst>
                </a:gridCol>
              </a:tblGrid>
              <a:tr h="2139122">
                <a:tc>
                  <a:txBody>
                    <a:bodyPr/>
                    <a:lstStyle/>
                    <a:p>
                      <a:r>
                        <a:rPr lang="en-IN"/>
                        <a:t>dfs.data.dir</a:t>
                      </a:r>
                    </a:p>
                  </a:txBody>
                  <a:tcPr anchor="ctr">
                    <a:lnL>
                      <a:noFill/>
                    </a:lnL>
                    <a:lnR>
                      <a:noFill/>
                    </a:lnR>
                    <a:lnT>
                      <a:noFill/>
                    </a:lnT>
                    <a:lnB>
                      <a:noFill/>
                    </a:lnB>
                  </a:tcPr>
                </a:tc>
                <a:tc>
                  <a:txBody>
                    <a:bodyPr/>
                    <a:lstStyle/>
                    <a:p>
                      <a:r>
                        <a:rPr lang="en-IN"/>
                        <a:t>${hadoop.tmp.dir}/dfs/data</a:t>
                      </a:r>
                    </a:p>
                  </a:txBody>
                  <a:tcPr anchor="ctr">
                    <a:lnL>
                      <a:noFill/>
                    </a:lnL>
                    <a:lnR>
                      <a:noFill/>
                    </a:lnR>
                    <a:lnT>
                      <a:noFill/>
                    </a:lnT>
                    <a:lnB>
                      <a:noFill/>
                    </a:lnB>
                  </a:tcPr>
                </a:tc>
                <a:tc>
                  <a:txBody>
                    <a:bodyPr/>
                    <a:lstStyle/>
                    <a:p>
                      <a:r>
                        <a:rPr lang="en-IN" dirty="0"/>
                        <a:t>Determines where on the local filesystem an DFS data node should store its blocks. If this is a comma-delimited list of directories, then data will be stored in all named directories, typically on different devices. Directories that do not exist are ignored.</a:t>
                      </a:r>
                    </a:p>
                  </a:txBody>
                  <a:tcPr anchor="ctr">
                    <a:lnL>
                      <a:noFill/>
                    </a:lnL>
                    <a:lnR>
                      <a:noFill/>
                    </a:lnR>
                    <a:lnT>
                      <a:noFill/>
                    </a:lnT>
                    <a:lnB>
                      <a:noFill/>
                    </a:lnB>
                  </a:tcPr>
                </a:tc>
                <a:extLst>
                  <a:ext uri="{0D108BD9-81ED-4DB2-BD59-A6C34878D82A}">
                    <a16:rowId xmlns:a16="http://schemas.microsoft.com/office/drawing/2014/main" val="770873988"/>
                  </a:ext>
                </a:extLst>
              </a:tr>
            </a:tbl>
          </a:graphicData>
        </a:graphic>
      </p:graphicFrame>
      <p:graphicFrame>
        <p:nvGraphicFramePr>
          <p:cNvPr id="5" name="Content Placeholder 3">
            <a:extLst>
              <a:ext uri="{FF2B5EF4-FFF2-40B4-BE49-F238E27FC236}">
                <a16:creationId xmlns:a16="http://schemas.microsoft.com/office/drawing/2014/main" id="{D052AA42-806B-0A45-BA09-FEA1F9A3798D}"/>
              </a:ext>
            </a:extLst>
          </p:cNvPr>
          <p:cNvGraphicFramePr>
            <a:graphicFrameLocks/>
          </p:cNvGraphicFramePr>
          <p:nvPr>
            <p:extLst>
              <p:ext uri="{D42A27DB-BD31-4B8C-83A1-F6EECF244321}">
                <p14:modId xmlns:p14="http://schemas.microsoft.com/office/powerpoint/2010/main" val="2313984414"/>
              </p:ext>
            </p:extLst>
          </p:nvPr>
        </p:nvGraphicFramePr>
        <p:xfrm>
          <a:off x="838200" y="4391026"/>
          <a:ext cx="10515600" cy="2011680"/>
        </p:xfrm>
        <a:graphic>
          <a:graphicData uri="http://schemas.openxmlformats.org/drawingml/2006/table">
            <a:tbl>
              <a:tblPr/>
              <a:tblGrid>
                <a:gridCol w="3505200">
                  <a:extLst>
                    <a:ext uri="{9D8B030D-6E8A-4147-A177-3AD203B41FA5}">
                      <a16:colId xmlns:a16="http://schemas.microsoft.com/office/drawing/2014/main" val="3544710428"/>
                    </a:ext>
                  </a:extLst>
                </a:gridCol>
                <a:gridCol w="3505200">
                  <a:extLst>
                    <a:ext uri="{9D8B030D-6E8A-4147-A177-3AD203B41FA5}">
                      <a16:colId xmlns:a16="http://schemas.microsoft.com/office/drawing/2014/main" val="1530099637"/>
                    </a:ext>
                  </a:extLst>
                </a:gridCol>
                <a:gridCol w="3505200">
                  <a:extLst>
                    <a:ext uri="{9D8B030D-6E8A-4147-A177-3AD203B41FA5}">
                      <a16:colId xmlns:a16="http://schemas.microsoft.com/office/drawing/2014/main" val="710548853"/>
                    </a:ext>
                  </a:extLst>
                </a:gridCol>
              </a:tblGrid>
              <a:tr h="1970863">
                <a:tc>
                  <a:txBody>
                    <a:bodyPr/>
                    <a:lstStyle/>
                    <a:p>
                      <a:r>
                        <a:rPr lang="en-IN" dirty="0" err="1"/>
                        <a:t>dfs.name.dir</a:t>
                      </a:r>
                      <a:endParaRPr lang="en-IN" dirty="0"/>
                    </a:p>
                  </a:txBody>
                  <a:tcPr anchor="ctr">
                    <a:lnL>
                      <a:noFill/>
                    </a:lnL>
                    <a:lnR>
                      <a:noFill/>
                    </a:lnR>
                    <a:lnT>
                      <a:noFill/>
                    </a:lnT>
                    <a:lnB>
                      <a:noFill/>
                    </a:lnB>
                  </a:tcPr>
                </a:tc>
                <a:tc>
                  <a:txBody>
                    <a:bodyPr/>
                    <a:lstStyle/>
                    <a:p>
                      <a:r>
                        <a:rPr lang="en-IN"/>
                        <a:t>${hadoop.tmp.dir}/dfs/name</a:t>
                      </a:r>
                    </a:p>
                  </a:txBody>
                  <a:tcPr anchor="ctr">
                    <a:lnL>
                      <a:noFill/>
                    </a:lnL>
                    <a:lnR>
                      <a:noFill/>
                    </a:lnR>
                    <a:lnT>
                      <a:noFill/>
                    </a:lnT>
                    <a:lnB>
                      <a:noFill/>
                    </a:lnB>
                  </a:tcPr>
                </a:tc>
                <a:tc>
                  <a:txBody>
                    <a:bodyPr/>
                    <a:lstStyle/>
                    <a:p>
                      <a:r>
                        <a:rPr lang="en-IN" dirty="0"/>
                        <a:t>Determines where on the local filesystem the DFS name node should store the name table(</a:t>
                      </a:r>
                      <a:r>
                        <a:rPr lang="en-IN" dirty="0" err="1"/>
                        <a:t>fsimage</a:t>
                      </a:r>
                      <a:r>
                        <a:rPr lang="en-IN" dirty="0"/>
                        <a:t>). If this is a comma-delimited list of directories then the name table is replicated in all of the directories, for redundancy.</a:t>
                      </a:r>
                    </a:p>
                  </a:txBody>
                  <a:tcPr anchor="ctr">
                    <a:lnL>
                      <a:noFill/>
                    </a:lnL>
                    <a:lnR>
                      <a:noFill/>
                    </a:lnR>
                    <a:lnT>
                      <a:noFill/>
                    </a:lnT>
                    <a:lnB>
                      <a:noFill/>
                    </a:lnB>
                  </a:tcPr>
                </a:tc>
                <a:extLst>
                  <a:ext uri="{0D108BD9-81ED-4DB2-BD59-A6C34878D82A}">
                    <a16:rowId xmlns:a16="http://schemas.microsoft.com/office/drawing/2014/main" val="3207500093"/>
                  </a:ext>
                </a:extLst>
              </a:tr>
            </a:tbl>
          </a:graphicData>
        </a:graphic>
      </p:graphicFrame>
    </p:spTree>
    <p:extLst>
      <p:ext uri="{BB962C8B-B14F-4D97-AF65-F5344CB8AC3E}">
        <p14:creationId xmlns:p14="http://schemas.microsoft.com/office/powerpoint/2010/main" val="91412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1A8D2-8D24-FA46-B00B-7B6889F439F4}"/>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E25F1AA4-9C5A-6148-AE65-5E67092E04FD}"/>
              </a:ext>
            </a:extLst>
          </p:cNvPr>
          <p:cNvGraphicFramePr>
            <a:graphicFrameLocks noGrp="1"/>
          </p:cNvGraphicFramePr>
          <p:nvPr>
            <p:ph idx="1"/>
          </p:nvPr>
        </p:nvGraphicFramePr>
        <p:xfrm>
          <a:off x="838200" y="3544094"/>
          <a:ext cx="10515600" cy="914400"/>
        </p:xfrm>
        <a:graphic>
          <a:graphicData uri="http://schemas.openxmlformats.org/drawingml/2006/table">
            <a:tbl>
              <a:tblPr/>
              <a:tblGrid>
                <a:gridCol w="3505200">
                  <a:extLst>
                    <a:ext uri="{9D8B030D-6E8A-4147-A177-3AD203B41FA5}">
                      <a16:colId xmlns:a16="http://schemas.microsoft.com/office/drawing/2014/main" val="3530737717"/>
                    </a:ext>
                  </a:extLst>
                </a:gridCol>
                <a:gridCol w="3505200">
                  <a:extLst>
                    <a:ext uri="{9D8B030D-6E8A-4147-A177-3AD203B41FA5}">
                      <a16:colId xmlns:a16="http://schemas.microsoft.com/office/drawing/2014/main" val="1223696278"/>
                    </a:ext>
                  </a:extLst>
                </a:gridCol>
                <a:gridCol w="3505200">
                  <a:extLst>
                    <a:ext uri="{9D8B030D-6E8A-4147-A177-3AD203B41FA5}">
                      <a16:colId xmlns:a16="http://schemas.microsoft.com/office/drawing/2014/main" val="3887890867"/>
                    </a:ext>
                  </a:extLst>
                </a:gridCol>
              </a:tblGrid>
              <a:tr h="0">
                <a:tc>
                  <a:txBody>
                    <a:bodyPr/>
                    <a:lstStyle/>
                    <a:p>
                      <a:r>
                        <a:rPr lang="en-IN"/>
                        <a:t>mapreduce.framework.name</a:t>
                      </a:r>
                    </a:p>
                  </a:txBody>
                  <a:tcPr anchor="ctr">
                    <a:lnL>
                      <a:noFill/>
                    </a:lnL>
                    <a:lnR>
                      <a:noFill/>
                    </a:lnR>
                    <a:lnT>
                      <a:noFill/>
                    </a:lnT>
                    <a:lnB>
                      <a:noFill/>
                    </a:lnB>
                  </a:tcPr>
                </a:tc>
                <a:tc>
                  <a:txBody>
                    <a:bodyPr/>
                    <a:lstStyle/>
                    <a:p>
                      <a:r>
                        <a:rPr lang="en-IN"/>
                        <a:t>local</a:t>
                      </a:r>
                    </a:p>
                  </a:txBody>
                  <a:tcPr anchor="ctr">
                    <a:lnL>
                      <a:noFill/>
                    </a:lnL>
                    <a:lnR>
                      <a:noFill/>
                    </a:lnR>
                    <a:lnT>
                      <a:noFill/>
                    </a:lnT>
                    <a:lnB>
                      <a:noFill/>
                    </a:lnB>
                  </a:tcPr>
                </a:tc>
                <a:tc>
                  <a:txBody>
                    <a:bodyPr/>
                    <a:lstStyle/>
                    <a:p>
                      <a:r>
                        <a:rPr lang="en-IN" dirty="0"/>
                        <a:t>The runtime framework for executing MapReduce jobs. Can be one of local, classic or yarn</a:t>
                      </a:r>
                    </a:p>
                  </a:txBody>
                  <a:tcPr anchor="ctr">
                    <a:lnL>
                      <a:noFill/>
                    </a:lnL>
                    <a:lnR>
                      <a:noFill/>
                    </a:lnR>
                    <a:lnT>
                      <a:noFill/>
                    </a:lnT>
                    <a:lnB>
                      <a:noFill/>
                    </a:lnB>
                  </a:tcPr>
                </a:tc>
                <a:extLst>
                  <a:ext uri="{0D108BD9-81ED-4DB2-BD59-A6C34878D82A}">
                    <a16:rowId xmlns:a16="http://schemas.microsoft.com/office/drawing/2014/main" val="3775250487"/>
                  </a:ext>
                </a:extLst>
              </a:tr>
            </a:tbl>
          </a:graphicData>
        </a:graphic>
      </p:graphicFrame>
    </p:spTree>
    <p:extLst>
      <p:ext uri="{BB962C8B-B14F-4D97-AF65-F5344CB8AC3E}">
        <p14:creationId xmlns:p14="http://schemas.microsoft.com/office/powerpoint/2010/main" val="736671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44C3-6ECC-C54A-8435-E72970271B3A}"/>
              </a:ext>
            </a:extLst>
          </p:cNvPr>
          <p:cNvSpPr>
            <a:spLocks noGrp="1"/>
          </p:cNvSpPr>
          <p:nvPr>
            <p:ph type="title"/>
          </p:nvPr>
        </p:nvSpPr>
        <p:spPr/>
        <p:txBody>
          <a:bodyPr/>
          <a:lstStyle/>
          <a:p>
            <a:r>
              <a:rPr lang="en-US" dirty="0"/>
              <a:t>JVM, JDK, JRE</a:t>
            </a:r>
          </a:p>
        </p:txBody>
      </p:sp>
      <p:sp>
        <p:nvSpPr>
          <p:cNvPr id="3" name="Content Placeholder 2">
            <a:extLst>
              <a:ext uri="{FF2B5EF4-FFF2-40B4-BE49-F238E27FC236}">
                <a16:creationId xmlns:a16="http://schemas.microsoft.com/office/drawing/2014/main" id="{E6CB9B14-F733-1442-B7A0-671D242E00E3}"/>
              </a:ext>
            </a:extLst>
          </p:cNvPr>
          <p:cNvSpPr>
            <a:spLocks noGrp="1"/>
          </p:cNvSpPr>
          <p:nvPr>
            <p:ph idx="1"/>
          </p:nvPr>
        </p:nvSpPr>
        <p:spPr/>
        <p:txBody>
          <a:bodyPr/>
          <a:lstStyle/>
          <a:p>
            <a:r>
              <a:rPr lang="en-US" dirty="0"/>
              <a:t>Java Runtime Environment -&gt; Compiler for our java program to convert the java -&gt; Machine Code</a:t>
            </a:r>
          </a:p>
          <a:p>
            <a:pPr lvl="1"/>
            <a:r>
              <a:rPr lang="en-US" dirty="0"/>
              <a:t>.java -&gt; </a:t>
            </a:r>
            <a:r>
              <a:rPr lang="en-US" dirty="0" err="1"/>
              <a:t>javac</a:t>
            </a:r>
            <a:r>
              <a:rPr lang="en-US" dirty="0"/>
              <a:t> -&gt; .class(byte code)</a:t>
            </a:r>
          </a:p>
          <a:p>
            <a:r>
              <a:rPr lang="en-US" dirty="0"/>
              <a:t>JVM -&gt; will be the place where your byte codes will run</a:t>
            </a:r>
          </a:p>
          <a:p>
            <a:r>
              <a:rPr lang="en-US" dirty="0"/>
              <a:t>JDK -&gt; Java Development kid -&gt; help you to develop the java program in an efficient manner(tools/lib)</a:t>
            </a:r>
          </a:p>
        </p:txBody>
      </p:sp>
    </p:spTree>
    <p:extLst>
      <p:ext uri="{BB962C8B-B14F-4D97-AF65-F5344CB8AC3E}">
        <p14:creationId xmlns:p14="http://schemas.microsoft.com/office/powerpoint/2010/main" val="1264144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716A-7523-C647-B664-DCA8F757A0C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28D1BED-8121-BD45-BE5E-6A5ECB471E35}"/>
              </a:ext>
            </a:extLst>
          </p:cNvPr>
          <p:cNvSpPr>
            <a:spLocks noGrp="1"/>
          </p:cNvSpPr>
          <p:nvPr>
            <p:ph idx="1"/>
          </p:nvPr>
        </p:nvSpPr>
        <p:spPr/>
        <p:txBody>
          <a:bodyPr>
            <a:normAutofit/>
          </a:bodyPr>
          <a:lstStyle/>
          <a:p>
            <a:r>
              <a:rPr lang="en-US" dirty="0"/>
              <a:t>JDK =&gt; JVM + JRE + Tools/Lib(required for java developers)</a:t>
            </a:r>
          </a:p>
          <a:p>
            <a:r>
              <a:rPr lang="en-US" dirty="0"/>
              <a:t>Daemon -&gt; Long running Unix/Linux process</a:t>
            </a:r>
          </a:p>
          <a:p>
            <a:pPr lvl="1"/>
            <a:r>
              <a:rPr lang="en-US" dirty="0"/>
              <a:t>HDFS(distributed storage = master + slave)</a:t>
            </a:r>
          </a:p>
          <a:p>
            <a:pPr lvl="2"/>
            <a:r>
              <a:rPr lang="en-US" dirty="0">
                <a:highlight>
                  <a:srgbClr val="FFFF00"/>
                </a:highlight>
              </a:rPr>
              <a:t>Master -&gt; name node</a:t>
            </a:r>
          </a:p>
          <a:p>
            <a:pPr lvl="2"/>
            <a:r>
              <a:rPr lang="en-US" dirty="0">
                <a:highlight>
                  <a:srgbClr val="00FF00"/>
                </a:highlight>
              </a:rPr>
              <a:t>Slave -&gt; data node</a:t>
            </a:r>
          </a:p>
          <a:p>
            <a:pPr lvl="1"/>
            <a:r>
              <a:rPr lang="en-US" dirty="0"/>
              <a:t>MAPREDUCE(distributed processing = master + slave)</a:t>
            </a:r>
          </a:p>
          <a:p>
            <a:pPr lvl="2"/>
            <a:r>
              <a:rPr lang="en-US" dirty="0">
                <a:highlight>
                  <a:srgbClr val="FFFF00"/>
                </a:highlight>
              </a:rPr>
              <a:t>Master -&gt; Resource Manager</a:t>
            </a:r>
          </a:p>
          <a:p>
            <a:pPr lvl="2"/>
            <a:r>
              <a:rPr lang="en-US" dirty="0">
                <a:highlight>
                  <a:srgbClr val="00FF00"/>
                </a:highlight>
              </a:rPr>
              <a:t>Slave -&gt; Node Manager</a:t>
            </a:r>
          </a:p>
          <a:p>
            <a:r>
              <a:rPr lang="en-US" dirty="0"/>
              <a:t>.jar -&gt; collection of byte codes(collection of multiple java program)</a:t>
            </a:r>
          </a:p>
          <a:p>
            <a:r>
              <a:rPr lang="en-US" dirty="0"/>
              <a:t>Daemon -&gt; Collection of multiple jar files -&gt;  run on top of JVM</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69EA26B-0A06-8140-A3B2-EAE2B0D49767}"/>
                  </a:ext>
                </a:extLst>
              </p14:cNvPr>
              <p14:cNvContentPartPr/>
              <p14:nvPr/>
            </p14:nvContentPartPr>
            <p14:xfrm>
              <a:off x="1397520" y="3318120"/>
              <a:ext cx="676080" cy="1467360"/>
            </p14:xfrm>
          </p:contentPart>
        </mc:Choice>
        <mc:Fallback xmlns="">
          <p:pic>
            <p:nvPicPr>
              <p:cNvPr id="4" name="Ink 3">
                <a:extLst>
                  <a:ext uri="{FF2B5EF4-FFF2-40B4-BE49-F238E27FC236}">
                    <a16:creationId xmlns:a16="http://schemas.microsoft.com/office/drawing/2014/main" id="{E69EA26B-0A06-8140-A3B2-EAE2B0D49767}"/>
                  </a:ext>
                </a:extLst>
              </p:cNvPr>
              <p:cNvPicPr/>
              <p:nvPr/>
            </p:nvPicPr>
            <p:blipFill>
              <a:blip r:embed="rId3"/>
              <a:stretch>
                <a:fillRect/>
              </a:stretch>
            </p:blipFill>
            <p:spPr>
              <a:xfrm>
                <a:off x="1388160" y="3308760"/>
                <a:ext cx="694800" cy="1486080"/>
              </a:xfrm>
              <a:prstGeom prst="rect">
                <a:avLst/>
              </a:prstGeom>
            </p:spPr>
          </p:pic>
        </mc:Fallback>
      </mc:AlternateContent>
    </p:spTree>
    <p:extLst>
      <p:ext uri="{BB962C8B-B14F-4D97-AF65-F5344CB8AC3E}">
        <p14:creationId xmlns:p14="http://schemas.microsoft.com/office/powerpoint/2010/main" val="461214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7462-DB3D-A04C-AE8B-311306AEF7B3}"/>
              </a:ext>
            </a:extLst>
          </p:cNvPr>
          <p:cNvSpPr>
            <a:spLocks noGrp="1"/>
          </p:cNvSpPr>
          <p:nvPr>
            <p:ph type="title"/>
          </p:nvPr>
        </p:nvSpPr>
        <p:spPr/>
        <p:txBody>
          <a:bodyPr/>
          <a:lstStyle/>
          <a:p>
            <a:r>
              <a:rPr lang="en-US" dirty="0"/>
              <a:t>3 types of deployment(top of JDK)</a:t>
            </a:r>
          </a:p>
        </p:txBody>
      </p:sp>
      <p:sp>
        <p:nvSpPr>
          <p:cNvPr id="3" name="Content Placeholder 2">
            <a:extLst>
              <a:ext uri="{FF2B5EF4-FFF2-40B4-BE49-F238E27FC236}">
                <a16:creationId xmlns:a16="http://schemas.microsoft.com/office/drawing/2014/main" id="{77D76A31-7794-DB46-851E-062A5117DF0C}"/>
              </a:ext>
            </a:extLst>
          </p:cNvPr>
          <p:cNvSpPr>
            <a:spLocks noGrp="1"/>
          </p:cNvSpPr>
          <p:nvPr>
            <p:ph idx="1"/>
          </p:nvPr>
        </p:nvSpPr>
        <p:spPr/>
        <p:txBody>
          <a:bodyPr/>
          <a:lstStyle/>
          <a:p>
            <a:r>
              <a:rPr lang="en-US" dirty="0"/>
              <a:t>Single node -&gt; all the required daemons everything will run on one OS and in one JVM -&gt; Testing purpose</a:t>
            </a:r>
          </a:p>
          <a:p>
            <a:r>
              <a:rPr lang="en-US" dirty="0">
                <a:highlight>
                  <a:srgbClr val="00FF00"/>
                </a:highlight>
              </a:rPr>
              <a:t>Single node(Pseudo Distribution) -&gt; all the required daemons everything will run on one OS and in multiple  JVM </a:t>
            </a:r>
          </a:p>
          <a:p>
            <a:r>
              <a:rPr lang="en-US" dirty="0"/>
              <a:t>Multi Node Cluster -&gt; all the required daemons will run on multiple OS and Multiple JVM</a:t>
            </a:r>
          </a:p>
          <a:p>
            <a:endParaRPr lang="en-US" dirty="0"/>
          </a:p>
        </p:txBody>
      </p:sp>
    </p:spTree>
    <p:extLst>
      <p:ext uri="{BB962C8B-B14F-4D97-AF65-F5344CB8AC3E}">
        <p14:creationId xmlns:p14="http://schemas.microsoft.com/office/powerpoint/2010/main" val="2893537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F47B-561B-664C-977E-5FF8BA0C0E11}"/>
              </a:ext>
            </a:extLst>
          </p:cNvPr>
          <p:cNvSpPr>
            <a:spLocks noGrp="1"/>
          </p:cNvSpPr>
          <p:nvPr>
            <p:ph type="title"/>
          </p:nvPr>
        </p:nvSpPr>
        <p:spPr/>
        <p:txBody>
          <a:bodyPr/>
          <a:lstStyle/>
          <a:p>
            <a:endParaRPr lang="en-US"/>
          </a:p>
        </p:txBody>
      </p:sp>
      <p:pic>
        <p:nvPicPr>
          <p:cNvPr id="5" name="Content Placeholder 4" descr="Cloud Computing">
            <a:extLst>
              <a:ext uri="{FF2B5EF4-FFF2-40B4-BE49-F238E27FC236}">
                <a16:creationId xmlns:a16="http://schemas.microsoft.com/office/drawing/2014/main" id="{387C781A-534E-2C43-99A4-0A74F6CDF83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4080" y="1965960"/>
            <a:ext cx="1463040" cy="1463040"/>
          </a:xfrm>
        </p:spPr>
      </p:pic>
      <p:pic>
        <p:nvPicPr>
          <p:cNvPr id="7" name="Graphic 6" descr="Computer">
            <a:extLst>
              <a:ext uri="{FF2B5EF4-FFF2-40B4-BE49-F238E27FC236}">
                <a16:creationId xmlns:a16="http://schemas.microsoft.com/office/drawing/2014/main" id="{8F1E2179-601D-0342-991F-A37212FE91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4080" y="4211320"/>
            <a:ext cx="1463040" cy="1463040"/>
          </a:xfrm>
          <a:prstGeom prst="rect">
            <a:avLst/>
          </a:prstGeom>
        </p:spPr>
      </p:pic>
      <p:pic>
        <p:nvPicPr>
          <p:cNvPr id="8" name="Content Placeholder 4" descr="Cloud Computing">
            <a:extLst>
              <a:ext uri="{FF2B5EF4-FFF2-40B4-BE49-F238E27FC236}">
                <a16:creationId xmlns:a16="http://schemas.microsoft.com/office/drawing/2014/main" id="{67A80682-A3A2-964A-8907-7AD640BCDB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93200" y="1965960"/>
            <a:ext cx="1463040" cy="1463040"/>
          </a:xfrm>
          <a:prstGeom prst="rect">
            <a:avLst/>
          </a:prstGeom>
        </p:spPr>
      </p:pic>
      <p:pic>
        <p:nvPicPr>
          <p:cNvPr id="9" name="Graphic 8" descr="Computer">
            <a:extLst>
              <a:ext uri="{FF2B5EF4-FFF2-40B4-BE49-F238E27FC236}">
                <a16:creationId xmlns:a16="http://schemas.microsoft.com/office/drawing/2014/main" id="{CF7E6367-4235-9C48-A5D4-3FF6C08842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93200" y="4211320"/>
            <a:ext cx="1463040" cy="1463040"/>
          </a:xfrm>
          <a:prstGeom prst="rect">
            <a:avLst/>
          </a:prstGeom>
        </p:spPr>
      </p:pic>
      <p:pic>
        <p:nvPicPr>
          <p:cNvPr id="10" name="Content Placeholder 4" descr="Cloud Computing">
            <a:extLst>
              <a:ext uri="{FF2B5EF4-FFF2-40B4-BE49-F238E27FC236}">
                <a16:creationId xmlns:a16="http://schemas.microsoft.com/office/drawing/2014/main" id="{3F4FAC07-31A5-2C4D-AE07-FB9D54573D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2320" y="1965960"/>
            <a:ext cx="1463040" cy="1463040"/>
          </a:xfrm>
          <a:prstGeom prst="rect">
            <a:avLst/>
          </a:prstGeom>
        </p:spPr>
      </p:pic>
      <p:pic>
        <p:nvPicPr>
          <p:cNvPr id="11" name="Graphic 10" descr="Computer">
            <a:extLst>
              <a:ext uri="{FF2B5EF4-FFF2-40B4-BE49-F238E27FC236}">
                <a16:creationId xmlns:a16="http://schemas.microsoft.com/office/drawing/2014/main" id="{AF81CE37-4BBE-5F43-8414-3CFCEF6B6E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42320" y="4211320"/>
            <a:ext cx="1463040" cy="1463040"/>
          </a:xfrm>
          <a:prstGeom prst="rect">
            <a:avLst/>
          </a:prstGeom>
        </p:spPr>
      </p:pic>
      <p:pic>
        <p:nvPicPr>
          <p:cNvPr id="12" name="Content Placeholder 4" descr="Cloud Computing">
            <a:extLst>
              <a:ext uri="{FF2B5EF4-FFF2-40B4-BE49-F238E27FC236}">
                <a16:creationId xmlns:a16="http://schemas.microsoft.com/office/drawing/2014/main" id="{68F59836-DE0F-7041-833C-101CD19993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91440" y="1965960"/>
            <a:ext cx="1463040" cy="1463040"/>
          </a:xfrm>
          <a:prstGeom prst="rect">
            <a:avLst/>
          </a:prstGeom>
        </p:spPr>
      </p:pic>
      <p:pic>
        <p:nvPicPr>
          <p:cNvPr id="13" name="Graphic 12" descr="Computer">
            <a:extLst>
              <a:ext uri="{FF2B5EF4-FFF2-40B4-BE49-F238E27FC236}">
                <a16:creationId xmlns:a16="http://schemas.microsoft.com/office/drawing/2014/main" id="{A400616B-668C-1848-A60E-9103B55DB2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91440" y="4211320"/>
            <a:ext cx="1463040" cy="1463040"/>
          </a:xfrm>
          <a:prstGeom prst="rect">
            <a:avLst/>
          </a:prstGeom>
        </p:spPr>
      </p:pic>
      <p:pic>
        <p:nvPicPr>
          <p:cNvPr id="14" name="Content Placeholder 4" descr="Cloud Computing">
            <a:extLst>
              <a:ext uri="{FF2B5EF4-FFF2-40B4-BE49-F238E27FC236}">
                <a16:creationId xmlns:a16="http://schemas.microsoft.com/office/drawing/2014/main" id="{51AD4A4B-4638-BE4B-8D45-506CA2433B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74240" y="1915160"/>
            <a:ext cx="1463040" cy="1463040"/>
          </a:xfrm>
          <a:prstGeom prst="rect">
            <a:avLst/>
          </a:prstGeom>
        </p:spPr>
      </p:pic>
      <p:pic>
        <p:nvPicPr>
          <p:cNvPr id="15" name="Graphic 14" descr="Computer">
            <a:extLst>
              <a:ext uri="{FF2B5EF4-FFF2-40B4-BE49-F238E27FC236}">
                <a16:creationId xmlns:a16="http://schemas.microsoft.com/office/drawing/2014/main" id="{1EECAEE7-9176-C140-95C6-7BCDC9BD32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74240" y="4160520"/>
            <a:ext cx="1463040" cy="1463040"/>
          </a:xfrm>
          <a:prstGeom prst="rect">
            <a:avLst/>
          </a:prstGeom>
        </p:spPr>
      </p:pic>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C9E92CA1-DCB9-744E-BA8F-448687537F4A}"/>
                  </a:ext>
                </a:extLst>
              </p14:cNvPr>
              <p14:cNvContentPartPr/>
              <p14:nvPr/>
            </p14:nvContentPartPr>
            <p14:xfrm>
              <a:off x="0" y="334080"/>
              <a:ext cx="10571400" cy="4568760"/>
            </p14:xfrm>
          </p:contentPart>
        </mc:Choice>
        <mc:Fallback xmlns="">
          <p:pic>
            <p:nvPicPr>
              <p:cNvPr id="16" name="Ink 15">
                <a:extLst>
                  <a:ext uri="{FF2B5EF4-FFF2-40B4-BE49-F238E27FC236}">
                    <a16:creationId xmlns:a16="http://schemas.microsoft.com/office/drawing/2014/main" id="{C9E92CA1-DCB9-744E-BA8F-448687537F4A}"/>
                  </a:ext>
                </a:extLst>
              </p:cNvPr>
              <p:cNvPicPr/>
              <p:nvPr/>
            </p:nvPicPr>
            <p:blipFill>
              <a:blip r:embed="rId7"/>
              <a:stretch>
                <a:fillRect/>
              </a:stretch>
            </p:blipFill>
            <p:spPr>
              <a:xfrm>
                <a:off x="-9360" y="324720"/>
                <a:ext cx="10590120" cy="4587480"/>
              </a:xfrm>
              <a:prstGeom prst="rect">
                <a:avLst/>
              </a:prstGeom>
            </p:spPr>
          </p:pic>
        </mc:Fallback>
      </mc:AlternateContent>
    </p:spTree>
    <p:extLst>
      <p:ext uri="{BB962C8B-B14F-4D97-AF65-F5344CB8AC3E}">
        <p14:creationId xmlns:p14="http://schemas.microsoft.com/office/powerpoint/2010/main" val="952782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32C6-A87D-F744-B7A1-70F6A229DB27}"/>
              </a:ext>
            </a:extLst>
          </p:cNvPr>
          <p:cNvSpPr>
            <a:spLocks noGrp="1"/>
          </p:cNvSpPr>
          <p:nvPr>
            <p:ph type="title"/>
          </p:nvPr>
        </p:nvSpPr>
        <p:spPr/>
        <p:txBody>
          <a:bodyPr/>
          <a:lstStyle/>
          <a:p>
            <a:r>
              <a:rPr lang="en-US" dirty="0"/>
              <a:t>Hadoop Overview</a:t>
            </a:r>
          </a:p>
        </p:txBody>
      </p:sp>
      <p:sp>
        <p:nvSpPr>
          <p:cNvPr id="3" name="Content Placeholder 2">
            <a:extLst>
              <a:ext uri="{FF2B5EF4-FFF2-40B4-BE49-F238E27FC236}">
                <a16:creationId xmlns:a16="http://schemas.microsoft.com/office/drawing/2014/main" id="{56183CD5-15FD-344D-9A50-F024F2EEEE30}"/>
              </a:ext>
            </a:extLst>
          </p:cNvPr>
          <p:cNvSpPr>
            <a:spLocks noGrp="1"/>
          </p:cNvSpPr>
          <p:nvPr>
            <p:ph idx="1"/>
          </p:nvPr>
        </p:nvSpPr>
        <p:spPr/>
        <p:txBody>
          <a:bodyPr/>
          <a:lstStyle/>
          <a:p>
            <a:endParaRPr lang="en-US" dirty="0"/>
          </a:p>
        </p:txBody>
      </p:sp>
      <p:sp>
        <p:nvSpPr>
          <p:cNvPr id="4" name="Oval 3">
            <a:extLst>
              <a:ext uri="{FF2B5EF4-FFF2-40B4-BE49-F238E27FC236}">
                <a16:creationId xmlns:a16="http://schemas.microsoft.com/office/drawing/2014/main" id="{9BD50878-D963-C040-9D0F-FE70AC684EAD}"/>
              </a:ext>
            </a:extLst>
          </p:cNvPr>
          <p:cNvSpPr/>
          <p:nvPr/>
        </p:nvSpPr>
        <p:spPr>
          <a:xfrm>
            <a:off x="4345423" y="2668349"/>
            <a:ext cx="3212538" cy="31417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68FA6B-7FBA-B34E-9820-4D19B62767D1}"/>
              </a:ext>
            </a:extLst>
          </p:cNvPr>
          <p:cNvSpPr/>
          <p:nvPr/>
        </p:nvSpPr>
        <p:spPr>
          <a:xfrm>
            <a:off x="5243639" y="3571622"/>
            <a:ext cx="1416106" cy="13351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Hadoop</a:t>
            </a:r>
          </a:p>
          <a:p>
            <a:pPr algn="ctr"/>
            <a:r>
              <a:rPr lang="en-US" dirty="0"/>
              <a:t>Core</a:t>
            </a:r>
          </a:p>
        </p:txBody>
      </p:sp>
    </p:spTree>
    <p:extLst>
      <p:ext uri="{BB962C8B-B14F-4D97-AF65-F5344CB8AC3E}">
        <p14:creationId xmlns:p14="http://schemas.microsoft.com/office/powerpoint/2010/main" val="3275162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7B35-6F83-C343-910E-CEE15D1BEA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23453E-3A7E-6D49-8B66-F7AB45652A8F}"/>
              </a:ext>
            </a:extLst>
          </p:cNvPr>
          <p:cNvSpPr>
            <a:spLocks noGrp="1"/>
          </p:cNvSpPr>
          <p:nvPr>
            <p:ph idx="1"/>
          </p:nvPr>
        </p:nvSpPr>
        <p:spPr/>
        <p:txBody>
          <a:bodyPr>
            <a:normAutofit lnSpcReduction="10000"/>
          </a:bodyPr>
          <a:lstStyle/>
          <a:p>
            <a:r>
              <a:rPr lang="en-US" dirty="0"/>
              <a:t>Hadoop got 2 ways</a:t>
            </a:r>
          </a:p>
          <a:p>
            <a:r>
              <a:rPr lang="en-US" dirty="0">
                <a:highlight>
                  <a:srgbClr val="00FF00"/>
                </a:highlight>
              </a:rPr>
              <a:t>Administrator</a:t>
            </a:r>
          </a:p>
          <a:p>
            <a:r>
              <a:rPr lang="en-US" dirty="0">
                <a:highlight>
                  <a:srgbClr val="00FF00"/>
                </a:highlight>
              </a:rPr>
              <a:t>Developer</a:t>
            </a:r>
            <a:r>
              <a:rPr lang="en-US" dirty="0"/>
              <a:t> -&gt; Java, Scala and Python</a:t>
            </a:r>
          </a:p>
          <a:p>
            <a:r>
              <a:rPr lang="en-US" dirty="0"/>
              <a:t>Is there any way will be the for the developers to work without any kind of administrative overhead</a:t>
            </a:r>
          </a:p>
          <a:p>
            <a:pPr lvl="1"/>
            <a:r>
              <a:rPr lang="en-US" dirty="0"/>
              <a:t>Hadoop -&gt; Readymade </a:t>
            </a:r>
          </a:p>
          <a:p>
            <a:pPr lvl="1"/>
            <a:r>
              <a:rPr lang="en-US" dirty="0"/>
              <a:t>Hortonworks + </a:t>
            </a:r>
            <a:r>
              <a:rPr lang="en-US" dirty="0">
                <a:highlight>
                  <a:srgbClr val="00FF00"/>
                </a:highlight>
              </a:rPr>
              <a:t>Cloudera </a:t>
            </a:r>
            <a:r>
              <a:rPr lang="en-US" dirty="0"/>
              <a:t>-&gt; 2019</a:t>
            </a:r>
          </a:p>
          <a:p>
            <a:pPr lvl="1"/>
            <a:r>
              <a:rPr lang="en-US" dirty="0"/>
              <a:t>Databricks -&gt; Spark</a:t>
            </a:r>
          </a:p>
          <a:p>
            <a:pPr lvl="1"/>
            <a:r>
              <a:rPr lang="en-US" dirty="0"/>
              <a:t>Confluent -&gt; Kafka</a:t>
            </a:r>
          </a:p>
          <a:p>
            <a:pPr lvl="1"/>
            <a:r>
              <a:rPr lang="en-US" dirty="0"/>
              <a:t>Anaconda -&gt; Python</a:t>
            </a:r>
          </a:p>
        </p:txBody>
      </p:sp>
    </p:spTree>
    <p:extLst>
      <p:ext uri="{BB962C8B-B14F-4D97-AF65-F5344CB8AC3E}">
        <p14:creationId xmlns:p14="http://schemas.microsoft.com/office/powerpoint/2010/main" val="1508859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BBAA9-FD53-C843-BCB3-0E90077593BE}"/>
              </a:ext>
            </a:extLst>
          </p:cNvPr>
          <p:cNvSpPr>
            <a:spLocks noGrp="1"/>
          </p:cNvSpPr>
          <p:nvPr>
            <p:ph type="title"/>
          </p:nvPr>
        </p:nvSpPr>
        <p:spPr/>
        <p:txBody>
          <a:bodyPr/>
          <a:lstStyle/>
          <a:p>
            <a:r>
              <a:rPr lang="en-US" dirty="0"/>
              <a:t>HDFS(Hadoop Distributed File System)</a:t>
            </a:r>
          </a:p>
        </p:txBody>
      </p:sp>
      <p:sp>
        <p:nvSpPr>
          <p:cNvPr id="3" name="Content Placeholder 2">
            <a:extLst>
              <a:ext uri="{FF2B5EF4-FFF2-40B4-BE49-F238E27FC236}">
                <a16:creationId xmlns:a16="http://schemas.microsoft.com/office/drawing/2014/main" id="{18E62333-9A67-D944-AF47-4CA578D05E18}"/>
              </a:ext>
            </a:extLst>
          </p:cNvPr>
          <p:cNvSpPr>
            <a:spLocks noGrp="1"/>
          </p:cNvSpPr>
          <p:nvPr>
            <p:ph idx="1"/>
          </p:nvPr>
        </p:nvSpPr>
        <p:spPr/>
        <p:txBody>
          <a:bodyPr>
            <a:normAutofit/>
          </a:bodyPr>
          <a:lstStyle/>
          <a:p>
            <a:r>
              <a:rPr lang="en-US" dirty="0"/>
              <a:t>Pros:</a:t>
            </a:r>
          </a:p>
          <a:p>
            <a:pPr lvl="1"/>
            <a:r>
              <a:rPr lang="en-US" dirty="0"/>
              <a:t>Fault Tolerant on commodity hardware(because of failure possibilities will be available lot in commodity hardware)</a:t>
            </a:r>
          </a:p>
          <a:p>
            <a:pPr lvl="1"/>
            <a:r>
              <a:rPr lang="en-US" dirty="0"/>
              <a:t>Horizontally Scalable(if in the case of architecture reach the maximum limitation we need to add one more system to that architecture, so it can automatically fetch those ne system resource and increase the storage capacity automatically)</a:t>
            </a:r>
            <a:endParaRPr lang="en-IN" dirty="0"/>
          </a:p>
          <a:p>
            <a:pPr lvl="1"/>
            <a:r>
              <a:rPr lang="en-IN" dirty="0"/>
              <a:t>Scaling horizontally is the same as scaling by adding more machines to a pool or resources — but instead of adding more power, CPUs, or RAM, </a:t>
            </a:r>
            <a:r>
              <a:rPr lang="en-IN" b="1" dirty="0"/>
              <a:t>you scale back to existing infrastructure</a:t>
            </a:r>
            <a:r>
              <a:rPr lang="en-IN" dirty="0"/>
              <a:t>.</a:t>
            </a:r>
          </a:p>
          <a:p>
            <a:endParaRPr lang="en-US" dirty="0"/>
          </a:p>
        </p:txBody>
      </p:sp>
    </p:spTree>
    <p:extLst>
      <p:ext uri="{BB962C8B-B14F-4D97-AF65-F5344CB8AC3E}">
        <p14:creationId xmlns:p14="http://schemas.microsoft.com/office/powerpoint/2010/main" val="452383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9D2F-6E89-C049-9794-2B468CEE18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79D9D7-E99A-C44B-A3A9-01F980E012D0}"/>
              </a:ext>
            </a:extLst>
          </p:cNvPr>
          <p:cNvSpPr>
            <a:spLocks noGrp="1"/>
          </p:cNvSpPr>
          <p:nvPr>
            <p:ph idx="1"/>
          </p:nvPr>
        </p:nvSpPr>
        <p:spPr/>
        <p:txBody>
          <a:bodyPr/>
          <a:lstStyle/>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F7E4A0C-A2D9-DE4F-86F2-D524C13D7D68}"/>
                  </a:ext>
                </a:extLst>
              </p14:cNvPr>
              <p14:cNvContentPartPr/>
              <p14:nvPr/>
            </p14:nvContentPartPr>
            <p14:xfrm>
              <a:off x="217440" y="135720"/>
              <a:ext cx="8637120" cy="4388040"/>
            </p14:xfrm>
          </p:contentPart>
        </mc:Choice>
        <mc:Fallback xmlns="">
          <p:pic>
            <p:nvPicPr>
              <p:cNvPr id="4" name="Ink 3">
                <a:extLst>
                  <a:ext uri="{FF2B5EF4-FFF2-40B4-BE49-F238E27FC236}">
                    <a16:creationId xmlns:a16="http://schemas.microsoft.com/office/drawing/2014/main" id="{9F7E4A0C-A2D9-DE4F-86F2-D524C13D7D68}"/>
                  </a:ext>
                </a:extLst>
              </p:cNvPr>
              <p:cNvPicPr/>
              <p:nvPr/>
            </p:nvPicPr>
            <p:blipFill>
              <a:blip r:embed="rId3"/>
              <a:stretch>
                <a:fillRect/>
              </a:stretch>
            </p:blipFill>
            <p:spPr>
              <a:xfrm>
                <a:off x="208080" y="126360"/>
                <a:ext cx="8655840" cy="4406760"/>
              </a:xfrm>
              <a:prstGeom prst="rect">
                <a:avLst/>
              </a:prstGeom>
            </p:spPr>
          </p:pic>
        </mc:Fallback>
      </mc:AlternateContent>
    </p:spTree>
    <p:extLst>
      <p:ext uri="{BB962C8B-B14F-4D97-AF65-F5344CB8AC3E}">
        <p14:creationId xmlns:p14="http://schemas.microsoft.com/office/powerpoint/2010/main" val="309257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22AED-8A7D-4944-B99E-7286657A9FC6}"/>
              </a:ext>
            </a:extLst>
          </p:cNvPr>
          <p:cNvSpPr>
            <a:spLocks noGrp="1"/>
          </p:cNvSpPr>
          <p:nvPr>
            <p:ph type="title"/>
          </p:nvPr>
        </p:nvSpPr>
        <p:spPr/>
        <p:txBody>
          <a:bodyPr/>
          <a:lstStyle/>
          <a:p>
            <a:r>
              <a:rPr lang="en-US" dirty="0"/>
              <a:t>Bigdata Definition </a:t>
            </a:r>
            <a:endParaRPr lang="en-IN" dirty="0"/>
          </a:p>
        </p:txBody>
      </p:sp>
      <p:sp>
        <p:nvSpPr>
          <p:cNvPr id="3" name="Content Placeholder 2">
            <a:extLst>
              <a:ext uri="{FF2B5EF4-FFF2-40B4-BE49-F238E27FC236}">
                <a16:creationId xmlns:a16="http://schemas.microsoft.com/office/drawing/2014/main" id="{6638F1C6-6F84-4988-8F05-D2D00FE50546}"/>
              </a:ext>
            </a:extLst>
          </p:cNvPr>
          <p:cNvSpPr>
            <a:spLocks noGrp="1"/>
          </p:cNvSpPr>
          <p:nvPr>
            <p:ph idx="1"/>
          </p:nvPr>
        </p:nvSpPr>
        <p:spPr/>
        <p:txBody>
          <a:bodyPr/>
          <a:lstStyle/>
          <a:p>
            <a:r>
              <a:rPr lang="en-US" dirty="0"/>
              <a:t>Volume –if we got the proper resource(traditional) for handling these much data as this IDC(International data corporations) in 2025.</a:t>
            </a:r>
          </a:p>
          <a:p>
            <a:r>
              <a:rPr lang="en-US" dirty="0">
                <a:hlinkClick r:id="rId2"/>
              </a:rPr>
              <a:t>https://www.red-gate.com/blog/database-development/whats-the-real-story-behind-the-explosive-growth-of-data</a:t>
            </a:r>
            <a:endParaRPr lang="en-US" dirty="0"/>
          </a:p>
          <a:p>
            <a:r>
              <a:rPr lang="en-US" dirty="0"/>
              <a:t>Velocity</a:t>
            </a:r>
          </a:p>
          <a:p>
            <a:r>
              <a:rPr lang="en-US" dirty="0"/>
              <a:t>Variety</a:t>
            </a:r>
          </a:p>
          <a:p>
            <a:r>
              <a:rPr lang="en-US" dirty="0"/>
              <a:t>Veracity</a:t>
            </a:r>
          </a:p>
          <a:p>
            <a:r>
              <a:rPr lang="en-US" dirty="0"/>
              <a:t>Value</a:t>
            </a:r>
            <a:endParaRPr lang="en-IN" dirty="0"/>
          </a:p>
        </p:txBody>
      </p:sp>
    </p:spTree>
    <p:extLst>
      <p:ext uri="{BB962C8B-B14F-4D97-AF65-F5344CB8AC3E}">
        <p14:creationId xmlns:p14="http://schemas.microsoft.com/office/powerpoint/2010/main" val="825733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66CB-594D-604B-B218-1ECE7052CA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2824F2-0D38-FF45-945B-A3B39C12E5CE}"/>
              </a:ext>
            </a:extLst>
          </p:cNvPr>
          <p:cNvSpPr>
            <a:spLocks noGrp="1"/>
          </p:cNvSpPr>
          <p:nvPr>
            <p:ph idx="1"/>
          </p:nvPr>
        </p:nvSpPr>
        <p:spPr/>
        <p:txBody>
          <a:bodyPr/>
          <a:lstStyle/>
          <a:p>
            <a:r>
              <a:rPr lang="en-US" dirty="0"/>
              <a:t>Cons:</a:t>
            </a:r>
          </a:p>
          <a:p>
            <a:pPr lvl="1"/>
            <a:r>
              <a:rPr lang="en-US" dirty="0"/>
              <a:t>We cant update the data in HDFS(kind of architecture that will based on metadata(like Datawarehouse), whatever the data inside this architecture they will call it as OLAP )</a:t>
            </a:r>
          </a:p>
          <a:p>
            <a:pPr lvl="1"/>
            <a:r>
              <a:rPr lang="en-US" dirty="0"/>
              <a:t>It is not good for random read/random write -&gt; alternatively HBase will support for random read/ random write  </a:t>
            </a:r>
          </a:p>
        </p:txBody>
      </p:sp>
    </p:spTree>
    <p:extLst>
      <p:ext uri="{BB962C8B-B14F-4D97-AF65-F5344CB8AC3E}">
        <p14:creationId xmlns:p14="http://schemas.microsoft.com/office/powerpoint/2010/main" val="3613820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072C-191F-5F4A-A5A8-660249D317B5}"/>
              </a:ext>
            </a:extLst>
          </p:cNvPr>
          <p:cNvSpPr>
            <a:spLocks noGrp="1"/>
          </p:cNvSpPr>
          <p:nvPr>
            <p:ph type="title"/>
          </p:nvPr>
        </p:nvSpPr>
        <p:spPr/>
        <p:txBody>
          <a:bodyPr/>
          <a:lstStyle/>
          <a:p>
            <a:r>
              <a:rPr lang="en-US" dirty="0"/>
              <a:t>Difference between small file system and large file system</a:t>
            </a:r>
          </a:p>
        </p:txBody>
      </p:sp>
      <p:graphicFrame>
        <p:nvGraphicFramePr>
          <p:cNvPr id="4" name="Table 4">
            <a:extLst>
              <a:ext uri="{FF2B5EF4-FFF2-40B4-BE49-F238E27FC236}">
                <a16:creationId xmlns:a16="http://schemas.microsoft.com/office/drawing/2014/main" id="{782A4017-00C8-BD4E-8E4A-6E5EA20AC64F}"/>
              </a:ext>
            </a:extLst>
          </p:cNvPr>
          <p:cNvGraphicFramePr>
            <a:graphicFrameLocks noGrp="1"/>
          </p:cNvGraphicFramePr>
          <p:nvPr>
            <p:ph idx="1"/>
            <p:extLst>
              <p:ext uri="{D42A27DB-BD31-4B8C-83A1-F6EECF244321}">
                <p14:modId xmlns:p14="http://schemas.microsoft.com/office/powerpoint/2010/main" val="2602806759"/>
              </p:ext>
            </p:extLst>
          </p:nvPr>
        </p:nvGraphicFramePr>
        <p:xfrm>
          <a:off x="838200" y="1825625"/>
          <a:ext cx="10515600" cy="33121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662311120"/>
                    </a:ext>
                  </a:extLst>
                </a:gridCol>
                <a:gridCol w="5257800">
                  <a:extLst>
                    <a:ext uri="{9D8B030D-6E8A-4147-A177-3AD203B41FA5}">
                      <a16:colId xmlns:a16="http://schemas.microsoft.com/office/drawing/2014/main" val="3340544058"/>
                    </a:ext>
                  </a:extLst>
                </a:gridCol>
              </a:tblGrid>
              <a:tr h="370840">
                <a:tc>
                  <a:txBody>
                    <a:bodyPr/>
                    <a:lstStyle/>
                    <a:p>
                      <a:r>
                        <a:rPr lang="en-US" dirty="0"/>
                        <a:t>Small File System(ext4, NTFS, FAT, FAT32, XFS)</a:t>
                      </a:r>
                    </a:p>
                  </a:txBody>
                  <a:tcPr/>
                </a:tc>
                <a:tc>
                  <a:txBody>
                    <a:bodyPr/>
                    <a:lstStyle/>
                    <a:p>
                      <a:r>
                        <a:rPr lang="en-US" dirty="0"/>
                        <a:t>Large File System(HDFS)</a:t>
                      </a:r>
                    </a:p>
                  </a:txBody>
                  <a:tcPr/>
                </a:tc>
                <a:extLst>
                  <a:ext uri="{0D108BD9-81ED-4DB2-BD59-A6C34878D82A}">
                    <a16:rowId xmlns:a16="http://schemas.microsoft.com/office/drawing/2014/main" val="61389824"/>
                  </a:ext>
                </a:extLst>
              </a:tr>
              <a:tr h="370840">
                <a:tc>
                  <a:txBody>
                    <a:bodyPr/>
                    <a:lstStyle/>
                    <a:p>
                      <a:r>
                        <a:rPr lang="en-US" dirty="0"/>
                        <a:t>Vertically Scalable</a:t>
                      </a:r>
                    </a:p>
                  </a:txBody>
                  <a:tcPr/>
                </a:tc>
                <a:tc>
                  <a:txBody>
                    <a:bodyPr/>
                    <a:lstStyle/>
                    <a:p>
                      <a:r>
                        <a:rPr lang="en-US" dirty="0"/>
                        <a:t>Horizontally Scalable</a:t>
                      </a:r>
                    </a:p>
                  </a:txBody>
                  <a:tcPr/>
                </a:tc>
                <a:extLst>
                  <a:ext uri="{0D108BD9-81ED-4DB2-BD59-A6C34878D82A}">
                    <a16:rowId xmlns:a16="http://schemas.microsoft.com/office/drawing/2014/main" val="2144456086"/>
                  </a:ext>
                </a:extLst>
              </a:tr>
              <a:tr h="370840">
                <a:tc>
                  <a:txBody>
                    <a:bodyPr/>
                    <a:lstStyle/>
                    <a:p>
                      <a:r>
                        <a:rPr lang="en-US" dirty="0"/>
                        <a:t>Small block sizes(in KBs)</a:t>
                      </a:r>
                    </a:p>
                  </a:txBody>
                  <a:tcPr/>
                </a:tc>
                <a:tc>
                  <a:txBody>
                    <a:bodyPr/>
                    <a:lstStyle/>
                    <a:p>
                      <a:r>
                        <a:rPr lang="en-US" dirty="0"/>
                        <a:t>Large block size(in MBs)</a:t>
                      </a:r>
                    </a:p>
                    <a:p>
                      <a:r>
                        <a:rPr lang="en-US" dirty="0"/>
                        <a:t>Version1 -&gt; 64 MB</a:t>
                      </a:r>
                    </a:p>
                    <a:p>
                      <a:r>
                        <a:rPr lang="en-US" dirty="0"/>
                        <a:t>Version2 -&gt; 128MB</a:t>
                      </a:r>
                    </a:p>
                  </a:txBody>
                  <a:tcPr/>
                </a:tc>
                <a:extLst>
                  <a:ext uri="{0D108BD9-81ED-4DB2-BD59-A6C34878D82A}">
                    <a16:rowId xmlns:a16="http://schemas.microsoft.com/office/drawing/2014/main" val="3032228223"/>
                  </a:ext>
                </a:extLst>
              </a:tr>
              <a:tr h="370840">
                <a:tc>
                  <a:txBody>
                    <a:bodyPr/>
                    <a:lstStyle/>
                    <a:p>
                      <a:r>
                        <a:rPr lang="en-US" dirty="0"/>
                        <a:t>No Replication of data</a:t>
                      </a:r>
                    </a:p>
                  </a:txBody>
                  <a:tcPr/>
                </a:tc>
                <a:tc>
                  <a:txBody>
                    <a:bodyPr/>
                    <a:lstStyle/>
                    <a:p>
                      <a:r>
                        <a:rPr lang="en-US" dirty="0"/>
                        <a:t>Data is replicated</a:t>
                      </a:r>
                    </a:p>
                    <a:p>
                      <a:r>
                        <a:rPr lang="en-US" dirty="0"/>
                        <a:t>Version 2 -&gt; 1 +2(default replication policy)</a:t>
                      </a:r>
                    </a:p>
                    <a:p>
                      <a:r>
                        <a:rPr lang="en-US" dirty="0"/>
                        <a:t>200gb -&gt; will occupy 200 + 400 GB</a:t>
                      </a:r>
                    </a:p>
                  </a:txBody>
                  <a:tcPr/>
                </a:tc>
                <a:extLst>
                  <a:ext uri="{0D108BD9-81ED-4DB2-BD59-A6C34878D82A}">
                    <a16:rowId xmlns:a16="http://schemas.microsoft.com/office/drawing/2014/main" val="3684296608"/>
                  </a:ext>
                </a:extLst>
              </a:tr>
              <a:tr h="370840">
                <a:tc>
                  <a:txBody>
                    <a:bodyPr/>
                    <a:lstStyle/>
                    <a:p>
                      <a:r>
                        <a:rPr lang="en-US" dirty="0"/>
                        <a:t>Stateful($</a:t>
                      </a:r>
                      <a:r>
                        <a:rPr lang="en-US" dirty="0" err="1"/>
                        <a:t>pwd</a:t>
                      </a:r>
                      <a:r>
                        <a:rPr lang="en-US" dirty="0"/>
                        <a:t>,$cd)</a:t>
                      </a:r>
                    </a:p>
                  </a:txBody>
                  <a:tcPr/>
                </a:tc>
                <a:tc>
                  <a:txBody>
                    <a:bodyPr/>
                    <a:lstStyle/>
                    <a:p>
                      <a:r>
                        <a:rPr lang="en-US" dirty="0"/>
                        <a:t>Stateless(always absolute path)</a:t>
                      </a:r>
                    </a:p>
                  </a:txBody>
                  <a:tcPr/>
                </a:tc>
                <a:extLst>
                  <a:ext uri="{0D108BD9-81ED-4DB2-BD59-A6C34878D82A}">
                    <a16:rowId xmlns:a16="http://schemas.microsoft.com/office/drawing/2014/main" val="995136656"/>
                  </a:ext>
                </a:extLst>
              </a:tr>
              <a:tr h="370840">
                <a:tc>
                  <a:txBody>
                    <a:bodyPr/>
                    <a:lstStyle/>
                    <a:p>
                      <a:r>
                        <a:rPr lang="en-US" dirty="0"/>
                        <a:t>Updates are allowed</a:t>
                      </a:r>
                    </a:p>
                  </a:txBody>
                  <a:tcPr/>
                </a:tc>
                <a:tc>
                  <a:txBody>
                    <a:bodyPr/>
                    <a:lstStyle/>
                    <a:p>
                      <a:r>
                        <a:rPr lang="en-US" dirty="0"/>
                        <a:t>Updates are not allowed</a:t>
                      </a:r>
                    </a:p>
                  </a:txBody>
                  <a:tcPr/>
                </a:tc>
                <a:extLst>
                  <a:ext uri="{0D108BD9-81ED-4DB2-BD59-A6C34878D82A}">
                    <a16:rowId xmlns:a16="http://schemas.microsoft.com/office/drawing/2014/main" val="1466365585"/>
                  </a:ext>
                </a:extLst>
              </a:tr>
            </a:tbl>
          </a:graphicData>
        </a:graphic>
      </p:graphicFrame>
    </p:spTree>
    <p:extLst>
      <p:ext uri="{BB962C8B-B14F-4D97-AF65-F5344CB8AC3E}">
        <p14:creationId xmlns:p14="http://schemas.microsoft.com/office/powerpoint/2010/main" val="1782242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502BF-B579-A44B-8052-B00A44C90D0E}"/>
              </a:ext>
            </a:extLst>
          </p:cNvPr>
          <p:cNvSpPr>
            <a:spLocks noGrp="1"/>
          </p:cNvSpPr>
          <p:nvPr>
            <p:ph type="title"/>
          </p:nvPr>
        </p:nvSpPr>
        <p:spPr/>
        <p:txBody>
          <a:bodyPr/>
          <a:lstStyle/>
          <a:p>
            <a:r>
              <a:rPr lang="en-US" dirty="0"/>
              <a:t>HDFS Architecture</a:t>
            </a:r>
          </a:p>
        </p:txBody>
      </p:sp>
      <p:sp>
        <p:nvSpPr>
          <p:cNvPr id="3" name="Content Placeholder 2">
            <a:extLst>
              <a:ext uri="{FF2B5EF4-FFF2-40B4-BE49-F238E27FC236}">
                <a16:creationId xmlns:a16="http://schemas.microsoft.com/office/drawing/2014/main" id="{E13C34D6-A090-044B-9FB8-56FA9FC6C65D}"/>
              </a:ext>
            </a:extLst>
          </p:cNvPr>
          <p:cNvSpPr>
            <a:spLocks noGrp="1"/>
          </p:cNvSpPr>
          <p:nvPr>
            <p:ph idx="1"/>
          </p:nvPr>
        </p:nvSpPr>
        <p:spPr/>
        <p:txBody>
          <a:bodyPr/>
          <a:lstStyle/>
          <a:p>
            <a:pPr marL="3657600" lvl="8" indent="0">
              <a:buNone/>
            </a:pPr>
            <a:r>
              <a:rPr lang="en-US" dirty="0"/>
              <a:t>	Master Node</a:t>
            </a:r>
          </a:p>
        </p:txBody>
      </p:sp>
      <p:sp>
        <p:nvSpPr>
          <p:cNvPr id="4" name="Rectangle 3">
            <a:extLst>
              <a:ext uri="{FF2B5EF4-FFF2-40B4-BE49-F238E27FC236}">
                <a16:creationId xmlns:a16="http://schemas.microsoft.com/office/drawing/2014/main" id="{E5AB65A3-37BB-4144-989B-68834D8B9BB9}"/>
              </a:ext>
            </a:extLst>
          </p:cNvPr>
          <p:cNvSpPr/>
          <p:nvPr/>
        </p:nvSpPr>
        <p:spPr>
          <a:xfrm>
            <a:off x="5184841" y="2615119"/>
            <a:ext cx="1819072" cy="144942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Master</a:t>
            </a:r>
          </a:p>
        </p:txBody>
      </p:sp>
      <p:sp>
        <p:nvSpPr>
          <p:cNvPr id="5" name="Rectangle 4">
            <a:extLst>
              <a:ext uri="{FF2B5EF4-FFF2-40B4-BE49-F238E27FC236}">
                <a16:creationId xmlns:a16="http://schemas.microsoft.com/office/drawing/2014/main" id="{756A8266-8FB9-3A41-96AD-4D58B17CB7AB}"/>
              </a:ext>
            </a:extLst>
          </p:cNvPr>
          <p:cNvSpPr/>
          <p:nvPr/>
        </p:nvSpPr>
        <p:spPr>
          <a:xfrm>
            <a:off x="5570703" y="3043136"/>
            <a:ext cx="1070043" cy="6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 Node</a:t>
            </a:r>
          </a:p>
        </p:txBody>
      </p:sp>
      <p:sp>
        <p:nvSpPr>
          <p:cNvPr id="6" name="Rectangle 5">
            <a:extLst>
              <a:ext uri="{FF2B5EF4-FFF2-40B4-BE49-F238E27FC236}">
                <a16:creationId xmlns:a16="http://schemas.microsoft.com/office/drawing/2014/main" id="{6C20626B-66AF-2446-9BAE-548342838A3D}"/>
              </a:ext>
            </a:extLst>
          </p:cNvPr>
          <p:cNvSpPr/>
          <p:nvPr/>
        </p:nvSpPr>
        <p:spPr>
          <a:xfrm>
            <a:off x="1095984" y="4559030"/>
            <a:ext cx="1819072" cy="144942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94EDF00C-EB1B-824F-A46D-38071FE24D89}"/>
              </a:ext>
            </a:extLst>
          </p:cNvPr>
          <p:cNvSpPr/>
          <p:nvPr/>
        </p:nvSpPr>
        <p:spPr>
          <a:xfrm>
            <a:off x="1481846" y="4987047"/>
            <a:ext cx="1070043" cy="6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Node 1</a:t>
            </a:r>
          </a:p>
        </p:txBody>
      </p:sp>
      <p:sp>
        <p:nvSpPr>
          <p:cNvPr id="8" name="Rectangle 7">
            <a:extLst>
              <a:ext uri="{FF2B5EF4-FFF2-40B4-BE49-F238E27FC236}">
                <a16:creationId xmlns:a16="http://schemas.microsoft.com/office/drawing/2014/main" id="{945366E6-161D-C840-B486-479D6E5D2B4A}"/>
              </a:ext>
            </a:extLst>
          </p:cNvPr>
          <p:cNvSpPr/>
          <p:nvPr/>
        </p:nvSpPr>
        <p:spPr>
          <a:xfrm>
            <a:off x="3741906" y="4575243"/>
            <a:ext cx="1819072" cy="144942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6761294-2EEF-0244-810C-C43DC70FC982}"/>
              </a:ext>
            </a:extLst>
          </p:cNvPr>
          <p:cNvSpPr/>
          <p:nvPr/>
        </p:nvSpPr>
        <p:spPr>
          <a:xfrm>
            <a:off x="4137497" y="5003260"/>
            <a:ext cx="1070043" cy="6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Node 2</a:t>
            </a:r>
          </a:p>
        </p:txBody>
      </p:sp>
      <p:sp>
        <p:nvSpPr>
          <p:cNvPr id="10" name="Rectangle 9">
            <a:extLst>
              <a:ext uri="{FF2B5EF4-FFF2-40B4-BE49-F238E27FC236}">
                <a16:creationId xmlns:a16="http://schemas.microsoft.com/office/drawing/2014/main" id="{619A2C0E-E46A-3C4D-819E-A701BB00E7D4}"/>
              </a:ext>
            </a:extLst>
          </p:cNvPr>
          <p:cNvSpPr/>
          <p:nvPr/>
        </p:nvSpPr>
        <p:spPr>
          <a:xfrm>
            <a:off x="6640749" y="4575243"/>
            <a:ext cx="1819072" cy="144942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C5006A-FA5F-8C46-8C97-A5B1B395546A}"/>
              </a:ext>
            </a:extLst>
          </p:cNvPr>
          <p:cNvSpPr/>
          <p:nvPr/>
        </p:nvSpPr>
        <p:spPr>
          <a:xfrm>
            <a:off x="7026611" y="5003260"/>
            <a:ext cx="1070043" cy="6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Node 3</a:t>
            </a:r>
          </a:p>
        </p:txBody>
      </p:sp>
      <p:sp>
        <p:nvSpPr>
          <p:cNvPr id="12" name="Rectangle 11">
            <a:extLst>
              <a:ext uri="{FF2B5EF4-FFF2-40B4-BE49-F238E27FC236}">
                <a16:creationId xmlns:a16="http://schemas.microsoft.com/office/drawing/2014/main" id="{659D45BE-4798-7C44-83EA-1B0F69391B41}"/>
              </a:ext>
            </a:extLst>
          </p:cNvPr>
          <p:cNvSpPr/>
          <p:nvPr/>
        </p:nvSpPr>
        <p:spPr>
          <a:xfrm>
            <a:off x="9345038" y="4575243"/>
            <a:ext cx="1819072" cy="144942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A817EA0-1D70-C542-8D67-1F32FA042FB5}"/>
              </a:ext>
            </a:extLst>
          </p:cNvPr>
          <p:cNvSpPr/>
          <p:nvPr/>
        </p:nvSpPr>
        <p:spPr>
          <a:xfrm>
            <a:off x="9730900" y="5003260"/>
            <a:ext cx="1070043" cy="6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Node 4</a:t>
            </a:r>
          </a:p>
        </p:txBody>
      </p:sp>
    </p:spTree>
    <p:extLst>
      <p:ext uri="{BB962C8B-B14F-4D97-AF65-F5344CB8AC3E}">
        <p14:creationId xmlns:p14="http://schemas.microsoft.com/office/powerpoint/2010/main" val="3354158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E97E-FAD9-8C4E-9991-74DAEF0DF6DE}"/>
              </a:ext>
            </a:extLst>
          </p:cNvPr>
          <p:cNvSpPr>
            <a:spLocks noGrp="1"/>
          </p:cNvSpPr>
          <p:nvPr>
            <p:ph type="title"/>
          </p:nvPr>
        </p:nvSpPr>
        <p:spPr/>
        <p:txBody>
          <a:bodyPr/>
          <a:lstStyle/>
          <a:p>
            <a:r>
              <a:rPr lang="en-US" dirty="0"/>
              <a:t>HDFS Architecture</a:t>
            </a:r>
          </a:p>
        </p:txBody>
      </p:sp>
      <p:sp>
        <p:nvSpPr>
          <p:cNvPr id="3" name="Content Placeholder 2">
            <a:extLst>
              <a:ext uri="{FF2B5EF4-FFF2-40B4-BE49-F238E27FC236}">
                <a16:creationId xmlns:a16="http://schemas.microsoft.com/office/drawing/2014/main" id="{A3AEBCB8-4224-094D-817E-A06211F4E2E2}"/>
              </a:ext>
            </a:extLst>
          </p:cNvPr>
          <p:cNvSpPr>
            <a:spLocks noGrp="1"/>
          </p:cNvSpPr>
          <p:nvPr>
            <p:ph idx="1"/>
          </p:nvPr>
        </p:nvSpPr>
        <p:spPr/>
        <p:txBody>
          <a:bodyPr>
            <a:normAutofit fontScale="85000" lnSpcReduction="20000"/>
          </a:bodyPr>
          <a:lstStyle/>
          <a:p>
            <a:r>
              <a:rPr lang="en-US" dirty="0"/>
              <a:t>Master Machine(Name Node Daemon) </a:t>
            </a:r>
          </a:p>
          <a:p>
            <a:pPr lvl="1"/>
            <a:r>
              <a:rPr lang="en-US" dirty="0"/>
              <a:t>it wont stores the actual data</a:t>
            </a:r>
          </a:p>
          <a:p>
            <a:pPr lvl="1"/>
            <a:r>
              <a:rPr lang="en-US" dirty="0"/>
              <a:t>Responsible for receiving the heartbeats from the Data Node(to check the node was alive)</a:t>
            </a:r>
          </a:p>
          <a:p>
            <a:pPr lvl="1"/>
            <a:r>
              <a:rPr lang="en-US" dirty="0"/>
              <a:t>Receive the Block Reports(information about data occupied)</a:t>
            </a:r>
          </a:p>
          <a:p>
            <a:r>
              <a:rPr lang="en-US" dirty="0"/>
              <a:t>Worker Node(Data Node Daemon)</a:t>
            </a:r>
          </a:p>
          <a:p>
            <a:r>
              <a:rPr lang="en-US" dirty="0"/>
              <a:t>It will be the responsible to store the actual data</a:t>
            </a:r>
          </a:p>
          <a:p>
            <a:r>
              <a:rPr lang="en-US" dirty="0"/>
              <a:t>By default Data Node save the data in the format of Blocks</a:t>
            </a:r>
          </a:p>
          <a:p>
            <a:r>
              <a:rPr lang="en-US" dirty="0"/>
              <a:t>Blocks -&gt; Unit of data(Degree of parallelism)</a:t>
            </a:r>
          </a:p>
          <a:p>
            <a:r>
              <a:rPr lang="en-US" dirty="0"/>
              <a:t>V1 -&gt; default block size is 64MB</a:t>
            </a:r>
          </a:p>
          <a:p>
            <a:r>
              <a:rPr lang="en-US" dirty="0"/>
              <a:t>V2 -&gt; Default block size is 128MB</a:t>
            </a:r>
          </a:p>
          <a:p>
            <a:r>
              <a:rPr lang="en-US" dirty="0"/>
              <a:t>Ex: 200 MB actual data v2 architecture -&gt; 2 block -&gt; 1</a:t>
            </a:r>
            <a:r>
              <a:rPr lang="en-US" baseline="30000" dirty="0"/>
              <a:t>st</a:t>
            </a:r>
            <a:r>
              <a:rPr lang="en-US" dirty="0"/>
              <a:t> block -&gt; 128, 2</a:t>
            </a:r>
            <a:r>
              <a:rPr lang="en-US" baseline="30000" dirty="0"/>
              <a:t>nd</a:t>
            </a:r>
            <a:r>
              <a:rPr lang="en-US" dirty="0"/>
              <a:t> block size -&gt;72MB</a:t>
            </a:r>
          </a:p>
        </p:txBody>
      </p:sp>
    </p:spTree>
    <p:extLst>
      <p:ext uri="{BB962C8B-B14F-4D97-AF65-F5344CB8AC3E}">
        <p14:creationId xmlns:p14="http://schemas.microsoft.com/office/powerpoint/2010/main" val="814197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BADE-D3CD-5045-8D37-67D4D5DCB616}"/>
              </a:ext>
            </a:extLst>
          </p:cNvPr>
          <p:cNvSpPr>
            <a:spLocks noGrp="1"/>
          </p:cNvSpPr>
          <p:nvPr>
            <p:ph type="title"/>
          </p:nvPr>
        </p:nvSpPr>
        <p:spPr/>
        <p:txBody>
          <a:bodyPr/>
          <a:lstStyle/>
          <a:p>
            <a:r>
              <a:rPr lang="en-US" dirty="0"/>
              <a:t>HDFS Architecture</a:t>
            </a:r>
          </a:p>
        </p:txBody>
      </p:sp>
      <p:sp>
        <p:nvSpPr>
          <p:cNvPr id="3" name="Content Placeholder 2">
            <a:extLst>
              <a:ext uri="{FF2B5EF4-FFF2-40B4-BE49-F238E27FC236}">
                <a16:creationId xmlns:a16="http://schemas.microsoft.com/office/drawing/2014/main" id="{40B71E40-F4E1-C146-A645-1A4BC24B695B}"/>
              </a:ext>
            </a:extLst>
          </p:cNvPr>
          <p:cNvSpPr>
            <a:spLocks noGrp="1"/>
          </p:cNvSpPr>
          <p:nvPr>
            <p:ph idx="1"/>
          </p:nvPr>
        </p:nvSpPr>
        <p:spPr/>
        <p:txBody>
          <a:bodyPr/>
          <a:lstStyle/>
          <a:p>
            <a:r>
              <a:rPr lang="en-US" dirty="0"/>
              <a:t>As per the replication policy v2 -&gt; 200 MB -&gt; 600MB of data</a:t>
            </a:r>
          </a:p>
          <a:p>
            <a:r>
              <a:rPr lang="en-US" dirty="0"/>
              <a:t>V3 -&gt; </a:t>
            </a:r>
            <a:r>
              <a:rPr lang="en-IN" dirty="0"/>
              <a:t>Erasure Coding (EC) can be used in place of replication, which will provide the same level of fault-tolerance with less storage overhead. -&gt; 200MB -&gt; 300MB</a:t>
            </a:r>
            <a:endParaRPr lang="en-US" dirty="0"/>
          </a:p>
        </p:txBody>
      </p:sp>
    </p:spTree>
    <p:extLst>
      <p:ext uri="{BB962C8B-B14F-4D97-AF65-F5344CB8AC3E}">
        <p14:creationId xmlns:p14="http://schemas.microsoft.com/office/powerpoint/2010/main" val="3127916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E0EF-9A23-1946-A91C-C130883B237D}"/>
              </a:ext>
            </a:extLst>
          </p:cNvPr>
          <p:cNvSpPr>
            <a:spLocks noGrp="1"/>
          </p:cNvSpPr>
          <p:nvPr>
            <p:ph type="title"/>
          </p:nvPr>
        </p:nvSpPr>
        <p:spPr/>
        <p:txBody>
          <a:bodyPr/>
          <a:lstStyle/>
          <a:p>
            <a:r>
              <a:rPr lang="en-US" dirty="0"/>
              <a:t>MapReduce</a:t>
            </a:r>
          </a:p>
        </p:txBody>
      </p:sp>
      <p:sp>
        <p:nvSpPr>
          <p:cNvPr id="3" name="Content Placeholder 2">
            <a:extLst>
              <a:ext uri="{FF2B5EF4-FFF2-40B4-BE49-F238E27FC236}">
                <a16:creationId xmlns:a16="http://schemas.microsoft.com/office/drawing/2014/main" id="{F6B9080D-3E28-2C49-85D8-5CA90F9CAD3A}"/>
              </a:ext>
            </a:extLst>
          </p:cNvPr>
          <p:cNvSpPr>
            <a:spLocks noGrp="1"/>
          </p:cNvSpPr>
          <p:nvPr>
            <p:ph idx="1"/>
          </p:nvPr>
        </p:nvSpPr>
        <p:spPr/>
        <p:txBody>
          <a:bodyPr>
            <a:normAutofit/>
          </a:bodyPr>
          <a:lstStyle/>
          <a:p>
            <a:r>
              <a:rPr lang="en-US" dirty="0"/>
              <a:t>Distributed Processing Engine -&gt; run on top of YARN</a:t>
            </a:r>
          </a:p>
          <a:p>
            <a:r>
              <a:rPr lang="en-US" dirty="0"/>
              <a:t>Fault Tolerant processing engine on commodity hardware(Retry of Tasks)</a:t>
            </a:r>
          </a:p>
          <a:p>
            <a:r>
              <a:rPr lang="en-US" dirty="0"/>
              <a:t>Horizontally Scalable</a:t>
            </a:r>
          </a:p>
          <a:p>
            <a:r>
              <a:rPr lang="en-US" dirty="0"/>
              <a:t>Solve Big data problems:</a:t>
            </a:r>
          </a:p>
          <a:p>
            <a:pPr lvl="1"/>
            <a:r>
              <a:rPr lang="en-US" dirty="0"/>
              <a:t>No low level programming</a:t>
            </a:r>
          </a:p>
          <a:p>
            <a:pPr lvl="1"/>
            <a:r>
              <a:rPr lang="en-US" dirty="0"/>
              <a:t>Failures taken care by framework automatically</a:t>
            </a:r>
          </a:p>
          <a:p>
            <a:pPr lvl="1"/>
            <a:r>
              <a:rPr lang="en-US" dirty="0"/>
              <a:t>Focus on writing business logic</a:t>
            </a:r>
          </a:p>
          <a:p>
            <a:pPr lvl="1"/>
            <a:r>
              <a:rPr lang="en-US" dirty="0"/>
              <a:t>Partial Failures / Handle the data automatically</a:t>
            </a:r>
          </a:p>
          <a:p>
            <a:endParaRPr lang="en-US" dirty="0"/>
          </a:p>
        </p:txBody>
      </p:sp>
    </p:spTree>
    <p:extLst>
      <p:ext uri="{BB962C8B-B14F-4D97-AF65-F5344CB8AC3E}">
        <p14:creationId xmlns:p14="http://schemas.microsoft.com/office/powerpoint/2010/main" val="1361597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2002-A5FE-ED42-8715-25C669782B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E52FAF-DF1A-FC47-8123-5893CB463607}"/>
              </a:ext>
            </a:extLst>
          </p:cNvPr>
          <p:cNvSpPr>
            <a:spLocks noGrp="1"/>
          </p:cNvSpPr>
          <p:nvPr>
            <p:ph idx="1"/>
          </p:nvPr>
        </p:nvSpPr>
        <p:spPr/>
        <p:txBody>
          <a:bodyPr/>
          <a:lstStyle/>
          <a:p>
            <a:r>
              <a:rPr lang="en-US" dirty="0"/>
              <a:t>Maximum of 100 lines -&gt; Java</a:t>
            </a:r>
          </a:p>
          <a:p>
            <a:r>
              <a:rPr lang="en-US" dirty="0"/>
              <a:t>1 million lines of byte code -&gt; java + add more resources to the existing machine</a:t>
            </a:r>
          </a:p>
          <a:p>
            <a:r>
              <a:rPr lang="en-US" dirty="0"/>
              <a:t>1 Billion -&gt;MapReduce Cluster(in the distributed environment with the help of JDK)</a:t>
            </a:r>
          </a:p>
          <a:p>
            <a:r>
              <a:rPr lang="en-US" dirty="0"/>
              <a:t>Before 2006 -&gt; companies used the data warehousing concept to do the large scale data analysis</a:t>
            </a:r>
          </a:p>
          <a:p>
            <a:r>
              <a:rPr lang="en-US" dirty="0"/>
              <a:t>After 2006 -&gt; Companies move to bigdata -&gt; beyond database -&gt; large volume + ML(by means of Hadoop + Mahout)</a:t>
            </a:r>
          </a:p>
        </p:txBody>
      </p:sp>
    </p:spTree>
    <p:extLst>
      <p:ext uri="{BB962C8B-B14F-4D97-AF65-F5344CB8AC3E}">
        <p14:creationId xmlns:p14="http://schemas.microsoft.com/office/powerpoint/2010/main" val="1876389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FFE8-838F-4B11-9AC2-D4526EB5E40C}"/>
              </a:ext>
            </a:extLst>
          </p:cNvPr>
          <p:cNvSpPr>
            <a:spLocks noGrp="1"/>
          </p:cNvSpPr>
          <p:nvPr>
            <p:ph type="title"/>
          </p:nvPr>
        </p:nvSpPr>
        <p:spPr/>
        <p:txBody>
          <a:bodyPr/>
          <a:lstStyle/>
          <a:p>
            <a:r>
              <a:rPr lang="en-IN" dirty="0"/>
              <a:t>MapReduce</a:t>
            </a:r>
          </a:p>
        </p:txBody>
      </p:sp>
      <p:sp>
        <p:nvSpPr>
          <p:cNvPr id="3" name="Content Placeholder 2">
            <a:extLst>
              <a:ext uri="{FF2B5EF4-FFF2-40B4-BE49-F238E27FC236}">
                <a16:creationId xmlns:a16="http://schemas.microsoft.com/office/drawing/2014/main" id="{C9581A6F-3C16-49FE-ABB8-68225657AD23}"/>
              </a:ext>
            </a:extLst>
          </p:cNvPr>
          <p:cNvSpPr>
            <a:spLocks noGrp="1"/>
          </p:cNvSpPr>
          <p:nvPr>
            <p:ph idx="1"/>
          </p:nvPr>
        </p:nvSpPr>
        <p:spPr/>
        <p:txBody>
          <a:bodyPr/>
          <a:lstStyle/>
          <a:p>
            <a:r>
              <a:rPr lang="en-IN" dirty="0"/>
              <a:t>It is an distributed computing engine that is used to perform our jobs in Hadoop architecture</a:t>
            </a:r>
          </a:p>
          <a:p>
            <a:r>
              <a:rPr lang="en-IN" dirty="0"/>
              <a:t>It is one of main component in Hadoop architecture</a:t>
            </a:r>
          </a:p>
          <a:p>
            <a:r>
              <a:rPr lang="en-IN" dirty="0"/>
              <a:t>To perform the job on JVM, Mapreduce -&gt; Development(JDK), Compile time(JRE), integration with HDFS Storage(Java based Distributed Storage)</a:t>
            </a:r>
          </a:p>
          <a:p>
            <a:r>
              <a:rPr lang="en-IN" dirty="0"/>
              <a:t>Idea behind MapReduce will be core for lots of distributed architecture to do data analysis in an efficient way, so we need to understands the physical view and logical view in an clear </a:t>
            </a:r>
          </a:p>
        </p:txBody>
      </p:sp>
    </p:spTree>
    <p:extLst>
      <p:ext uri="{BB962C8B-B14F-4D97-AF65-F5344CB8AC3E}">
        <p14:creationId xmlns:p14="http://schemas.microsoft.com/office/powerpoint/2010/main" val="1947213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A84B-4EC3-4EA6-82CE-4D95A85B6F5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D55F3FF-48E6-4E56-9E03-E3E6139055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5AD068AF-0913-4942-932B-A29F7CA6168D}"/>
                  </a:ext>
                </a:extLst>
              </p14:cNvPr>
              <p14:cNvContentPartPr/>
              <p14:nvPr/>
            </p14:nvContentPartPr>
            <p14:xfrm>
              <a:off x="5765760" y="0"/>
              <a:ext cx="330480" cy="5880600"/>
            </p14:xfrm>
          </p:contentPart>
        </mc:Choice>
        <mc:Fallback>
          <p:pic>
            <p:nvPicPr>
              <p:cNvPr id="6" name="Ink 5">
                <a:extLst>
                  <a:ext uri="{FF2B5EF4-FFF2-40B4-BE49-F238E27FC236}">
                    <a16:creationId xmlns:a16="http://schemas.microsoft.com/office/drawing/2014/main" id="{5AD068AF-0913-4942-932B-A29F7CA6168D}"/>
                  </a:ext>
                </a:extLst>
              </p:cNvPr>
              <p:cNvPicPr/>
              <p:nvPr/>
            </p:nvPicPr>
            <p:blipFill>
              <a:blip r:embed="rId4"/>
              <a:stretch>
                <a:fillRect/>
              </a:stretch>
            </p:blipFill>
            <p:spPr>
              <a:xfrm>
                <a:off x="5756400" y="-9360"/>
                <a:ext cx="349200" cy="5899320"/>
              </a:xfrm>
              <a:prstGeom prst="rect">
                <a:avLst/>
              </a:prstGeom>
            </p:spPr>
          </p:pic>
        </mc:Fallback>
      </mc:AlternateContent>
    </p:spTree>
    <p:extLst>
      <p:ext uri="{BB962C8B-B14F-4D97-AF65-F5344CB8AC3E}">
        <p14:creationId xmlns:p14="http://schemas.microsoft.com/office/powerpoint/2010/main" val="29241644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0B69-96A9-4793-9C10-F4D848C8B6CA}"/>
              </a:ext>
            </a:extLst>
          </p:cNvPr>
          <p:cNvSpPr>
            <a:spLocks noGrp="1"/>
          </p:cNvSpPr>
          <p:nvPr>
            <p:ph type="title"/>
          </p:nvPr>
        </p:nvSpPr>
        <p:spPr/>
        <p:txBody>
          <a:bodyPr/>
          <a:lstStyle/>
          <a:p>
            <a:r>
              <a:rPr lang="en-IN" dirty="0"/>
              <a:t>MapReduce Operation</a:t>
            </a:r>
          </a:p>
        </p:txBody>
      </p:sp>
      <p:sp>
        <p:nvSpPr>
          <p:cNvPr id="3" name="Content Placeholder 2">
            <a:extLst>
              <a:ext uri="{FF2B5EF4-FFF2-40B4-BE49-F238E27FC236}">
                <a16:creationId xmlns:a16="http://schemas.microsoft.com/office/drawing/2014/main" id="{A744ED68-8B86-4509-AD06-5E904C116194}"/>
              </a:ext>
            </a:extLst>
          </p:cNvPr>
          <p:cNvSpPr>
            <a:spLocks noGrp="1"/>
          </p:cNvSpPr>
          <p:nvPr>
            <p:ph idx="1"/>
          </p:nvPr>
        </p:nvSpPr>
        <p:spPr/>
        <p:txBody>
          <a:bodyPr/>
          <a:lstStyle/>
          <a:p>
            <a:r>
              <a:rPr lang="en-IN" dirty="0"/>
              <a:t>Mapper</a:t>
            </a:r>
          </a:p>
          <a:p>
            <a:pPr lvl="1"/>
            <a:r>
              <a:rPr lang="en-IN" dirty="0"/>
              <a:t>Extract</a:t>
            </a:r>
          </a:p>
          <a:p>
            <a:pPr lvl="1"/>
            <a:r>
              <a:rPr lang="en-IN" dirty="0"/>
              <a:t>Filter</a:t>
            </a:r>
          </a:p>
          <a:p>
            <a:pPr lvl="1"/>
            <a:r>
              <a:rPr lang="en-IN" dirty="0"/>
              <a:t>Parse</a:t>
            </a:r>
          </a:p>
          <a:p>
            <a:pPr lvl="1"/>
            <a:r>
              <a:rPr lang="en-IN" dirty="0"/>
              <a:t>Transform</a:t>
            </a:r>
          </a:p>
          <a:p>
            <a:r>
              <a:rPr lang="en-IN" dirty="0"/>
              <a:t>Reducer</a:t>
            </a:r>
          </a:p>
          <a:p>
            <a:pPr lvl="1"/>
            <a:r>
              <a:rPr lang="en-IN" dirty="0"/>
              <a:t>Statistical Operation(Aggregation)</a:t>
            </a:r>
          </a:p>
        </p:txBody>
      </p:sp>
    </p:spTree>
    <p:extLst>
      <p:ext uri="{BB962C8B-B14F-4D97-AF65-F5344CB8AC3E}">
        <p14:creationId xmlns:p14="http://schemas.microsoft.com/office/powerpoint/2010/main" val="2044297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B50E8-C127-4A8A-9611-8A91E0192DD9}"/>
              </a:ext>
            </a:extLst>
          </p:cNvPr>
          <p:cNvSpPr>
            <a:spLocks noGrp="1"/>
          </p:cNvSpPr>
          <p:nvPr>
            <p:ph type="title"/>
          </p:nvPr>
        </p:nvSpPr>
        <p:spPr/>
        <p:txBody>
          <a:bodyPr/>
          <a:lstStyle/>
          <a:p>
            <a:r>
              <a:rPr lang="en-US" dirty="0"/>
              <a:t>Volume</a:t>
            </a:r>
            <a:endParaRPr lang="en-IN" dirty="0"/>
          </a:p>
        </p:txBody>
      </p:sp>
      <p:sp>
        <p:nvSpPr>
          <p:cNvPr id="3" name="Content Placeholder 2">
            <a:extLst>
              <a:ext uri="{FF2B5EF4-FFF2-40B4-BE49-F238E27FC236}">
                <a16:creationId xmlns:a16="http://schemas.microsoft.com/office/drawing/2014/main" id="{EF4D97D0-A8E2-4A97-9CF6-4CC0D8D3A146}"/>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The name ‘Big Data’ itself is related to a size which is enormous.</a:t>
            </a:r>
          </a:p>
          <a:p>
            <a:pPr>
              <a:buFont typeface="Arial" panose="020B0604020202020204" pitchFamily="34" charset="0"/>
              <a:buChar char="•"/>
            </a:pPr>
            <a:r>
              <a:rPr lang="en-US" dirty="0"/>
              <a:t>Volume is a huge amount of data.</a:t>
            </a:r>
          </a:p>
          <a:p>
            <a:pPr>
              <a:buFont typeface="Arial" panose="020B0604020202020204" pitchFamily="34" charset="0"/>
              <a:buChar char="•"/>
            </a:pPr>
            <a:r>
              <a:rPr lang="en-US" dirty="0"/>
              <a:t>To determine the value of data, size of data plays a very crucial role. If the volume of data is very large then it is actually considered as a ‘Big Data’. This means whether a particular data can actually be considered as a Big Data or not, is dependent upon the volume of data.</a:t>
            </a:r>
          </a:p>
          <a:p>
            <a:pPr>
              <a:buFont typeface="Arial" panose="020B0604020202020204" pitchFamily="34" charset="0"/>
              <a:buChar char="•"/>
            </a:pPr>
            <a:r>
              <a:rPr lang="en-US" dirty="0"/>
              <a:t>Hence while dealing with Big Data it is necessary to consider a characteristic ‘Volume’.</a:t>
            </a:r>
          </a:p>
          <a:p>
            <a:pPr>
              <a:buFont typeface="Arial" panose="020B0604020202020204" pitchFamily="34" charset="0"/>
              <a:buChar char="•"/>
            </a:pPr>
            <a:r>
              <a:rPr lang="en-US" i="1" dirty="0"/>
              <a:t>Example:</a:t>
            </a:r>
            <a:r>
              <a:rPr lang="en-US" dirty="0"/>
              <a:t> In the year 2016, the estimated global mobile traffic was 6.2 Exabytes(6.2 billion GB) per month. Also, by the year 2020 we will have almost 40000 </a:t>
            </a:r>
            <a:r>
              <a:rPr lang="en-US" dirty="0" err="1"/>
              <a:t>ExaBytes</a:t>
            </a:r>
            <a:r>
              <a:rPr lang="en-US" dirty="0"/>
              <a:t> of data.</a:t>
            </a:r>
          </a:p>
        </p:txBody>
      </p:sp>
    </p:spTree>
    <p:extLst>
      <p:ext uri="{BB962C8B-B14F-4D97-AF65-F5344CB8AC3E}">
        <p14:creationId xmlns:p14="http://schemas.microsoft.com/office/powerpoint/2010/main" val="367470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BFD3C-96FB-4BEC-824D-6BA9FCA1F1BD}"/>
              </a:ext>
            </a:extLst>
          </p:cNvPr>
          <p:cNvSpPr>
            <a:spLocks noGrp="1"/>
          </p:cNvSpPr>
          <p:nvPr>
            <p:ph type="title"/>
          </p:nvPr>
        </p:nvSpPr>
        <p:spPr/>
        <p:txBody>
          <a:bodyPr/>
          <a:lstStyle/>
          <a:p>
            <a:r>
              <a:rPr lang="en-IN" dirty="0"/>
              <a:t>MapReduce -&gt; Logical View</a:t>
            </a:r>
          </a:p>
        </p:txBody>
      </p:sp>
      <p:sp>
        <p:nvSpPr>
          <p:cNvPr id="3" name="Content Placeholder 2">
            <a:extLst>
              <a:ext uri="{FF2B5EF4-FFF2-40B4-BE49-F238E27FC236}">
                <a16:creationId xmlns:a16="http://schemas.microsoft.com/office/drawing/2014/main" id="{6CFCCBBB-BF75-41E4-9158-F7ECDDE7F393}"/>
              </a:ext>
            </a:extLst>
          </p:cNvPr>
          <p:cNvSpPr>
            <a:spLocks noGrp="1"/>
          </p:cNvSpPr>
          <p:nvPr>
            <p:ph idx="1"/>
          </p:nvPr>
        </p:nvSpPr>
        <p:spPr/>
        <p:txBody>
          <a:bodyPr/>
          <a:lstStyle/>
          <a:p>
            <a:r>
              <a:rPr lang="en-IN" dirty="0"/>
              <a:t>Input and Output data Only from HDFS -&gt; why? -&gt; Java based Distributed storage with Fault Tolerant, Horizontally Scalable</a:t>
            </a:r>
          </a:p>
        </p:txBody>
      </p:sp>
      <p:sp>
        <p:nvSpPr>
          <p:cNvPr id="4" name="Rectangle 3">
            <a:extLst>
              <a:ext uri="{FF2B5EF4-FFF2-40B4-BE49-F238E27FC236}">
                <a16:creationId xmlns:a16="http://schemas.microsoft.com/office/drawing/2014/main" id="{12C68A21-0C0A-4F7B-9497-8295B3E8D547}"/>
              </a:ext>
            </a:extLst>
          </p:cNvPr>
          <p:cNvSpPr/>
          <p:nvPr/>
        </p:nvSpPr>
        <p:spPr>
          <a:xfrm>
            <a:off x="838201" y="2960914"/>
            <a:ext cx="990599" cy="23077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Input</a:t>
            </a:r>
          </a:p>
          <a:p>
            <a:pPr algn="ctr"/>
            <a:r>
              <a:rPr lang="en-IN" dirty="0"/>
              <a:t>Data</a:t>
            </a:r>
          </a:p>
          <a:p>
            <a:pPr algn="ctr"/>
            <a:r>
              <a:rPr lang="en-IN" dirty="0"/>
              <a:t>From</a:t>
            </a:r>
          </a:p>
          <a:p>
            <a:pPr algn="ctr"/>
            <a:r>
              <a:rPr lang="en-IN" dirty="0"/>
              <a:t>HDFS</a:t>
            </a:r>
          </a:p>
        </p:txBody>
      </p:sp>
      <p:sp>
        <p:nvSpPr>
          <p:cNvPr id="5" name="Rectangle 4">
            <a:extLst>
              <a:ext uri="{FF2B5EF4-FFF2-40B4-BE49-F238E27FC236}">
                <a16:creationId xmlns:a16="http://schemas.microsoft.com/office/drawing/2014/main" id="{82EB02E3-B7C1-494A-9FD3-FCCBC545616C}"/>
              </a:ext>
            </a:extLst>
          </p:cNvPr>
          <p:cNvSpPr/>
          <p:nvPr/>
        </p:nvSpPr>
        <p:spPr>
          <a:xfrm>
            <a:off x="2546641" y="2960914"/>
            <a:ext cx="990599" cy="2307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Mapper</a:t>
            </a:r>
          </a:p>
          <a:p>
            <a:pPr algn="ctr"/>
            <a:r>
              <a:rPr lang="en-IN" dirty="0"/>
              <a:t>Phase</a:t>
            </a:r>
          </a:p>
        </p:txBody>
      </p:sp>
      <p:sp>
        <p:nvSpPr>
          <p:cNvPr id="6" name="Rectangle 5">
            <a:extLst>
              <a:ext uri="{FF2B5EF4-FFF2-40B4-BE49-F238E27FC236}">
                <a16:creationId xmlns:a16="http://schemas.microsoft.com/office/drawing/2014/main" id="{2C7FF157-0F5F-430F-80F7-02F77AB65060}"/>
              </a:ext>
            </a:extLst>
          </p:cNvPr>
          <p:cNvSpPr/>
          <p:nvPr/>
        </p:nvSpPr>
        <p:spPr>
          <a:xfrm>
            <a:off x="4255081" y="2960914"/>
            <a:ext cx="990599" cy="2307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Local File System</a:t>
            </a:r>
          </a:p>
          <a:p>
            <a:pPr algn="ctr"/>
            <a:r>
              <a:rPr lang="en-IN" sz="1600" dirty="0"/>
              <a:t>Of Mapper</a:t>
            </a:r>
          </a:p>
          <a:p>
            <a:pPr algn="ctr"/>
            <a:r>
              <a:rPr lang="en-IN" sz="1600" dirty="0"/>
              <a:t>Machine</a:t>
            </a:r>
          </a:p>
        </p:txBody>
      </p:sp>
      <p:sp>
        <p:nvSpPr>
          <p:cNvPr id="12" name="Rectangle 11">
            <a:extLst>
              <a:ext uri="{FF2B5EF4-FFF2-40B4-BE49-F238E27FC236}">
                <a16:creationId xmlns:a16="http://schemas.microsoft.com/office/drawing/2014/main" id="{C97DF9A6-0565-41DF-9054-4D55AF7B577F}"/>
              </a:ext>
            </a:extLst>
          </p:cNvPr>
          <p:cNvSpPr/>
          <p:nvPr/>
        </p:nvSpPr>
        <p:spPr>
          <a:xfrm>
            <a:off x="5814436" y="2960914"/>
            <a:ext cx="990599" cy="2307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Sorting and Shuffling</a:t>
            </a:r>
          </a:p>
          <a:p>
            <a:pPr algn="ctr"/>
            <a:r>
              <a:rPr lang="en-IN" sz="1600" dirty="0"/>
              <a:t>Phase</a:t>
            </a:r>
          </a:p>
        </p:txBody>
      </p:sp>
      <p:sp>
        <p:nvSpPr>
          <p:cNvPr id="13" name="Rectangle 12">
            <a:extLst>
              <a:ext uri="{FF2B5EF4-FFF2-40B4-BE49-F238E27FC236}">
                <a16:creationId xmlns:a16="http://schemas.microsoft.com/office/drawing/2014/main" id="{F415FA81-1B34-41CF-8401-08B0E86CE1ED}"/>
              </a:ext>
            </a:extLst>
          </p:cNvPr>
          <p:cNvSpPr/>
          <p:nvPr/>
        </p:nvSpPr>
        <p:spPr>
          <a:xfrm>
            <a:off x="7373791" y="2960914"/>
            <a:ext cx="990599" cy="2307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Local File System</a:t>
            </a:r>
          </a:p>
          <a:p>
            <a:pPr algn="ctr"/>
            <a:r>
              <a:rPr lang="en-IN" sz="1600" dirty="0"/>
              <a:t>Of Reducer</a:t>
            </a:r>
          </a:p>
          <a:p>
            <a:pPr algn="ctr"/>
            <a:r>
              <a:rPr lang="en-IN" sz="1600" dirty="0"/>
              <a:t>Machine</a:t>
            </a:r>
          </a:p>
        </p:txBody>
      </p:sp>
      <p:sp>
        <p:nvSpPr>
          <p:cNvPr id="14" name="Rectangle 13">
            <a:extLst>
              <a:ext uri="{FF2B5EF4-FFF2-40B4-BE49-F238E27FC236}">
                <a16:creationId xmlns:a16="http://schemas.microsoft.com/office/drawing/2014/main" id="{8DF03877-42DE-47B3-9094-8A139F393C4D}"/>
              </a:ext>
            </a:extLst>
          </p:cNvPr>
          <p:cNvSpPr/>
          <p:nvPr/>
        </p:nvSpPr>
        <p:spPr>
          <a:xfrm>
            <a:off x="8898216" y="2960914"/>
            <a:ext cx="990599" cy="2307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t>Reducer</a:t>
            </a:r>
          </a:p>
          <a:p>
            <a:pPr algn="ctr"/>
            <a:r>
              <a:rPr lang="en-IN" dirty="0"/>
              <a:t>Phase</a:t>
            </a:r>
            <a:endParaRPr lang="en-IN" sz="1800" dirty="0"/>
          </a:p>
        </p:txBody>
      </p:sp>
      <p:sp>
        <p:nvSpPr>
          <p:cNvPr id="16" name="Rectangle 15">
            <a:extLst>
              <a:ext uri="{FF2B5EF4-FFF2-40B4-BE49-F238E27FC236}">
                <a16:creationId xmlns:a16="http://schemas.microsoft.com/office/drawing/2014/main" id="{0126F17B-1E3C-4F58-B359-F9427567DE52}"/>
              </a:ext>
            </a:extLst>
          </p:cNvPr>
          <p:cNvSpPr/>
          <p:nvPr/>
        </p:nvSpPr>
        <p:spPr>
          <a:xfrm>
            <a:off x="10378438" y="2960914"/>
            <a:ext cx="990599" cy="23077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Output</a:t>
            </a:r>
          </a:p>
          <a:p>
            <a:pPr algn="ctr"/>
            <a:r>
              <a:rPr lang="en-IN" dirty="0"/>
              <a:t>Data</a:t>
            </a:r>
          </a:p>
          <a:p>
            <a:pPr algn="ctr"/>
            <a:r>
              <a:rPr lang="en-IN" dirty="0"/>
              <a:t>From</a:t>
            </a:r>
          </a:p>
          <a:p>
            <a:pPr algn="ctr"/>
            <a:r>
              <a:rPr lang="en-IN" dirty="0"/>
              <a:t>HDFS</a:t>
            </a:r>
          </a:p>
        </p:txBody>
      </p:sp>
      <p:sp>
        <p:nvSpPr>
          <p:cNvPr id="20" name="TextBox 19">
            <a:extLst>
              <a:ext uri="{FF2B5EF4-FFF2-40B4-BE49-F238E27FC236}">
                <a16:creationId xmlns:a16="http://schemas.microsoft.com/office/drawing/2014/main" id="{9597F234-F9A2-46CE-814D-4C4D7F5E2232}"/>
              </a:ext>
            </a:extLst>
          </p:cNvPr>
          <p:cNvSpPr txBox="1"/>
          <p:nvPr/>
        </p:nvSpPr>
        <p:spPr>
          <a:xfrm>
            <a:off x="1182657" y="4763589"/>
            <a:ext cx="301686" cy="369332"/>
          </a:xfrm>
          <a:prstGeom prst="rect">
            <a:avLst/>
          </a:prstGeom>
          <a:noFill/>
        </p:spPr>
        <p:txBody>
          <a:bodyPr wrap="none" rtlCol="0">
            <a:spAutoFit/>
          </a:bodyPr>
          <a:lstStyle/>
          <a:p>
            <a:r>
              <a:rPr lang="en-IN" dirty="0"/>
              <a:t>1</a:t>
            </a:r>
          </a:p>
        </p:txBody>
      </p:sp>
      <p:sp>
        <p:nvSpPr>
          <p:cNvPr id="21" name="TextBox 20">
            <a:extLst>
              <a:ext uri="{FF2B5EF4-FFF2-40B4-BE49-F238E27FC236}">
                <a16:creationId xmlns:a16="http://schemas.microsoft.com/office/drawing/2014/main" id="{27B7B04A-B629-43D5-9D2C-4CF5289F1874}"/>
              </a:ext>
            </a:extLst>
          </p:cNvPr>
          <p:cNvSpPr txBox="1"/>
          <p:nvPr/>
        </p:nvSpPr>
        <p:spPr>
          <a:xfrm>
            <a:off x="2891097" y="4763590"/>
            <a:ext cx="301686" cy="369332"/>
          </a:xfrm>
          <a:prstGeom prst="rect">
            <a:avLst/>
          </a:prstGeom>
          <a:noFill/>
        </p:spPr>
        <p:txBody>
          <a:bodyPr wrap="none" rtlCol="0">
            <a:spAutoFit/>
          </a:bodyPr>
          <a:lstStyle/>
          <a:p>
            <a:r>
              <a:rPr lang="en-IN" dirty="0"/>
              <a:t>2</a:t>
            </a:r>
          </a:p>
        </p:txBody>
      </p:sp>
      <p:sp>
        <p:nvSpPr>
          <p:cNvPr id="22" name="TextBox 21">
            <a:extLst>
              <a:ext uri="{FF2B5EF4-FFF2-40B4-BE49-F238E27FC236}">
                <a16:creationId xmlns:a16="http://schemas.microsoft.com/office/drawing/2014/main" id="{31BAF75D-BA9E-4307-A373-8B13D345F5FD}"/>
              </a:ext>
            </a:extLst>
          </p:cNvPr>
          <p:cNvSpPr txBox="1"/>
          <p:nvPr/>
        </p:nvSpPr>
        <p:spPr>
          <a:xfrm>
            <a:off x="4603657" y="4763589"/>
            <a:ext cx="293446" cy="369332"/>
          </a:xfrm>
          <a:prstGeom prst="rect">
            <a:avLst/>
          </a:prstGeom>
          <a:noFill/>
        </p:spPr>
        <p:txBody>
          <a:bodyPr wrap="square" rtlCol="0">
            <a:spAutoFit/>
          </a:bodyPr>
          <a:lstStyle/>
          <a:p>
            <a:r>
              <a:rPr lang="en-IN" dirty="0"/>
              <a:t>3</a:t>
            </a:r>
          </a:p>
        </p:txBody>
      </p:sp>
      <p:sp>
        <p:nvSpPr>
          <p:cNvPr id="23" name="TextBox 22">
            <a:extLst>
              <a:ext uri="{FF2B5EF4-FFF2-40B4-BE49-F238E27FC236}">
                <a16:creationId xmlns:a16="http://schemas.microsoft.com/office/drawing/2014/main" id="{B9F78F0C-740B-414C-B646-941E6C125776}"/>
              </a:ext>
            </a:extLst>
          </p:cNvPr>
          <p:cNvSpPr txBox="1"/>
          <p:nvPr/>
        </p:nvSpPr>
        <p:spPr>
          <a:xfrm>
            <a:off x="6163012" y="4763589"/>
            <a:ext cx="293446" cy="369332"/>
          </a:xfrm>
          <a:prstGeom prst="rect">
            <a:avLst/>
          </a:prstGeom>
          <a:noFill/>
        </p:spPr>
        <p:txBody>
          <a:bodyPr wrap="square" rtlCol="0">
            <a:spAutoFit/>
          </a:bodyPr>
          <a:lstStyle/>
          <a:p>
            <a:r>
              <a:rPr lang="en-IN" dirty="0"/>
              <a:t>4</a:t>
            </a:r>
          </a:p>
        </p:txBody>
      </p:sp>
      <p:sp>
        <p:nvSpPr>
          <p:cNvPr id="24" name="TextBox 23">
            <a:extLst>
              <a:ext uri="{FF2B5EF4-FFF2-40B4-BE49-F238E27FC236}">
                <a16:creationId xmlns:a16="http://schemas.microsoft.com/office/drawing/2014/main" id="{493E772D-7BB9-4FFF-AB5D-536D153F2296}"/>
              </a:ext>
            </a:extLst>
          </p:cNvPr>
          <p:cNvSpPr txBox="1"/>
          <p:nvPr/>
        </p:nvSpPr>
        <p:spPr>
          <a:xfrm>
            <a:off x="7722367" y="4763589"/>
            <a:ext cx="293446" cy="369332"/>
          </a:xfrm>
          <a:prstGeom prst="rect">
            <a:avLst/>
          </a:prstGeom>
          <a:noFill/>
        </p:spPr>
        <p:txBody>
          <a:bodyPr wrap="square" rtlCol="0">
            <a:spAutoFit/>
          </a:bodyPr>
          <a:lstStyle/>
          <a:p>
            <a:r>
              <a:rPr lang="en-IN" dirty="0"/>
              <a:t>5</a:t>
            </a:r>
          </a:p>
        </p:txBody>
      </p:sp>
      <p:sp>
        <p:nvSpPr>
          <p:cNvPr id="25" name="TextBox 24">
            <a:extLst>
              <a:ext uri="{FF2B5EF4-FFF2-40B4-BE49-F238E27FC236}">
                <a16:creationId xmlns:a16="http://schemas.microsoft.com/office/drawing/2014/main" id="{6AFAB12C-56A9-4E64-BB44-834B07EF3AE5}"/>
              </a:ext>
            </a:extLst>
          </p:cNvPr>
          <p:cNvSpPr txBox="1"/>
          <p:nvPr/>
        </p:nvSpPr>
        <p:spPr>
          <a:xfrm>
            <a:off x="9316462" y="4763589"/>
            <a:ext cx="293446" cy="369332"/>
          </a:xfrm>
          <a:prstGeom prst="rect">
            <a:avLst/>
          </a:prstGeom>
          <a:noFill/>
        </p:spPr>
        <p:txBody>
          <a:bodyPr wrap="square" rtlCol="0">
            <a:spAutoFit/>
          </a:bodyPr>
          <a:lstStyle/>
          <a:p>
            <a:r>
              <a:rPr lang="en-IN" dirty="0"/>
              <a:t>6</a:t>
            </a:r>
          </a:p>
        </p:txBody>
      </p:sp>
      <p:sp>
        <p:nvSpPr>
          <p:cNvPr id="27" name="TextBox 26">
            <a:extLst>
              <a:ext uri="{FF2B5EF4-FFF2-40B4-BE49-F238E27FC236}">
                <a16:creationId xmlns:a16="http://schemas.microsoft.com/office/drawing/2014/main" id="{E0E40ADA-9598-4298-A1EC-217991714AFA}"/>
              </a:ext>
            </a:extLst>
          </p:cNvPr>
          <p:cNvSpPr txBox="1"/>
          <p:nvPr/>
        </p:nvSpPr>
        <p:spPr>
          <a:xfrm>
            <a:off x="10727014" y="4763589"/>
            <a:ext cx="293446" cy="369332"/>
          </a:xfrm>
          <a:prstGeom prst="rect">
            <a:avLst/>
          </a:prstGeom>
          <a:noFill/>
        </p:spPr>
        <p:txBody>
          <a:bodyPr wrap="square" rtlCol="0">
            <a:spAutoFit/>
          </a:bodyPr>
          <a:lstStyle/>
          <a:p>
            <a:r>
              <a:rPr lang="en-IN" dirty="0"/>
              <a:t>7</a:t>
            </a:r>
          </a:p>
        </p:txBody>
      </p:sp>
      <p:pic>
        <p:nvPicPr>
          <p:cNvPr id="30" name="Graphic 29" descr="Paper">
            <a:extLst>
              <a:ext uri="{FF2B5EF4-FFF2-40B4-BE49-F238E27FC236}">
                <a16:creationId xmlns:a16="http://schemas.microsoft.com/office/drawing/2014/main" id="{FB251E54-590D-40F2-A6D2-4D2F31B6F4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88704" y="5359688"/>
            <a:ext cx="1201929" cy="1201929"/>
          </a:xfrm>
          <a:prstGeom prst="rect">
            <a:avLst/>
          </a:prstGeom>
        </p:spPr>
      </p:pic>
      <p:pic>
        <p:nvPicPr>
          <p:cNvPr id="31" name="Graphic 30" descr="Paper">
            <a:extLst>
              <a:ext uri="{FF2B5EF4-FFF2-40B4-BE49-F238E27FC236}">
                <a16:creationId xmlns:a16="http://schemas.microsoft.com/office/drawing/2014/main" id="{552AB113-CC8C-46AD-95C0-00BA035E45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9581" y="5330164"/>
            <a:ext cx="1387838" cy="1387838"/>
          </a:xfrm>
          <a:prstGeom prst="rect">
            <a:avLst/>
          </a:prstGeom>
        </p:spPr>
      </p:pic>
      <p:sp>
        <p:nvSpPr>
          <p:cNvPr id="32" name="TextBox 31">
            <a:extLst>
              <a:ext uri="{FF2B5EF4-FFF2-40B4-BE49-F238E27FC236}">
                <a16:creationId xmlns:a16="http://schemas.microsoft.com/office/drawing/2014/main" id="{446EA090-F309-4D04-B256-6E956C804E27}"/>
              </a:ext>
            </a:extLst>
          </p:cNvPr>
          <p:cNvSpPr txBox="1"/>
          <p:nvPr/>
        </p:nvSpPr>
        <p:spPr>
          <a:xfrm>
            <a:off x="961720" y="5812358"/>
            <a:ext cx="754957" cy="369332"/>
          </a:xfrm>
          <a:prstGeom prst="rect">
            <a:avLst/>
          </a:prstGeom>
          <a:noFill/>
        </p:spPr>
        <p:txBody>
          <a:bodyPr wrap="square" rtlCol="0">
            <a:spAutoFit/>
          </a:bodyPr>
          <a:lstStyle/>
          <a:p>
            <a:r>
              <a:rPr lang="en-IN" sz="600" dirty="0"/>
              <a:t>Bus Car Train</a:t>
            </a:r>
          </a:p>
          <a:p>
            <a:r>
              <a:rPr lang="en-IN" sz="600" dirty="0"/>
              <a:t>Train Plane Car</a:t>
            </a:r>
          </a:p>
          <a:p>
            <a:r>
              <a:rPr lang="en-IN" sz="600" dirty="0"/>
              <a:t>Bus Bus Plane</a:t>
            </a:r>
          </a:p>
        </p:txBody>
      </p:sp>
      <p:sp>
        <p:nvSpPr>
          <p:cNvPr id="34" name="TextBox 33">
            <a:extLst>
              <a:ext uri="{FF2B5EF4-FFF2-40B4-BE49-F238E27FC236}">
                <a16:creationId xmlns:a16="http://schemas.microsoft.com/office/drawing/2014/main" id="{778C643E-C6DB-425D-A037-B645999C0EB8}"/>
              </a:ext>
            </a:extLst>
          </p:cNvPr>
          <p:cNvSpPr txBox="1"/>
          <p:nvPr/>
        </p:nvSpPr>
        <p:spPr>
          <a:xfrm>
            <a:off x="4415771" y="5480645"/>
            <a:ext cx="829909" cy="923330"/>
          </a:xfrm>
          <a:prstGeom prst="rect">
            <a:avLst/>
          </a:prstGeom>
          <a:noFill/>
        </p:spPr>
        <p:txBody>
          <a:bodyPr wrap="square">
            <a:spAutoFit/>
          </a:bodyPr>
          <a:lstStyle/>
          <a:p>
            <a:r>
              <a:rPr lang="en-IN" sz="600" dirty="0"/>
              <a:t>Bus,1</a:t>
            </a:r>
          </a:p>
          <a:p>
            <a:r>
              <a:rPr lang="en-IN" sz="600" dirty="0"/>
              <a:t>Car,1 </a:t>
            </a:r>
          </a:p>
          <a:p>
            <a:r>
              <a:rPr lang="en-IN" sz="600" dirty="0"/>
              <a:t>Train,1</a:t>
            </a:r>
          </a:p>
          <a:p>
            <a:r>
              <a:rPr lang="en-IN" sz="600" dirty="0"/>
              <a:t>Train,1 </a:t>
            </a:r>
          </a:p>
          <a:p>
            <a:r>
              <a:rPr lang="en-IN" sz="600" dirty="0"/>
              <a:t>Plane,1 </a:t>
            </a:r>
          </a:p>
          <a:p>
            <a:r>
              <a:rPr lang="en-IN" sz="600" dirty="0"/>
              <a:t>Car,1</a:t>
            </a:r>
          </a:p>
          <a:p>
            <a:r>
              <a:rPr lang="en-IN" sz="600" dirty="0"/>
              <a:t>Bus,1 </a:t>
            </a:r>
          </a:p>
          <a:p>
            <a:r>
              <a:rPr lang="en-IN" sz="600" dirty="0"/>
              <a:t>Bus,1 </a:t>
            </a:r>
          </a:p>
          <a:p>
            <a:r>
              <a:rPr lang="en-IN" sz="600" dirty="0"/>
              <a:t>Plane,1</a:t>
            </a:r>
          </a:p>
        </p:txBody>
      </p:sp>
      <p:sp>
        <p:nvSpPr>
          <p:cNvPr id="35" name="Arrow: Right 34">
            <a:extLst>
              <a:ext uri="{FF2B5EF4-FFF2-40B4-BE49-F238E27FC236}">
                <a16:creationId xmlns:a16="http://schemas.microsoft.com/office/drawing/2014/main" id="{BBA0F2D2-F582-4CF3-844C-0EA3CEE28D86}"/>
              </a:ext>
            </a:extLst>
          </p:cNvPr>
          <p:cNvSpPr/>
          <p:nvPr/>
        </p:nvSpPr>
        <p:spPr>
          <a:xfrm>
            <a:off x="1716677" y="3988526"/>
            <a:ext cx="990599" cy="4528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1</a:t>
            </a:r>
          </a:p>
        </p:txBody>
      </p:sp>
      <p:sp>
        <p:nvSpPr>
          <p:cNvPr id="36" name="Arrow: Right 35">
            <a:extLst>
              <a:ext uri="{FF2B5EF4-FFF2-40B4-BE49-F238E27FC236}">
                <a16:creationId xmlns:a16="http://schemas.microsoft.com/office/drawing/2014/main" id="{E6F5A794-9184-4134-8080-82DDA45C16B0}"/>
              </a:ext>
            </a:extLst>
          </p:cNvPr>
          <p:cNvSpPr/>
          <p:nvPr/>
        </p:nvSpPr>
        <p:spPr>
          <a:xfrm>
            <a:off x="3425172" y="3931920"/>
            <a:ext cx="990599" cy="4528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2</a:t>
            </a:r>
          </a:p>
        </p:txBody>
      </p:sp>
      <p:sp>
        <p:nvSpPr>
          <p:cNvPr id="37" name="Arrow: Right 36">
            <a:extLst>
              <a:ext uri="{FF2B5EF4-FFF2-40B4-BE49-F238E27FC236}">
                <a16:creationId xmlns:a16="http://schemas.microsoft.com/office/drawing/2014/main" id="{C2A05C17-FFEF-4939-A808-5B6F71A7D8B9}"/>
              </a:ext>
            </a:extLst>
          </p:cNvPr>
          <p:cNvSpPr/>
          <p:nvPr/>
        </p:nvSpPr>
        <p:spPr>
          <a:xfrm>
            <a:off x="5074325" y="3888377"/>
            <a:ext cx="990599" cy="4528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3</a:t>
            </a:r>
          </a:p>
        </p:txBody>
      </p:sp>
      <p:sp>
        <p:nvSpPr>
          <p:cNvPr id="38" name="Arrow: Right 37">
            <a:extLst>
              <a:ext uri="{FF2B5EF4-FFF2-40B4-BE49-F238E27FC236}">
                <a16:creationId xmlns:a16="http://schemas.microsoft.com/office/drawing/2014/main" id="{E00E8D99-8B35-4ABC-A0F1-BCC3506F4457}"/>
              </a:ext>
            </a:extLst>
          </p:cNvPr>
          <p:cNvSpPr/>
          <p:nvPr/>
        </p:nvSpPr>
        <p:spPr>
          <a:xfrm>
            <a:off x="6723478" y="3893470"/>
            <a:ext cx="887813" cy="4528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4</a:t>
            </a:r>
          </a:p>
        </p:txBody>
      </p:sp>
      <p:sp>
        <p:nvSpPr>
          <p:cNvPr id="39" name="Arrow: Right 38">
            <a:extLst>
              <a:ext uri="{FF2B5EF4-FFF2-40B4-BE49-F238E27FC236}">
                <a16:creationId xmlns:a16="http://schemas.microsoft.com/office/drawing/2014/main" id="{30C3DBB4-FF06-419C-B330-82BE994CDA5C}"/>
              </a:ext>
            </a:extLst>
          </p:cNvPr>
          <p:cNvSpPr/>
          <p:nvPr/>
        </p:nvSpPr>
        <p:spPr>
          <a:xfrm>
            <a:off x="8235623" y="3888377"/>
            <a:ext cx="887813" cy="4528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5</a:t>
            </a:r>
          </a:p>
        </p:txBody>
      </p:sp>
      <p:sp>
        <p:nvSpPr>
          <p:cNvPr id="40" name="Arrow: Right 39">
            <a:extLst>
              <a:ext uri="{FF2B5EF4-FFF2-40B4-BE49-F238E27FC236}">
                <a16:creationId xmlns:a16="http://schemas.microsoft.com/office/drawing/2014/main" id="{C08F189E-DFEC-4A45-A516-D8712BDA79E1}"/>
              </a:ext>
            </a:extLst>
          </p:cNvPr>
          <p:cNvSpPr/>
          <p:nvPr/>
        </p:nvSpPr>
        <p:spPr>
          <a:xfrm>
            <a:off x="9694428" y="4023064"/>
            <a:ext cx="887813" cy="4528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6</a:t>
            </a:r>
          </a:p>
        </p:txBody>
      </p:sp>
    </p:spTree>
    <p:extLst>
      <p:ext uri="{BB962C8B-B14F-4D97-AF65-F5344CB8AC3E}">
        <p14:creationId xmlns:p14="http://schemas.microsoft.com/office/powerpoint/2010/main" val="2972268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D208-31E4-4755-8557-227FE998C2F8}"/>
              </a:ext>
            </a:extLst>
          </p:cNvPr>
          <p:cNvSpPr>
            <a:spLocks noGrp="1"/>
          </p:cNvSpPr>
          <p:nvPr>
            <p:ph type="title"/>
          </p:nvPr>
        </p:nvSpPr>
        <p:spPr/>
        <p:txBody>
          <a:bodyPr/>
          <a:lstStyle/>
          <a:p>
            <a:r>
              <a:rPr lang="en-IN" dirty="0"/>
              <a:t>MapReduce -&gt; Physical View</a:t>
            </a:r>
          </a:p>
        </p:txBody>
      </p:sp>
      <p:sp>
        <p:nvSpPr>
          <p:cNvPr id="3" name="Content Placeholder 2">
            <a:extLst>
              <a:ext uri="{FF2B5EF4-FFF2-40B4-BE49-F238E27FC236}">
                <a16:creationId xmlns:a16="http://schemas.microsoft.com/office/drawing/2014/main" id="{8456CDA6-5ABB-45B7-918F-FEC271D7D9DA}"/>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6F7567E6-4847-430D-8885-BC235C79921C}"/>
              </a:ext>
            </a:extLst>
          </p:cNvPr>
          <p:cNvSpPr/>
          <p:nvPr/>
        </p:nvSpPr>
        <p:spPr>
          <a:xfrm>
            <a:off x="4833257" y="2029097"/>
            <a:ext cx="1898469" cy="1227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Job Tracker</a:t>
            </a:r>
          </a:p>
        </p:txBody>
      </p:sp>
      <p:sp>
        <p:nvSpPr>
          <p:cNvPr id="5" name="Rectangle 4">
            <a:extLst>
              <a:ext uri="{FF2B5EF4-FFF2-40B4-BE49-F238E27FC236}">
                <a16:creationId xmlns:a16="http://schemas.microsoft.com/office/drawing/2014/main" id="{E8992CCA-F360-42B5-B8CA-2E5DC6AC82FF}"/>
              </a:ext>
            </a:extLst>
          </p:cNvPr>
          <p:cNvSpPr/>
          <p:nvPr/>
        </p:nvSpPr>
        <p:spPr>
          <a:xfrm>
            <a:off x="971006"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Task Tracker 1</a:t>
            </a:r>
          </a:p>
        </p:txBody>
      </p:sp>
      <p:sp>
        <p:nvSpPr>
          <p:cNvPr id="6" name="Rectangle 5">
            <a:extLst>
              <a:ext uri="{FF2B5EF4-FFF2-40B4-BE49-F238E27FC236}">
                <a16:creationId xmlns:a16="http://schemas.microsoft.com/office/drawing/2014/main" id="{F6AF1F5B-BC9D-4C3A-9F98-4FD33DA26DFD}"/>
              </a:ext>
            </a:extLst>
          </p:cNvPr>
          <p:cNvSpPr/>
          <p:nvPr/>
        </p:nvSpPr>
        <p:spPr>
          <a:xfrm>
            <a:off x="3851366"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Task Tracker 2</a:t>
            </a:r>
          </a:p>
        </p:txBody>
      </p:sp>
      <p:sp>
        <p:nvSpPr>
          <p:cNvPr id="7" name="Rectangle 6">
            <a:extLst>
              <a:ext uri="{FF2B5EF4-FFF2-40B4-BE49-F238E27FC236}">
                <a16:creationId xmlns:a16="http://schemas.microsoft.com/office/drawing/2014/main" id="{5C14C9D0-6ABD-411D-8AA4-8D422FF28919}"/>
              </a:ext>
            </a:extLst>
          </p:cNvPr>
          <p:cNvSpPr/>
          <p:nvPr/>
        </p:nvSpPr>
        <p:spPr>
          <a:xfrm>
            <a:off x="6731726" y="4878500"/>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Task Tracker 3</a:t>
            </a:r>
          </a:p>
        </p:txBody>
      </p:sp>
      <p:sp>
        <p:nvSpPr>
          <p:cNvPr id="8" name="Rectangle 7">
            <a:extLst>
              <a:ext uri="{FF2B5EF4-FFF2-40B4-BE49-F238E27FC236}">
                <a16:creationId xmlns:a16="http://schemas.microsoft.com/office/drawing/2014/main" id="{2366EECF-A2AF-448C-B6A6-0F5BEE05D508}"/>
              </a:ext>
            </a:extLst>
          </p:cNvPr>
          <p:cNvSpPr/>
          <p:nvPr/>
        </p:nvSpPr>
        <p:spPr>
          <a:xfrm>
            <a:off x="9455331" y="4878500"/>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Task Tracker 4</a:t>
            </a:r>
          </a:p>
        </p:txBody>
      </p:sp>
      <p:sp>
        <p:nvSpPr>
          <p:cNvPr id="10" name="Rectangle 9">
            <a:extLst>
              <a:ext uri="{FF2B5EF4-FFF2-40B4-BE49-F238E27FC236}">
                <a16:creationId xmlns:a16="http://schemas.microsoft.com/office/drawing/2014/main" id="{5B8BB7BA-1AC1-4131-8DFD-015A1431A548}"/>
              </a:ext>
            </a:extLst>
          </p:cNvPr>
          <p:cNvSpPr/>
          <p:nvPr/>
        </p:nvSpPr>
        <p:spPr>
          <a:xfrm>
            <a:off x="5932715" y="2838994"/>
            <a:ext cx="733698" cy="4180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59D1D0C-CB55-49A1-B56E-0F6DE3814968}"/>
              </a:ext>
            </a:extLst>
          </p:cNvPr>
          <p:cNvSpPr/>
          <p:nvPr/>
        </p:nvSpPr>
        <p:spPr>
          <a:xfrm>
            <a:off x="1999704"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557605C9-6C07-4FDE-92ED-F2D2C1C8D875}"/>
              </a:ext>
            </a:extLst>
          </p:cNvPr>
          <p:cNvSpPr/>
          <p:nvPr/>
        </p:nvSpPr>
        <p:spPr>
          <a:xfrm>
            <a:off x="4844143"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DB21C4A0-B4B9-4B7B-B6BF-0A9A0D02169E}"/>
              </a:ext>
            </a:extLst>
          </p:cNvPr>
          <p:cNvSpPr/>
          <p:nvPr/>
        </p:nvSpPr>
        <p:spPr>
          <a:xfrm>
            <a:off x="7745185" y="5656216"/>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3D100E7F-782D-4045-B3B5-B6BC0175F176}"/>
              </a:ext>
            </a:extLst>
          </p:cNvPr>
          <p:cNvSpPr/>
          <p:nvPr/>
        </p:nvSpPr>
        <p:spPr>
          <a:xfrm>
            <a:off x="10487296" y="5656216"/>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20" name="Straight Arrow Connector 19">
            <a:extLst>
              <a:ext uri="{FF2B5EF4-FFF2-40B4-BE49-F238E27FC236}">
                <a16:creationId xmlns:a16="http://schemas.microsoft.com/office/drawing/2014/main" id="{890E4E11-E9A8-49CD-A6F0-143FFB173CA1}"/>
              </a:ext>
            </a:extLst>
          </p:cNvPr>
          <p:cNvCxnSpPr>
            <a:cxnSpLocks/>
          </p:cNvCxnSpPr>
          <p:nvPr/>
        </p:nvCxnSpPr>
        <p:spPr>
          <a:xfrm flipV="1">
            <a:off x="2490651" y="3117670"/>
            <a:ext cx="3753395" cy="274755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BC2FB72D-7D99-4D80-AF83-74C2B46F427A}"/>
              </a:ext>
            </a:extLst>
          </p:cNvPr>
          <p:cNvCxnSpPr>
            <a:cxnSpLocks/>
          </p:cNvCxnSpPr>
          <p:nvPr/>
        </p:nvCxnSpPr>
        <p:spPr>
          <a:xfrm flipV="1">
            <a:off x="5197385" y="3117670"/>
            <a:ext cx="1004752" cy="274755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C83D398D-B1ED-4BEF-92C9-EF0F126FBC62}"/>
              </a:ext>
            </a:extLst>
          </p:cNvPr>
          <p:cNvCxnSpPr>
            <a:cxnSpLocks/>
          </p:cNvCxnSpPr>
          <p:nvPr/>
        </p:nvCxnSpPr>
        <p:spPr>
          <a:xfrm flipH="1" flipV="1">
            <a:off x="6202137" y="3117670"/>
            <a:ext cx="1890304" cy="2747553"/>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BACE5D54-5DB3-4337-A7AB-A349F7BE649A}"/>
              </a:ext>
            </a:extLst>
          </p:cNvPr>
          <p:cNvCxnSpPr>
            <a:cxnSpLocks/>
          </p:cNvCxnSpPr>
          <p:nvPr/>
        </p:nvCxnSpPr>
        <p:spPr>
          <a:xfrm flipH="1" flipV="1">
            <a:off x="6202137" y="3117670"/>
            <a:ext cx="4697458" cy="2701357"/>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4" name="Cylinder 23">
            <a:extLst>
              <a:ext uri="{FF2B5EF4-FFF2-40B4-BE49-F238E27FC236}">
                <a16:creationId xmlns:a16="http://schemas.microsoft.com/office/drawing/2014/main" id="{AF82939E-60AE-4351-9D44-9E71D0545669}"/>
              </a:ext>
            </a:extLst>
          </p:cNvPr>
          <p:cNvSpPr/>
          <p:nvPr/>
        </p:nvSpPr>
        <p:spPr>
          <a:xfrm>
            <a:off x="1040813" y="4881239"/>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B1</a:t>
            </a:r>
          </a:p>
        </p:txBody>
      </p:sp>
      <p:sp>
        <p:nvSpPr>
          <p:cNvPr id="27" name="Cylinder 26">
            <a:extLst>
              <a:ext uri="{FF2B5EF4-FFF2-40B4-BE49-F238E27FC236}">
                <a16:creationId xmlns:a16="http://schemas.microsoft.com/office/drawing/2014/main" id="{6D6B5559-9557-4069-9CF5-935E01758433}"/>
              </a:ext>
            </a:extLst>
          </p:cNvPr>
          <p:cNvSpPr/>
          <p:nvPr/>
        </p:nvSpPr>
        <p:spPr>
          <a:xfrm>
            <a:off x="3934367" y="4906327"/>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B2</a:t>
            </a:r>
          </a:p>
        </p:txBody>
      </p:sp>
      <p:sp>
        <p:nvSpPr>
          <p:cNvPr id="28" name="Cylinder 27">
            <a:extLst>
              <a:ext uri="{FF2B5EF4-FFF2-40B4-BE49-F238E27FC236}">
                <a16:creationId xmlns:a16="http://schemas.microsoft.com/office/drawing/2014/main" id="{5E2C040B-74F3-4D70-A47B-1F611669D7A9}"/>
              </a:ext>
            </a:extLst>
          </p:cNvPr>
          <p:cNvSpPr/>
          <p:nvPr/>
        </p:nvSpPr>
        <p:spPr>
          <a:xfrm>
            <a:off x="6807794" y="4916073"/>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B3</a:t>
            </a:r>
          </a:p>
        </p:txBody>
      </p:sp>
      <p:sp>
        <p:nvSpPr>
          <p:cNvPr id="19" name="Rectangle 18">
            <a:extLst>
              <a:ext uri="{FF2B5EF4-FFF2-40B4-BE49-F238E27FC236}">
                <a16:creationId xmlns:a16="http://schemas.microsoft.com/office/drawing/2014/main" id="{7A329713-6668-4DA5-8652-B61DFCE4E5A3}"/>
              </a:ext>
            </a:extLst>
          </p:cNvPr>
          <p:cNvSpPr/>
          <p:nvPr/>
        </p:nvSpPr>
        <p:spPr>
          <a:xfrm>
            <a:off x="1659663" y="4878500"/>
            <a:ext cx="537482" cy="3470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800" dirty="0"/>
              <a:t>Mapper</a:t>
            </a:r>
          </a:p>
        </p:txBody>
      </p:sp>
      <p:sp>
        <p:nvSpPr>
          <p:cNvPr id="31" name="Rectangle 30">
            <a:extLst>
              <a:ext uri="{FF2B5EF4-FFF2-40B4-BE49-F238E27FC236}">
                <a16:creationId xmlns:a16="http://schemas.microsoft.com/office/drawing/2014/main" id="{BA11D6E3-92F3-4240-9FBC-9F1D2DD478AD}"/>
              </a:ext>
            </a:extLst>
          </p:cNvPr>
          <p:cNvSpPr/>
          <p:nvPr/>
        </p:nvSpPr>
        <p:spPr>
          <a:xfrm>
            <a:off x="4564516" y="4892225"/>
            <a:ext cx="537482" cy="3470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800" dirty="0"/>
              <a:t>Mapper</a:t>
            </a:r>
          </a:p>
        </p:txBody>
      </p:sp>
      <p:sp>
        <p:nvSpPr>
          <p:cNvPr id="32" name="Rectangle 31">
            <a:extLst>
              <a:ext uri="{FF2B5EF4-FFF2-40B4-BE49-F238E27FC236}">
                <a16:creationId xmlns:a16="http://schemas.microsoft.com/office/drawing/2014/main" id="{E9964506-9D9F-4B8C-A560-C883EDA65866}"/>
              </a:ext>
            </a:extLst>
          </p:cNvPr>
          <p:cNvSpPr/>
          <p:nvPr/>
        </p:nvSpPr>
        <p:spPr>
          <a:xfrm>
            <a:off x="7378882" y="4906327"/>
            <a:ext cx="537482" cy="3470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800" dirty="0"/>
              <a:t>Mapper</a:t>
            </a:r>
          </a:p>
        </p:txBody>
      </p:sp>
      <p:sp>
        <p:nvSpPr>
          <p:cNvPr id="33" name="Cylinder 32">
            <a:extLst>
              <a:ext uri="{FF2B5EF4-FFF2-40B4-BE49-F238E27FC236}">
                <a16:creationId xmlns:a16="http://schemas.microsoft.com/office/drawing/2014/main" id="{411BBB8D-FC53-4FE4-B063-1D7922046F6E}"/>
              </a:ext>
            </a:extLst>
          </p:cNvPr>
          <p:cNvSpPr/>
          <p:nvPr/>
        </p:nvSpPr>
        <p:spPr>
          <a:xfrm>
            <a:off x="2363426" y="4878500"/>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34" name="Cylinder 33">
            <a:extLst>
              <a:ext uri="{FF2B5EF4-FFF2-40B4-BE49-F238E27FC236}">
                <a16:creationId xmlns:a16="http://schemas.microsoft.com/office/drawing/2014/main" id="{53B26979-3541-4B4E-90D1-2DD06AEFE329}"/>
              </a:ext>
            </a:extLst>
          </p:cNvPr>
          <p:cNvSpPr/>
          <p:nvPr/>
        </p:nvSpPr>
        <p:spPr>
          <a:xfrm>
            <a:off x="5259437" y="4882940"/>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35" name="Cylinder 34">
            <a:extLst>
              <a:ext uri="{FF2B5EF4-FFF2-40B4-BE49-F238E27FC236}">
                <a16:creationId xmlns:a16="http://schemas.microsoft.com/office/drawing/2014/main" id="{0AB7D67E-00CB-4BAA-8BAA-825FCC165A89}"/>
              </a:ext>
            </a:extLst>
          </p:cNvPr>
          <p:cNvSpPr/>
          <p:nvPr/>
        </p:nvSpPr>
        <p:spPr>
          <a:xfrm>
            <a:off x="8008215" y="4903672"/>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21" name="Arrow: Right 20">
            <a:extLst>
              <a:ext uri="{FF2B5EF4-FFF2-40B4-BE49-F238E27FC236}">
                <a16:creationId xmlns:a16="http://schemas.microsoft.com/office/drawing/2014/main" id="{32CCA292-38BB-4575-AD0F-3711F656AD2C}"/>
              </a:ext>
            </a:extLst>
          </p:cNvPr>
          <p:cNvSpPr/>
          <p:nvPr/>
        </p:nvSpPr>
        <p:spPr>
          <a:xfrm>
            <a:off x="1518830" y="4964923"/>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D388F3FD-C7B5-40F4-A31F-05CB8F87DB51}"/>
              </a:ext>
            </a:extLst>
          </p:cNvPr>
          <p:cNvSpPr/>
          <p:nvPr/>
        </p:nvSpPr>
        <p:spPr>
          <a:xfrm>
            <a:off x="2210344" y="4978648"/>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B148EEE1-866C-414E-882C-F4DDEEA1E6C6}"/>
              </a:ext>
            </a:extLst>
          </p:cNvPr>
          <p:cNvSpPr/>
          <p:nvPr/>
        </p:nvSpPr>
        <p:spPr>
          <a:xfrm>
            <a:off x="4409060" y="5002496"/>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16A045CE-95FA-4F33-A498-D393AD354134}"/>
              </a:ext>
            </a:extLst>
          </p:cNvPr>
          <p:cNvSpPr/>
          <p:nvPr/>
        </p:nvSpPr>
        <p:spPr>
          <a:xfrm>
            <a:off x="5107981" y="4978648"/>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A194627C-9413-4F3B-A235-61CE7249305A}"/>
              </a:ext>
            </a:extLst>
          </p:cNvPr>
          <p:cNvSpPr/>
          <p:nvPr/>
        </p:nvSpPr>
        <p:spPr>
          <a:xfrm>
            <a:off x="7278738" y="5011291"/>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FC5FE120-4E5C-4732-87BF-ABC9ED8B7B4F}"/>
              </a:ext>
            </a:extLst>
          </p:cNvPr>
          <p:cNvSpPr/>
          <p:nvPr/>
        </p:nvSpPr>
        <p:spPr>
          <a:xfrm>
            <a:off x="7909434" y="5002496"/>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4" name="Cylinder 43">
            <a:extLst>
              <a:ext uri="{FF2B5EF4-FFF2-40B4-BE49-F238E27FC236}">
                <a16:creationId xmlns:a16="http://schemas.microsoft.com/office/drawing/2014/main" id="{D4BFF5F7-38E4-4F23-976C-1D4E8B813C5F}"/>
              </a:ext>
            </a:extLst>
          </p:cNvPr>
          <p:cNvSpPr/>
          <p:nvPr/>
        </p:nvSpPr>
        <p:spPr>
          <a:xfrm>
            <a:off x="9587596" y="4911430"/>
            <a:ext cx="466180" cy="111660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47" name="Cylinder 46">
            <a:extLst>
              <a:ext uri="{FF2B5EF4-FFF2-40B4-BE49-F238E27FC236}">
                <a16:creationId xmlns:a16="http://schemas.microsoft.com/office/drawing/2014/main" id="{503677F5-3C04-4F73-948A-028E76BFB1F5}"/>
              </a:ext>
            </a:extLst>
          </p:cNvPr>
          <p:cNvSpPr/>
          <p:nvPr/>
        </p:nvSpPr>
        <p:spPr>
          <a:xfrm>
            <a:off x="2342335" y="4001294"/>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48" name="Cylinder 47">
            <a:extLst>
              <a:ext uri="{FF2B5EF4-FFF2-40B4-BE49-F238E27FC236}">
                <a16:creationId xmlns:a16="http://schemas.microsoft.com/office/drawing/2014/main" id="{8F5F2594-15CA-48C0-988E-E6CBF621467C}"/>
              </a:ext>
            </a:extLst>
          </p:cNvPr>
          <p:cNvSpPr/>
          <p:nvPr/>
        </p:nvSpPr>
        <p:spPr>
          <a:xfrm>
            <a:off x="5233581" y="4001294"/>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49" name="Cylinder 48">
            <a:extLst>
              <a:ext uri="{FF2B5EF4-FFF2-40B4-BE49-F238E27FC236}">
                <a16:creationId xmlns:a16="http://schemas.microsoft.com/office/drawing/2014/main" id="{BA24DC92-CCF6-4641-9E9F-1675DBA7C19A}"/>
              </a:ext>
            </a:extLst>
          </p:cNvPr>
          <p:cNvSpPr/>
          <p:nvPr/>
        </p:nvSpPr>
        <p:spPr>
          <a:xfrm>
            <a:off x="7944644" y="4000915"/>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50" name="Cylinder 49">
            <a:extLst>
              <a:ext uri="{FF2B5EF4-FFF2-40B4-BE49-F238E27FC236}">
                <a16:creationId xmlns:a16="http://schemas.microsoft.com/office/drawing/2014/main" id="{7A50A17C-0A7D-4D39-BE41-DCDFB65A7230}"/>
              </a:ext>
            </a:extLst>
          </p:cNvPr>
          <p:cNvSpPr/>
          <p:nvPr/>
        </p:nvSpPr>
        <p:spPr>
          <a:xfrm>
            <a:off x="9587596" y="3885459"/>
            <a:ext cx="466180" cy="46247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600" dirty="0"/>
              <a:t>Local FS</a:t>
            </a:r>
          </a:p>
        </p:txBody>
      </p:sp>
      <p:sp>
        <p:nvSpPr>
          <p:cNvPr id="51" name="Arrow: Right 50">
            <a:extLst>
              <a:ext uri="{FF2B5EF4-FFF2-40B4-BE49-F238E27FC236}">
                <a16:creationId xmlns:a16="http://schemas.microsoft.com/office/drawing/2014/main" id="{263740B8-2B74-4187-9176-78E0015A97F4}"/>
              </a:ext>
            </a:extLst>
          </p:cNvPr>
          <p:cNvSpPr/>
          <p:nvPr/>
        </p:nvSpPr>
        <p:spPr>
          <a:xfrm>
            <a:off x="2884576" y="4087716"/>
            <a:ext cx="2270900" cy="17852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2" name="Arrow: Right 51">
            <a:extLst>
              <a:ext uri="{FF2B5EF4-FFF2-40B4-BE49-F238E27FC236}">
                <a16:creationId xmlns:a16="http://schemas.microsoft.com/office/drawing/2014/main" id="{4A6FE0BA-6123-4ABD-9C6E-3E5418F105B3}"/>
              </a:ext>
            </a:extLst>
          </p:cNvPr>
          <p:cNvSpPr/>
          <p:nvPr/>
        </p:nvSpPr>
        <p:spPr>
          <a:xfrm>
            <a:off x="5842089" y="4071017"/>
            <a:ext cx="2054408" cy="19522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3" name="Arrow: Right 52">
            <a:extLst>
              <a:ext uri="{FF2B5EF4-FFF2-40B4-BE49-F238E27FC236}">
                <a16:creationId xmlns:a16="http://schemas.microsoft.com/office/drawing/2014/main" id="{3FC5D5DC-10F6-4DE1-851C-9889FD0B3350}"/>
              </a:ext>
            </a:extLst>
          </p:cNvPr>
          <p:cNvSpPr/>
          <p:nvPr/>
        </p:nvSpPr>
        <p:spPr>
          <a:xfrm>
            <a:off x="8530047" y="4035740"/>
            <a:ext cx="1057548" cy="21598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FD29D233-3CE9-461C-937A-C9E6D722F2EC}"/>
              </a:ext>
            </a:extLst>
          </p:cNvPr>
          <p:cNvSpPr txBox="1"/>
          <p:nvPr/>
        </p:nvSpPr>
        <p:spPr>
          <a:xfrm>
            <a:off x="3457303" y="4071017"/>
            <a:ext cx="1019831" cy="230832"/>
          </a:xfrm>
          <a:prstGeom prst="rect">
            <a:avLst/>
          </a:prstGeom>
          <a:noFill/>
        </p:spPr>
        <p:txBody>
          <a:bodyPr wrap="none" rtlCol="0">
            <a:spAutoFit/>
          </a:bodyPr>
          <a:lstStyle/>
          <a:p>
            <a:r>
              <a:rPr lang="en-IN" sz="900" dirty="0"/>
              <a:t>Sort and Shuffling</a:t>
            </a:r>
          </a:p>
        </p:txBody>
      </p:sp>
      <p:sp>
        <p:nvSpPr>
          <p:cNvPr id="55" name="TextBox 54">
            <a:extLst>
              <a:ext uri="{FF2B5EF4-FFF2-40B4-BE49-F238E27FC236}">
                <a16:creationId xmlns:a16="http://schemas.microsoft.com/office/drawing/2014/main" id="{68A003BF-632B-4859-A0C6-89B07B58D928}"/>
              </a:ext>
            </a:extLst>
          </p:cNvPr>
          <p:cNvSpPr txBox="1"/>
          <p:nvPr/>
        </p:nvSpPr>
        <p:spPr>
          <a:xfrm>
            <a:off x="6160228" y="4050245"/>
            <a:ext cx="1019831" cy="230832"/>
          </a:xfrm>
          <a:prstGeom prst="rect">
            <a:avLst/>
          </a:prstGeom>
          <a:noFill/>
        </p:spPr>
        <p:txBody>
          <a:bodyPr wrap="none" rtlCol="0">
            <a:spAutoFit/>
          </a:bodyPr>
          <a:lstStyle/>
          <a:p>
            <a:r>
              <a:rPr lang="en-IN" sz="900" dirty="0"/>
              <a:t>Sort and Shuffling</a:t>
            </a:r>
          </a:p>
        </p:txBody>
      </p:sp>
      <p:sp>
        <p:nvSpPr>
          <p:cNvPr id="56" name="TextBox 55">
            <a:extLst>
              <a:ext uri="{FF2B5EF4-FFF2-40B4-BE49-F238E27FC236}">
                <a16:creationId xmlns:a16="http://schemas.microsoft.com/office/drawing/2014/main" id="{8274C08C-C31D-43B2-A9F6-EBC3FDDD1383}"/>
              </a:ext>
            </a:extLst>
          </p:cNvPr>
          <p:cNvSpPr txBox="1"/>
          <p:nvPr/>
        </p:nvSpPr>
        <p:spPr>
          <a:xfrm>
            <a:off x="8558241" y="4028318"/>
            <a:ext cx="1019831" cy="230832"/>
          </a:xfrm>
          <a:prstGeom prst="rect">
            <a:avLst/>
          </a:prstGeom>
          <a:noFill/>
        </p:spPr>
        <p:txBody>
          <a:bodyPr wrap="none" rtlCol="0">
            <a:spAutoFit/>
          </a:bodyPr>
          <a:lstStyle/>
          <a:p>
            <a:r>
              <a:rPr lang="en-IN" sz="900" dirty="0"/>
              <a:t>Sort and Shuffling</a:t>
            </a:r>
          </a:p>
        </p:txBody>
      </p:sp>
      <p:sp>
        <p:nvSpPr>
          <p:cNvPr id="57" name="Rectangle 56">
            <a:extLst>
              <a:ext uri="{FF2B5EF4-FFF2-40B4-BE49-F238E27FC236}">
                <a16:creationId xmlns:a16="http://schemas.microsoft.com/office/drawing/2014/main" id="{DC7258F8-80C3-4444-BA34-919ECA7903EF}"/>
              </a:ext>
            </a:extLst>
          </p:cNvPr>
          <p:cNvSpPr/>
          <p:nvPr/>
        </p:nvSpPr>
        <p:spPr>
          <a:xfrm>
            <a:off x="10218555" y="4951262"/>
            <a:ext cx="537482" cy="3470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800" dirty="0"/>
              <a:t>Reducer</a:t>
            </a:r>
          </a:p>
        </p:txBody>
      </p:sp>
      <p:sp>
        <p:nvSpPr>
          <p:cNvPr id="58" name="Arrow: Up 57">
            <a:extLst>
              <a:ext uri="{FF2B5EF4-FFF2-40B4-BE49-F238E27FC236}">
                <a16:creationId xmlns:a16="http://schemas.microsoft.com/office/drawing/2014/main" id="{E4BDDB08-DF69-4B06-A215-9A4C56E8F3D3}"/>
              </a:ext>
            </a:extLst>
          </p:cNvPr>
          <p:cNvSpPr/>
          <p:nvPr/>
        </p:nvSpPr>
        <p:spPr>
          <a:xfrm>
            <a:off x="2475140" y="4397533"/>
            <a:ext cx="242751" cy="3995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Arrow: Up 58">
            <a:extLst>
              <a:ext uri="{FF2B5EF4-FFF2-40B4-BE49-F238E27FC236}">
                <a16:creationId xmlns:a16="http://schemas.microsoft.com/office/drawing/2014/main" id="{B090590F-F0EC-40E4-B0B1-9E1DE848165C}"/>
              </a:ext>
            </a:extLst>
          </p:cNvPr>
          <p:cNvSpPr/>
          <p:nvPr/>
        </p:nvSpPr>
        <p:spPr>
          <a:xfrm>
            <a:off x="5371151" y="4374928"/>
            <a:ext cx="242751" cy="3995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Up 59">
            <a:extLst>
              <a:ext uri="{FF2B5EF4-FFF2-40B4-BE49-F238E27FC236}">
                <a16:creationId xmlns:a16="http://schemas.microsoft.com/office/drawing/2014/main" id="{2E0360AE-8AA5-4621-A13C-7EAB34B1385D}"/>
              </a:ext>
            </a:extLst>
          </p:cNvPr>
          <p:cNvSpPr/>
          <p:nvPr/>
        </p:nvSpPr>
        <p:spPr>
          <a:xfrm>
            <a:off x="8075841" y="4423516"/>
            <a:ext cx="242751" cy="3995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Arrow: Up 60">
            <a:extLst>
              <a:ext uri="{FF2B5EF4-FFF2-40B4-BE49-F238E27FC236}">
                <a16:creationId xmlns:a16="http://schemas.microsoft.com/office/drawing/2014/main" id="{E2648727-70D7-4961-A42D-29C133666316}"/>
              </a:ext>
            </a:extLst>
          </p:cNvPr>
          <p:cNvSpPr/>
          <p:nvPr/>
        </p:nvSpPr>
        <p:spPr>
          <a:xfrm rot="10800000">
            <a:off x="9716860" y="4423515"/>
            <a:ext cx="242751" cy="3995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Arrow: Right 61">
            <a:extLst>
              <a:ext uri="{FF2B5EF4-FFF2-40B4-BE49-F238E27FC236}">
                <a16:creationId xmlns:a16="http://schemas.microsoft.com/office/drawing/2014/main" id="{5048FB8D-0E33-4510-BD1D-E73C58DB11C8}"/>
              </a:ext>
            </a:extLst>
          </p:cNvPr>
          <p:cNvSpPr/>
          <p:nvPr/>
        </p:nvSpPr>
        <p:spPr>
          <a:xfrm>
            <a:off x="10082349" y="5076518"/>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3" name="Cylinder 62">
            <a:extLst>
              <a:ext uri="{FF2B5EF4-FFF2-40B4-BE49-F238E27FC236}">
                <a16:creationId xmlns:a16="http://schemas.microsoft.com/office/drawing/2014/main" id="{4F40C85B-BACB-4A8A-82E8-3C7FE12C5F3A}"/>
              </a:ext>
            </a:extLst>
          </p:cNvPr>
          <p:cNvSpPr/>
          <p:nvPr/>
        </p:nvSpPr>
        <p:spPr>
          <a:xfrm>
            <a:off x="10894567" y="4924868"/>
            <a:ext cx="466180" cy="34701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B4</a:t>
            </a:r>
          </a:p>
        </p:txBody>
      </p:sp>
      <p:sp>
        <p:nvSpPr>
          <p:cNvPr id="64" name="Arrow: Right 63">
            <a:extLst>
              <a:ext uri="{FF2B5EF4-FFF2-40B4-BE49-F238E27FC236}">
                <a16:creationId xmlns:a16="http://schemas.microsoft.com/office/drawing/2014/main" id="{F8302202-4430-4802-8308-90F2725B8F59}"/>
              </a:ext>
            </a:extLst>
          </p:cNvPr>
          <p:cNvSpPr/>
          <p:nvPr/>
        </p:nvSpPr>
        <p:spPr>
          <a:xfrm>
            <a:off x="10776307" y="5024844"/>
            <a:ext cx="144509" cy="1741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95411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D208-31E4-4755-8557-227FE998C2F8}"/>
              </a:ext>
            </a:extLst>
          </p:cNvPr>
          <p:cNvSpPr>
            <a:spLocks noGrp="1"/>
          </p:cNvSpPr>
          <p:nvPr>
            <p:ph type="title"/>
          </p:nvPr>
        </p:nvSpPr>
        <p:spPr/>
        <p:txBody>
          <a:bodyPr/>
          <a:lstStyle/>
          <a:p>
            <a:r>
              <a:rPr lang="en-IN" dirty="0"/>
              <a:t>MapReduce -&gt; Physical View</a:t>
            </a:r>
          </a:p>
        </p:txBody>
      </p:sp>
      <p:sp>
        <p:nvSpPr>
          <p:cNvPr id="3" name="Content Placeholder 2">
            <a:extLst>
              <a:ext uri="{FF2B5EF4-FFF2-40B4-BE49-F238E27FC236}">
                <a16:creationId xmlns:a16="http://schemas.microsoft.com/office/drawing/2014/main" id="{8456CDA6-5ABB-45B7-918F-FEC271D7D9DA}"/>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6F7567E6-4847-430D-8885-BC235C79921C}"/>
              </a:ext>
            </a:extLst>
          </p:cNvPr>
          <p:cNvSpPr/>
          <p:nvPr/>
        </p:nvSpPr>
        <p:spPr>
          <a:xfrm>
            <a:off x="4833257" y="2029097"/>
            <a:ext cx="1898469" cy="1227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Master</a:t>
            </a:r>
          </a:p>
        </p:txBody>
      </p:sp>
      <p:sp>
        <p:nvSpPr>
          <p:cNvPr id="5" name="Rectangle 4">
            <a:extLst>
              <a:ext uri="{FF2B5EF4-FFF2-40B4-BE49-F238E27FC236}">
                <a16:creationId xmlns:a16="http://schemas.microsoft.com/office/drawing/2014/main" id="{E8992CCA-F360-42B5-B8CA-2E5DC6AC82FF}"/>
              </a:ext>
            </a:extLst>
          </p:cNvPr>
          <p:cNvSpPr/>
          <p:nvPr/>
        </p:nvSpPr>
        <p:spPr>
          <a:xfrm>
            <a:off x="971006"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Worker 1</a:t>
            </a:r>
          </a:p>
        </p:txBody>
      </p:sp>
      <p:sp>
        <p:nvSpPr>
          <p:cNvPr id="6" name="Rectangle 5">
            <a:extLst>
              <a:ext uri="{FF2B5EF4-FFF2-40B4-BE49-F238E27FC236}">
                <a16:creationId xmlns:a16="http://schemas.microsoft.com/office/drawing/2014/main" id="{F6AF1F5B-BC9D-4C3A-9F98-4FD33DA26DFD}"/>
              </a:ext>
            </a:extLst>
          </p:cNvPr>
          <p:cNvSpPr/>
          <p:nvPr/>
        </p:nvSpPr>
        <p:spPr>
          <a:xfrm>
            <a:off x="3851366"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Worker 2</a:t>
            </a:r>
          </a:p>
        </p:txBody>
      </p:sp>
      <p:sp>
        <p:nvSpPr>
          <p:cNvPr id="7" name="Rectangle 6">
            <a:extLst>
              <a:ext uri="{FF2B5EF4-FFF2-40B4-BE49-F238E27FC236}">
                <a16:creationId xmlns:a16="http://schemas.microsoft.com/office/drawing/2014/main" id="{5C14C9D0-6ABD-411D-8AA4-8D422FF28919}"/>
              </a:ext>
            </a:extLst>
          </p:cNvPr>
          <p:cNvSpPr/>
          <p:nvPr/>
        </p:nvSpPr>
        <p:spPr>
          <a:xfrm>
            <a:off x="6731726" y="4878500"/>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Worker 3</a:t>
            </a:r>
          </a:p>
        </p:txBody>
      </p:sp>
      <p:sp>
        <p:nvSpPr>
          <p:cNvPr id="8" name="Rectangle 7">
            <a:extLst>
              <a:ext uri="{FF2B5EF4-FFF2-40B4-BE49-F238E27FC236}">
                <a16:creationId xmlns:a16="http://schemas.microsoft.com/office/drawing/2014/main" id="{2366EECF-A2AF-448C-B6A6-0F5BEE05D508}"/>
              </a:ext>
            </a:extLst>
          </p:cNvPr>
          <p:cNvSpPr/>
          <p:nvPr/>
        </p:nvSpPr>
        <p:spPr>
          <a:xfrm>
            <a:off x="9455331" y="4878500"/>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Worker 4</a:t>
            </a:r>
          </a:p>
        </p:txBody>
      </p:sp>
      <p:sp>
        <p:nvSpPr>
          <p:cNvPr id="9" name="Rectangle 8">
            <a:extLst>
              <a:ext uri="{FF2B5EF4-FFF2-40B4-BE49-F238E27FC236}">
                <a16:creationId xmlns:a16="http://schemas.microsoft.com/office/drawing/2014/main" id="{03F56379-F08A-486C-B281-BCD7418CA547}"/>
              </a:ext>
            </a:extLst>
          </p:cNvPr>
          <p:cNvSpPr/>
          <p:nvPr/>
        </p:nvSpPr>
        <p:spPr>
          <a:xfrm>
            <a:off x="5016137" y="2838994"/>
            <a:ext cx="733698" cy="4180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B8BB7BA-1AC1-4131-8DFD-015A1431A548}"/>
              </a:ext>
            </a:extLst>
          </p:cNvPr>
          <p:cNvSpPr/>
          <p:nvPr/>
        </p:nvSpPr>
        <p:spPr>
          <a:xfrm>
            <a:off x="5932715" y="2838994"/>
            <a:ext cx="733698" cy="4180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65F2859-D8A6-41FB-9E2A-B3710D468896}"/>
              </a:ext>
            </a:extLst>
          </p:cNvPr>
          <p:cNvSpPr/>
          <p:nvPr/>
        </p:nvSpPr>
        <p:spPr>
          <a:xfrm>
            <a:off x="1178921" y="5610020"/>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59D1D0C-CB55-49A1-B56E-0F6DE3814968}"/>
              </a:ext>
            </a:extLst>
          </p:cNvPr>
          <p:cNvSpPr/>
          <p:nvPr/>
        </p:nvSpPr>
        <p:spPr>
          <a:xfrm>
            <a:off x="1999704"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5F7D2AE-B296-4768-9DBD-8CC4B8183160}"/>
              </a:ext>
            </a:extLst>
          </p:cNvPr>
          <p:cNvSpPr/>
          <p:nvPr/>
        </p:nvSpPr>
        <p:spPr>
          <a:xfrm>
            <a:off x="4023360" y="5610020"/>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557605C9-6C07-4FDE-92ED-F2D2C1C8D875}"/>
              </a:ext>
            </a:extLst>
          </p:cNvPr>
          <p:cNvSpPr/>
          <p:nvPr/>
        </p:nvSpPr>
        <p:spPr>
          <a:xfrm>
            <a:off x="4844143"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699CA588-FB6D-49F8-B37B-5BD4694A44CA}"/>
              </a:ext>
            </a:extLst>
          </p:cNvPr>
          <p:cNvSpPr/>
          <p:nvPr/>
        </p:nvSpPr>
        <p:spPr>
          <a:xfrm>
            <a:off x="6924402" y="5656216"/>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DB21C4A0-B4B9-4B7B-B6BF-0A9A0D02169E}"/>
              </a:ext>
            </a:extLst>
          </p:cNvPr>
          <p:cNvSpPr/>
          <p:nvPr/>
        </p:nvSpPr>
        <p:spPr>
          <a:xfrm>
            <a:off x="7745185" y="5656216"/>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42F916FF-DF01-462A-A26F-8F5AF71E3144}"/>
              </a:ext>
            </a:extLst>
          </p:cNvPr>
          <p:cNvSpPr/>
          <p:nvPr/>
        </p:nvSpPr>
        <p:spPr>
          <a:xfrm>
            <a:off x="9666513" y="5656216"/>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3D100E7F-782D-4045-B3B5-B6BC0175F176}"/>
              </a:ext>
            </a:extLst>
          </p:cNvPr>
          <p:cNvSpPr/>
          <p:nvPr/>
        </p:nvSpPr>
        <p:spPr>
          <a:xfrm>
            <a:off x="10487296" y="5656216"/>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20" name="Straight Arrow Connector 19">
            <a:extLst>
              <a:ext uri="{FF2B5EF4-FFF2-40B4-BE49-F238E27FC236}">
                <a16:creationId xmlns:a16="http://schemas.microsoft.com/office/drawing/2014/main" id="{890E4E11-E9A8-49CD-A6F0-143FFB173CA1}"/>
              </a:ext>
            </a:extLst>
          </p:cNvPr>
          <p:cNvCxnSpPr>
            <a:cxnSpLocks/>
          </p:cNvCxnSpPr>
          <p:nvPr/>
        </p:nvCxnSpPr>
        <p:spPr>
          <a:xfrm flipV="1">
            <a:off x="2490651" y="3117670"/>
            <a:ext cx="3753395" cy="274755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BC2FB72D-7D99-4D80-AF83-74C2B46F427A}"/>
              </a:ext>
            </a:extLst>
          </p:cNvPr>
          <p:cNvCxnSpPr>
            <a:cxnSpLocks/>
          </p:cNvCxnSpPr>
          <p:nvPr/>
        </p:nvCxnSpPr>
        <p:spPr>
          <a:xfrm flipV="1">
            <a:off x="5197385" y="3117670"/>
            <a:ext cx="1004752" cy="274755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C83D398D-B1ED-4BEF-92C9-EF0F126FBC62}"/>
              </a:ext>
            </a:extLst>
          </p:cNvPr>
          <p:cNvCxnSpPr>
            <a:cxnSpLocks/>
          </p:cNvCxnSpPr>
          <p:nvPr/>
        </p:nvCxnSpPr>
        <p:spPr>
          <a:xfrm flipH="1" flipV="1">
            <a:off x="6202137" y="3117670"/>
            <a:ext cx="1890304" cy="2747553"/>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BACE5D54-5DB3-4337-A7AB-A349F7BE649A}"/>
              </a:ext>
            </a:extLst>
          </p:cNvPr>
          <p:cNvCxnSpPr>
            <a:cxnSpLocks/>
          </p:cNvCxnSpPr>
          <p:nvPr/>
        </p:nvCxnSpPr>
        <p:spPr>
          <a:xfrm flipH="1" flipV="1">
            <a:off x="6202137" y="3117670"/>
            <a:ext cx="4697458" cy="2701357"/>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9537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C8D1-D5C9-4E37-8057-30D40037F7E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976950E-21D2-4FF5-9A96-551EFD948A1D}"/>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6E3992C7-42A7-41EF-8C12-7CA28D0AFB8F}"/>
              </a:ext>
            </a:extLst>
          </p:cNvPr>
          <p:cNvSpPr/>
          <p:nvPr/>
        </p:nvSpPr>
        <p:spPr>
          <a:xfrm>
            <a:off x="1132114" y="2285954"/>
            <a:ext cx="1079862" cy="6357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AB384D21-F6F8-4BB8-9171-C188AAF5B4EE}"/>
              </a:ext>
            </a:extLst>
          </p:cNvPr>
          <p:cNvSpPr/>
          <p:nvPr/>
        </p:nvSpPr>
        <p:spPr>
          <a:xfrm>
            <a:off x="1132114" y="3111137"/>
            <a:ext cx="1079862" cy="63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1371E24-2637-4CE6-BE29-3DE6250C73B4}"/>
              </a:ext>
            </a:extLst>
          </p:cNvPr>
          <p:cNvSpPr/>
          <p:nvPr/>
        </p:nvSpPr>
        <p:spPr>
          <a:xfrm>
            <a:off x="1132114" y="3881800"/>
            <a:ext cx="1079862" cy="6357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8EC9A4A-5526-4F70-A509-316507A3F7AD}"/>
              </a:ext>
            </a:extLst>
          </p:cNvPr>
          <p:cNvSpPr/>
          <p:nvPr/>
        </p:nvSpPr>
        <p:spPr>
          <a:xfrm>
            <a:off x="1132114" y="4652463"/>
            <a:ext cx="1079862" cy="6357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153464-DD5F-405F-A73A-F5B6EA1A8482}"/>
              </a:ext>
            </a:extLst>
          </p:cNvPr>
          <p:cNvSpPr/>
          <p:nvPr/>
        </p:nvSpPr>
        <p:spPr>
          <a:xfrm>
            <a:off x="1132114" y="5423126"/>
            <a:ext cx="1079862" cy="6357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277F1BA-5AA3-47E6-86E8-4F8DA5B4F53A}"/>
              </a:ext>
            </a:extLst>
          </p:cNvPr>
          <p:cNvSpPr/>
          <p:nvPr/>
        </p:nvSpPr>
        <p:spPr>
          <a:xfrm>
            <a:off x="5403669" y="2290990"/>
            <a:ext cx="1079862" cy="6357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78EC03B5-34D3-4F71-9826-EC65C9AB02CC}"/>
              </a:ext>
            </a:extLst>
          </p:cNvPr>
          <p:cNvSpPr/>
          <p:nvPr/>
        </p:nvSpPr>
        <p:spPr>
          <a:xfrm>
            <a:off x="2599509" y="2424612"/>
            <a:ext cx="522514" cy="33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4AAC0A46-217F-4BEC-8B98-DA8E3B32D7DA}"/>
              </a:ext>
            </a:extLst>
          </p:cNvPr>
          <p:cNvSpPr/>
          <p:nvPr/>
        </p:nvSpPr>
        <p:spPr>
          <a:xfrm>
            <a:off x="2599509" y="3259182"/>
            <a:ext cx="522514" cy="33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B0481FB7-D902-407E-828C-DA8C64F22B64}"/>
              </a:ext>
            </a:extLst>
          </p:cNvPr>
          <p:cNvSpPr/>
          <p:nvPr/>
        </p:nvSpPr>
        <p:spPr>
          <a:xfrm>
            <a:off x="2599509" y="4029845"/>
            <a:ext cx="522514" cy="33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B34DA649-9512-4A05-98DA-0BDCED92BC10}"/>
              </a:ext>
            </a:extLst>
          </p:cNvPr>
          <p:cNvSpPr/>
          <p:nvPr/>
        </p:nvSpPr>
        <p:spPr>
          <a:xfrm>
            <a:off x="2599509" y="4778012"/>
            <a:ext cx="522514" cy="33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57B11276-5C17-4625-A5E6-48E67C346DBC}"/>
              </a:ext>
            </a:extLst>
          </p:cNvPr>
          <p:cNvSpPr/>
          <p:nvPr/>
        </p:nvSpPr>
        <p:spPr>
          <a:xfrm>
            <a:off x="2599509" y="5575437"/>
            <a:ext cx="522514" cy="33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A57B0DE7-78E8-4AB6-923E-FB95139692EE}"/>
              </a:ext>
            </a:extLst>
          </p:cNvPr>
          <p:cNvSpPr/>
          <p:nvPr/>
        </p:nvSpPr>
        <p:spPr>
          <a:xfrm>
            <a:off x="6777445" y="2400438"/>
            <a:ext cx="522514" cy="33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422EB254-E850-473C-9AAA-E65BEB999EBE}"/>
              </a:ext>
            </a:extLst>
          </p:cNvPr>
          <p:cNvSpPr txBox="1"/>
          <p:nvPr/>
        </p:nvSpPr>
        <p:spPr>
          <a:xfrm>
            <a:off x="3402803" y="2400438"/>
            <a:ext cx="1720086" cy="369332"/>
          </a:xfrm>
          <a:prstGeom prst="rect">
            <a:avLst/>
          </a:prstGeom>
          <a:noFill/>
        </p:spPr>
        <p:txBody>
          <a:bodyPr wrap="none" rtlCol="0">
            <a:spAutoFit/>
          </a:bodyPr>
          <a:lstStyle/>
          <a:p>
            <a:r>
              <a:rPr lang="en-IN" dirty="0"/>
              <a:t>Master Machine</a:t>
            </a:r>
          </a:p>
        </p:txBody>
      </p:sp>
      <p:sp>
        <p:nvSpPr>
          <p:cNvPr id="17" name="TextBox 16">
            <a:extLst>
              <a:ext uri="{FF2B5EF4-FFF2-40B4-BE49-F238E27FC236}">
                <a16:creationId xmlns:a16="http://schemas.microsoft.com/office/drawing/2014/main" id="{72D6BB6B-C0A2-4E97-8B5A-290D5048C84E}"/>
              </a:ext>
            </a:extLst>
          </p:cNvPr>
          <p:cNvSpPr txBox="1"/>
          <p:nvPr/>
        </p:nvSpPr>
        <p:spPr>
          <a:xfrm>
            <a:off x="3402803" y="3234238"/>
            <a:ext cx="1435521" cy="369332"/>
          </a:xfrm>
          <a:prstGeom prst="rect">
            <a:avLst/>
          </a:prstGeom>
          <a:noFill/>
        </p:spPr>
        <p:txBody>
          <a:bodyPr wrap="none" rtlCol="0">
            <a:spAutoFit/>
          </a:bodyPr>
          <a:lstStyle/>
          <a:p>
            <a:r>
              <a:rPr lang="en-IN" dirty="0"/>
              <a:t>Worker Node</a:t>
            </a:r>
          </a:p>
        </p:txBody>
      </p:sp>
      <p:sp>
        <p:nvSpPr>
          <p:cNvPr id="18" name="TextBox 17">
            <a:extLst>
              <a:ext uri="{FF2B5EF4-FFF2-40B4-BE49-F238E27FC236}">
                <a16:creationId xmlns:a16="http://schemas.microsoft.com/office/drawing/2014/main" id="{BCAA589A-B8B8-420F-BF42-D19B3F183079}"/>
              </a:ext>
            </a:extLst>
          </p:cNvPr>
          <p:cNvSpPr txBox="1"/>
          <p:nvPr/>
        </p:nvSpPr>
        <p:spPr>
          <a:xfrm>
            <a:off x="3402802" y="4000148"/>
            <a:ext cx="2247410" cy="369332"/>
          </a:xfrm>
          <a:prstGeom prst="rect">
            <a:avLst/>
          </a:prstGeom>
          <a:noFill/>
        </p:spPr>
        <p:txBody>
          <a:bodyPr wrap="none" rtlCol="0">
            <a:spAutoFit/>
          </a:bodyPr>
          <a:lstStyle/>
          <a:p>
            <a:r>
              <a:rPr lang="en-IN" dirty="0"/>
              <a:t>HDFS Master Daemon</a:t>
            </a:r>
          </a:p>
        </p:txBody>
      </p:sp>
      <p:sp>
        <p:nvSpPr>
          <p:cNvPr id="20" name="TextBox 19">
            <a:extLst>
              <a:ext uri="{FF2B5EF4-FFF2-40B4-BE49-F238E27FC236}">
                <a16:creationId xmlns:a16="http://schemas.microsoft.com/office/drawing/2014/main" id="{360249CD-C0A0-4579-8736-E0A70D280001}"/>
              </a:ext>
            </a:extLst>
          </p:cNvPr>
          <p:cNvSpPr txBox="1"/>
          <p:nvPr/>
        </p:nvSpPr>
        <p:spPr>
          <a:xfrm>
            <a:off x="3381293" y="4778012"/>
            <a:ext cx="1228991" cy="369332"/>
          </a:xfrm>
          <a:prstGeom prst="rect">
            <a:avLst/>
          </a:prstGeom>
          <a:noFill/>
        </p:spPr>
        <p:txBody>
          <a:bodyPr wrap="none" rtlCol="0">
            <a:spAutoFit/>
          </a:bodyPr>
          <a:lstStyle/>
          <a:p>
            <a:r>
              <a:rPr lang="en-IN" dirty="0"/>
              <a:t>Job Tracker</a:t>
            </a:r>
          </a:p>
        </p:txBody>
      </p:sp>
      <p:sp>
        <p:nvSpPr>
          <p:cNvPr id="21" name="TextBox 20">
            <a:extLst>
              <a:ext uri="{FF2B5EF4-FFF2-40B4-BE49-F238E27FC236}">
                <a16:creationId xmlns:a16="http://schemas.microsoft.com/office/drawing/2014/main" id="{45361004-34EE-403E-A22C-F8477A5F2A39}"/>
              </a:ext>
            </a:extLst>
          </p:cNvPr>
          <p:cNvSpPr txBox="1"/>
          <p:nvPr/>
        </p:nvSpPr>
        <p:spPr>
          <a:xfrm>
            <a:off x="3509556" y="5611812"/>
            <a:ext cx="2272225" cy="369332"/>
          </a:xfrm>
          <a:prstGeom prst="rect">
            <a:avLst/>
          </a:prstGeom>
          <a:noFill/>
        </p:spPr>
        <p:txBody>
          <a:bodyPr wrap="none" rtlCol="0">
            <a:spAutoFit/>
          </a:bodyPr>
          <a:lstStyle/>
          <a:p>
            <a:r>
              <a:rPr lang="en-IN" dirty="0"/>
              <a:t>HDFS Worker Daemon</a:t>
            </a:r>
          </a:p>
        </p:txBody>
      </p:sp>
      <p:sp>
        <p:nvSpPr>
          <p:cNvPr id="22" name="TextBox 21">
            <a:extLst>
              <a:ext uri="{FF2B5EF4-FFF2-40B4-BE49-F238E27FC236}">
                <a16:creationId xmlns:a16="http://schemas.microsoft.com/office/drawing/2014/main" id="{526ED7F1-C0B5-4162-AC86-C116E5D565A3}"/>
              </a:ext>
            </a:extLst>
          </p:cNvPr>
          <p:cNvSpPr txBox="1"/>
          <p:nvPr/>
        </p:nvSpPr>
        <p:spPr>
          <a:xfrm>
            <a:off x="7416133" y="2370741"/>
            <a:ext cx="1310359" cy="369332"/>
          </a:xfrm>
          <a:prstGeom prst="rect">
            <a:avLst/>
          </a:prstGeom>
          <a:noFill/>
        </p:spPr>
        <p:txBody>
          <a:bodyPr wrap="none" rtlCol="0">
            <a:spAutoFit/>
          </a:bodyPr>
          <a:lstStyle/>
          <a:p>
            <a:r>
              <a:rPr lang="en-IN" dirty="0"/>
              <a:t>Task Tracker</a:t>
            </a:r>
          </a:p>
        </p:txBody>
      </p:sp>
      <p:cxnSp>
        <p:nvCxnSpPr>
          <p:cNvPr id="23" name="Straight Arrow Connector 22">
            <a:extLst>
              <a:ext uri="{FF2B5EF4-FFF2-40B4-BE49-F238E27FC236}">
                <a16:creationId xmlns:a16="http://schemas.microsoft.com/office/drawing/2014/main" id="{B9351E87-4604-4BBF-B6DC-2AA516A394B3}"/>
              </a:ext>
            </a:extLst>
          </p:cNvPr>
          <p:cNvCxnSpPr>
            <a:cxnSpLocks/>
          </p:cNvCxnSpPr>
          <p:nvPr/>
        </p:nvCxnSpPr>
        <p:spPr>
          <a:xfrm>
            <a:off x="5590168" y="3531279"/>
            <a:ext cx="706863"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5" name="Arrow: Right 24">
            <a:extLst>
              <a:ext uri="{FF2B5EF4-FFF2-40B4-BE49-F238E27FC236}">
                <a16:creationId xmlns:a16="http://schemas.microsoft.com/office/drawing/2014/main" id="{DC2E8F4C-5C15-41F0-8FAA-FC76FAE5FD3D}"/>
              </a:ext>
            </a:extLst>
          </p:cNvPr>
          <p:cNvSpPr/>
          <p:nvPr/>
        </p:nvSpPr>
        <p:spPr>
          <a:xfrm>
            <a:off x="6787618" y="3361461"/>
            <a:ext cx="522514" cy="33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C94C2A04-DE81-487C-B120-77BDD696E2C2}"/>
              </a:ext>
            </a:extLst>
          </p:cNvPr>
          <p:cNvSpPr txBox="1"/>
          <p:nvPr/>
        </p:nvSpPr>
        <p:spPr>
          <a:xfrm>
            <a:off x="7416133" y="3331764"/>
            <a:ext cx="1134734" cy="369332"/>
          </a:xfrm>
          <a:prstGeom prst="rect">
            <a:avLst/>
          </a:prstGeom>
          <a:noFill/>
        </p:spPr>
        <p:txBody>
          <a:bodyPr wrap="none" rtlCol="0">
            <a:spAutoFit/>
          </a:bodyPr>
          <a:lstStyle/>
          <a:p>
            <a:r>
              <a:rPr lang="en-IN" dirty="0"/>
              <a:t>Heartbeat</a:t>
            </a:r>
          </a:p>
        </p:txBody>
      </p:sp>
    </p:spTree>
    <p:extLst>
      <p:ext uri="{BB962C8B-B14F-4D97-AF65-F5344CB8AC3E}">
        <p14:creationId xmlns:p14="http://schemas.microsoft.com/office/powerpoint/2010/main" val="41906977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2439-C7B8-4BD4-B93E-86E38B053C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A943CF-8DCC-4E49-B700-9E2D96F2B51E}"/>
              </a:ext>
            </a:extLst>
          </p:cNvPr>
          <p:cNvSpPr>
            <a:spLocks noGrp="1"/>
          </p:cNvSpPr>
          <p:nvPr>
            <p:ph idx="1"/>
          </p:nvPr>
        </p:nvSpPr>
        <p:spPr/>
        <p:txBody>
          <a:bodyPr/>
          <a:lstStyle/>
          <a:p>
            <a:endParaRPr lang="en-IN" dirty="0"/>
          </a:p>
        </p:txBody>
      </p:sp>
      <p:pic>
        <p:nvPicPr>
          <p:cNvPr id="4" name="Graphic 3" descr="Paper">
            <a:extLst>
              <a:ext uri="{FF2B5EF4-FFF2-40B4-BE49-F238E27FC236}">
                <a16:creationId xmlns:a16="http://schemas.microsoft.com/office/drawing/2014/main" id="{D1FFE6B1-1C6B-41E7-B42C-F4F40A5FEA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3056"/>
            <a:ext cx="2562976" cy="2562976"/>
          </a:xfrm>
          <a:prstGeom prst="rect">
            <a:avLst/>
          </a:prstGeom>
        </p:spPr>
      </p:pic>
      <p:sp>
        <p:nvSpPr>
          <p:cNvPr id="5" name="TextBox 4">
            <a:extLst>
              <a:ext uri="{FF2B5EF4-FFF2-40B4-BE49-F238E27FC236}">
                <a16:creationId xmlns:a16="http://schemas.microsoft.com/office/drawing/2014/main" id="{B247C9C2-EBE3-40D1-95F0-82B6ADDC6D1C}"/>
              </a:ext>
            </a:extLst>
          </p:cNvPr>
          <p:cNvSpPr txBox="1"/>
          <p:nvPr/>
        </p:nvSpPr>
        <p:spPr>
          <a:xfrm>
            <a:off x="1419720" y="4001294"/>
            <a:ext cx="1422890" cy="830997"/>
          </a:xfrm>
          <a:prstGeom prst="rect">
            <a:avLst/>
          </a:prstGeom>
          <a:noFill/>
        </p:spPr>
        <p:txBody>
          <a:bodyPr wrap="none" rtlCol="0">
            <a:spAutoFit/>
          </a:bodyPr>
          <a:lstStyle/>
          <a:p>
            <a:r>
              <a:rPr lang="en-IN" sz="1600" dirty="0"/>
              <a:t>Bus Car Train</a:t>
            </a:r>
          </a:p>
          <a:p>
            <a:r>
              <a:rPr lang="en-IN" sz="1600" dirty="0"/>
              <a:t>Train Plane Car</a:t>
            </a:r>
          </a:p>
          <a:p>
            <a:r>
              <a:rPr lang="en-IN" sz="1600" dirty="0"/>
              <a:t>Bus Bus Plane</a:t>
            </a:r>
          </a:p>
        </p:txBody>
      </p:sp>
      <p:sp>
        <p:nvSpPr>
          <p:cNvPr id="6" name="Arrow: Right 5">
            <a:extLst>
              <a:ext uri="{FF2B5EF4-FFF2-40B4-BE49-F238E27FC236}">
                <a16:creationId xmlns:a16="http://schemas.microsoft.com/office/drawing/2014/main" id="{0CEF1D8F-C5E9-4764-977D-A25870D87EDB}"/>
              </a:ext>
            </a:extLst>
          </p:cNvPr>
          <p:cNvSpPr/>
          <p:nvPr/>
        </p:nvSpPr>
        <p:spPr>
          <a:xfrm>
            <a:off x="3579223" y="4093029"/>
            <a:ext cx="1541417" cy="5747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ylinder 6">
            <a:extLst>
              <a:ext uri="{FF2B5EF4-FFF2-40B4-BE49-F238E27FC236}">
                <a16:creationId xmlns:a16="http://schemas.microsoft.com/office/drawing/2014/main" id="{B61269E7-57E5-45A2-9AA1-DF960EA5E5A5}"/>
              </a:ext>
            </a:extLst>
          </p:cNvPr>
          <p:cNvSpPr/>
          <p:nvPr/>
        </p:nvSpPr>
        <p:spPr>
          <a:xfrm>
            <a:off x="5677988" y="2052637"/>
            <a:ext cx="1001485" cy="107374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B1</a:t>
            </a:r>
          </a:p>
        </p:txBody>
      </p:sp>
      <p:sp>
        <p:nvSpPr>
          <p:cNvPr id="9" name="Cylinder 8">
            <a:extLst>
              <a:ext uri="{FF2B5EF4-FFF2-40B4-BE49-F238E27FC236}">
                <a16:creationId xmlns:a16="http://schemas.microsoft.com/office/drawing/2014/main" id="{5F485C2C-5ECC-492F-8364-950EEF88968B}"/>
              </a:ext>
            </a:extLst>
          </p:cNvPr>
          <p:cNvSpPr/>
          <p:nvPr/>
        </p:nvSpPr>
        <p:spPr>
          <a:xfrm>
            <a:off x="5677988" y="3548078"/>
            <a:ext cx="1001485" cy="107374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B2</a:t>
            </a:r>
          </a:p>
        </p:txBody>
      </p:sp>
      <p:sp>
        <p:nvSpPr>
          <p:cNvPr id="10" name="Cylinder 9">
            <a:extLst>
              <a:ext uri="{FF2B5EF4-FFF2-40B4-BE49-F238E27FC236}">
                <a16:creationId xmlns:a16="http://schemas.microsoft.com/office/drawing/2014/main" id="{C8AAFED3-A318-462F-B172-358C6C4E6B3B}"/>
              </a:ext>
            </a:extLst>
          </p:cNvPr>
          <p:cNvSpPr/>
          <p:nvPr/>
        </p:nvSpPr>
        <p:spPr>
          <a:xfrm>
            <a:off x="5677988" y="5045438"/>
            <a:ext cx="1001485" cy="107374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B3</a:t>
            </a:r>
          </a:p>
        </p:txBody>
      </p:sp>
    </p:spTree>
    <p:extLst>
      <p:ext uri="{BB962C8B-B14F-4D97-AF65-F5344CB8AC3E}">
        <p14:creationId xmlns:p14="http://schemas.microsoft.com/office/powerpoint/2010/main" val="2634759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F075-47F8-44AA-912E-FE9E4E6339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6333EF-647A-4BC1-B1D4-0FC12B15984D}"/>
              </a:ext>
            </a:extLst>
          </p:cNvPr>
          <p:cNvSpPr>
            <a:spLocks noGrp="1"/>
          </p:cNvSpPr>
          <p:nvPr>
            <p:ph idx="1"/>
          </p:nvPr>
        </p:nvSpPr>
        <p:spPr/>
        <p:txBody>
          <a:bodyPr/>
          <a:lstStyle/>
          <a:p>
            <a:endParaRPr lang="en-IN" dirty="0"/>
          </a:p>
        </p:txBody>
      </p:sp>
      <p:pic>
        <p:nvPicPr>
          <p:cNvPr id="4" name="Graphic 3" descr="Paper">
            <a:extLst>
              <a:ext uri="{FF2B5EF4-FFF2-40B4-BE49-F238E27FC236}">
                <a16:creationId xmlns:a16="http://schemas.microsoft.com/office/drawing/2014/main" id="{F4821029-85E7-492E-BEB2-B7ABEC1126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3056"/>
            <a:ext cx="2562976" cy="2562976"/>
          </a:xfrm>
          <a:prstGeom prst="rect">
            <a:avLst/>
          </a:prstGeom>
        </p:spPr>
      </p:pic>
      <p:sp>
        <p:nvSpPr>
          <p:cNvPr id="6" name="TextBox 5">
            <a:extLst>
              <a:ext uri="{FF2B5EF4-FFF2-40B4-BE49-F238E27FC236}">
                <a16:creationId xmlns:a16="http://schemas.microsoft.com/office/drawing/2014/main" id="{3E906458-0BD2-4F4C-B0A8-0DB54FDC9FAC}"/>
              </a:ext>
            </a:extLst>
          </p:cNvPr>
          <p:cNvSpPr txBox="1"/>
          <p:nvPr/>
        </p:nvSpPr>
        <p:spPr>
          <a:xfrm>
            <a:off x="1419720" y="4001294"/>
            <a:ext cx="1422890" cy="830997"/>
          </a:xfrm>
          <a:prstGeom prst="rect">
            <a:avLst/>
          </a:prstGeom>
          <a:noFill/>
        </p:spPr>
        <p:txBody>
          <a:bodyPr wrap="none" rtlCol="0">
            <a:spAutoFit/>
          </a:bodyPr>
          <a:lstStyle/>
          <a:p>
            <a:r>
              <a:rPr lang="en-IN" sz="1600" dirty="0"/>
              <a:t>Bus Car Train</a:t>
            </a:r>
          </a:p>
          <a:p>
            <a:r>
              <a:rPr lang="en-IN" sz="1600" dirty="0"/>
              <a:t>Train Plane Car</a:t>
            </a:r>
          </a:p>
          <a:p>
            <a:r>
              <a:rPr lang="en-IN" sz="1600" dirty="0"/>
              <a:t>Bus Bus Plane</a:t>
            </a:r>
          </a:p>
        </p:txBody>
      </p:sp>
      <p:sp>
        <p:nvSpPr>
          <p:cNvPr id="7" name="TextBox 6">
            <a:extLst>
              <a:ext uri="{FF2B5EF4-FFF2-40B4-BE49-F238E27FC236}">
                <a16:creationId xmlns:a16="http://schemas.microsoft.com/office/drawing/2014/main" id="{4DFCF564-FAD3-4EDB-BD21-72605C4A87A1}"/>
              </a:ext>
            </a:extLst>
          </p:cNvPr>
          <p:cNvSpPr txBox="1"/>
          <p:nvPr/>
        </p:nvSpPr>
        <p:spPr>
          <a:xfrm>
            <a:off x="1419720" y="2630922"/>
            <a:ext cx="867610" cy="369332"/>
          </a:xfrm>
          <a:prstGeom prst="rect">
            <a:avLst/>
          </a:prstGeom>
          <a:noFill/>
        </p:spPr>
        <p:txBody>
          <a:bodyPr wrap="none" rtlCol="0">
            <a:spAutoFit/>
          </a:bodyPr>
          <a:lstStyle/>
          <a:p>
            <a:r>
              <a:rPr lang="en-IN" dirty="0"/>
              <a:t>Stage 1</a:t>
            </a:r>
          </a:p>
        </p:txBody>
      </p:sp>
      <p:pic>
        <p:nvPicPr>
          <p:cNvPr id="8" name="Graphic 7" descr="Paper">
            <a:extLst>
              <a:ext uri="{FF2B5EF4-FFF2-40B4-BE49-F238E27FC236}">
                <a16:creationId xmlns:a16="http://schemas.microsoft.com/office/drawing/2014/main" id="{3F492BD7-B19A-4B3C-8D5B-1D10A11C7E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80954" y="2883056"/>
            <a:ext cx="2562976" cy="2562976"/>
          </a:xfrm>
          <a:prstGeom prst="rect">
            <a:avLst/>
          </a:prstGeom>
        </p:spPr>
      </p:pic>
      <p:sp>
        <p:nvSpPr>
          <p:cNvPr id="9" name="TextBox 8">
            <a:extLst>
              <a:ext uri="{FF2B5EF4-FFF2-40B4-BE49-F238E27FC236}">
                <a16:creationId xmlns:a16="http://schemas.microsoft.com/office/drawing/2014/main" id="{C1082C8F-47A5-4F95-83CA-52EA59E445BF}"/>
              </a:ext>
            </a:extLst>
          </p:cNvPr>
          <p:cNvSpPr txBox="1"/>
          <p:nvPr/>
        </p:nvSpPr>
        <p:spPr>
          <a:xfrm>
            <a:off x="3862474" y="2630922"/>
            <a:ext cx="867610" cy="369332"/>
          </a:xfrm>
          <a:prstGeom prst="rect">
            <a:avLst/>
          </a:prstGeom>
          <a:noFill/>
        </p:spPr>
        <p:txBody>
          <a:bodyPr wrap="none" rtlCol="0">
            <a:spAutoFit/>
          </a:bodyPr>
          <a:lstStyle/>
          <a:p>
            <a:r>
              <a:rPr lang="en-IN" dirty="0"/>
              <a:t>Stage 2</a:t>
            </a:r>
          </a:p>
        </p:txBody>
      </p:sp>
      <p:sp>
        <p:nvSpPr>
          <p:cNvPr id="11" name="TextBox 10">
            <a:extLst>
              <a:ext uri="{FF2B5EF4-FFF2-40B4-BE49-F238E27FC236}">
                <a16:creationId xmlns:a16="http://schemas.microsoft.com/office/drawing/2014/main" id="{4E397137-2759-45DC-83FE-BA3CE591D12E}"/>
              </a:ext>
            </a:extLst>
          </p:cNvPr>
          <p:cNvSpPr txBox="1"/>
          <p:nvPr/>
        </p:nvSpPr>
        <p:spPr>
          <a:xfrm>
            <a:off x="3915461" y="3272855"/>
            <a:ext cx="1682084" cy="1754326"/>
          </a:xfrm>
          <a:prstGeom prst="rect">
            <a:avLst/>
          </a:prstGeom>
          <a:noFill/>
        </p:spPr>
        <p:txBody>
          <a:bodyPr wrap="square">
            <a:spAutoFit/>
          </a:bodyPr>
          <a:lstStyle/>
          <a:p>
            <a:r>
              <a:rPr lang="en-IN" sz="1200" dirty="0">
                <a:solidFill>
                  <a:schemeClr val="accent1"/>
                </a:solidFill>
              </a:rPr>
              <a:t>Bus,1</a:t>
            </a:r>
          </a:p>
          <a:p>
            <a:r>
              <a:rPr lang="en-IN" sz="1200" dirty="0">
                <a:solidFill>
                  <a:schemeClr val="accent1"/>
                </a:solidFill>
              </a:rPr>
              <a:t>Car,1 </a:t>
            </a:r>
          </a:p>
          <a:p>
            <a:r>
              <a:rPr lang="en-IN" sz="1200" dirty="0">
                <a:solidFill>
                  <a:schemeClr val="accent1"/>
                </a:solidFill>
              </a:rPr>
              <a:t>Train,1</a:t>
            </a:r>
          </a:p>
          <a:p>
            <a:r>
              <a:rPr lang="en-IN" sz="1200" dirty="0">
                <a:solidFill>
                  <a:schemeClr val="accent2"/>
                </a:solidFill>
              </a:rPr>
              <a:t>Train,1 </a:t>
            </a:r>
          </a:p>
          <a:p>
            <a:r>
              <a:rPr lang="en-IN" sz="1200" dirty="0">
                <a:solidFill>
                  <a:schemeClr val="accent2"/>
                </a:solidFill>
              </a:rPr>
              <a:t>Plane,1 </a:t>
            </a:r>
          </a:p>
          <a:p>
            <a:r>
              <a:rPr lang="en-IN" sz="1200" dirty="0">
                <a:solidFill>
                  <a:schemeClr val="accent2"/>
                </a:solidFill>
              </a:rPr>
              <a:t>Car,1</a:t>
            </a:r>
          </a:p>
          <a:p>
            <a:r>
              <a:rPr lang="en-IN" sz="1200" dirty="0">
                <a:solidFill>
                  <a:srgbClr val="FF0000"/>
                </a:solidFill>
              </a:rPr>
              <a:t>Bus,1 </a:t>
            </a:r>
          </a:p>
          <a:p>
            <a:r>
              <a:rPr lang="en-IN" sz="1200" dirty="0">
                <a:solidFill>
                  <a:srgbClr val="FF0000"/>
                </a:solidFill>
              </a:rPr>
              <a:t>Bus,1 </a:t>
            </a:r>
          </a:p>
          <a:p>
            <a:r>
              <a:rPr lang="en-IN" sz="1200" dirty="0">
                <a:solidFill>
                  <a:srgbClr val="FF0000"/>
                </a:solidFill>
              </a:rPr>
              <a:t>Plane,1</a:t>
            </a:r>
          </a:p>
        </p:txBody>
      </p:sp>
    </p:spTree>
    <p:extLst>
      <p:ext uri="{BB962C8B-B14F-4D97-AF65-F5344CB8AC3E}">
        <p14:creationId xmlns:p14="http://schemas.microsoft.com/office/powerpoint/2010/main" val="22644212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3BA2-FE28-4FE5-A10E-A03A9B332B34}"/>
              </a:ext>
            </a:extLst>
          </p:cNvPr>
          <p:cNvSpPr>
            <a:spLocks noGrp="1"/>
          </p:cNvSpPr>
          <p:nvPr>
            <p:ph type="title"/>
          </p:nvPr>
        </p:nvSpPr>
        <p:spPr/>
        <p:txBody>
          <a:bodyPr/>
          <a:lstStyle/>
          <a:p>
            <a:r>
              <a:rPr lang="en-IN" dirty="0"/>
              <a:t>YARN(Yet another Resource Negotiator)</a:t>
            </a:r>
          </a:p>
        </p:txBody>
      </p:sp>
      <p:sp>
        <p:nvSpPr>
          <p:cNvPr id="3" name="Content Placeholder 2">
            <a:extLst>
              <a:ext uri="{FF2B5EF4-FFF2-40B4-BE49-F238E27FC236}">
                <a16:creationId xmlns:a16="http://schemas.microsoft.com/office/drawing/2014/main" id="{D1D2C03B-61C4-4691-BCC3-D5CC8E7F25FD}"/>
              </a:ext>
            </a:extLst>
          </p:cNvPr>
          <p:cNvSpPr>
            <a:spLocks noGrp="1"/>
          </p:cNvSpPr>
          <p:nvPr>
            <p:ph idx="1"/>
          </p:nvPr>
        </p:nvSpPr>
        <p:spPr/>
        <p:txBody>
          <a:bodyPr/>
          <a:lstStyle/>
          <a:p>
            <a:r>
              <a:rPr lang="en-IN" dirty="0"/>
              <a:t>Version 2 -&gt; Mapreduce V1 -&gt; Resource allocation and Job Handling </a:t>
            </a:r>
          </a:p>
          <a:p>
            <a:r>
              <a:rPr lang="en-IN" dirty="0"/>
              <a:t>In version2 -&gt; Hadoop -&gt; they see prated the job handler and the resource allocation by means of 2 principles</a:t>
            </a:r>
          </a:p>
          <a:p>
            <a:r>
              <a:rPr lang="en-IN" dirty="0"/>
              <a:t>MapReduce v2 -&gt; Actual job will run on MapReduce v2 under the guidance YARN</a:t>
            </a:r>
          </a:p>
          <a:p>
            <a:r>
              <a:rPr lang="en-IN" dirty="0"/>
              <a:t>YARN -&gt; Allocating the resources that is required for running the job</a:t>
            </a:r>
          </a:p>
        </p:txBody>
      </p:sp>
    </p:spTree>
    <p:extLst>
      <p:ext uri="{BB962C8B-B14F-4D97-AF65-F5344CB8AC3E}">
        <p14:creationId xmlns:p14="http://schemas.microsoft.com/office/powerpoint/2010/main" val="42504124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2E1EF-C14F-4FD2-850F-AD9DCC933EA6}"/>
              </a:ext>
            </a:extLst>
          </p:cNvPr>
          <p:cNvSpPr>
            <a:spLocks noGrp="1"/>
          </p:cNvSpPr>
          <p:nvPr>
            <p:ph type="title"/>
          </p:nvPr>
        </p:nvSpPr>
        <p:spPr/>
        <p:txBody>
          <a:bodyPr/>
          <a:lstStyle/>
          <a:p>
            <a:r>
              <a:rPr lang="en-IN" dirty="0"/>
              <a:t>YARN(Yet another Resource Negotiator)</a:t>
            </a:r>
          </a:p>
        </p:txBody>
      </p:sp>
      <p:sp>
        <p:nvSpPr>
          <p:cNvPr id="3" name="Content Placeholder 2">
            <a:extLst>
              <a:ext uri="{FF2B5EF4-FFF2-40B4-BE49-F238E27FC236}">
                <a16:creationId xmlns:a16="http://schemas.microsoft.com/office/drawing/2014/main" id="{9E9FA88F-9517-42E1-A25B-1842D1A3FEE7}"/>
              </a:ext>
            </a:extLst>
          </p:cNvPr>
          <p:cNvSpPr>
            <a:spLocks noGrp="1"/>
          </p:cNvSpPr>
          <p:nvPr>
            <p:ph idx="1"/>
          </p:nvPr>
        </p:nvSpPr>
        <p:spPr/>
        <p:txBody>
          <a:bodyPr>
            <a:normAutofit fontScale="92500" lnSpcReduction="20000"/>
          </a:bodyPr>
          <a:lstStyle/>
          <a:p>
            <a:r>
              <a:rPr lang="en-IN" dirty="0"/>
              <a:t>It was developed by the company Horton Works</a:t>
            </a:r>
          </a:p>
          <a:p>
            <a:r>
              <a:rPr lang="en-IN" dirty="0"/>
              <a:t>Idea was introduced this technology which will act as OS</a:t>
            </a:r>
          </a:p>
          <a:p>
            <a:r>
              <a:rPr lang="en-IN" dirty="0"/>
              <a:t>YARN -&gt; Distributed OS -&gt; interface to manage the cluster hardware(entire cluster)</a:t>
            </a:r>
          </a:p>
          <a:p>
            <a:r>
              <a:rPr lang="en-IN" dirty="0"/>
              <a:t>Cluster Capacity -&gt; only from the Worker Nodes</a:t>
            </a:r>
          </a:p>
          <a:p>
            <a:r>
              <a:rPr lang="en-IN" dirty="0"/>
              <a:t>Worker Machine  -&gt; 16GB Ram + 8 Core Processor</a:t>
            </a:r>
          </a:p>
          <a:p>
            <a:pPr lvl="1"/>
            <a:r>
              <a:rPr lang="en-IN" dirty="0"/>
              <a:t>30% -&gt; OS(5GB,3Core)</a:t>
            </a:r>
          </a:p>
          <a:p>
            <a:pPr lvl="1"/>
            <a:r>
              <a:rPr lang="en-IN" dirty="0"/>
              <a:t>Daemons -&gt; (HDFS, YARN, MapReduce)(2GB ram + 2 Core)</a:t>
            </a:r>
          </a:p>
          <a:p>
            <a:pPr lvl="1"/>
            <a:r>
              <a:rPr lang="en-IN" dirty="0"/>
              <a:t>Remaining Resource-&gt; 9 GB Ram+ 3 Core Processor</a:t>
            </a:r>
          </a:p>
          <a:p>
            <a:r>
              <a:rPr lang="en-IN" dirty="0"/>
              <a:t>In our cluster 1000 Worker Nodes will be there means</a:t>
            </a:r>
          </a:p>
          <a:p>
            <a:r>
              <a:rPr lang="en-IN" dirty="0"/>
              <a:t>(9 TB Ram and 3000 Core Processor) Resource available to run our work on Hadoop -&gt; Cluster Capacity</a:t>
            </a:r>
          </a:p>
          <a:p>
            <a:endParaRPr lang="en-IN" dirty="0"/>
          </a:p>
        </p:txBody>
      </p:sp>
    </p:spTree>
    <p:extLst>
      <p:ext uri="{BB962C8B-B14F-4D97-AF65-F5344CB8AC3E}">
        <p14:creationId xmlns:p14="http://schemas.microsoft.com/office/powerpoint/2010/main" val="23049564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3DD86-8576-48A2-886A-B1A9F76C2059}"/>
              </a:ext>
            </a:extLst>
          </p:cNvPr>
          <p:cNvSpPr>
            <a:spLocks noGrp="1"/>
          </p:cNvSpPr>
          <p:nvPr>
            <p:ph type="title"/>
          </p:nvPr>
        </p:nvSpPr>
        <p:spPr/>
        <p:txBody>
          <a:bodyPr/>
          <a:lstStyle/>
          <a:p>
            <a:r>
              <a:rPr lang="en-IN" dirty="0"/>
              <a:t>YARN</a:t>
            </a:r>
          </a:p>
        </p:txBody>
      </p:sp>
      <p:sp>
        <p:nvSpPr>
          <p:cNvPr id="3" name="Content Placeholder 2">
            <a:extLst>
              <a:ext uri="{FF2B5EF4-FFF2-40B4-BE49-F238E27FC236}">
                <a16:creationId xmlns:a16="http://schemas.microsoft.com/office/drawing/2014/main" id="{D269CBE0-C93B-49CA-8B4A-5FD2CC5CD9C6}"/>
              </a:ext>
            </a:extLst>
          </p:cNvPr>
          <p:cNvSpPr>
            <a:spLocks noGrp="1"/>
          </p:cNvSpPr>
          <p:nvPr>
            <p:ph idx="1"/>
          </p:nvPr>
        </p:nvSpPr>
        <p:spPr/>
        <p:txBody>
          <a:bodyPr>
            <a:normAutofit/>
          </a:bodyPr>
          <a:lstStyle/>
          <a:p>
            <a:r>
              <a:rPr lang="en-IN" dirty="0"/>
              <a:t>Distributed OS</a:t>
            </a:r>
          </a:p>
          <a:p>
            <a:pPr lvl="1"/>
            <a:r>
              <a:rPr lang="en-IN" dirty="0"/>
              <a:t>Managing the Cluster Hardware(Cluster Capacity)</a:t>
            </a:r>
          </a:p>
          <a:p>
            <a:pPr lvl="1"/>
            <a:r>
              <a:rPr lang="en-IN" dirty="0"/>
              <a:t>Resource allocation for Apps/Tasks</a:t>
            </a:r>
          </a:p>
          <a:p>
            <a:pPr lvl="1"/>
            <a:r>
              <a:rPr lang="en-IN" dirty="0"/>
              <a:t>Monitor the heal of entire cluster(Worker Node down, it will try to run the job somewhere else, wait for heartbeat from the worker nide which is down)</a:t>
            </a:r>
          </a:p>
          <a:p>
            <a:pPr lvl="2"/>
            <a:r>
              <a:rPr lang="en-IN" dirty="0"/>
              <a:t>Heartbeat -&gt; kind of communication message that is send from Worker node to Master node(inform the worker node is alive)</a:t>
            </a:r>
          </a:p>
          <a:p>
            <a:pPr lvl="1"/>
            <a:r>
              <a:rPr lang="en-IN" dirty="0"/>
              <a:t>Logging -&gt; log file aggregation property is there </a:t>
            </a:r>
          </a:p>
          <a:p>
            <a:pPr lvl="1"/>
            <a:r>
              <a:rPr lang="en-IN" dirty="0"/>
              <a:t>Pluggable -&gt; install(Spark, Tez, MapReduce)</a:t>
            </a:r>
          </a:p>
          <a:p>
            <a:pPr lvl="1"/>
            <a:r>
              <a:rPr lang="en-IN" dirty="0"/>
              <a:t>Prioritization -&gt; priority to job</a:t>
            </a:r>
          </a:p>
        </p:txBody>
      </p:sp>
    </p:spTree>
    <p:extLst>
      <p:ext uri="{BB962C8B-B14F-4D97-AF65-F5344CB8AC3E}">
        <p14:creationId xmlns:p14="http://schemas.microsoft.com/office/powerpoint/2010/main" val="28352346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Content Placeholder 65" descr="User">
            <a:extLst>
              <a:ext uri="{FF2B5EF4-FFF2-40B4-BE49-F238E27FC236}">
                <a16:creationId xmlns:a16="http://schemas.microsoft.com/office/drawing/2014/main" id="{E9F3DEC4-D4C0-4B7C-921C-44630DF9106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2217" y="2116183"/>
            <a:ext cx="914400" cy="914400"/>
          </a:xfrm>
        </p:spPr>
      </p:pic>
      <p:sp>
        <p:nvSpPr>
          <p:cNvPr id="4" name="Rectangle 3">
            <a:extLst>
              <a:ext uri="{FF2B5EF4-FFF2-40B4-BE49-F238E27FC236}">
                <a16:creationId xmlns:a16="http://schemas.microsoft.com/office/drawing/2014/main" id="{52855161-8785-4941-9BEA-89A05632709D}"/>
              </a:ext>
            </a:extLst>
          </p:cNvPr>
          <p:cNvSpPr/>
          <p:nvPr/>
        </p:nvSpPr>
        <p:spPr>
          <a:xfrm>
            <a:off x="3283132" y="2011680"/>
            <a:ext cx="1898469" cy="1227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t>Yarn Master</a:t>
            </a:r>
          </a:p>
        </p:txBody>
      </p:sp>
      <p:sp>
        <p:nvSpPr>
          <p:cNvPr id="5" name="Rectangle 4">
            <a:extLst>
              <a:ext uri="{FF2B5EF4-FFF2-40B4-BE49-F238E27FC236}">
                <a16:creationId xmlns:a16="http://schemas.microsoft.com/office/drawing/2014/main" id="{213C3A4E-856C-4EB1-9044-8BCE3619B1C8}"/>
              </a:ext>
            </a:extLst>
          </p:cNvPr>
          <p:cNvSpPr/>
          <p:nvPr/>
        </p:nvSpPr>
        <p:spPr>
          <a:xfrm>
            <a:off x="971006"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Worker Node 1</a:t>
            </a:r>
          </a:p>
        </p:txBody>
      </p:sp>
      <p:sp>
        <p:nvSpPr>
          <p:cNvPr id="6" name="Rectangle 5">
            <a:extLst>
              <a:ext uri="{FF2B5EF4-FFF2-40B4-BE49-F238E27FC236}">
                <a16:creationId xmlns:a16="http://schemas.microsoft.com/office/drawing/2014/main" id="{C765D531-C4D3-482A-BD5C-5EDD9E78C0DA}"/>
              </a:ext>
            </a:extLst>
          </p:cNvPr>
          <p:cNvSpPr/>
          <p:nvPr/>
        </p:nvSpPr>
        <p:spPr>
          <a:xfrm>
            <a:off x="4443548" y="2821577"/>
            <a:ext cx="733698" cy="4180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C135551-1865-4EB7-8241-158AAB12EA28}"/>
              </a:ext>
            </a:extLst>
          </p:cNvPr>
          <p:cNvSpPr/>
          <p:nvPr/>
        </p:nvSpPr>
        <p:spPr>
          <a:xfrm>
            <a:off x="1178921" y="5610020"/>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F1297BA-A590-4AD7-B2BD-7EF9EE3879E0}"/>
              </a:ext>
            </a:extLst>
          </p:cNvPr>
          <p:cNvSpPr/>
          <p:nvPr/>
        </p:nvSpPr>
        <p:spPr>
          <a:xfrm>
            <a:off x="1999704"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8530001-1E28-44EB-AEF1-11AC4C7EFEE8}"/>
              </a:ext>
            </a:extLst>
          </p:cNvPr>
          <p:cNvSpPr/>
          <p:nvPr/>
        </p:nvSpPr>
        <p:spPr>
          <a:xfrm>
            <a:off x="5978435" y="2011680"/>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200" dirty="0"/>
              <a:t>HDFS Master</a:t>
            </a:r>
          </a:p>
        </p:txBody>
      </p:sp>
      <p:sp>
        <p:nvSpPr>
          <p:cNvPr id="12" name="Rectangle 11">
            <a:extLst>
              <a:ext uri="{FF2B5EF4-FFF2-40B4-BE49-F238E27FC236}">
                <a16:creationId xmlns:a16="http://schemas.microsoft.com/office/drawing/2014/main" id="{72A8DD21-5981-4959-9FCF-98365AB04CC7}"/>
              </a:ext>
            </a:extLst>
          </p:cNvPr>
          <p:cNvSpPr/>
          <p:nvPr/>
        </p:nvSpPr>
        <p:spPr>
          <a:xfrm>
            <a:off x="7143206" y="2821577"/>
            <a:ext cx="733698" cy="4180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2BE4DB9C-7057-4603-A68F-3479C65BC81C}"/>
              </a:ext>
            </a:extLst>
          </p:cNvPr>
          <p:cNvSpPr/>
          <p:nvPr/>
        </p:nvSpPr>
        <p:spPr>
          <a:xfrm>
            <a:off x="3864430"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Worker Node 2</a:t>
            </a:r>
          </a:p>
        </p:txBody>
      </p:sp>
      <p:sp>
        <p:nvSpPr>
          <p:cNvPr id="14" name="Rectangle 13">
            <a:extLst>
              <a:ext uri="{FF2B5EF4-FFF2-40B4-BE49-F238E27FC236}">
                <a16:creationId xmlns:a16="http://schemas.microsoft.com/office/drawing/2014/main" id="{776467E6-E745-4BBB-B552-C62D8086BD24}"/>
              </a:ext>
            </a:extLst>
          </p:cNvPr>
          <p:cNvSpPr/>
          <p:nvPr/>
        </p:nvSpPr>
        <p:spPr>
          <a:xfrm>
            <a:off x="4072345" y="5610020"/>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8A32DF3-E9B5-41AC-BC86-943BCBFAA163}"/>
              </a:ext>
            </a:extLst>
          </p:cNvPr>
          <p:cNvSpPr/>
          <p:nvPr/>
        </p:nvSpPr>
        <p:spPr>
          <a:xfrm>
            <a:off x="4893128"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2CC134FA-5899-407A-B6E0-CE78E30D60FA}"/>
              </a:ext>
            </a:extLst>
          </p:cNvPr>
          <p:cNvSpPr/>
          <p:nvPr/>
        </p:nvSpPr>
        <p:spPr>
          <a:xfrm>
            <a:off x="6659880" y="4846319"/>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Worker Node 3</a:t>
            </a:r>
          </a:p>
        </p:txBody>
      </p:sp>
      <p:sp>
        <p:nvSpPr>
          <p:cNvPr id="17" name="Rectangle 16">
            <a:extLst>
              <a:ext uri="{FF2B5EF4-FFF2-40B4-BE49-F238E27FC236}">
                <a16:creationId xmlns:a16="http://schemas.microsoft.com/office/drawing/2014/main" id="{35F3A2AF-F714-43F1-BF5F-860B4A123461}"/>
              </a:ext>
            </a:extLst>
          </p:cNvPr>
          <p:cNvSpPr/>
          <p:nvPr/>
        </p:nvSpPr>
        <p:spPr>
          <a:xfrm>
            <a:off x="6867795" y="5610020"/>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7727B43F-6598-4D66-9039-773B4D5A56B3}"/>
              </a:ext>
            </a:extLst>
          </p:cNvPr>
          <p:cNvSpPr/>
          <p:nvPr/>
        </p:nvSpPr>
        <p:spPr>
          <a:xfrm>
            <a:off x="7688578" y="5610020"/>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84F0A10-A300-43B5-88DC-125F552B1BFA}"/>
              </a:ext>
            </a:extLst>
          </p:cNvPr>
          <p:cNvSpPr/>
          <p:nvPr/>
        </p:nvSpPr>
        <p:spPr>
          <a:xfrm>
            <a:off x="9322525" y="4800123"/>
            <a:ext cx="1898469" cy="12279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Worker Node 4</a:t>
            </a:r>
          </a:p>
        </p:txBody>
      </p:sp>
      <p:sp>
        <p:nvSpPr>
          <p:cNvPr id="20" name="Rectangle 19">
            <a:extLst>
              <a:ext uri="{FF2B5EF4-FFF2-40B4-BE49-F238E27FC236}">
                <a16:creationId xmlns:a16="http://schemas.microsoft.com/office/drawing/2014/main" id="{002A4CC3-9FCE-4539-B1FE-B25B210D7802}"/>
              </a:ext>
            </a:extLst>
          </p:cNvPr>
          <p:cNvSpPr/>
          <p:nvPr/>
        </p:nvSpPr>
        <p:spPr>
          <a:xfrm>
            <a:off x="9530440" y="5563824"/>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3F1951E7-C636-4CE9-8CE6-1775268F20D7}"/>
              </a:ext>
            </a:extLst>
          </p:cNvPr>
          <p:cNvSpPr/>
          <p:nvPr/>
        </p:nvSpPr>
        <p:spPr>
          <a:xfrm>
            <a:off x="10351223" y="5563824"/>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BE27133D-1F4D-4568-A305-D1D7CBA0AE9F}"/>
              </a:ext>
            </a:extLst>
          </p:cNvPr>
          <p:cNvSpPr/>
          <p:nvPr/>
        </p:nvSpPr>
        <p:spPr>
          <a:xfrm>
            <a:off x="959032" y="411956"/>
            <a:ext cx="733698" cy="4180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071D1A26-8B5D-4DA3-BD11-C7A25412AD38}"/>
              </a:ext>
            </a:extLst>
          </p:cNvPr>
          <p:cNvSpPr/>
          <p:nvPr/>
        </p:nvSpPr>
        <p:spPr>
          <a:xfrm>
            <a:off x="1912619" y="461554"/>
            <a:ext cx="299359" cy="322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8B202315-7191-4C0C-902D-B5AEF682A639}"/>
              </a:ext>
            </a:extLst>
          </p:cNvPr>
          <p:cNvSpPr txBox="1"/>
          <p:nvPr/>
        </p:nvSpPr>
        <p:spPr>
          <a:xfrm>
            <a:off x="2211978" y="414440"/>
            <a:ext cx="1940211" cy="369332"/>
          </a:xfrm>
          <a:prstGeom prst="rect">
            <a:avLst/>
          </a:prstGeom>
          <a:noFill/>
        </p:spPr>
        <p:txBody>
          <a:bodyPr wrap="none" rtlCol="0">
            <a:spAutoFit/>
          </a:bodyPr>
          <a:lstStyle/>
          <a:p>
            <a:r>
              <a:rPr lang="en-IN" dirty="0"/>
              <a:t>Resource Manager</a:t>
            </a:r>
          </a:p>
        </p:txBody>
      </p:sp>
      <p:sp>
        <p:nvSpPr>
          <p:cNvPr id="29" name="Rectangle 28">
            <a:extLst>
              <a:ext uri="{FF2B5EF4-FFF2-40B4-BE49-F238E27FC236}">
                <a16:creationId xmlns:a16="http://schemas.microsoft.com/office/drawing/2014/main" id="{7FEA51E7-2502-4628-9481-017FB20EAF20}"/>
              </a:ext>
            </a:extLst>
          </p:cNvPr>
          <p:cNvSpPr/>
          <p:nvPr/>
        </p:nvSpPr>
        <p:spPr>
          <a:xfrm>
            <a:off x="959032" y="1025763"/>
            <a:ext cx="733698" cy="4180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164693C9-5B74-45E9-A025-9701096E5487}"/>
              </a:ext>
            </a:extLst>
          </p:cNvPr>
          <p:cNvSpPr/>
          <p:nvPr/>
        </p:nvSpPr>
        <p:spPr>
          <a:xfrm>
            <a:off x="1912618" y="1073660"/>
            <a:ext cx="299359" cy="322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429DA9BC-8FBB-4559-9F91-D766735F763A}"/>
              </a:ext>
            </a:extLst>
          </p:cNvPr>
          <p:cNvSpPr txBox="1"/>
          <p:nvPr/>
        </p:nvSpPr>
        <p:spPr>
          <a:xfrm>
            <a:off x="2211977" y="1023649"/>
            <a:ext cx="1305165" cy="369332"/>
          </a:xfrm>
          <a:prstGeom prst="rect">
            <a:avLst/>
          </a:prstGeom>
          <a:noFill/>
        </p:spPr>
        <p:txBody>
          <a:bodyPr wrap="none" rtlCol="0">
            <a:spAutoFit/>
          </a:bodyPr>
          <a:lstStyle/>
          <a:p>
            <a:r>
              <a:rPr lang="en-IN" dirty="0"/>
              <a:t>Name Node</a:t>
            </a:r>
          </a:p>
        </p:txBody>
      </p:sp>
      <p:sp>
        <p:nvSpPr>
          <p:cNvPr id="32" name="Rectangle 31">
            <a:extLst>
              <a:ext uri="{FF2B5EF4-FFF2-40B4-BE49-F238E27FC236}">
                <a16:creationId xmlns:a16="http://schemas.microsoft.com/office/drawing/2014/main" id="{32E1B1EA-F9C4-483E-A7B9-1D452402BEB7}"/>
              </a:ext>
            </a:extLst>
          </p:cNvPr>
          <p:cNvSpPr/>
          <p:nvPr/>
        </p:nvSpPr>
        <p:spPr>
          <a:xfrm>
            <a:off x="4446815" y="396239"/>
            <a:ext cx="733698" cy="4180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id="{1C908F72-AC61-4F58-9D22-6C7F743E7779}"/>
              </a:ext>
            </a:extLst>
          </p:cNvPr>
          <p:cNvSpPr/>
          <p:nvPr/>
        </p:nvSpPr>
        <p:spPr>
          <a:xfrm>
            <a:off x="5477146" y="459853"/>
            <a:ext cx="299359" cy="322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6F58EC7B-5A4A-41BC-822F-19D808C3D8EE}"/>
              </a:ext>
            </a:extLst>
          </p:cNvPr>
          <p:cNvSpPr txBox="1"/>
          <p:nvPr/>
        </p:nvSpPr>
        <p:spPr>
          <a:xfrm>
            <a:off x="5776505" y="414507"/>
            <a:ext cx="1588576" cy="369332"/>
          </a:xfrm>
          <a:prstGeom prst="rect">
            <a:avLst/>
          </a:prstGeom>
          <a:noFill/>
        </p:spPr>
        <p:txBody>
          <a:bodyPr wrap="none" rtlCol="0">
            <a:spAutoFit/>
          </a:bodyPr>
          <a:lstStyle/>
          <a:p>
            <a:r>
              <a:rPr lang="en-IN" dirty="0"/>
              <a:t>Node Manager</a:t>
            </a:r>
          </a:p>
        </p:txBody>
      </p:sp>
      <p:sp>
        <p:nvSpPr>
          <p:cNvPr id="35" name="Rectangle 34">
            <a:extLst>
              <a:ext uri="{FF2B5EF4-FFF2-40B4-BE49-F238E27FC236}">
                <a16:creationId xmlns:a16="http://schemas.microsoft.com/office/drawing/2014/main" id="{7F6401C0-51F1-4E4B-AD6C-0320C3D728D1}"/>
              </a:ext>
            </a:extLst>
          </p:cNvPr>
          <p:cNvSpPr/>
          <p:nvPr/>
        </p:nvSpPr>
        <p:spPr>
          <a:xfrm>
            <a:off x="4446815" y="1102598"/>
            <a:ext cx="733698" cy="41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545C0217-24F0-475F-BC20-A704EFEBCEE0}"/>
              </a:ext>
            </a:extLst>
          </p:cNvPr>
          <p:cNvSpPr/>
          <p:nvPr/>
        </p:nvSpPr>
        <p:spPr>
          <a:xfrm>
            <a:off x="5477146" y="1178751"/>
            <a:ext cx="299359" cy="322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5A3DE902-365B-4161-B98F-75AA415C3BE0}"/>
              </a:ext>
            </a:extLst>
          </p:cNvPr>
          <p:cNvSpPr txBox="1"/>
          <p:nvPr/>
        </p:nvSpPr>
        <p:spPr>
          <a:xfrm>
            <a:off x="5826775" y="1115406"/>
            <a:ext cx="1181606" cy="369332"/>
          </a:xfrm>
          <a:prstGeom prst="rect">
            <a:avLst/>
          </a:prstGeom>
          <a:noFill/>
        </p:spPr>
        <p:txBody>
          <a:bodyPr wrap="none" rtlCol="0">
            <a:spAutoFit/>
          </a:bodyPr>
          <a:lstStyle/>
          <a:p>
            <a:r>
              <a:rPr lang="en-IN" dirty="0"/>
              <a:t>Data Node</a:t>
            </a:r>
          </a:p>
        </p:txBody>
      </p:sp>
      <p:cxnSp>
        <p:nvCxnSpPr>
          <p:cNvPr id="39" name="Straight Connector 38">
            <a:extLst>
              <a:ext uri="{FF2B5EF4-FFF2-40B4-BE49-F238E27FC236}">
                <a16:creationId xmlns:a16="http://schemas.microsoft.com/office/drawing/2014/main" id="{9B32E654-38FF-4AB2-9E38-A738BBA5DA86}"/>
              </a:ext>
            </a:extLst>
          </p:cNvPr>
          <p:cNvCxnSpPr/>
          <p:nvPr/>
        </p:nvCxnSpPr>
        <p:spPr>
          <a:xfrm flipV="1">
            <a:off x="2466705" y="3030583"/>
            <a:ext cx="4898376" cy="2664823"/>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D5308B9D-73A9-4603-90AB-516B40DD9137}"/>
              </a:ext>
            </a:extLst>
          </p:cNvPr>
          <p:cNvCxnSpPr>
            <a:cxnSpLocks/>
          </p:cNvCxnSpPr>
          <p:nvPr/>
        </p:nvCxnSpPr>
        <p:spPr>
          <a:xfrm flipV="1">
            <a:off x="5350139" y="3079876"/>
            <a:ext cx="2069469" cy="2681767"/>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27F8F3A6-3E83-4D77-84F9-9BB259BA4285}"/>
              </a:ext>
            </a:extLst>
          </p:cNvPr>
          <p:cNvCxnSpPr>
            <a:cxnSpLocks/>
          </p:cNvCxnSpPr>
          <p:nvPr/>
        </p:nvCxnSpPr>
        <p:spPr>
          <a:xfrm flipH="1" flipV="1">
            <a:off x="7485809" y="3068690"/>
            <a:ext cx="677887" cy="270414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D9BAD4A3-8FCC-480D-98EA-AC2545C8C9E2}"/>
              </a:ext>
            </a:extLst>
          </p:cNvPr>
          <p:cNvCxnSpPr>
            <a:cxnSpLocks/>
          </p:cNvCxnSpPr>
          <p:nvPr/>
        </p:nvCxnSpPr>
        <p:spPr>
          <a:xfrm flipH="1" flipV="1">
            <a:off x="7609114" y="3041543"/>
            <a:ext cx="3108959" cy="2701051"/>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50503397-E0AC-4B89-86E4-2C31C6AEDC52}"/>
              </a:ext>
            </a:extLst>
          </p:cNvPr>
          <p:cNvCxnSpPr>
            <a:cxnSpLocks/>
          </p:cNvCxnSpPr>
          <p:nvPr/>
        </p:nvCxnSpPr>
        <p:spPr>
          <a:xfrm flipV="1">
            <a:off x="1375237" y="2992131"/>
            <a:ext cx="3386272" cy="2780699"/>
          </a:xfrm>
          <a:prstGeom prst="line">
            <a:avLst/>
          </a:prstGeom>
        </p:spPr>
        <p:style>
          <a:lnRef idx="3">
            <a:schemeClr val="accent3"/>
          </a:lnRef>
          <a:fillRef idx="0">
            <a:schemeClr val="accent3"/>
          </a:fillRef>
          <a:effectRef idx="2">
            <a:schemeClr val="accent3"/>
          </a:effectRef>
          <a:fontRef idx="minor">
            <a:schemeClr val="tx1"/>
          </a:fontRef>
        </p:style>
      </p:cxnSp>
      <p:cxnSp>
        <p:nvCxnSpPr>
          <p:cNvPr id="52" name="Straight Connector 51">
            <a:extLst>
              <a:ext uri="{FF2B5EF4-FFF2-40B4-BE49-F238E27FC236}">
                <a16:creationId xmlns:a16="http://schemas.microsoft.com/office/drawing/2014/main" id="{59F6FA46-C6DC-4838-8085-05D16F0D4AB5}"/>
              </a:ext>
            </a:extLst>
          </p:cNvPr>
          <p:cNvCxnSpPr>
            <a:cxnSpLocks/>
          </p:cNvCxnSpPr>
          <p:nvPr/>
        </p:nvCxnSpPr>
        <p:spPr>
          <a:xfrm flipV="1">
            <a:off x="4421010" y="3030583"/>
            <a:ext cx="368532" cy="2801655"/>
          </a:xfrm>
          <a:prstGeom prst="line">
            <a:avLst/>
          </a:prstGeom>
        </p:spPr>
        <p:style>
          <a:lnRef idx="3">
            <a:schemeClr val="accent3"/>
          </a:lnRef>
          <a:fillRef idx="0">
            <a:schemeClr val="accent3"/>
          </a:fillRef>
          <a:effectRef idx="2">
            <a:schemeClr val="accent3"/>
          </a:effectRef>
          <a:fontRef idx="minor">
            <a:schemeClr val="tx1"/>
          </a:fontRef>
        </p:style>
      </p:cxnSp>
      <p:cxnSp>
        <p:nvCxnSpPr>
          <p:cNvPr id="55" name="Straight Connector 54">
            <a:extLst>
              <a:ext uri="{FF2B5EF4-FFF2-40B4-BE49-F238E27FC236}">
                <a16:creationId xmlns:a16="http://schemas.microsoft.com/office/drawing/2014/main" id="{0108DC73-8E09-4F78-BFED-3EE24FD06612}"/>
              </a:ext>
            </a:extLst>
          </p:cNvPr>
          <p:cNvCxnSpPr>
            <a:cxnSpLocks/>
          </p:cNvCxnSpPr>
          <p:nvPr/>
        </p:nvCxnSpPr>
        <p:spPr>
          <a:xfrm flipH="1" flipV="1">
            <a:off x="4855743" y="3053568"/>
            <a:ext cx="2323785" cy="2719262"/>
          </a:xfrm>
          <a:prstGeom prst="line">
            <a:avLst/>
          </a:prstGeom>
        </p:spPr>
        <p:style>
          <a:lnRef idx="3">
            <a:schemeClr val="accent3"/>
          </a:lnRef>
          <a:fillRef idx="0">
            <a:schemeClr val="accent3"/>
          </a:fillRef>
          <a:effectRef idx="2">
            <a:schemeClr val="accent3"/>
          </a:effectRef>
          <a:fontRef idx="minor">
            <a:schemeClr val="tx1"/>
          </a:fontRef>
        </p:style>
      </p:cxnSp>
      <p:cxnSp>
        <p:nvCxnSpPr>
          <p:cNvPr id="58" name="Straight Connector 57">
            <a:extLst>
              <a:ext uri="{FF2B5EF4-FFF2-40B4-BE49-F238E27FC236}">
                <a16:creationId xmlns:a16="http://schemas.microsoft.com/office/drawing/2014/main" id="{B657F112-223F-4BB2-BE22-D2FB374A3DC6}"/>
              </a:ext>
            </a:extLst>
          </p:cNvPr>
          <p:cNvCxnSpPr>
            <a:cxnSpLocks/>
          </p:cNvCxnSpPr>
          <p:nvPr/>
        </p:nvCxnSpPr>
        <p:spPr>
          <a:xfrm flipH="1" flipV="1">
            <a:off x="5019020" y="3007372"/>
            <a:ext cx="4788621" cy="2671877"/>
          </a:xfrm>
          <a:prstGeom prst="line">
            <a:avLst/>
          </a:prstGeom>
        </p:spPr>
        <p:style>
          <a:lnRef idx="3">
            <a:schemeClr val="accent3"/>
          </a:lnRef>
          <a:fillRef idx="0">
            <a:schemeClr val="accent3"/>
          </a:fillRef>
          <a:effectRef idx="2">
            <a:schemeClr val="accent3"/>
          </a:effectRef>
          <a:fontRef idx="minor">
            <a:schemeClr val="tx1"/>
          </a:fontRef>
        </p:style>
      </p:cxnSp>
      <p:sp>
        <p:nvSpPr>
          <p:cNvPr id="60" name="Cylinder 59">
            <a:extLst>
              <a:ext uri="{FF2B5EF4-FFF2-40B4-BE49-F238E27FC236}">
                <a16:creationId xmlns:a16="http://schemas.microsoft.com/office/drawing/2014/main" id="{107EBF87-EBAA-4AC3-AE28-65B384EE6C1B}"/>
              </a:ext>
            </a:extLst>
          </p:cNvPr>
          <p:cNvSpPr/>
          <p:nvPr/>
        </p:nvSpPr>
        <p:spPr>
          <a:xfrm>
            <a:off x="7884525" y="368311"/>
            <a:ext cx="397326" cy="44594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1" name="Arrow: Right 60">
            <a:extLst>
              <a:ext uri="{FF2B5EF4-FFF2-40B4-BE49-F238E27FC236}">
                <a16:creationId xmlns:a16="http://schemas.microsoft.com/office/drawing/2014/main" id="{FE4C3F41-72E8-4CC6-8857-E9FAB19AB1BC}"/>
              </a:ext>
            </a:extLst>
          </p:cNvPr>
          <p:cNvSpPr/>
          <p:nvPr/>
        </p:nvSpPr>
        <p:spPr>
          <a:xfrm>
            <a:off x="8408669" y="411956"/>
            <a:ext cx="299359" cy="322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TextBox 61">
            <a:extLst>
              <a:ext uri="{FF2B5EF4-FFF2-40B4-BE49-F238E27FC236}">
                <a16:creationId xmlns:a16="http://schemas.microsoft.com/office/drawing/2014/main" id="{D16244FF-2728-4A7B-87CD-ED8EC6BDE597}"/>
              </a:ext>
            </a:extLst>
          </p:cNvPr>
          <p:cNvSpPr txBox="1"/>
          <p:nvPr/>
        </p:nvSpPr>
        <p:spPr>
          <a:xfrm>
            <a:off x="8801295" y="374049"/>
            <a:ext cx="620554" cy="369332"/>
          </a:xfrm>
          <a:prstGeom prst="rect">
            <a:avLst/>
          </a:prstGeom>
          <a:noFill/>
        </p:spPr>
        <p:txBody>
          <a:bodyPr wrap="none" rtlCol="0">
            <a:spAutoFit/>
          </a:bodyPr>
          <a:lstStyle/>
          <a:p>
            <a:r>
              <a:rPr lang="en-IN" dirty="0"/>
              <a:t>Data</a:t>
            </a:r>
          </a:p>
        </p:txBody>
      </p:sp>
      <p:sp>
        <p:nvSpPr>
          <p:cNvPr id="63" name="Cylinder 62">
            <a:extLst>
              <a:ext uri="{FF2B5EF4-FFF2-40B4-BE49-F238E27FC236}">
                <a16:creationId xmlns:a16="http://schemas.microsoft.com/office/drawing/2014/main" id="{BD836FE8-8C30-4BE1-8CC7-F4AF8209F0A2}"/>
              </a:ext>
            </a:extLst>
          </p:cNvPr>
          <p:cNvSpPr/>
          <p:nvPr/>
        </p:nvSpPr>
        <p:spPr>
          <a:xfrm>
            <a:off x="1242431" y="4865273"/>
            <a:ext cx="397326" cy="44594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4" name="Cylinder 63">
            <a:extLst>
              <a:ext uri="{FF2B5EF4-FFF2-40B4-BE49-F238E27FC236}">
                <a16:creationId xmlns:a16="http://schemas.microsoft.com/office/drawing/2014/main" id="{EB4E2D3E-9041-4514-B771-18B08BDEBFD6}"/>
              </a:ext>
            </a:extLst>
          </p:cNvPr>
          <p:cNvSpPr/>
          <p:nvPr/>
        </p:nvSpPr>
        <p:spPr>
          <a:xfrm>
            <a:off x="6917108" y="4879524"/>
            <a:ext cx="397326" cy="44594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7" name="Arrow: Right 66">
            <a:extLst>
              <a:ext uri="{FF2B5EF4-FFF2-40B4-BE49-F238E27FC236}">
                <a16:creationId xmlns:a16="http://schemas.microsoft.com/office/drawing/2014/main" id="{FC902049-FE33-408E-B828-B1080964B0AB}"/>
              </a:ext>
            </a:extLst>
          </p:cNvPr>
          <p:cNvSpPr/>
          <p:nvPr/>
        </p:nvSpPr>
        <p:spPr>
          <a:xfrm>
            <a:off x="1872747" y="2336465"/>
            <a:ext cx="1108899" cy="57833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1</a:t>
            </a:r>
          </a:p>
        </p:txBody>
      </p:sp>
      <p:pic>
        <p:nvPicPr>
          <p:cNvPr id="68" name="Content Placeholder 65" descr="User">
            <a:extLst>
              <a:ext uri="{FF2B5EF4-FFF2-40B4-BE49-F238E27FC236}">
                <a16:creationId xmlns:a16="http://schemas.microsoft.com/office/drawing/2014/main" id="{E749AD78-6ED6-41D5-B61A-00423BAC0F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4564" y="4815131"/>
            <a:ext cx="539687" cy="539687"/>
          </a:xfrm>
          <a:prstGeom prst="rect">
            <a:avLst/>
          </a:prstGeom>
        </p:spPr>
      </p:pic>
      <p:sp>
        <p:nvSpPr>
          <p:cNvPr id="69" name="Arrow: Right 68">
            <a:extLst>
              <a:ext uri="{FF2B5EF4-FFF2-40B4-BE49-F238E27FC236}">
                <a16:creationId xmlns:a16="http://schemas.microsoft.com/office/drawing/2014/main" id="{4ABA9681-62C3-4519-B00F-6E6733633D5C}"/>
              </a:ext>
            </a:extLst>
          </p:cNvPr>
          <p:cNvSpPr/>
          <p:nvPr/>
        </p:nvSpPr>
        <p:spPr>
          <a:xfrm rot="3168922">
            <a:off x="3675065" y="3788865"/>
            <a:ext cx="2145005" cy="3889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2</a:t>
            </a:r>
          </a:p>
        </p:txBody>
      </p:sp>
      <p:pic>
        <p:nvPicPr>
          <p:cNvPr id="71" name="Content Placeholder 65" descr="User">
            <a:extLst>
              <a:ext uri="{FF2B5EF4-FFF2-40B4-BE49-F238E27FC236}">
                <a16:creationId xmlns:a16="http://schemas.microsoft.com/office/drawing/2014/main" id="{4491CFFA-7179-4D35-BD5D-5AB5806ECF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3286" y="936342"/>
            <a:ext cx="539687" cy="539687"/>
          </a:xfrm>
          <a:prstGeom prst="rect">
            <a:avLst/>
          </a:prstGeom>
        </p:spPr>
      </p:pic>
      <p:sp>
        <p:nvSpPr>
          <p:cNvPr id="72" name="Arrow: Right 71">
            <a:extLst>
              <a:ext uri="{FF2B5EF4-FFF2-40B4-BE49-F238E27FC236}">
                <a16:creationId xmlns:a16="http://schemas.microsoft.com/office/drawing/2014/main" id="{ABDD67F1-BD46-4DC6-B9B7-3464429F57C8}"/>
              </a:ext>
            </a:extLst>
          </p:cNvPr>
          <p:cNvSpPr/>
          <p:nvPr/>
        </p:nvSpPr>
        <p:spPr>
          <a:xfrm>
            <a:off x="8404737" y="1073660"/>
            <a:ext cx="299359" cy="322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TextBox 72">
            <a:extLst>
              <a:ext uri="{FF2B5EF4-FFF2-40B4-BE49-F238E27FC236}">
                <a16:creationId xmlns:a16="http://schemas.microsoft.com/office/drawing/2014/main" id="{F45E4039-A93A-4757-93F6-F1D578AB6B12}"/>
              </a:ext>
            </a:extLst>
          </p:cNvPr>
          <p:cNvSpPr txBox="1"/>
          <p:nvPr/>
        </p:nvSpPr>
        <p:spPr>
          <a:xfrm>
            <a:off x="8762647" y="1025808"/>
            <a:ext cx="1962910" cy="369332"/>
          </a:xfrm>
          <a:prstGeom prst="rect">
            <a:avLst/>
          </a:prstGeom>
          <a:noFill/>
        </p:spPr>
        <p:txBody>
          <a:bodyPr wrap="none" rtlCol="0">
            <a:spAutoFit/>
          </a:bodyPr>
          <a:lstStyle/>
          <a:p>
            <a:r>
              <a:rPr lang="en-IN" dirty="0"/>
              <a:t>Application Master</a:t>
            </a:r>
          </a:p>
        </p:txBody>
      </p:sp>
      <p:sp>
        <p:nvSpPr>
          <p:cNvPr id="74" name="Arrow: Right 73">
            <a:extLst>
              <a:ext uri="{FF2B5EF4-FFF2-40B4-BE49-F238E27FC236}">
                <a16:creationId xmlns:a16="http://schemas.microsoft.com/office/drawing/2014/main" id="{B501733E-E46A-496A-A877-FCC07AA59D0F}"/>
              </a:ext>
            </a:extLst>
          </p:cNvPr>
          <p:cNvSpPr/>
          <p:nvPr/>
        </p:nvSpPr>
        <p:spPr>
          <a:xfrm rot="18847445">
            <a:off x="5245910" y="3974058"/>
            <a:ext cx="2638980" cy="3889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3</a:t>
            </a:r>
          </a:p>
        </p:txBody>
      </p:sp>
      <p:sp>
        <p:nvSpPr>
          <p:cNvPr id="75" name="Arrow: Right 74">
            <a:extLst>
              <a:ext uri="{FF2B5EF4-FFF2-40B4-BE49-F238E27FC236}">
                <a16:creationId xmlns:a16="http://schemas.microsoft.com/office/drawing/2014/main" id="{5D6222AF-1129-49C0-9795-59F2CD3692C9}"/>
              </a:ext>
            </a:extLst>
          </p:cNvPr>
          <p:cNvSpPr/>
          <p:nvPr/>
        </p:nvSpPr>
        <p:spPr>
          <a:xfrm rot="14852204">
            <a:off x="3143116" y="4179089"/>
            <a:ext cx="2638980" cy="3889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4</a:t>
            </a:r>
          </a:p>
        </p:txBody>
      </p:sp>
      <p:sp>
        <p:nvSpPr>
          <p:cNvPr id="76" name="Oval 75">
            <a:extLst>
              <a:ext uri="{FF2B5EF4-FFF2-40B4-BE49-F238E27FC236}">
                <a16:creationId xmlns:a16="http://schemas.microsoft.com/office/drawing/2014/main" id="{39738B7A-A346-463E-92A4-0BAD3FDF03A4}"/>
              </a:ext>
            </a:extLst>
          </p:cNvPr>
          <p:cNvSpPr/>
          <p:nvPr/>
        </p:nvSpPr>
        <p:spPr>
          <a:xfrm>
            <a:off x="1741110" y="4882591"/>
            <a:ext cx="590689" cy="4047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7" name="Oval 76">
            <a:extLst>
              <a:ext uri="{FF2B5EF4-FFF2-40B4-BE49-F238E27FC236}">
                <a16:creationId xmlns:a16="http://schemas.microsoft.com/office/drawing/2014/main" id="{6B712B24-5BA8-4D03-A140-238CCA46815A}"/>
              </a:ext>
            </a:extLst>
          </p:cNvPr>
          <p:cNvSpPr/>
          <p:nvPr/>
        </p:nvSpPr>
        <p:spPr>
          <a:xfrm>
            <a:off x="7474989" y="4893110"/>
            <a:ext cx="590689" cy="4047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8" name="Arrow: Right 77">
            <a:extLst>
              <a:ext uri="{FF2B5EF4-FFF2-40B4-BE49-F238E27FC236}">
                <a16:creationId xmlns:a16="http://schemas.microsoft.com/office/drawing/2014/main" id="{6EE8FE95-2C1B-439A-8369-3E62D7032570}"/>
              </a:ext>
            </a:extLst>
          </p:cNvPr>
          <p:cNvSpPr/>
          <p:nvPr/>
        </p:nvSpPr>
        <p:spPr>
          <a:xfrm rot="7624907">
            <a:off x="1687821" y="3777121"/>
            <a:ext cx="2179133" cy="3889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Step 5</a:t>
            </a:r>
          </a:p>
        </p:txBody>
      </p:sp>
      <p:sp>
        <p:nvSpPr>
          <p:cNvPr id="79" name="Arrow: Right 78">
            <a:extLst>
              <a:ext uri="{FF2B5EF4-FFF2-40B4-BE49-F238E27FC236}">
                <a16:creationId xmlns:a16="http://schemas.microsoft.com/office/drawing/2014/main" id="{C454ABF2-04E6-4CC1-B516-7EFE5E58FB12}"/>
              </a:ext>
            </a:extLst>
          </p:cNvPr>
          <p:cNvSpPr/>
          <p:nvPr/>
        </p:nvSpPr>
        <p:spPr>
          <a:xfrm>
            <a:off x="2466705" y="4955314"/>
            <a:ext cx="2883434" cy="183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Arrow: Right 79">
            <a:extLst>
              <a:ext uri="{FF2B5EF4-FFF2-40B4-BE49-F238E27FC236}">
                <a16:creationId xmlns:a16="http://schemas.microsoft.com/office/drawing/2014/main" id="{6187B983-CDC8-44D7-8FBD-3B565EEA82B0}"/>
              </a:ext>
            </a:extLst>
          </p:cNvPr>
          <p:cNvSpPr/>
          <p:nvPr/>
        </p:nvSpPr>
        <p:spPr>
          <a:xfrm rot="10800000">
            <a:off x="5550700" y="4978166"/>
            <a:ext cx="2058414" cy="1669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Arrow: Right 80">
            <a:extLst>
              <a:ext uri="{FF2B5EF4-FFF2-40B4-BE49-F238E27FC236}">
                <a16:creationId xmlns:a16="http://schemas.microsoft.com/office/drawing/2014/main" id="{95B664CC-8736-4801-8A90-24B77FDCC221}"/>
              </a:ext>
            </a:extLst>
          </p:cNvPr>
          <p:cNvSpPr/>
          <p:nvPr/>
        </p:nvSpPr>
        <p:spPr>
          <a:xfrm rot="12447814">
            <a:off x="1282344" y="3833838"/>
            <a:ext cx="4127128" cy="177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a:extLst>
              <a:ext uri="{FF2B5EF4-FFF2-40B4-BE49-F238E27FC236}">
                <a16:creationId xmlns:a16="http://schemas.microsoft.com/office/drawing/2014/main" id="{2111691B-F03A-49CA-8D2C-80B72835B783}"/>
              </a:ext>
            </a:extLst>
          </p:cNvPr>
          <p:cNvSpPr/>
          <p:nvPr/>
        </p:nvSpPr>
        <p:spPr>
          <a:xfrm>
            <a:off x="10450890" y="4859240"/>
            <a:ext cx="590689" cy="4047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3" name="Arrow: Right 82">
            <a:extLst>
              <a:ext uri="{FF2B5EF4-FFF2-40B4-BE49-F238E27FC236}">
                <a16:creationId xmlns:a16="http://schemas.microsoft.com/office/drawing/2014/main" id="{6C62D429-83CE-4486-9E32-0D3BC6FB0437}"/>
              </a:ext>
            </a:extLst>
          </p:cNvPr>
          <p:cNvSpPr/>
          <p:nvPr/>
        </p:nvSpPr>
        <p:spPr>
          <a:xfrm rot="10800000">
            <a:off x="5737791" y="5120443"/>
            <a:ext cx="4953880" cy="163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Cylinder 83">
            <a:extLst>
              <a:ext uri="{FF2B5EF4-FFF2-40B4-BE49-F238E27FC236}">
                <a16:creationId xmlns:a16="http://schemas.microsoft.com/office/drawing/2014/main" id="{474D1BF2-A8D5-4DEA-AB09-169AE1771EB3}"/>
              </a:ext>
            </a:extLst>
          </p:cNvPr>
          <p:cNvSpPr/>
          <p:nvPr/>
        </p:nvSpPr>
        <p:spPr>
          <a:xfrm>
            <a:off x="9536947" y="4841417"/>
            <a:ext cx="397326" cy="44594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1205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98BD4-10D0-4C8F-8826-6DC5B7E626D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4E7C0DF-3CF8-4B78-A0A1-74C84C221C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8880297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5F30-73C0-4F52-B6CD-902A022169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E771DB-D168-4E9F-AF88-0134C2A40BBC}"/>
              </a:ext>
            </a:extLst>
          </p:cNvPr>
          <p:cNvSpPr>
            <a:spLocks noGrp="1"/>
          </p:cNvSpPr>
          <p:nvPr>
            <p:ph idx="1"/>
          </p:nvPr>
        </p:nvSpPr>
        <p:spPr/>
        <p:txBody>
          <a:bodyPr/>
          <a:lstStyle/>
          <a:p>
            <a:r>
              <a:rPr lang="en-IN" dirty="0"/>
              <a:t>Jar -&gt; </a:t>
            </a:r>
          </a:p>
          <a:p>
            <a:r>
              <a:rPr lang="en-IN" dirty="0"/>
              <a:t>Develop -&gt;</a:t>
            </a:r>
          </a:p>
        </p:txBody>
      </p:sp>
    </p:spTree>
    <p:extLst>
      <p:ext uri="{BB962C8B-B14F-4D97-AF65-F5344CB8AC3E}">
        <p14:creationId xmlns:p14="http://schemas.microsoft.com/office/powerpoint/2010/main" val="1393578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1C2A-C3AD-4B0E-9653-7329A1F773C0}"/>
              </a:ext>
            </a:extLst>
          </p:cNvPr>
          <p:cNvSpPr>
            <a:spLocks noGrp="1"/>
          </p:cNvSpPr>
          <p:nvPr>
            <p:ph type="title"/>
          </p:nvPr>
        </p:nvSpPr>
        <p:spPr/>
        <p:txBody>
          <a:bodyPr/>
          <a:lstStyle/>
          <a:p>
            <a:r>
              <a:rPr lang="en-US" dirty="0"/>
              <a:t>Velocity</a:t>
            </a:r>
            <a:endParaRPr lang="en-IN" dirty="0"/>
          </a:p>
        </p:txBody>
      </p:sp>
      <p:sp>
        <p:nvSpPr>
          <p:cNvPr id="3" name="Content Placeholder 2">
            <a:extLst>
              <a:ext uri="{FF2B5EF4-FFF2-40B4-BE49-F238E27FC236}">
                <a16:creationId xmlns:a16="http://schemas.microsoft.com/office/drawing/2014/main" id="{689B9F22-2950-41F4-906C-082ED35772FD}"/>
              </a:ext>
            </a:extLst>
          </p:cNvPr>
          <p:cNvSpPr>
            <a:spLocks noGrp="1"/>
          </p:cNvSpPr>
          <p:nvPr>
            <p:ph idx="1"/>
          </p:nvPr>
        </p:nvSpPr>
        <p:spPr/>
        <p:txBody>
          <a:bodyPr>
            <a:normAutofit/>
          </a:bodyPr>
          <a:lstStyle/>
          <a:p>
            <a:pPr>
              <a:buFont typeface="Arial" panose="020B0604020202020204" pitchFamily="34" charset="0"/>
              <a:buChar char="•"/>
            </a:pPr>
            <a:r>
              <a:rPr lang="en-US" dirty="0"/>
              <a:t>Velocity refers to the high speed of accumulation of data.(data is streaming at fast pace)</a:t>
            </a:r>
          </a:p>
          <a:p>
            <a:pPr>
              <a:buFont typeface="Arial" panose="020B0604020202020204" pitchFamily="34" charset="0"/>
              <a:buChar char="•"/>
            </a:pPr>
            <a:r>
              <a:rPr lang="en-US" dirty="0"/>
              <a:t>In Big Data velocity data flows in from sources like machines, networks, social media, mobile phones etc.</a:t>
            </a:r>
          </a:p>
          <a:p>
            <a:pPr>
              <a:buFont typeface="Arial" panose="020B0604020202020204" pitchFamily="34" charset="0"/>
              <a:buChar char="•"/>
            </a:pPr>
            <a:r>
              <a:rPr lang="en-US" dirty="0"/>
              <a:t>There is a massive and continuous flow of data. This determines the potential of data that how fast the data is generated and processed to meet the demands.</a:t>
            </a:r>
          </a:p>
        </p:txBody>
      </p:sp>
    </p:spTree>
    <p:extLst>
      <p:ext uri="{BB962C8B-B14F-4D97-AF65-F5344CB8AC3E}">
        <p14:creationId xmlns:p14="http://schemas.microsoft.com/office/powerpoint/2010/main" val="257340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E6FB-2179-4D07-A771-9FA065C8B08E}"/>
              </a:ext>
            </a:extLst>
          </p:cNvPr>
          <p:cNvSpPr>
            <a:spLocks noGrp="1"/>
          </p:cNvSpPr>
          <p:nvPr>
            <p:ph type="title"/>
          </p:nvPr>
        </p:nvSpPr>
        <p:spPr/>
        <p:txBody>
          <a:bodyPr/>
          <a:lstStyle/>
          <a:p>
            <a:r>
              <a:rPr lang="en-US" dirty="0"/>
              <a:t>Velocity</a:t>
            </a:r>
            <a:endParaRPr lang="en-IN" dirty="0"/>
          </a:p>
        </p:txBody>
      </p:sp>
      <p:sp>
        <p:nvSpPr>
          <p:cNvPr id="3" name="Content Placeholder 2">
            <a:extLst>
              <a:ext uri="{FF2B5EF4-FFF2-40B4-BE49-F238E27FC236}">
                <a16:creationId xmlns:a16="http://schemas.microsoft.com/office/drawing/2014/main" id="{29FE7CFC-8EAD-4B28-B851-D7BD5E30B2B6}"/>
              </a:ext>
            </a:extLst>
          </p:cNvPr>
          <p:cNvSpPr>
            <a:spLocks noGrp="1"/>
          </p:cNvSpPr>
          <p:nvPr>
            <p:ph idx="1"/>
          </p:nvPr>
        </p:nvSpPr>
        <p:spPr/>
        <p:txBody>
          <a:bodyPr>
            <a:normAutofit fontScale="92500" lnSpcReduction="10000"/>
          </a:bodyPr>
          <a:lstStyle/>
          <a:p>
            <a:r>
              <a:rPr lang="en-US" dirty="0"/>
              <a:t>Google handles </a:t>
            </a:r>
            <a:r>
              <a:rPr lang="en-US" b="1" dirty="0"/>
              <a:t>3.8 million searches per minute</a:t>
            </a:r>
            <a:r>
              <a:rPr lang="en-US" dirty="0"/>
              <a:t> on average across the globe. That comes out to 228 million searches per hour, 5.6 billion searches per day, or 2 trillion searches per year! That's a lot of searches!</a:t>
            </a:r>
          </a:p>
          <a:p>
            <a:r>
              <a:rPr lang="en-US" dirty="0"/>
              <a:t>Every second, on average, around 6,000 tweets are tweeted on Twitter, which corresponds to </a:t>
            </a:r>
            <a:r>
              <a:rPr lang="en-US" b="1" dirty="0"/>
              <a:t>over 350,000 tweets sent</a:t>
            </a:r>
            <a:r>
              <a:rPr lang="en-US" dirty="0"/>
              <a:t> per minute, 500 million tweets per day and around 200 billion tweets per year.</a:t>
            </a:r>
          </a:p>
          <a:p>
            <a:r>
              <a:rPr lang="en-US" b="1" dirty="0">
                <a:effectLst/>
              </a:rPr>
              <a:t>243,055 new photos</a:t>
            </a:r>
            <a:r>
              <a:rPr lang="en-US" dirty="0">
                <a:effectLst/>
              </a:rPr>
              <a:t> are uploaded to Facebook every minute. 23 . There are 127 photos uploaded on average per Facebook user.</a:t>
            </a:r>
          </a:p>
          <a:p>
            <a:r>
              <a:rPr lang="en-US" b="1" dirty="0"/>
              <a:t>500 hours of video</a:t>
            </a:r>
            <a:r>
              <a:rPr lang="en-US" dirty="0"/>
              <a:t> are uploaded to YouTube every minute. We watch over 1 billion hours of YouTube videos a day, more than Netflix and Facebook video combined. 70% of YouTube views come from mobile devices.</a:t>
            </a:r>
            <a:endParaRPr lang="en-US" dirty="0">
              <a:effectLst/>
            </a:endParaRPr>
          </a:p>
          <a:p>
            <a:endParaRPr lang="en-US" dirty="0">
              <a:effectLst/>
            </a:endParaRPr>
          </a:p>
          <a:p>
            <a:endParaRPr lang="en-US" dirty="0"/>
          </a:p>
          <a:p>
            <a:endParaRPr lang="en-IN" dirty="0"/>
          </a:p>
        </p:txBody>
      </p:sp>
    </p:spTree>
    <p:extLst>
      <p:ext uri="{BB962C8B-B14F-4D97-AF65-F5344CB8AC3E}">
        <p14:creationId xmlns:p14="http://schemas.microsoft.com/office/powerpoint/2010/main" val="730785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6C5A-C167-4BBB-AB85-314D8F6EC416}"/>
              </a:ext>
            </a:extLst>
          </p:cNvPr>
          <p:cNvSpPr>
            <a:spLocks noGrp="1"/>
          </p:cNvSpPr>
          <p:nvPr>
            <p:ph type="title"/>
          </p:nvPr>
        </p:nvSpPr>
        <p:spPr/>
        <p:txBody>
          <a:bodyPr/>
          <a:lstStyle/>
          <a:p>
            <a:r>
              <a:rPr lang="en-US" dirty="0"/>
              <a:t>Variety</a:t>
            </a:r>
            <a:endParaRPr lang="en-IN" dirty="0"/>
          </a:p>
        </p:txBody>
      </p:sp>
      <p:sp>
        <p:nvSpPr>
          <p:cNvPr id="3" name="Content Placeholder 2">
            <a:extLst>
              <a:ext uri="{FF2B5EF4-FFF2-40B4-BE49-F238E27FC236}">
                <a16:creationId xmlns:a16="http://schemas.microsoft.com/office/drawing/2014/main" id="{E8C69359-9AD2-4337-96B6-BF818ED7601A}"/>
              </a:ext>
            </a:extLst>
          </p:cNvPr>
          <p:cNvSpPr>
            <a:spLocks noGrp="1"/>
          </p:cNvSpPr>
          <p:nvPr>
            <p:ph idx="1"/>
          </p:nvPr>
        </p:nvSpPr>
        <p:spPr/>
        <p:txBody>
          <a:bodyPr/>
          <a:lstStyle/>
          <a:p>
            <a:r>
              <a:rPr lang="en-US" dirty="0"/>
              <a:t>Structured(data with schema)</a:t>
            </a:r>
          </a:p>
          <a:p>
            <a:r>
              <a:rPr lang="en-US" dirty="0"/>
              <a:t>Semi-Structured(data either schema/schemeless)</a:t>
            </a:r>
          </a:p>
          <a:p>
            <a:r>
              <a:rPr lang="en-US" dirty="0"/>
              <a:t>Unstructured(no schema) around 85% data (video, audio, pictures, text)</a:t>
            </a:r>
          </a:p>
        </p:txBody>
      </p:sp>
    </p:spTree>
    <p:extLst>
      <p:ext uri="{BB962C8B-B14F-4D97-AF65-F5344CB8AC3E}">
        <p14:creationId xmlns:p14="http://schemas.microsoft.com/office/powerpoint/2010/main" val="160944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6DE9-7619-4E54-8829-050231D9479D}"/>
              </a:ext>
            </a:extLst>
          </p:cNvPr>
          <p:cNvSpPr>
            <a:spLocks noGrp="1"/>
          </p:cNvSpPr>
          <p:nvPr>
            <p:ph type="title"/>
          </p:nvPr>
        </p:nvSpPr>
        <p:spPr/>
        <p:txBody>
          <a:bodyPr/>
          <a:lstStyle/>
          <a:p>
            <a:r>
              <a:rPr lang="en-US" dirty="0"/>
              <a:t>Veracity</a:t>
            </a:r>
            <a:endParaRPr lang="en-IN" dirty="0"/>
          </a:p>
        </p:txBody>
      </p:sp>
      <p:sp>
        <p:nvSpPr>
          <p:cNvPr id="3" name="Content Placeholder 2">
            <a:extLst>
              <a:ext uri="{FF2B5EF4-FFF2-40B4-BE49-F238E27FC236}">
                <a16:creationId xmlns:a16="http://schemas.microsoft.com/office/drawing/2014/main" id="{32419B9E-19C9-4B8E-A500-14F04A7FC765}"/>
              </a:ext>
            </a:extLst>
          </p:cNvPr>
          <p:cNvSpPr>
            <a:spLocks noGrp="1"/>
          </p:cNvSpPr>
          <p:nvPr>
            <p:ph idx="1"/>
          </p:nvPr>
        </p:nvSpPr>
        <p:spPr/>
        <p:txBody>
          <a:bodyPr/>
          <a:lstStyle/>
          <a:p>
            <a:r>
              <a:rPr lang="en-US" dirty="0"/>
              <a:t>Messiness of the data(data cleansing)</a:t>
            </a:r>
          </a:p>
          <a:p>
            <a:r>
              <a:rPr lang="en-US" dirty="0"/>
              <a:t>If you data is not cleaned and maintained, it will be really hard to make the right decisions on the right time and also the information's will be inaccurate</a:t>
            </a:r>
            <a:endParaRPr lang="en-IN" dirty="0"/>
          </a:p>
        </p:txBody>
      </p:sp>
    </p:spTree>
    <p:extLst>
      <p:ext uri="{BB962C8B-B14F-4D97-AF65-F5344CB8AC3E}">
        <p14:creationId xmlns:p14="http://schemas.microsoft.com/office/powerpoint/2010/main" val="2359485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TotalTime>
  <Words>2587</Words>
  <Application>Microsoft Office PowerPoint</Application>
  <PresentationFormat>Widescreen</PresentationFormat>
  <Paragraphs>373</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Office Theme</vt:lpstr>
      <vt:lpstr>PowerPoint Presentation</vt:lpstr>
      <vt:lpstr>Definition</vt:lpstr>
      <vt:lpstr>Bigdata Definition </vt:lpstr>
      <vt:lpstr>Volume</vt:lpstr>
      <vt:lpstr>PowerPoint Presentation</vt:lpstr>
      <vt:lpstr>Velocity</vt:lpstr>
      <vt:lpstr>Velocity</vt:lpstr>
      <vt:lpstr>Variety</vt:lpstr>
      <vt:lpstr>Veracity</vt:lpstr>
      <vt:lpstr>Value</vt:lpstr>
      <vt:lpstr>Terminologies</vt:lpstr>
      <vt:lpstr>Data Lake</vt:lpstr>
      <vt:lpstr>PowerPoint Presentation</vt:lpstr>
      <vt:lpstr>Daemons -&gt; process (Hadoop v1)</vt:lpstr>
      <vt:lpstr>Daemons -&gt; process (Hadoop v2)</vt:lpstr>
      <vt:lpstr>PowerPoint Presentation</vt:lpstr>
      <vt:lpstr>Hadoop Architecture</vt:lpstr>
      <vt:lpstr>History</vt:lpstr>
      <vt:lpstr>PowerPoint Presentation</vt:lpstr>
      <vt:lpstr>hdfs-site.xml</vt:lpstr>
      <vt:lpstr>PowerPoint Presentation</vt:lpstr>
      <vt:lpstr>JVM, JDK, JRE</vt:lpstr>
      <vt:lpstr>PowerPoint Presentation</vt:lpstr>
      <vt:lpstr>3 types of deployment(top of JDK)</vt:lpstr>
      <vt:lpstr>PowerPoint Presentation</vt:lpstr>
      <vt:lpstr>Hadoop Overview</vt:lpstr>
      <vt:lpstr>PowerPoint Presentation</vt:lpstr>
      <vt:lpstr>HDFS(Hadoop Distributed File System)</vt:lpstr>
      <vt:lpstr>PowerPoint Presentation</vt:lpstr>
      <vt:lpstr>PowerPoint Presentation</vt:lpstr>
      <vt:lpstr>Difference between small file system and large file system</vt:lpstr>
      <vt:lpstr>HDFS Architecture</vt:lpstr>
      <vt:lpstr>HDFS Architecture</vt:lpstr>
      <vt:lpstr>HDFS Architecture</vt:lpstr>
      <vt:lpstr>MapReduce</vt:lpstr>
      <vt:lpstr>PowerPoint Presentation</vt:lpstr>
      <vt:lpstr>MapReduce</vt:lpstr>
      <vt:lpstr>PowerPoint Presentation</vt:lpstr>
      <vt:lpstr>MapReduce Operation</vt:lpstr>
      <vt:lpstr>MapReduce -&gt; Logical View</vt:lpstr>
      <vt:lpstr>MapReduce -&gt; Physical View</vt:lpstr>
      <vt:lpstr>MapReduce -&gt; Physical View</vt:lpstr>
      <vt:lpstr>PowerPoint Presentation</vt:lpstr>
      <vt:lpstr>PowerPoint Presentation</vt:lpstr>
      <vt:lpstr>PowerPoint Presentation</vt:lpstr>
      <vt:lpstr>YARN(Yet another Resource Negotiator)</vt:lpstr>
      <vt:lpstr>YARN(Yet another Resource Negotiator)</vt:lpstr>
      <vt:lpstr>YARN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17</cp:revision>
  <dcterms:created xsi:type="dcterms:W3CDTF">2022-01-03T09:03:36Z</dcterms:created>
  <dcterms:modified xsi:type="dcterms:W3CDTF">2022-01-05T12:24:27Z</dcterms:modified>
</cp:coreProperties>
</file>