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70" r:id="rId15"/>
    <p:sldId id="271" r:id="rId16"/>
    <p:sldId id="272" r:id="rId17"/>
    <p:sldId id="268"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03T11:31:10.291"/>
    </inkml:context>
    <inkml:brush xml:id="br0">
      <inkml:brushProperty name="width" value="0.05292" units="cm"/>
      <inkml:brushProperty name="height" value="0.05292" units="cm"/>
      <inkml:brushProperty name="color" value="#FF0000"/>
    </inkml:brush>
  </inkml:definitions>
  <inkml:trace contextRef="#ctx0" brushRef="#br0">16986 8837 0,'0'35'125,"0"1"-109,18 17-16,0-1 16,-18 19-16,17 17 15,1 0 1,-1-35-16,36 141 16,-53-141-1,36 35-15,-36-35 16,35 53-1,-35-71 1,0-17 0</inkml:trace>
  <inkml:trace contextRef="#ctx0" brushRef="#br0" timeOffset="571.38">17392 8890 0,'18'0'47,"-18"18"-47,17 17 15,1 18 1,-18-18-16,35 18 15,0 0-15,-35 0 16,53 35 0,-53-35-1,71 70 1,-71-87-16,18-1 16,17 18-16,-35 0 15,35 17 1,-17-34 15</inkml:trace>
  <inkml:trace contextRef="#ctx0" brushRef="#br0" timeOffset="1116.7">17180 9543 0,'18'-18'63,"0"0"-47,17 18-16,0-17 15,18-1-15,18 0 16,-1 1-16,18-36 15,-35 53 1,-17-18 0</inkml:trace>
  <inkml:trace contextRef="#ctx0" brushRef="#br0" timeOffset="1617.35">17798 9137 0,'17'0'31,"-17"18"-31,36-1 16,-19 36-16,-17-18 15,35 1-15,-17-1 16,17 53-1,-35-53 1,18 1 0,0-1-16</inkml:trace>
  <inkml:trace contextRef="#ctx0" brushRef="#br0" timeOffset="2201.21">17868 9102 0,'0'0'0,"71"-18"16,-1 0-16,-52 1 16,88 17-1,-89 0 1,1 0-16,17 0 15,1 0 1,-1 0 0,-17 0-16,17 0 15,-18 17 1,1 1 0,17 53-1,-35-36 1,0 0-16,18 0 15,-18 36-15,0 35 16,-18-53 0,-35 17-1,-17-52 1,35 0 0,-142-1-16,107-17 15,52 0 1,0 0-1,18-17 32,0-1-47</inkml:trace>
  <inkml:trace contextRef="#ctx0" brushRef="#br0" timeOffset="3147.33">18503 9155 0,'0'-18'47,"18"0"-32,35 1-15,-18-19 16,-17 19-1,-18-1-15,35 0 16,-35-17 0,0 0-16,0-18 15,0 35 1,0-35-16,-18 18 31,1 18-31,-19-1 16,19 0-1,-1 18 1,0-17 0,18 34 31,-17 1-32,17 0-15,0-1 16,0 18-16,-18 1 15,18 34 1,0 1 0,0-36-16,0 18 0,35 53 15,36 17 1,-53-87 0,52 34-1,18 36 1,-70-88-1,17 35-15,-35-36 16,18-17 0,-18 18-1,-18-18 32,-52 0-47,17-18 16,-53 1-1</inkml:trace>
  <inkml:trace contextRef="#ctx0" brushRef="#br0" timeOffset="3436.2">18556 9296 0,'0'0'0,"18"0"47,-1 0-31,-17-18-16,18 18 15,0-18-15,-1 18 16,1-17-1,0-1 1,-1 18 15</inkml:trace>
  <inkml:trace contextRef="#ctx0" brushRef="#br0" timeOffset="4067.73">18927 9013 0,'0'-17'0,"-18"17"16,0 0-1,1 0 1,-1 0-16,0 0 31,1 0-15,17 17 0,0 1-16,0 0 15,0-1-15,0 36 16,35 0-1,0-17 1,1-19 0,-1 1-1,-18-1 1,19 1-16,-1-18 16,-17 18-1,-1-18 1,1 35-1,-18-17 1,0-1 0,0 1-16,-18-18 0,-17 18 15,0-18 1,-1 17 0,19-17-16,-1 0 15,-52 0 1,52 0-1,0 0-15,1-17 16,-1 17 0</inkml:trace>
  <inkml:trace contextRef="#ctx0" brushRef="#br0" timeOffset="5009.39">19703 8731 0,'17'18'93,"1"17"-77,0-17-16,-1-1 16,1 19-1,-1-1-15,19 0 16,-19 1-16,1-1 15,0 0-15,-1-17 16,36 88 0,-53-89-1,18 1-15,-18 0 16</inkml:trace>
  <inkml:trace contextRef="#ctx0" brushRef="#br0" timeOffset="5720.14">19632 9013 0,'0'-17'15,"0"-1"1,18 1 15,-1 17-15,-17-18-1,36 0-15,-19 1 16,1 17 0,17-18-16,-17 0 15,17 18-15,36-17 16,-36-1-1,35 0 1,-52 1 0,17 17-1,-17 0 1,0-18 0,17 1-1,-17 17 1,-1 0-1,1 0 1</inkml:trace>
  <inkml:trace contextRef="#ctx0" brushRef="#br0" timeOffset="7439.98">17639 10866 0,'18'0'47,"-18"17"-32,17 18 1,1 1-16,-1 17 16,-17 0-16,0-18 15,18 18 1,-18-18-16,18 18 15,-18-35 1,0-54 62,-18-17-78,0 0 16,1 1-16,-1 16 15,1-17-15,-1 0 16,18 1-16,-35-37 16,35 72-1,0-36 1,0 35 0,0 1-1,17-1 1,1 0-16,0 18 15,-1 0 17,1 0-32,-1 0 15,19 0 1,-1 18 0,18 17-16,-35-17 0,34 35 15,-34-36 1,17 19-1,-35-19 1,18 1 0,0 0-1,-18-36 79,0 0-94,0 1 0,-18-36 16,18 35-1,-18-17-15,18 0 16,0-36 0,0 36-1,0 17-15,0 0 16,0-34-16,18 34 15,17-17 1,1 17 0,17 18-1,-18 0 1,18 0-16,0 18 16,0 35-1,70 52 1,-52 1-1,-54-88 1,54 105 0,-54-70-16,1-53 15,0 18 1,-36-53 93</inkml:trace>
  <inkml:trace contextRef="#ctx0" brushRef="#br0" timeOffset="8229.11">18785 10513 0,'0'0'0,"-53"-18"31,36 18-15,-1 0-1,1 0 1,-1 0-16,18 18 15,0-1-15,-18-17 16,18 53 0,0-35-1,0 17-15,0-17 16,0 35 0,0-36-16,0 1 15,0 0 1,18-18 31,-18-18-32,18-17-15,17-18 16,-35 18 0,0-1-1,0 19 1,17 17 62,-17 17-62,18-17-1,0 18-15,-1 17 16,1-17-16,0 17 15,-1-17-15,19 17 16,-36-17-16,35 17 16,-17-35 31</inkml:trace>
  <inkml:trace contextRef="#ctx0" brushRef="#br0" timeOffset="8989.14">18891 10407 0,'0'18'31,"18"17"-15,0-17-16,-1 34 15,1-34-15,17 53 16,-17-36-16,-1-17 16,36 70-1,-17-18 1,-19-34 0,18 16-1,-35-16-15,18-1 16,-18-53 31,0 1-47,-18-36 15,-17 18 1,-35-124-16,17 53 16,17 35-1,-16-52 1,16 17-1,36 88 1,0-52-16,0 52 16,0 1-1,0-1 1,18 18 0,17 0-1,-17 0 1,105 0-1,-87 18-15,52 35 16,-18-18 0,-34 0-1,-36 0 1,0 1 0,0-1-16,0 36 15,-18-54 1,-53 54-1,18-54 1,18 1 0,0-18-1,17 0-15</inkml:trace>
  <inkml:trace contextRef="#ctx0" brushRef="#br0" timeOffset="9576.51">19403 10389 0,'35'0'47,"-17"18"-47,-1 0 16,19-1-16,-19-17 16,1 36-16,0-19 15,-1-17 1,1 18-1,-18-1-15,0 1 16,0-36 47,0 1-63,0-18 15,0-1-15,0-17 16,0 0-16,0 36 15,0-19 1</inkml:trace>
  <inkml:trace contextRef="#ctx0" brushRef="#br0" timeOffset="10164.86">19808 10354 0,'18'0'47,"0"-18"-32,-18 1 1,17 17-16,-17-36 16,0 19-16,0-1 15,0 1 1,-17 17 0,-1-18-16,-17 18 15,17 0-15,1 0 16,-36 0-1,35 0 1,18 35 0,0-17-1,0-1-15,0 19 16,18-1 0,-1-35-1,1 35 1,17-17-1,0 0-15,-17-18 16,53 35-16,-1-35 16,-52 0-1,17 0 1,0-18 0,-17 1 15,0-1-31,-18 0 15,0 1 1</inkml:trace>
  <inkml:trace contextRef="#ctx0" brushRef="#br0" timeOffset="11163.37">20214 10160 0,'0'-18'31,"0"1"-15,-17 17 15,-1 0 0,0 0-15,18 17-1,0 1-15,0 0 16,0 17-16,0 0 16,0-17-1,18 35 1,-18-18-16,18-35 16,17 35-1,-35-17 1,35-18-1,-17 0 1,35-35 0,-36 17-16,1-105 15,0 52 1,-18 36 0,0-53-1,0 52 1,-18 1-16,-35-36 15,18 18 1,17 36 0,18-1-1,-18 18 1,54 35 78,-19-17-94,1 17 15,17 1 1,1 17-16,16 17 16,19 1-16,-36-1 15,-17-17 1,35 18-1,-53-54 1,35 1-16,-35 0 16,18-18-1,-1 0 1,1 0 0,0 0-1,17 0-15,0-36 16,-17 1-16,0 17 31</inkml:trace>
  <inkml:trace contextRef="#ctx0" brushRef="#br0" timeOffset="12631.98">20567 9913 0,'18'0'94,"-1"0"-78,1 0 46,0 0-15,-1 0-31,1 0-1,-1 18 1,1-18-16,-18 17 16,18-17-16,-1 18 15,1-18 1,-18 18-1,18-1 1,17-17 0,0 0-1,-17 0-15,-1 0 0,19 0 16,-19 0 0,19-17-1,-36-1 1,17-17-1,-17-1 1,0 1 0,0 17-1,-17 1-15,17-18 16,-36-1 0,1 1-1,17 35 1,18-18-1</inkml:trace>
  <inkml:trace contextRef="#ctx0" brushRef="#br0" timeOffset="13178.43">21237 9613 0,'0'0'0,"0"-17"15,-17 17 1,-1 0-1,0 0 1,1 0-16,17 17 16,-18-17-1,0 18 1,18-1-16,0 1 16,0 0-1,0-1 1,0 19-1,0-1 1,18-17-16,-18-1 16,18 1-16,-1-18 15,1 0 1,0 0 15,17 0-15,18-18-16,-18 1 15,-35-1 1,18 0 0</inkml:trace>
  <inkml:trace contextRef="#ctx0" brushRef="#br0" timeOffset="13869.09">21361 9684 0,'17'0'47,"-17"-18"-47,18 0 46,0 18-30,-18-17-16,17-1 16,-17 1-1,18 17-15,-18-18 16,0 0 0,0 1-1,0-1 1,-18 18-1,-17 0 1,17 0 0,-17 0-1,17 0 1,1 0-16,17 18 16,-18 17-1,18-17 1,0-1-16,18 18 15,-1 18 1,1-53 0,17 36-16,54-1 15,-72-35 1,89 0 0,-71 0-1,124-53 1,-88 35-1,-54 1-15,1-1 16</inkml:trace>
  <inkml:trace contextRef="#ctx0" brushRef="#br0" timeOffset="18795.14">9596 14393 0,'0'18'78,"0"17"-62,0 1 0,17 16-16,18 54 15,-17-53-15,17 18 16,1 123 0,-19-141-16,19 53 15,-1 17 1,-18-105-1,1 35 1,0-18 0,-18-18-1,17-17-15,1 0 32</inkml:trace>
  <inkml:trace contextRef="#ctx0" brushRef="#br0" timeOffset="19524.03">10125 14199 0,'17'0'31,"1"18"1,0-18-17,-1 18-15,1 17 16,0 0 0,87 89-1,-87-89-15,88 124 16,-71-71-1,-17-53 1,35 89 0,-18-89-1,-17 0 1,-1-17-16,19 17 16,-36-17-1,17-18 1,-17 17-1,0 1 1,18-18 0,-18 18-1</inkml:trace>
  <inkml:trace contextRef="#ctx0" brushRef="#br0" timeOffset="20030.97">9772 14887 0,'0'-17'63,"18"17"-48,-1-18 1,54 0-16,17-17 15,0 17-15,-70 18 16,105-35 0,-70 17-1,35 1 1,-70 17 0</inkml:trace>
  <inkml:trace contextRef="#ctx0" brushRef="#br0" timeOffset="20958.89">11024 14640 0,'0'-17'15,"0"-1"32,-17 0-31,-19 18-1,36-17 1,-17 17-16,-1 0 16,-17 0-16,17 0 15,1 17 1,-1-17 0,18 18-1,-18 17 1,1 18-16,-1-35 15,0 35 1,18 17 0,0-52-1,0 0 1,0-1 0,18 1-1,35-18 1,0 0-16,-18-35 15,18-1 1,-35 1 0,-1 17-16,-17 1 15,0-19-15,0 19 16,0-1 0,18 36 93,17 35-109,-17-36 16,-1 1-16,1 35 15,17-18 1,-17-17-1,0-1-15,-18 1 16,17-18 0,19-18-1,-1-34 1</inkml:trace>
  <inkml:trace contextRef="#ctx0" brushRef="#br0" timeOffset="21714.41">11289 14587 0,'0'0'0,"-18"0"31,1 0-31,-1 18 16,18 0-16,0-1 16,0 1-16,0 0 15,35 34 1,1 1 0,-19-17-1,36-1 1,-35 0-16,17-35 15,18 0 1,-18-53 15,-17-35-15,-18 18-16,0-72 16,-18 54-1,-52-18 1,17 36-1,-18-1 1,54 54 0,17-1-1,17 18 32,-17 18-31,18-1-16,-1 1 15,19 17-15,-19 1 16,89 69 0,-53-52-1,18 18 1,-18 17 0,-18-53-1,0 18-15,-17-35 16,-1-1-1,1 1 1,0-18 0,17-18-1,0-34 1,1 16-16</inkml:trace>
  <inkml:trace contextRef="#ctx0" brushRef="#br0" timeOffset="22302.82">11977 14411 0,'0'0'0,"-18"0"0,1 0 15,17 18 16,0-1-31,0 1 16,0 17 0,0 0-1,17-17 1,1 0 0,-18-1-16,17-17 46,1-17-30,-18-1 0,0-17-16,0 0 15,0 17-15,-18 0 16,1-17 0,-1 17-1,1 18 1,-1 0-1,18 18 17,0 0-32,0-1 15,0 19 1,18-1 0,-1-18-1,18-17-15,1 18 16,17-18-1,17 0-15,-52-18 16,52-17 0</inkml:trace>
  <inkml:trace contextRef="#ctx0" brushRef="#br0" timeOffset="22808.02">12153 14358 0,'0'0'0,"-17"0"15,17 18 17,0-1-32,0 1 15,0 0 1,17-1-16,-17 1 15,18-18-15,-1 18 16,19-1 0,-1-17-1,-17 0 1,-18-17 31,0-19-47,0 1 15,0 17 1,-18 18 0,-17-35-16,-1 35 15,19 0 1,-1 0 0,1 0-1,17 18 1,0 17-1,17-17 1,18-18-16,-17 17 16</inkml:trace>
  <inkml:trace contextRef="#ctx0" brushRef="#br0" timeOffset="23529.06">12506 14217 0,'0'18'16,"0"-1"0,0 1-1,0 35-15,0-36 16,35 54-1,1 17 1,-19-53 0,18 36-1,-35-36-15,0-70 94,-17 17-94,-1-17 16,-17-35-16,17 52 15,-35-88-15,36 88 16,-19-87-16,19 69 16,-19-87-1,19 105 1,17-35-16,0 36 15,17 17 17,1 0-17,53 0 1,-36 17-16,-17 1 16,-1 17-1,1-17 1,0 17-1,-18-17-15,0-1 16,0 1 0,-53 0-1,17 17 1,-17-35 0,18 18-1,-53-1 1,53-17-1,35 18-15</inkml:trace>
  <inkml:trace contextRef="#ctx0" brushRef="#br0" timeOffset="24836.3">13353 14041 0,'17'0'78,"1"0"-78,0 0 16,-1 0-16,18-18 15,18-17-15,-35 35 16,17-36-1,-35 19 1,18-1 0,-18 0-1,0 1-15,-35 17 63,17 0-48,-17 0 1,35 17-16,-18 1 16,0 17-1,1-17-15,17 0 16,0 17 0,-18-17-1,18 17-15,0 0 16,0-17-1,18 17 1,-1-17 0,1-1-1,53 1 1,-36-18-16,35 0 16,-34 0-1,-1 0 1,-17 0-1,-1 0 1,1-18 0,0 18-1,-18-17-15</inkml:trace>
  <inkml:trace contextRef="#ctx0" brushRef="#br0" timeOffset="25341.43">13829 13829 0,'0'0'0,"-18"0"16,1 0-1,17 18 1,-18-1-1,18 1 1,0 70-16,18-35 16,70 17-1,-18-34 1,-17-19 0,18-17-1,-1 0 1,-34-35-16,17 0 15,-18 0 1,-17-1 0</inkml:trace>
  <inkml:trace contextRef="#ctx0" brushRef="#br0" timeOffset="26036.31">14252 13758 0,'-17'0'16,"17"18"-16,-18 0 15,18 35 1,0-36 0,18 54-1,17-36 1,-17-17 0,-1-18-16,18 0 15,-17 0 1,35 0-1,-35 0 1,17-36 0,-17 19-16,-1-19 15,-17 1 1,0 18 0,0-36-1,0 35 1,-35-17-1,17 17-15,1 0 16,-19 18 0,36-17-1,-17 17-15,-1 0 16,0 0 15,18 17-31,-17-17 0,17 18 16,0 0-1</inkml:trace>
  <inkml:trace contextRef="#ctx0" brushRef="#br0" timeOffset="26675.86">14623 13511 0,'-53'0'16,"35"18"15,18 0-15,0 17-16,0-17 15,35-1 1,1 18-1,52-17 1,-35 0 0,17-1-1,-52-17-15,0 0 16,-18 18 0,0 0-1,17-1 1,-17 36-1,-17-35 1,-1 0-16,0-1 0,-17 1 16,0-18 15,-1 0-15,1 0-1,0 0 1,17 0-16</inkml:trace>
  <inkml:trace contextRef="#ctx0" brushRef="#br0" timeOffset="27503.74">14870 13406 0,'17'17'32,"1"18"-17,17 1-15,0-1 16,1 0 0,-1-35-1,18 18-15,-35-18 16,17-18-1,18-88 1,-53 89 0,0-54-1,0 36 1,0 17-16,0 36 62,0 70-46,17-53 0,1 36-16,53 52 15,-71-87 1,17-1-16,1 0 16,17 36-1,-17-36 1,-1 18-1,-17 0-15,-17 18 32,-36-71-17,53 17 1,-53-17 0,0 0-16,35-17 15,1-36 1,-1 0-1,18 35 1,0-70 0,18 53-1,35-1-15,-36 1 0,36-36 16,-35 54 0,-1-1-1</inkml:trace>
  <inkml:trace contextRef="#ctx0" brushRef="#br0" timeOffset="28103.16">15452 13264 0,'0'0'0,"0"-17"16,-18 17-16,18 35 62,18 18-46,-1-18-16,19-17 15,-1 0-15,0-1 16,-17-17-16,35 18 16,-18-1-1,-17-17 16,-18 18-15,17 17-16,-17 1 16,0-1-1,0 0-15,0-17 16,-35 17 0,17-17-1,-17-1-15,17-17 16,1 0-1,-54 0 1,36-35 0,17 17-1,-17-17 1,35 18-16</inkml:trace>
  <inkml:trace contextRef="#ctx0" brushRef="#br0" timeOffset="28575.89">15646 12965 0,'17'0'0,"1"0"16,0 17-1,17 1 1,35 70-1,-52-70 1,53 88-16,-71-71 16,53 35-1,-18 54 1,-18-89-16,-17 0 16,18 1-1,-18-19 1,0-34 46</inkml:trace>
  <inkml:trace contextRef="#ctx0" brushRef="#br0" timeOffset="28905.28">15752 13300 0,'17'0'31,"1"-18"-31,-1 18 16,19 0-16,17 0 16,-36 0-1,36 0-15,-35 0 16,-1 0 0,1 0-1,0 0 1,-1 0-1,19-18-15</inkml:trace>
  <inkml:trace contextRef="#ctx0" brushRef="#br0" timeOffset="30563.6">16157 13229 0,'18'0'16,"-18"-17"-1,17 17-15,1 0 16,0-18 0,-1 18-1,-17-18 1,18 1-1,-18-1-15,0 0 16,0 1 0,0-1-1,0 0 1,0 1 31,-18 17-32,1 0 17,17 17-17,0 1 1,0 0-16,0 35 16,0-36-16,0 19 15,0-19-15,17 1 16,1 52-1,0-52 17,-1-18-17,1 0 1,0 18-16,35-18 16,-36 0-1,1-18 1,-1-17-1,19-36 1,-19 54-16,-17-54 16,0 53-1,0 1-15,18-19 16,0 54 93,-1-18-109,-17 35 16,0 1-16,18-36 16,-18 17-16,0 1 15,0-36 48,0-35-48,0 18-15,0-35 16,0 17-16,18 35 16,-18 0-16,0-17 15,17 17 1,1 18-1,-1 0 1,1 0 0,0 36-16,17-1 15,0 18 1,-17-18 0,-18 0-1,18-35-15,-1-35 110,-17 0-110,0 17 15,0-17-15,0 17 16,0 1-16,18-1 15,-18 0 1,18-17 0,-18 17-16,17 18 31,1 0 0,-1 0-15,1 0-1,0 0 1,-1 18 0,-17 0-16,18-1 15,0 19 1,-1-19 0,-17 1-1,18-18 16</inkml:trace>
  <inkml:trace contextRef="#ctx0" brushRef="#br0" timeOffset="59368.75">23901 2364 0,'-18'-18'172,"0"18"-156,1-18-16,-19 1 16,19 17-16,-1-18 15,-17 0 1,0 18-1,17 0-15,0-17 16,1 17 31,-1 0-31,0 0-1,-17 35 1,0-17-1,35 17-15,-35-17 16,17 17 0,0-17-1,18-1 1,0 1-16,0-1 47,18-17-32,0 18 1,17 0 0,0-18-16,18 0 15,-18 17-15,18-17 16,-35 18 0,70-18-1,-17 18 1,-18-1-1,0-17-15,35 36 16,-71-19 0,19 1-1,-19-18 1,19 35 0,-19 0-16,1 1 15,-18-19 1,0 19-1,0-19 1,0 1 0,-18 0-1,-70-1-15,-18 1 16,-88-1 0,-70 1-1,193 0 1,-88-18-1,89 0 1,52 0-16,0 0 16,1-18-1,-1 18 1,1-35 0,-1 17-1,0 1 1,18-1 15,18 18 0,0-18-15,52 1 0,71-19-16,-35 19 15</inkml:trace>
  <inkml:trace contextRef="#ctx0" brushRef="#br0" timeOffset="60442.23">24959 2505 0,'-18'0'16,"1"-18"0,-1 0-16,0 18 15,-17-17 1,18 17-16,-1 0 31,0 0-31,18-18 16,-17 18-1,-1 0 1,0-17 0,1 17-1,-19 0-15,-87 0 16,52 0 0,-34 0-1,34 0 1,-35 17-16,53 18 15,36-17 1,-1 17 0,18 18-1,0-35 1,0 35-16,0-36 16,53 36-1,-35-35-15,52 0 16,1-18-1,-36 0 1,53-18 0,71-70-1,-124 53 1,53-54-16,-70 36 16,-18 36-1,0-1 1,0-17-1,18 53 79,-1-1-94,1 18 16,17 36-16,-17 0 15,35-1 1,-18 18-16,0-17 16,18 70-1,-18-70 1,-17-54 0,-18-34 46,18-19-62,17-52 16,-35 35-16,0 36 15</inkml:trace>
  <inkml:trace contextRef="#ctx0" brushRef="#br0" timeOffset="61102.33">25135 2469 0,'-17'0'31,"-1"0"-15,18 36-16,-18-1 15,18-17 1,0 17-16,0 18 16,18-36-1,0 54-15,-1-71 16,1 18-16,17-1 16,1 1-16,-19 0 15,89-18 1,-88 0-1,35-18 1,17-53 0,-52 36-16,-18 0 15,0-18 1,-18 18 0,-17-18-1,-106-35 1,106 70-1,-54-17-15,-34 17 16,70 18 0,35 0-1,1 0 1,17 18 15,0-1-31,0 1 16,17 70-1,1-53 1,35 1 0,70-19-1,-17-17-15,176-17 16,-176-19 0</inkml:trace>
  <inkml:trace contextRef="#ctx0" brushRef="#br0" timeOffset="61715.88">25629 2222 0,'0'0'0,"-53"0"31,18 18-31,35 0 16,-18 52 0,18-34-1,0 17 1,36 17 0,-19-52-16,19 17 15,-1-17 1,0-1-16,1-17 15,-19 0 1,18 0 0,1 0-1,-1-17-15,-17-1 16,-1-35 0,-17 18-1,0 17 1,0-17-1,-53-18 1,-17 0-16,52 35 16,-52 1-1,52 17 1,-17 0 0,17 0-1,0 0 16,18 17-15,0 1-16,0 0 16,36-1-1,34 1 1,36 0-16</inkml:trace>
  <inkml:trace contextRef="#ctx0" brushRef="#br0" timeOffset="62461.97">26388 2170 0,'0'17'32,"0"18"-32,0 18 15,0 0 1,0 0-16,0-35 15,17 35-15,19 70 16,-1-70 0,0 35-1,-17-17 1,0-53 0,-36-18 30,0-36-46,-17 1 16,-18-18-16,18 0 16,-1 18-1,-52-71-15,53 53 16,17 0 0,-17 18-1,35 17 1,0-17-1,0 17 1,35 1-16,54-36 16,-37 35-1,90-17 1,-19 35 0,-70 0-1,-18 0 1,-17 0-16,-18 18 15,0 17 1,0 18 0,0 0-1,0 0-15,0-18 16,-71 18 0,1-36-16,-36 1 15,-53 0 1,124-18-1,-89 0 1,107-18 0</inkml:trace>
  <inkml:trace contextRef="#ctx0" brushRef="#br0" timeOffset="66322.23">16475 1217 0,'17'18'125,"1"35"-125,17-18 15,-17 35-15,35 36 16,0 0-16,0-18 16,-18-35-1,71 159 1,-89-177-16,19 53 15,-19-70 1</inkml:trace>
  <inkml:trace contextRef="#ctx0" brushRef="#br0" timeOffset="66755.37">16828 1199 0,'0'18'47,"17"17"-31,1-17-16,17 17 16,0 53-16,1-70 15,-1 53 1,35 52-16,-34-52 15,-36-54 1,35 36 0,0-17-1,-35-19 1</inkml:trace>
  <inkml:trace contextRef="#ctx0" brushRef="#br0" timeOffset="67129.75">16757 1552 0,'0'0'0,"71"-17"0,-19-19 16,-34 36-16,17-17 16,-17 17-1,17-18 1,-17 18-1,0 0 17,-1 0-32,1 0 15,-1 0 1,1 0-16</inkml:trace>
  <inkml:trace contextRef="#ctx0" brushRef="#br0" timeOffset="67824.69">17251 1323 0,'0'0'16,"-35"0"-16,35 18 0,-36-1 15,19-17-15,-1 18 16,0-1-16,1 1 15,-1 17 1,18 36 0,0-36-1,18 18 1,17 18-16,0-54 31,-17-17-15,17 0-1,-17-17 1,-1-1 0,1-17-16,0-53 15,-18 52 1,0 1 0,0 17-1,17 18 48,19 18-48,-19-18 1,19 35-16,-19-17 16,1 17-16,17-35 15,18 36 1,-18-1-1,-17-35 1,35 17 0,70-52-1,-87 0-15</inkml:trace>
  <inkml:trace contextRef="#ctx0" brushRef="#br0" timeOffset="68504.31">17586 1270 0,'0'0'0,"-18"0"15,1 0-15,-1 0 16,-17 53-1,35 17 1,0-17 0,0 36-1,88-1 1,-70-71-16,35 1 16,-1-18-1,-16-35 1,-36 17-1,35-88 1,-35 18 0,0 35-16,0-35 0,-53-35 15,35 87 1,-34-52 0,-1 35-1,35 35 1,36 36 46,-18 17-46,35 1-16,-17-1 16,34 0-16,-34 1 15,0-1-15,52 18 16,-34-36-1,-19 19-15,1-19 16,70 71 0,-17-52-1,-54-19 1,71-17-16,-70 0 16,53-35-1,-36-53 1</inkml:trace>
  <inkml:trace contextRef="#ctx0" brushRef="#br0" timeOffset="68931.42">18098 1041 0,'0'0'0,"-36"0"15,36 17 1,0 1-1,0 35-15,0-18 16,0 18 0,36-18-1,16 18 1,-52-35-16,36 0 16,-1-1-16,36-17 15,-36 0 16,-35-53-15,0 36 0,0-19-1,-18-17-15,-35 18 16,-17-18 0,52 36-1,-70-36 1,70 53-1</inkml:trace>
  <inkml:trace contextRef="#ctx0" brushRef="#br0" timeOffset="69531.5">18415 917 0,'-35'0'31,"35"18"-31,-18 17 0,18 0 16,0-17-16,0 35 15,18 0 1,-1-53-16,-17 18 16,36-1-1,-19-17 1,19 0-1,16 0-15,-34 0 16,35-35 0,-35 0-1,-18-1 1,0 19 0,0-19-1,-18 19 1,-17-36-16,-53 0 15,70 35 1,-70-17 0,35 35-1,53 35 17,0-17-17,17 17 1,1-17-1,17 17-15</inkml:trace>
  <inkml:trace contextRef="#ctx0" brushRef="#br0" timeOffset="70185.23">18856 794 0,'0'17'15,"0"19"1,18-1-16,17 18 16,-35-18-16,53 18 15,-18 0-15,-17-18 16,52 53-1,-52-17 1,0-71 0,-1 18-1,-17-36 1,-17-17 0,-54-36-1,0-35 1,-17-70-1,18 88 1,52 35-16,0 18 16,18 17-1,0 0 1,36 18 0,-1 0-1,36 0 1,123 0-16,-106 36 15,-35-19 1,-18 1-16,0 17 16,-17-17 15,-18 17-15,0-17-16,-35-1 15,-18 19 1,0-36-1,-35 35 1,17-18 0,36 1-16</inkml:trace>
  <inkml:trace contextRef="#ctx0" brushRef="#br0" timeOffset="71120.7">17815 2558 0,'18'0'31,"17"0"-15,36 0-1,17-18-15,-17 0 16,52 1-1,89-54-15,-124 36 16,71-71 0,-142 53-1,1 35 1,-18-34 0,-18 16-1,1 36-15,-72-35 16,1 35-1,18 0 1,-54 0 0,36 35-1,53-17-15,-1 35 16,36-36 0,0 1-16,-17 0 15,17 52 1,0-17-1,17 35 1,1-35-16,35 18 16,-18-36 15,-17-35-15,0 0-1,34 0-15,-16 0 16,70-35-16,-1-18 15,36-18 1,-52 19 0,-72 34-1,1-17 1,0 17 0,35 0-1</inkml:trace>
  <inkml:trace contextRef="#ctx0" brushRef="#br0" timeOffset="71532.97">19121 1923 0,'-18'0'32,"0"0"-17,18 35 1,-17 0-16,17-17 16,0-1-16,0 1 15,0 17 1,0-17-16,0 0 0,0 17 15,17-35 1,19 18 0,-1-1-1,53-17 1,18 0-16,-53-17 16,0-36-1,-18 17 1,-35 19-1,0-19 1</inkml:trace>
  <inkml:trace contextRef="#ctx0" brushRef="#br0" timeOffset="71972.38">19368 1923 0,'0'0'0,"-18"0"0,-17 17 15,35 1-15,0 35 16,-18-18 0,18 18-1,18-18 1,-18-17 0,35 17-1,-17-35-15,17 0 16,0 0-1,18 0 1,-35 0 0,17-70-1,-17 34 1,-18-34-16,0 35 16,0-1-1,-36-17 1,19 36-1,-1 17 1,18-18-16,-18 18 16,18 18 15</inkml:trace>
  <inkml:trace contextRef="#ctx0" brushRef="#br0" timeOffset="72479.9">19632 1693 0,'0'0'16,"-18"0"-16,18 18 15,0 0-15,0-1 16,18 1 0,0 0-1,17-1 1,0 18-1,18 1 1,-35-36-16,35 35 16,-36 0-1,1-17 1,-18 17 0,0-17-1,-18-1 1,-17-17-16,-53 36 15,53-36 1,17 0 0,18-18-1,-18 18 1,18-70-16,36 34 16</inkml:trace>
  <inkml:trace contextRef="#ctx0" brushRef="#br0" timeOffset="73186.3">19950 1623 0,'0'17'63,"0"1"-63,0 17 15,17-35-15,1 36 16,-1-19-16,-17 1 16,36-18-1,-19 0-15,36 0 16,18-53-1,-36-18 1,-35 36 0,0 18-1,0-1 1,0 36 0,0 17-1,0 0-15,0 36 16,0 52-1,0-35 1,0-35 0,0 35-16,0-70 15,0 0-15,0-1 16,0 19 0,-17-19-1,-1-17 1,-17 18-1,-36-18-15,53 0 16,1 0 0,-19-18-1,19-17 1,17-18 0,53-53-1,-18 89-15,36-36 16,-18 17-1,-1-17 1,-16 18 0,-36 0-16</inkml:trace>
  <inkml:trace contextRef="#ctx0" brushRef="#br0" timeOffset="73787.02">20461 1358 0,'-18'0'0,"1"0"16,-1 0-16,-17 0 16,17 0-16,1 53 15,17-18 1,0-17-16,0 0 16,0 17-1,17-17 1,19-1-1,-36 1 1,52-18 0,-34 18-16,0-18 15,-1 0 1,1 35 0,-18-18-1,18 19-15,-18 34 31,-18-52-31,18 0 16,-18-1 0,-17-17-1,17 0 1,1 0 0,-1-17-1,18-19 1,0 19-16,35-19 15,18 1 1</inkml:trace>
  <inkml:trace contextRef="#ctx0" brushRef="#br0" timeOffset="75752.19">20708 1235 0,'0'17'63,"18"19"-63,-1 17 15,-17-18-15,18 0 16,0 18-16,-1 0 16,-17-18-1,18 18-15,-18-18 16,18 18 0,-18-17-1,0-19 1,-18-34 31,-17-19-47,-1 1 15,1 17 1,35 1 0,0-1-1,0-17 1,-18 35-1,18-18 1,18 18 78,0 0-79,-1 0 1,1 0 0,0 0-16,-1-17 15,1 17-15,-18-18 16,18 18 0,-18-18-16,17 1 15,1 17 1,-18-18-1,17 18 79,-17-18-78,18 18-16,-18-17 15,0-1 1,18-17 0,-18 17-1,0 1 17,-36 17-17,19 0-15,-1 17 16,18 1-16,-17 17 15,-1-17 1,18 35 0,0-18-1,0-17 1,18 17-16,-1-17 16,1-18-1,-1 17 1,1-17-16,0 0 15,70 0 1,-70-35 0,17 0-16,0-36 15,0 18 1,-35 35 15,0 1-15,18 34 46,-18 1-46,0 0 0,0-1-16,18 19 15,-18-19-15,0 1 16,0 0-1,0-54 48,0 19-63,17-36 16,-17 35-16,0-17 15,18 0 1,0 17-16,-1 18 31,1 0 0,-1 0-15,-17 18-16,18-18 16,-18 17-1,0 1 1,18-18 46,-1-18-62,-17 1 16,18-1-16,-18 0 16,18-17-16,-1 35 15,-17-18-15,18 18 16,-18-17-16,0-1 15,18 18 1,-18 18 15,17-18-31,1 17 16,-18 19 0,18-19-1,-18 1 1,-18-18 78,0 0-79,1 0-15,-19 0 16</inkml:trace>
  <inkml:trace contextRef="#ctx0" brushRef="#br0" timeOffset="77041.57">21996 829 0,'0'-18'78,"17"1"-47,1-1-15,0 18-16,70-35 15,53 17-15,0 1 16,18-1-1,88-17-15,-124 35 16,-35-18 0,-35 18-1,-35 0 1,70 35 0,36 18-1,-89-18-15,88 36 16,-34 0-1,-54-36 1,71 88 0,-36-52-1,-52-36 1,17 18-16,-17-18 16,-1-35-1,1 18 1,-18 0-1,18-1 1,-18 1 0,0 0-1,0-1 17,0 1-17,17-1 1,-17 1-1,18 0-15,17 52 0,1-17 16</inkml:trace>
  <inkml:trace contextRef="#ctx0" brushRef="#br0" timeOffset="78009.22">27340 2346 0,'0'-18'15,"36"1"110,34 17-125,-17-18 16,18 0-16,52-17 16,-35 17-16,-52 1 15,16-1-15,-16-17 16,-19 35 0</inkml:trace>
  <inkml:trace contextRef="#ctx0" brushRef="#br0" timeOffset="78542.82">27799 1923 0,'18'0'47,"70"0"-32,18 0-15,17 0 16,-70 0-16,35 17 16,18 19-1,-71-19-15,18 54 16,-18-1 0,-35-34-1,0-1-15,0-18 16,-17 54-1,-1-53-15,-52 52 16,-1 1 0,53-36-1,-17 0 1,18-35 0,34 0 46</inkml:trace>
  <inkml:trace contextRef="#ctx0" brushRef="#br0" timeOffset="79202.14">29263 1923 0,'0'-18'93,"0"0"-93,35-17 16,-17 0-16,-1 17 16,1-17-16,17 0 15,-35-18 1,0 35-1,0-17 1,-17 35 0,-54 0-1,18 0-15,-105 17 16,52 1 0,-124 123-1,125-53 1,87-35-1,0 35-15,71 36 16,-35-106 0,141 70-1,-1-53 1,-52-17 0,53-18-1,0-18-15,-89-17 16,36-1-1,-35-16 1,-36 16 0,0 19-16,-35-1 15,71-53 1</inkml:trace>
  <inkml:trace contextRef="#ctx0" brushRef="#br0" timeOffset="79523.43">29810 1870 0,'35'17'63,"-17"1"-63,35 17 15,17 1-15,1-1 16,-1 0-16,-17-35 16,35 53-1,-70-53 1,-53-18 31,-36 1-32</inkml:trace>
  <inkml:trace contextRef="#ctx0" brushRef="#br0" timeOffset="79804.5">29916 1834 0,'-18'18'47,"0"0"-47,18 17 16,0 18-16,0 0 15,-17-36-15,17 19 16,0 17 0,17-53 46,54-71-62,-1 36 16</inkml:trace>
  <inkml:trace contextRef="#ctx0" brushRef="#br0" timeOffset="80441.97">30268 1693 0,'18'18'32,"-18"0"-32,18 17 15,-1 0-15,36 36 16,-35-36-16,17 36 16,36 34-1,-18 1 1,-18-71-1,-18 18-15,-17-35 16,0-53 47,-35-1-48,0-34-15,0 17 16,-1-35-16,-52-89 15,53 89 1,35 18 0,0-1-1,0 54 1,0-19-16,35 1 16,-17 35-1,52 0 1,1 0-1,-1 18 1,36 35 0,-53 17-16,-53-52 15,0 35 1,0 17 0,-35 1-1,-53-1 1,70-52-1,-52 17-15,70-17 16</inkml:trace>
  <inkml:trace contextRef="#ctx0" brushRef="#br0" timeOffset="80976.95">30850 1711 0,'0'0'0,"-52"18"15,52-1-15,0 1 16,-18 0-16,18 52 16,0-17-1,0-18 1,35 18 0,0-35-1,1 17-15,-19-35 16,89 18-16,-53-18 15,35-36 1,-17-52 0,-71 18-1,0 52-15,0 0 16,-18-87 0,-35 69-16,0-17 15,-52 53 1,52 0-1,17 18 1,1 17 0,35 18-1,0-17 1,18-19 0</inkml:trace>
  <inkml:trace contextRef="#ctx0" brushRef="#br0" timeOffset="81363.2">31256 1693 0,'0'-17'0,"35"17"62,1 17-46,17 19-16,-18-19 16,0 19-16,-17-19 15,17 1-15,-17 35 16,-1-53 0,1 17-16,-36-34 62,18-1-46,-35-17-16,17-36 15,-17 18 1,17 36-16,18-36 0,0 18 16</inkml:trace>
  <inkml:trace contextRef="#ctx0" brushRef="#br0" timeOffset="81782.32">31662 1376 0,'0'17'31,"17"1"-31,-17 17 16,18 18-16,-18-35 15,35 70 1,1 0-1,-19-35 1,1 0 0,0-18-16,-1-17 15,-34-18 32,-19 0-31,1-18-16,17 18 15,-35-17 1</inkml:trace>
  <inkml:trace contextRef="#ctx0" brushRef="#br0" timeOffset="82043.17">31591 1640 0,'0'0'0,"53"0"47,-35 0-31,-1 0-16,19 0 15,-1 0-15,-17 0 16,17-17-16,-17 17 16,-1 0-1,1-18 1,-18 1-1,17-1 1,-17-17-16</inkml:trace>
  <inkml:trace contextRef="#ctx0" brushRef="#br0" timeOffset="82813.06">32385 741 0,'0'53'78,"0"17"-78,0 36 16,0 18-16,0 17 15,0-35-15,35 70 16,-17 18 0,-18-123-1,0-1 1,0-35-16</inkml:trace>
  <inkml:trace contextRef="#ctx0" brushRef="#br0" timeOffset="83433.2">30498 3334 0,'17'0'62,"-17"17"-46,18 1-16,0 17 31,-1-17-31,-17 17 16,35 0-1,-35-17 1,0-36 15,0 1-31,-35-54 16</inkml:trace>
  <inkml:trace contextRef="#ctx0" brushRef="#br0" timeOffset="83642.36">30286 2822 0,'71'36'109</inkml:trace>
  <inkml:trace contextRef="#ctx0" brushRef="#br0" timeOffset="84600.01">30674 3140 0,'0'0'0,"0"17"16,18 1-1,-18 0-15,53 52 16,-18 1-1,18-36 1,-36 36 0,19-54-1,-36 1-15,17-1 16,-17-34 62,0-36-78,0 0 16,0 0-16,0 0 15,0 0-15,18 18 16,-18 0 0,18-1-1,-1 19 1,1-1-16,0 18 15,70 0 1,-53 18 0,0-1-16,1 1 15,-1 17 1,18 1 0,-36 17-16,19-36 15,-36 18 1,0-52 46,-18-18-46,18-1 0,-35-34-16,35 52 15,-18-52-15,0 17 16,18 0-1,0 35-15,0 0 16,18 1-16,0-1 16,-1 18 15,1 18-15,17 52-1,36 36-15,-18 18 16,-36-89-1,19 35 1,-36-87 31,0-1-47,0-17 16</inkml:trace>
  <inkml:trace contextRef="#ctx0" brushRef="#br0" timeOffset="85267.4">31521 3069 0,'17'0'78,"1"53"-62,0-35-16,-18 17 15,35 0-15,0 18 16,-17 18 0,-1-36-1,1 0 1,0-17 0,-36-36 62,18-17-78,-18-18 15,-17-17-15,18-1 16,-1 0-16,-17-87 16,35 122-1,0-34 1,0 35-1,0 17 1,0 0 0,17 18 15,1 0-15,0 36-16,-1-1 15,-17-17 1,18 17-16,-18 18 15,0 0 1,-18-18 0,-17-17-1,17 17 1,18-53 31,36 1-32</inkml:trace>
  <inkml:trace contextRef="#ctx0" brushRef="#br0" timeOffset="85809.8">31891 2787 0,'0'0'0,"-88"0"16,53 0-16,17 18 15,0-1 1,18 19 0,0 16-1,0-34-15,71 88 16,-36-71-1,0-35 1,1 35 0,-1-35-1,-17 0 1,17-17-16,-17-18 16,-1-1-1,-17-70 1,0 89-1,0-54 1,-17 36 0,-19 0-16,1 35 15,17 0 1,18 17 31,0 1-32,0 17-15,0-17 16,18-18 0</inkml:trace>
  <inkml:trace contextRef="#ctx0" brushRef="#br0" timeOffset="86164.23">32156 2716 0,'17'18'47,"19"0"-32,-19 35-15,19-36 16,-36 1-16,0-36 78,0 1-62,-18-36-1,0-18-15,18 53 16,0-17-16,-17 18 15</inkml:trace>
  <inkml:trace contextRef="#ctx0" brushRef="#br0" timeOffset="86805.96">32420 2522 0,'0'18'32,"18"17"-17,0 1 1,-1-1-16,1-18 15,-1 19-15,19 17 16,-19-36-16,1 1 16,0 35-1,-1-35 1,-17 17 0,0-18-1,-53-17 16,-17 0-31,-18-17 16,-53-54 0,123 54-1,0-1 1,18 0 0,0 1-16,0-1 0,18 0 15,17 1 1,53-19-1,-35 19 1,35-1 0,-17-17-16,-53 35 93</inkml:trace>
  <inkml:trace contextRef="#ctx0" brushRef="#br0" timeOffset="98116.05">24765 4674 0,'0'18'31,"18"35"-15,-1-18-16,-17 0 16,36 89-16,-1-71 15,35 176 1,-34-70 0,52-18-1,-53-53-15,0-17 16,-35-54-1,18-17 1,0 0 0,-1 0 31,-17-35-47,18-18 15</inkml:trace>
  <inkml:trace contextRef="#ctx0" brushRef="#br0" timeOffset="98502.19">25206 4833 0,'35'35'47,"-17"-17"-47,17 17 16,0 36-16,54 35 15,-36-18 1,-36-35-16,36 53 15,35 52 1,-52-52 0,-19-71-1,1 36-15,-18-53 32</inkml:trace>
  <inkml:trace contextRef="#ctx0" brushRef="#br0" timeOffset="98835.98">25135 5345 0,'18'0'32,"0"0"-32,-1 0 15,19-18-15,17 0 16,-1 18-1,19-17-15,-18-1 16,17-17 0,-34 35-16,17-36 15,-36 36 1</inkml:trace>
  <inkml:trace contextRef="#ctx0" brushRef="#br0" timeOffset="99175.29">25788 5151 0,'18'0'47,"-1"17"-32,1 18 1,-18-17 0,0 0-1,-35-54 48</inkml:trace>
  <inkml:trace contextRef="#ctx0" brushRef="#br0" timeOffset="99352.02">25488 4798 0</inkml:trace>
  <inkml:trace contextRef="#ctx0" brushRef="#br0" timeOffset="99743.18">25947 5062 0,'0'0'0,"17"0"31,19 18-15,-36 0-16,35-1 15,18 19-15,-35-1 16,70 18 0,-71-53-1,19 35-15,-36-70 63,0-1-63,0 1 15,0 0 1,0 0-16,-18 17 16,18-17-16,-18 17 15</inkml:trace>
  <inkml:trace contextRef="#ctx0" brushRef="#br0" timeOffset="100316.07">26476 5115 0,'0'0'15,"18"0"-15,-1 0 16,1 0-16,0 0 16,17 0-1,-18 0 1,1-17 0,-18-1-1,0 0-15,0-17 16,-18 35 31,1 0-32,17 18 1,0-1-16,0 19 16,0-19-1,17 36 1,1-35-1,17 35 1,18-36-16,18 19 16,-36-19-1,18-17 1,-35 0 0,52-17-1,-17-19 1,-35 19-1,-1-19-15,-17 19 16,-17 17 0,-18-18-16</inkml:trace>
  <inkml:trace contextRef="#ctx0" brushRef="#br0" timeOffset="100961.14">27817 4798 0,'17'0'47,"1"0"-31,-1 0-1,19 0 1,-1 0-16,71-18 16,-71 0-1,89-34 1,-54 16-1,-52 36-15,-1-17 16,-17-1 0,0 0 15</inkml:trace>
  <inkml:trace contextRef="#ctx0" brushRef="#br0" timeOffset="101375.13">28046 4516 0,'35'0'47,"18"0"-47,0 17 16,18 18-16,-1-17 15,1 17-15,-1 1 16,-17 34 0,-18-17-1,-35-18 1,18 18-16,-18 0 15,0-35-15,-35 17 16,-1 0 0,-52-17-1,35 0 1,36-1 0</inkml:trace>
  <inkml:trace contextRef="#ctx0" brushRef="#br0" timeOffset="102198.04">29457 4410 0,'0'0'15,"-35"-18"1,35 0-16,-18 18 16,0 0-1,1 0 1,-19 18-16,-16 70 16,16 0-1,36-52 1,0 87-1,0-35 1,0-70 0,0 17-16,36-35 15,-19 0 1,18-35 0,71-88-1,-70 34 1,17-105-1,-36 89-15,-17 69 16,-17-52 0,-19 35-1,36 18 1,-35 0 0,17 17-1,1 18-15,17 18 47,0 17-47,17 18 16,1 0-1,0 35 1,35 18-16,-36-18 16,36-18-1,0 1 1,18-18-1,-19-35 1,19-18 0,-18 0-16,-35 0 15,17 0-15</inkml:trace>
  <inkml:trace contextRef="#ctx0" brushRef="#br0" timeOffset="102772.12">29827 4374 0,'0'0'16,"-17"0"0,-1 0-16,18 18 15,-18 17 1,18-17-1,0 17-15,0 1 16,18 16 0,0-16-1,17-1 1,-17-35-16,-1 18 16,19-18-1,-1-36 1,0-34-1,-35 35 1,0-36-16,0 36 16,0 17-1,0 53 48,0 1-63,35-1 15,-17-17-15,0 34 16,17 1-16,0-17 31,-17-36-31,-1 0 16,54 0 0,-36-53-16,-17-18 15,0-17 1,-18 35-1</inkml:trace>
  <inkml:trace contextRef="#ctx0" brushRef="#br0" timeOffset="103263.98">30233 4233 0,'0'18'16,"0"0"-16,18 17 15,-1 0-15,1-17 16,0 17-16,35 36 16,-18-18-1,-18-18 1,1 0 0,0 0-1,-1 1-15,-17-19 16,-17-17 15,-1 0-31,0-17 16,-34-36-16,34 17 15,-17-52 1,-1 71-16,36-19 16,0 1-1,0 17 1,18 18 15,0 0-15,70 0-16,0 0 15,-53 0 1,-17 0-16,17 0 16,0-17-1,-17-1 1,0 18-16</inkml:trace>
  <inkml:trace contextRef="#ctx0" brushRef="#br0" timeOffset="103804.28">30762 4198 0,'-35'0'0,"17"0"16,1 0 0,17 18-1,-18 17-15,18-17 16,0-1-16,0 1 16,0 17-16,0-17 15,18-1 1,-18 1-1,17-18 1,19 0-16,-1-35 16,0-36-1,0 1 1,-35 52 0,0 0-1,18 18 1,-18 18 31,0 0-47,18 17 15,-18-17-15,0-1 16,0 1 0,0 35-16,0-36 15,17-17 1</inkml:trace>
  <inkml:trace contextRef="#ctx0" brushRef="#br0" timeOffset="105562.04">30427 5221 0,'0'18'63,"0"-1"-48,-18 19 1,18-19-16,0 19 16,0-19-16,0 36 15,18-18-15,17 18 16,18 0 0,-35-53-1,0 0 1,-1 0-1,1-17 1,-18-19 0,35-17-16,-17 36 15,-18-36 1,0 18 0,0-1-1,0 19 1,0 34 31,17 1-47,1 17 15,17 36 1,-17-18-16,53 0 16,-19-18-1,-34-35 1,0 0-1,17-18 1,-35 1-16,35-36 16,-17-71-16,-18 18 15,0 53 1,-18-35 0,-17 35-1,17 36 1,1 17 46</inkml:trace>
  <inkml:trace contextRef="#ctx0" brushRef="#br0" timeOffset="106246.12">31274 5133 0,'-18'0'16,"0"0"0,1 0-1,-18 18-15,35-1 16,-36 54-1,19-18 1,17 0-16,0-18 16,0-17-1,17-18 32,1 0-31,17-18-16,-17-17 15,17-1 1,-35 19-16,0-19 16,18 19-1,-1 17 63,1 35-62,0-17 0,-18-1-1,17-17 1</inkml:trace>
  <inkml:trace contextRef="#ctx0" brushRef="#br0" timeOffset="106545.5">31362 5168 0,'18'0'62,"-1"18"-62,1-1 16,17 36-16,-17-35 16,-1 0-16,1-18 15,-18 17 1,0-52 15,0 17-15,0-17-16,0-53 15,0 53 1,0-1-16</inkml:trace>
  <inkml:trace contextRef="#ctx0" brushRef="#br0" timeOffset="107039.22">31574 5062 0,'17'0'63,"1"0"-63,0 0 16,17-17-1,-18-19-15,1 1 16,0 18-16,-18-1 15,0-17 1,-18 35 47,0 17-63,-34 36 15,34 0 1,18-18-16,-18-17 15,18 35 1,0-18-16,0 0 16,18-35-1,17 18 1,53-18 0,-70 0-1,123-70 1,-35-19-16,-35 1 31,-36 71-31</inkml:trace>
  <inkml:trace contextRef="#ctx0" brushRef="#br0" timeOffset="107647.63">31662 4180 0,'0'0'0,"35"53"16,18 18-16,-18-36 15,18 18 1,-18 18-16,36-36 15,-36 35-15,1-34 16,-19-1-16,19 18 16,-1 0-1,0-18 1,-35-53 62,0-17-62,0-18-16,18 18 15,-18 17-15,17-35 16,-17 18-16,18 18 16,0-1-1,-1 18 16,19 35-15,-1-17 0,35 35-16,-52-18 15,17-17 1,-17-18 0</inkml:trace>
  <inkml:trace contextRef="#ctx0" brushRef="#br0" timeOffset="108132.19">32420 4445 0,'0'0'0,"0"18"16,0 17-1,0-17 1,0 17-16,18-18 16,0 19-1,-1-19 1,1 1-1,17-18 1,-17 0-16,35-18 16,-18-52-1,-35 35 1,0-1 0,-18-17-1,1 18 1,-36 17-16,53 1 15,-36 17-15,1 0 16,-18 0 0,36 17-1,-1 19 1,18-19 0,0 1-16,0 0 15</inkml:trace>
  <inkml:trace contextRef="#ctx0" brushRef="#br0" timeOffset="108479.01">32773 4251 0,'0'18'15,"0"17"1,0-17-16,0-1 16,0 18-16,18 1 15,-1-1 1,19-17 0,-19-1-1,19-17-15,-1-17 16,-18-19-1,1 1 1,-18-18-16,0 36 16,-18-54-1,-34 36 1,52-1-16,-36 19 16</inkml:trace>
  <inkml:trace contextRef="#ctx0" brushRef="#br0" timeOffset="108965.12">33002 4057 0,'0'0'16,"-17"18"-16,-1 17 16,18-17-1,0 17-15,18 0 16,-1-17-1,1-1 1,17 1 0,-17-18-1,-18 18 1,18-1-16,-18 1 16,17-18-1,-17 18 1,-17-18 46,-1 0-46</inkml:trace>
  <inkml:trace contextRef="#ctx0" brushRef="#br0" timeOffset="110086.73">33196 3951 0,'0'0'0,"0"18"31,0-1-15,0 19 0,0-19-1,18 19-15,0-19 16,-18 1-16,0 0 16,17 17-1,-17-18 1,0-52 46,-17 0-46,-1 0-16</inkml:trace>
  <inkml:trace contextRef="#ctx0" brushRef="#br0" timeOffset="110270.23">33002 3775 0</inkml:trace>
  <inkml:trace contextRef="#ctx0" brushRef="#br0" timeOffset="111188.16">33302 3916 0,'0'0'0,"0"17"0,0 1 16,18 17-16,0-35 15,-18 53 1,17-17-1,-17-54 64,0 0-64,18-35-15,-18 18 16,0 0-16,0 17 15,17 1-15,-17-1 16,0 0 0,18 18 15,0 18-15,-1 0-1,19 17-15,-36-18 16,35 1-1,-17-18 1,-1 0 0,1-18-1,-1 1 1,-17-18-16,0-1 31,0 19-31,0-1 16,-17 18 15,17 18-15,0-1-1,0 1 17,17 0-32,19-1 15,-19 1 1,36 17-1,18 106-15,-36-88 16,-17 124 0,-18-160-1,0 1 1,0-1 0,-36-17-1,1 0-15,-18 0 16,18-35-1,0 18-15,17-19 16,-35-52 0,53 35-16</inkml:trace>
  <inkml:trace contextRef="#ctx0" brushRef="#br0" timeOffset="116693.83">25594 7373 0,'18'35'62,"17"1"-62,0 34 16,1-35-16,-1 18 15,0 0 1,53 88-16,-52-105 16,16 52-1,1 0 1,-17-53-1,-19-17 1,-17 0-16</inkml:trace>
  <inkml:trace contextRef="#ctx0" brushRef="#br0" timeOffset="117114.17">25982 7161 0,'18'36'47,"35"52"-31,-18-18-16,18 1 15,106 123 1,-1 0-1,-105-141 1,71 141-16,-71-159 16,0 18-1,-18-35 1</inkml:trace>
  <inkml:trace contextRef="#ctx0" brushRef="#br0" timeOffset="117536.02">26335 7955 0,'0'-17'62,"0"-1"-46,35 0-16,-17 1 31,17-1-31,-35 0 16,18 18-16,-1-17 15,1 17-15,17-36 16,-35 19-1,18 17-15</inkml:trace>
  <inkml:trace contextRef="#ctx0" brushRef="#br0" timeOffset="118462.24">26670 6932 0,'0'18'47,"0"17"-47,35 36 15,1-19-15,-19 37 16,71 52-16,-52-53 15,17-17 1,0-1-16,-1 18 0,1-17 16,-17-36-1,-19-35 32,-17-18-31,0-70-16,18 35 15,-18-17 1,0 52 0,0-17-16,18 35 15,-1-35 1,54 17 0,-36 0-16,106 18 15,35 0 1,-105 0-1,0 18 1,-1 70 0,-52-70-1,-1 70-15,-17-53 16,0 1 0,-52-19-1,-72 36 1,36-53-1,-36 18-15,71-18 16,36 0 15,17-18-15</inkml:trace>
  <inkml:trace contextRef="#ctx0" brushRef="#br0" timeOffset="119458.71">28116 7338 0,'0'-18'16,"-17"18"-1,-1 0 1,0 0-16,-17 0 16,18 0-1,-1 35 1,0 1-16,18 17 15,0-18 1,0-17 0,18 70-1,0-71 1,-1 1 0,1-18-16,52 0 15,-34-18 1,17-87-1,-18 34 1,-35 53 0,0-17-1,0 53 32,0-1-31,18 19-1,-1-36 1,1 17 0,-1-17-16,1 0 15,17 0-15,18-35 16,-35 17-16,0-17 16,-1-18-1,-17 0-15,0 18 16,0-36-16,-17 54 15,-1 17 17,0 0-17,1 17 1,17 19-16,0-1 16,35 0-1,0 0 1,-17 1-1,17-1 1,-17 18 0,-1-35-16,-17 35 15,0-18 1,0 0 0,-17 0-1,-1-35 1,18 18-1,-18-18 1,1 0-16,-1-18 16,1-35-1,17 18-15</inkml:trace>
  <inkml:trace contextRef="#ctx0" brushRef="#br0" timeOffset="119965.35">28822 7214 0,'18'0'31,"-1"0"-15,1 0-1,-1-17 16,-17-1-15,18 18-16,-18-35 16,0 17-16,0 0 15,0 1 1,-18-1 0,1 18-1,-1 0 1,1 0-1,17 18 1,0 17-16,0 18 16,0-35-1,0-1 1,0 1 0,0 0 15</inkml:trace>
  <inkml:trace contextRef="#ctx0" brushRef="#br0" timeOffset="120612.98">29986 7038 0,'0'-18'110,"53"1"-95,-35 17-15,-1-18 16,54-17-16,-36 35 16,53-36-1,-52 19 1,-36-1 15</inkml:trace>
  <inkml:trace contextRef="#ctx0" brushRef="#br0" timeOffset="121032.47">30127 6650 0,'18'0'32,"17"-18"-32,18 18 15,18 0-15,17 0 16,-18 0 0,89 71-16,-124-54 15,1 19-15,-1-1 16,-35 18-1,18 17 1,-36-17 0,-35 53-1,-53-18 1,53-70-16,18 17 16,35-52 30,18-19-30</inkml:trace>
  <inkml:trace contextRef="#ctx0" brushRef="#br0" timeOffset="121646.96">31044 6403 0,'18'18'47,"0"17"-32,-1 18-15,1-53 16,0 53-16,17 17 15,-17-34 1,-1-19-16,-17 1 16,0-1-1,0-34 48,0-18-63,0-18 15,18 17-15,17-70 16,0 54 0,-17 16-16,17-52 15,1 70 1,-36 1-16,17-1 16,1 18-1,-1 0 1,19 35-16,34 36 15,-34-18 1,-1-18 0,-35-17-1,18-18 1,-18 17-16,17-52 31,1 0-15,-18 17-16</inkml:trace>
  <inkml:trace contextRef="#ctx0" brushRef="#br0" timeOffset="122066.08">31644 6279 0,'-17'0'31,"17"18"-31,-18 0 15,18 17-15,0 0 16,0 1-16,0-1 16,35 35-1,0-34 1,1-36 0,34 0-1,1-36-15,-71 1 16,17-18-1,-34-53 1,17 89 0,-53-36-1,0 35 1,35 18-16,-35-17 16,36 17-1,17 17 1,-18-17-1,36 0 32</inkml:trace>
  <inkml:trace contextRef="#ctx0" brushRef="#br0" timeOffset="122645.39">32579 5856 0,'0'0'16,"-18"-18"-16,-17 18 0,0-17 16,17 17-1,1 0-15,-1 35 16,18 0 0,0 1-1,0 17 1,0-36-1,35 18-15,-35-17 16,71 53-16,-54-54 16,19 19-1,-1-1 1,-17-35 0,-18 18-1,0-1 1,-36 18-1,-34 18 1,17-17 0,-53-1-1,71-17 1,17-18 0,0 0-16,18-36 31,0 1-31,71 0 15</inkml:trace>
  <inkml:trace contextRef="#ctx0" brushRef="#br0" timeOffset="123313.88">32702 5786 0,'0'0'0,"-70"-18"31,52 18-31,-17 53 16,17-36 0,18 19-16,0 34 15,0-17 1,36 35-16,-1-88 16,53 53-1,71-53 1,-141-17-1,34-72 1,-34 1 0,-18 53-16,0 17 15,0 1 1,0 34 15,-18 19-15,18-19-1,0 54-15,0-36 16,0 0 0,0 18-1,18-53 1,-18 18 0,0 0-16,0-1 15,18-17 1,17 0-1,0-35 1,53-36 0,1-34-1</inkml:trace>
  <inkml:trace contextRef="#ctx0" brushRef="#br0" timeOffset="123658.53">33161 5539 0,'0'17'32,"0"1"-32,0 17 15,0 0 1,18 1-16,-1 17 15,1 35 1,0-35 0,-1-18-1,-17 0 1,0-17-16,0 0 31</inkml:trace>
  <inkml:trace contextRef="#ctx0" brushRef="#br0" timeOffset="125913.1">31644 7549 0,'0'-17'15,"0"-1"1,0 1-1,-17-1-15,-1 0 16,0 1 0,1 17 15,-1 0-15,0 0-16,-35 53 15,0-1 1,18-16-1,0 34 1,17 1-16,18-36 31,0-17-15,0-1-16,18 1 16,35 0-1,0 17 1,0-35-16,0 0 15,17-35 1,-70 17 0,35-35-1,1-35 1,-36-18 0,17-17-16,-17 34 15,0-16 1,-53-54-1,53 88 1,-17-17 0,-1 35-1,18 0-15,-17 18 16,17 53 31,0 17-47,0 0 15,35 18 1,-18 0-16,1 18 0,53 34 16,-18-34-1,-1 17 1,37-17 0,-72-36-1,89 18 1,-53-35-16,0-1 15,0 1 1</inkml:trace>
  <inkml:trace contextRef="#ctx0" brushRef="#br0" timeOffset="126567.01">32350 7197 0,'-88'0'16,"35"17"-1,17 19-15,-52-1 16,71 0-1,-19 18-15,36-35 16,0 17-16,0-17 16,0 17-1,0-17 1,36-1 0,16 1-1,-16-18-15,52 0 16,35-106-1,-123 88 1,71-105 0,-71 35-1,0 17 1,-18 53 0,18 36 46,0 0-62,0 17 16,0 18-16,18-18 15,0-17-15,-1 52 16,18-52 0,-35 0-1,53-1 1,-17-17 15,-36-17-31,17-19 16,19-52-1</inkml:trace>
  <inkml:trace contextRef="#ctx0" brushRef="#br0" timeOffset="126872.38">32491 6914 0,'35'36'32,"0"17"-17,1-18-15,-19 0 16,36 18-1,53 71 1,-53-36-16,0-35 16,0 35-1,-53-70 1,-18-18 15,-17-36-31</inkml:trace>
  <inkml:trace contextRef="#ctx0" brushRef="#br0" timeOffset="127113.15">32579 7144 0,'0'-18'15,"18"18"16,-1 0-15,1 0-16,17-18 16,53-17-16,36 0 15,-1-36 1,-87 71 0,-19-53-1</inkml:trace>
  <inkml:trace contextRef="#ctx0" brushRef="#br0" timeOffset="127772">33073 6879 0,'-53'0'31,"18"0"-15,35 18-1,-18-18-15,18 17 16,0 19-16,18 52 16,-1-53-1,-17-17 1,18-1 0,0-17-1,17-17 1,-17-18-16,-18-18 15,35-53 1,-35 53 0,0 35-1,0 1 1,0 34 31,17 1-32,1 17-15,0 0 16,17 1-16,-35-1 16,18-17-1,17 17-15,-17-35 47,-18-18-31,17-35-1,-17 18-15</inkml:trace>
  <inkml:trace contextRef="#ctx0" brushRef="#br0" timeOffset="128367.43">33143 6526 0,'0'36'32,"36"-1"-17,-36 18-15,53 35 16,-18-35-16,-17-18 16,-1 18-16,19-18 15,-19 18 1,-17-35-1,18 0-15,-18-54 79,0 1-79,-18 0 15,18 17-15,-17-35 16,17 18-16,0 17 15,0 1 1,35-19-16,-18 36 16,36-17-16,-17 17 15,-1 0 1,-17 0 15,-18 53-31,0-36 16,0 1-16,-18 17 15,-17 18 1,17-18 0,0-17-1,-17-18 1,17 0 0,18-18-1</inkml:trace>
  <inkml:trace contextRef="#ctx0" brushRef="#br0" timeOffset="128941.14">33549 6473 0,'-17'0'0,"-1"0"16,18 36 15,0-1-31,0-17 16,0-1-16,18 54 15,-18-53 1,17-18-1,1 0 1,-1 0 0,19-36-1,-1-34-15,-17-1 16,-18 36 0,0 17-1,17 18 32,1 0-31,17 0-1,-17 0 1,17 0 0,-17 0-1,-18 18 48</inkml:trace>
  <inkml:trace contextRef="#ctx0" brushRef="#br0" timeOffset="133853.37">26282 10636 0,'0'-17'31,"0"-19"47,18-17-62,-18 18-16,0-35 16,0 34-16,0-17 15,0 0-15,0-35 16,-36-18-1,1 1 1,17 87 0,-35-53-16,36 71 15,-1 0 1,1-17 0,-1 17-1,0 0-15,-35 17 16,-35 72-1,0-1 1,-18 53-16,18 18 16,53-89-1,17 71 1,18-70 0,0 35-1,53 35-15,18-18 16,-54-52-1,71 70 1,-35-35 0,0 0-1,0-36 1,0 71-16,-18-105 16,1 52-1,-36-35 1,17-36-1,-17 19 1,-35-36 47,-18-18-63</inkml:trace>
  <inkml:trace contextRef="#ctx0" brushRef="#br0" timeOffset="134209.29">25806 11501 0,'17'0'32,"-17"-18"-17,36 0 1,-19 1-16,19-1 16,-19 0-16,18 18 15,18-35 1,-17 17-1,-36 1 1,17 17-16,-17-18 16,36 18-1,-36-17-15</inkml:trace>
  <inkml:trace contextRef="#ctx0" brushRef="#br0" timeOffset="134569.06">26547 10918 0,'0'18'31,"0"0"-15,0 17-1,17 18-15,1 35 16,-1-53 0,36 89-1,-53-71 1,18-18-1,0 18-15,-1-53 16,1 0 0,0 0-1</inkml:trace>
  <inkml:trace contextRef="#ctx0" brushRef="#br0" timeOffset="135089.14">27111 10901 0,'0'17'0,"-18"1"16,18 17-16,0 36 15,0-36-15,0 36 16,0 35 0,0-89-1,0 19-15,18-19 16,0 18-1,17-35-15,-17 0 16,70-17 0,-35-36-1,0 18-15,-18-18 16,0-53 0,-35 35-1,0 18-15,-35-52 16,-36 52 15,36 35-15</inkml:trace>
  <inkml:trace contextRef="#ctx0" brushRef="#br0" timeOffset="135983.31">27464 10830 0,'17'0'31,"1"18"-31,0 17 16,35 0-16,-36 18 16,1-53-16,-1 36 15,1-19 1,-18-34 46,0-19-46,0-17-16,-18 1 16,1-19-1,17 53 1,0 1-16,17 34 78,19 36-62,-19-35-16,19 17 15,-1 0-15,-17 1 16,-18-54 78,0 0-94,17-17 15,-17-35-15,18 34 16,-18 1-16,0 0 15,18 17 1,-1-17 0,1 35 31,17 0-32,-17 18 1,-1-18-16,19 35 15,-19-35-15,1 17 16,17 1 0,0-18-1,-17 0-15,0 0 16,-1 0 0</inkml:trace>
  <inkml:trace contextRef="#ctx0" brushRef="#br0" timeOffset="136903.06">28293 10372 0,'-18'0'16,"-17"17"-1,17-17-15,18 18 16,-35 17 0,35 1-16,0-19 15,0 18 1,0-17 0,0 0-1,0-1 1,0 1 15,18-18 16,-1 0-31,1 0-1,-18-18-15,18 18 16,-1-17-1,-17-36 1,18 35-16,-18-70 16,-18 53-1,-17-18 1,-18 35 0,53 0-1,-18 18 1,1 0-16,-1 18 15,0 35 1,18 35 0,0-35-1,18 18 1,17 17-16,1-70 16,-19-1-1,1-17 16,17 0-15,-17 0 0,17 0-16,18-17 15,53-36-15,-71 53 16,0-36 0,1 19-1,-19-1 1,19 0-1,-1-17-15</inkml:trace>
  <inkml:trace contextRef="#ctx0" brushRef="#br0" timeOffset="137291.2">28769 10248 0,'35'-17'62,"36"-19"-62,-18 36 16,0-35-16,0 0 15,17 17-15,-17-17 16,0 17 0,-53 1-1,18-19 1,-1 36-16,-17-17 15,0-1 1</inkml:trace>
  <inkml:trace contextRef="#ctx0" brushRef="#br0" timeOffset="137756.13">28910 9790 0,'35'0'47,"36"35"-47,-36-18 15,71 36-15,-71-35 16,36 35-1,-1 18 1,-52-54-16,17 54 16,-35-18-1,0-36 1,0 1 0,0 0-1,-35-1-15,-53 18 16,70-17-1,1-18-15,-1 18 16,-35-1 0,53 1 31</inkml:trace>
  <inkml:trace contextRef="#ctx0" brushRef="#br0" timeOffset="140438.64">30780 9278 0,'-18'0'47,"18"-18"-31,-17 1-1,-1 17-15,0 0 16,18-18 0,-17 18-16,-19 0 15,19 0 1,-19 18-1,36-1-15,-17 1 32,17 0-17,0-1 1,0 1 0,0 0-1,35-1 1,-17 1-1,105 35 1,-52-18 0,-54-17-16,36 35 15,-35-53 1,-18 53 0,0-18-1,0 0 1,0-17-1,-53 52-15,0-52 16,-53 0 0,-35-18-1,53 0 1,-88 0 0,17-53-1,141 35-15,18 0 31,0 1-15,0-1-16,0 0 16,88-70-1</inkml:trace>
  <inkml:trace contextRef="#ctx0" brushRef="#br0" timeOffset="141232.26">30974 9049 0,'18'17'47,"-1"1"-47,18 17 16,1 36-16,17-18 16,-18 0-1,0 17-15,36 54 16,-18-54-1,-53-34 1,0-1 0,-36-53 31,1 1-47,0-19 15,-18 19-15,0-1 16,-18-17-1,54 35 1,17-18 125,17 18-141,1-18 15,-18 1 1,18 17-16,17-35 16,-17 35-16,35-36 15,-36 19 1,36-19-1,-35 36 1,17-35 0</inkml:trace>
  <inkml:trace contextRef="#ctx0" brushRef="#br0" timeOffset="141653.97">31344 9260 0,'18'0'47,"0"0"-47,-1 0 15,18 18 1,-17 0 0,0 17-16,17-17 15,-17-1-15,-18-52 63,17 0-48,-17-1-15,0-34 16,0 35-16,0 17 16,0 0-1,0 1 1</inkml:trace>
  <inkml:trace contextRef="#ctx0" brushRef="#br0" timeOffset="142238.26">31697 9102 0,'0'0'0,"18"0"94,-1-18-79,-17 0-15,18 1 16,-36 17 78,1 0-94,-19 0 15,19 0-15,-1 17 16,1-17-16,17 18 15,0 17 1,0-17 0,0 0-1,0-1-15,0 1 16,0 17 0,35-35-16,-18 18 15,72-18 1,-19-18-1,-52 18 1,70-53 0,-70 18-1,17 17-15,0-17 16,-35 17 0,18 18-16</inkml:trace>
  <inkml:trace contextRef="#ctx0" brushRef="#br0" timeOffset="142789.16">32032 8890 0,'0'0'15,"-35"0"1,35 18-1,-18-18-15,1 53 16,-1-53 0,18 52-1,0-16 1,0-1-16,0-17 16,18-18 15,-1 0-16,19-53 1,-19 17 0,36-52-16,-53 71 15,18-1 1,-18 36 62,17-18-62,-17 17-16,36 1 15,-19 17-15,1-35 16,0 0-16,17 0 16,0 0-16,71 0 15,-35-35 1,-54 0-1,18-18-15</inkml:trace>
  <inkml:trace contextRef="#ctx0" brushRef="#br0" timeOffset="143533.91">32508 8767 0,'0'17'31,"0"1"-31,0-1 15,0 36-15,18-53 16,0 36-16,-18-1 16,35 0-1,-35-17 1,0-36 31,0 1-47,0-1 15,-18-35-15,18-18 16,0 54 0,0-36-1,0 35 1,18 18 46,17 18-62,-17 0 16,17 17-16,0 35 16,-17-52-1,0 17-15,17 1 16,-35-54 46,0 0-62,-18-17 16,1-18-16,17 18 16,0 0-16,0-1 15,0 19 1,0-1 0,0 0-1,17 18 1,1 0-16,0 0 15,-1 0 1,1 0 15,0 0-31,-1 0 16,1 0 0,0 18-1,17 0-15,-35-1 16,53-17-1,-18 0 1</inkml:trace>
  <inkml:trace contextRef="#ctx0" brushRef="#br0" timeOffset="143825.67">33126 8661 0,'17'0'31,"-17"17"-31,0 1 16,18-18-16,-18 18 16,0-1 15,0 1-15,0 0-1,0-36 16,0-17-15,-53-36 0,0 36-16,36 17 15,-1-35-15</inkml:trace>
  <inkml:trace contextRef="#ctx0" brushRef="#br0" timeOffset="143984.9">32949 8431 0,'18'0'109</inkml:trace>
  <inkml:trace contextRef="#ctx0" brushRef="#br0" timeOffset="144919.44">33161 8502 0,'18'35'31,"17"-17"-31,-35-1 16,0 1 0,18 0-1,-18-36 48,0 0-48,0 1 1,0-54 0,0 54-1,0-1-15,17 18 63,1 0-48,0 0 1,-1 0-16,1 0 16,0 0-1,17-18 1,-18 1-16,-17-1 16,0 0-1,0 1 1,0-1-1,-17 1 1,-1 17 31,1 0-47,17 17 16,0 1-1,0-1 1,17-17-1,18 53-15,-17-35 16,35 0 0,-18-1-1,1 19 1,-19-19 0,-17 36-1,18-18-15,-18 54 16,0-19-1,-18-35 1,-17-35 0,17 0-1,1 0 1,-1 0-16,0-17 0,-35-89 16,53 35-1,53-34 1,18 16-1,-53 72 1,-1 17-16</inkml:trace>
  <inkml:trace contextRef="#ctx0" brushRef="#br0" timeOffset="145682.17">31362 10460 0,'0'18'47,"18"-18"-32,-1 35 1,1 18-16,-18-36 16,35 36-16,-35-35 15,0 17-15,35-17 16,-52-36 62,-1-17-78,-35-36 16,0-17-16</inkml:trace>
  <inkml:trace contextRef="#ctx0" brushRef="#br0" timeOffset="145917.12">31221 10160 0,'17'18'125</inkml:trace>
  <inkml:trace contextRef="#ctx0" brushRef="#br0" timeOffset="146560.09">31715 10372 0,'17'0'47,"1"0"-32,-18 17 1,0 1 15,18 0-31,-18-1 31,0-52 63,0 17-94,0-35 16,0 18-1,0 0-15,0-36 16,0 54-16,0-1 16,35 0-1,-35 1 1,18 17-16,-1 0 15,18 0 1,-17 0-16,0 17 16,52 36-1,-52-35 1,0 0 0,-1-1-16,1 1 15,0-18 16,17-18-15,0-17 0,-17 0-16</inkml:trace>
  <inkml:trace contextRef="#ctx0" brushRef="#br0" timeOffset="147867.2">32173 9966 0,'0'0'0,"-17"0"16,-1 0 0,18 18-1,0-1-15,0 1 16,0 35-1,0-18 1,18-17 0,-1-18-1,19 0 1,17-36-16,35-69 16,-53 52-1,-35 35 1,0 0-1,0 36 1,0 35 0,0 18-16,-18 175 15,18-175 1,-35 176 0,35-124-1,-18-87 1,-17 52-1,0-53-15,17-17 16,-35-1 0,18-17-1,17-17 1,-17-54 0,35 1-1,0 17-15,35-53 16,71 18-1,-70 70 1,52-52 0,-35 17-1,-18 17-15,18 1 16,-18 0 0,18 0-1,-18-1 1,-35 1-1,18-18 1,-18 18-16,-18 35 94,18 35-94,-17-17 15,17-1-15,-36 19 16,36-1-16,0 0 16,0-17-1,36-36 17,-19-17-17,36 0-15,-35-1 16,-1-69-1,-17 52 1,0 35 0,0 0-16,-17 18 47,-1 0-32,18 18 1,0 0-1,0 17 1,0-17-16,0-1 16,0 18-1,18-17 1,17 17 0,-35-17-1,18 35-15,-18 0 16,0-18-1,-18 0-15,-17-17 32,17-18-17,1-53 1,17 18 0,35-142-1</inkml:trace>
  <inkml:trace contextRef="#ctx0" brushRef="#br0" timeOffset="148201.47">32808 9701 0,'18'0'31,"-18"36"-31,18-19 0,-18 19 16,17-1 0,-17 0-16,0 18 15,0 18 1,0-1 0,0-35-1,0 18-15,0-35 16,0 0-1,-17-18 1,-1 0 0,0-36-1,1 36-15</inkml:trace>
  <inkml:trace contextRef="#ctx0" brushRef="#br0" timeOffset="148441.03">32808 9948 0,'18'0'63,"-18"-17"-63,18 17 16,17 0-1,0-18 1,-17 18-16,35-35 15,-36 17 1,36-17 0,-35 35-16</inkml:trace>
  <inkml:trace contextRef="#ctx0" brushRef="#br0" timeOffset="148668.34">33108 9772 0,'0'18'47,"0"-1"-31,0 1-16,0 17 15,0-17 1,0-1 15,-17-17-31,-1 0 31,18-35-15</inkml:trace>
  <inkml:trace contextRef="#ctx0" brushRef="#br0" timeOffset="149452.15">33249 9578 0,'0'18'31,"0"-1"-31,0 18 16,0 36 0,0-53-1,0-1-15,0 1 16,0 0 0,0-1 15,18-17-16,0 0 1,-1 0 0,1 0-1,0-35 1,17 17-16,-18-70 16,-17 53-1,0 0 1,0-1-1,0 19 1,0-1-16,0 0 16,0 1 15,-17 17-15,17 17 62</inkml:trace>
  <inkml:trace contextRef="#ctx0" brushRef="#br0" timeOffset="149976.54">33514 9402 0,'0'35'31,"0"-18"-15,0 1-16,0 0 15,0-1 1,0 1-16,0 0 15,0-54 79,18-17-94,-18 36 16,35-36-16,-18 0 15,1 35-15,-18 1 16,18 17 0,-1 0 15,-17 17-15,0 1-16,18-18 15,-18 35 1,0-17-1,0 0 1,0-1-16,0 1 16,-18 17-1,-17-35 1,-53 18 0</inkml:trace>
  <inkml:trace contextRef="#ctx0" brushRef="#br0" timeOffset="150761.37">30304 8908 0,'0'0'0,"-230"105"16,107-52-1,52-17-15,-35 34 16,-17 54 0,88-89-1,-89 159-15,36 18 16,70-54 0,18 19-1,18-71 1,17-36-1,36 36 1,17-35-16,-53-54 16,54 36-1,-1-35 1,0-1-16,53-17 16,177 18-1,-72-18 1,-69 0-16</inkml:trace>
  <inkml:trace contextRef="#ctx0" brushRef="#br0" timeOffset="151809.19">33567 9084 0,'17'18'94,"1"17"-79,17 36-15,36-1 16,-53-17-16,34 35 15,19 18 1,-71 53 0,0-106-1,0 70-15,0-70 16,0 0 0,0 0-1,0-35 1,0 34-1,-18 1 1,1-17-16,-1-19 16</inkml:trace>
  <inkml:trace contextRef="#ctx0" brushRef="#br0" timeOffset="156130.12">9613 9648 0,'0'18'109,"0"17"-93,18 18-16,-1-35 15,1 17-15,0 18 16,-1-18 0,1 18-1,0-17 1,-18-19-1,0-52 79,0 0-94,0-1 16,0-17-16,-36 18 15,36-18-15,0 0 16,-17 18 0,-1-18-1,18 18-15,0 17 16,0-17 0,0 17-1,0 1 1,0-1-1,0 0 1,18 1 0,-1-1-1,1 18-15,0 0 32,-1 0-17,19 18 16,-36-1-15,35 36 0,-35-17-1,17-1 1,-17-17-16,0-1 16,0 1 15,-17-18-16,17 17-15,0 1 32,-18-18-32,36 0 109,-1 0-109,1 0 16,17 0-16,1 0 15,-19 0-15,1 18 16,35-1 0,0 36-16,-36-17 15,1 16 1,-18-34-1,0 0 1,0-1-16,-18 1 31,1 0-31,-1-18 16,1 17-16,-54-17 16,36 0-1,-18 0 1,-18 0-1,54 0 1,-1 0-16</inkml:trace>
  <inkml:trace contextRef="#ctx0" brushRef="#br0" timeOffset="157000">10283 9543 0,'0'-36'16,"0"19"15,-17 17-15,17-18 0,-18 18-1,1 0 1,-1 0-1,18 18 1,0 17 0,-18-35-1,18 18 1,0 35-16,0-36 16,0 1-16,18-36 109,0-17-93,-1 17-1,-17 1-15,0-1 16,0 0-16,18 36 109,-18 0-109,17-1 16,1 19-1,-18-19-15,18 1 16,-1-18-16,1 0 63,-18-35-48,18 17-15,-1-35 16</inkml:trace>
  <inkml:trace contextRef="#ctx0" brushRef="#br0" timeOffset="157675.91">10389 9313 0,'0'18'62,"0"0"-46,18-1-16,0 19 0,-1-1 16,1 0-1,0 18 1,17 0 0,-35-35-16,0 17 15,0-18 1,0 1-1,-35-18 17,-1 0-17,1-18-15,0-17 16,17 18 0,0-36-1,18 17 1,0 19-1,0-1 1,0 0 31,36 18-16,-36-17-31,17-1 16,19 18-16,-19-17 15,1 17 1,0 0-16,-1-18 16,1 18-1,-1 0 1,1 0-16</inkml:trace>
  <inkml:trace contextRef="#ctx0" brushRef="#br0" timeOffset="158097.41">10601 9243 0,'0'17'109,"0"1"-93,0 0-16,0-1 15,0 1 1,0 0-16,0-1 16,18-17-1,17 18 1,-17-18-1,17 0 1,0-35-16,-17 35 16,-18-71-1,17 36 1,-17-18-16</inkml:trace>
  <inkml:trace contextRef="#ctx0" brushRef="#br0" timeOffset="158751.31">10672 9066 0,'17'18'32,"1"0"-32,17 17 15,-17-17 1,17 17-16,0 35 16,-17-34-1,0-19-15,-1 19 16,1-19-1,-18 1 1,17-18-16,1 0 47,-18-18-31,0-35-1,0 18-15,0 0 16,18-18-16,-1 35 15,1 1 17,17 17-17,-35-18-15,18 18 16,17 0-16,0 0 16,-17 18-1,0 17 1,-1-35-1,1 18 1,-18-1 15,0 1-15,0-1 0,0 1-1</inkml:trace>
  <inkml:trace contextRef="#ctx0" brushRef="#br0" timeOffset="160155.24">10883 9895 0,'18'0'62,"-18"-17"-46,17 17 15,-17-18-15,0 0-1,18 18 1,-18-35-1,18 0-15,-18-18 16,0 35 0,0 36 77,0 0-93,0 17 16,0 18-16,17-18 16,1 53-16,0-52 15,-18 17 1,35 17-16,-17-17 16,-18-18-1,17-17 1,-17-53 62,-17-1-62,-1 19-16,0-36 15,1 18-15,-19-36 16,36 36-1,-35-71-15,35 35 16,0 54 0,0-54-1,0 36 1,0 17 0,0 1-1,18-1-15,-1 18 16,19 0-1,-1 0 1,-35 18 0,70 17-1,-52 0 1,0 0-16,-18 71 16,0-53-1,0-18 1,0 1-1,-18-19 1,0-17 0,-17 18-16,18-18 15,-19 18 1,54-18 46,0 0-62</inkml:trace>
  <inkml:trace contextRef="#ctx0" brushRef="#br0" timeOffset="161112.51">11201 9842 0,'17'18'47,"-17"0"-47,18-1 15,-18 1-15,18 17 16,-18 1-1,35 17 1,-17-36-16,-18-52 63,0 17-48,0-35-15,0 0 16,0 0-16,0 18 15,0 18-15,35-19 16,-18 36 0,1 0-1,17 0 1,-17 0-16,35 0 16,-35 0-1,-1 0 1,-17-17 15,-17-1-15,17 0-1,-18 18 17,0 0-17,1 0-15,-1 0 16,0 18-1,18 0 1,0 35-16,0-1 16,18-34-1,0 53 1,17-36 0,-17-35-1,-1 0-15,1 0 16,35-35-1,-18-36 1,-35 36 0,0-18-1,0 18 1,0 17-16,-18 18 31,-17 0-15,17 0-1,1 18 1,-1-18-16,18 17 16,-17 1-16,17 0 15,0-1 1,17-17 15</inkml:trace>
  <inkml:trace contextRef="#ctx0" brushRef="#br0" timeOffset="162152.03">11695 9631 0,'-36'0'15,"19"17"-15,17 1 16,0 0-16,0 17 16,0-17-16,0 17 15,17 0 1,19-17-1,-19-1 1,19 19-16,-1-36 16,-18 0-16,1 0 15,17-18 1,-17 0 0,0-17-16,-18 18 15,17-36 1,-17 35-16,0-17 15,0 17 1,-17 18 0,-19-18-1,1 18 1,17 0 0,18 36-16,0 17 15,0-36 1,0 1-1,0 17 1,0-17 0,36-18-1,-19 17-15,1-17 16,17 0 0,18-35-1,-53 18 1,18-36-1,-18-18 1,0 53-16,0-17 16,-18 35 15,18-17-15,18 34 46,-1-17-46,-17 18-1,18-1-15,0 1 16,-1 0-16,-17 17 16,18-17-1,-18-1-15,0 36 16,0-18-1,-18-17 1,1-18 0,-1 0 15,18-53-15,35 0-1,1 0-15,-1 36 16,0-36-1,-17 18-15</inkml:trace>
  <inkml:trace contextRef="#ctx0" brushRef="#br0" timeOffset="162860.49">12241 9402 0,'-17'0'15,"-1"0"1,18 52-16,-18-52 16,18 18-16,0 17 15,0-17 1,0 0 0,18-1-16,0-17 15,-1 18 1,1-18-1,0 0-15,-1 18 16,1-18-16,-18 35 31,0-18-15,0 19 0,0-19-1,0 1 1,18-71 62,-18 35-62,17 1-16,1-1 15,-18 1-15,17 17 16,-17-18-16,18 18 31,-18 18 32,0-1-63,18 1 15,-18-1 1,0 1 31,0-36-16,0 1-31,0-18 16,0-1-16,0-17 15</inkml:trace>
  <inkml:trace contextRef="#ctx0" brushRef="#br0" timeOffset="163063.62">12382 9402 0,'0'17'110</inkml:trace>
  <inkml:trace contextRef="#ctx0" brushRef="#br0" timeOffset="164052.21">12471 9560 0,'0'18'31,"0"0"-15,0-1-1,0 1-15,0-1 16,0 1-16,0 17 16,17-17-1,19-71 48,-19 18-48,-17 0-15,18-1 16,0 19-16,-18-1 16,17 18-1,1 0 1,-1 0-1,1 18 1,-18-1 0,18-17-1,-1 0-15,1 0 16,0 0 0,-18-17-1,0-1 1,0 0-1,0 1 1,-18 17 15,0 17-15,18 1 0,0 0-1,0-1 1,0 1-1,18 0 1,-18-1 15,18-17-31,-18 18 16,0 35 0,0 0-1,0-18 1,0 18-16,-18-36 15,18 1 1,-18-18 0,1-18-1,-1 1 1,0-36-16,18-35 16,0 70-1</inkml:trace>
  <inkml:trace contextRef="#ctx0" brushRef="#br0" timeOffset="165874.74">10248 15822 0,'0'-18'125,"35"1"-110,36-1-15,88-17 16,-18-36-16,-18 36 15,283-53 1,-53 0 0,-124 17-16,89-17 0,123-53 15,-106 53 1,-159 35-16,106-71 16,18 36-1,35-18 1,-211 71-1,105 0-15,-105 17 16,211-35 0,88-35-1,-158 35 1,105-35 0,159-71-1,-317 88-15,176-34 16,0-19-1,-141 54 1,176-1 0,36-35-1,-212 53 1,0-17-16,-230 70 16</inkml:trace>
  <inkml:trace contextRef="#ctx0" brushRef="#br0" timeOffset="180798.41">617 6685 0,'18'0'78,"-18"18"-78,18-1 16,17 36-16,-35 0 15,35 53-15,0-35 16,-17 17 0,35 106-1,-35-53-15,-1 18 16,-17-106 0,0-36-1,0-70 32,-17-35-31,-19 35-16,1-53 15,-18-88 1,53 106 0,-17 0-16,-1 0 15,0 0 1,18 52-16,0-17 15,0 1 1,18 16 0,0 1-1,17 17 1,-35 1-16,17-1 16,19 36 30,17 35-46,-18-18 16,35 35 0,-34-17-16,17 0 15,53 88-15,-71-105 16,18 52 0,0-35-1,-53-18 1,35 0-1,0 1-15,-35-1 16,18-18 0,-1 19-1,1-19 1,-18 19 0,18-19-1,-18 1 16,-36-18 1</inkml:trace>
  <inkml:trace contextRef="#ctx0" brushRef="#br0" timeOffset="181218.68">758 7232 0,'0'0'0,"106"-53"31,-88 53-31,0-35 16,-1 35-16,1-18 16,-1 18-1,54-35 1,0 0 0,52-18-16,1 17 15,-89 19 1,18-1-1,-36 0 1</inkml:trace>
  <inkml:trace contextRef="#ctx0" brushRef="#br0" timeOffset="181893.13">1446 6932 0,'53'-35'32,"-35"35"-32,17 0 15,1 0 1,-19 0-16,1 0 16,17 88-1,53 35 1,-88-70-1,36 53-15,-19-53 16,-17-18-16,0-17 31,0-36-15,0 1 0,-17-36-1,-1-35-15,0 17 16,18 18-16,-17-70 15,-1 70 1,18-35 0,0 52-1,0 19 1,18 17 0,-1 0-1</inkml:trace>
  <inkml:trace contextRef="#ctx0" brushRef="#br0" timeOffset="182360.48">2046 6668 0,'0'0'0,"0"-18"0,-18 18 15,1 0 1,-1 0-16,1 35 15,-19 0 1,19 1 0,17 52-1,0-18-15,17-34 16,19 34 0,16-34-1,-34-36 1,35 0-1,18 0 1,-54-18-16,36-35 16,0 0-1,-35-35 1,-1-36 0,-34-52-1</inkml:trace>
  <inkml:trace contextRef="#ctx0" brushRef="#br0" timeOffset="183026.61">1817 5856 0,'0'18'31,"17"35"-15,19 0-16,-1-1 16,-17 1-16,35 18 15,-1 0-15,-16-1 16,70 71 0,-54-53-1,-16-35 1,-1-17-16,-17-19 15,-1 19 1,1-19-16,0-52 47,-18 0-31,0-18-1,17-36-15,-17 37 16,0 16-1,0 19 1,0-1 0,18 18 15,17 0-31,-17 0 16,70 18-1,0 35 1,-70-18-1,35 18 1,-18 0-16,-17-36 16,-1 19-1,1-19 1,-36-52 46,18 0-62</inkml:trace>
  <inkml:trace contextRef="#ctx0" brushRef="#br0" timeOffset="183268.47">2734 6421 0,'18'0'0,"-1"0"31,-17 17-31,36 1 16,-36 17-16,35 0 31,-35-17-31,0 0 16,0 17 0,0-53-1,-18 18-15,-17-53 16,0 18-16</inkml:trace>
  <inkml:trace contextRef="#ctx0" brushRef="#br0" timeOffset="183461.04">2417 6015 0</inkml:trace>
  <inkml:trace contextRef="#ctx0" brushRef="#br0" timeOffset="183840.29">2752 5891 0,'17'36'0,"1"-1"15,-18-17-15,35 17 16,1 18 0,-1 0-16,0 17 15,0 1 1,-17-54-16,0 54 16,35 17-1,-36-53-15,1 1 16,-18-19-1,0-34 17,-18 17-17,1-18 1,-19-17-16</inkml:trace>
  <inkml:trace contextRef="#ctx0" brushRef="#br0" timeOffset="184054.74">2822 6262 0,'18'0'16,"17"0"0,18 0-16,0-18 15,-18 18-15,18-17 16,-18 17-1,18 0-15,-35 0 16,0 0 0</inkml:trace>
  <inkml:trace contextRef="#ctx0" brushRef="#br0" timeOffset="184547.48">3263 6191 0,'18'-17'31,"17"17"-15,18-18 0,-35 0-16,-1-17 15,1 17-15,0 1 16,-18-19-1,0 1 1,-36 35 0,1 0-16,-18 0 15,-17 18 1,-1 35 0,53-53-1,1 70 1,17-34-16,0-1 15,0-17 1,35 17 0,36-35-1,-54 17 1,18-17-16,18 0 16,36 0-16,-72 0 15,36-35 1,-18-18-1,1 36 1,34-36-16</inkml:trace>
  <inkml:trace contextRef="#ctx0" brushRef="#br0" timeOffset="184921.03">3616 5874 0,'-18'17'0,"1"19"16,17-1-1,0 0-15,0-17 16,17 35-16,1-36 15,35 54 1,0-36 0,0-17-1,-18-18 1,71 0-16,-71-18 16,53-70-1,-70 35 1,-18 18-1,0-89 1,0 89-16</inkml:trace>
  <inkml:trace contextRef="#ctx0" brushRef="#br0" timeOffset="185214.18">3969 5644 0,'17'36'16,"19"-1"-1,-1-17-15,-17 35 16,17-18-16,-17 18 16,17 0-1,-35-18-15,17 35 16,1-17-1,-18-35 1,0 0 0,-35-18 15,17 0-31</inkml:trace>
  <inkml:trace contextRef="#ctx0" brushRef="#br0" timeOffset="185468.64">4075 5944 0,'0'0'16,"53"-35"0,-36 35-16,1 0 15,-1 0 1,19-18-16,-1 18 15,-17 0 1,17-35 0,-17 35-1,-1-18 1,1 1-16</inkml:trace>
  <inkml:trace contextRef="#ctx0" brushRef="#br0" timeOffset="187706.86">4868 2787 0,'18'35'78,"-18"1"-78,53 52 16,-18-18-16,0 18 16,-17-35-1,17 0-15,18 88 16,0-52 0,-35-54-1,17 35 1,-17-34-1,-1-107 48</inkml:trace>
  <inkml:trace contextRef="#ctx0" brushRef="#br0" timeOffset="188127.36">5362 2611 0,'0'17'79,"18"18"-79,0 1 15,17 17-15,-18-36 16,19 72-16,17-1 15,-18-35-15,35 70 16,1-17 0,-53-53-1,-1-36 1,-17 19 0</inkml:trace>
  <inkml:trace contextRef="#ctx0" brushRef="#br0" timeOffset="188564.17">5115 3281 0,'0'-18'47,"36"18"-47,-1-35 16,18 17-16,0-17 16,0 17-1,52-52-15,-69 52 16,52 1-1,-35-1 1,-36 18 0</inkml:trace>
  <inkml:trace contextRef="#ctx0" brushRef="#br0" timeOffset="189456.6">6068 2893 0,'-18'0'16,"18"-18"-1,-18 18 1,1 0 15,-1 0-15,1 0-16,-19 0 16,1 35-1,35-17 1,-18 0-16,1-18 15,-1 17-15,18 1 16,-18 17 0,18-17 15,0 0-15,0-1 15,36-17-16,-1 0 1,-17-35 0,35 17-1,-18-35 1,-18 0-16,-17 36 16,0-1-1,0 1 1,0 34 62,18 18-62,0 1-16,-18-19 15,35 19-15,-35-19 16,18 1-1,17 17-15,-35-17 16,35-18 0,18 0-1,-35-18-15</inkml:trace>
  <inkml:trace contextRef="#ctx0" brushRef="#br0" timeOffset="190177.23">6315 2752 0,'-18'0'0,"-17"0"32,35 35-32,-18 0 15,18-17-15,-17 35 16,17-18 0,0-17-16,0 17 15,0 18 1,0-35-16,35-1 15,0-17 1,-17 0 0,52-53-1,-17-17 1,-35-1 0,-18 18-16,0-35 15,-18 35 1,-17-35-1,-53-36 1,88 107 0,-71-89-1,36 88-15,17 1 16,18-1 0,0 36 30,36 17-30,-36 0-16,70 71 16,18 18-1,-70-89 1,70 53 0,-35-35-1,-35-35-15,17 17 16,-17 0-1,17-35 1,35 0 0</inkml:trace>
  <inkml:trace contextRef="#ctx0" brushRef="#br0" timeOffset="190722.33">6703 2611 0,'0'0'0,"-18"35"31,18-18-16,0 54-15,18-18 16,17 0 0,0-18-1,36 18 1,-53-53 0,52-18-1,-35-17-15,1-18 16,-36 18-1,0 17 1,0 1-16,0-1 16,-18 0-1,-35 1 1,0-1-16,-17 0 16,34 1-1,1 17 1,17 0-1,36 35 64</inkml:trace>
  <inkml:trace contextRef="#ctx0" brushRef="#br0" timeOffset="191269.4">7020 2593 0,'0'18'31,"0"-1"-15,0 18-16,0-17 16,18 0-16,0-1 15,34 19 1,-34-36-1,53 0 1,17 0-16,-71 0 16,1-53-1,-18 0 1,0 35 0,-18-35-1,18 36 1,-70-1-16,52 0 15,-35 18 1,18-17 0,17 17-1,1 0 1,-1 0-16,1 0 31,17 17-31,0 1 16</inkml:trace>
  <inkml:trace contextRef="#ctx0" brushRef="#br0" timeOffset="191949.54">7408 2381 0,'18'36'31,"0"-1"-31,-1-35 16,19 53 0,-19-18-1,-17-17-15,35 17 16,-35 0-1,18-17 1,-18-1 0,-18-52 46,1 0-62,-18 0 16,-1-18-16,1 17 15,17 1-15,1 18 16,17-1-16,-18 0 16,18-17-1,18 0 1,17 17 0,18-17-1,17 35 1,-34 0-1,-19 0-15,1 0 16,-18 17 0,18 19-1,-18 34 1,0-52 0,0 35-1,-18-18-15,0-17 16,1-1-1,-19-17 1,19 0 0,-36 0-1,35-17-15</inkml:trace>
  <inkml:trace contextRef="#ctx0" brushRef="#br0" timeOffset="192991.3">9013 1729 0,'-17'-18'31,"-1"18"-31,1 0 15,-1 0 1,0 0 0,1 0-16,-1 0 15,-35 0 1,35 18 0,18-1-1,-17 1 1,17 17-16,0 0 31,0-17-31,0 35 16,0-35-1,0-1-15,0 1 16,17 0 0,19-1-1,70 1-15,-1-18 16,142-18-1,-158 1 1,-72-1 0,36 0-1,-35 1 1,-18-1-16,17 0 16,-17 1-1</inkml:trace>
  <inkml:trace contextRef="#ctx0" brushRef="#br0" timeOffset="193555.77">9419 1693 0,'-17'0'0,"-1"0"15,18 18 1,-18-18-16,1 35 16,17-17-1,0 35 1,0-36 0,0 1-16,17 0 31,1-1-31,52-17 15,-52 0 1,53-17 0,-54-1-1,1 0-15,-18-17 16,18 0 0,-18 0-1,-18-1 1,0 1-1,1 35 1,-36-18-16,35 1 16,-17-1-1,0 1 1,35 34 78,0 1-94</inkml:trace>
  <inkml:trace contextRef="#ctx0" brushRef="#br0" timeOffset="193990.11">9684 1623 0,'17'0'78,"1"17"-62,0 1-16,35 17 16,-36-35-16,18 36 15,-35-72 79,0 1-78,0 0-16,0 0 15</inkml:trace>
  <inkml:trace contextRef="#ctx0" brushRef="#br0" timeOffset="194643.96">9948 1535 0,'0'0'16,"89"0"0,-72 0-16,18 0 15,1-18 1,-1 18-16,0-18 16,1 1-16,-19-1 15,1 0-15,-1 18 16,1-35-1,-18 17 1,0 1 0,0-1-1,0 1 1,-53 17 0,36 0-1,-19 0 1,19 0-1,-1 17 1,18 1 0,0-1-1,-18 1 1,18 17 0,0-17-1,0 17-15,0-17 16,18-18-1,17 35 1,53-35 0,-70 0-1,0 0-15,-1 0 16,54-35-16,-53 17 16,17-17-1</inkml:trace>
  <inkml:trace contextRef="#ctx0" brushRef="#br0" timeOffset="195632.98">6579 3634 0,'18'17'93,"17"19"-77,-17-19-16,0 36 16,-1-35-16,36 17 15,-53 0-15,35 1 16,-17 16 0,0-52-1,-1 53-15,-17-17 16,0-19-1,0 1 1,18 17 0,-18-17-1,0 0 1,0-1 0</inkml:trace>
  <inkml:trace contextRef="#ctx0" brushRef="#br0" timeOffset="196196.07">6491 3969 0,'0'0'0,"0"-18"15,18-17 1,17 0-16,36-18 16,-18 35-1,-36-17-15,36 17 16,88-35-1,-88 36 1,53-19 0,-53 1-16,70-18 15,-70 18 1,-35 35 0,-18-18-1</inkml:trace>
  <inkml:trace contextRef="#ctx0" brushRef="#br0" timeOffset="197290.08">6332 4939 0,'0'70'78,"0"-34"-62,0 17-16,18 0 16,17 35-16,-35-35 15,71 105 1,-18-87-1,17 123-15,1-106 16,-71-53 0,35 18-1,-35-35 1,18-18 31,-18-35-32,17-1 1,-17-16-16</inkml:trace>
  <inkml:trace contextRef="#ctx0" brushRef="#br0" timeOffset="197769.23">6562 4904 0,'17'35'93,"142"124"-77,-106-89 0,0 1-16,70 105 15,-34-52 1,-54-89-1,18 35 1,-53-52 0,17 0-16,-17-1 15</inkml:trace>
  <inkml:trace contextRef="#ctx0" brushRef="#br0" timeOffset="198213.78">6562 5662 0,'0'-18'62,"53"-17"-46,17 0-16,-52 17 16,52-17-16,36-18 15,0 18-15,-71 35 16,53-35-1,-35 17-15,-35 18 16,-18-18 0</inkml:trace>
  <inkml:trace contextRef="#ctx0" brushRef="#br0" timeOffset="199099.08">7549 5115 0,'-17'0'0,"-1"0"16,-17 0-1,17 0 1,-17 18 0,35 0-1,-18-18 1,18 35 0,-17-18-16,17 1 15,0 17 1,0-17-1,0 0 17,0-1-17,17-17 1,1 0 0,17 0-1,18 0 1,-35-17-16,70-36 15,-35 17 1,-18-34-16,-35 52 16,0-17-1,0-18 1,18 71 93,-18-1-109,0 1 16,17 0-16,1-1 16,0 1-1,-1 0 1,19-1-1,-19-17 1,1 0 0,0-17-16,-1-1 15,1 0 1,-18-17-16</inkml:trace>
  <inkml:trace contextRef="#ctx0" brushRef="#br0" timeOffset="199846.15">7885 4727 0,'0'0'16,"-18"0"-16,0 18 16,18-1-1,-35 54 1,35-53-16,-18 105 16,18-17-1,0-71 1,36-17-16,17 52 15,-18-52 1,-17-18 0,87 0-16,-52-53 15,-53 18 1,18-53 0,-18-36-1,0 89 1,-35-89-1,-18 19-15,-18 52 16,18-35 0,18 70-1,-18-17 1,53 17 0,18 36 62,-1-1-78,1 19 15,35 16-15,-35-34 16,34 35-16,-16-35 16,-1 17-16,0 0 15,18 18 1,0 18-1,-18-36 1,36 36-16,-53-36 16,-1-35-1,18 0 1</inkml:trace>
  <inkml:trace contextRef="#ctx0" brushRef="#br0" timeOffset="200366.29">8255 4657 0,'0'0'0,"0"17"15,0 1-15,0 0 16,0 52-1,35-35 1,-35 1 0,53-1-16,0-17 15,-53-1 1,35-17 0,-17 0-1,-18-17 1,18-19-1,-18 1-15,0 0 16,0-36 0,-36 36-1,1 35 1,0-35 0,-18-1-1,18 36-15,17 0 16,0 0-1,1 36 1,17-19 0,0 36-1,17-18-15,19-17 16,34 0-16,-17-18 16,0 0-16</inkml:trace>
  <inkml:trace contextRef="#ctx0" brushRef="#br0" timeOffset="200808.63">8537 4586 0,'-35'18'31,"35"-1"-15,0 1-1,0 17 1,18 1 0,-1-1-16,1-18 15,17 1 1,18-18-1,-53-18 1,35-17 0,-35 0-1,0 17-15,0-17 16,0 17 0,-35-35-16,17 53 15,-17-35 1,0 35-1,0-17 1,17 17 0</inkml:trace>
  <inkml:trace contextRef="#ctx0" brushRef="#br0" timeOffset="201558.4">8784 4480 0,'0'18'31,"18"0"-31,-18 17 15,53 35 1,-18-34 0,0 34-1,1-17-15,-36-35 16,17-1 0,-17 1-1,0-53 48,-35-1-63,0-16 0,-1-1 15,1 0 1,0 17-16,17 1 16,-17-18-1,35 18 1,0 17-16,0 1 15,0-1 1,35 0 0,36-17-1,-54 35 1,36 0-16,-35 0 16,0 18-1,-1-1 1,1 19-1,-1-1 1,-17 36 0,0-36-1,-17-18-15,-18 1 16,-1 0 0,-17-18-1,18 0 1,17 0-1,1 0 17</inkml:trace>
  <inkml:trace contextRef="#ctx0" brushRef="#br0" timeOffset="203714.98">10354 4039 0,'0'-17'31,"18"17"47,-18-18-62,17 18 0,-17-18-16,0 1 15,18-1-15,0 0 16,-1-34-16,-17 16 15,0 19 1,0-19 0,0 19-1,-17-1 1,-1 0 15,0 18-31,-17 0 16,0 0-1,-1 18 1,36 0 0,-17-1-16,-18 19 15,35-1 1,-18-17 0,18 17-1,0 35 1,0-52-1,0 17-15,0-17 16,18-18-16,-1 18 16,1-18-1,52 17 1,-34-17 0,17 0-1,-18 0-15,18-17 16,0-1-1,0-17 17,-36 17-17,1 18 1,-18-18-16</inkml:trace>
  <inkml:trace contextRef="#ctx0" brushRef="#br0" timeOffset="204195">10742 3651 0,'0'0'0,"-18"0"16,1 0 0,17 18-1,-18 0 1,18-1-1,0 18 1,0-17 0,0 17-1,18-17-15,17 17 16,-17-35 0,52 18-1,36-18 1,-88 0-1,-1-18 1,1 1-16,17-19 16</inkml:trace>
  <inkml:trace contextRef="#ctx0" brushRef="#br0" timeOffset="204718.14">10971 3598 0,'-17'0'31,"17"18"-31,0 0 15,-18-1 1,18 1 0,0 35-1,0-18 1,18-17 0,17-18-1,-17 0 1,-1 0-1,1 0-15,0 0 16,-18-18 0,17-17-1,-17 0 1,0 17 0,0-17-1,-35-18-15,17 35 16,1 0-1,-1 1 1</inkml:trace>
  <inkml:trace contextRef="#ctx0" brushRef="#br0" timeOffset="205301.4">11218 3404 0,'0'0'0,"-17"0"31,-1 0-31,0 0 16,18 18-1,0 0 17,0-1-17,18 1-15,0-1 16,-1 1-16,36 0 16,0 17-1,-18-17 1,-17-1-1,-18 19 1,0-1-16,0-17 31,-35-1-15,17 1-16,-17-18 16,-18 0-1,18 0 1,-1 0-16,1-18 15,35 1 1,-18 17-16</inkml:trace>
  <inkml:trace contextRef="#ctx0" brushRef="#br0" timeOffset="206022.52">11359 3316 0,'0'18'47,"0"-1"-31,18 19-1,0-36 1,-1 17 0,1-17-1,35 0-15,17 0 0,19-53 16,-54-17-1,-17 35 1,-18-1 0,0 19-1,-18 17 1,0 0 0,1 17-1,17 19 1,0 16-1,0 19 1,0 0 0,35-1-16,-35-52 0,0 70 31,18-35-31,-18-35 16,0 70-1,0-53 1,-36-17-1,19-1-15,-1-17 16,0 0 0,-35-88-1,18 18 1,35 17 0,0-36-1,18 36-15,17 18 16,0 18-16</inkml:trace>
  <inkml:trace contextRef="#ctx0" brushRef="#br0" timeOffset="206542.1">11959 3069 0,'-35'0'0,"17"0"16,-17 18-1,35-1 1,0 1-16,0 0 15,0-1 1,0 1 0,35-18-1,-17 0-15,0 18 16,-1-18-16,18 17 16,-17-17-1,0 18 1,-1 0-16,1 17 15,-18 0 1,0 0 0,0-17-1,-18-18-15,-35 0 16,36 0 0,-1 0-1,1 0 1,-1-18-16,18 1 15,-18-36-15,18-35 16</inkml:trace>
  <inkml:trace contextRef="#ctx0" brushRef="#br0" timeOffset="206863.14">12083 2875 0,'17'18'31,"1"-1"-15,17 36-16,-17-35 16,-1 0-1,1 35-15,0-18 16,-1 0-1,1 18 1,-18 18 0,0-54-16,0 18 15,-18-35 1,-52 0 0,-1-17-1</inkml:trace>
  <inkml:trace contextRef="#ctx0" brushRef="#br0" timeOffset="207062.37">12047 3052 0,'0'0'0,"53"0"0,-35 0 16,0 0-1,17 0-15,0-18 16,-17 18-16,-1 0 15,1 0 17,0 0-32</inkml:trace>
  <inkml:trace contextRef="#ctx0" brushRef="#br0" timeOffset="208305.33">12400 3016 0,'35'-17'63,"-17"-1"-47,-18 0-1,18 1-15,-18-1 16,0 0-16,0 1 15,0-18 1,0 17 0,0 0-16,-18 18 15,-35 0 1,35 0 0,1 0-16,-1 0 15,18 18 1,0 0-1,0 34 1,18-16 0,-18-19-1,35 19-15,0-19 16,1 19 0,17-36-1,-18 0 1,-17-18-1,-1 0 1,18-17-16,-35 0 16,0-36-1,0 54 1,0-1 0,18 36 62,0 34-63,-18-34-15,17 0 16,-17-1-16,0 1 16,18 0-16,-18-54 78,18-17-63,-1-17-15,-17 17 16,18 18-16,0 17 16,-18-17-16,17 35 15,1-18 1,-18 0-1,17 18 1,1 0 0,0 18-1,-1 0 1,1 17 0,-18-17-16,18-18 15,-1 0 32,-17-18-31,18-17-1,0-1 1,-1 1-16,1 35 0,-18-17 16,18 17-1,-1-18 1,1 18-1,-1 0 1,1 0-16,0 0 16,-18 18-1,17-1 1,-17 36 0,0-18 15,0-17-31,-17 17 15,-36-35 1,-124 71 0</inkml:trace>
  <inkml:trace contextRef="#ctx0" brushRef="#br0" timeOffset="209648.47">6615 6509 0,'17'0'63,"1"0"-32,0 0-15,-1 0-16,18-18 15,54-17 1,-1 17-16,53-52 16,-71 52-16,124-53 15,-88 36-15,106-35 16,53-1 0,158-70-1,-229 88 1,282-88-16,265-88 15,-265 88 1,441-177 0,-405 124-1,-106 35 1,17 0 0,-141 36-1,18 17-15,-176 53 0,546-211 16,-564 211-1,141-53-15,-159 71 16,229-142 0,-264 160-1,88-54-15,-17 0 16,-71 71 0,17-35-1,19 0 1,-19 0-1,1 17 1,-36 0-16</inkml:trace>
  <inkml:trace contextRef="#ctx0" brushRef="#br0" timeOffset="210959.04">4992 3687 0,'17'-18'125,"1"18"-110,70-35-15,-17 17 16,105-35-16,-35 18 15,283-89 1,-195 71 0,194-35-1,-52 0-15,-213 70 16,213-87 0,-71 16-1,-124 54 1,142-88-1,34 34 1,-158 36-16,159-35 16,-265 71-1,89-19-15,-1-17 16,71-17 0,-70 17-1,87-35 1,18 0-16,-88 35 15,106-53 1,-18 18 0,-70 35-1,70-35 1,-176 52 0,0 1-16,-71 17 0,18 1 15,0-19 1</inkml:trace>
  <inkml:trace contextRef="#ctx0" brushRef="#br0" timeOffset="213426.25">2346 2787 0,'18'-35'125,"-1"-1"-125,19-17 15,-36 18 1,17 0-16,36-36 16,-35 36-16,17-18 15,71-88 1,-71 106-1,53-53 1,106-71-16,-123 106 16,52-35-1,-34 52 1,122-52 0,-105 53-1,-53 17-15,70 1 16,36-1-1,-88 18 1,176 0 0,-124 0-1,-17 0 1,-53 0-16,35 35 16,-35-35-1,35 53 1,0-17-1,-70-19 1,70 18 0,-52-17-16,-1 0 15,0-1 1,0-17 0,-35 18-1,36-18 1,-1 35-1,-17-35 1,-18 18 0,17-18-16</inkml:trace>
  <inkml:trace contextRef="#ctx0" brushRef="#br0" timeOffset="214459.09">4516 2152 0,'17'0'16,"-17"-18"-1,18 18 1,-1 0-16,1 0 16,0 0-1,17 0 1,0 0 0,53 0-1,-17 0 1,-36 18-16,124 0 15,-71 17 1,-52-35 0,87 35-1,-70-35 1,-35 0 0,-1 0-16,1 0 31,-18-18-16,18-17-15,-1 35 16,-17-35 0,18 0-16,-18-18 15,0 17 1,0-16 0,17-19-1,-17 18 1,0 35-1,0-17-15,0 0 16,0 0 0,0 17-1</inkml:trace>
  <inkml:trace contextRef="#ctx0" brushRef="#br0" timeOffset="-212905.16">12471 1023 0,'0'-18'109,"17"1"-93,36-1-1,-17 0-15,34-17 16,18 0-16,-17 35 15,52-18 1,124-17-16,35 17 16,-211 18-1,229 0 1,-71 0 0,-88 0-1,36 36 1,-107-1-16,-34-35 15,87 70 1,-35-17 0,-70-53-1,70 71 1,0 17 0,-70-53-16,52 71 15,-17-35 1,-35-18-1,17 70 1,-17-87 0,17 34-16,-35-35 15,18 71-15,-1-53 16,-17 18 0,0-1-1,0-35 1,0 71-1,-35-35 1,18-54-16,-72 89 16,-34-17-1,-36-1 1,106-53 0,-141 36-1,-17 52 1,193-105-16,-53 17 15,54-17 1,-1-18 109,0 0-94,1 0-15,17-36-16</inkml:trace>
  <inkml:trace contextRef="#ctx0" brushRef="#br0" timeOffset="-212229.43">13988 2275 0,'-18'0'78,"18"53"-62,0-35-16,0 17 15,-18 53 1,1-70-16,17 17 15,-36 71 1,36-88-16,-17 52 16,17-52-1,0 0 1,17-18 62,19 0-62,17 17-16,35-17 15,35 0-15,18 0 16,-70 0 0,105 0-16,-35 0 15,-123 0 1,0 0-16</inkml:trace>
  <inkml:trace contextRef="#ctx0" brushRef="#br0" timeOffset="-210962.35">15857 4445 0,'-17'-18'0,"-1"18"62,18-17-46,-18-1-1,18 0-15,-35 18 16,35-17-16,-17 17 16,-19-18-16,19 1 15,-1 17 1,-88 0-16,18 35 15,70 0 1,-35 18 0,53-18-1,0-17 1,0 17 0,0-17-1,18-18 1,0 0-1,-1 17-15,19 1 16,69 0 0,-34 17-1,70 18-15,-53 0 16,-52-36 0,-36 1-1,17-18 1,-17 18-1,0-1 1,0 1 0,0 0-16,-53 35 31,0-36-15,36 19-16,-19-19 15,-87 1 1,70-18-16,35 0 0,1 0 31,-1 0-15,1 0-1,-1 0 1,0 0-16,1-18 16,17 1 15,0-1 0</inkml:trace>
  <inkml:trace contextRef="#ctx0" brushRef="#br0" timeOffset="-210010.57">16104 4533 0,'0'0'0,"0"-17"16,0-1 0,0 0-1,0 1 1,0-1-1,0 0 1,-17 1 15,-1 17-15,0 0 0,1 0-1,-1 0 1,18 17-16,0 1 15,-18 0 1,1-18-16,17 17 16,0 1-1,0 0 1,0-1 0,0 18-16,17-17 15,1-18 1,0 0 46,17-35-46,-17 0-16,-1 17 16,1-17-16,0-18 15,-1 53 1,-17-18-1,18 18 32,-18 18-47,35 35 16,18 35 0,-18 0-1,1-35 1,-19 0-16,1-36 15,-18 1 1,18-18 47,-18-18-63</inkml:trace>
  <inkml:trace contextRef="#ctx0" brushRef="#br0" timeOffset="-209399.06">16510 4357 0,'0'17'47,"0"1"-31,0 0-16,0-1 15,0 1-15,0 17 16,0 1-16,18-19 16,-1 18-1,1-17-15,17 0 16,-17-18-1,-1 0 1,1 0 0,0 0-1,-1-36 1,1 1-16,-18-53 16,0 53-1,-18-18 1,18 18-1,-17 17-15,-1 0 16,-17-17 0,17 35-16,-17-18 15,17 18 1,1 0 15,-1 36-15,0-19-16,18 19 15,18-1 1,-18-18 0,18-17-1,-1 18 1,1-18 0,0 0-16</inkml:trace>
  <inkml:trace contextRef="#ctx0" brushRef="#br0" timeOffset="-208827.49">16775 4198 0,'-18'0'31,"0"18"-15,18-1-16,0 1 16,0 0-16,0 17 15,0 18-15,18-18 16,0-17 0,17 17-1,0-35 1,-17 0-1,17 0-15,-17 0 16,17-53 0,-17 18-1,-18 17 1,0 1 0,0-1-16,0 0 0,-18 1 15,-17-1 1,17-17-1,-35 17 1,0 18 0,36 0-1,17 18 17,0-1-32,0 1 15,0 0 1,0-1-1,70 1 1,-35-18-16</inkml:trace>
  <inkml:trace contextRef="#ctx0" brushRef="#br0" timeOffset="-208122.72">17092 4057 0,'18'18'47,"17"17"-47,-17 18 16,-1-36-16,19 19 16,-19 17-16,18 0 15,1 17 1,-1 1-1,-17-36 1,-1 0 0,1-17-16,-18-1 15,-18-34 32,1-36-31,-19 18-16,19-18 15,-36-35 1,0 17-16,35 18 16,-17-17-1,17-1 1,18 36 0,0-1-16,0 19 15,36-19-15,-19 19 16,19 17-1,52 0 1,-53 0 0,18 0-1,0 17-15,-36 1 16,1 17 0,-18 1-1,0-19 1,0 1-1,0 0 1,0-1 0,-70-17-16,34 18 15,1 0 1,17-18 0,-35 17-1,18 1-15</inkml:trace>
  <inkml:trace contextRef="#ctx0" brushRef="#br0" timeOffset="-206037.67">16087 5962 0,'0'18'47,"17"34"-31,1 1-16,35 0 15,-36 0-15,36 18 16,-17-1 0,34 36-16,-34-18 15,-19-52 1,18 34 0,-17-34-1,0-36 1,-18-18 46,-18-17-46</inkml:trace>
  <inkml:trace contextRef="#ctx0" brushRef="#br0" timeOffset="-205584.88">16334 6032 0,'17'0'63,"-17"18"-48,36 0-15,-19-1 16,18 19-16,1-19 16,17 54-1,-18-36 1,-17-17-16,17 35 0,53 53 15,-53-71 1,18 18 0,-17 0-1,-36-18 1,17-35 0,-34 0 30,-19 0-30</inkml:trace>
  <inkml:trace contextRef="#ctx0" brushRef="#br0" timeOffset="-205241.53">16316 6544 0,'0'-18'46,"35"18"-46,1-35 16,-1 17-16,0 1 16,18-1-1,18-17 1,-54 35-16,18-18 0,-17 18 16,35-17-1,0 17-15</inkml:trace>
  <inkml:trace contextRef="#ctx0" brushRef="#br0" timeOffset="-204934.22">16916 6209 0,'17'0'31,"-17"18"-15,18-1-16,0 18 16,-1-17-1,-17 0 1,0-1-16,0 1 15</inkml:trace>
  <inkml:trace contextRef="#ctx0" brushRef="#br0" timeOffset="-204690.45">16686 6032 0,'18'0'110,"35"18"-110</inkml:trace>
  <inkml:trace contextRef="#ctx0" brushRef="#br0" timeOffset="-204294.75">17039 6156 0,'18'0'62,"-1"0"-62,1 0 16,17 35-1,1-17 1,-19 0 0,-17-54 46,0 19-62,0-36 16,0 17-16,0 19 15,0-54-15,0 36 16,0-18 0</inkml:trace>
  <inkml:trace contextRef="#ctx0" brushRef="#br0" timeOffset="-203676.01">17480 5997 0,'18'0'15,"-1"0"1,1 0 0,0 0 15,-18-17-16,0-1-15,0 0 0,17-17 16,-17 0 0,0-18-1,0 18 1,-17 35 0,-19 0-1,19 0-15,-71 35 16,52 35-1,36-52 1,0 70 0,18-17-1,0-54 1,17 19-16,0-1 16,-17-35-1,52 0 1,19 0-1,-54-18 1,53 1-16,-70-19 16,-1 36-1,-17-17 1,18 17 0,-18-18 15,0 0 16</inkml:trace>
  <inkml:trace contextRef="#ctx0" brushRef="#br0" timeOffset="-198149.41">16545 5133 0,'0'0'16,"18"18"-16,35 52 0,-53-35 15,70 54-15,-34-1 16,17-18 0,17 124-16,-35-141 15,1 18 1,-36-54-1,-18-17 48,-17 0-47</inkml:trace>
  <inkml:trace contextRef="#ctx0" brushRef="#br0" timeOffset="-197708.49">16087 5680 0,'0'-18'0,"0"0"31,17 1-31,36-18 16,0-1 0,71 1-16,34-18 15,19 0 1,-1-17-1,-105 52 1,140-35 0,-158 18-16,0 17 15,-35 0 1,-1 18 0</inkml:trace>
  <inkml:trace contextRef="#ctx0" brushRef="#br0" timeOffset="-193119.49">4180 3369 0,'-17'0'93,"-1"0"-77,1 0 0,-1 18-1,0-1 1,1 1 0,-1-18-16,18 18 15,-18-18 1,18 35-16,-35-35 0,17 53 15,-17-18 1,0 18 0,0 18-1,-18 52 1,-18 0 0,36-34-16,17-1 15,-17-35 1,17 88-1,18-71 1,0-17 0,0 18-1,0-1-15,0-52 16,0 88 0,53 35-1,-53-106 1,71 71-1,-18 0 1,-36-88-16,54 87 16,-18-52-1,0 18 1,-18-36 0,36 18-1,-54-35 1,71 52-16,-35-52 15,0 17 1,-18 1 0,1-36-1,-1 17 1,36 18 0,-54-35-16,36 18 15,35 17 1,-70-17-1,70-18 1,-35 18 0,-18-1-16,18-17 15,53 18 1,-71-18 0,54 0-1,-1 0 1,-35 0-1,35 0-15,0 0 16,0 0 0,-52 0-1,-1 0 1,-18-18 0,-17-17 109,0 17-110,0-17 1</inkml:trace>
  <inkml:trace contextRef="#ctx0" brushRef="#br0" timeOffset="-192496.29">5380 5468 0,'35'0'78,"18"35"-78,0 1 15,-18-19-15,71 54 16,-71-36-16,54 36 16,-54-54-1,18 36-15,-18 0 16,18 0 0,-53-35-1,0-1 1,-18 1 31,-17-18-32,-18 18-15,-17 17 16,-36-18-16,0 1 16,0 17-1,0 36 1,71-53-16,0-1 0,35 1 31,-18-18 63</inkml:trace>
  <inkml:trace contextRef="#ctx0" brushRef="#br0" timeOffset="-188339.58">9013 14905 0,'-17'-18'312,"-1"1"-312,-17-1 16,17 0-16,1 1 16,-19-1-1,1 0 1,0-17-16,17 17 15,-35-34 1,0-1 0,36 35-1,-1-17 1,-17-18-16,17 35 16,-17-52-1,17 34 1,1 1-1,-1-18 1,18 36 0,-18-36-1,1-18-15,17 36 16,0-18 0,0-18-1,0 36 1,0-18-1,17-35-15,-17 53 16,0-1-16,18 19 16,0-54-1,17 36 1,-18-18 0,19-18-1,-1 36-15,0 0 16,1-36-1,-19 54 1,19-36 0,-1 17-1,-18 19-15,1-18 16,35-1-16,-18 1 16,18-36-1,18 1 1,-36 35-1,18-18 1,35 0 0,-70 17-16,70-16 15,-53 34 1,-17 0 0,70-35-1,0 18 1,-70 0-1,52 0-15,36-18 16,-53 35 0,-35 0-1,17 1 1,-17 17 0</inkml:trace>
  <inkml:trace contextRef="#ctx0" brushRef="#br0" timeOffset="-187502.49">9719 12224 0,'18'0'125,"35"17"-109,-18 1-1,18 17-15,35 1 0,-53-19 16,18 1 0,-18-1-1,-17-17-15,-18 18 188,-18 0-173,1-1-15,-36 36 16,-35 0 0,70-17-1,-70 34-15,53-35 16,-36 36-16,53-36 15,-17 18-15,35-35 16,0-1 0</inkml:trace>
  <inkml:trace contextRef="#ctx0" brushRef="#br0" timeOffset="-185727.09">811 10407 0,'0'-18'78,"0"1"-62,0-1-16,-17 0 15,-1 1 1,0 17 0,1-18-16,-1 18 15,-35 0 1,18 35 0,17-17-1,-17 35 1,0-18-1,0 1-15,17 16 16,0 1 0,1 53-1,17 18 1,0-107 0,53 54-1,-1-36-15,-16-17 16,-1-1-1,53 1 1,-17-18 0,-1 18-1,18-18 1,-70 0-16,17-18 16,-35-17-1,18 35 1,0-53-1</inkml:trace>
  <inkml:trace contextRef="#ctx0" brushRef="#br0" timeOffset="-185059.55">1041 10389 0,'-18'18'16,"0"-18"-16,18 18 15,-17 17-15,-1 0 16,18 89-1,35-107 1,18 71 0,0-17-1,-35-71 1,35 18-16,-36-18 16,1 0-1,0 0 1,-1 0-1,-17-18 1,36-35 0,-36 35-16,17-52 15,-17-1 1,0 54 0,0-54-1,-53 1 1,53 34-16,-53-17 15,18 18 1,18 35 0,17-18-1,-18 18 17,0 0-1,1 0-16,17 36 1,-18-36-16,18 17 16,0 1-16</inkml:trace>
  <inkml:trace contextRef="#ctx0" brushRef="#br0" timeOffset="-184183.29">1393 10283 0,'0'36'46,"0"-19"-46,0 19 16,18 17-16,-18-36 16,18 19-16,-1-19 15,-17 1 1,18-1-16,0 1 16,-18-36 62,-18-17-78,0 0 15,18 0-15,-17-1 16,17 19-16,-18-1 16,18-17-1,0 17 1,0 0 15,18 18 0,-1 0-31,19 36 16,-19-19 0,54 54-1,-36-36-15,-17 18 0,-1-35 16,1-1-1,-18-52 48,-53-18-47,36 0-16,-1 18 15,-17-18-15,35 0 16,0 36-1,0-19-15,0 19 16,0-1 0,17 18-1,36 0 1,35 18 0,-70-1-1,70 36 1,-35-18-16,-35-17 31</inkml:trace>
  <inkml:trace contextRef="#ctx0" brushRef="#br0" timeOffset="-183871.72">1887 10160 0,'18'0'31,"17"35"-15,1 18-16,-19-18 16,36 18-16,-35 0 15,35 36 1,-36-89-1,19 52 1,-54-52 31,18-17-47,-35-18 16,-1 17-1,1-35-15</inkml:trace>
  <inkml:trace contextRef="#ctx0" brushRef="#br0" timeOffset="-183477.7">1940 9878 0,'0'0'0,"53"-18"16,-35 18-16,17 0 15,18 0 1,-53 18 0,88 52-16,-35 1 15,-35-53 1,-18-1 0,0 1 30,0-1-46,-36 1 16,1 0 0,-35-18-16,52 17 15,-70 19 1</inkml:trace>
  <inkml:trace contextRef="#ctx0" brushRef="#br0" timeOffset="-182795.25">2469 9948 0,'0'0'0,"-52"-17"31,16 17-31,19 0 16,-1 0-16,0 0 16,-17 17-1,17 1 1,-17 35 0,17 0-16,18 0 15,0-18 1,0 0-1,18-17 1,0-18 0,-1 0-1,36 0-15,-17-53 16,17-35 0,-36 53-1,-17-18 1,0 35-1,18 18 48,-1 18-47,1 17-16,0-17 15,17 17-15,-17-18 16,35 1-16,-53 0 15,35-18 1,-18 0 0,-17-36-1</inkml:trace>
  <inkml:trace contextRef="#ctx0" brushRef="#br0" timeOffset="-182486.29">2434 9525 0,'18'18'16,"-18"-1"-16,35 19 16,71 52-1,-53-35 1,0 35-1,0 0-15,-36-70 16,1 52 0,-18-34-1,0-1 1,-53-18 0,0-17-1,0 0-15,18 0 16</inkml:trace>
  <inkml:trace contextRef="#ctx0" brushRef="#br0" timeOffset="-182244.8">2434 9842 0,'0'0'16,"18"-17"-1,17-1-15,18 1 16,53-1-16,-53 18 15,35-18 1,-17 1 0,-54 17-16,1 0 31,-18-18 0,17 18-15</inkml:trace>
  <inkml:trace contextRef="#ctx0" brushRef="#br0" timeOffset="-181974.25">2963 9631 0,'36'17'46,"-36"19"-46,17-36 16,1 53 0,0-18-1,-18-17-15,-53-36 63,0-53-63,0 18 15</inkml:trace>
  <inkml:trace contextRef="#ctx0" brushRef="#br0" timeOffset="-181768.03">2716 9402 0,'53'0'94,"-35"0"-78,35 0-16</inkml:trace>
  <inkml:trace contextRef="#ctx0" brushRef="#br0" timeOffset="-181392.76">3069 9349 0,'18'0'47,"-18"35"-47,35 0 16,-17 0-16,17 54 16,0-36-1,1 17-15,-19-35 16,-17 1-16,18-19 15,-1 1 1,-17 0 0,-17-18 15,-1-18-31,-35-17 0,0-18 16</inkml:trace>
  <inkml:trace contextRef="#ctx0" brushRef="#br0" timeOffset="-180565.4">3034 9490 0,'0'0'0,"53"0"16,-18 0-16,18 0 15,-18 0 1,-17 17-1,17-17-15,-17 0 16,17 0 0,-17-35-1,-18 0 1,0-18 0,0 35-1,0 1-15,0 34 63,0 1-48,0 0-15,0 17 16,35-35 0,-35 17-16,53-17 15,0-17-15,-36-1 16,36 1-1,-17-19 1,-36 19-16,17 17 16,-17 17-1,18 54 1,-18-18 0,0 0-16,0 70 15,0 36 1,0-106-16,-18 123 15,-17-88 1,35-52 0,-35-19-1,17-17 17,0 0-32,-34-17 15,16-19 1,19 1-1,-1 0 1,18 0 0,35-18-1,36-18-15,-54 53 0,19-35 16,17 1 0,-36 34-1,1-17 1,0 17-1,-18 0 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E457-3090-42AB-B760-EB48078B5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2B2253-5C9E-48D8-818E-AB8C60158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496C4C-D52C-43B8-8F62-27DAADC8E68D}"/>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5" name="Footer Placeholder 4">
            <a:extLst>
              <a:ext uri="{FF2B5EF4-FFF2-40B4-BE49-F238E27FC236}">
                <a16:creationId xmlns:a16="http://schemas.microsoft.com/office/drawing/2014/main" id="{9A0DB55B-AD2E-4F4C-992E-48500E095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54CD2-AEC2-429F-A63F-65F240688776}"/>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369159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00A6-70B1-4050-94A0-40A114A793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A176A6-DAAC-4008-AC55-108C00B27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EF156-CE3E-4597-A83C-340D2CA1FD37}"/>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5" name="Footer Placeholder 4">
            <a:extLst>
              <a:ext uri="{FF2B5EF4-FFF2-40B4-BE49-F238E27FC236}">
                <a16:creationId xmlns:a16="http://schemas.microsoft.com/office/drawing/2014/main" id="{FD557A14-A141-41FA-BFAC-DDBAA49DB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D7D1A-3729-49F6-AB4F-B9EE26C9950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58346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D3497-BC0B-4022-9279-966F0E976C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E546B8-D34F-4CAC-94C0-605143258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FC4A6-80FC-47E7-BFD3-437AB9BED2F5}"/>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5" name="Footer Placeholder 4">
            <a:extLst>
              <a:ext uri="{FF2B5EF4-FFF2-40B4-BE49-F238E27FC236}">
                <a16:creationId xmlns:a16="http://schemas.microsoft.com/office/drawing/2014/main" id="{CE2B9179-4F60-4D37-B2BC-E53922934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EA5CB-F895-4A6C-A291-CA3BF1353838}"/>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413473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6D9D-915D-4678-B3D8-0CD594189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BB8F6-CB29-4643-B7E3-B0BAAD7E0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7D9CE-2451-4232-9BAC-15091E573B57}"/>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5" name="Footer Placeholder 4">
            <a:extLst>
              <a:ext uri="{FF2B5EF4-FFF2-40B4-BE49-F238E27FC236}">
                <a16:creationId xmlns:a16="http://schemas.microsoft.com/office/drawing/2014/main" id="{B3542611-07D5-40C5-A383-03C320F0C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8B1E5-064F-418E-90E4-47E45B4D31AA}"/>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70492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1FD3-DE77-44AF-96C7-937117F146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348599-4794-415D-AEA5-450DF9678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9C867-2DF7-4494-9A92-929125E2CB2D}"/>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5" name="Footer Placeholder 4">
            <a:extLst>
              <a:ext uri="{FF2B5EF4-FFF2-40B4-BE49-F238E27FC236}">
                <a16:creationId xmlns:a16="http://schemas.microsoft.com/office/drawing/2014/main" id="{55F75473-C101-48B1-8A07-24968B05A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C9167-D3CB-43A0-A1D6-1FEDC39B9AB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255726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BF81-7331-4EB7-9E10-005614415E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08C1B8-A5B7-4C2D-8A0C-9B2D11A4C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CA65B8-A6EB-4AE3-AD8B-43D4B20D4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6F433B-8596-4309-ACFA-AD847D5A7311}"/>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6" name="Footer Placeholder 5">
            <a:extLst>
              <a:ext uri="{FF2B5EF4-FFF2-40B4-BE49-F238E27FC236}">
                <a16:creationId xmlns:a16="http://schemas.microsoft.com/office/drawing/2014/main" id="{DFCCB387-772D-409C-8382-BB8004C07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D919DC-6235-48A7-843A-F66F9A3921FC}"/>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83058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7362-E97C-4A36-8D7C-0219519E6E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276B1-B7FF-46FD-BDBE-682097875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99B4F-9739-44D0-8ACC-DBE9B1361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892375-DD95-48E9-B5D3-767041A47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D9D61-65E3-4C1C-9485-47C567A2DA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0788A8-AF41-467D-81AE-750B414A2714}"/>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8" name="Footer Placeholder 7">
            <a:extLst>
              <a:ext uri="{FF2B5EF4-FFF2-40B4-BE49-F238E27FC236}">
                <a16:creationId xmlns:a16="http://schemas.microsoft.com/office/drawing/2014/main" id="{C28E1D3F-9D0A-407B-A57B-C08706C10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F4CAAE-4CBD-4E4B-BD79-0EB95510AAB3}"/>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395193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176A-F2BE-43B4-A0C5-968C9D4418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795E4F-BFE4-46CE-8D31-A2E13206FEF8}"/>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4" name="Footer Placeholder 3">
            <a:extLst>
              <a:ext uri="{FF2B5EF4-FFF2-40B4-BE49-F238E27FC236}">
                <a16:creationId xmlns:a16="http://schemas.microsoft.com/office/drawing/2014/main" id="{6D966DA7-A95B-4D09-8D90-05F585B6BC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8580DE-6450-4EC6-8074-FCE39C38E73B}"/>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79793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EEA07-C915-4E3E-B3AD-632D47FACA8A}"/>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3" name="Footer Placeholder 2">
            <a:extLst>
              <a:ext uri="{FF2B5EF4-FFF2-40B4-BE49-F238E27FC236}">
                <a16:creationId xmlns:a16="http://schemas.microsoft.com/office/drawing/2014/main" id="{BFBEE121-2451-42B0-97C5-7942D3E748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113442-7099-44D5-B0B5-E8F510F9AF81}"/>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09984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073A-255A-4BDF-AEC2-57A4ED3A8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3CC6B-683C-46EA-9FEB-97AEC51C7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8944D0-F08D-449A-82D0-3EE80483E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FED24-291C-4509-9490-D4D98C171F74}"/>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6" name="Footer Placeholder 5">
            <a:extLst>
              <a:ext uri="{FF2B5EF4-FFF2-40B4-BE49-F238E27FC236}">
                <a16:creationId xmlns:a16="http://schemas.microsoft.com/office/drawing/2014/main" id="{385EB432-FD46-4568-8CBC-E41483BDAA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CFB78-1B9C-431B-85CE-AE787C3947E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22803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4889-EE1D-4BD7-B2C5-F77B559EB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873C56-64D9-4849-A34E-73F8E23FB0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BF9315-2746-42F1-913F-F37B2AD81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2A367-5623-4050-B21B-0EA69A34A918}"/>
              </a:ext>
            </a:extLst>
          </p:cNvPr>
          <p:cNvSpPr>
            <a:spLocks noGrp="1"/>
          </p:cNvSpPr>
          <p:nvPr>
            <p:ph type="dt" sz="half" idx="10"/>
          </p:nvPr>
        </p:nvSpPr>
        <p:spPr/>
        <p:txBody>
          <a:bodyPr/>
          <a:lstStyle/>
          <a:p>
            <a:fld id="{CBFA66E5-4CAE-4BC6-A3D4-E1C5298BAF53}" type="datetimeFigureOut">
              <a:rPr lang="en-IN" smtClean="0"/>
              <a:t>03-01-2022</a:t>
            </a:fld>
            <a:endParaRPr lang="en-IN"/>
          </a:p>
        </p:txBody>
      </p:sp>
      <p:sp>
        <p:nvSpPr>
          <p:cNvPr id="6" name="Footer Placeholder 5">
            <a:extLst>
              <a:ext uri="{FF2B5EF4-FFF2-40B4-BE49-F238E27FC236}">
                <a16:creationId xmlns:a16="http://schemas.microsoft.com/office/drawing/2014/main" id="{EC0D0296-0803-49D1-A89A-C90A1AEE72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3FA49-1229-46F0-AEB9-CD8BC76BD13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70000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87981-C304-4278-8FE5-383D1D03C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C61BAB-515B-4B35-96CB-3391A88D4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3ED34-A076-440E-A735-1DB598574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A66E5-4CAE-4BC6-A3D4-E1C5298BAF53}" type="datetimeFigureOut">
              <a:rPr lang="en-IN" smtClean="0"/>
              <a:t>03-01-2022</a:t>
            </a:fld>
            <a:endParaRPr lang="en-IN"/>
          </a:p>
        </p:txBody>
      </p:sp>
      <p:sp>
        <p:nvSpPr>
          <p:cNvPr id="5" name="Footer Placeholder 4">
            <a:extLst>
              <a:ext uri="{FF2B5EF4-FFF2-40B4-BE49-F238E27FC236}">
                <a16:creationId xmlns:a16="http://schemas.microsoft.com/office/drawing/2014/main" id="{E450C719-3299-4D64-8331-9685EF03F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A4E862-8771-4175-9297-9195ADB0B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379C2-853C-48EA-ABF2-3DEBA45545AD}" type="slidenum">
              <a:rPr lang="en-IN" smtClean="0"/>
              <a:t>‹#›</a:t>
            </a:fld>
            <a:endParaRPr lang="en-IN"/>
          </a:p>
        </p:txBody>
      </p:sp>
    </p:spTree>
    <p:extLst>
      <p:ext uri="{BB962C8B-B14F-4D97-AF65-F5344CB8AC3E}">
        <p14:creationId xmlns:p14="http://schemas.microsoft.com/office/powerpoint/2010/main" val="34285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docs.live.net/5296eefeafe5a67f/Cognizant/Bigdata.ppt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1FB-090A-42D8-B9D4-D09A26A4655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78E6114-DA07-47CD-A8DA-FA9868549AA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2696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8FA0-E504-4F6A-8E94-5BF17DF143F8}"/>
              </a:ext>
            </a:extLst>
          </p:cNvPr>
          <p:cNvSpPr>
            <a:spLocks noGrp="1"/>
          </p:cNvSpPr>
          <p:nvPr>
            <p:ph type="title"/>
          </p:nvPr>
        </p:nvSpPr>
        <p:spPr/>
        <p:txBody>
          <a:bodyPr/>
          <a:lstStyle/>
          <a:p>
            <a:r>
              <a:rPr lang="en-US" dirty="0"/>
              <a:t>Value</a:t>
            </a:r>
            <a:endParaRPr lang="en-IN" dirty="0"/>
          </a:p>
        </p:txBody>
      </p:sp>
      <p:sp>
        <p:nvSpPr>
          <p:cNvPr id="3" name="Content Placeholder 2">
            <a:extLst>
              <a:ext uri="{FF2B5EF4-FFF2-40B4-BE49-F238E27FC236}">
                <a16:creationId xmlns:a16="http://schemas.microsoft.com/office/drawing/2014/main" id="{186D033B-ACA8-4C90-9B88-9B9A02876520}"/>
              </a:ext>
            </a:extLst>
          </p:cNvPr>
          <p:cNvSpPr>
            <a:spLocks noGrp="1"/>
          </p:cNvSpPr>
          <p:nvPr>
            <p:ph idx="1"/>
          </p:nvPr>
        </p:nvSpPr>
        <p:spPr/>
        <p:txBody>
          <a:bodyPr/>
          <a:lstStyle/>
          <a:p>
            <a:r>
              <a:rPr lang="en-US" dirty="0"/>
              <a:t>If you the 4vs -&gt; we will gain the actionable insights</a:t>
            </a:r>
          </a:p>
          <a:p>
            <a:r>
              <a:rPr lang="en-US" dirty="0"/>
              <a:t>Data insights refers to </a:t>
            </a:r>
            <a:r>
              <a:rPr lang="en-US" b="1" dirty="0"/>
              <a:t>the deep understanding an individual or organization gains from analyzing information on a particular issue.</a:t>
            </a:r>
            <a:endParaRPr lang="en-IN" dirty="0"/>
          </a:p>
        </p:txBody>
      </p:sp>
    </p:spTree>
    <p:extLst>
      <p:ext uri="{BB962C8B-B14F-4D97-AF65-F5344CB8AC3E}">
        <p14:creationId xmlns:p14="http://schemas.microsoft.com/office/powerpoint/2010/main" val="142096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E688-D132-4D03-A207-4504BB7284BF}"/>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B32DDB15-C790-4E75-835E-89AA7972466D}"/>
              </a:ext>
            </a:extLst>
          </p:cNvPr>
          <p:cNvSpPr>
            <a:spLocks noGrp="1"/>
          </p:cNvSpPr>
          <p:nvPr>
            <p:ph idx="1"/>
          </p:nvPr>
        </p:nvSpPr>
        <p:spPr/>
        <p:txBody>
          <a:bodyPr/>
          <a:lstStyle/>
          <a:p>
            <a:r>
              <a:rPr lang="en-US" dirty="0"/>
              <a:t>Database -&gt; schema based structural data that deal with 2 dimensional(OLTP)</a:t>
            </a:r>
          </a:p>
          <a:p>
            <a:r>
              <a:rPr lang="en-US" dirty="0"/>
              <a:t>Data Warehousing -&gt; Schema based structural data that deal with multi dimensional data(OLAP)</a:t>
            </a:r>
          </a:p>
          <a:p>
            <a:r>
              <a:rPr lang="en-US" dirty="0"/>
              <a:t>Data Mart -&gt; subset of data warehousing </a:t>
            </a:r>
          </a:p>
          <a:p>
            <a:r>
              <a:rPr lang="en-US" dirty="0"/>
              <a:t>Data Lake </a:t>
            </a:r>
          </a:p>
          <a:p>
            <a:endParaRPr lang="en-US" dirty="0"/>
          </a:p>
          <a:p>
            <a:endParaRPr lang="en-IN" dirty="0"/>
          </a:p>
        </p:txBody>
      </p:sp>
    </p:spTree>
    <p:extLst>
      <p:ext uri="{BB962C8B-B14F-4D97-AF65-F5344CB8AC3E}">
        <p14:creationId xmlns:p14="http://schemas.microsoft.com/office/powerpoint/2010/main" val="335207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5503-B6F0-4B0E-B9F2-5969AC6C89AD}"/>
              </a:ext>
            </a:extLst>
          </p:cNvPr>
          <p:cNvSpPr>
            <a:spLocks noGrp="1"/>
          </p:cNvSpPr>
          <p:nvPr>
            <p:ph type="title"/>
          </p:nvPr>
        </p:nvSpPr>
        <p:spPr/>
        <p:txBody>
          <a:bodyPr/>
          <a:lstStyle/>
          <a:p>
            <a:r>
              <a:rPr lang="en-US" dirty="0"/>
              <a:t>Data Lake</a:t>
            </a:r>
            <a:endParaRPr lang="en-IN" dirty="0"/>
          </a:p>
        </p:txBody>
      </p:sp>
      <p:sp>
        <p:nvSpPr>
          <p:cNvPr id="3" name="Content Placeholder 2">
            <a:extLst>
              <a:ext uri="{FF2B5EF4-FFF2-40B4-BE49-F238E27FC236}">
                <a16:creationId xmlns:a16="http://schemas.microsoft.com/office/drawing/2014/main" id="{E02E7DBB-9BE8-4464-B0B0-7415D42B32D4}"/>
              </a:ext>
            </a:extLst>
          </p:cNvPr>
          <p:cNvSpPr>
            <a:spLocks noGrp="1"/>
          </p:cNvSpPr>
          <p:nvPr>
            <p:ph idx="1"/>
          </p:nvPr>
        </p:nvSpPr>
        <p:spPr/>
        <p:txBody>
          <a:bodyPr/>
          <a:lstStyle/>
          <a:p>
            <a:r>
              <a:rPr lang="en-US" dirty="0"/>
              <a:t>Central repository for all the types of data</a:t>
            </a:r>
          </a:p>
          <a:p>
            <a:r>
              <a:rPr lang="en-US" dirty="0"/>
              <a:t>Structured, Unstructured and semi-structured</a:t>
            </a:r>
          </a:p>
          <a:p>
            <a:r>
              <a:rPr lang="en-US" dirty="0"/>
              <a:t>Can accept the data from disparate data  sources</a:t>
            </a:r>
          </a:p>
          <a:p>
            <a:pPr lvl="1"/>
            <a:r>
              <a:rPr lang="en-US" dirty="0"/>
              <a:t>Inhouse</a:t>
            </a:r>
          </a:p>
          <a:p>
            <a:pPr lvl="1"/>
            <a:r>
              <a:rPr lang="en-US" dirty="0"/>
              <a:t>External</a:t>
            </a:r>
            <a:endParaRPr lang="en-IN" dirty="0"/>
          </a:p>
          <a:p>
            <a:r>
              <a:rPr lang="en-IN" dirty="0"/>
              <a:t>Keep the data in raw format</a:t>
            </a:r>
          </a:p>
          <a:p>
            <a:r>
              <a:rPr lang="en-IN" dirty="0"/>
              <a:t>Process this data using various tech tools like spark directly </a:t>
            </a:r>
            <a:endParaRPr lang="en-US" dirty="0"/>
          </a:p>
        </p:txBody>
      </p:sp>
    </p:spTree>
    <p:extLst>
      <p:ext uri="{BB962C8B-B14F-4D97-AF65-F5344CB8AC3E}">
        <p14:creationId xmlns:p14="http://schemas.microsoft.com/office/powerpoint/2010/main" val="69504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DDAA-5AD6-4C07-88AC-358389E716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5B8E22-A2D3-434E-BA5E-5ABEE83DBDD3}"/>
              </a:ext>
            </a:extLst>
          </p:cNvPr>
          <p:cNvSpPr>
            <a:spLocks noGrp="1"/>
          </p:cNvSpPr>
          <p:nvPr>
            <p:ph idx="1"/>
          </p:nvPr>
        </p:nvSpPr>
        <p:spPr/>
        <p:txBody>
          <a:bodyPr/>
          <a:lstStyle/>
          <a:p>
            <a:r>
              <a:rPr lang="en-US" dirty="0"/>
              <a:t>Hadoop 1 -&gt; HDFS(distributed storage module) + MapReduce(distributed computing module) -&gt; JAVA</a:t>
            </a:r>
          </a:p>
          <a:p>
            <a:r>
              <a:rPr lang="en-US" dirty="0"/>
              <a:t>Hadoop 2 -&gt; HDFS(distributed storage module) + MapReduce(distributed computing module)</a:t>
            </a:r>
            <a:r>
              <a:rPr lang="en-IN" dirty="0"/>
              <a:t> + YARN</a:t>
            </a:r>
          </a:p>
          <a:p>
            <a:endParaRPr lang="en-US" dirty="0"/>
          </a:p>
        </p:txBody>
      </p:sp>
    </p:spTree>
    <p:extLst>
      <p:ext uri="{BB962C8B-B14F-4D97-AF65-F5344CB8AC3E}">
        <p14:creationId xmlns:p14="http://schemas.microsoft.com/office/powerpoint/2010/main" val="216758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ED0-4F9A-4EDE-8543-44B82B843FE8}"/>
              </a:ext>
            </a:extLst>
          </p:cNvPr>
          <p:cNvSpPr>
            <a:spLocks noGrp="1"/>
          </p:cNvSpPr>
          <p:nvPr>
            <p:ph type="title"/>
          </p:nvPr>
        </p:nvSpPr>
        <p:spPr/>
        <p:txBody>
          <a:bodyPr/>
          <a:lstStyle/>
          <a:p>
            <a:r>
              <a:rPr lang="en-US" dirty="0"/>
              <a:t>Daemons -&gt; process (Hadoop v1)</a:t>
            </a:r>
            <a:endParaRPr lang="en-IN" dirty="0"/>
          </a:p>
        </p:txBody>
      </p:sp>
      <p:sp>
        <p:nvSpPr>
          <p:cNvPr id="3" name="Content Placeholder 2">
            <a:extLst>
              <a:ext uri="{FF2B5EF4-FFF2-40B4-BE49-F238E27FC236}">
                <a16:creationId xmlns:a16="http://schemas.microsoft.com/office/drawing/2014/main" id="{0C0DFDD4-C3C7-4A48-89DC-D2C1531DBDCD}"/>
              </a:ext>
            </a:extLst>
          </p:cNvPr>
          <p:cNvSpPr>
            <a:spLocks noGrp="1"/>
          </p:cNvSpPr>
          <p:nvPr>
            <p:ph idx="1"/>
          </p:nvPr>
        </p:nvSpPr>
        <p:spPr/>
        <p:txBody>
          <a:bodyPr/>
          <a:lstStyle/>
          <a:p>
            <a:r>
              <a:rPr lang="en-US" dirty="0"/>
              <a:t>HDFS(distributed storage = master + slave)</a:t>
            </a:r>
          </a:p>
          <a:p>
            <a:pPr lvl="1"/>
            <a:r>
              <a:rPr lang="en-US" dirty="0"/>
              <a:t>Master -&gt; name node</a:t>
            </a:r>
          </a:p>
          <a:p>
            <a:pPr lvl="1"/>
            <a:r>
              <a:rPr lang="en-US" dirty="0"/>
              <a:t>Slave -&gt; data node</a:t>
            </a:r>
          </a:p>
          <a:p>
            <a:r>
              <a:rPr lang="en-US" dirty="0"/>
              <a:t>MAPREDUCE(distributed processing = master + slave)</a:t>
            </a:r>
          </a:p>
          <a:p>
            <a:pPr lvl="1"/>
            <a:r>
              <a:rPr lang="en-US" dirty="0"/>
              <a:t>Master -&gt; Job Tracker</a:t>
            </a:r>
          </a:p>
          <a:p>
            <a:pPr lvl="1"/>
            <a:r>
              <a:rPr lang="en-US" dirty="0"/>
              <a:t>Slave -&gt; Task Tracker</a:t>
            </a:r>
          </a:p>
          <a:p>
            <a:endParaRPr lang="en-IN" dirty="0"/>
          </a:p>
        </p:txBody>
      </p:sp>
    </p:spTree>
    <p:extLst>
      <p:ext uri="{BB962C8B-B14F-4D97-AF65-F5344CB8AC3E}">
        <p14:creationId xmlns:p14="http://schemas.microsoft.com/office/powerpoint/2010/main" val="162006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ED0-4F9A-4EDE-8543-44B82B843FE8}"/>
              </a:ext>
            </a:extLst>
          </p:cNvPr>
          <p:cNvSpPr>
            <a:spLocks noGrp="1"/>
          </p:cNvSpPr>
          <p:nvPr>
            <p:ph type="title"/>
          </p:nvPr>
        </p:nvSpPr>
        <p:spPr/>
        <p:txBody>
          <a:bodyPr/>
          <a:lstStyle/>
          <a:p>
            <a:r>
              <a:rPr lang="en-US" dirty="0"/>
              <a:t>Daemons -&gt; process (Hadoop v2)</a:t>
            </a:r>
            <a:endParaRPr lang="en-IN" dirty="0"/>
          </a:p>
        </p:txBody>
      </p:sp>
      <p:sp>
        <p:nvSpPr>
          <p:cNvPr id="3" name="Content Placeholder 2">
            <a:extLst>
              <a:ext uri="{FF2B5EF4-FFF2-40B4-BE49-F238E27FC236}">
                <a16:creationId xmlns:a16="http://schemas.microsoft.com/office/drawing/2014/main" id="{0C0DFDD4-C3C7-4A48-89DC-D2C1531DBDCD}"/>
              </a:ext>
            </a:extLst>
          </p:cNvPr>
          <p:cNvSpPr>
            <a:spLocks noGrp="1"/>
          </p:cNvSpPr>
          <p:nvPr>
            <p:ph idx="1"/>
          </p:nvPr>
        </p:nvSpPr>
        <p:spPr/>
        <p:txBody>
          <a:bodyPr/>
          <a:lstStyle/>
          <a:p>
            <a:r>
              <a:rPr lang="en-US" dirty="0"/>
              <a:t>HDFS(distributed storage = master + slave)</a:t>
            </a:r>
          </a:p>
          <a:p>
            <a:pPr lvl="1"/>
            <a:r>
              <a:rPr lang="en-US" dirty="0"/>
              <a:t>Master -&gt; name node</a:t>
            </a:r>
          </a:p>
          <a:p>
            <a:pPr lvl="1"/>
            <a:r>
              <a:rPr lang="en-US" dirty="0"/>
              <a:t>Slave -&gt; data node</a:t>
            </a:r>
          </a:p>
          <a:p>
            <a:r>
              <a:rPr lang="en-US" dirty="0"/>
              <a:t>MAPREDUCE(distributed processing = master + slave)</a:t>
            </a:r>
          </a:p>
          <a:p>
            <a:pPr lvl="1"/>
            <a:r>
              <a:rPr lang="en-US" dirty="0"/>
              <a:t>Master -&gt; Resource Manager</a:t>
            </a:r>
          </a:p>
          <a:p>
            <a:pPr lvl="1"/>
            <a:r>
              <a:rPr lang="en-US" dirty="0"/>
              <a:t>Slave -&gt; Node Manager</a:t>
            </a:r>
          </a:p>
          <a:p>
            <a:endParaRPr lang="en-IN" dirty="0"/>
          </a:p>
        </p:txBody>
      </p:sp>
    </p:spTree>
    <p:extLst>
      <p:ext uri="{BB962C8B-B14F-4D97-AF65-F5344CB8AC3E}">
        <p14:creationId xmlns:p14="http://schemas.microsoft.com/office/powerpoint/2010/main" val="407222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2846-91C7-4A30-BF0C-A12FD7BE81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BF7F7-6D17-4833-906F-E78A244BF0E6}"/>
              </a:ext>
            </a:extLst>
          </p:cNvPr>
          <p:cNvSpPr>
            <a:spLocks noGrp="1"/>
          </p:cNvSpPr>
          <p:nvPr>
            <p:ph idx="1"/>
          </p:nvPr>
        </p:nvSpPr>
        <p:spPr/>
        <p:txBody>
          <a:bodyPr/>
          <a:lstStyle/>
          <a:p>
            <a:pPr>
              <a:buFont typeface="Arial" panose="020B0604020202020204" pitchFamily="34" charset="0"/>
              <a:buChar char="•"/>
            </a:pPr>
            <a:r>
              <a:rPr lang="en-US" dirty="0"/>
              <a:t>In </a:t>
            </a:r>
            <a:r>
              <a:rPr lang="en-US" i="1" dirty="0"/>
              <a:t>Hadoop 1</a:t>
            </a:r>
            <a:r>
              <a:rPr lang="en-US" dirty="0"/>
              <a:t>, there is HDFS which is used for storage and top of it, Map Reduce which works as Resource Management as well as Data Processing. Due to this workload on Map Reduce, it will affect the performance.</a:t>
            </a:r>
          </a:p>
          <a:p>
            <a:pPr>
              <a:buFont typeface="Arial" panose="020B0604020202020204" pitchFamily="34" charset="0"/>
              <a:buChar char="•"/>
            </a:pPr>
            <a:r>
              <a:rPr lang="en-US" dirty="0"/>
              <a:t>In </a:t>
            </a:r>
            <a:r>
              <a:rPr lang="en-US" i="1" dirty="0"/>
              <a:t>Hadoop 2</a:t>
            </a:r>
            <a:r>
              <a:rPr lang="en-US" dirty="0"/>
              <a:t>, there is again HDFS which is again used for storage and on the top of HDFS, there is YARN which works as Resource Management. It basically allocates the resources and keeps all the things going on.</a:t>
            </a:r>
          </a:p>
        </p:txBody>
      </p:sp>
    </p:spTree>
    <p:extLst>
      <p:ext uri="{BB962C8B-B14F-4D97-AF65-F5344CB8AC3E}">
        <p14:creationId xmlns:p14="http://schemas.microsoft.com/office/powerpoint/2010/main" val="366141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1CE3-F399-4B49-A8F9-8929C4E1E5D3}"/>
              </a:ext>
            </a:extLst>
          </p:cNvPr>
          <p:cNvSpPr>
            <a:spLocks noGrp="1"/>
          </p:cNvSpPr>
          <p:nvPr>
            <p:ph type="title"/>
          </p:nvPr>
        </p:nvSpPr>
        <p:spPr/>
        <p:txBody>
          <a:bodyPr/>
          <a:lstStyle/>
          <a:p>
            <a:r>
              <a:rPr lang="en-US" dirty="0"/>
              <a:t>Hadoop Architecture</a:t>
            </a:r>
            <a:endParaRPr lang="en-IN" dirty="0"/>
          </a:p>
        </p:txBody>
      </p:sp>
      <p:sp>
        <p:nvSpPr>
          <p:cNvPr id="3" name="Content Placeholder 2">
            <a:extLst>
              <a:ext uri="{FF2B5EF4-FFF2-40B4-BE49-F238E27FC236}">
                <a16:creationId xmlns:a16="http://schemas.microsoft.com/office/drawing/2014/main" id="{C782ABD8-65FC-4564-A14B-B523069B2328}"/>
              </a:ext>
            </a:extLst>
          </p:cNvPr>
          <p:cNvSpPr>
            <a:spLocks noGrp="1"/>
          </p:cNvSpPr>
          <p:nvPr>
            <p:ph idx="1"/>
          </p:nvPr>
        </p:nvSpPr>
        <p:spPr>
          <a:xfrm>
            <a:off x="914400" y="1935691"/>
            <a:ext cx="10515600" cy="4351338"/>
          </a:xfrm>
        </p:spPr>
        <p:txBody>
          <a:bodyPr/>
          <a:lstStyle/>
          <a:p>
            <a:endParaRPr lang="en-IN" dirty="0"/>
          </a:p>
        </p:txBody>
      </p:sp>
      <p:sp>
        <p:nvSpPr>
          <p:cNvPr id="4" name="Rectangle 3">
            <a:extLst>
              <a:ext uri="{FF2B5EF4-FFF2-40B4-BE49-F238E27FC236}">
                <a16:creationId xmlns:a16="http://schemas.microsoft.com/office/drawing/2014/main" id="{6E90CF37-970C-470A-B7D5-567CD263B33C}"/>
              </a:ext>
            </a:extLst>
          </p:cNvPr>
          <p:cNvSpPr/>
          <p:nvPr/>
        </p:nvSpPr>
        <p:spPr>
          <a:xfrm>
            <a:off x="2421467" y="58806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Hardware(Cloud Hardware/ </a:t>
            </a:r>
            <a:r>
              <a:rPr lang="en-US" dirty="0" err="1"/>
              <a:t>OnPremisis</a:t>
            </a:r>
            <a:r>
              <a:rPr lang="en-US" dirty="0"/>
              <a:t>)</a:t>
            </a:r>
            <a:endParaRPr lang="en-IN" dirty="0"/>
          </a:p>
        </p:txBody>
      </p:sp>
      <p:sp>
        <p:nvSpPr>
          <p:cNvPr id="5" name="Rectangle 4">
            <a:extLst>
              <a:ext uri="{FF2B5EF4-FFF2-40B4-BE49-F238E27FC236}">
                <a16:creationId xmlns:a16="http://schemas.microsoft.com/office/drawing/2014/main" id="{C9A90693-7593-4CEE-908E-8556A4068D2F}"/>
              </a:ext>
            </a:extLst>
          </p:cNvPr>
          <p:cNvSpPr/>
          <p:nvPr/>
        </p:nvSpPr>
        <p:spPr>
          <a:xfrm>
            <a:off x="2421467" y="54742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System(File System(ext1,ext2,ext3,ext4,xfs))</a:t>
            </a:r>
            <a:endParaRPr lang="en-IN" dirty="0"/>
          </a:p>
        </p:txBody>
      </p:sp>
      <p:sp>
        <p:nvSpPr>
          <p:cNvPr id="6" name="Rectangle 5">
            <a:extLst>
              <a:ext uri="{FF2B5EF4-FFF2-40B4-BE49-F238E27FC236}">
                <a16:creationId xmlns:a16="http://schemas.microsoft.com/office/drawing/2014/main" id="{F82B7EAF-7B9D-43EF-9FA6-4639724C6005}"/>
              </a:ext>
            </a:extLst>
          </p:cNvPr>
          <p:cNvSpPr/>
          <p:nvPr/>
        </p:nvSpPr>
        <p:spPr>
          <a:xfrm>
            <a:off x="2421467" y="50678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JAVA(Java Development Kit)</a:t>
            </a:r>
            <a:endParaRPr lang="en-IN" dirty="0"/>
          </a:p>
        </p:txBody>
      </p:sp>
      <p:sp>
        <p:nvSpPr>
          <p:cNvPr id="7" name="Rectangle 6">
            <a:extLst>
              <a:ext uri="{FF2B5EF4-FFF2-40B4-BE49-F238E27FC236}">
                <a16:creationId xmlns:a16="http://schemas.microsoft.com/office/drawing/2014/main" id="{7B0D5DEE-2E7F-41E6-B271-B6D30534D458}"/>
              </a:ext>
            </a:extLst>
          </p:cNvPr>
          <p:cNvSpPr/>
          <p:nvPr/>
        </p:nvSpPr>
        <p:spPr>
          <a:xfrm>
            <a:off x="2421466" y="4461933"/>
            <a:ext cx="7918435" cy="605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File System</a:t>
            </a:r>
          </a:p>
          <a:p>
            <a:pPr algn="ctr"/>
            <a:r>
              <a:rPr lang="en-US" dirty="0"/>
              <a:t>HDFS/HBASE/NOSQL/S3/KUDU/Azure Data Lake Storage</a:t>
            </a:r>
            <a:endParaRPr lang="en-IN" dirty="0"/>
          </a:p>
        </p:txBody>
      </p:sp>
      <p:sp>
        <p:nvSpPr>
          <p:cNvPr id="8" name="Rectangle 7">
            <a:extLst>
              <a:ext uri="{FF2B5EF4-FFF2-40B4-BE49-F238E27FC236}">
                <a16:creationId xmlns:a16="http://schemas.microsoft.com/office/drawing/2014/main" id="{66F9AD1D-3450-4DEA-87FF-532846A4265B}"/>
              </a:ext>
            </a:extLst>
          </p:cNvPr>
          <p:cNvSpPr/>
          <p:nvPr/>
        </p:nvSpPr>
        <p:spPr>
          <a:xfrm>
            <a:off x="2421467" y="3674533"/>
            <a:ext cx="3750733"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YARN(yet another resource negotiator)</a:t>
            </a:r>
          </a:p>
          <a:p>
            <a:pPr algn="ctr"/>
            <a:r>
              <a:rPr lang="en-US" dirty="0"/>
              <a:t>Distributed OS Layer</a:t>
            </a:r>
            <a:endParaRPr lang="en-IN" dirty="0"/>
          </a:p>
        </p:txBody>
      </p:sp>
      <p:sp>
        <p:nvSpPr>
          <p:cNvPr id="9" name="Rectangle 8">
            <a:extLst>
              <a:ext uri="{FF2B5EF4-FFF2-40B4-BE49-F238E27FC236}">
                <a16:creationId xmlns:a16="http://schemas.microsoft.com/office/drawing/2014/main" id="{06A4A340-3D89-448E-89C3-3C042372041D}"/>
              </a:ext>
            </a:extLst>
          </p:cNvPr>
          <p:cNvSpPr/>
          <p:nvPr/>
        </p:nvSpPr>
        <p:spPr>
          <a:xfrm>
            <a:off x="2421466" y="2887133"/>
            <a:ext cx="1193799"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a:t>
            </a:r>
          </a:p>
          <a:p>
            <a:pPr algn="ctr"/>
            <a:r>
              <a:rPr lang="en-US" dirty="0"/>
              <a:t>(Java)</a:t>
            </a:r>
            <a:endParaRPr lang="en-IN" dirty="0"/>
          </a:p>
        </p:txBody>
      </p:sp>
      <p:sp>
        <p:nvSpPr>
          <p:cNvPr id="10" name="Rectangle 9">
            <a:extLst>
              <a:ext uri="{FF2B5EF4-FFF2-40B4-BE49-F238E27FC236}">
                <a16:creationId xmlns:a16="http://schemas.microsoft.com/office/drawing/2014/main" id="{F1861687-D044-4E4C-888E-BB778C6BE128}"/>
              </a:ext>
            </a:extLst>
          </p:cNvPr>
          <p:cNvSpPr/>
          <p:nvPr/>
        </p:nvSpPr>
        <p:spPr>
          <a:xfrm>
            <a:off x="3699933" y="2887133"/>
            <a:ext cx="11938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Tez</a:t>
            </a:r>
          </a:p>
          <a:p>
            <a:pPr algn="ctr"/>
            <a:r>
              <a:rPr lang="en-US" dirty="0"/>
              <a:t>(Java)</a:t>
            </a:r>
            <a:endParaRPr lang="en-IN" dirty="0"/>
          </a:p>
        </p:txBody>
      </p:sp>
      <p:sp>
        <p:nvSpPr>
          <p:cNvPr id="11" name="Rectangle 10">
            <a:extLst>
              <a:ext uri="{FF2B5EF4-FFF2-40B4-BE49-F238E27FC236}">
                <a16:creationId xmlns:a16="http://schemas.microsoft.com/office/drawing/2014/main" id="{ED684F4F-4ADE-422D-B115-E508D867C8CC}"/>
              </a:ext>
            </a:extLst>
          </p:cNvPr>
          <p:cNvSpPr/>
          <p:nvPr/>
        </p:nvSpPr>
        <p:spPr>
          <a:xfrm>
            <a:off x="4978400" y="2874433"/>
            <a:ext cx="11938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a:p>
            <a:pPr algn="ctr"/>
            <a:r>
              <a:rPr lang="en-US" dirty="0"/>
              <a:t>(Scala)</a:t>
            </a:r>
            <a:endParaRPr lang="en-IN" dirty="0"/>
          </a:p>
        </p:txBody>
      </p:sp>
      <p:sp>
        <p:nvSpPr>
          <p:cNvPr id="12" name="Rectangle 11">
            <a:extLst>
              <a:ext uri="{FF2B5EF4-FFF2-40B4-BE49-F238E27FC236}">
                <a16:creationId xmlns:a16="http://schemas.microsoft.com/office/drawing/2014/main" id="{F3106BBC-5F0E-4CF2-A82A-D2182C9586A0}"/>
              </a:ext>
            </a:extLst>
          </p:cNvPr>
          <p:cNvSpPr/>
          <p:nvPr/>
        </p:nvSpPr>
        <p:spPr>
          <a:xfrm>
            <a:off x="2421466" y="1531673"/>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Sqoop</a:t>
            </a:r>
            <a:endParaRPr lang="en-IN" sz="1000" dirty="0"/>
          </a:p>
        </p:txBody>
      </p:sp>
      <p:sp>
        <p:nvSpPr>
          <p:cNvPr id="13" name="Rectangle 12">
            <a:extLst>
              <a:ext uri="{FF2B5EF4-FFF2-40B4-BE49-F238E27FC236}">
                <a16:creationId xmlns:a16="http://schemas.microsoft.com/office/drawing/2014/main" id="{183251A0-0718-4A2E-AFB5-A4880059AAA3}"/>
              </a:ext>
            </a:extLst>
          </p:cNvPr>
          <p:cNvSpPr/>
          <p:nvPr/>
        </p:nvSpPr>
        <p:spPr>
          <a:xfrm>
            <a:off x="2738964" y="1526911"/>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t>
            </a:r>
          </a:p>
          <a:p>
            <a:pPr algn="ctr"/>
            <a:r>
              <a:rPr lang="en-US" sz="1000" dirty="0"/>
              <a:t>I</a:t>
            </a:r>
          </a:p>
          <a:p>
            <a:pPr algn="ctr"/>
            <a:r>
              <a:rPr lang="en-US" sz="1000" dirty="0"/>
              <a:t>V</a:t>
            </a:r>
          </a:p>
          <a:p>
            <a:pPr algn="ctr"/>
            <a:r>
              <a:rPr lang="en-US" sz="1000" dirty="0"/>
              <a:t>e</a:t>
            </a:r>
            <a:endParaRPr lang="en-IN" sz="1000" dirty="0"/>
          </a:p>
        </p:txBody>
      </p:sp>
      <p:sp>
        <p:nvSpPr>
          <p:cNvPr id="14" name="Rectangle 13">
            <a:extLst>
              <a:ext uri="{FF2B5EF4-FFF2-40B4-BE49-F238E27FC236}">
                <a16:creationId xmlns:a16="http://schemas.microsoft.com/office/drawing/2014/main" id="{699F0E60-6E12-4856-BDF9-16AC20E2631E}"/>
              </a:ext>
            </a:extLst>
          </p:cNvPr>
          <p:cNvSpPr/>
          <p:nvPr/>
        </p:nvSpPr>
        <p:spPr>
          <a:xfrm>
            <a:off x="3060694" y="1526911"/>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Hba</a:t>
            </a:r>
            <a:endParaRPr lang="en-US" sz="1000" dirty="0"/>
          </a:p>
          <a:p>
            <a:pPr algn="ctr"/>
            <a:r>
              <a:rPr lang="en-US" sz="1000" dirty="0"/>
              <a:t>S</a:t>
            </a:r>
          </a:p>
          <a:p>
            <a:pPr algn="ctr"/>
            <a:r>
              <a:rPr lang="en-US" sz="1000" dirty="0"/>
              <a:t>e</a:t>
            </a:r>
            <a:endParaRPr lang="en-IN" sz="1000" dirty="0"/>
          </a:p>
        </p:txBody>
      </p:sp>
      <p:sp>
        <p:nvSpPr>
          <p:cNvPr id="15" name="Rectangle 14">
            <a:extLst>
              <a:ext uri="{FF2B5EF4-FFF2-40B4-BE49-F238E27FC236}">
                <a16:creationId xmlns:a16="http://schemas.microsoft.com/office/drawing/2014/main" id="{282AA731-594D-4CD9-8158-C0C83F2BA4A4}"/>
              </a:ext>
            </a:extLst>
          </p:cNvPr>
          <p:cNvSpPr/>
          <p:nvPr/>
        </p:nvSpPr>
        <p:spPr>
          <a:xfrm>
            <a:off x="3699933" y="2406650"/>
            <a:ext cx="1193800" cy="443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Hive LLAP</a:t>
            </a:r>
            <a:endParaRPr lang="en-IN" sz="1000" dirty="0"/>
          </a:p>
        </p:txBody>
      </p:sp>
      <p:sp>
        <p:nvSpPr>
          <p:cNvPr id="16" name="Rectangle 15">
            <a:extLst>
              <a:ext uri="{FF2B5EF4-FFF2-40B4-BE49-F238E27FC236}">
                <a16:creationId xmlns:a16="http://schemas.microsoft.com/office/drawing/2014/main" id="{F45DEDB4-0508-4D37-BFEF-702D41751908}"/>
              </a:ext>
            </a:extLst>
          </p:cNvPr>
          <p:cNvSpPr/>
          <p:nvPr/>
        </p:nvSpPr>
        <p:spPr>
          <a:xfrm>
            <a:off x="4969930" y="1563158"/>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core</a:t>
            </a:r>
            <a:endParaRPr lang="en-IN" sz="1000" dirty="0"/>
          </a:p>
        </p:txBody>
      </p:sp>
      <p:sp>
        <p:nvSpPr>
          <p:cNvPr id="17" name="Rectangle 16">
            <a:extLst>
              <a:ext uri="{FF2B5EF4-FFF2-40B4-BE49-F238E27FC236}">
                <a16:creationId xmlns:a16="http://schemas.microsoft.com/office/drawing/2014/main" id="{9F681320-6A04-4AB8-9158-11E9DC2E71A7}"/>
              </a:ext>
            </a:extLst>
          </p:cNvPr>
          <p:cNvSpPr/>
          <p:nvPr/>
        </p:nvSpPr>
        <p:spPr>
          <a:xfrm>
            <a:off x="5235573" y="15488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sql</a:t>
            </a:r>
            <a:endParaRPr lang="en-IN" sz="1000" dirty="0"/>
          </a:p>
        </p:txBody>
      </p:sp>
      <p:sp>
        <p:nvSpPr>
          <p:cNvPr id="18" name="Rectangle 17">
            <a:extLst>
              <a:ext uri="{FF2B5EF4-FFF2-40B4-BE49-F238E27FC236}">
                <a16:creationId xmlns:a16="http://schemas.microsoft.com/office/drawing/2014/main" id="{871677F0-9FDD-49C5-B573-590069EC165C}"/>
              </a:ext>
            </a:extLst>
          </p:cNvPr>
          <p:cNvSpPr/>
          <p:nvPr/>
        </p:nvSpPr>
        <p:spPr>
          <a:xfrm>
            <a:off x="5501217" y="15488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streaming</a:t>
            </a:r>
            <a:endParaRPr lang="en-IN" sz="1000" dirty="0"/>
          </a:p>
        </p:txBody>
      </p:sp>
      <p:sp>
        <p:nvSpPr>
          <p:cNvPr id="19" name="Rectangle 18">
            <a:extLst>
              <a:ext uri="{FF2B5EF4-FFF2-40B4-BE49-F238E27FC236}">
                <a16:creationId xmlns:a16="http://schemas.microsoft.com/office/drawing/2014/main" id="{54E3BA29-8DBA-4894-A952-576EE960D352}"/>
              </a:ext>
            </a:extLst>
          </p:cNvPr>
          <p:cNvSpPr/>
          <p:nvPr/>
        </p:nvSpPr>
        <p:spPr>
          <a:xfrm>
            <a:off x="5774266" y="1561704"/>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ml</a:t>
            </a:r>
            <a:endParaRPr lang="en-IN" sz="1000" dirty="0"/>
          </a:p>
        </p:txBody>
      </p:sp>
      <p:sp>
        <p:nvSpPr>
          <p:cNvPr id="20" name="Rectangle 19">
            <a:extLst>
              <a:ext uri="{FF2B5EF4-FFF2-40B4-BE49-F238E27FC236}">
                <a16:creationId xmlns:a16="http://schemas.microsoft.com/office/drawing/2014/main" id="{29ED28EF-F3BC-45C6-8BC6-15F77228F7E1}"/>
              </a:ext>
            </a:extLst>
          </p:cNvPr>
          <p:cNvSpPr/>
          <p:nvPr/>
        </p:nvSpPr>
        <p:spPr>
          <a:xfrm>
            <a:off x="6015563" y="15615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Graphx</a:t>
            </a:r>
            <a:endParaRPr lang="en-IN" sz="1000" dirty="0"/>
          </a:p>
        </p:txBody>
      </p:sp>
      <p:sp>
        <p:nvSpPr>
          <p:cNvPr id="21" name="Rectangle 20">
            <a:extLst>
              <a:ext uri="{FF2B5EF4-FFF2-40B4-BE49-F238E27FC236}">
                <a16:creationId xmlns:a16="http://schemas.microsoft.com/office/drawing/2014/main" id="{A73A98DB-ADB5-4B36-A588-E06303818E30}"/>
              </a:ext>
            </a:extLst>
          </p:cNvPr>
          <p:cNvSpPr/>
          <p:nvPr/>
        </p:nvSpPr>
        <p:spPr>
          <a:xfrm>
            <a:off x="6256867" y="1561571"/>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Impala</a:t>
            </a:r>
            <a:endParaRPr lang="en-IN" sz="1000" dirty="0"/>
          </a:p>
        </p:txBody>
      </p:sp>
      <p:sp>
        <p:nvSpPr>
          <p:cNvPr id="22" name="Rectangle 21">
            <a:extLst>
              <a:ext uri="{FF2B5EF4-FFF2-40B4-BE49-F238E27FC236}">
                <a16:creationId xmlns:a16="http://schemas.microsoft.com/office/drawing/2014/main" id="{F240819A-70CE-4EB9-A000-15717AD55BF0}"/>
              </a:ext>
            </a:extLst>
          </p:cNvPr>
          <p:cNvSpPr/>
          <p:nvPr/>
        </p:nvSpPr>
        <p:spPr>
          <a:xfrm>
            <a:off x="6922561" y="1561571"/>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Kafka</a:t>
            </a:r>
            <a:endParaRPr lang="en-IN" sz="1000" dirty="0"/>
          </a:p>
        </p:txBody>
      </p:sp>
      <p:sp>
        <p:nvSpPr>
          <p:cNvPr id="23" name="Rectangle 22">
            <a:extLst>
              <a:ext uri="{FF2B5EF4-FFF2-40B4-BE49-F238E27FC236}">
                <a16:creationId xmlns:a16="http://schemas.microsoft.com/office/drawing/2014/main" id="{03176085-D2CC-429F-A482-1950298874A3}"/>
              </a:ext>
            </a:extLst>
          </p:cNvPr>
          <p:cNvSpPr/>
          <p:nvPr/>
        </p:nvSpPr>
        <p:spPr>
          <a:xfrm>
            <a:off x="7639050" y="1567656"/>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Nifi</a:t>
            </a:r>
            <a:endParaRPr lang="en-IN" sz="1000" dirty="0"/>
          </a:p>
        </p:txBody>
      </p:sp>
      <p:sp>
        <p:nvSpPr>
          <p:cNvPr id="24" name="Rectangle 23">
            <a:extLst>
              <a:ext uri="{FF2B5EF4-FFF2-40B4-BE49-F238E27FC236}">
                <a16:creationId xmlns:a16="http://schemas.microsoft.com/office/drawing/2014/main" id="{E6C601B6-1313-4383-A6CC-D8CCEF7078C2}"/>
              </a:ext>
            </a:extLst>
          </p:cNvPr>
          <p:cNvSpPr/>
          <p:nvPr/>
        </p:nvSpPr>
        <p:spPr>
          <a:xfrm>
            <a:off x="8314263" y="1567392"/>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search</a:t>
            </a:r>
            <a:endParaRPr lang="en-IN" sz="1000" dirty="0"/>
          </a:p>
        </p:txBody>
      </p:sp>
      <p:sp>
        <p:nvSpPr>
          <p:cNvPr id="25" name="Rectangle 24">
            <a:extLst>
              <a:ext uri="{FF2B5EF4-FFF2-40B4-BE49-F238E27FC236}">
                <a16:creationId xmlns:a16="http://schemas.microsoft.com/office/drawing/2014/main" id="{CC947378-43E3-49B3-B5BD-41F6119B2450}"/>
              </a:ext>
            </a:extLst>
          </p:cNvPr>
          <p:cNvSpPr/>
          <p:nvPr/>
        </p:nvSpPr>
        <p:spPr>
          <a:xfrm>
            <a:off x="8989476" y="1561570"/>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HUE</a:t>
            </a:r>
            <a:endParaRPr lang="en-IN" sz="1000" dirty="0"/>
          </a:p>
        </p:txBody>
      </p:sp>
      <p:sp>
        <p:nvSpPr>
          <p:cNvPr id="26" name="Rectangle 25">
            <a:extLst>
              <a:ext uri="{FF2B5EF4-FFF2-40B4-BE49-F238E27FC236}">
                <a16:creationId xmlns:a16="http://schemas.microsoft.com/office/drawing/2014/main" id="{3C86EBED-8EB6-4185-84CC-8AA5225D272E}"/>
              </a:ext>
            </a:extLst>
          </p:cNvPr>
          <p:cNvSpPr/>
          <p:nvPr/>
        </p:nvSpPr>
        <p:spPr>
          <a:xfrm>
            <a:off x="9704902" y="1561570"/>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OOZIE/</a:t>
            </a:r>
          </a:p>
          <a:p>
            <a:pPr algn="ctr"/>
            <a:r>
              <a:rPr lang="en-US" sz="1000" dirty="0"/>
              <a:t>Airflow</a:t>
            </a:r>
            <a:endParaRPr lang="en-IN" sz="1000" dirty="0"/>
          </a:p>
        </p:txBody>
      </p:sp>
    </p:spTree>
    <p:extLst>
      <p:ext uri="{BB962C8B-B14F-4D97-AF65-F5344CB8AC3E}">
        <p14:creationId xmlns:p14="http://schemas.microsoft.com/office/powerpoint/2010/main" val="345441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E451-6CAD-4DFC-9AB7-F1499A37330C}"/>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C28409D7-5ED8-44D8-A2BA-85EFF7F36D5F}"/>
              </a:ext>
            </a:extLst>
          </p:cNvPr>
          <p:cNvSpPr>
            <a:spLocks noGrp="1"/>
          </p:cNvSpPr>
          <p:nvPr>
            <p:ph idx="1"/>
          </p:nvPr>
        </p:nvSpPr>
        <p:spPr/>
        <p:txBody>
          <a:bodyPr/>
          <a:lstStyle/>
          <a:p>
            <a:r>
              <a:rPr lang="en-US" dirty="0"/>
              <a:t>Hadoop -&gt; 2006 -&gt; Doug Cutting</a:t>
            </a:r>
          </a:p>
          <a:p>
            <a:r>
              <a:rPr lang="en-US" dirty="0"/>
              <a:t>He designed the Hadoop framework with the base of google whitepaper </a:t>
            </a:r>
          </a:p>
          <a:p>
            <a:r>
              <a:rPr lang="en-US" dirty="0"/>
              <a:t>Google GFS -&gt; 2003</a:t>
            </a:r>
          </a:p>
          <a:p>
            <a:r>
              <a:rPr lang="en-US" dirty="0"/>
              <a:t>Google MR -&gt; 2004</a:t>
            </a:r>
          </a:p>
        </p:txBody>
      </p:sp>
    </p:spTree>
    <p:extLst>
      <p:ext uri="{BB962C8B-B14F-4D97-AF65-F5344CB8AC3E}">
        <p14:creationId xmlns:p14="http://schemas.microsoft.com/office/powerpoint/2010/main" val="242029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AEC1F32-75F5-43B9-B685-E1F8B20CB7D6}"/>
              </a:ext>
            </a:extLst>
          </p:cNvPr>
          <p:cNvSpPr/>
          <p:nvPr/>
        </p:nvSpPr>
        <p:spPr>
          <a:xfrm>
            <a:off x="2269065" y="2319866"/>
            <a:ext cx="3479801" cy="3395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EDE6A71-7BD3-4462-9544-558F283F52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879CD4-55E5-4DF1-83A5-D47AFE34A433}"/>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92BF7F7D-E4F0-4B4F-99A9-88F1B6BFA788}"/>
              </a:ext>
            </a:extLst>
          </p:cNvPr>
          <p:cNvSpPr/>
          <p:nvPr/>
        </p:nvSpPr>
        <p:spPr>
          <a:xfrm>
            <a:off x="3119965" y="3146161"/>
            <a:ext cx="1778000" cy="171026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Hadoop</a:t>
            </a:r>
          </a:p>
          <a:p>
            <a:pPr algn="ctr"/>
            <a:r>
              <a:rPr lang="en-US"/>
              <a:t>Core</a:t>
            </a:r>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123144D-8D8B-4268-BB25-ACCDD5F4EC56}"/>
                  </a:ext>
                </a:extLst>
              </p14:cNvPr>
              <p14:cNvContentPartPr/>
              <p14:nvPr/>
            </p14:nvContentPartPr>
            <p14:xfrm>
              <a:off x="165240" y="228600"/>
              <a:ext cx="12020760" cy="5467680"/>
            </p14:xfrm>
          </p:contentPart>
        </mc:Choice>
        <mc:Fallback xmlns="">
          <p:pic>
            <p:nvPicPr>
              <p:cNvPr id="6" name="Ink 5">
                <a:extLst>
                  <a:ext uri="{FF2B5EF4-FFF2-40B4-BE49-F238E27FC236}">
                    <a16:creationId xmlns:a16="http://schemas.microsoft.com/office/drawing/2014/main" id="{2123144D-8D8B-4268-BB25-ACCDD5F4EC56}"/>
                  </a:ext>
                </a:extLst>
              </p:cNvPr>
              <p:cNvPicPr/>
              <p:nvPr/>
            </p:nvPicPr>
            <p:blipFill>
              <a:blip r:embed="rId3"/>
              <a:stretch>
                <a:fillRect/>
              </a:stretch>
            </p:blipFill>
            <p:spPr>
              <a:xfrm>
                <a:off x="155880" y="219240"/>
                <a:ext cx="12039480" cy="5486400"/>
              </a:xfrm>
              <a:prstGeom prst="rect">
                <a:avLst/>
              </a:prstGeom>
            </p:spPr>
          </p:pic>
        </mc:Fallback>
      </mc:AlternateContent>
    </p:spTree>
    <p:extLst>
      <p:ext uri="{BB962C8B-B14F-4D97-AF65-F5344CB8AC3E}">
        <p14:creationId xmlns:p14="http://schemas.microsoft.com/office/powerpoint/2010/main" val="257845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3907-3631-4F68-AE41-28E1B947383B}"/>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4B9673CC-7F74-4112-BE0D-759D8565F086}"/>
              </a:ext>
            </a:extLst>
          </p:cNvPr>
          <p:cNvSpPr>
            <a:spLocks noGrp="1"/>
          </p:cNvSpPr>
          <p:nvPr>
            <p:ph idx="1"/>
          </p:nvPr>
        </p:nvSpPr>
        <p:spPr/>
        <p:txBody>
          <a:bodyPr/>
          <a:lstStyle/>
          <a:p>
            <a:r>
              <a:rPr lang="en-US" b="1" dirty="0"/>
              <a:t>Big data</a:t>
            </a:r>
            <a:r>
              <a:rPr lang="en-US" dirty="0"/>
              <a:t> is high-volume, high-velocity and/or high-variety information assets that demand cost-effective, innovative forms of information processing that enable enhanced insight, decision making, and process automation. </a:t>
            </a:r>
            <a:endParaRPr lang="en-IN" dirty="0"/>
          </a:p>
        </p:txBody>
      </p:sp>
    </p:spTree>
    <p:extLst>
      <p:ext uri="{BB962C8B-B14F-4D97-AF65-F5344CB8AC3E}">
        <p14:creationId xmlns:p14="http://schemas.microsoft.com/office/powerpoint/2010/main" val="223579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2AED-8A7D-4944-B99E-7286657A9FC6}"/>
              </a:ext>
            </a:extLst>
          </p:cNvPr>
          <p:cNvSpPr>
            <a:spLocks noGrp="1"/>
          </p:cNvSpPr>
          <p:nvPr>
            <p:ph type="title"/>
          </p:nvPr>
        </p:nvSpPr>
        <p:spPr/>
        <p:txBody>
          <a:bodyPr/>
          <a:lstStyle/>
          <a:p>
            <a:r>
              <a:rPr lang="en-US" dirty="0"/>
              <a:t>Bigdata Definition </a:t>
            </a:r>
            <a:endParaRPr lang="en-IN" dirty="0"/>
          </a:p>
        </p:txBody>
      </p:sp>
      <p:sp>
        <p:nvSpPr>
          <p:cNvPr id="3" name="Content Placeholder 2">
            <a:extLst>
              <a:ext uri="{FF2B5EF4-FFF2-40B4-BE49-F238E27FC236}">
                <a16:creationId xmlns:a16="http://schemas.microsoft.com/office/drawing/2014/main" id="{6638F1C6-6F84-4988-8F05-D2D00FE50546}"/>
              </a:ext>
            </a:extLst>
          </p:cNvPr>
          <p:cNvSpPr>
            <a:spLocks noGrp="1"/>
          </p:cNvSpPr>
          <p:nvPr>
            <p:ph idx="1"/>
          </p:nvPr>
        </p:nvSpPr>
        <p:spPr/>
        <p:txBody>
          <a:bodyPr/>
          <a:lstStyle/>
          <a:p>
            <a:r>
              <a:rPr lang="en-US" dirty="0"/>
              <a:t>Volume –if we got the proper resource(traditional) for handling these much data as this IDC(International data corporations) in 2025.</a:t>
            </a:r>
          </a:p>
          <a:p>
            <a:r>
              <a:rPr lang="en-US" dirty="0">
                <a:hlinkClick r:id="rId2"/>
              </a:rPr>
              <a:t>https://www.red-gate.com/blog/database-development/whats-the-real-story-behind-the-explosive-growth-of-data</a:t>
            </a:r>
            <a:endParaRPr lang="en-US" dirty="0"/>
          </a:p>
          <a:p>
            <a:r>
              <a:rPr lang="en-US" dirty="0"/>
              <a:t>Velocity</a:t>
            </a:r>
          </a:p>
          <a:p>
            <a:r>
              <a:rPr lang="en-US" dirty="0"/>
              <a:t>Variety</a:t>
            </a:r>
          </a:p>
          <a:p>
            <a:r>
              <a:rPr lang="en-US" dirty="0"/>
              <a:t>Veracity</a:t>
            </a:r>
          </a:p>
          <a:p>
            <a:r>
              <a:rPr lang="en-US" dirty="0"/>
              <a:t>Value</a:t>
            </a:r>
            <a:endParaRPr lang="en-IN" dirty="0"/>
          </a:p>
        </p:txBody>
      </p:sp>
    </p:spTree>
    <p:extLst>
      <p:ext uri="{BB962C8B-B14F-4D97-AF65-F5344CB8AC3E}">
        <p14:creationId xmlns:p14="http://schemas.microsoft.com/office/powerpoint/2010/main" val="82573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50E8-C127-4A8A-9611-8A91E0192DD9}"/>
              </a:ext>
            </a:extLst>
          </p:cNvPr>
          <p:cNvSpPr>
            <a:spLocks noGrp="1"/>
          </p:cNvSpPr>
          <p:nvPr>
            <p:ph type="title"/>
          </p:nvPr>
        </p:nvSpPr>
        <p:spPr/>
        <p:txBody>
          <a:bodyPr/>
          <a:lstStyle/>
          <a:p>
            <a:r>
              <a:rPr lang="en-US" dirty="0"/>
              <a:t>Volume</a:t>
            </a:r>
            <a:endParaRPr lang="en-IN" dirty="0"/>
          </a:p>
        </p:txBody>
      </p:sp>
      <p:sp>
        <p:nvSpPr>
          <p:cNvPr id="3" name="Content Placeholder 2">
            <a:extLst>
              <a:ext uri="{FF2B5EF4-FFF2-40B4-BE49-F238E27FC236}">
                <a16:creationId xmlns:a16="http://schemas.microsoft.com/office/drawing/2014/main" id="{EF4D97D0-A8E2-4A97-9CF6-4CC0D8D3A14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The name ‘Big Data’ itself is related to a size which is enormous.</a:t>
            </a:r>
          </a:p>
          <a:p>
            <a:pPr>
              <a:buFont typeface="Arial" panose="020B0604020202020204" pitchFamily="34" charset="0"/>
              <a:buChar char="•"/>
            </a:pPr>
            <a:r>
              <a:rPr lang="en-US" dirty="0"/>
              <a:t>Volume is a huge amount of data.</a:t>
            </a:r>
          </a:p>
          <a:p>
            <a:pPr>
              <a:buFont typeface="Arial" panose="020B0604020202020204" pitchFamily="34" charset="0"/>
              <a:buChar char="•"/>
            </a:pPr>
            <a:r>
              <a:rPr lang="en-US" dirty="0"/>
              <a:t>To determine the value of data, size of data plays a very crucial role. If the volume of data is very large then it is actually considered as a ‘Big Data’. This means whether a particular data can actually be considered as a Big Data or not, is dependent upon the volume of data.</a:t>
            </a:r>
          </a:p>
          <a:p>
            <a:pPr>
              <a:buFont typeface="Arial" panose="020B0604020202020204" pitchFamily="34" charset="0"/>
              <a:buChar char="•"/>
            </a:pPr>
            <a:r>
              <a:rPr lang="en-US" dirty="0"/>
              <a:t>Hence while dealing with Big Data it is necessary to consider a characteristic ‘Volume’.</a:t>
            </a:r>
          </a:p>
          <a:p>
            <a:pPr>
              <a:buFont typeface="Arial" panose="020B0604020202020204" pitchFamily="34" charset="0"/>
              <a:buChar char="•"/>
            </a:pPr>
            <a:r>
              <a:rPr lang="en-US" i="1" dirty="0"/>
              <a:t>Example:</a:t>
            </a:r>
            <a:r>
              <a:rPr lang="en-US" dirty="0"/>
              <a:t> In the year 2016, the estimated global mobile traffic was 6.2 Exabytes(6.2 billion GB) per month. Also, by the year 2020 we will have almost 40000 </a:t>
            </a:r>
            <a:r>
              <a:rPr lang="en-US" dirty="0" err="1"/>
              <a:t>ExaBytes</a:t>
            </a:r>
            <a:r>
              <a:rPr lang="en-US" dirty="0"/>
              <a:t> of data.</a:t>
            </a:r>
          </a:p>
        </p:txBody>
      </p:sp>
    </p:spTree>
    <p:extLst>
      <p:ext uri="{BB962C8B-B14F-4D97-AF65-F5344CB8AC3E}">
        <p14:creationId xmlns:p14="http://schemas.microsoft.com/office/powerpoint/2010/main" val="367470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8BD4-10D0-4C8F-8826-6DC5B7E626D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4E7C0DF-3CF8-4B78-A0A1-74C84C221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8802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1C2A-C3AD-4B0E-9653-7329A1F773C0}"/>
              </a:ext>
            </a:extLst>
          </p:cNvPr>
          <p:cNvSpPr>
            <a:spLocks noGrp="1"/>
          </p:cNvSpPr>
          <p:nvPr>
            <p:ph type="title"/>
          </p:nvPr>
        </p:nvSpPr>
        <p:spPr/>
        <p:txBody>
          <a:bodyPr/>
          <a:lstStyle/>
          <a:p>
            <a:r>
              <a:rPr lang="en-US" dirty="0"/>
              <a:t>Velocity</a:t>
            </a:r>
            <a:endParaRPr lang="en-IN" dirty="0"/>
          </a:p>
        </p:txBody>
      </p:sp>
      <p:sp>
        <p:nvSpPr>
          <p:cNvPr id="3" name="Content Placeholder 2">
            <a:extLst>
              <a:ext uri="{FF2B5EF4-FFF2-40B4-BE49-F238E27FC236}">
                <a16:creationId xmlns:a16="http://schemas.microsoft.com/office/drawing/2014/main" id="{689B9F22-2950-41F4-906C-082ED35772FD}"/>
              </a:ext>
            </a:extLst>
          </p:cNvPr>
          <p:cNvSpPr>
            <a:spLocks noGrp="1"/>
          </p:cNvSpPr>
          <p:nvPr>
            <p:ph idx="1"/>
          </p:nvPr>
        </p:nvSpPr>
        <p:spPr/>
        <p:txBody>
          <a:bodyPr>
            <a:normAutofit/>
          </a:bodyPr>
          <a:lstStyle/>
          <a:p>
            <a:pPr>
              <a:buFont typeface="Arial" panose="020B0604020202020204" pitchFamily="34" charset="0"/>
              <a:buChar char="•"/>
            </a:pPr>
            <a:r>
              <a:rPr lang="en-US" dirty="0"/>
              <a:t>Velocity refers to the high speed of accumulation of data.(data is streaming at fast pace)</a:t>
            </a:r>
          </a:p>
          <a:p>
            <a:pPr>
              <a:buFont typeface="Arial" panose="020B0604020202020204" pitchFamily="34" charset="0"/>
              <a:buChar char="•"/>
            </a:pPr>
            <a:r>
              <a:rPr lang="en-US" dirty="0"/>
              <a:t>In Big Data velocity data flows in from sources like machines, networks, social media, mobile phones etc.</a:t>
            </a:r>
          </a:p>
          <a:p>
            <a:pPr>
              <a:buFont typeface="Arial" panose="020B0604020202020204" pitchFamily="34" charset="0"/>
              <a:buChar char="•"/>
            </a:pPr>
            <a:r>
              <a:rPr lang="en-US" dirty="0"/>
              <a:t>There is a massive and continuous flow of data. This determines the potential of data that how fast the data is generated and processed to meet the demands.</a:t>
            </a:r>
          </a:p>
        </p:txBody>
      </p:sp>
    </p:spTree>
    <p:extLst>
      <p:ext uri="{BB962C8B-B14F-4D97-AF65-F5344CB8AC3E}">
        <p14:creationId xmlns:p14="http://schemas.microsoft.com/office/powerpoint/2010/main" val="257340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E6FB-2179-4D07-A771-9FA065C8B08E}"/>
              </a:ext>
            </a:extLst>
          </p:cNvPr>
          <p:cNvSpPr>
            <a:spLocks noGrp="1"/>
          </p:cNvSpPr>
          <p:nvPr>
            <p:ph type="title"/>
          </p:nvPr>
        </p:nvSpPr>
        <p:spPr/>
        <p:txBody>
          <a:bodyPr/>
          <a:lstStyle/>
          <a:p>
            <a:r>
              <a:rPr lang="en-US" dirty="0"/>
              <a:t>Velocity</a:t>
            </a:r>
            <a:endParaRPr lang="en-IN" dirty="0"/>
          </a:p>
        </p:txBody>
      </p:sp>
      <p:sp>
        <p:nvSpPr>
          <p:cNvPr id="3" name="Content Placeholder 2">
            <a:extLst>
              <a:ext uri="{FF2B5EF4-FFF2-40B4-BE49-F238E27FC236}">
                <a16:creationId xmlns:a16="http://schemas.microsoft.com/office/drawing/2014/main" id="{29FE7CFC-8EAD-4B28-B851-D7BD5E30B2B6}"/>
              </a:ext>
            </a:extLst>
          </p:cNvPr>
          <p:cNvSpPr>
            <a:spLocks noGrp="1"/>
          </p:cNvSpPr>
          <p:nvPr>
            <p:ph idx="1"/>
          </p:nvPr>
        </p:nvSpPr>
        <p:spPr/>
        <p:txBody>
          <a:bodyPr>
            <a:normAutofit fontScale="92500" lnSpcReduction="10000"/>
          </a:bodyPr>
          <a:lstStyle/>
          <a:p>
            <a:r>
              <a:rPr lang="en-US" dirty="0"/>
              <a:t>Google handles </a:t>
            </a:r>
            <a:r>
              <a:rPr lang="en-US" b="1" dirty="0"/>
              <a:t>3.8 million searches per minute</a:t>
            </a:r>
            <a:r>
              <a:rPr lang="en-US" dirty="0"/>
              <a:t> on average across the globe. That comes out to 228 million searches per hour, 5.6 billion searches per day, or 2 trillion searches per year! That's a lot of searches!</a:t>
            </a:r>
          </a:p>
          <a:p>
            <a:r>
              <a:rPr lang="en-US" dirty="0"/>
              <a:t>Every second, on average, around 6,000 tweets are tweeted on Twitter, which corresponds to </a:t>
            </a:r>
            <a:r>
              <a:rPr lang="en-US" b="1" dirty="0"/>
              <a:t>over 350,000 tweets sent</a:t>
            </a:r>
            <a:r>
              <a:rPr lang="en-US" dirty="0"/>
              <a:t> per minute, 500 million tweets per day and around 200 billion tweets per year.</a:t>
            </a:r>
          </a:p>
          <a:p>
            <a:r>
              <a:rPr lang="en-US" b="1" dirty="0">
                <a:effectLst/>
              </a:rPr>
              <a:t>243,055 new photos</a:t>
            </a:r>
            <a:r>
              <a:rPr lang="en-US" dirty="0">
                <a:effectLst/>
              </a:rPr>
              <a:t> are uploaded to Facebook every minute. 23 . There are 127 photos uploaded on average per Facebook user.</a:t>
            </a:r>
          </a:p>
          <a:p>
            <a:r>
              <a:rPr lang="en-US" b="1" dirty="0"/>
              <a:t>500 hours of video</a:t>
            </a:r>
            <a:r>
              <a:rPr lang="en-US" dirty="0"/>
              <a:t> are uploaded to YouTube every minute. We watch over 1 billion hours of YouTube videos a day, more than Netflix and Facebook video combined. 70% of YouTube views come from mobile devices.</a:t>
            </a:r>
            <a:endParaRPr lang="en-US" dirty="0">
              <a:effectLst/>
            </a:endParaRPr>
          </a:p>
          <a:p>
            <a:endParaRPr lang="en-US" dirty="0">
              <a:effectLst/>
            </a:endParaRPr>
          </a:p>
          <a:p>
            <a:endParaRPr lang="en-US" dirty="0"/>
          </a:p>
          <a:p>
            <a:endParaRPr lang="en-IN" dirty="0"/>
          </a:p>
        </p:txBody>
      </p:sp>
    </p:spTree>
    <p:extLst>
      <p:ext uri="{BB962C8B-B14F-4D97-AF65-F5344CB8AC3E}">
        <p14:creationId xmlns:p14="http://schemas.microsoft.com/office/powerpoint/2010/main" val="73078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6C5A-C167-4BBB-AB85-314D8F6EC416}"/>
              </a:ext>
            </a:extLst>
          </p:cNvPr>
          <p:cNvSpPr>
            <a:spLocks noGrp="1"/>
          </p:cNvSpPr>
          <p:nvPr>
            <p:ph type="title"/>
          </p:nvPr>
        </p:nvSpPr>
        <p:spPr/>
        <p:txBody>
          <a:bodyPr/>
          <a:lstStyle/>
          <a:p>
            <a:r>
              <a:rPr lang="en-US" dirty="0"/>
              <a:t>Variety</a:t>
            </a:r>
            <a:endParaRPr lang="en-IN" dirty="0"/>
          </a:p>
        </p:txBody>
      </p:sp>
      <p:sp>
        <p:nvSpPr>
          <p:cNvPr id="3" name="Content Placeholder 2">
            <a:extLst>
              <a:ext uri="{FF2B5EF4-FFF2-40B4-BE49-F238E27FC236}">
                <a16:creationId xmlns:a16="http://schemas.microsoft.com/office/drawing/2014/main" id="{E8C69359-9AD2-4337-96B6-BF818ED7601A}"/>
              </a:ext>
            </a:extLst>
          </p:cNvPr>
          <p:cNvSpPr>
            <a:spLocks noGrp="1"/>
          </p:cNvSpPr>
          <p:nvPr>
            <p:ph idx="1"/>
          </p:nvPr>
        </p:nvSpPr>
        <p:spPr/>
        <p:txBody>
          <a:bodyPr/>
          <a:lstStyle/>
          <a:p>
            <a:r>
              <a:rPr lang="en-US" dirty="0"/>
              <a:t>Structured(data with schema)</a:t>
            </a:r>
          </a:p>
          <a:p>
            <a:r>
              <a:rPr lang="en-US" dirty="0"/>
              <a:t>Semi-Structured(data either schema/schemeless)</a:t>
            </a:r>
          </a:p>
          <a:p>
            <a:r>
              <a:rPr lang="en-US" dirty="0"/>
              <a:t>Unstructured(no schema) around 85% data (video, audio, pictures, text)</a:t>
            </a:r>
          </a:p>
        </p:txBody>
      </p:sp>
    </p:spTree>
    <p:extLst>
      <p:ext uri="{BB962C8B-B14F-4D97-AF65-F5344CB8AC3E}">
        <p14:creationId xmlns:p14="http://schemas.microsoft.com/office/powerpoint/2010/main" val="160944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6DE9-7619-4E54-8829-050231D9479D}"/>
              </a:ext>
            </a:extLst>
          </p:cNvPr>
          <p:cNvSpPr>
            <a:spLocks noGrp="1"/>
          </p:cNvSpPr>
          <p:nvPr>
            <p:ph type="title"/>
          </p:nvPr>
        </p:nvSpPr>
        <p:spPr/>
        <p:txBody>
          <a:bodyPr/>
          <a:lstStyle/>
          <a:p>
            <a:r>
              <a:rPr lang="en-US" dirty="0"/>
              <a:t>Veracity</a:t>
            </a:r>
            <a:endParaRPr lang="en-IN" dirty="0"/>
          </a:p>
        </p:txBody>
      </p:sp>
      <p:sp>
        <p:nvSpPr>
          <p:cNvPr id="3" name="Content Placeholder 2">
            <a:extLst>
              <a:ext uri="{FF2B5EF4-FFF2-40B4-BE49-F238E27FC236}">
                <a16:creationId xmlns:a16="http://schemas.microsoft.com/office/drawing/2014/main" id="{32419B9E-19C9-4B8E-A500-14F04A7FC765}"/>
              </a:ext>
            </a:extLst>
          </p:cNvPr>
          <p:cNvSpPr>
            <a:spLocks noGrp="1"/>
          </p:cNvSpPr>
          <p:nvPr>
            <p:ph idx="1"/>
          </p:nvPr>
        </p:nvSpPr>
        <p:spPr/>
        <p:txBody>
          <a:bodyPr/>
          <a:lstStyle/>
          <a:p>
            <a:r>
              <a:rPr lang="en-US" dirty="0"/>
              <a:t>Messiness of the data(data cleansing)</a:t>
            </a:r>
          </a:p>
          <a:p>
            <a:r>
              <a:rPr lang="en-US" dirty="0"/>
              <a:t>If you data is not cleaned and maintained, it will be really hard to make the right decisions on the right time and also the information's will be inaccurate</a:t>
            </a:r>
            <a:endParaRPr lang="en-IN" dirty="0"/>
          </a:p>
        </p:txBody>
      </p:sp>
    </p:spTree>
    <p:extLst>
      <p:ext uri="{BB962C8B-B14F-4D97-AF65-F5344CB8AC3E}">
        <p14:creationId xmlns:p14="http://schemas.microsoft.com/office/powerpoint/2010/main" val="2359485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945</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Definition</vt:lpstr>
      <vt:lpstr>Bigdata Definition </vt:lpstr>
      <vt:lpstr>Volume</vt:lpstr>
      <vt:lpstr>PowerPoint Presentation</vt:lpstr>
      <vt:lpstr>Velocity</vt:lpstr>
      <vt:lpstr>Velocity</vt:lpstr>
      <vt:lpstr>Variety</vt:lpstr>
      <vt:lpstr>Veracity</vt:lpstr>
      <vt:lpstr>Value</vt:lpstr>
      <vt:lpstr>Terminologies</vt:lpstr>
      <vt:lpstr>Data Lake</vt:lpstr>
      <vt:lpstr>PowerPoint Presentation</vt:lpstr>
      <vt:lpstr>Daemons -&gt; process (Hadoop v1)</vt:lpstr>
      <vt:lpstr>Daemons -&gt; process (Hadoop v2)</vt:lpstr>
      <vt:lpstr>PowerPoint Presentation</vt:lpstr>
      <vt:lpstr>Hadoop Architecture</vt:lpstr>
      <vt:lpstr>History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10</cp:revision>
  <dcterms:created xsi:type="dcterms:W3CDTF">2022-01-03T09:03:36Z</dcterms:created>
  <dcterms:modified xsi:type="dcterms:W3CDTF">2022-01-03T11:52:58Z</dcterms:modified>
</cp:coreProperties>
</file>