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0-12-31T04:20:19.027"/>
    </inkml:context>
    <inkml:brush xml:id="br0">
      <inkml:brushProperty name="width" value="0.05292" units="cm"/>
      <inkml:brushProperty name="height" value="0.05292" units="cm"/>
      <inkml:brushProperty name="color" value="#FF0000"/>
    </inkml:brush>
  </inkml:definitions>
  <inkml:trace contextRef="#ctx0" brushRef="#br0">1588 13847 0,'0'-18'15,"-18"18"17,0-35-32,-17 17 15,17-17-15,1 17 16,-19 0-16,19-17 16,-36 17-16,0-17 15,-18 0-15,-17 0 16,-159-18 15,124 53-31,52 0 31,54 0-31,17 17 110,17 19-95,1-19-15,17 1 16,-17 17 0,17-17-16,-17 17 15,-1-17-15,36 35 16,0-18-1,-18-17 1,-17 17-16,0-17 16,17 17-1,-17-18-15,35 107 0,-18-54 16,35 107 0,-52-71-1,-18-71 1,0 0-1,0 18 1,-18-35-16,18 17 16,-17 0-1,-19 18 1,19-35 0,-36 17-1,-18-17-15,36-1 16,-18-17-1,18 0 1,0 0 0,17 0-1,-17 0 1,17 0-16,18-35 78,18 0-62</inkml:trace>
  <inkml:trace contextRef="#ctx0" brushRef="#br0" timeOffset="2074.53">1676 13159 0,'17'0'63,"-17"17"-63,0 54 15,18-1-15,0 19 0,-18 16 16,0 125 0,0 70 15,17-212-15,1-53-16,0-35 156,-1-53-156,18 18 15,-17-36-15,17 18 16,1 0-16,-1-52 16,-17 34-16,-1 0 15,18 1 1,-35 52 0,0-35-1,0 36 1,0-1-16,-17 36 78,-18 17-62,35 0-16,-36-17 15,36 17-15,0-17 16,0 17-1,0-17 1,0-1 0,0 1-1,0 17 1,18-35 0,0 18-16,-1 0 15,1-1 1,-1-17-1,1 0 1,0 0 47,17-17-48,-35-19 1,18 19-16,-18-19 15,17 1-15,-17 17 16,0 1-16,0-1 16,0 1-1,18 17 79,0 17-94,17 36 16,18 88-1,-18-35-15,-17 18 16,35 87 0,-18 1-1,-17-124 1,-18-70-1,0 17-15,-18-70 47,-17-53-31,-36-124 0,53 141-16,1-35 15,17 1 1,0-1-1,0 18 1,0 70 0,0-35-1,0 18-15,17-1 16,1 19-16,-18-1 16,53-52-1,0-19 1,-18 72-1,0-36 1,-17 35-16,0 18 16,-1 0 15,1 0-15,0 36-1,-1-19 1,-17 18-16,36 1 0,-19 17 15,-17 35 1,-35-35 0,-18 17-1,0-17 1,18-17 0,0-36-1,17 0 1,0 0-1,1 0 1,17-18 0,0 0 15,-18 1-15,18-1-16,0 0 15</inkml:trace>
  <inkml:trace contextRef="#ctx0" brushRef="#br0" timeOffset="2845.69">1817 13494 0,'0'-18'0,"0"0"16,0 1-1,0-18 79,35 17-78,-17 0-1,-1-17-15,1 35 16,0-18 0,-1 18-1,-17-17 1,36-36-1,69-53 1,1 0-16,18-17 16,-18 17-16,88-88 15,-159 176 1,-18 1-16</inkml:trace>
  <inkml:trace contextRef="#ctx0" brushRef="#br0" timeOffset="7067.79">3122 12823 0,'0'0'0,"0"-17"31,0-1-31,0 1 31,0-1-15,0 0-16,0-35 16,0 36-1,0-54 1,0-17-1,18-36-15,17-17 16,36-264 0,-1-72-16,-52 266 15,-1-19 1,-17 142 0,0 53-1,0 53 79,-17 70-94,-19 18 16,19 17-16,-1-17 15,1 0-15,17 0 0,-18-1 16,0 178-1,18-142 1,0 123 0,36 1-1,-1-89-15,-18-105 16,19-1 0,-36-34-1,0-1 79,0-17-78,-18-71 62,-17 0-63,0 18-15,35 17 16,-18-17-16,0-1 16,18 19-16,0-36 15,0 35 1,0-17-16,0 17 15,0-35 1,18 18 0,17-18-1,0 18-15,1-18 16,-19 0 0,1 35-1,35-35 1,0 1-1,-36 34 1,36-17-16,-17-1 16,-19 36-1,-17-17 79,0-1-78,0 0-1,0 36 95,18 53-110,-18-18 15,35-1-15,1 1 0,-36-17 16,17-1 0,1-17-1,-1-18 79,1 0-63,0-36-15,17-17-1,-35 36-15,35-1 0,-17-35 16,0 18 0,-1 17-16,1-35 15,-1 18 1,-17 17-16,18 1 16,-18 34 109,18-17-110,-18 36-15,0-19 16,17 1-16,1 17 15,-18-17-15,18 0 16,-1 17 0,1-18-1,0-17 63,-1 0-62,1-35 0,0-18-16,17 18 0,-18 0 15,-17-1-15,0 1 16,0 0 0,0 17-1,18 18 63,0 36-62,-18-19-16,17 18 16,-17 1-16,18-19 15,-18 1-15,0 53 16,0-36-1,0-53 110,0-17-125,0 0 0,0-18 16,0 0-16,0-18 16,18 18-16,-1 18 15,19-35 1,-36 52 0,17 18 62,18 0-78,-35 18 15,36-1-15,-19 18 16,19-17-16,-36 17 16,35 1-1,0-1-15,0 18 16,-17-18-1,0-17 1,17 35 0,-17-18-1,-18-17 1,17-18 62,1-36-62,17-17-1,-17 18-15,17-35 0,-17 17 16,17-18 0,0 36-16,-35 17 15,0-17 1,0-18-1,0 35 1,-17 18 47,-1 0-48,0 0 16,1 18-31,-19 17 0,19 1 16,-18-1 0,-1 18-1,36-18-15,-17 36 16,17-54-16,0 1 16,0 35-1,0-36 1,17 36-1,1-35 1,0 0-16,-18-1 16,17-17 31,18-35-32,1-53 1,-1-18-16,-17-88 15,-1 123 1,19-70 0,-19 53-1,-17 0 1,0 70 0,0 1-16,18 34 125,0 18-125,-18 36 15,17 17-15,1-35 16,-18 18-16,0-1 15,17 1-15,1 70 16,-18-106 0,0 0-1,0-17 1,0 0 0,18-18 15,-1-18 16,-17-17-47,18 0 15,17-71-15,-17 18 16,0 52-16,-18-17 16,17 18-1,1 35 95,-18 18-95,17-18-15,1 0 16,-18 17-16,18-17 15,-1 0 142,1-17-142,-18-1 1,18 0-16,-18 1 16</inkml:trace>
  <inkml:trace contextRef="#ctx0" brushRef="#br0" timeOffset="9666.73">10283 2646 0,'0'-18'31,"18"18"47,70 0-78,36-35 16,-1 0-16,583-106 31,-442 105-16,-105 19 1,-124 17 0,71 0-1,35 17 1,-35-17 0,159 53-16,17-53 15,-194 0 1,53-17-1,-70-1 1,-53 0 0,-1 18-1,1 0-15,-1 0 0,54 0 32,88-17-17,-36 17 1,89 0-1,-18-18 1,-159 18-16</inkml:trace>
  <inkml:trace contextRef="#ctx0" brushRef="#br0" timeOffset="11491.69">10548 2963 0,'71'0'125,"70"36"-109,17-1-1,89-17-15,-35-18 16,-71 0-16,71-36 16,-142 19 15,-52 17 0,17 0-15,36-18-1,17 0-15,18 1 16,0 17 0,70 0-1,-35 0 1,-88 0-16,-18 0 0,1 0 16,-1 0-1,36 0 1,52 0-1,-52 0 1,105 0 0,0 17-16,-105-17 15,52 0 1,-70 0 0,-35 0-1,17 0 1,-17 0-1,-1 0 64,1 0-64,0 0 1,-1 0-16,-17-17 15,0-1 110,0-17-109,-17-53-16</inkml:trace>
  <inkml:trace contextRef="#ctx0" brushRef="#br0" timeOffset="12353.51">13247 1640 0,'35'18'78,"53"0"-78,-17 17 16,35-17-16,-1 17 15,-16-17-15,-1 17 16,0 18 0,-53-36-1,-17 19-15,17-19 0,18 36 16,71 106-1,-54-71 1,89 106 0,-71-53-1,-53-105 1,1-1-16,-36-18 16,0 1 62,0 0-78,-53 35 15,-88 105 1,53-87-16,17 0 16,-70 34-1,70-69 1,18-1-16,0 18 15,-123 35-15,70 0 16,-88 53 0,71-70-1,105-53 1,0-18 31,1-18-32,-1 0 1</inkml:trace>
  <inkml:trace contextRef="#ctx0" brushRef="#br0" timeOffset="13732.66">10548 1923 0,'-35'35'93,"17"0"-77,-17 36-16,0 17 16,-18 18-16,-18 0 15,-52 52 1,70-87-16,-18-18 16,36-18-1,35-17 63,-18-1-62,18 19-16,-35-1 16,17-17-16,18 17 15,0-17 1,-35 17-1,35-18-15,0 1 0,0 0 16,-18 17 0,1 0-1,-1 36 1,0-54 0,1 54-1,-1-53-15,-17 87 16,17-34-1,18-36 1,18-17 78,88 0-79,-18 17-15,35-18 16,1 1-16,-1-18 16,-34 18-16,87-1 15,-123-17 1,0 0 0,-18 18-1,0 17 1,1-17-16,-1 0 15,18 17 1,-36-35 0,1 0 77,0 0-77</inkml:trace>
  <inkml:trace contextRef="#ctx0" brushRef="#br0" timeOffset="16253.78">20302 1693 0,'0'71'94,"71"158"-79,-36-88-15,106 424 47,-17-160-16,-124-369 16,17-36 0</inkml:trace>
  <inkml:trace contextRef="#ctx0" brushRef="#br0" timeOffset="17353.83">21378 1905 0,'18'18'46,"17"17"-46,-17 18 0,17 17 16,0 19-16,18 52 16,18 53-1,-36-88 1,36 141 0,-1-1-1,-34-140-15,-19-18 0,19-35 16,-36-17-1,0-19 1,-18-17 15,-35-53-31,0-52 16,-53-89 0,18-18-1,17 35 1,36 89-1,-18-70 1,0 52-16,18 17 16,-36-105-1,1-17 1,17-18 0,53 123-1,0 35-15,18 1 16,17-19-16,0 54 15,18-35 1,124-72 0,34 54-1,-105 53 1,0 0 0,-53 35-16,-36 0 15,36 53 1,0 17-1,0 54 1,-53-19 0,0 89-1,-70-17-15,-19-71 16,-158 123 0,36-106-1,52-52 1,124-53-1,-18 17 1,70-35 93,72-35-93</inkml:trace>
  <inkml:trace contextRef="#ctx0" brushRef="#br0" timeOffset="18894.91">22401 1588 0,'0'35'62,"71"106"-46,-53-35-16,17-18 16,18 106-1,-18-88-15,0 88 16,1 0 0,-19-88-1,-17-89-15,0 1 16,-17-89 46,-19-34-46,1-19-16,-18-17 16,-17-18-16,34 36 15,1 17 1,-36-35-16,71 88 15,0 35-15,0-52 16,0 34 0,53-16-1,0-19 1,-35 53 0,35-35-16,17 0 15,-17 18 1,124-18-1,-36-17 1,-106 70 0,-17 0-1,-18 35 32,0-17-31,0 17-16,0 18 15,-18 0-15,-35 70 16,18-105 0,17 17-16,1-35 15,17 18 110,35-18-109,0 0-16,-17 0 16,-1 0-16,19 0 15,-19 0 1,-17 17-16,0 1 31,0 17-31,0-17 16,18 0-16,-18 17 15,0 18 1,0 35 0,-53-17-1,18-54 1,17 18-16,-17-17 15,-18 35-15,0 0 16,18-35 0,0 17-1,35-18 1</inkml:trace>
  <inkml:trace contextRef="#ctx0" brushRef="#br0" timeOffset="25015.55">23830 1764 0,'18'-18'125,"88"-17"-109,246-106-1,-158 53-15,0 17 16,177-35 15,-318 71-31,-18 35 16,-17 0 31,-18-18 31,0 1-63</inkml:trace>
  <inkml:trace contextRef="#ctx0" brushRef="#br0" timeOffset="25604.66">24888 811 0,'0'0'0,"18"0"31,35 18-15,53-18-16,-18 18 16,18-1-16,88 19 15,-88-19 1,53 18 0,-18 18-1,-88-17 1,-18 17-16,18 0 15,-53-18 1,0-18 0,0 36-1,-159 88 1,53-35 0,-53 0-16,36 18 15,-177 105-15,159-123 16,17 17-1,107-105 1,34-18 62,19-35-62,-1 17-1,36-17-15,17-1 16</inkml:trace>
  <inkml:trace contextRef="#ctx0" brushRef="#br0" timeOffset="26777.79">27040 1005 0,'0'-53'16,"-17"36"-16,17-1 15,0 1-15,0-19 16,17 1 46,125-88-46,16 17-16,19-35 16,-36 0-16,35 35 15,-17-18-15,-53 54 16,-18 52-1,-70 53 48,-18 36-63,0 17 16,0-17-16,-36 34 15,-34 107 1,-1-106-1,-70 106-15,71-107 16,-1-16-16,36-19 16,-36 18-1,36-35 1,17-35 15,18 0 47,18-1-46,-1 1-32,1 17 15,0-17-15,17-18 16,0 0-1,18 0 1,18-36-16,-36 1 16,18 0-1,0 17 1,-53 1 0,18 17-1,-1-18 1,-17 0-16,35 18 15,1-17 1,-19 17 0,-17-18-1,18 18-15</inkml:trace>
  <inkml:trace contextRef="#ctx0" brushRef="#br0" timeOffset="28021.51">28469 723 0,'0'0'0,"0"18"78,-17-1-78,-1 1 16,0 17-16,-17-17 15,35 17-15,-35 1 16,35-19-16,-36 36 16,36-35-1,0 35 1,0-18-1,18-35 110,17-18-109,-17 1 0,17-1-16,-35 0 15,18 1-15,0-1 16,-18 0 0,0 1 46,0-1-31,0-17-15,0 17-16,0 1 16,0-1-16,0 0 15,0 1 1,0-1-1,17 18 126,1 18-125,-18-1-1,35 36-15,-17-17 16,-18-1-16,17 35 16,-17-52-16,18 53 15,-18-18 1,0-18-1</inkml:trace>
  <inkml:trace contextRef="#ctx0" brushRef="#br0" timeOffset="28672.7">28099 1993 0,'0'-17'15,"0"34"16,0 18-31,35 18 16,-35-17-16,35 17 16,-17 35-16,0-18 15,-1 89 17,-17-88-32,0 17 15,0-18 1,0-34-1,-17-36 48,-1-18-47</inkml:trace>
  <inkml:trace contextRef="#ctx0" brushRef="#br0" timeOffset="29084.7">28099 2681 0,'17'18'62,"19"35"-46,-19-18-16,19 36 15,-1 17-15,-17-53 16,17 0-16,-18-17 16,19 17-16,-36-17 15,17-1 1,1-17 15,17 0-15,-17-35-1,35-35 1,-18-1 0,-17-70-1,-1 35 1,-17 71-16</inkml:trace>
  <inkml:trace contextRef="#ctx0" brushRef="#br0" timeOffset="29482.64">28469 2487 0,'-17'0'62,"17"18"-62,0-1 16,0 19-16,-18-1 16,0 53-16,-52 71 15,17-36 1,0 1 0,35-107-1,1 54 1</inkml:trace>
  <inkml:trace contextRef="#ctx0" brushRef="#br0" timeOffset="32615.67">2170 12453 0,'-18'-18'110,"0"-17"-95,18 17-15,-35-34 16,17-1-16,1-36 15,-89-193 1,35 18 0,-34-177 15,34 158-15,36 160-16,35 0 15,-53-1-15,35-123 16,-17 53-1,35 0 1,0 88 0,0-141-1,0 0 1,0 124-16,53-89 16,-18 36-1,-17 70 1,17 0-16,0 0 15,36-88 1,-1-17 0,-34 122-16,34-122 15,-17 17 1,-18 106 0,36-89-1,-1-35 1,-17 36-1,-17 88-15,70-106 16,35-53 0,-53 141-1,-18 0-15,36 0 16,53-105 0,17 17-1,-87 106-15,34-36 16,-17 36-1,-36 17 1,-17 36 0,18-36-1,35 1 1,-36 35-16,71-36 16,18-17-1,0 17 1,-71 36-1,124-53 1,-36 0 0,-70 35-16,106-18 15,-54 1 1,19 17 0,-71 0-1,88-18 1,17 1-1,-105 34-15,71-34 16,-19 17 0,-52 18-1,88-36 1,18-17 0,-1 17-16,-122 36 15,16 17-15,-52-17 16,53-18-1,-35 0 1,-36 36 0,18-19-1,35-17-15,-53 18 16,54 0 0,-36-18-1,0 35 1,-36 1-1,18-1 1,18 0-16,-17 1 31,-36-1 157,-18 1-188,0-1 15,1-17-15,-19 17 16,19 0-16</inkml:trace>
  <inkml:trace contextRef="#ctx0" brushRef="#br0" timeOffset="33410.76">7779 2928 0,'17'0'78,"1"0"-63,0 0-15,17 18 16,18 17-16,0-17 16,0 17-16,-18-17 15,36 34 1,-36-16-1,18 17 1,0-18 0,0 18-16,-53-36 15,17-17 1,-17 18 46,-17 0 17,-19-1-64,19 36-15,-19-17 0,-17 16 16,-35 54-1,-18 18-15,-17-1 16,-71 89 0,35-18-1,124-123-15,-36-19 16,36 1 0</inkml:trace>
  <inkml:trace contextRef="#ctx0" brushRef="#br0" timeOffset="36429.58">15663 3016 0,'0'-17'47,"0"-19"141,53-122-173,0 34 1,-18 71-1,-17 18-15,17 0 16,-17-1-16,0 19 16,-18-1-16,17 0 15,1 1-15,35-54 32,-36 54-17,195-142 16,-124 106-15,71-71-16,17 1 16,-52 17-1,-71 53 1,70-17 0,54-36-1,34 18-15,-105 52 16,106-52-1,0 18 1,-107 34 0,107-34-1,-18-1 1,-35 18-16,-106 18 16,0 17-1,0-17 1,17 0-1,-17 17 1,106-35 0,-106 36-16,17-1 15,1 0-15,123 18 16,35 0 0,-141 18-1,106 0 1,-35-18-1,-88 0-15,-36 0 16,18 0 0,-18 0-1,36 17 1,-1 1 0,36 0-1,-35 34-15,-36-34 16,0 17-1,18 1 1,0-1 0,-35-17-1,17-18 1</inkml:trace>
  <inkml:trace contextRef="#ctx0" brushRef="#br0" timeOffset="37539.69">20355 1129 0,'18'18'79,"35"34"-64,-18-34-15,-17 17 16,35 1-1,0-1 1,35 18 0,-53-53-1,53 17 17,-70-17-32,0 0 15,17 0 1,-18 0-1,1 0-15,0 0 110,-18-17-95,17-36-15,1 18 16,17-1-16,-17 1 16,17-35-16,-17 34 15,-1-34 1,1-36-16,0 53 16,-1-53-1,1 71 1,0-18-1,-18 35 1,0 1-16,0-1 31,17 18 110</inkml:trace>
  <inkml:trace contextRef="#ctx0" brushRef="#br0" timeOffset="41096.51">23301 2558 0,'0'17'94,"35"1"-94,-17 17 0,17-17 15,-17-1-15,17 36 16,-17-17 0,35 34-16,0 1 31,-36-36-15,18 18-1,-35-18 1,18 1-1,-18 34 1,18-52-16,-18 35 16,0-36-1,0 19 1,0-19-16,0 36 16,-18-35-1,0 70 1,1-35-16,-18 35 15,-1-35 1,36-35 0,-17-1-1,-1 36 1,-17 0-16,-18 0 16,18-18-1,-18 71 1,0 0-1,0-53 1,-35 17 0,17-17-16,-35-17 15,18-1 1,-71 35 0,-88 1-1,106-36 1,-194 36-1,-88-1-15,193-34 16,-175 52 0,52-18-1,35 1 1,177-36 0,-88 18-1,0-18-15,17-17 16,124-18-1,-106 0 1,-18 0 0,106-18-1,-88-34 1,0 16-16,71 36 16,-106-17-1,17 17 1,0-18-1,124 18 1,-106 0-16,0 0 16,88 0-1,-70 0 1,-1 0 0,19-18-1,87 18 1,-35 0-16,36 0 15,17 0 1,35 0 203,-17 0-204,-36 0-15</inkml:trace>
  <inkml:trace contextRef="#ctx0" brushRef="#br0" timeOffset="41723.58">13458 4904 0,'0'17'94,"36"71"-78,-1 18-16,0 0 0,-17 0 15,17 17-15,0 1 16,1 17-1,-36-53 1,-36-141 78,1-17-79,-35-18-15</inkml:trace>
  <inkml:trace contextRef="#ctx0" brushRef="#br0" timeOffset="42198.6">12647 4815 0,'18'-35'94,"70"-35"-94,18-19 16,0 1-16,17-18 15,-17 1-15,0 34 16,52-35-1,-87 53 1,-18 0-16,-35 53 16,-18-17-16,17 17 31,1-18-15,-1 0-1,1 18-15</inkml:trace>
  <inkml:trace contextRef="#ctx0" brushRef="#br0" timeOffset="43124.49">14093 4798 0,'0'0'0,"18"17"31,-18 1-31,18 0 0,-1 17 16,19-35-16,-19 18 15,1-1-15,17-17 16,-35 18-16,18-18 16,0 0-1,34 0 1,-34-35-1,0-18 1,17 17 0,-17 1-16,-18 17 15,17-52 1,-17 17-16,-35 35 16,0 1-1,-1-1 1,1 18-1,-18 0 1,36 18 0,-36 35-16,35-36 15,-35 54 1,0 17 0,-17 36-1,52-72 1,-35 37-1,53 16-15,0-69 16,18 52 0,17-35-1,-17-35 1,35 17 0,-1-18-16,-16-17 15,-1 0 1,71-70-1,88-18 1,0-53 0,-106 35-1,-17-35 1,-18 70-16,-36 36 16,-17 17-1,0 0 1</inkml:trace>
  <inkml:trace contextRef="#ctx0" brushRef="#br0" timeOffset="43676.67">14764 4516 0,'0'0'0,"35"-36"0,-17 19 16,17-1 0,-17 0-16,-1 18 15,1 0 1,-1 18 0,36 88-1,-17-71 1,-1 53-1,-35-52-15,0-19 16,0-34 62,0-19-62,0-17-16,0-35 15,18-18-15,-18 18 16,17-35-16,-17-1 16,0-17-1,0 106 1,18 35-16</inkml:trace>
  <inkml:trace contextRef="#ctx0" brushRef="#br0" timeOffset="44732.43">15258 4110 0,'17'18'16,"1"-18"-16,0 35 16,-1 0-16,18 0 15,-17 1-15,17 105 16,-17-106-1,0 53 1,-1-35 0,-17-123 62,-17-36-63,17 0-15,0 0 16,0 18-16,0 0 16,35 35-16,-17 17 15,-1 1 1,1 35 0,17 35 30,-17 18-46,17 0 16,0 36-16,-17-37 16,35 72-1,-35-71 1,-1 0 0,-17-36-1,0-87 79,-17-71-94,17 17 16,0-211-1,0 300 1,0 0-16,17-1 15,1 36 32,-1 18-31,1 17-16,17 18 16,1 0-16,-19-18 15,19 53 1,-1-52-16,-18-1 15,1-35-15,0 35 16,-1-35 62,1 0-47,-18-17-15</inkml:trace>
  <inkml:trace contextRef="#ctx0" brushRef="#br0" timeOffset="45111.44">16157 3775 0,'18'0'16,"-1"0"15,1 35-16,0-17-15,-1-1 16,19 19-16,-36-19 16,0 1-1,17 17 1,-17-53 46,-35-52-62,0-18 16,-1-36-16</inkml:trace>
  <inkml:trace contextRef="#ctx0" brushRef="#br0" timeOffset="45330.43">16051 3175 0,'18'18'63,"0"-1"-47,-1 19-16,19-19 15,-19 1-15,18-1 16,-17 19-16</inkml:trace>
  <inkml:trace contextRef="#ctx0" brushRef="#br0" timeOffset="47731.86">16651 3475 0,'0'35'62,"18"0"-62,-18 1 16,0 17-16,17-18 16,1 0-16,-18-17 15,0-36 79,0-123-78,0 35-16,0 18 15,0 17-15,53-105 16,-18 106-1,18 17 1,18 0 0,-54 35-1,19 0-15,-19 18 16,36 0-16,-18 18 16,18 17-1,0 54 1,18 34-1,-54-105 1,36 87 0,0-34-16,-35-18 15,0-35 1,-1-18 31,1-18-16,-1-35-31,1 18 16,-18-53-1,0-1 1,0 54 0,0 0-16,-18-18 0,1 18 15,-1 17 1,1 0-1,-1 18 64,0 159-79,1-71 15,17 18-15,0-18 16,17 18-1,36-18 1,0-35-16,-53-35 16,18-18-1,-1 0 17,1 0-17,-18-35 1,0-36-1,0 0-15,0-17 16,0-35-16,0 17 16,-18-35-1,1 35 1,-1 71 0,18 0-16,0 17 15,18 88 63,17 19-78,0-1 16,-17 0-16,0 0 16,17-17-16,-35-36 15,18 18 1,-1-18-1,1-52 32,-1-19-31,-17-52-16,18-35 16,-18 34-16,0-87 15,0 35-15,-18-159 16,-17 124-1,-18-71 1,53 211 0,0 19-1,0 70 48,18 53-63,0 17 15,17 1-15,0-1 16,-17 18 0,17 0-16,36 124 15,17 17 1,18-70 0,-53-159-1,35 70 1,0-70-1,-70-18-15,-1-35 16,1-35 0,17-71-1,-17-35 1,-1-229 0,-17 52-1,-17 212-15,-19 36 0,19 17 16,-36-18-1,18 36 1,35 17 0,-18 36 31,0 88-16,18-36-31,0 1 15,71 105 1,-18-35-16,-18-105 16,-17-1-16,17 0 15,0 1 1,-35-19 0,18-17-1,0 0 32,-1-35-47,1 0 16,17 17-16,-17-53 15,17 36 1,-17-18 0,-18 36-16,0-19 15,0 19 1,-18 17-1,-35-36-15</inkml:trace>
  <inkml:trace contextRef="#ctx0" brushRef="#br0" timeOffset="48385.64">17692 2734 0,'0'-18'78,"0"1"-63,88-36-15,18-18 16,17-35 0,1 18-16,-1 0 0,36-53 15,-88 88 1,-54 35 0,36-35-1,-35 36 1,-1 17-1,-17-18-15,18 18 32,-18-17 77,-35-1-109,17-17 0,0 35 16,-17-18-1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205420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9FB20-F675-4F09-B45B-52B184605DD9}"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299764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8762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8512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1673942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2904746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498170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1728554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39484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3570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73547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9FB20-F675-4F09-B45B-52B184605DD9}"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349193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9FB20-F675-4F09-B45B-52B184605DD9}"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42901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1871839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112543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C9FB20-F675-4F09-B45B-52B184605DD9}" type="datetimeFigureOut">
              <a:rPr lang="en-IN" smtClean="0"/>
              <a:t>31-12-2020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384946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9FB20-F675-4F09-B45B-52B184605DD9}"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6BBCD-7FCA-4A69-9CEE-52C5BC37B5D6}" type="slidenum">
              <a:rPr lang="en-IN" smtClean="0"/>
              <a:t>‹#›</a:t>
            </a:fld>
            <a:endParaRPr lang="en-IN"/>
          </a:p>
        </p:txBody>
      </p:sp>
    </p:spTree>
    <p:extLst>
      <p:ext uri="{BB962C8B-B14F-4D97-AF65-F5344CB8AC3E}">
        <p14:creationId xmlns:p14="http://schemas.microsoft.com/office/powerpoint/2010/main" val="177386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C9FB20-F675-4F09-B45B-52B184605DD9}" type="datetimeFigureOut">
              <a:rPr lang="en-IN" smtClean="0"/>
              <a:t>31-12-2020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6BBCD-7FCA-4A69-9CEE-52C5BC37B5D6}" type="slidenum">
              <a:rPr lang="en-IN" smtClean="0"/>
              <a:t>‹#›</a:t>
            </a:fld>
            <a:endParaRPr lang="en-IN"/>
          </a:p>
        </p:txBody>
      </p:sp>
    </p:spTree>
    <p:extLst>
      <p:ext uri="{BB962C8B-B14F-4D97-AF65-F5344CB8AC3E}">
        <p14:creationId xmlns:p14="http://schemas.microsoft.com/office/powerpoint/2010/main" val="4046055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4ADE-D4D9-4EFF-AAE8-E97FF1496C8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635919F-1F27-4536-96D1-39C9B0113B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8683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DE49-46D8-4ED5-85D5-CA07DB3E3DC5}"/>
              </a:ext>
            </a:extLst>
          </p:cNvPr>
          <p:cNvSpPr>
            <a:spLocks noGrp="1"/>
          </p:cNvSpPr>
          <p:nvPr>
            <p:ph type="title"/>
          </p:nvPr>
        </p:nvSpPr>
        <p:spPr/>
        <p:txBody>
          <a:bodyPr/>
          <a:lstStyle/>
          <a:p>
            <a:r>
              <a:rPr lang="en-GB" dirty="0"/>
              <a:t>EMR</a:t>
            </a:r>
            <a:endParaRPr lang="en-IN" dirty="0"/>
          </a:p>
        </p:txBody>
      </p:sp>
      <p:sp>
        <p:nvSpPr>
          <p:cNvPr id="3" name="Content Placeholder 2">
            <a:extLst>
              <a:ext uri="{FF2B5EF4-FFF2-40B4-BE49-F238E27FC236}">
                <a16:creationId xmlns:a16="http://schemas.microsoft.com/office/drawing/2014/main" id="{B632C89F-BBB5-459D-A20E-5AF9040A9392}"/>
              </a:ext>
            </a:extLst>
          </p:cNvPr>
          <p:cNvSpPr>
            <a:spLocks noGrp="1"/>
          </p:cNvSpPr>
          <p:nvPr>
            <p:ph idx="1"/>
          </p:nvPr>
        </p:nvSpPr>
        <p:spPr/>
        <p:txBody>
          <a:bodyPr/>
          <a:lstStyle/>
          <a:p>
            <a:r>
              <a:rPr lang="en-GB" dirty="0"/>
              <a:t>Elastic Map Reduce</a:t>
            </a:r>
          </a:p>
          <a:p>
            <a:r>
              <a:rPr lang="en-GB" dirty="0"/>
              <a:t>Because of the difficulties over to establish the Hadoop cluster architecture on top of other machines, AWS Came up with some kind of PAAS Service to Establish the cluster architecture for Hadoop Frame work</a:t>
            </a:r>
            <a:endParaRPr lang="en-IN" dirty="0"/>
          </a:p>
        </p:txBody>
      </p:sp>
    </p:spTree>
    <p:extLst>
      <p:ext uri="{BB962C8B-B14F-4D97-AF65-F5344CB8AC3E}">
        <p14:creationId xmlns:p14="http://schemas.microsoft.com/office/powerpoint/2010/main" val="215197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A9F2-2B81-4568-995B-FEEE58B22447}"/>
              </a:ext>
            </a:extLst>
          </p:cNvPr>
          <p:cNvSpPr>
            <a:spLocks noGrp="1"/>
          </p:cNvSpPr>
          <p:nvPr>
            <p:ph type="title"/>
          </p:nvPr>
        </p:nvSpPr>
        <p:spPr/>
        <p:txBody>
          <a:bodyPr/>
          <a:lstStyle/>
          <a:p>
            <a:r>
              <a:rPr lang="en-GB" dirty="0"/>
              <a:t>EMR</a:t>
            </a:r>
            <a:endParaRPr lang="en-IN" dirty="0"/>
          </a:p>
        </p:txBody>
      </p:sp>
      <p:sp>
        <p:nvSpPr>
          <p:cNvPr id="3" name="Content Placeholder 2">
            <a:extLst>
              <a:ext uri="{FF2B5EF4-FFF2-40B4-BE49-F238E27FC236}">
                <a16:creationId xmlns:a16="http://schemas.microsoft.com/office/drawing/2014/main" id="{2DD5782A-1DFD-44A2-8A5C-25E115BAAA41}"/>
              </a:ext>
            </a:extLst>
          </p:cNvPr>
          <p:cNvSpPr>
            <a:spLocks noGrp="1"/>
          </p:cNvSpPr>
          <p:nvPr>
            <p:ph idx="1"/>
          </p:nvPr>
        </p:nvSpPr>
        <p:spPr/>
        <p:txBody>
          <a:bodyPr>
            <a:normAutofit/>
          </a:bodyPr>
          <a:lstStyle/>
          <a:p>
            <a:r>
              <a:rPr lang="en-GB" dirty="0"/>
              <a:t>Amazon EMR is the industry-leading cloud big data platform for processing vast amounts of data using open source tools such as Apache Spark, Apache Hive, Apache HBase, Apache </a:t>
            </a:r>
            <a:r>
              <a:rPr lang="en-GB" dirty="0" err="1"/>
              <a:t>Flink</a:t>
            </a:r>
            <a:r>
              <a:rPr lang="en-GB" dirty="0"/>
              <a:t>, Apache </a:t>
            </a:r>
            <a:r>
              <a:rPr lang="en-GB" dirty="0" err="1"/>
              <a:t>Hudi</a:t>
            </a:r>
            <a:r>
              <a:rPr lang="en-GB" dirty="0"/>
              <a:t>, and Presto. </a:t>
            </a:r>
          </a:p>
          <a:p>
            <a:r>
              <a:rPr lang="en-GB" dirty="0"/>
              <a:t>Amazon EMR makes it easy to set up, operate, and scale your big data environments by automating time-consuming tasks like provisioning capacity and tuning clusters. With EMR you can run petabyte-scale analysis at less than half of the cost of traditional on-premises solutions and over 3x faster than standard Apache Spark. </a:t>
            </a:r>
          </a:p>
          <a:p>
            <a:r>
              <a:rPr lang="en-GB" dirty="0"/>
              <a:t>You can run workloads on Amazon EC2 instances, on Amazon Elastic Kubernetes Service (EKS) clusters, or on-premises using EMR on AWS Outposts.</a:t>
            </a:r>
            <a:endParaRPr lang="en-IN" dirty="0"/>
          </a:p>
        </p:txBody>
      </p:sp>
    </p:spTree>
    <p:extLst>
      <p:ext uri="{BB962C8B-B14F-4D97-AF65-F5344CB8AC3E}">
        <p14:creationId xmlns:p14="http://schemas.microsoft.com/office/powerpoint/2010/main" val="186815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F635-06B2-482D-9013-217324F438E6}"/>
              </a:ext>
            </a:extLst>
          </p:cNvPr>
          <p:cNvSpPr>
            <a:spLocks noGrp="1"/>
          </p:cNvSpPr>
          <p:nvPr>
            <p:ph type="title"/>
          </p:nvPr>
        </p:nvSpPr>
        <p:spPr/>
        <p:txBody>
          <a:bodyPr/>
          <a:lstStyle/>
          <a:p>
            <a:r>
              <a:rPr lang="en-GB" dirty="0"/>
              <a:t>EMR</a:t>
            </a:r>
            <a:endParaRPr lang="en-IN" dirty="0"/>
          </a:p>
        </p:txBody>
      </p:sp>
      <p:sp>
        <p:nvSpPr>
          <p:cNvPr id="3" name="Content Placeholder 2">
            <a:extLst>
              <a:ext uri="{FF2B5EF4-FFF2-40B4-BE49-F238E27FC236}">
                <a16:creationId xmlns:a16="http://schemas.microsoft.com/office/drawing/2014/main" id="{1E342310-59DF-44A0-9628-5663EF321280}"/>
              </a:ext>
            </a:extLst>
          </p:cNvPr>
          <p:cNvSpPr>
            <a:spLocks noGrp="1"/>
          </p:cNvSpPr>
          <p:nvPr>
            <p:ph idx="1"/>
          </p:nvPr>
        </p:nvSpPr>
        <p:spPr/>
        <p:txBody>
          <a:bodyPr/>
          <a:lstStyle/>
          <a:p>
            <a:r>
              <a:rPr lang="en-GB" dirty="0"/>
              <a:t>To establish the Big data Cluster -&gt; EMR</a:t>
            </a:r>
          </a:p>
          <a:p>
            <a:r>
              <a:rPr lang="en-GB" dirty="0"/>
              <a:t>EMR -&gt; Setup, Operation and Scaling Solutions.</a:t>
            </a:r>
          </a:p>
          <a:p>
            <a:r>
              <a:rPr lang="en-GB" dirty="0"/>
              <a:t>For that Setup and Maintenance they will charge you by hourly based.</a:t>
            </a:r>
          </a:p>
          <a:p>
            <a:r>
              <a:rPr lang="en-GB" dirty="0"/>
              <a:t> for the hardware it will use EC2 as an solution.</a:t>
            </a:r>
          </a:p>
          <a:p>
            <a:r>
              <a:rPr lang="en-GB" dirty="0"/>
              <a:t>EC2 -&gt; charge you on hourly based</a:t>
            </a:r>
          </a:p>
          <a:p>
            <a:endParaRPr lang="en-IN" dirty="0"/>
          </a:p>
        </p:txBody>
      </p:sp>
    </p:spTree>
    <p:extLst>
      <p:ext uri="{BB962C8B-B14F-4D97-AF65-F5344CB8AC3E}">
        <p14:creationId xmlns:p14="http://schemas.microsoft.com/office/powerpoint/2010/main" val="238212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C8C4-5349-4F58-B066-A0898F6B18EA}"/>
              </a:ext>
            </a:extLst>
          </p:cNvPr>
          <p:cNvSpPr>
            <a:spLocks noGrp="1"/>
          </p:cNvSpPr>
          <p:nvPr>
            <p:ph type="title"/>
          </p:nvPr>
        </p:nvSpPr>
        <p:spPr/>
        <p:txBody>
          <a:bodyPr/>
          <a:lstStyle/>
          <a:p>
            <a:r>
              <a:rPr lang="en-GB" dirty="0"/>
              <a:t>Hadoop</a:t>
            </a:r>
            <a:endParaRPr lang="en-IN" dirty="0"/>
          </a:p>
        </p:txBody>
      </p:sp>
      <p:sp>
        <p:nvSpPr>
          <p:cNvPr id="3" name="Content Placeholder 2">
            <a:extLst>
              <a:ext uri="{FF2B5EF4-FFF2-40B4-BE49-F238E27FC236}">
                <a16:creationId xmlns:a16="http://schemas.microsoft.com/office/drawing/2014/main" id="{B536F003-B634-4CBB-A33F-2381F87DD4DC}"/>
              </a:ext>
            </a:extLst>
          </p:cNvPr>
          <p:cNvSpPr>
            <a:spLocks noGrp="1"/>
          </p:cNvSpPr>
          <p:nvPr>
            <p:ph idx="1"/>
          </p:nvPr>
        </p:nvSpPr>
        <p:spPr/>
        <p:txBody>
          <a:bodyPr/>
          <a:lstStyle/>
          <a:p>
            <a:r>
              <a:rPr lang="en-GB" dirty="0"/>
              <a:t>Map Reduce -&gt; Processing Unit</a:t>
            </a:r>
          </a:p>
          <a:p>
            <a:r>
              <a:rPr lang="en-GB" dirty="0"/>
              <a:t>HDFS -&gt; Storage Unit -&gt; (S3 -&gt; data lake)</a:t>
            </a:r>
            <a:endParaRPr lang="en-IN" dirty="0"/>
          </a:p>
        </p:txBody>
      </p:sp>
    </p:spTree>
    <p:extLst>
      <p:ext uri="{BB962C8B-B14F-4D97-AF65-F5344CB8AC3E}">
        <p14:creationId xmlns:p14="http://schemas.microsoft.com/office/powerpoint/2010/main" val="424097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0D8F-A39D-4724-A479-6851E55DE300}"/>
              </a:ext>
            </a:extLst>
          </p:cNvPr>
          <p:cNvSpPr>
            <a:spLocks noGrp="1"/>
          </p:cNvSpPr>
          <p:nvPr>
            <p:ph type="title"/>
          </p:nvPr>
        </p:nvSpPr>
        <p:spPr/>
        <p:txBody>
          <a:bodyPr/>
          <a:lstStyle/>
          <a:p>
            <a:r>
              <a:rPr lang="en-GB" dirty="0"/>
              <a:t> Benefits</a:t>
            </a:r>
            <a:br>
              <a:rPr lang="en-GB" dirty="0"/>
            </a:br>
            <a:endParaRPr lang="en-IN" dirty="0"/>
          </a:p>
        </p:txBody>
      </p:sp>
      <p:sp>
        <p:nvSpPr>
          <p:cNvPr id="3" name="Content Placeholder 2">
            <a:extLst>
              <a:ext uri="{FF2B5EF4-FFF2-40B4-BE49-F238E27FC236}">
                <a16:creationId xmlns:a16="http://schemas.microsoft.com/office/drawing/2014/main" id="{B7F13B31-94AF-4DAC-8875-D52710D470EC}"/>
              </a:ext>
            </a:extLst>
          </p:cNvPr>
          <p:cNvSpPr>
            <a:spLocks noGrp="1"/>
          </p:cNvSpPr>
          <p:nvPr>
            <p:ph idx="1"/>
          </p:nvPr>
        </p:nvSpPr>
        <p:spPr/>
        <p:txBody>
          <a:bodyPr>
            <a:normAutofit fontScale="77500" lnSpcReduction="20000"/>
          </a:bodyPr>
          <a:lstStyle/>
          <a:p>
            <a:r>
              <a:rPr lang="en-GB" dirty="0"/>
              <a:t>Easy to use</a:t>
            </a:r>
          </a:p>
          <a:p>
            <a:pPr lvl="1"/>
            <a:r>
              <a:rPr lang="en-GB" dirty="0"/>
              <a:t>Analysts, data engineers, and data scientists can use EMR Notebooks to collaborate and interactively explore, process, and visualize data. Simply specify the version of EMR applications and type of compute you want to use. EMR takes care of provisioning, configuring, and tuning clusters so that you can focus on running analytics.</a:t>
            </a:r>
          </a:p>
          <a:p>
            <a:r>
              <a:rPr lang="en-GB" dirty="0"/>
              <a:t>Low cost</a:t>
            </a:r>
          </a:p>
          <a:p>
            <a:pPr lvl="1"/>
            <a:r>
              <a:rPr lang="en-GB" dirty="0"/>
              <a:t>EMR pricing is simple and predictable: You pay a per-instance rate for every second used, with a one-minute minimum charge. You can launch a 10-node EMR cluster for as little as $0.15 per hour. You can save 50-80% on the cost of the instances by selecting Amazon EC2 Spot for transient workloads and Reserved Instances for long-running workloads. You can also use Savings Plans.</a:t>
            </a:r>
          </a:p>
          <a:p>
            <a:r>
              <a:rPr lang="en-GB" dirty="0"/>
              <a:t>Elastic</a:t>
            </a:r>
          </a:p>
          <a:p>
            <a:pPr lvl="1"/>
            <a:r>
              <a:rPr lang="en-GB" dirty="0"/>
              <a:t>Unlike the rigid infrastructure of on-premises clusters, EMR decouples compute and storage, giving you the ability to scale each independently and take advantage of the tiered storage of Amazon S3. With EMR, you can provision one, hundreds, or thousands of compute instances or containers to process data at any scale. The number of instances can be increased or decreased automatically using Auto Scaling (which manages cluster sizes based on utilization) and you only pay for what you use.</a:t>
            </a:r>
          </a:p>
        </p:txBody>
      </p:sp>
    </p:spTree>
    <p:extLst>
      <p:ext uri="{BB962C8B-B14F-4D97-AF65-F5344CB8AC3E}">
        <p14:creationId xmlns:p14="http://schemas.microsoft.com/office/powerpoint/2010/main" val="354766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82AA-D41E-4B34-9D4F-5162C1F7718D}"/>
              </a:ext>
            </a:extLst>
          </p:cNvPr>
          <p:cNvSpPr>
            <a:spLocks noGrp="1"/>
          </p:cNvSpPr>
          <p:nvPr>
            <p:ph type="title"/>
          </p:nvPr>
        </p:nvSpPr>
        <p:spPr/>
        <p:txBody>
          <a:bodyPr/>
          <a:lstStyle/>
          <a:p>
            <a:r>
              <a:rPr lang="en-GB" dirty="0"/>
              <a:t> Benefits</a:t>
            </a:r>
            <a:br>
              <a:rPr lang="en-GB" dirty="0"/>
            </a:br>
            <a:endParaRPr lang="en-IN" dirty="0"/>
          </a:p>
        </p:txBody>
      </p:sp>
      <p:sp>
        <p:nvSpPr>
          <p:cNvPr id="3" name="Content Placeholder 2">
            <a:extLst>
              <a:ext uri="{FF2B5EF4-FFF2-40B4-BE49-F238E27FC236}">
                <a16:creationId xmlns:a16="http://schemas.microsoft.com/office/drawing/2014/main" id="{5655F578-C99C-4647-80FD-9627A87FD444}"/>
              </a:ext>
            </a:extLst>
          </p:cNvPr>
          <p:cNvSpPr>
            <a:spLocks noGrp="1"/>
          </p:cNvSpPr>
          <p:nvPr>
            <p:ph idx="1"/>
          </p:nvPr>
        </p:nvSpPr>
        <p:spPr/>
        <p:txBody>
          <a:bodyPr>
            <a:normAutofit fontScale="70000" lnSpcReduction="20000"/>
          </a:bodyPr>
          <a:lstStyle/>
          <a:p>
            <a:r>
              <a:rPr lang="en-GB" dirty="0"/>
              <a:t>Reliable</a:t>
            </a:r>
          </a:p>
          <a:p>
            <a:pPr lvl="1"/>
            <a:r>
              <a:rPr lang="en-GB" dirty="0"/>
              <a:t>Spend less time tuning and monitoring your cluster. EMR is tuned for the cloud and constantly monitors your cluster — retrying failed tasks and automatically replacing poorly performing instances. Clusters are highly available and automatically failover in the event of a node failure. EMR provides the latest stable open source software releases, so you don’t have to manage updates and bug fixes, which leads to fewer issues and less effort to maintain your environment.</a:t>
            </a:r>
          </a:p>
          <a:p>
            <a:r>
              <a:rPr lang="en-GB" dirty="0"/>
              <a:t>Secure</a:t>
            </a:r>
          </a:p>
          <a:p>
            <a:pPr lvl="1"/>
            <a:r>
              <a:rPr lang="en-GB" dirty="0"/>
              <a:t>EMR automatically configures EC2 firewall settings, controlling network access to instances and launches clusters in an Amazon Virtual Private Cloud (VPC). Server-side encryption or client-side encryption can be used with the AWS Key Management Service or your own customer-managed keys. EMR makes it easy to enable other encryption options, like in-transit and at-rest encryption, and strong authentication with Kerberos. You can use AWS Lake Formation or Apache Ranger to apply fine-grained data access controls for databases, tables, and columns.</a:t>
            </a:r>
          </a:p>
          <a:p>
            <a:r>
              <a:rPr lang="en-GB" dirty="0"/>
              <a:t>Flexible</a:t>
            </a:r>
          </a:p>
          <a:p>
            <a:pPr lvl="1"/>
            <a:r>
              <a:rPr lang="en-GB" dirty="0"/>
              <a:t>You have complete control over your EMR clusters and your individual EMR jobs. You can launch EMR clusters with custom Amazon Linux AMIs and easily configure the clusters using scripts to install additional third party software packages. EMR enables you to reconfigure applications on running clusters on the fly without the need to relaunch clusters. Also, you can customize the execution environment for individual jobs by specifying the libraries and runtime dependencies in a Docker container and submit them with your job.</a:t>
            </a: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2433F33-A951-4025-9DA9-5713FE3B0472}"/>
                  </a:ext>
                </a:extLst>
              </p14:cNvPr>
              <p14:cNvContentPartPr/>
              <p14:nvPr/>
            </p14:nvContentPartPr>
            <p14:xfrm>
              <a:off x="254160" y="0"/>
              <a:ext cx="10033200" cy="5302440"/>
            </p14:xfrm>
          </p:contentPart>
        </mc:Choice>
        <mc:Fallback>
          <p:pic>
            <p:nvPicPr>
              <p:cNvPr id="4" name="Ink 3">
                <a:extLst>
                  <a:ext uri="{FF2B5EF4-FFF2-40B4-BE49-F238E27FC236}">
                    <a16:creationId xmlns:a16="http://schemas.microsoft.com/office/drawing/2014/main" id="{A2433F33-A951-4025-9DA9-5713FE3B0472}"/>
                  </a:ext>
                </a:extLst>
              </p:cNvPr>
              <p:cNvPicPr/>
              <p:nvPr/>
            </p:nvPicPr>
            <p:blipFill>
              <a:blip r:embed="rId3"/>
              <a:stretch>
                <a:fillRect/>
              </a:stretch>
            </p:blipFill>
            <p:spPr>
              <a:xfrm>
                <a:off x="244800" y="-9360"/>
                <a:ext cx="10051920" cy="5321160"/>
              </a:xfrm>
              <a:prstGeom prst="rect">
                <a:avLst/>
              </a:prstGeom>
            </p:spPr>
          </p:pic>
        </mc:Fallback>
      </mc:AlternateContent>
    </p:spTree>
    <p:extLst>
      <p:ext uri="{BB962C8B-B14F-4D97-AF65-F5344CB8AC3E}">
        <p14:creationId xmlns:p14="http://schemas.microsoft.com/office/powerpoint/2010/main" val="3233062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719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EMR</vt:lpstr>
      <vt:lpstr>EMR</vt:lpstr>
      <vt:lpstr>EMR</vt:lpstr>
      <vt:lpstr>Hadoop</vt:lpstr>
      <vt:lpstr> Benefits </vt:lpstr>
      <vt:lpstr> 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cp:revision>
  <dcterms:created xsi:type="dcterms:W3CDTF">2020-12-31T04:02:08Z</dcterms:created>
  <dcterms:modified xsi:type="dcterms:W3CDTF">2020-12-31T04:22:02Z</dcterms:modified>
</cp:coreProperties>
</file>