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DB7E-349A-4396-89A2-A7C7571BE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A95F2-2A1C-4426-B9EC-7E83943CC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6961-BEB5-4569-B447-A62BE557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F538-39D7-4E20-9801-99785C3A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C425-3904-4E7A-BB12-16068FEA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4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6C6B-7B4B-4752-9423-6B8DEE8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9E6E6-8B0F-4A1F-A4ED-DE05DE5E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042F-D4F1-4379-ABFA-D2EDCE22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AA07-3F5F-4134-A646-7FD9791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1014-2F29-4B1B-A4F9-8030EE54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863E8-7505-4F79-8D83-CACBE89DF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763A-993B-425F-AF55-DE13576E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C42B-3F7B-4DF7-98FA-834FFA73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ABD7-9843-45B2-AA29-77FFB97B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748A-F4C7-4A03-BB49-435BA3D9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6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D1E0-4FCF-4EAE-B2ED-E16C9CD9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6626-24C1-4BD3-949F-7C1A0596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189D-1BD4-48A8-99A5-21416BFA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EBD9-3A32-4448-A63C-FA846189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5C60-AC96-4159-96F6-6936BC14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4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AE6D-9927-4C08-A806-5ED376A0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7E93-7D7B-4D32-A971-6C0F7002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4E90-08A0-4E33-A7E0-9C6C7758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5F5D4-6774-4839-9F75-3EBCD3B3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43EF-0C78-4270-AA30-4F00256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085-C871-4016-99A2-2FF89E0D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33AC-27E0-4715-9F92-86053D55B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529C4-22CE-4AAC-808D-6733CC707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3AB19-C610-46D9-A396-17600997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0BF-785A-43E8-B49A-4164077E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CF4C-6A08-48AA-9832-26721DC4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3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A6B3-7C65-45C4-A861-61CEA6B7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80DE-3BB1-43EE-8518-831887E08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0E908-5FFA-4AE4-AC5A-FD8344020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78936-A9EC-4B43-AC8F-3537009FF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403E1-5BEF-42C0-B176-318220CA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B0063-8830-49B2-ADE4-E9354F6B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FCB2F-8050-4DF5-BD8E-EE486970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36B60-781C-4E5E-9D3E-2D5EFF2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D00-24DF-483B-8802-C617994B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5ABD0-FF76-4A83-91AE-7D07E855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B6B6-780D-4250-8C49-FD1010D5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25BB8-DEF5-48E2-A7B4-2325BD33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5A83-13A4-4901-828E-2D7EC33C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34E5-DEBA-455A-A526-8D90414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90C1-D0C6-4F02-A131-3B3F11B2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0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654A-193D-4175-B32A-5CBB61C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F68E-0DF1-4ECA-9F47-02833D06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0AA3-6877-4DF6-BB6E-7C57037E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702F-5BDA-4AD3-B856-FEBC6BA8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E270-BB26-4294-877E-718CEA3A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D3EA6-2D67-4798-8DAA-5948C5EF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183D-F034-48F0-BD44-FA761BA4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5F833-3B6F-4CEC-BD00-81D0CA365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AEDF-C6EC-4004-9EEC-B3980326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3B96-DD10-49D8-A8E3-CF6FE2EB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27050-2A83-4B4B-A366-C72073D7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2B8C-A896-4A92-84F0-2C761C88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0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88ED-C430-4F98-BE5F-A7FB7EBC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FDEE8-E3ED-43F0-9ECC-A2E9DDB6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9E4B-2CE4-4082-9D31-B707A3F09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F41E-D272-4CD9-8B95-974AEAD912B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235C-F7BE-49C3-86DB-250CEA4D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A153-588B-4E8E-B819-3C5F4AB34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1797-2A9A-4B4D-B33D-59FBF4F3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6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D750-1F51-421E-8053-7AA2A9E39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3A8BD-511D-4FCD-8049-9AD156922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1313-E666-43B9-8D63-555D96C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Program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ECB82-DCC7-4A6B-B2CD-B5CB297A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07" y="2116183"/>
            <a:ext cx="6821308" cy="3273312"/>
          </a:xfrm>
        </p:spPr>
      </p:pic>
    </p:spTree>
    <p:extLst>
      <p:ext uri="{BB962C8B-B14F-4D97-AF65-F5344CB8AC3E}">
        <p14:creationId xmlns:p14="http://schemas.microsoft.com/office/powerpoint/2010/main" val="7091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DFFE-6BF7-4386-AFD5-3BC56DCD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Resilient Distributed 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1B00-9311-4673-B33E-B4DB568F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What is dataset?</a:t>
            </a:r>
          </a:p>
          <a:p>
            <a:pPr lvl="1"/>
            <a:r>
              <a:rPr lang="en-GB" dirty="0"/>
              <a:t>A dataset is basically a collection of data, it can be list of strings, a list of integers or even a number of rows in a relational database.</a:t>
            </a:r>
          </a:p>
          <a:p>
            <a:r>
              <a:rPr lang="en-GB" dirty="0"/>
              <a:t>What is RDD?</a:t>
            </a:r>
          </a:p>
          <a:p>
            <a:r>
              <a:rPr lang="en-GB" dirty="0"/>
              <a:t>RDDs can contain any types of objects, including user defines classes.</a:t>
            </a:r>
          </a:p>
          <a:p>
            <a:r>
              <a:rPr lang="en-GB" dirty="0"/>
              <a:t>An RDD is simply a capsulation around a very large dataset. In spark all work is expressed as either creating the new RDDs, transforming existing RDDs, or calling operations on RDDs to create the new result(RDDs)</a:t>
            </a:r>
          </a:p>
          <a:p>
            <a:r>
              <a:rPr lang="en-GB" dirty="0"/>
              <a:t>Spark will automatically distribute the data contained in the RDDs across your cluster and parallelize the operations you perform on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5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C03-9852-45F4-A629-7D962E48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do with RDDS?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9632-1F44-4D4F-AA92-DA3FE3E6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IN" dirty="0"/>
              <a:t>Transformations</a:t>
            </a:r>
          </a:p>
          <a:p>
            <a:pPr lvl="1"/>
            <a:r>
              <a:rPr lang="en-IN" dirty="0"/>
              <a:t>Apply some functions to the data in RDD to create new RDD</a:t>
            </a:r>
          </a:p>
          <a:p>
            <a:pPr lvl="1"/>
            <a:r>
              <a:rPr lang="en-IN" dirty="0"/>
              <a:t>One of the most common transformations is filter, which will return a new RDD with a subset of the data in the Original RDD.</a:t>
            </a:r>
          </a:p>
          <a:p>
            <a:r>
              <a:rPr lang="en-IN" dirty="0"/>
              <a:t>Actions</a:t>
            </a:r>
          </a:p>
          <a:p>
            <a:pPr lvl="1"/>
            <a:r>
              <a:rPr lang="en-IN" dirty="0"/>
              <a:t>Compute the result based on an RDD</a:t>
            </a:r>
          </a:p>
          <a:p>
            <a:pPr lvl="1"/>
            <a:r>
              <a:rPr lang="en-IN" dirty="0"/>
              <a:t>One of the most popular Actions is first, which returns the first element in an RDD.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DA19-5340-4FED-A6C5-91ECCF1D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RDD general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C839-80C1-4C34-92CE-1329502E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 your initial RDDS from external data/parallelize.</a:t>
            </a:r>
          </a:p>
          <a:p>
            <a:r>
              <a:rPr lang="en-GB" dirty="0"/>
              <a:t>Apply the transformations for it.</a:t>
            </a:r>
          </a:p>
          <a:p>
            <a:r>
              <a:rPr lang="en-GB" dirty="0"/>
              <a:t>Launch the 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81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8A5C-2A20-43D2-B21F-F53CBFDE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the RDD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6111-4A55-4355-8BAE-5065EA1D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an existing collection in your program and pass it to spark contexts parallelize methods.</a:t>
            </a:r>
          </a:p>
          <a:p>
            <a:r>
              <a:rPr lang="en-GB" dirty="0"/>
              <a:t>All the elements in the collection will then be copied to from a distributed dataset that can be operated on in parallel</a:t>
            </a:r>
          </a:p>
          <a:p>
            <a:r>
              <a:rPr lang="en-GB" dirty="0"/>
              <a:t>Very handy to create an RDD with little effort</a:t>
            </a:r>
          </a:p>
          <a:p>
            <a:r>
              <a:rPr lang="en-GB" dirty="0"/>
              <a:t>Not practical working with large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18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D73-B702-4654-8346-0803C8AE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the RDD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A55A-1CF0-401E-9E16-A11C115D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the RDD from external storage by calling </a:t>
            </a:r>
            <a:r>
              <a:rPr lang="en-GB" dirty="0" err="1"/>
              <a:t>textfile</a:t>
            </a:r>
            <a:r>
              <a:rPr lang="en-GB" dirty="0"/>
              <a:t> method on spark Context.</a:t>
            </a:r>
          </a:p>
          <a:p>
            <a:r>
              <a:rPr lang="en-GB" dirty="0"/>
              <a:t>The external storage is usually a distributed file systems such as HDFS, Amazon S3.</a:t>
            </a:r>
          </a:p>
          <a:p>
            <a:r>
              <a:rPr lang="en-GB" dirty="0"/>
              <a:t>There are some other data sources which can be integrated wit spark and used to create RDD including JDBC, Cassandra, Elastic Search  etc..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49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09C2-FAC5-40E9-84A0-68B54AF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374D-A0FD-46B1-B1C1-77BD8A46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map()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flatMap</a:t>
            </a:r>
            <a:r>
              <a:rPr lang="en-GB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filter()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groupByKey</a:t>
            </a:r>
            <a:r>
              <a:rPr lang="en-GB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reduceByKey</a:t>
            </a:r>
            <a:r>
              <a:rPr lang="en-GB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sample()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union()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distinct()</a:t>
            </a:r>
          </a:p>
        </p:txBody>
      </p:sp>
    </p:spTree>
    <p:extLst>
      <p:ext uri="{BB962C8B-B14F-4D97-AF65-F5344CB8AC3E}">
        <p14:creationId xmlns:p14="http://schemas.microsoft.com/office/powerpoint/2010/main" val="117350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A6D-0B99-4853-81E7-EC5E331D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A2EA-F622-40E8-9834-64672ADD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Collect()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take(n)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count()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max()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min()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sum()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variance()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stdev</a:t>
            </a:r>
            <a:r>
              <a:rPr lang="en-GB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117019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Driver Program</vt:lpstr>
      <vt:lpstr>Resilient Distributed Datasets</vt:lpstr>
      <vt:lpstr>What can we do with RDDS?</vt:lpstr>
      <vt:lpstr>Spark RDD general Workflow</vt:lpstr>
      <vt:lpstr>How to create the RDD</vt:lpstr>
      <vt:lpstr>How to create the RDD</vt:lpstr>
      <vt:lpstr>Transformations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6</cp:revision>
  <dcterms:created xsi:type="dcterms:W3CDTF">2021-03-13T05:26:04Z</dcterms:created>
  <dcterms:modified xsi:type="dcterms:W3CDTF">2021-03-13T10:27:20Z</dcterms:modified>
</cp:coreProperties>
</file>