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277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9:52:49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1178 2292 24575,'21'-19'0,"8"-4"0,-8 5 0,2 0 0,0 7 0,0 0 0,-2-7 0,0 1 0,4 6 0,-1 2 0,0-8 0,4 3 0,-24 10 0,0 4 0,15-8 0,16-2 0,-10 2 0,10-1 0,-30 8 0,1-2 0,-6-1 0,-8 2 0,-21 0 0,-14 2 0,11 1 0,-3 1 0,1-1 0,-2 2 0,0 0-572,1 0 0,-2 2 0,4 0 572,4 2 0,2 1 0,-7 0 0,2 0 0,-2 5 0,5 13 0,33 8 0,3-9 0,1 2 0,-1-1 0,1-1 858,4 1 0,0-2-858,1 17 0,3-4 0,-5-11 0,2 8 0,-1-12 0,-2 7 0,-3-15 0,-2-8 0,2-9 0,-1-3 0,13-10 0,-7 5 0,13-6 0,2-1 0,3 6 0,-4-4 0,1 2 0,4 8 0,-10-2 0,1 3 0,-13 3 0,0-1 0,-3 3 0,1 2 0,1 2 0,15 17 0,3 2 0,1 5 0,-2-5 0,-15-8 0,-3-1 0,2 2 0,-8-6 0,2 0 0,-3 1 0,0-5 0,-4 10 0,-4-5 0,-2 7 0,-8-2 0,10-6 0,-11 7 0,4-9 0,-11 5 0,9-6 0,-27-3 0,14 1 0,-17-3 0,14 0 0,-2-2 0,13 0 0,-17 0 0,28 0 0,-7 0 0</inkml:trace>
  <inkml:trace contextRef="#ctx0" brushRef="#br0" timeOffset="4800">1818 2236 24575,'0'29'0,"0"-9"0,6 21 0,3-17 0,3-2 0,2 0 0,1-1 0,7-3 0,-9-12 0,-4-2 0,5 0 0,12 1 0,-11-2 0,12 0 0,-15-3 0,20 0 0,-2-7 0,-5 2 0,1-3 0,9-17 0,-11 6 0,-11-4 0,-11 16 0,0-5 0,-2 6 0,0-2 0,0 0 0,0-4 0,-2 3 0,-3-6 0,0 8 0,-5-2 0,6 5 0,-6-4 0,-4-7 0,0 5 0,0-2 0,2 9 0,8-1 0,-4-1 0,-7-2 0,6 3 0,-10 0 0,8-2 0,0 5 0,1-6 0,3 7 0,-35-2 0,16 5 0,-1-2 0,-2 1 0,-6 13 0,8 0 0,0 7 0,17-6 0,0-3 0,7-5 0,-1-1 0,3-1 0,1-2 0,0 1 0,9-24 0,2 3 0,12-21 0,-4 19 0,2 2 0,6-6 0,-4 6 0,0 2 0,-7 2 0,8-1 0,-17 9 0,2 1 0,3 3 0,2 0 0,5 6 0,2-3 0,-7 7 0,3-1 0,9 10 0,-3 2 0,1 3 0,-10-7 0,-10-8 0,0 3 0,-2 2 0,0 8 0,-9 10 0,-1-4 0,-5-3 0,-6-2 0,-3-9 0,-1 7 0,-2-7 0,14-4 0,0-3 0,7-4 0,-2 0 0,2-2 0,0 0 0,-2-1 0,-4-1 0,-4-5 0,1 1 0,-2-3 0,3 1 0,3 2 0,-1-3 0,4 2 0,0 0 0,-1-5 0,3-9 0,2 0 0,2-17 0,0 12 0,2-6 0,5 9 0,8 0 0,-4 9 0,5-1 0,-12 12 0,2 0 0,-2 2 0,18 0 0,-12 0 0,24 0 0,-20 0 0,14 3 0,-7 9 0,-4-6 0,8 19 0,-14-12 0,7 11 0,-12-11 0,-3 0 0,-10 0 0,4-7 0,-17 7 0,-5-4 0,1-3 0,-6 3 0,14-9 0,-5 0 0,0 0 0,5 0 0,-2 0 0,-4-3 0,8-2 0,-11-4 0,16 0 0,-2-1 0,6 2 0,3 0 0,4 0 0,4 0 0,-1 4 0,15 0 0,5 4 0,5 0 0,4 0 0,15 0 0,-22 0 0,-2 0 0,2 5 0,-10 8 0,-1 4 0,-3 7 0,-6-7 0,-7 5 0,0-7 0,-4 0 0,-4-2 0,-8-5 0,0-5 0,-16-6 0,9-3 0,-6-5 0,13 6 0,6-3 0,4-8 0,3 6 0,1-16 0,2 15 0,0-4 0,0 9 0,2 0 0,0 3 0,6 2 0,-2 2 0,8 5 0,-5 1 0,1 10 0,-6 9 0,-5 8 0,-8 1 0,0-11 0,-4-13 0,5-9 0,-7-2 0,7 0 0,-13-11 0,-1-3 0,2-1 0,-2-4 0,1 0 0,9 3 0,3-3 0,8 10 0,2-6 0,3 8 0,1-3 0,4 4 0,7 1 0,6 2 0,0 0 0,22 3 0,-20 2 0,14 2 0,-25 2 0,-5 1 0,-6 4 0,0-6 0,-4 5 0,0-8 0,-4 0 0,3-2 0,0 0 0</inkml:trace>
  <inkml:trace contextRef="#ctx0" brushRef="#br0" timeOffset="6416">2401 1539 24575,'0'-10'0,"0"2"0,-15-12 0,-16 3 0,-9 1 0,5 1 0,-4 1 0,-4 0-656,6 3 1,-4 0-1,-2 0 1,-1 1 0,0 0 435,-3 0 1,0 0 0,-1 0 0,-2 0 0,0 1 219,9 2 0,-3 0 0,0 1 0,0-1 0,1 1 0,1 0 0,2 0 0,-3 0 0,3 0 0,1 0 0,0 0 0,0 1 0,-2-1 0,-2 1 0,1-1 0,3 2 0,5 0 498,-7 1 0,3 0-498,-1 1 0,1 0 0,9 4 0,1 3 0,-9 3 0,0 5 0,2 8 0,-1 2 0,7-6 0,-1-1 0,2 2 0,-8 11 0,4-1 0,10-10 0,4-2 0,-7 12 0,14-7 0,0-4 0,-3 14 0,0 8 0,5-6 0,0 4 403,1-5 1,-3 6 0,1 0-1,0 1-403,3-1 0,0 1 0,1 0 0,-1-1 0,-2 6 0,-1 0 0,2 4 0,3-3 0,0 5 0,1 2 0,1-1 0,0-3 0,1 1 0,0-3 0,1 1 0,0 0 0,0-4 0,-1 0 0,0 1 0,2 0 0,0-1 0,3 9 0,2 2 0,1-5 0,1-6 0,1-4 0,2-3 0,-1-2 0,2 1 0,0-6 0,12 6 0,-7-11 0,1-1 0,12 5 0,4 1 0,7 2 0,-2-10 0,5-2-439,-10-5 1,3 1-1,2 0 1,0-3 438,1-2 0,1-2 0,0-1 0,2-1-440,-2-1 0,2 0 0,1-1 1,0-1-1,-1 0 440,-2-2 0,1-1 0,0 0 0,-1 0 0,-1-1-540,7 0 0,0 0 1,-1-1-1,-1 0 540,-6 0 0,0 0 0,0-1 0,1-1 0,4-2 0,1-1 0,0-2 0,0 0 0,-2-1 0,0-1 0,0-1 0,-1 0 0,0 1 0,0 0 0,0 0 0,-2-2 0,7-4 0,-2-1 0,-3-2-159,-9 0 0,-3-1 0,-2-2 159,-1 0 0,-3-2 0,2-2 0,6-5 0,0-3 0,-2-2 0,-6 0 0,-2-2 0,-2 2 627,6-5 0,-1-1-627,-4 1 0,1-3 0,-2 1 0,-7 8 0,-1 1 0,0-2 394,4-9 0,1-1 0,-2 0-394,-4 4 0,-2-1 0,-2 1 0,-1-2 0,-1-1 0,-3 2 630,-1 9 1,-2 2-1,-1-1-630,1 0 0,-1 1 0,-2-1 0,-4-3 0,-3-1 0,0 4 0,2 1 0,-2 0 0,-5-11 0,-3-5 0,2 6 0,7 13 0,-1 1-91,-4-1 0,-3-4 0,-2-2 0,2 4 91,0-1 0,0 3 0,0 0 0,-5-4 0,-1-1 0,0 2 0,0 0 0,0 1 0,2 5 0,3 7 0,1 3 0,-16-17 896,17 23-896,6 5 570,1 2 0,4 1 0,5 2 1</inkml:trace>
  <inkml:trace contextRef="#ctx0" brushRef="#br0" timeOffset="11933">3288 1983 24575,'4'-2'0,"29"0"0,1 2 0,3 0 0,5-2 0,5-1-820,-1 0 1,6-1 0,1 0 0,-4 0 693,-6 1 0,-3-1 0,0 0 126,10-1 0,1 0 0,-8 1 0,-16 1 0,-2 1 810,23-8-810,-2 5 0,6 1 0,-8-2 0,3-1 0,0 0-41,-6 2 0,2 0 1,-1 0-1,-3 0 41,0 0 0,-3 1 0,-2-1 0,2-3 0,-6 2 0,-10 4 0</inkml:trace>
  <inkml:trace contextRef="#ctx0" brushRef="#br0" timeOffset="13383">3371 2187 24575,'8'0'0,"0"0"0,3 0 0,2 0 0,13-2 0,7-2 0,-4 1 0,3 0-820,3 0 1,7-1 0,0 1 0,-3 0 158,-2 1 1,-2 1 0,2-2 660,8 0 0,4 0 0,-1-1 0,-8 2 296,-5 0 1,-4 0-297,12-2 0,-9-1 0,-26 2 0,-3 2 0,14-1 0,2 2 0,1 0 0,6 0 0,6 0 0,5 0 0,0 0 0,0 1 0,0-1 0,3-1 274,0 0 0,3-2 0,-1 1 0,-5 0-274,6 1 0,-6 0 0,-2-4 0,-12 1 0,-24 4 0</inkml:trace>
  <inkml:trace contextRef="#ctx0" brushRef="#br0" timeOffset="18085">4362 1582 24575,'29'5'0,"-13"-2"0,11 12 0,-4-4 0,5 7 0,11 7 0,3 0 0,-20-12 0,2 1 0,5 6 0,6 4 0,1 1 0,-3-4 0,8 2 0,-1-2 0,-5 0 0,2 2 0,-2-3 0,8 4 0,-6-5 0,-1-2 0,-4 2 0,-25-14 0,-6-3 0,-6 6 0,-3-5 0,-3 4 0,1 2 0,-16 12 0,-5 12 0,7-8 0,0 0 0,7-6 0,0 0 0,-13 14 0,2-2 0,5-6 0,3-5 0,2-2 0,10-9 0,-5 3 0,-2-4 0,-2 6 0,3-7 0,8 6 0,4-1 0,2 5 0,0-4 0,0-5 0,0-2 0,0-2 0,22-15 0,-1-2 0,2-2 0,5-4 0,3-3 0,3-3 0,0 1 0,-6 4 0,-1 0 0,2-1 0,7-5 0,2-2 0,-4 4 0,-5 2 0,-5 4 0,0-1 0,-17 10 0,-11 4 0,-3 2 0,-3-2 0,2 2 0,-2-1 0,4 2 0,-10-6 0,7 5 0,-8-3 0,8 2 0,-7-2 0,-8-2 0,2-8 0,0-2 0,-15-3 0,15 4 0,2-1 0,1 6 0,4-1 0,3 8 0,-21-18 0,-6 13 0,3-3 0,-9-3 0,2 1 0,11 5 0,1 2 0,-2-1 0,-4-2 0,-3-1 0,1 0 0,5 2 0,0-1 0,4 1 0,2 1 0,6 1 0,14 6 0,0-2 0,2 0 0,0 0 0,2 0 0,16 8 0,16 2 0,12 9 0,-10-7 0,2-1 0,1 3 0,-1 0 0,-6-4 0,-1 0 0,4 3 0,-2 0 0,0 1 0,-3-2 0,15 12 0,-13-11 0,7 7 0,-14-9 0,-9-1 0,-5-1 0,5 6 0,-2-3 0,0 4 0,7 5 0,5 10 0,3-2 0,-3 0 0,-8-13 0,-4-5 0,-3-2 0,2 3 0,-1-4 0,-1 2 0,0-2 0,1 2 0,-1-2 0,1-2 0,-2 2 0,0-2 0,1 4 0,-2 6 0,1 7 0,-4 2 0,0 2 0,-2-11 0,-17 20 0,-8 4 0,6-8 0,-2 3 0,2-3 0,0 0 0,-4 4 0,-1 2 0,2-7 0,-1 1 0,2-1 0,-3 6 0,2 0 0,1-5 0,-1 2 0,6-5 0,3 2 0,1-1 0,14-24 0</inkml:trace>
  <inkml:trace contextRef="#ctx0" brushRef="#br0" timeOffset="26384">7204 1508 24575,'-8'-13'0,"-7"-10"0,-19-7 0,8 12 0,-2 1 0,-3 2 0,-1 2 0,-3 0 0,1 2 0,-8 3 0,10 6 0,1 2 0,-1 8 0,4 3 0,-5 5 0,2 0 0,2 4 0,-1 3 0,2-2 0,-3 3 0,-1 1 0,4-1 0,-8 10 0,3 1 0,8-9 0,0 1 0,5-2 0,6 1 0,5-1 0,3 12 0,6 4 0,1-12 0,0 3 0,3 2 0,0-1 0,3 2 0,2-1 0,-2-4 0,3-1 0,9-3 0,2-2 0,2 11 0,7-7 0,2-4 0,4-6 0,-1 0 0,-1-1 0,7-5 0,-5-1 0,1-2 0,7-3 0,1-2 0,-23-4 0,-9-4 0,6 0 0,7-5 0,5-3 0,-1 0 0,2-2 0,-1 2 0,-1 0 0,0 0 0,3-4 0,1 1 0</inkml:trace>
  <inkml:trace contextRef="#ctx0" brushRef="#br0" timeOffset="26866">7683 1745 24575,'15'44'0,"-1"-1"0,2 0 0,2 4 0,-1-2 0,-3-7 0,0 0 0,1-1 0,2 3 0,1 0 0,0-2 0,5 7 0,0-8 0,1-13 0,6-21 0,-1-7 0,-13-1 0,23-18 0</inkml:trace>
  <inkml:trace contextRef="#ctx0" brushRef="#br0" timeOffset="28718">9313 1503 24575,'-31'0'0,"0"0"0,-10 0 0,-2 8 0,1 1 0,5-1 0,5 6 0,2 1 0,7-7 0,-1 9 0,-13 6 0,11-7 0,-2 2 0,-11 10 0,-2 3 0,14-11 0,0 0 0,2 2 0,-8 13 0,4 1 0,7-7 0,4-1 0,1 19 0,10-21 0,5-10 0,2-9 0,4 1 0,0-4 0,13-2 0,20-1 0,7 0 0,-7-2 0,0-2 0,-2 0 0,2-1 0,-5-1 0,-4 0 0,-6-2 0,-2-7 0,-18-7 0,6-10 0,-6 5 0,1-2 0,4-1 0,1 0 0,1-13 0,-2 5 0,-1 29 0,-6 4 0,9 36 0,-4-2 0,0 4 0,3 11 0,1 3 0,3-2 0,2 0 0,2 2 0,1-6 0,5-2 0,2-7 0,-8-72 0,-12 11 0,0-2 0,6-6 0,-1-4 0,-6-1 0,-2-4 0,0 2 0,1 0 0,0 0 0,-2 8 0,0-1 0,0 3 0,0 3 0,0 7 0,0 9 0,0 29 0,6 10 0,3 4 0,3 5 0,4 1 0,1-4 0,4 1 0,-1-1 0,10 10 0,-1-3 0,-3-8 0,-2-3 0,6 9 0,-24-25 0,-4-5 0,-2-2 0,0 2 0,-2-2 0,-2 0 0,0-18 0,1-13 0,2-6 0,1-2 0,2-3 0,-1 3 0,1-3 0,0 2 0,2-8 0,0 3 0,-1 6 0,-1 2 0,1-11 0,-9 32 0,1 37 0,-2 21 0,8-9 0,5 3 0,5-3 0,4-1 0,-1-6 0,4-3 0,8 5 0,0-5 0,-2-6 0,4 5 0,-22-19 0,-2-2 0,-3 1 0,-4-1 0,-3 2 0,-2 3 0,-1 11 0,-1-5 0,4 2 0,2-11 0</inkml:trace>
  <inkml:trace contextRef="#ctx0" brushRef="#br0" timeOffset="29534">10848 1684 24575,'-27'-8'0,"-1"0"0,-18-9 0,9 13 0,-5 2-1026,5-1 0,-4 0 0,-1 2 1026,6 1 0,-2 1 0,0 0 0,0 1-1000,-12 1 1,0 0 0,1 2 999,6 1 0,1 2 0,1 3 0,0 6 0,0 4 0,3 2-280,4 1 1,2 2 0,0-1 279,0-4 0,1-1 0,3 1 0,0 8 0,9 0 0,15 15 0,17-15 0,10 3 0,3 0-251,0-2 0,2 1 0,4-1 1,3-1 250,2-2 0,3-1 0,3-1 0,2-1 0,0-2 0,-4-3 0,1 0 0,1-2 0,1-1 0,-1-1 0,0-2 0,4 0 0,1-3 0,-1-1 0,-1-2 0,-3 1 0,-1 0 0,-2-1 0,-2 0 0,-3-2 1257,15-2 1,-13-2-1258,-24-1 601,-11-1 0,-5 0 0,2-1 0</inkml:trace>
  <inkml:trace contextRef="#ctx0" brushRef="#br0" timeOffset="30568">12130 2041 24575,'9'-4'0,"22"0"0,-6 4 0,2 0 0,6-3 0,1 0 0,-6 2 0,-1-1 0,14-8 0,-34 6 0,4 2 0,11-9 0,3 8 0,6 0 0,3-5 0,5 0 0,-1 0 0,10 2 0,-2 1 0,2-4 0,-7 2 0,-14 3 0,-24 2 0</inkml:trace>
  <inkml:trace contextRef="#ctx0" brushRef="#br0" timeOffset="31568">12447 1687 24575,'28'0'0,"-2"0"0,5 8 0,8 4 0,-3 1 0,1 0 0,-1 0-941,-2 1 1,2 1 0,-4-2 940,-1-1 0,-4 0 560,12 8-560,-4-4 540,-1 3-540,-22-7 0,-6-8 0,-4 0 1444,0 0-1444,-2 0 277,0 2-277,0-2 0,0 2 0,-22 12 0,-8-3 0,-7 2 0,1 2 0,-3 2 0,-2-1-359,6-4 1,-1-1-1,0 0 1,1 1 358,-1 1 0,0 1 0,2-1 0,1-1 0,-1 0 0,2-2 0,3-1 0,1 2 0,4-2 0,2-2 0,20-11 0</inkml:trace>
  <inkml:trace contextRef="#ctx0" brushRef="#br0" timeOffset="47283">14849 1843 24575,'0'-22'0,"0"-14"0,0-1 0,2 5 0,7 14 0,14 23 0,4-1 0,-3 6 0,0 4 0,-3 2 0,-2 4 0,3 8 0,-2 5 0,-5-5 0,-1 4 0,-3 0-474,-3 4 0,-2 1 0,-1 2 474,0 0 0,0 2 0,-1 1 0,-1-2-1093,0 3 1,-1-2 0,-2 1 1090,-3 7 1,-2 0 0,-1-3 1,-1 4 0,-4-4-110,0-14 0,-3 0 0,-3 1 110,-4 1 0,-5 3 0,0-1 0,1-3 0,4-5 0,0-3 0,-2 1 0,-8 7 0,-1 2 0,4-11 0,-3-10 0,4-26 0,-4-8 0,-1-11 0,0-6 0,8 4 0,2-1 0,-6-5 0,4-1 0,14 7 0,4 4 0,1 1 1152,5 0-1152,0 18 3276,5-4-3100,-2 6 38,20 1 1,10 1-215,4-2 0,2 0 0,4 3 0,3 1 0,-4-1 0,2 0 0,-6 2 0,9 5 0,-16-2 0,0 3 0,7 20 0,-5 0 0,-9-7 0,0 1 0,3 1 0,-11-7 0,4-32 0,-14 17 0,11-18 0</inkml:trace>
  <inkml:trace contextRef="#ctx0" brushRef="#br0" timeOffset="48067">15640 2169 24575,'-4'-2'0,"0"0"0,-7 2 0,-3 4 0,-1-1 0,-7 12 0,14-4 0,-3 8 0,10-5 0,1 19 0,11 0 0,0 14 0,12-13 0,-8-12 0,-2-11 0,-2 0 0,-6-5 0,5 8 0,-8 0 0,0 15 0,-16 3 0,-6 3 0,5-4 0,-1-1 0,-7 7 0,-2-4 0,-3-1 0,16-21 0,5-13 0,3 2 0,3-2 0</inkml:trace>
  <inkml:trace contextRef="#ctx0" brushRef="#br0" timeOffset="48864">16031 2194 24575,'-15'-7'0,"-3"6"0,1 8 0,5 9 0,7-2 0,5 17 0,3-1 0,0-4 0,4-2 0,-2-20 0,6 7 0,5 11 0,0 4 0,-2 9 0,2-7 0,-2-1 0,-16 0 0,1-11 0,-7 1 0,-2-1 0,-6 2 0,5-7 0,-6 2 0,11-11 0,-3 0 0,5-2 0,-8-4 0,7 2 0,-5-2 0</inkml:trace>
  <inkml:trace contextRef="#ctx0" brushRef="#br0" timeOffset="49333">16745 2311 24575,'0'0'0</inkml:trace>
  <inkml:trace contextRef="#ctx0" brushRef="#br0" timeOffset="50133">17137 2222 24575,'3'-16'0,"8"-3"0,2-6 0,1 10 0,-4 8 0,-2 7 0,4 4 0,11 36 0,-12-19 0,2 14 0,-3 1 0,-8-8 0,1-1 0,0-1 0,-3-5 0,-1 16 0,0-22 0,-1 6 0,4-12 0,0-5 0,2-2 0,2 0 0,-1-2 0,1 0 0,-2 0 0,12-9 0,0 1 0,9-1 0,4 0 0,2-1 0,1 1 0,5 2 0,0 0 0,-9-1 0,-3 1 0,1 4 0,-22 1 0</inkml:trace>
  <inkml:trace contextRef="#ctx0" brushRef="#br0" timeOffset="50816">17672 2187 24575,'-14'-9'0,"-5"2"0,4 8 0,1 5 0,9 16 0,5-5 0,0 10 0,13 1 0,3 0 0,8 5 0,-7-16 0,-8-4 0,-7-7 0,-2-2 0,0 6 0,0-4 0,0 13 0,-4-2 0,1 0 0,-3-3 0,2-10 0,-4-3 0,3-2 0,-1-3 0,4 2 0</inkml:trace>
  <inkml:trace contextRef="#ctx0" brushRef="#br0" timeOffset="51585">17984 2152 24575,'-26'0'0,"11"0"0,-11 6 0,18-1 0,-13 32 0,16-13 0,-2 12 0,11-4 0,1-15 0,6 6 0,-4-12 0,4-1 0,-4-2 0,4 6 0,-1 3 0,-4-4 0,0 2 0,-6-7 0,-2-2 0,-2 2 0,0-5 0,-2 0 0,0-3 0,4 0 0,-2 0 0</inkml:trace>
  <inkml:trace contextRef="#ctx0" brushRef="#br0" timeOffset="52067">18151 2380 24575,'5'0'0,"-1"0"0</inkml:trace>
  <inkml:trace contextRef="#ctx0" brushRef="#br0" timeOffset="53016">18748 2316 24575,'0'-10'0,"0"2"0,0-4 0,0 5 0,2 0 0,2 4 0,2 3 0,0 3 0,2 2 0,0 9 0,1-1 0,0 19 0,-4-4 0,-1 11 0,0 3 0,0-14 0,0 0 0,1 9 0,0-2 0,4-6 0,-4-18 0,0-7 0,5-6 0,-3 1 0,12-16 0,-11 11 0,8-8 0,-8 10 0,3-3 0,20 1 0,2-5 0,-9 5 0,1 0 0,6-3 0,-4-1 0,-18 7 0,-2 0 0</inkml:trace>
  <inkml:trace contextRef="#ctx0" brushRef="#br0" timeOffset="53716">19230 2229 24575,'-23'0'0,"-5"15"0,0 2 0,8 7 0,13 10 0,7-20 0,5 13 0,10-2 0,5 0 0,7 12 0,0-5 0,0-1 0,-3-3 0,-4-9 0,-14-9 0,-3 0 0,-2 0 0,0 0 0,-1 0 0,-1-4 0,-3-2 0,-8-6 0,6-12 0,-2 6 0,8-5 0</inkml:trace>
  <inkml:trace contextRef="#ctx0" brushRef="#br0" timeOffset="54450">19564 2288 24575,'-7'-3'0,"-4"5"0,2 3 0,2 10 0,5-2 0,2 11 0,6-4 0,2 8 0,11-3 0,5 3 0,-1 1 0,1 0 0,1 0 0,2 0 0,6 6 0,-3-3 0,-7-8 0,4 12 0,-42-21 0,5-9 0,-12 2 0,18-8 0,-5 0 0,-5-3 0,2 1 0,0-2 0,9 1 0,2 2 0</inkml:trace>
  <inkml:trace contextRef="#ctx0" brushRef="#br0" timeOffset="54949">20033 2473 24575,'2'-2'0,"0"0"0</inkml:trace>
  <inkml:trace contextRef="#ctx0" brushRef="#br0" timeOffset="56085">20699 2076 24575,'-21'26'0,"-1"0"0,3-2 0,3 1 0,5 5 0,2 2 0,-1 3 0,2-1 0,0 9 0,-2 6 0,12-28 0,5-2 0,5 1 0,6 1 0,-2-8 0,3-1 0,7-10 0,-8-2 0,5-2 0,-14 0 0,-1-9 0,-3-4 0,-1-3 0,4-17 0,-5 15 0,2-7 0,-5 4 0,-6-5 0,-1 3 0,-3-5 0,-4 15 0,6 4 0,-10-12 0,8 8 0,-7-10 0,1 7 0,5 4 0,-1 6 0,6 6 0,-5 0 0,6 4 0,1 6 0,10 2 0,-1-1 0,-1-2 0</inkml:trace>
  <inkml:trace contextRef="#ctx0" brushRef="#br0" timeOffset="56966">21325 2281 24575,'40'-8'0,"6"4"0,-14-2 0,5-2 0,1 0-1073,4 2 0,3 0 0,1-1 1073,-5 0 0,2-1 0,0 0 0,-3 1 0,3-1 0,-1 1 0,-3 1 0,11 0 0,-10 0 1012,-23-2-1012,-13 5 529,-11-3-529,-10-2 0,10 4 0,-7-4 0</inkml:trace>
  <inkml:trace contextRef="#ctx0" brushRef="#br0" timeOffset="58050">21836 1962 24575,'4'-3'0,"44"2"0,-20 5 0,1 2 0,2-4 0,1 1 0,-1 6 0,3 3 0,-3 0 0,0 1 0,0 2 0,5-1 0,2 2 0,-1 1 0,6 8 0,-2-1 0,-9-9 0,-4 0 0,3 12 0,-31-21 0,-4-4 0,-10 0 0,-10-2 0,-8 4 0,6-2 0,0 1 0,-16 7 0,-2 1 0,25-3 0,-3 8 0,15-11 0,-13 7 0,4-6 0,-16 5 0,-5 1 0,11-1 0,0-1 0,-11 3 0,2-2 0,4 1 0,24-2 0,0 6 0,-5 12 0,4-3 0,-4-5 0,10-13 0</inkml:trace>
  <inkml:trace contextRef="#ctx0" brushRef="#br0" timeOffset="62016">14452 3247 24575,'36'-10'0,"-9"7"0,4 0 0,4-3 0,4-2 0,4 0-820,1 2 1,2 0 0,4 0 0,3-1 350,-14 1 1,2 1 0,2-2 0,1 1 0,1-1 0,3 0 0,3-1 395,-11 2 1,2 0 0,2-1 0,3 0 0,0 0 0,1-1 0,1 1 0,0 0 0,-1-1 0,0 1 0,-2 1 0,-1-1 0,-3 1-293,6 0 1,-3 1 0,-1-1 0,-1 1 0,-1 1 0,1-1 0,0 0 0,2 0 0,2-1 351,-3 1 0,1-1 0,3 0 1,1 0-1,0 0 0,1-1 1,-1 1-1,-1 0 0,-2 1 0,-2 0 1,-2 1-1,-4 1 13,16-1 0,-5 1 0,-3 2 0,-2 0 0,2 0 0,1 0 0,1 1 0,-1 0 0,-1 1 0,-2-1 0,1 0 0,-2 0 0,-1 0 0,4 0 93,-1 0 0,4 0 1,0 0-1,-1 0 1,-3 0-94,-2 0 0,-3 0 0,0 0 0,3 0 0,0 0 0,3 0 0,1 0 0,0 0 0,-3 0 0,5 0 0,-3 0 0,1 0 0,1 0 0,-3 0 0,2 0 0,0 0 0,-1 0 0,-3 0 0,-1 0 0,-3 0 0,0 0 0,0 0 0,5 0 0,2 0 0,-2 0 0,-3 0 0,-4 0 0,-4 0 0,-2 0 0,-3 0 0,-1 0 0,4 0 0,-2 0 0,6 0 0,-12 1 0,6 2 0,5 0 0,6 1 0,3 0 0,-4 0 748,-3 1 0,-1-1 0,3 0-748,3 0 0,5-1 0,2 0 0,-1 0 0,-5-1 664,5 1 1,-4-2 0,-1 0-665,3-1 0,0 0 0,-2 0 0,-5 0 0,-2 0 0,0 0 439,-2 0 1,-2 0 0,3 0-440,8 0 0,2 0 0,-1 0 0,-3 0 0,0 0 0,0 0 0,3 0 0,0 0 0,-1 0 0,-1 1 0,-1 1 0,-3-1 0,1-1 0,-2 1 0,5 1 0,-7 0 0,-20-2 0</inkml:trace>
  <inkml:trace contextRef="#ctx0" brushRef="#br0" timeOffset="71483">14316 1512 24575,'-2'35'0,"-1"1"0,2-9 0,0 2 0,0 9 0,0 7 0,0 2 0,2-6 0,1 6 0,2-1-350,-2 1 1,-1 4 0,2-5 349,2-5 0,1-3 0,-2 5 0,1-2 171,0-2 1,1-1-172,-2-7 0,0-1 87,2 2 0,-1-1-87,3 17 0,-6-20 0,0 0 0,9 20 0,-7-10 0,4-1 531,-5-25-531,-2 4 0,2-4 0,2 1 0,0 22 0,0-11 0,-1 16 0,0-13 0,-1 19 0,5-7 0,-7-13 0,1-1 0,3 12 0,-4-4 0,-1-15 0,0 1 0,0-14 0,0 4 0,0 8 0,0 3 0,0 17 0,0-2 0,0-5 0,0-4 0,0-20 0,0-7 0,0-17 0,0-14 0,-3 3 0,-1-4 0,1-7 0,-1-5-602,0 1 0,-1-5 0,1 0 602,0 9 0,0-1 0,0 0 0,1 2-988,0-8 0,1 2 0,0 0 988,-3 2 0,0 0 0,1 0 0,0-3 0,2 0 0,-2 0-314,-2 6 1,-2 0-1,2-2 314,1 3 0,1-3 0,1 0 0,-1 3 0,-1 1 0,1 1 0,-1 2 0,-1-15 0,0 4 0,5 20 0,-1 2 0,-4-6 0,0 4 0,1 11 1429,-4-12-1429,2 7 3056,-4-11-3056,2 14 1226,-4-17-1226,6 25 0,-5-16 0,8 15 0,-1-3 0,7 6 0,19-1 0,24-10 0,-11 12 0,4 0 0,1-4 0,4-2 0,3 2-809,-5 4 0,3 2 0,1 1 0,2-3 809,-8-1 0,2 0 0,1-2 0,1 0 0,-1 1 0,-2 1-656,3 1 1,-1 1-1,-1 0 1,1 0 0,0 0 286,3-2 1,1 1 0,0-1 0,0 0 0,-2 0 368,3-1 0,0 0 0,-1 0 0,1 1-656,-6 2 1,2 2-1,-1 0 1,0-1 0,-1-1 622,3-3 0,-1-2 0,0 0 0,-1 2-52,0 4 0,0 1 0,-2 1 1,-3-2 84,10-8 0,-4 2 0,-7 9 0,0 0 0,13-5 0,-1 1 0,-18 4 0,2 1 0,7-3 0,9-1 0,2 0 0,-3 1 0,-7 2 0,-2 1 0,1 0 0,3-1 46,5-1 0,3 0 0,2 0 1,-1 0-1,-2 0-46,-7 2 0,-2 0 0,0 0 0,-1 0 0,0 0 0,7 0 0,-1 0 0,-1 0 0,-1 0 665,-3 0 0,-1 0 1,-1 0-1,1 0-665,0 0 0,1 0 0,-1 0 0,-2 0 0,0 2 0,-2-1 0,4 1 0,-1-2 0,4 0 0,2 0 0,-2 0 0,-5 1 0,-2 0 0,-3 1 0,2-1 550,6 0 0,3-1 1,-1-1-1,-4 1-550,5 0 0,-4 0 0,-4 0 0,-1 0 273,2 0 0,-2 0-273,7 0 2182,-4 0-2182,-11 0 0,2 0 0,2 2 0,2 0 0,10-2 0,3 1 442,-2 1 1,1 0-443,-8-2 0,2 0 0,-1 0 0,0 0 0,-1 0 0,1 0 0,2 0 0,0 0 0,-3 0 1399,3 0 1,-7 0-1400,-4 0 0,-18 0 0,30 0 0,-1 0 0,4 0 0,-10 0 0,2 0 0,0 0-503,3 0 0,0 0 1,-3 0 502,-1-1 0,-5 2 551,6 2-551,-27 2 0,-4 10 0,0 5 0,-1-4 0,0 6 1554,-1-8-1554,-1 4 0,1-4 0,4 8 0,-4-11 0,7 10 0,-9-7 0,2-2 0,1 8 0,-3-4 0,4 3 0,-3-3 0,1-2 0,1 0 0,-2 2 0,4-3 0,-4 4 0,1-5 0,-1 3 0,0-6 0,1 6 0,0-4 0,-1 11 0,4-7 0,-4 2 0,5 10 0,-3 3 0,3 14 0,2 0 0,-6-19 0,0 0 0,2 1 0,0-1 0,-2 1 0,0 0 0,5 17 0,-3-8 0,3 5 0,-4-11 0,1 7 0,0-16 0,-3-1 0,2 1 0,-2 9 0,5-3 0,-5 0 0,7-2 0,-7-7 0,2 2 0,-3 18 0,2-11 0,-2 11 0,4 10 0,1-23 0,0 15 0,3-6 0,-5-19 0,1 14 0,-3-18 0,0 1 0,1 0 0,-2-1 0,0-3 0,0 0 0,3 6 0,-2-7 0,3 11 0,-3-6 0,2 7 0,1-1 0,1 2 0,-1-10 0,-2 0 0,0-5 0,-2 0 0,0-1 0,0-2 0</inkml:trace>
  <inkml:trace contextRef="#ctx0" brushRef="#br0" timeOffset="73117">16647 1316 24575,'0'40'0,"0"-7"0,0 4 0,0 4 0,0 5 0,0-4 0,0 6 0,0 2 0,0-2-820,0-6 1,0-1 0,0 0 0,0 4 427,0-3 0,0 2 1,-1 1-1,1 2 1,0-2-1,1-1 392,0 2 0,1-1 0,1 0 0,-1-1 0,0 0 0,-1 1 0,0 0 0,0-1 0,0-1 0,1-2 0,3 0 0,0-2 0,1-2 0,-2-2 0,-1 0 0,-1-1 0,0-2 839,5 16 1,-1-5-840,-3 2 454,-1-12 1,0-2-455,1 2 0,-1-5 0,-2-1 3039,7-5-3039,-2 6 0,3 0 0,-4 3 0,-1-10 0,0-3 0,-1-8 0,3 5 0,-1-7 0,-2-3 0,0-2 0</inkml:trace>
  <inkml:trace contextRef="#ctx0" brushRef="#br0" timeOffset="74416">18202 1356 24575,'14'33'0,"-2"8"0,0-3 0,2 5 0,-5-9 0,1 1 0,-1 2-1093,1 9 1,-1 1 0,1-1-1,2-5 1,0-1 0,-2 0 1011,-3-4 0,-3 1 0,2-4 884,3 5 0,1-1-803,-3-3 0,-1 2 0,0-1 0,-1 1 0,0 0 0,1 1 166,4 10 0,2 2 1,-2-2-167,-3-9 0,-2-3 0,0 0 0,4 11 0,0-4 0,-5-15 0,-1-3 0,-1 10 3276,4-8-3026,-3-12 93,1 13-343,-3-15 823,5 26-823,-5-14 0,15 23 0,-9-10 0,6 11 0,-8-19 0,-1-2 0,-3 3 0,5 5 0,-6-31 0,0-2 0</inkml:trace>
  <inkml:trace contextRef="#ctx0" brushRef="#br0" timeOffset="77566">20774 3104 24575,'4'-2'0,"0"-1"0,2 0 0,2-2 0,4 0 0,-2-1 0,5-1 0,-4 1 0,1-1 0,1-3 0,-2 5 0,8-2 0,-2-2 0,4 2 0,-5-4 0,-4 4 0,-3 1 0,3 4 0,-5-2 0,4 4 0,-5-4 0,32-12 0,0 2 0,-14 4 0,-2-1 0,7 0 0,-24 5 0,-1 4 0,0-1 0,-1-1 0,-2-6 0,-1 1 0,0-6 0,0-1 0,4-10 0,-1-2 0,2-6 0,4 4 0,-3 8 0,-2-2 0,1-3 0,1-18 0,-4 11 0,-1-3 0,4-1 0,-1 1 0,-3 1 0,-1 0 0,3-6 0,-1-1 0,-2 1 0,0 0 0,0 10 0,0 1 0,-2-1 0,1 3 0,0 1 0,-6-6 0,4 14 0,-3-4 0,-1-1 0,0 0 0,-4-23 0,8 35 0,-5-13 0,6 9 0,-7-13 0,6 2 0,-1-9 0,0 8 0,-3-10 0,4 14 0,-5 3 0,4-2 0,-2 3 0,-2-3 0,2 5 0,2 9 0,0 4 0,2 0 0,-2-2 0,-2-2 0,2-2 0,-2 3 0,2 2 0,1 3 0,0 0 0,-2-7 0,-1 3 0,-4-8 0,-9-8 0,5 7 0,-5-8 0,3 7 0,9 8 0,-21-14 0,8 10 0,-15-11 0,-1 2 0,15 5 0,-4 3 0,-2 1 0,-6-8 0,6 9 0,0 1 0,-10-9 0,2 12 0,1 0 0,0 0 0,8 6 0,-14-8 0,-1 7 0,15 2 0,0 0 0,-1-2 0,-1 1 0,-21 2 0,21-3 0,-18 4 0,34 0 0,-26 0 0,25 0 0,-13 0 0,2 0 0,-6 0 0,3 0 0,1 0 0,17 0 0,2 0 0,2 2 0,1-2 0,-3 9 0,-12 15 0,0-2 0,-1 2 0,-1 2 0,3-6 0,1 0 0,-3 0 0,2 1 0,-4 7 0,6-8 0,15-12 0,-7 5 0,8-5 0,-2 9 0,2-5 0,0 9 0,0-13 0,0-2 0,0-4 0</inkml:trace>
  <inkml:trace contextRef="#ctx0" brushRef="#br0" timeOffset="79199">15924 1087 24575,'32'32'0,"-18"-11"0,0 0 0,12 15 0,-17-14 0,-1 3 0,4 10 0,-1-1 0,4 10 0,-6-13 0,-1-3 0,0-10 0,-5-12 0,-1-2 0,0-4 0</inkml:trace>
  <inkml:trace contextRef="#ctx0" brushRef="#br0" timeOffset="79882">17528 1122 24575,'4'-1'0,"6"37"0,-2-10 0,-1 2 0,0 2 0,0 1 0,1 8 0,-1-5 0,-3-11 0,1 19 0,-4-31 0,2 6 0,-3-9 0,6 1 0,-5-1 0,8 12 0,-9-13 0,6 13 0,-2-11 0,1 1 0,-1-5 0,-2-3 0</inkml:trace>
  <inkml:trace contextRef="#ctx0" brushRef="#br0" timeOffset="83499">22881 1051 24575,'6'-3'0,"19"2"0,1 0 0,7 2 0,11-1 0,8 0 0,1 0-820,-15 0 1,0 0 0,1 0 0,2 0 163,0 0 1,1 0-1,1 0 1,2 0 0,3 0 245,-6 0 0,2-1 1,2 1-1,1 0 1,0 0-1,1 0 0,-2 0 1,-1 1 383,0-1 1,-2 1 0,0 0 0,-1 0 0,1-1 0,2 1-1,1 0-136,1-1 1,1 0 0,2 0 0,2 1-1,-1-2 1,0 2 0,-1-1 0,-1 0 0,-3 0 161,0 1 0,-2 0 0,-1-1 0,0 1 0,-2 0 0,1 0 0,-1-1 0,5 1 0,-1-1 0,0 0 0,-1 0 0,-1-1 0,-3 1 0,7 0 0,-3 0 0,-1 0 0,-1 0 0,8 3 0,-2 1 0,-2-1 510,-8-3 0,-1 1 1,1 0-511,1 2 0,1 0 0,-1 0 0,0-2 0,-1-2 0,0 1 0,-1 0 0,0 0 0,2 0 0,7 0 0,3 0 0,-2 0-439,-5 0 1,-2 1-1,5-2 439,0-2 0,5-1 0,3-1 0,-2 0 0,-3 1 0,-4 2 0,-4 0 0,2 0 0,4-2 0,-4-1 0,3-1 0,3-1 0,1 0 0,0-1 0,-1 1 0,-3 0 0,-1 1 0,-2-1 0,-1 1 0,0 0 0,1 0 0,3 0 50,-1 1 0,3 0 1,0 1-1,2 0 0,0-1 1,0 1-1,-1-1 1,-2 0-51,2-1 0,-1 0 0,0-1 0,-1 0 0,0 1 0,0 0 0,0 2 0,1 1 0,0 1 0,1 1 0,-1 0 0,-1 1 0,-2-1 0,-3-1 777,11-1 0,-4-1 1,-3 1-1,-2 1-777,3 1 0,-3 2 0,-10 1 629,-3 4-629,-19-2 1906,12 3-1906,-10-4 3276,11 5-1355,-12-7-1921,4 4 0,-10-4 0,7 0 0,13-1 0,6 0 0,-3 0 0,-10 0 0,-7 0 0,-6 0 0,9 0 0,0 0 0,-1 0 0,-3 0 0,-3 0 0,-4 0 0,3 7 0,-5 20 0,3 0 0,0 3 0,0 9 0,0 1 0,2-1 0,0 1 0,-2 1 0,0 4 0,1-4 0,2 4 0,-1 0 0,-2-3 0,-2 0 0,2 2-414,3 1 0,1 3 0,0 1 1,-1-4 413,-2 3 0,-1-2 0,0 1 0,3 3 0,1 1 0,-2-4 0,-4-2 0,0-1 0,5 4 0,1 0 0,-6-7 0,1-1 0,4 2 0,1-2 0,-6-5 0,0-2 0,5 12 0,-8-38 0,0 7 0,-8-9 0,-7 3 0,-14-6 0,-8-2 0,-8 0 0,-4 0-110,14-2 0,-3 0 1,-1-1-1,0 0 110,-6-1 0,-1 0 0,-1-1 0,1 1 0,4 1 0,2 0 0,-2 0 0,-4-1 0,7 0 0,-3-2 0,-3 0 0,-1-1 0,1 1 0,1 0 0,4 1-820,-8 0 1,3 2 0,1 0 0,-4-3 376,3 1 0,-2-2 1,-2-1-1,0 0 0,1 0 1,2 1 442,0 0 0,1-1 0,2 1 0,0 1 0,1-1 0,-5 0 0,2 1 0,0 0 0,-1-1-202,7 2 0,-2-1 1,0 1-1,0-1 1,-2 2 201,1 0 0,-1 1 0,-2 0 0,1 1 0,1-1 0,3 1 0,-6 0 0,4 0 0,-1 1 0,-2-1 0,-2 0 0,-3-1 0,-1 1 0,4 0 0,5 1 0,-10 1 0,9 0 0,12 0 0,4 0 0,1 3 1303,4 1-1303,-6 1 0,-9 2 0,-1 0 0,-2 1 0,-2-1 0,-1 0 510,5-1 0,-2 0 0,0 0 0,1 0-510,0-1 0,0 0 0,-1 0 0,0 0 0,-5 3 0,-1 0 0,-1 0 0,2-1 0,6-1 0,1-1 0,0 0 0,-4 1 0,2 0 0,-3 1 0,-1 1 0,-1 0 0,2-1 0,4 0 0,-1-1 0,4 0 0,0-1 0,-2 1 0,-11 2 0,-4-1 0,3 0 0,7 0 651,8-1 0,3 0-651,-7 1 0,8-3 0,23-4 0,-20 8 0,-3 1 0,-3 2 0,-4 1-687,6-1 0,-1 1 0,1-1 687,-10 2 0,0 1 0,8-1 0,-1 0 0,3-2 1638,7-3 0,2-2-1212,-16 10-426,9-12 0,10-2 0,-8-2 0,-9 0 0,-2 0 0,-7 0 0,4 0 0,-7 0 0,5 0 0,10 0 0,1 0 1077,-12 0 0,2 0-1077,7 0 142,12 0-142,13 0 0,-3 0 0,5 0 0,5 0 0,-2-6 453,1 5-453,-4-8 0,4 1 0,-3 1 0,1-10 0,4 9 0,-5-11 0,-2-3 0,-1-4 0,-6-10 0,-2-7 0,3 1 0,-3-7 0,1-1 0,1 5 0,1 5 0,2 3 0,-2-4-656,3 3 1,-1-5-1,0-1 1,1 3 0,3 6 228,-2-5 1,2 2 426,0 1 0,0-5 0,-1 0 0,0 1-392,-1-3 1,-1 1 0,1-1 391,1 5 0,0-1 0,0-1 0,0 2 0,-4-8 0,0 1 0,1 3 0,4 8 0,1 2 0,0 2 0,-2-2 0,1 2 0,0-9 0,6 29 3276,0 0-2720,6 6 916,13 1-1472,10 3 0,9 1 0,2 0 0,-11-2 0,-9 1 0,1-4 0,-13 4 0,3-2 0</inkml:trace>
  <inkml:trace contextRef="#ctx0" brushRef="#br0" timeOffset="84549">24222 1063 24575,'6'25'0,"4"4"0,0 2 0,-7-5 0,0 2 0,6 11 0,2 5 0,-4-8 0,1 5 0,-1 1 0,0-1-1093,3 6 1,-1 0 0,2 3 951,-2-10 0,2 3 1,-1 0-1,1 0 1,-1-2 140,0 1 0,1-2 0,-1-1 0,-1-2 410,1 1 1,-1-2 0,0-3-411,2 4 0,-1-6 650,-4-7-650,-4-13 0,8 28 0,0-9 0,2 9 0,0 1 0,2 7 0,-7-20 0,0-3 0,-3-4 0,-1-11 0</inkml:trace>
  <inkml:trace contextRef="#ctx0" brushRef="#br0" timeOffset="86049">25519 1112 24575,'22'31'0,"2"10"0,-8 1 0,-1-11 0,-1 0 0,-6-6 0,-1 2 0,7 11 0,2 6 0,-2-3 0,-3-2 0,-1 0 0,1 3 0,2 5 0,-2-6 0,1-6 0,-2-3 0,-3-3 0,-1-2 0,7 8 0,-1 0 0,2 1 0,-3-9 0,1 0 0,5 15 0,1 0 0,-3-5 0,-2-4 0,3 5 0,-3 0 0,-8-23 0,-1-9 0,-4-2 0,2-2 0</inkml:trace>
  <inkml:trace contextRef="#ctx0" brushRef="#br0" timeOffset="87017">26848 1051 24575,'12'45'0,"-1"-14"0,0 4 0,0 0 0,0 5 0,1 2-820,-2-4 1,2 3 0,0 0 0,0 1 499,2 5 1,1 0 0,-1 1-1,0-1 320,-2-6 0,-1-1 0,0 1 0,1 0 0,-1-2 0,0 2 0,1 0 0,-2-3 0,0-3 648,4 11 0,-2-3-648,-3-4 0,1 1 0,-3-7 0,0 1 762,1 6-762,-7-28 0,4 14 0,-5-20 2410,0 2-2410,0 0 87,2-4-87,-2 4 0,2-6 0,-2 0 0</inkml:trace>
  <inkml:trace contextRef="#ctx0" brushRef="#br0" timeOffset="88682">23480 1910 24575,'0'41'0,"5"-14"0,2 4 0,-1 10 0,2 3 0,2-11 0,1 0 0,-1-2 0,-1 1 0,0-3 0,7 18 0,-12-31 0,-3-38 0,-7-7 0,3 1 0,1-3 0,-4-1 0,0 1 0,3 6 0,2 0 0,-1-5 0,0 0 0,2-18 0,0 3 0,0 18 0,2 13 0,0 9 0,4-2 0,3 4 0,19 7 0,16 15 0,-12 1 0,1 3 0,0 1 0,0 3 0,-7-3 0,1 2 0,-2-2 0,3 3 0,-3 0 0,3 1 0,-3-4 0,-4-10 0,-9-24 0,-12-27 0,-4 7 0,0-3 0,-1-9 0,-1-1 0,-6-3 0,-1 0 0,6 6 0,-1 3 0,-3 8 0,1 4 0,6 7 0,-1 11 0</inkml:trace>
  <inkml:trace contextRef="#ctx0" brushRef="#br0" timeOffset="90016">24709 1932 24575,'5'42'0,"2"-18"0,1 2 0,-2 6 0,2 1 0,9 7 0,1-3 0,-4-3 0,-1-30 0,-21-32 0,-10-14 0,9 9 0,-1-1 0,-6-13 0,2 4 0,11 14 0,3 5 0,2 13 0,14 5 0,9 12 0,9-1 0,-3 12 0,-9-6 0,8 14 0,3 8 0,1 1 0,1 2-206,-4-7 0,1 1 1,2 1 205,1 1 0,3 2 0,-1 0 0,-5-6 0,0-1 0,-2-3 0,18 8 0,-14-16 0,-42-49 0,-6-1 0,-3-4 0,-2-2 0,-1 1 0,5 7 0,0 2 0,-5-10 0,13 22 0,2 0 617,-2 1-617,5 1 0,0 7 0,2 5 0,0-4 0,0 1 0,0 1 0,0 3 0</inkml:trace>
  <inkml:trace contextRef="#ctx0" brushRef="#br0" timeOffset="90916">26109 1745 24575,'19'39'0,"-7"-8"0,1 2 0,2 0 0,0 3 0,-1 2 0,1 5 0,-1-5 0,-2-9 0,-1-1 0,6 12 0,-3-4 0,-5-14 0,-3-26 0,-4 4 0,-2-13 0</inkml:trace>
  <inkml:trace contextRef="#ctx0" brushRef="#br0" timeOffset="92816">26185 1739 24575,'17'26'0,"1"0"0,5 9 0,3-3 0,-3-15 0,0-1 0,-1 6 0,0-1 0,14 0 0,-21-9 0,-4-7 0,2 7 0,8-3 0,5 14 0,-5-9 0,1 1 0,-11-8 0,-4-7 0,0 2 0,-2-2 0,1-2 0,-4 0 0,0-7 0,-2-7 0,0-1 0,0-23 0,0 10 0,0-3 0,0-3 0,0-3 0,0-9 0,0 1 0,0 9 0,0 3 0,-2-14 0,1 22 0,0 22 0</inkml:trace>
  <inkml:trace contextRef="#ctx0" brushRef="#br0" timeOffset="94849">27875 1375 24575,'0'24'0,"-2"2"0,-1 4 0,2 1 0,0 1 0,-2 3 0,1-2 0,1-6 0,2-4 0,-1 1 0,0-5 0,0-9 0,0-3 0,0 0 0,6 10 0,-4-9 0,10 20 0,3 5 0,-5-5 0,4 3 0,1 2 0,9 11 0,0-5 0,-10-16 0,-1 0 0,9 12 0,-14-20 0,-2-4 0</inkml:trace>
  <inkml:trace contextRef="#ctx0" brushRef="#br0" timeOffset="96165">28272 1262 24575,'15'32'0,"1"1"0,-5-3 0,0 0 0,2 4 0,0 1 0,-4 4 0,-2-1 0,-1-8 0,0 1 0,4 18 0,-1 0 0,-5-4 0,2-12 0,-1-3 0,-3-12 0,-2-7 0,0-5 0,0 0 0,2 9 0,-1-3 0,1 3 0,-2-9 0,0-2 0</inkml:trace>
  <inkml:trace contextRef="#ctx0" brushRef="#br0" timeOffset="97099">27964 1831 24575,'8'0'0,"25"-15"0,-4 8 0,-3-2 0,5-1 0,11-1 0,2 0 0,-3-1 0,1 0-862,1 0 1,-2 0 861,-13 2 0,-6 1 557,-5 2-557,-10 2 0,-3 1 0,-3 2 0</inkml:trace>
  <inkml:trace contextRef="#ctx0" brushRef="#br0" timeOffset="111001">23745 625 24575,'-48'-9'0,"21"4"0,-1 2 0,1 0 0,1 1 0,-17-1 0,30-1 0,6 3 0,-13-2 0,2 3 0,-23 8 0,-10 4 0,14-5 0,-2-2 0,-1 3-290,-6 3 0,-1 2 0,-4 1 290,10-4 0,-3 0 0,-2 0 0,3 0 0,5 0-816,-1 1 1,4 0 0,0 0 815,-9 2 0,-1 0 0,9-2 0,2 2 0,21 9 0,-2 16 0,4-8 0,1 4 381,1 5 0,1 0-381,2 4 0,0-2 0,1-5 0,1 0 1277,2 5 0,0-1-1277,-1-9 0,2-2 0,0 0 0,2-1 0,-1 8 0,0-10 0,0 0 0,0 2 0,0 8 0,0 0 0,0 5 0,0 5 0,0 2 0,0 0 0,0-22 0,0 1 0,0 6 0,0 2 0,0 0 0,0 1 0,-1-2 0,2 4 0,0 4 0,1 5 0,-1-5 0,-1-7 0,1-1-384,3 0 1,0 3 0,0-5 383,-2 10-134,8 7 134,-9-21 0,3 1 0,1 1 0,4 13 0,-2 1 0,1-9 0,-2 0 0,-4 10 0,3-16 0,0 1 571,-2 1 0,1-1-571,8 5 142,-3 12-142,4-16 0,-9-10 0,2-3 0,-4-11 0,1 7 0,13 12 0,-4-6 0,7 8 0,-7-13 0,-5-6 0,12 8 0,11-1 0,-5-4 0,1-1 0,9 3 0,1-2 0,-6-2 0,-1-1 0,-4-1 0,-1-1 0,3 0 0,-2-2 0,8-2 0,3 3 0,2-1 0,-12-2 0,0 0 0,11 3 0,6 1 0,2 0 0,7 1 0,1 0 0,-5-2 0,-10-2 0,-3-1 0,6 0-418,-5 1 1,7 0-1,2 1 1,3-1 0,-2 1-1,-2-1 1,-5-2 417,12 1 0,-5-1 0,4-1 0,-5 1 0,4-1 0,2 0 0,-2 0 0,-5 0 0,6 1 0,-5-1 0,5 1 0,-5 0 0,4 0 0,2 0 0,-1 0 0,-4 0 0,-7-1 0,-2 1 0,-1 0 0,2 0 0,10 0 0,2 1 0,0 0 0,-4 0 0,-3-2 0,-3 1 0,2-1 0,2 0 0,4-1 0,0-1 0,-1 1-125,-6 0 0,0 0 0,0 0 1,4 0 124,-2 0 0,5-1 0,1 1 0,0-1 0,-2 0 0,-5 0 0,1 0 0,-4 0 0,-1 0 0,0 0 0,10-1 0,0-1 0,0-1 0,-1-1 0,0-1 0,-1-1 0,-8 2 0,0-1 0,2 1-272,2 0 0,3 0 0,1 1 0,-2-2 272,2-1 0,-2-1 0,-3 1 0,4 2 0,-5 0 0,-13-2 0,-4 1 0,1 3 0,-16 3 2658,22-3-2658,-18-2 544,29 1-544,-17-2 1307,12 3-1307,10-12 0,-21 5 0,11-7 0,-24 6 0,2-3 0,-1-22 0,-2 18 0,-4-14 0,0-3 0,5-3 0,-7 9 0,-1-4 0,2-1 0,-1-4 0,1 1 0,2-9 0,-1-1-266,-2 5 1,1-3-1,-1 1 266,0 6 0,0 1 0,-1-1 0,-2-11 0,-1-1 0,0 1 0,-1 7 0,0 2 0,0-1 0,0-9 0,0-1 0,0 4 0,0 0 0,0 4 0,0 11 0,0 3 0,0-14 0,0 18 0,0-4 0,0 1 0,0 3 0,0 0 0,0-18 0,0 9 398,-1 5 1,-1 0-399,-4-1 0,2-1 0,0 0 0,-5 5 0,-10-19 0,10 32 0,-13-22 0,9 21 0,1-2 0,-17-19 0,10 10 0,-10-4 0,-3-2 0,5 8 0,-1 0 0,2 2 0,-1 0 0,-1-1 0,-8-5 0,1-1 0,-4-3 0,2 1 0,7 7 0,2 1-290,2 1 0,2 1 290,-13-4 0,18 9 0,-2 0 0,-5 0 0,-1 0 0,-3 0 0,-1 0 0,-1 0 0,1 1 0,5 6 0,1 0 0,-18-11 0,-4 7 580,2 2-580,9-5 0,-5-2 0,1 5 0,-5-1 0,3 1-1093,7 0 1,1-1 0,-2 2 1038,1 1 0,-2 1 0,-1 0 0,0 2 54,0 0 0,-1 2 0,1 1 0,1-1 0,-3 1 0,0 0 0,-3-1 0,4-1 0,-5-2 0,-2 0 0,3 0 0,3 2 0,1 3 0,3 1 0,-4-2 0,1-3 0,-4-3 0,-2 0 0,1 1 0,4 3-466,-4 2 0,3 4 1,-3-2 465,-4-3 0,-3-2 0,0 1 0,3 1 0,-3 4 0,2 2 0,1-1 0,10 0 0,-1 0 0,1 0 0,2 0 0,-6 0 0,3 0 0,2 0 0,-3 0 0,5 0 0,-10 0 0,29 0 3205,3 0-3205,4 0 1685,-2 0-1685,5 0 0,-21 15 0,-8 10 0,11-10 0,0 1 0,-1 1 0,2 1 0,-9 5 0,2-3 0,-3 7 0,10-13 0,2 3 0,16-14 0</inkml:trace>
  <inkml:trace contextRef="#ctx0" brushRef="#br0" timeOffset="118332">28913 1632 24575,'11'0'0,"11"-4"0,-7 4 0,9-8 0,-12 4 0,29-7 0,7-2 0,-23 8 0,1-1 0,12-2 0,7-2 0,3 0 0,-6 1 0,6 0 0,-1 2 0,-8 0 0,1 1 0,-3 0 0,1-2 0,-7 1 0,-9 6 0,-8-6 0</inkml:trace>
  <inkml:trace contextRef="#ctx0" brushRef="#br0" timeOffset="123282">13398 4310 24575,'0'45'0,"0"-1"0,0 1 0,0 3 0,0-5 0,0 4 0,0-1-1093,0-7 1,0-1 0,0-2 447,2 11 0,0-3 1343,-1-6 0,1-5-698,2-4 0,-1-4 0,-3-20 0</inkml:trace>
  <inkml:trace contextRef="#ctx0" brushRef="#br0" timeOffset="123850">13688 4349 24575,'3'25'0,"0"1"0,4 15 0,2 9 0,-3-2 0,1 2-480,-1-14 1,1 3 0,1 1-1,-2-3 480,0 3 0,0-3 0,0 0 0,1 8 0,1-5 0,2-3 154,-5-22 1,-3-14 0,-2-2 0</inkml:trace>
  <inkml:trace contextRef="#ctx0" brushRef="#br0" timeOffset="124433">13941 4464 24575,'7'18'0,"3"4"0,-3 3 0,-1 2 0,10 16 0,-7-6 0,-1-1 0,4 5 0,-3-10 0,-1-2 0,0 2 0,3-3 0,-4-10 0,-4-12 0,0-2 0</inkml:trace>
  <inkml:trace contextRef="#ctx0" brushRef="#br0" timeOffset="124982">14191 4430 24575,'8'22'0,"0"15"0,0-7 0,1 1 0,-4-6 0,0 2 0,6 7 0,3 4 0,-1-3 0,-1-4 0,0 1 0,-1 3 0,1 4 0,-1-6 0,9 10 0,-13-14 0,-4-24 0,-3-3 0</inkml:trace>
  <inkml:trace contextRef="#ctx0" brushRef="#br0" timeOffset="125617">14575 4385 24575,'8'42'0,"-1"1"0,-1 0 0,1 2 0,0 0 0,0-8 0,0-2 0,0 3 0,1 11 0,0 2 0,0-9 0,4-3 0,-3 1 0,-8-35 0</inkml:trace>
  <inkml:trace contextRef="#ctx0" brushRef="#br0" timeOffset="126132">14861 4407 24575,'13'44'0,"0"1"0,-1-5 0,0 2 0,0-2 0,-3-7 0,0-1 0,0 3 0,2 4 0,2 5 0,-1-2 0,-2-7 0,-1-6 0,-2-2 0,6 19 0,-2-8 0,-9-29 0,1-1 0</inkml:trace>
  <inkml:trace contextRef="#ctx0" brushRef="#br0" timeOffset="126667">15197 4487 24575,'10'37'0,"-1"0"0,4 0 0,0 1 0,-3-4 0,-1 1 0,0-1 0,4 7 0,0-2 0,-3-6 0,0-3 0,1 8 0,-7-21 0,2-6 0,-5-9 0,0 0 0</inkml:trace>
  <inkml:trace contextRef="#ctx0" brushRef="#br0" timeOffset="127133">15553 4379 24575,'13'28'0,"-4"-1"0,-1 3 0,3 4 0,1 1 0,-1 5 0,1 1 0,-1-5 0,-1-4 0,3 7 0,0 9 0,-10-34 0,2 5 0,-4-15 0,3 0 0</inkml:trace>
  <inkml:trace contextRef="#ctx0" brushRef="#br0" timeOffset="127582">15905 4698 24575,'0'0'0</inkml:trace>
  <inkml:trace contextRef="#ctx0" brushRef="#br0" timeOffset="128165">16154 4490 24575,'15'37'0,"0"0"0,-5-3 0,-1 3 0,1 4 0,2 6 0,-2-2-376,-3-6 1,0-1 0,0-1 375,1 0 0,2-1 0,-2-3 73,1 4 1,-1-7 0,2-3-1,-8-22 1</inkml:trace>
  <inkml:trace contextRef="#ctx0" brushRef="#br0" timeOffset="128617">16372 4285 24575,'6'33'0,"0"0"0,3-1 0,2 3 0,-1-2 0,3 11 0,0 1-1093,0-5 1,1 3 0,1-3-88,4 3 1,0 1 1544,-5-1 0,-1 3 0,1-5-365,1-8 0,0-2 206,-1 14 0,-2-6 0,-4-18 1,-4-16-1</inkml:trace>
  <inkml:trace contextRef="#ctx0" brushRef="#br0" timeOffset="129082">16752 4415 24575,'13'41'0,"1"3"0,-5-4 0,2 9 0,0-2 0,-1-10 0,1-2 0,-1 2 0,-1-1 0,0 4 0,0-2 0,-1-5 0,3 3 0,-1-6 0,2 12 0</inkml:trace>
  <inkml:trace contextRef="#ctx0" brushRef="#br0" timeOffset="129515">17054 4455 24575,'8'7'0,"0"31"0,6-2 0,1 7 0,-6-7 0,0 2 0,0 1-1093,5 7 1,1 1 0,0-2 200,-5-10 1,0-2 0,0 0 891,4 12 0,-1-4 1761,0 2-1761,-3-19 0,-6-9 0,-2-13 0</inkml:trace>
  <inkml:trace contextRef="#ctx0" brushRef="#br0" timeOffset="129932">17515 4413 24575,'8'34'0,"0"0"0,0 11 0,1 3 0,4-8 0,2 3 0,-1-1-1093,-3-3 1,-2 0 0,1-2 327,5 13 1,-1-5 764,-6-19 0,-1-3 365,4 12 0,-8-24 1,4 3-1</inkml:trace>
  <inkml:trace contextRef="#ctx0" brushRef="#br0" timeOffset="130336">17813 4561 24575,'15'33'0,"0"-1"0,0 1 0,-2 3 0,0 2 0,0-1 0,1-2 0,0 0 0,-3-1-473,0 7 1,-2-5 472,4 8 0,-12-36 0,2-5 0</inkml:trace>
  <inkml:trace contextRef="#ctx0" brushRef="#br0" timeOffset="130765">18095 4441 24575,'9'33'0,"2"-4"0,-3 8 0,0 5 0,5 0 0,1 0 0,-5-5 0,1 2 0,2 3 0,3 4 0,-3-6 0,-3-15 0,-1-1 0,5 17 0,-2-4 0,-6-22 0,-3-8 0</inkml:trace>
  <inkml:trace contextRef="#ctx0" brushRef="#br0" timeOffset="131201">18358 4462 24575,'21'34'0,"-1"7"0,-8-14 0,0 4 0,6 15 0,-1 0 0,-8-20 0,0 0 0,6 10 0,-1-4 0,-6-9 0,-3-16 0,-3-5 0</inkml:trace>
  <inkml:trace contextRef="#ctx0" brushRef="#br0" timeOffset="131582">18789 4618 24575,'0'0'0</inkml:trace>
  <inkml:trace contextRef="#ctx0" brushRef="#br0" timeOffset="132048">18868 4496 24575,'20'19'0,"-9"3"0,0 3 0,3-1 0,0 3 0,0 12 0,-1 7 0,-1-3 0,3 4 0,0 0 0,-1-6 0,1 3 0,-2-5 0,-1 0 0,0-6 0,8 7 0,-17-29 0,-1-4 0</inkml:trace>
  <inkml:trace contextRef="#ctx0" brushRef="#br0" timeOffset="132465">19198 4443 24575,'9'12'0,"1"30"0,0-11 0,0 1 0,-2 0 0,1 3 0,2 4 0,1 4 0,-1-3 0,1-3 0,0 0-960,1 9 1,-1-2 959,-3-16 0,-3-4 154,-1-4 1,-1-4 0,-3-6 0</inkml:trace>
  <inkml:trace contextRef="#ctx0" brushRef="#br0" timeOffset="132915">19497 4548 24575,'10'27'0,"-1"0"0,6 9 0,1 3 0,-2-3 0,0 2 0,1 0-1093,-2-3 1,-1-1 0,1-3 1027,4 6 1,-1-4 64,-3 4 266,-6-28 1,-5-5 0,0-2 0</inkml:trace>
  <inkml:trace contextRef="#ctx0" brushRef="#br0" timeOffset="133383">19787 4531 24575,'9'14'0,"1"11"0,1 8 0,1 2 0,1 6 0,-1-1 0,-3-5 0,0 0 0,1 2 0,5 11 0,1 2 0,-2-8 0,-2 2 0,-2-16 0,0-9 0,-4-21 0,-4 1 0,0-2 0</inkml:trace>
  <inkml:trace contextRef="#ctx0" brushRef="#br0" timeOffset="133832">20059 4627 24575,'19'34'0,"-7"-4"0,3 0 0,1 5 0,-4 0 0,1 2 0,2-4 0,2 1 0,-1 0 0,1 10 0,-2-2 0,1-11 0,-1-4 0,-3 2 0,-8-21 0,-2-7 0</inkml:trace>
  <inkml:trace contextRef="#ctx0" brushRef="#br0" timeOffset="134215">20401 4526 24575,'7'5'0,"7"32"0,-4-3 0,0 4 0,0-4 0,1 2 0,-1 0 0,0 0 0,-1 0 0,1-2 0,2 9 0,0-5 0,2 7 0,-6-21 0,-6-19 0,1 2 0</inkml:trace>
  <inkml:trace contextRef="#ctx0" brushRef="#br0" timeOffset="134648">20635 4564 24575,'19'38'0,"0"0"0,-3-9 0,0 3 0,0 9 0,2 5 0,-1-4 0,3-2 0,-1-2 0,-6-4 0,1 1 0,-1-5 0,7 8 0,-14-28 0,-6-8 0</inkml:trace>
  <inkml:trace contextRef="#ctx0" brushRef="#br0" timeOffset="135049">20938 4585 24575,'5'24'0,"11"22"0,3-8 0,-5-5 0,2 7 0,-1-5 0,-2-9 0,0 0 0,4 15 0,-2-1 0,-4-11 0,-7-19 0,-4-7 0,2 1 0</inkml:trace>
  <inkml:trace contextRef="#ctx0" brushRef="#br0" timeOffset="136034">21303 4872 24575,'0'0'0</inkml:trace>
  <inkml:trace contextRef="#ctx0" brushRef="#br0" timeOffset="136999">21968 4579 24575,'-4'10'0,"-3"7"0,4 6 0,-1 21 0,4-5 0,0-1 0,0-3 0,1-14 0,9 9 0,0-7 0,10-7 0,-8-8 0,4-8 0,4-2 0,-8 0 0,4-4 0,-14 2 0,0-2 0,-2 2 0,0 0 0,-2-5 0,-6-15 0,2 4 0,-2-2 0,6 15 0</inkml:trace>
  <inkml:trace contextRef="#ctx0" brushRef="#br0" timeOffset="140015">21883 4682 24575,'2'-10'0,"-2"-4"0,6 4 0,-4-1 0,8 4 0,12 5 0,-3 0 0,19 2 0,-11 0 0,-1 0 0,-8 0 0,-9 0 0,-3 0 0,3 3 0,5 6 0,4 7 0,-5 2 0,-1 14 0,-5-10 0,-2 5 0,-1-14 0,-14-8 0,-15-2 0,-11-2 0,8-1 0,4 2 0,16-1 0,-7 1 0,-4-2 0,-10 0 0,-4 0 0,-9 0 0,5 0 0,8 0 0,12 0 0,9 0 0,2-2 0,4-1 0,3-9 0,13-9 0,13-2 0,-1 0 0,3 12 0,8-3 0,2 7 0,-13 3 0,0-1 0,10 1 0,-12 4 0,-16-4 0,0 0 0,-2 1 0,7 4 0,-3 4 0,16 33 0,-13-4 0,-3-8 0,-2 0 0,-2 4 0,-6-13 0,-17-9 0,-15-4 0,-8-2 0,3 0 0,-2 0 0,5 0 0,-1-1 0,1 0 0,-13 0 0,6-2 0,4-1 0,-8-2 0,38 2 0,-2-5 0,-3-14 0,5 9 0,-5-16 0,8 17 0,2-1 0,6-2 0,-1 7 0,4-2 0,10 6 0,-11 2 0,8 1 0</inkml:trace>
  <inkml:trace contextRef="#ctx0" brushRef="#br0" timeOffset="141300">22611 4613 24575,'45'0'0,"1"0"0,-12 2 0,1 1 0,-4-1 0,9 3 0,8 6 0,-18 3 0,-13-4 0,2 5 0,-13 0 0,-4 1 0,-13 12 0,6-12 0,-10 7 0,10-20 0,-2 2 0,-33-5 0,-1 4 0,-5 1 0,0-3 0,-1 2 0,-2 2 0,4 1 0,2-1 0,28-2 0,9-2 0,-7-2 0,-7-8 0,2 1 0,-1-5 0,12 5 0,3 1 0,0 0 0,0-2 0,1 1 0,2 2 0,1 0 0,0 0 0,9-3 0,20-15 0,-3 10 0,2 1 0,0-1 0,0 1 0,-2 2 0,-3 2 0,2 4 0,-15 2 0,-6 2 0,-2 0 0</inkml:trace>
  <inkml:trace contextRef="#ctx0" brushRef="#br0" timeOffset="144866">23365 4762 24575,'-10'-8'0,"4"2"0,-2-7 0,8 0 0,-4 3 0,4-5 0,-2 9 0,2-2 0,0-1 0,16-15 0,-5 10 0,20-11 0,-20 21 0,7 0 0,-11 4 0,7 0 0,-4 0 0,12 12 0,3 5 0,-4 1 0,5 6 0,-14-9 0,-1-1 0,-3 1 0,-7-6 0,0 6 0,-1-6 0,-3 7 0,-2-8 0,-3 2 0,-2-2 0,0-2 0,-10 5 0,2-3 0,-6 2 0,11-3 0,2-5 0,0 0 0,6-2 0,-8 0 0,5-4 0,-3-2 0,-1-4 0,4-1 0,-2 3 0,8 2 0,-4 1 0,6-7 0,-2-2 0,0 0 0,2 2 0,-2 5 0,2-1 0,0-4 0,0 1 0,6-7 0,-2 10 0,6-7 0,-3 9 0,-3 2 0,0 0 0</inkml:trace>
  <inkml:trace contextRef="#ctx0" brushRef="#br0" timeOffset="146915">23850 4736 24575,'2'-16'0,"6"-5"0,2-6 0,5-4 0,3-2 0,-6 11 0,1 0 0,11-10 0,1 2 0,-1 8 0,12 3 0,-22 13 0,9 1 0,9 17 0,7 4 0,-1 5 0,-7-2 0,-9 3 0,0 3 0,-2 2 0,-8-5 0,-6 3 0,-5-12 0,-2 21 0,-4-20 0,-6 5 0,-26-2 0,11-7 0,-15 3 0,-2 0 0,4-4 0,9-1 0,3-1 0,8-5 0,11-2 0,2 0 0,-2 0 0,4 0 0,-4 0 0,2 0 0,-4-4 0,2 2 0,-2-6 0,2 2 0,-3-7 0,3-10 0,0 5 0,5-5 0,3 13 0,0-3 0,11-18 0,-1 8 0,4-7 0,-5 15 0,-5 11 0,3-5 0,33-14 0,-17 10 0,17-9 0,-30 20 0,-7 0 0,-1 2 0</inkml:trace>
  <inkml:trace contextRef="#ctx0" brushRef="#br0" timeOffset="148199">24954 4578 24575,'13'-11'0,"9"1"0,-3 5 0,25 0 0,-5 5 0,-10 4 0,0 1 0,10 11 0,-17-5 0,-1 3 0,-1 5 0,-4 0 0,5 7 0,2 10 0,-13 0 0,-4-14 0,1 17 0,-7-28 0,0 6 0,-6-2 0,-10-4 0,-4 3 0,-22-9 0,16-4 0,-2 0 0,-7-1 0,-2 0 0,5 0 0,-1 0 0,-6 0 0,-1 0 0,7 0 0,1 0 0,0 0 0,2 0 0,-15-2 0,26 0 0,11-2 0,4 0 0,-5-4 0,4 3 0,-3-18 0,6 15 0,0-16 0,2 17 0,0-12 0,0 4 0,17-19 0,2 16 0,5 1 0,3-3 0,4-1 0,-3 3 0,3 0 0,-1 3 0,7-5 0,-8 5 0,-19 8 0,-4 4 0,-4 2 0</inkml:trace>
  <inkml:trace contextRef="#ctx0" brushRef="#br0" timeOffset="149383">25886 4416 24575,'13'-2'0,"7"0"0,4 2 0,7 3 0,4 3 0,-9 5 0,0 0 0,5-4 0,-1 2 0,-7 8 0,-3 2 0,-5 1 0,4 9 0,-10-1 0,-8-8 0,-1 9 0,-6 8 0,-9-1 0,2-5 0,-3-17 0,10-13 0,-6-3 0,-15-6 0,-15 4 0,11-1 0,-3-1 0,-3 1 0,1 1 0,11 2 0,0-1 0,-23-7 0,35 7 0,-8-6 0,-4-6 0,5 3 0,1-3 0,10 6 0,5-10 0,2 3 0,0-7 0,2 12 0,0-5 0,7 6 0,-4-1 0,17 2 0,2 2 0,3 0 0,-4 0 0,-7 4 0,-6 3 0,8 0 0,-7 0 0,4 0 0,-9 0 0,0 0 0,-2 0 0</inkml:trace>
  <inkml:trace contextRef="#ctx0" brushRef="#br0" timeOffset="150533">27083 4409 24575,'37'-14'0,"10"0"0,-24 13 0,12-2 0,-28 3 0,4 0 0,-5 0 0,0 2 0,5 11 0,5 33 0,-9-20 0,-1 2 0,1 17 0,-2 2 0,-2-6 0,-3-2 0,-2-3 0,-4-1 0,-6 4 0,-3-4 0,-6-4 0,-11 6 0,22-32 0,0-1 0,-18-8 0,-8-14 0,-5 1 0,-2-3 0,12 0 0,2 0 0,-4 0 0,2 2 0,-5-6 0,23 14 0,-4-4 0,9 3 0,3 1 0,0 0 0,5 4 0,-2-5 0,2-9 0,2-2 0,13-3 0,5 0 0,11-1 0,-9 6 0,-1 3 0,5 7 0,-15 6 0,6 2 0,-6 4 0,1-2 0,-9 2 0</inkml:trace>
  <inkml:trace contextRef="#ctx0" brushRef="#br0" timeOffset="151465">28006 4544 24575,'6'-3'0,"5"2"0,11 1 0,2 4 0,3 9 0,0 4 0,4 20 0,-4 3 0,-4 4 0,-13-14 0,-4 1 0,-1 5 0,-1 4 0,-1-5 0,-5 14 0,2-16 0,-1-5 0,-3-16 0,-42-10 0,21-6 0,-1-2 0,-17 4 0,-1-1 0,8-9 0,2-3 0,7 6 0,3 0 0,-7-10 0,16 2 0,6 2 0,6-2 0,-4-18 0,7-11 0,12 13 0,5-1 0,1 0 0,6 0-298,1 3 1,5 1-1,0 1 298,0 6 0,2 1 0,-2 0 0,-3-1 0,-2 1 0,-1 1 0,3 3 0,-5 2 0,-5 1 0,-17 13 0</inkml:trace>
  <inkml:trace contextRef="#ctx0" brushRef="#br0" timeOffset="154215">13236 5367 24575,'15'0'0,"2"-3"0,6 1 0,7-1 0,-9 2 0,1 1 0,4 0 0,5 0 0,0 0 0,3 0 0,3 0-640,2 0 1,5 0-1,1 0 1,1 0 639,-5 0 0,2 0 0,0 0 0,0 0 0,0 0 0,2 0 0,0 0 0,0 0 0,-1 0 0,-3 0 0,-1 0 0,-3 0 0,0 0 0,-1 0 0,14-2 0,0 1 0,-8 0 0,-14 0 0,-1 1 0,8-3 0,3 2 0,-5 4 0,2 2 0,-3-1 0,2 0 0,0-1-515,0 1 0,2 0 0,-2 1 515,-2 2 0,-3-1 0,-2-5 0,3 0 415,9 6 0,6 4 1,-1-3-416,-6-5 0,-2-1 0,5 1 0,-5 2 0,4 2 0,1 1 0,1-1 0,-2-1-537,7-1 0,-1-1 0,1-1 0,0 2 537,-6 1 0,0 1 0,1 0 0,-1-1 0,0-1 0,7 0 0,0-2 0,-1-1 0,-3 2 0,2 2 0,-3 0 0,0 0-108,4-1 0,0-1 0,-6 1 108,-7 0 0,-2 0 715,12 3 0,0-1-715,-16-3 0,-1-1 0,-1 5 0,-1 0-125,5-3 1,2 0 124,5 2 0,1 0 0,3-2 0,7-1 0,-8-3 0,5-1 0,4 0 0,0 0 0,-2 0 0,-4 1 0,-2 0 0,1 0 0,1 0 0,2 0-148,-4-1 1,3 0-1,1 0 1,1 0-1,-1 0 1,0 0-1,-3 0 148,9 1 0,-1-1 0,-1 1 0,-2 0 0,0 1 0,-6 0 0,-1 0 0,0 0 0,-1 0 0,1 0-295,1 1 0,1-1 1,0 1-1,-1-1 1,-1 0 294,6 1 0,-1 0 0,0-1 0,0 1 0,2-2 0,-1 1 0,1-1 0,-2-1 0,-2 1 0,-1-2 0,-1 1 0,-2 0 0,1 2 0,-3-1 0,-1 0 0,8 0 0,-3-1-421,-3 3 1,-3-1 420,13-2 0,-13 3 0,6 2 0,-2-1 0,-2 0 0,4 0 0,-3 2 0,7 2 0,4 1 0,1-1 0,-3 0 0,-5-2 0,-1-1 0,-1 0 0,2 0 0,0 0-133,-1 0 0,0 1 0,1 0 1,0 0-1,2 0 0,2-2 133,-4 0 0,3-2 0,2 1 0,0-1 0,0-1 0,0 1 0,-3-1 0,-1 1-15,2-1 1,-3 0-1,-1 0 1,-1 0-1,2-1 1,2 1 14,1-1 0,4 0 0,0 0 0,1 0 0,-2 0 0,-3 0 0,-3 0 0,5 0 0,-3 0 0,-3 0 0,-4 0 787,11 0 1,-10 0-788,-14-2 886,-19 2-886,-1-2 2163,1 2-2163,5 0 3276,-1 0-2797,5-2-479,8-1 0,9-8 0,-5 5 0,-3-3 0,-15 5 0,-6 4 0,0-2 0</inkml:trace>
  <inkml:trace contextRef="#ctx0" brushRef="#br0" timeOffset="156282">21447 3872 24575,'0'31'0,"0"0"0,0 9 0,0 3 0,0 5 0,0 2-703,0-12 0,0 1 1,0 2 702,0 1 0,0 2 0,0 0 0,0 1 0,0 1 0,0 0 0,0-9 0,0 1 0,0 0 0,0 0 0,0 0 0,0 0 0,0 0 0,0 0 0,0 0 0,0 0 0,0 0 0,0-1 0,0 11 0,0 0 0,0-1 0,0-4 0,0-1 0,0-1 0,0-3 0,0-1 0,0-1 0,0 8 0,0-5 0,0 7 677,0-18-677,0-23 348,0 2-348,0 21 0,0-8 0,0 16 1083,0-22-1083,0 2 0,2 4 0,5 16 0,-1 7 0,1-2 0,-2-9 0,-4-12 0,3-4 0,-4-3 0,2-8 0,-2 0 0</inkml:trace>
  <inkml:trace contextRef="#ctx0" brushRef="#br0" timeOffset="157782">21726 5503 24575,'10'0'0,"5"0"0,7 0 0,17 0 0,6 0 0,-1 0 0,4 0-820,-12 0 1,3 0 0,2 0 0,2 0 734,0 0 1,2 0 0,1 0 0,2 0 0,-1 0-463,-4 0 1,1 0 0,0 0 0,0 0 0,0 0 0,0 0 261,-2 0 0,0 0 0,-1 0 0,1 0 1,1 0-1,2 0 285,2 0 0,2 0 0,1 0 0,1 0 0,0 0 0,-3 0 0,-3 0-656,2 0 1,-4 0-1,0 0 1,-1 0 0,2 0 549,-2 0 1,1 0 0,0 0 0,1 0 0,0 0 0,-1 0-80,0 0 1,1 0 0,0 0 0,-1 0 0,-1 0-1,-2 0 185,5 0 0,-4 0 0,0 0 0,3 0 0,2 0 0,4 0 0,0 0 0,-1 0 0,-4 0 0,-4 0 0,-2 0 0,-1 0 0,0 0-86,2 0 1,1 0 0,-2 0 0,-1 0 85,0 0 0,-2 0 0,0 0 0,3 0 0,-1 0 0,7 0 0,-6 0 0,5 0 0,2 0 0,3 0 0,-1 0 0,-1 0 0,-3 0 0,0 0 0,-1 0 0,2 0 0,1 0 0,2 0 50,-5 0 0,2 0 0,1 0 1,2 0-1,1 0 0,-1 0 1,0 0-1,0 0 0,-2 0-50,1 0 0,-1 0 0,0 0 0,0 0 0,0 0 0,-1 0 0,1 0 0,0 0 0,0 0 0,1 0 0,-1 0 0,1 0 0,-1 0 0,1 0 0,-1 0 0,1 0 95,-1 0 0,0 0 0,0 0 0,0 0 0,-1 0 0,1 0 1,0 0-1,-1 0-95,0 0 0,0 0 0,-1 0 0,1 0 0,-1 0 0,0 0 0,0 0 0,-1 0-37,5 0 1,-1 0-1,0 0 1,-1 0 0,0 0-1,-1 0 1,-2 0 36,8 0 0,0 0 0,-2 0 0,-2 0 0,-3 0 0,-1 0 0,-3 0 0,-2 0 0,-4 0 0,3-1 0,-5 0 612,-6 1 1,-1 0-613,23-7 0,-16 3 0,5-2 0,2 1 0,4 0 0,1-1 0,1-1 0,-1-2 0,0-1 0,3-2 0,-8 4 0,3-1 0,1-1 0,-2 1 0,-5 0 0,-1-1 0,-4 0 0,1 0 546,10-2 0,0-1 0,-9 3 0,-10 2 0,-22 6 0</inkml:trace>
  <inkml:trace contextRef="#ctx0" brushRef="#br0" timeOffset="173882">22079 6270 24575,'6'49'0,"-1"-12"0,7-8 0,0-1 0,-2-1 0,5 2 0,-8-16 0,12 17 0,0-11 0,0-1 0,1-9 0,-14-7 0,5-2 0,1 0 0,24-15 0,-5 5 0,-6-3 0,0-1 0,-2-2 0,-6 1 0,-10 2 0,-7 6 0,0-16 0,0 4 0,0-2 0,-10-8 0,1 6 0,-8-6 0,-3-3 0,10 20 0,-5-5 0,9 11 0,0 1 0,-22 2 0,-17 3 0,12 3 0,-3 1 0,-1 1 0,1 2 0,11-1 0,1 1 0,-10 11 0,14 9 0,5 0 0,1 5 0,10-15 0,4-8 0,0-3 0,0 1 0,0-3 0,0 0 0</inkml:trace>
  <inkml:trace contextRef="#ctx0" brushRef="#br0" timeOffset="174883">22969 6175 24575,'-16'8'0,"3"5"0,2 0 0,1 23 0,7-3 0,-2 12 0,5-10 0,0 12 0,0-13 0,2-4 0,3 0 0,7 11 0,2-3 0,9-5 0,-12-24 0,2 0 0,0-29 0,1-13 0,-2-2 0,3-5 0,-3 0 0,-3 4 0,-9 18 0,-4-20 0,0 15 0,-3-4 0,-5 3 0,4 13 0,-7-10 0,9 15 0,-2 2 0,0 4 0,-2 0 0,1 0 0,2 2 0,5 0 0,0 0 0,2 0 0</inkml:trace>
  <inkml:trace contextRef="#ctx0" brushRef="#br0" timeOffset="175682">23839 6152 24575,'-34'17'0,"1"0"0,-1 5 0,10-1 0,21-8 0,-7 15 0,8-6 0,-4 12 0,6-6 0,0 1 0,0-11 0,9 4 0,1-10 0,9 5 0,-8-13 0,5-2 0,16-13 0,-2-12 0,-6-3 0,-1-4 0,-8 0 0,-3-2 0,-2-7 0,-3 0 0,-2 12 0,-3 1 0,-5-2 0,-2 1 0,-5-6 0,-3 3 0,0 10 0,-4 5 0,-3 10 0,-12 5 0,11 5 0,0 13 0,17-8 0,-1 30 0,5-29 0,0 18 0</inkml:trace>
  <inkml:trace contextRef="#ctx0" brushRef="#br0" timeOffset="176431">24503 6161 24575,'-28'39'0,"14"-26"0,3 14 0,2 6 0,4-5 0,2 2 0,2 0 0,0 2 0,-1 9 0,2-2 0,4 4 0,4-16 0,-1-19 0,3-4 0,1-2 0,36-5 0,-18-9 0,17-1 0,-31-15 0,-11 16 0,-4-10 0,0 0 0,-4 0 0,-4-1 0,-2-2 0,-17-11 0,5 11 0,-1 2 0,-11-4 0,7 10 0,16 13 0,9 4 0</inkml:trace>
  <inkml:trace contextRef="#ctx0" brushRef="#br0" timeOffset="177336">25270 6190 24575,'-11'41'0,"1"0"0,1 0 0,3-2 0,3-11 0,2 0 0,1 11 0,3-2 0,12 2 0,-9-12 0,4 0 0,13-3 0,2-6 0,0-3 0,12 0 0,-18-18 0,6-16 0,-1 1 0,-6-7 0,-2 0 0,-3-1 0,0-16 0,-13 21 0,-2-6 0,-2 10 0,-7-8 0,-4 0 0,-7-1 0,-4 0 0,-2 1 0,-6 1 0,-10 6 0,25 9 0,4 5 0,13 2 0,0 2 0</inkml:trace>
  <inkml:trace contextRef="#ctx0" brushRef="#br0" timeOffset="178215">26251 6299 24575,'-10'0'0,"-7"4"0,8 9 0,-2 13 0,3 5 0,5-5 0,1 2 0,-2 16 0,4 0 0,6-12 0,3-2 0,-1-1 0,2-2 0,12 16 0,0-18 0,-1-2 0,0-2 0,17 3 0,5-5 0,-19-14 0,2-3 0,7-1 0,7-1 0,1-2 0,-6-3 0,3-7 0,-4-5 0,1 1 0,1-2 0,-9-7 0,-14-10 0,-11-7 0,-3 2 0,-5 2 0,-5-1 0,1-4 0,-1-3 0,-4 7 0,-4 12 0,-5 4 0,-4-4 0,-6-2 0,0 5 0,2 9 0,0 3 0,-2 0-282,-3-3 0,-1 0 1,-2 2 281,-4 3 0,-1 3 0,3 2 0,-4 4 0,3 0 0,4-4 0,4 1 0,-12 6 0,41 0 0,-3 14 0,12 3 0,13 20 0,-6-16 0,7-2 0,3-2 211,14 1 0,-8-1 0,-1-6 1</inkml:trace>
  <inkml:trace contextRef="#ctx0" brushRef="#br0" timeOffset="179224">27182 6414 24575,'13'40'0,"-9"-11"0,2-4 0,1-1 0,0 9 0,3-10 0,9 22 0,5-3 0,-5-3 0,0-16 0,-1-37 0,1-10 0,7-14 0,-5 8 0,-3-1 0,-3-11 0,-13 22 0,-2 6 0,0 4 0,-4-2 0,-1-4 0,-7-1 0,2 0 0,1 1 0,-19-3 0,-5 4 0,3 5 0,-1 3 0,-19 8 0,14 15 0,4 4 0,5 0 0,8 5 0,5-3 0,12-16 0,2 5 0,0 10 0,4-11 0,2 17 0,4-20 0,8 7 0,12-5 0,-7-1 0,13-3 0,6-5 0,-2-2 0,-2-2 0,-18 1 0,-18-1 0</inkml:trace>
  <inkml:trace contextRef="#ctx0" brushRef="#br0" timeOffset="179865">28290 6029 24575,'17'13'0,"7"26"0,-2-5 0,0 5 0,-9-6 0,-1 3 0,0 0-1093,1 2 1,0 0 0,-3-2 766,-2 3 0,-1-4 569,-1-2 1,-2-8 0,-3-16-1,1-2 1</inkml:trace>
  <inkml:trace contextRef="#ctx0" brushRef="#br0" timeOffset="181181">27469 7293 24575,'5'25'0,"-1"0"0,9 13 0,-3-7 0,1 5 0,2 0-1093,1-5 1,1 0 0,-1-1 466,4 11 0,-2-1 626,0-2 0,-1-3 1386,4 7-1386,-11-19 184,5 1 0,-10-18 1,-2-4-1</inkml:trace>
  <inkml:trace contextRef="#ctx0" brushRef="#br0" timeOffset="182031">28749 7324 24575,'-17'2'0,"5"5"0,-4 19 0,2 8 0,3-6 0,1 2 0,-2 13 0,0-1 0,5-16 0,2-3 0,2 7 0,9-10 0,-2-7 0,8-2 0,-5-9 0,15-2 0,-11 0 0,12-6 0,-17-9 0,0-14 0,-6 3 0,2-18 0,0 26 0,2-12 0,-1 15 0,-1 5 0,-2-2 0,0-3 0,0-7 0,-2 3 0,-8-10 0,1 15 0,-5-5 0,-13 1 0,19 12 0,-12-4 0</inkml:trace>
  <inkml:trace contextRef="#ctx0" brushRef="#br0" timeOffset="182732">28048 8759 24575,'11'28'0,"0"-5"0,1 2 0,3 14 0,1 3 0,0-4 0,2 0 0,3-1 0,-1-4 0,-2-2 0,-3-10 0,-6-14 0,3 0 0,11 3 0,-4-2 0,-4-3 0,-8-3 0</inkml:trace>
  <inkml:trace contextRef="#ctx0" brushRef="#br0" timeOffset="183265">29009 8461 24575,'7'13'0,"2"2"0,-6 1 0,1 10 0,1 4 0,-3-3 0,1 4 0,1 1 0,3 3 0,-1 2-1093,-1 5 1,0 3 0,1-4 860,1 3 0,0-2 405,1 10 0,-3-7 0,-5-21 1,4-4-1</inkml:trace>
  <inkml:trace contextRef="#ctx0" brushRef="#br0" timeOffset="184065">27348 9895 24575,'-1'50'0,"0"-1"0,4-13 0,2 1 0,-1 2 0,0 6 0,-1 1 0,3 3-656,2-4 1,2 3 0,0-1 0,0-5 655,-2-7 0,-1-3 0,0 0 278,2 6 0,0 0 0,-1-7-278,1-3 432,-5-24-432,2-2 0,4-2 0,-5 0 0,2 0 0</inkml:trace>
  <inkml:trace contextRef="#ctx0" brushRef="#br0" timeOffset="185050">28360 10068 24575,'9'38'0,"-1"-1"0,3 0 0,-1 0 0,-2 0 0,0-2 0,4-7 0,0-3 0,2 7 0,6-14 0,-7-8 0,4-4 0,9-26 0,-10 3 0,3-25 0,-16 15 0,-3-1 0,1 1 0,-2 0 0,-6-12 0,-2 0 0,1 12 0,-1 2 0,-2 0 0,-2 2 0,-10-8 0,7 4 0,-2 9 0,4-1 0,6 12 0,0 4 0,4 3 0,-2 0 0,2 2 0,0 7 0,2 9 0,0 3 0,2 14 0,0-14 0,3 25 0,10-20 0,2 0 0,-4-1 0,0 0 0,7 2 0,4-2 0,13 9 0,-18-19 0,6 1 0,-21-14 0</inkml:trace>
  <inkml:trace contextRef="#ctx0" brushRef="#br0" timeOffset="185798">28984 9961 24575,'6'6'0,"3"20"0,3 2 0,-2 2 0,0 1 0,3-7 0,2 16 0,-9-33 0,0 4 0,4-4 0,-1-1 0,16 1 0,-11-4 0,6 0 0,6-3 0,5-21 0,12-3 0,-16-4 0,-2-3 0,-8 7 0,-3 0 0,-1 0 0,-2 0 0,-5-15 0,-14 5 0,-4 0 0,-3 7 0,1 9 0,2 5 0,4 8 0,-15-4 0,-14 23 0,11-9 0,0 9 0,1 1 0,12-4 0,-7 5 0,15-11 0</inkml:trace>
  <inkml:trace contextRef="#ctx0" brushRef="#br0" timeOffset="186782">27858 11521 24575,'0'28'0,"4"16"0,-1-7 0,2 2 0,2-5 0,0 1 0,1 5 0,2-1 0,0-6 0,1-4 0,2 11 0,-1 0 0,-7-28 0,0-4 0,-1-5 0,2-3 0,3 0 0,-4 0 0,2 0 0</inkml:trace>
  <inkml:trace contextRef="#ctx0" brushRef="#br0" timeOffset="187898">28661 11333 24575,'8'40'0,"-1"-8"0,-3-7 0,1 2 0,6 18 0,-4-17 0,1 0 0,3 14 0,11 3 0,-11-25 0,7-2 0,-6-11 0,-3-7 0,-2 0 0,-2-26 0,-3-1 0,1-21-250,-3 20 0,0 2 250,0-7 0,-3-6 0,-2 1 0,-2 6 0,-2-1 0,-1-2 0,-8-10 0,4 22 0,-1-1 0,3-2 0,0 2 0,-15-15 0,14 16 125,6 23 0,7 1 0,0 12 0</inkml:trace>
  <inkml:trace contextRef="#ctx0" brushRef="#br0" timeOffset="188466">29634 11019 24575,'1'36'0,"2"7"0,-1-18 0,1 2 0,5 7 0,0-1 0,-2 4 0,2-10 0,0-1 0,0 1 0,-1-7 0,0-6 0,-5-7 0,1 3 0,-2-2 0,0-4 0,1 0 0,-2-2 0</inkml:trace>
  <inkml:trace contextRef="#ctx0" brushRef="#br0" timeOffset="192116">29583 3674 24575,'17'40'0,"0"1"0,0-1 0,0 1 0,0-1 0,0 1 0,-3-2 0,-1-1 0,-1 1 0,0 0 0,1 2 0,1 2-410,1 0 0,1 0 1,1 2-1,0 2 1,0 0-1,0 2 0,0 1 1,0 1 135,-4-9 1,0 2 0,0 2 0,0 0 0,0 1 0,0 0 0,0 1 0,-1 0 0,0-1 0,0-1 0,0 0 0,-1-2-92,2 6 1,-2-1 0,0-2 0,0 0 0,0 0 0,-1 0 0,1 2 0,0 1 0,1 2 194,-2-9 0,0 2 1,1 0-1,0 2 0,0 0 1,0 1-1,0 1 1,0 0-1,0-1 0,0 1 1,-1-2-1,0 1 0,-1-2 1,0-1 47,0 5 1,0 0 0,-1 0 0,-1-1-1,0 0 1,0-1 0,0 0 0,-1-1 0,1 0-1,0-1 1,0-1 121,0 4 0,1-1 0,0-1 0,0 0 0,0-1 0,-1 0 0,1-1 0,-1 0 0,0 0-244,0 3 0,0-1 0,0 0 0,0-1 0,-1 0 0,1 0 0,0 1 0,-1-1 244,2 1 0,-1 0 0,0 0 0,1-1 0,-1 1 0,1 1 0,-1-1 0,0 2-66,0-3 1,-1 2 0,0-1 0,1 2 0,-1-1 0,0 0 0,0 1 0,1-2 0,0 1 65,-1-2 0,1-1 0,0 1 0,1-1 0,-1 0 0,0 0 0,0 0 0,0 0 0,-1 0 80,0 0 1,0 0 0,-1 0 0,0 0 0,1 0 0,-1 0-1,0 0 1,1 1 0,0 1-81,0-1 0,1 1 0,-1 1 0,2 0 0,-1 0 0,0 1 0,0-1 0,0 0 0,-1-1 0,1-1 0,-2 0 0,1-1 0,-1 0 0,0-2 0,0 1 0,0 1 0,1 0 0,-1 2 0,1 1 0,0-3 0,0 2 0,1 2 0,-1 0 0,1 2 0,0-1 0,0 1 0,0 0 0,-1-1 0,1-1 0,-1-1 0,-1-1 72,0 0 1,0-1 0,0 0 0,-1-2 0,0 0 0,-1 0-1,2 1 1,-1 0 0,0 1 0,1 1-73,1-1 0,-1 1 0,1 1 0,0 1 0,1 0 0,-1 1 0,1-1 0,-1 0 0,0 0 0,0-2 0,-1-1 0,1-1 38,-1 4 0,0-1 1,-1-2-1,0 0 1,1-1-1,-1 0 1,0 0-1,1 1 1,0 2-39,1-1 0,0 2 0,0 1 0,0 0 0,0 1 0,1-1 0,-1-1 0,1-2 0,-1-2 0,0-2 0,2 7 0,-1-3 0,1-2 0,-1-2 0,0 1 0,0 1 0,0 0 0,-1 1 0,0 1 0,-1-2 0,1-2 0,-1-2 0,1 2 0,0-3 0,0-1 0,0 1 0,0 4 0,1 0 0,0 1 0,-2-1-95,-3 1 1,0 0 0,-1-1-1,1-1 95,4 6 0,2-2 0,0 6 195,-4-12 1,-1 5 0,0 3 0,1 0-1,0 0 1,0-3-196,3 4 0,1-2 0,1-1 0,-1 2 0,0 2 0,-1-7 0,-1 3 0,-1 1 0,1 0 0,0 0 0,0-1 0,1-2 0,1-1 0,0-2 0,0-1 0,0 1 0,0 1 0,-1 2 0,-2-2 0,-1 4 0,0 1 0,0 0 0,-1 1 0,0-1 0,0-2 0,1-2 0,-1 8 0,1-3 0,-1-2 0,0 2 0,0 3 0,-1-11 0,0 3 0,-1 1 0,1 1 0,-1 0 0,0-1 0,0-1 0,-1-2 0,1 4 0,-1-1 0,0-1 0,0-1 0,0-1 0,1-2 0,-1 9 0,1-2 0,1-2 0,0 2 0,1 3 0,0 1 0,1-2 0,-2-6 0,0 0 0,0-3 380,2-5 1,1 2 0,-2-6-381,-3 3 0,0 0 0,0 2 0,0 9 0,0-4 0,0 9 0,0-3 0,0-3 0,0-1 0,0 1 0,0 3 0,0-3 0,0 7 0,0-4 0,1-11 0,-2-1 1638,1 6 0,-3-2-1561,-11 8 1561,4-17 0,-5-3-1169,-7-8 0,-5-3-469,-10 7 0,-3-2 0,4-9 0,-2 0 749,1 2 1,-3 2 0,-2-2-750,5-8 0,-1-2 0,-1-1 0,-2 2-528,-1 3 0,-1 1 0,-1 1 1,-2 0-1,0-2 528,2 0 0,-1-2 0,-1 0 0,-1 0 0,0 2 0,1 0-469,3 2 1,0 1 0,-1 0 0,0 2 0,1-1 0,1-1 0,2-1 108,-7 0 1,2-2 0,0 0-1,1 1 1,-2 3 359,1 3 0,-3 2 0,0 2 0,1-1 0,3-1 0,6-2-425,-2-2 1,5-3 0,0 3 424,-12 6 0,-1 2 0,12-3 795,13-2-795,-18-12 0,1-3 0,-6 0 0,7-1 0,-5 0 0,-2 0 0,-2 0-89,8 0 1,-2 0 0,-1 0 0,-1 0 0,-1 0 0,-1 0 88,1 0 0,-2 0 0,0 0 0,-2 0 0,1 0 0,-2 0 0,1 0 91,3 0 1,0 0-1,-1 0 1,0 0-1,0 0 1,0 0-1,-1 0 1,1 0-92,-1 0 0,-1 0 0,1 0 0,-1 0 0,1 0 0,-1 0 0,1 0 0,0 0 0,0 0 0,0 0 0,1 0 0,-1 0 0,0 0 0,1 0 0,0 0 0,0 0-295,1 0 1,0 0-1,0 0 1,0 0-1,1 0 1,0 0-1,1 0 1,2 0 294,-6 0 0,1 0 0,2 0 0,0 0 0,1 0 0,0 0-452,-6 0 0,0 0 0,1 0 1,2 0-1,1 0 452,2 0 0,2 0 0,1 0 0,-1 0-42,1 0 0,0 0 1,0 0-1,0 0 42,-2 0 0,1 0 0,-2 0 0,-2 0 95,-1 0 0,-2 0 0,-1 0 0,-1 0 0,-1 0-95,6 0 0,0 0 0,-2 0 0,1 0 0,-2 0 0,-1 0 0,6 0 0,-1 0 0,-1 0 0,0 0 0,-1 0 0,0 0 0,0 0 0,1 0 108,0 0 0,1 0 0,-1 0 0,1 0 0,-1 0 0,1 0 0,0 0 0,1 0-108,-3-1 0,-1 1 0,1-1 0,1 0 0,0 0 0,2 0 0,1 1 0,-5 0 0,2 0 0,1 0 0,1 0 0,-1-1 0,-4-2 0,-1 0 0,1-1 0,2-1 0,5 1 803,0-1 1,4 0 0,-1 0-804,-11-2 0,-2 0 0,8-2 1444,11-2 0,6 0-1444,-5 1 3184,2-10-3184,-3 0 0,12 8 0,-2-2 0,-15-14 0,-1-1 0,11 11 0,0-2 0,2-3 0,-2-3 0,0-3 0,2 1 0,0-3 0,1-1 0,1-1 1067,-4-4 0,1-3 1,0-4-1068,8 10 0,1-4 0,-1-2 0,0-1 0,1 1 0,1 0-401,-1-1 0,1 3 0,0-2 1,0-2-1,-2-7 401,5 13 0,-1-3 0,-1-4 0,0-2 0,-1-1 0,-1-2 0,1 0 0,0-1 0,0 2 0,1 0 0,0 2 0,2 3-365,-1-3 1,0 2 0,2 2 0,0 0 0,0 0 0,0 0 0,0-1 0,0-1 0,0-3 201,0 3 0,-1-3 1,0-1-1,0-2 1,-1 0-1,1-1 0,0 1 1,0 0-1,1 1 1,1 2-1,0 2 1,2 3-197,-2-6 1,1 2-1,1 3 1,1 0-1,0 1 1,1-1-1,-1-2 359,1 0 0,1-1 0,-1-2 0,1 0 0,0 0 0,0 2 0,1 1 0,-1 3-483,0-5 1,-1 3-1,1 2 1,0 0-1,1-3 483,0-1 0,1 0 0,1-2 0,-1 0 0,0-1 0,-1 0 0,0 3 0,-1 0 0,0 0 0,-1 0 0,0-1 0,1-1 0,-1 0-167,2 4 1,-1-2 0,1 1-1,-1-1 1,1 0 0,0-1 0,-1 0-1,1 1 167,0-3 0,-1 1 0,1 0 0,0-1 0,0 0 0,-1-1 0,1-2 0,-1-1 0,1 8 0,-1-1 0,1-3 0,-1 0 0,0-1 0,0 0 0,0 0 0,0 0 0,0 0 0,1 2 0,0 1 0,0 2 0,0-4 0,0 2 0,1 1 0,0 0 0,0 2 0,0-1 0,0 0 0,-1-1 0,0-1 2,0-1 0,0 1 1,-1-1-1,0-1 0,1 0 1,-1 0-1,0 0 0,0 0 1,0-1-1,1 1-2,1 2 0,-1-1 0,0-1 0,1 1 0,-1-1 0,1 0 0,0 1 0,0 1 0,0 1 0,0 1 0,1 2 0,-2-7 0,1 2 0,0 3 0,0 0 0,1-1 0,0-1 0,-1-3 42,2 5 1,0-2-1,-1-1 1,1-2-1,0 0 1,0-1-1,0 2 1,1 0-1,-1 2 1,1 2-43,0-6 0,0 3 0,1 1 0,-1 1 0,1 0 0,0-1 0,0-3 0,0 5 0,1-3 0,-1 0 0,1-2 0,0 1 0,-1 0 0,1 2 0,-1 1 0,1 3 225,-2-4 1,1 3-1,-1 1 1,1 1-1,-1-1 1,0-1-226,0-1 0,0-3 0,0-1 0,0 1 0,0 1 0,0 4 0,-1 3 859,-3-14 0,-1 7 0,0 0-859,-1-3 0,-1 1 0,2 0 0,2 6 0,2 0 0,-2 0 0,0-2 0,-2-1 0,2 1 701,3 6 0,1 1 0,-1-1-701,-3-5 0,-2-1 0,1 1 0,2 7 0,0 1 0,0 1 0,-5-13 0,0-1 0,2 4 0,0-2 0,1 1 865,1 7 1,1 2 0,0-4-866,-1 0 0,0-6 0,-1-1 0,1 1 0,0 4 0,0-6 0,2 3 0,-2-6 0,2 9 0,-2-4 0,0-3 0,0 0 0,1 0 0,1 4 0,0 3 0,2 2 0,-1 1 0,1 0 0,-1-2 0,-1-5 0,0-1 0,0-1 0,0-1 0,1 0 0,0 3 0,1 0 0,0-2 0,1 1 0,-1 2 0,1 1 0,-1-5 0,1 3 0,0 0 0,0-2 85,-1 7 1,0-1-1,1-2 1,-1 1 0,0 0-1,0 3-85,-1-9 0,-1 2 0,0 2 0,2 2-412,0-4 0,0 3 0,0 1 412,-2 5 0,0 1 0,0 0 0,2-1 0,2 1 0,-1 0 0,0 3 0,0 0 0,0 0 0,0-5 0,0-1 0,0 2-195,0-8 0,0 3 195,0 9 0,0 1 0,0-11 0,0 2 0,0 14 0,0-1 424,0-10 0,0-4 0,0 3-424,0 7 0,0 1 996,0-14 1,0 2-997,0 0 2767,0 20-2767,0 6 1499,0 12-1499,0-22 0,0-4 0,0-13 0,0 6 0,0-2 0,4 6 0,-1 1 129,-1-5 1,1-1-130,5 5 0,-1 3 0,-2-1 0,3-3 0,-8 21 0,2 1 0,0 6 0,-2 2 0,2-1 0,-2 2 0,0-3 0,0 4 0,0 2 0,0 0 0</inkml:trace>
  <inkml:trace contextRef="#ctx0" brushRef="#br0" timeOffset="196398">32069 6645 24575,'-35'30'0,"0"0"0,0-1 0,-4-1 0,-1 1 0,11-4 0,-1 3 0,-2 1 0,-4 0-547,3-6 1,-2 0 0,-3 1 0,-1-1 0,1-1 0,0-1-110,-2 1 1,-1-3-1,1 0 1,0 0 0,-3 2 549,2 2 1,-2 0 0,0 2 0,-1-1 0,0-1 0,0-1 105,1-2 0,-2-1 0,-1-1 0,2-1 0,2-1 0,4-2-463,-8 4 0,5-3 1,-1 1 462,5-1 0,-1 2 0,1-1 0,2-3 754,-12 1 1,3-3-755,5-2 0,-3 0 0,5-2 0,-4 2 0,-3-1 0,-1-1-508,5-1 1,0-2 0,-2 1 0,-1-1 0,-1 2 507,-2 0 0,0 0 0,-3 1 0,0 0 0,-2 0 0,0-1 0,7-2 0,-3 0 0,0 0 0,-1 0 0,0-1 0,2 0 0,2 1 0,3-1 0,-3 1 0,3 0 0,3 0 0,-1-1 0,0 0 0,-1-1 0,0 0 0,-1 0 0,1 0 0,0 0 0</inkml:trace>
  <inkml:trace contextRef="#ctx0" brushRef="#br0" timeOffset="197298">29249 6976 24575,'-2'32'0,"0"-1"0,-2 10 0,-1 3 0,-1-9 0,0 0 0,0 1-1093,-1 0 1,1-1 0,-2 0 412,-5 12 0,-1 0 680,3-11 0,-1 0 0,1-2 0,-3 1 0,1 0 707,-2 10 1,2-3-708,4-9 755,4-11-755,4-12 0,-2-4 0,1 7 2467,0 3-2467,15 10 0,6-7 0,5 0 0,13 6 0,4-2-538,1-1 1,6 0 537,-8-7 0,7 1 0,4 1 0,-1-1 0,-4-2-554,-4 0 1,-3-2 0,1 0 0,3 0 553,3 2 0,5 0 0,0 1 0,-2-2 0,-7 0 0,0-2 0,-5 0 0,-5-2 0,0-1 0,-7-1 0,-7 0 0,-14-5 0,0 0 0</inkml:trace>
  <inkml:trace contextRef="#ctx0" brushRef="#br0" timeOffset="200313">6342 6613 24575,'10'36'0,"0"0"0,0 1 0,1 1 0,0 1 0,0 2 0,0 3 0,0 4 0,1 0 0,-2-3 0,2 4 0,-1-1 0,0-4 0,2 5 0,-2-7 0,1 4 0,-8-33 0,4 1 0,-2 3 0,1-6 0,-7-4 0,2-4 0,-2-2 0</inkml:trace>
  <inkml:trace contextRef="#ctx0" brushRef="#br0" timeOffset="201665">6929 6819 24575,'-7'7'0,"-1"13"0,-7 16 0,10-11 0,0 1 0,-8 17 0,10-3 0,3-1 0,0 6 0,1-11 0,1 0 0,2 5 0,3-17 0,-1-2 0,0-13 0,0-5 0,5 0 0,2-2 0,-1 0 0,28-3 0,-12-9 0,15-10 0,2-4 0,-19 5 0,-2-2 0,8-8 0,-4 0 0,-6-1 0,-17 15 0,-3 7 0,-4 5 0,-3-5 0,-2-6 0,-20-14 0,11 9 0,-16-7 0,7 13 0,4 5 0,-2 0 0,10 4 0,0 4 0,4-4 0,-4 6 0,6-2 0,-9 0 0,9 1 0,-8-1 0,8 2 0,-16 0 0,6 0 0,-4 0 0,8 0 0,9 3 0,2 2 0,0-1 0,2 0 0</inkml:trace>
  <inkml:trace contextRef="#ctx0" brushRef="#br0" timeOffset="202715">7508 6956 24575,'-11'0'0,"0"2"0,-1 5 0,0 17 0,6 14 0,2-10 0,2 2 0,2 0 0,0-1 0,0 19 0,0-13 0,8-11 0,-1-8 0,6 1 0,-2-7 0,1-1 0,-1-5 0,-2 1 0,-3-5 0,0 0 0,0 0 0,3-10 0,-5-8 0,5-6 0,-8-8 0,7-1 0,-7 3 0,2-3 0,-3 13 0,0 6 0,0 5 0,-2 0 0,-1 2 0,-2-8 0,-10-5 0,4 4 0,-7-4 0,2 7 0,5 7 0,-3-3 0,4 9 0,4-2 0,0 2 0,2 2 0,0 0 0,2 7 0,0 17 0,2-1 0,3 13 0,11-11 0,1-2 0,-5-4 0,17 15 0</inkml:trace>
  <inkml:trace contextRef="#ctx0" brushRef="#br0" timeOffset="203616">8222 6923 24575,'-22'15'0,"-4"6"0,14 2 0,1 4 0,-14 15 0,12-8 0,2-1 0,-3 1 0,10-6 0,2-16 0,2 8 0,0-5 0,4 11 0,19 2 0,22-15 0,7-6 0,-22-3 0,0-3 0,22 0 0,-7-6 0,-25-11 0,-14 4 0,-5 3 0,-7-22 0,-9-3 0,3-4 0,-10 2 0,-2 2 0,-3 4 0,3 2 0,-1 2 0,-3 15 0,2 14 0,0 5 0,-8 12 0,10-7 0,1 1 0,5 1 0,13-6 0,5-4 0,0 2 0,0-4 0,0 1 0</inkml:trace>
  <inkml:trace contextRef="#ctx0" brushRef="#br0" timeOffset="204798">8990 6975 24575,'-4'40'0,"1"-1"0,0 3 0,1 1 0,2 4 0,0 0 0,-1-7 0,2-2 0,4-12 0,1-2 0,1 6 0,7 5 0,-5-24 0,17 8 0,1-15 0,6-2 0,5 5 0,1-3 0,0-8 0,-2-2 0,-9 4 0,-5-2 0,-1-13 0,-18-5 0,1 7 0,-5-5 0,0 12 0,0-4 0,0-10 0,-9-9 0,3 2 0,-8-1 0,-4 1 0,-14-3 0,7 8 0,-4 1 0,0 9 0,-1 3 0,1 4 0,0 2 0,0 1 0,2-1 0,-17-5 0,20 19 0,13-3 0,23 30 0,-3-18 0,23 16 0,-13-27 0,3 5 0,-9-9 0</inkml:trace>
  <inkml:trace contextRef="#ctx0" brushRef="#br0" timeOffset="205666">9673 7123 24575,'7'40'0,"0"-14"0,2 0 0,2 2 0,0-2 0,9 17 0,-7-26 0,-7-11 0,7-2 0,4-2 0,-2-5 0,-3-1 0,-1-12 0,-7 7 0,4-15 0,-8 2 0,0 2 0,0-10 0,0 10 0,0-11 0,-7 6 0,-4-4 0,1 13 0,-11-3 0,13 10 0,-8-2 0,9 7 0,-6 4 0,7 8 0,-1 6 0,3 4 0,3 5 0,-1-3 0,2-4 0,0 2 0,0-10 0,0 5 0,0-5 0,0-3 0,0 0 0</inkml:trace>
  <inkml:trace contextRef="#ctx0" brushRef="#br0" timeOffset="206549">10392 6953 24575,'-23'27'0,"1"-1"0,-1 1 0,-5 9 0,2 0 0,4-1 0,3-2 0,6-8 0,4-1 0,5 4 0,1-6 0,3-7 0,0-1 0,0 0 0,0-6 0,7 7 0,0-7 0,5 3 0,-2-5 0,-4-4 0,15 0 0,-3-2 0,20-19 0,-15 1 0,3-17 0,-18 12 0,-1-2 0,-7 10 0,0 1 0,-3 0 0,1 6 0,-3-10 0,-3 5 0,1-1 0,-3 4 0,2 6 0,-2-1 0,4 4 0,-2-1 0,6 8 0,0-3 0,2 3 0</inkml:trace>
  <inkml:trace contextRef="#ctx0" brushRef="#br0" timeOffset="207331">10812 7178 24575,'4'41'0,"11"6"0,2-1 0,1-13 0,-5-17 0,-8-14 0,2 0 0,22-10 0,-10-3 0,2-10 0,3-9 0,-4 2 0,-8 3 0,-1 1 0,10-16 0,-4 3 0,-13 11 0,-4 18 0,-3-4 0,-2-4 0,-2 2 0,-2-5 0,-1 8 0,3 0 0,-13 5 0,-2 4 0,-5 6 0,-7 19 0,20 0 0,-4 3 0,15-7 0,2-13 0,1 5 0,0-3 0,0-5 0,0 2 0</inkml:trace>
  <inkml:trace contextRef="#ctx0" brushRef="#br0" timeOffset="208198">6696 8532 24575,'12'31'0,"0"0"0,0 7 0,1 2 0,1-1 0,0 2 0,-4 4 0,0 3 0,1-3 0,3 3 0,-3-3 0,-4-2 0,0-1 0,0 8 0,2 2 0,0-27 0,8-68 0,-12 48 0,2-41 0,-1-1 0</inkml:trace>
  <inkml:trace contextRef="#ctx0" brushRef="#br0" timeOffset="208681">7182 8348 24575,'26'28'0,"-12"-7"0,0 4 0,4 12 0,-1 6 0,-4-4 0,-1 2 0,1 1-1093,1-1 1,1 1 0,-2 0-1,-3 0 1,-2 0 0,1-2 1470,4 12 1,-2-7-379,-3-1 0,-2-17 0,-5-26 0</inkml:trace>
  <inkml:trace contextRef="#ctx0" brushRef="#br0" timeOffset="209415">8060 8498 24575,'0'35'0,"0"-1"0,0 3 0,0-2 0,0-5 0,0 0 0,-1 0 0,2-1 0,3 2 0,-1-5 0,9-3 0,1-13 0,2 0 0,3-5 0,12-21 0,1-7 0,2-12 0,-2 10 0,-5-2 0,-13-18 0,-21 8 0,-4-3 0,-4 4 0,2 16 0,2 12 0,-2 3 0,-12 4 0,-8-3 0,2 4 0,5 6 0,13-1 0,8 11 0,5 1 0,1 0 0,0-6 0,0-8 0</inkml:trace>
  <inkml:trace contextRef="#ctx0" brushRef="#br0" timeOffset="210057">8827 8560 24575,'-4'-5'0,"-3"25"0,-2 11 0,-4 14 0,4-8 0,2-1 0,1 5 0,8-25 0,7-2 0,9-9 0,24 0 0,-5-12 0,-13-15 0,-4-5 0,-2-5 0,-12 5 0,-6-3 0,-7-6 0,-5 1 0,-3 7 0,-5 0 0,0-3 0,-2-2 0,-2 3 0,-8-1 0,-1 5 0,4 7 0,2 5 0,-5 3 0,23 44 0,10-7 0,6 10 0,5 1 0,6 1-316,-3-12 1,1-2 315,13 9 0,-16-20 0,2 2 0</inkml:trace>
  <inkml:trace contextRef="#ctx0" brushRef="#br0" timeOffset="210766">9314 8508 24575,'-2'45'0,"0"-1"0,-1-1 0,2 1 0,2-7 0,2 1 0,0-2 0,1 5 0,1-4 0,6 5 0,22-43 0,-19-20 0,-1-7 0,11-8 0,-1-4 0,-8-3 0,-3 1 0,-2 8 0,-3 3 0,-8 3 0,-2 1 0,-3-5 0,-7 2 0,-14 6 0,12 15 0,-14 0 0,22 11 0,-4 12 0,8 2 0,0 17 0,3-10 0,2 6 0,2-16 0,1 0 0,-1-11 0,-2 0 0</inkml:trace>
  <inkml:trace contextRef="#ctx0" brushRef="#br0" timeOffset="211481">9843 8468 24575,'0'36'0,"0"0"0,0 0 0,3 0 0,1 1 0,-2 3 0,0 3 0,2-6 0,10 11 0,-2-24 0,11-17 0,5-4 0,12-15 0,1-8 0,-19 4 0,-1-2 0,13-7 0,-6-2 0,-18-13 0,-22 10 0,-7 0 0,0 4 0,-4 2 0,-7 0 0,-5 0 0,-1 3 0,-7 2 0,-1 6 0,2 4 0,4 5 0,-2 7 0,27 21 0,12-7 0,1 13 0,5-11 0,18 7 0,11-2 0,7-8 0,5-3 0,-4-4 0,-2-3 0,-2-1 0,-4-1 0,9-4 0</inkml:trace>
  <inkml:trace contextRef="#ctx0" brushRef="#br0" timeOffset="212132">10370 8484 24575,'4'36'0,"0"13"0,0-23 0,0 1 0,4 12 0,1-2 0,1-7 0,7 10 0,-10-30 0,4-6 0,0-10 0,4-8 0,-3-9 0,-5-12 0,-7-7 0,-5 7 0,-12-10 0,-10 6 0,7 20 0,-1 1 0,-8-11 0,4 16 0,19 16 0,4 15 0,12 8 0,1-2 0,2 0 0,8 3 0,1 2 0,-18-26 0</inkml:trace>
  <inkml:trace contextRef="#ctx0" brushRef="#br0" timeOffset="212748">11023 8323 24575,'-12'24'0,"3"8"0,9 4 0,0-6 0,0 1 0,0 15 0,1-8 0,3 1 0,5-8 0,2-1 0,3 2 0,4-1 0,8-4 0,4-5 0,-3-8 0,1-6 0,2-6 0,0-8 0,-5-10 0,-4-6 0,-6-8 0,-4-6 0,-2-11 0,-3 1-584,-5 11 0,-2 1 584,-2-1 0,-2-1 0,-5 3 0,-3 3 0,0 6 0,-1 1 0,0-6 0,0 4 0,-1 8 0,11 13 0</inkml:trace>
  <inkml:trace contextRef="#ctx0" brushRef="#br0" timeOffset="213450">7103 10048 24575,'3'31'0,"-1"0"0,1 6 0,0 4 0,1-3 0,1 4 0,0 0-816,0 6 0,0 2 0,0-1 816,1-3 0,-1 0 0,0-2 0,2 8 0,0-6 782,0-2-782,2-67 0,-6 14 0,1-22 0</inkml:trace>
  <inkml:trace contextRef="#ctx0" brushRef="#br0" timeOffset="213850">7598 9968 24575,'16'35'0,"0"-1"0,0 1 0,0 3 0,0 1 0,1-2 0,2-1 0,2-1 0,-2-2 0,-4 7 0,1-4 0,2-7 0,0-7 0,-3-13 0,-10-8 0,8-1 0</inkml:trace>
  <inkml:trace contextRef="#ctx0" brushRef="#br0" timeOffset="214215">8344 9912 24575,'5'19'0,"4"22"0,-2-4 0,-2 1 0,1 3 0,3 1 0,0 1-364,-4-8 1,-1 0 0,2 1 363,4 0 0,0-1 0,0-1 178,-1 5 1,-1-3-179,10 7 0,-13-26 0,-3-16 0</inkml:trace>
  <inkml:trace contextRef="#ctx0" brushRef="#br0" timeOffset="215016">9225 9990 24575,'0'46'0,"0"0"0,0-5 0,0-1 0,3 0 0,1-3 0,-1 8 0,6-14 0,-5-21 0,0-6 0,0-3 0,17-8 0,6-23 0,-7 6 0,-1-4 0,-1-6 0,-4-1 0,-4 9 0,-3 0 0,-2-1 0,-3 0 0,-9-16 0,1 14 0,-1-2 0,-4-1 0,-4-1 0,-5-6 0,-2 2 0,6 14 0,0 1 0,-7-8 0,1 3 0,0 8 0,3 0 0,5 13 0,-9 43 0,6 5 0,0 1 0,1 4 0,10-9 0,3-2 0,-4-3 0,2-3 0,5 9 0,3-13 0,-2-19 0,2 6 0</inkml:trace>
  <inkml:trace contextRef="#ctx0" brushRef="#br0" timeOffset="215715">9765 9931 24575,'-1'34'0,"0"1"0,0-1 0,0 0 0,1-2 0,0-1 0,2 14 0,0-33 0,4-6 0,-2-6 0,17-19 0,-11-4 0,7-13 0,-9-5 0,-8 20 0,4-27 0,-6 26 0,-4-22 0,-1 23 0,-6 7 0,4 10 0,1 12 0,4 4 0,3 1 0,1 3 0,0-8 0,0 9 0,0-13 0,0 5 0</inkml:trace>
  <inkml:trace contextRef="#ctx0" brushRef="#br0" timeOffset="216366">10200 9881 24575,'0'40'0,"2"0"0,2-11 0,0-1 0,1 6 0,9-3 0,-9-23 0,8 3 0,-7-9 0,9-2 0,-1-32 0,1 0 0,-5-4 0,-2-4 0,-5 10 0,-1 0 0,2 3 0,-3-1 0,-6 0 0,-3 3 0,0 4 0,-10-12 0,8 24 0,1 2 0,1 3 0,2 4 0,0 4 0,-1 10 0,2 6 0,1 16 0,4-18 0,0 2 0</inkml:trace>
  <inkml:trace contextRef="#ctx0" brushRef="#br0" timeOffset="217083">10702 9798 24575,'0'35'0,"0"1"0,-1 0 0,2-2 0,3 14 0,-2-11 0,6-20 0,-4-12 0,23 3 0,19-15 0,-20 1 0,-1-1 0,20-5 0,-25-8 0,-6 0 0,-7 6 0,8-25 0,-15 20 0,-5-12 0,-7-6 0,-2 11 0,-14-1 0,-5 3 0,-9 9 0,11-2 0,1 3 0,3 10 0,12 11 0,8 5 0,-1 7 0,6 7 0,2 1 0,3 2 0,-2-12 0,2-4 0</inkml:trace>
  <inkml:trace contextRef="#ctx0" brushRef="#br0" timeOffset="217582">11413 9897 24575,'-2'5'0,"-7"26"0,7-4 0,-1 0 0,0 0 0,6 6 0,-2-3 0,4-10 0,-5-11 0,4-5 0,1 4 0,9-5 0,-4 2 0,25-39 0,-24 7 0,-2-4 0,11-10 0,-1-1 0,-10 11 0,-2 3 0,4-9 0</inkml:trace>
  <inkml:trace contextRef="#ctx0" brushRef="#br0" timeOffset="218531">7705 11530 24575,'0'11'0,"0"29"0,3-12 0,2 3 0,-1 2 0,1 4 0,1 0-1016,1 4 1,1 0-1,2 3 1016,-1-5 0,1 3 0,1-1 0,-1-1 0,0 6 0,1-2 0,1 3 0,1-4 0,2 4 0,1 1 0,0-2 0,-1-5 0,0-1 0,0-5 0,0 2 0,0 2 0,0 4 0,1-3 0,-3-8 0,9 9 962,-10-18-962,-4-19 0,22-16 0,9-12 0,-5-11 0,0-3 0,5 11 0,-2-1 0,-13-3 0,-1-1 0</inkml:trace>
  <inkml:trace contextRef="#ctx0" brushRef="#br0" timeOffset="218849">8639 11812 24575,'3'29'0,"1"1"0,3 4 0,3 2 0,-2 3 0,2 0 0,2-5 0,0 0 0,-3-2 0,-2-3 0,3-3 0,-2-4 0,-6-20 0,1 0 0,-2-2 0</inkml:trace>
  <inkml:trace contextRef="#ctx0" brushRef="#br0" timeOffset="219183">9072 11644 24575,'10'35'0,"0"-1"0,-1-7 0,0 0 0,1 6 0,1 0 0,-2-7 0,0-2 0,6 13 0,-1-8 0,0-2 0,-3-9 0,13 16 0,-20-28 0,13-5 0,-12 0 0,8-4 0</inkml:trace>
  <inkml:trace contextRef="#ctx0" brushRef="#br0" timeOffset="219498">9603 11405 24575,'13'34'0,"-4"-7"0,2 3 0,3 2 0,1 3 0,1 1-606,2 2 1,0 1 0,1 1 605,-1 0 0,0 1 0,0-4 293,5 3 0,-3-5-293,-1 9 0,-8-34 0,-10-6 0</inkml:trace>
  <inkml:trace contextRef="#ctx0" brushRef="#br0" timeOffset="220148">10394 11568 24575,'0'27'0,"0"-1"0,6 5 0,1-2 0,-1 8 0,10-3 0,-12-30 0,16-23 0,-7-6 0,1-4 0,5-6 0,0-1 0,-4 0 0,-3 1 0,-1 6 0,-4 4 0,-5 1 0,-3 5 0,-4 7 0,-3 8 0,4 0 0,-2 6 0,4 9 0,6 6 0,-2-3 0,4-2 0</inkml:trace>
  <inkml:trace contextRef="#ctx0" brushRef="#br0" timeOffset="220533">11533 11445 24575,'-6'34'0,"1"0"0,-1 1 0,-3 4 0,5-1 0,13 8 0,4-3 0,3-8 0,0-12 0,0-4 0,0-12 0,-5-7 0,16-13 0,-15-7 0,-2-10 0,0-9 0,-3 5 0,-3-4 0,-2-5 0,0 0 0</inkml:trace>
  <inkml:trace contextRef="#ctx0" brushRef="#br0" timeOffset="221948">15157 9358 24575,'0'-12'0,"-2"-6"0,-5-11 0,-3-3 0,1 8 0,0-1-275,0-5 0,-1-4 0,-5 0 275,-6 0 0,-6-2 0,-3 1 0,2 1-820,3 5 1,1 1 0,-2 0 0,0 0 244,-6-7 1,0-1-1,-2 1 1,-1 6 574,-8 3 0,-1 6 0,3 3 686,5 2 0,1 3-686,-13 5 0,1 5 0,16 2 0,3 4 0,0 5 0,4 7 0,10 6 0,4 4 0,1 0 0,2 2-55,4 2 1,6 2 54,10 6 0,7 2 0,1 0 586,-4-6 0,2-1 1,5 3-587,0-4 0,5 4 0,4 1 0,1 0 0,-1-1 0,-1-3 0,-2-1 0,-1-4 0,0 0 0,1 1 0,4 3 0,-6-5 0,4 3 0,2 1 0,1 2 0,0-1 0,0 1 0,-1-2 0,-3-1 0,-2-2 0,3 5 0,-4-3 0,-1-1 0,0 1 0,1 0 0,6 4 0,3 3 0,-1-1 0,-5-3 0,-7-4 0,-2 1 0,-15-6-62,-50-7 62,-1-7 0,-8-2 0,12-4 0,-4-1 0,-2 0 0,2 0-820,5 2 1,1 0 0,-1 0 0,1-1 779,-4-2 0,0-1 0,1-2 0,4 0 40,-12 1 0,4-4-309,1-10 0,4-5 309,12 7 0,5-5 507,8-15 1,4-9-1,5 1-507,-1-8 0,10-4 0,8 18 0,5-5 0,4-2 0,2-1 0,0 2 0,-3 3 0,2-4 0,0 4 0,0 0 0,3 0 0,3 0 0,3-1 0,2 0 0,-2 3 0,-3 6 0,9-4 0,-8 7 63,-7-7-63,-25 23 3276,0-4-3074,-11-10 1,-4-2-203,-1-9 0,-6-8 0,1 0 0,5 11 702,5 0 1,1 4-703,7 18 0,-2-10 0,7 18 0</inkml:trace>
  <inkml:trace contextRef="#ctx0" brushRef="#br0" timeOffset="222815">16556 9165 24575,'0'48'0,"0"0"0,0-9 0,0 2 0,0-4 0,0 4 0,0 1 0,0-1-1093,0 5 1,0-1 0,0 2 1034,0-1 0,0 3 1,0 0-1,0-3 58,0 6 0,0-2 0,0-4 0,2 7 0,-4-8 905,-18-3-905,-4-63 0,-7-26 0,-2-5 0,7 16 0,-1-3 0,-1-2 0,-1-1 0,2 0-547,3 4 1,1-1 0,0 0 0,0-1 0,0 0 0,1-1 174,-1 0 0,0-1 0,0 1 0,1-1 0,2 0 0,2 0 372,0-5 0,4 0 0,1 1 0,0 0 0,2 2 0,-1 0 0,0 2 0,2 0 0,0-4-547,2 5 1,0-3 0,0-3 0,0 2 0,2 2 0,1 5 545,-1-6 0,2 6 0,1-3 182,-1 0 0,0-3 0,2 1 1,2 8-182,6 4 0,1 5 39,-6-5 1,5 6-40,40 19 0,-19 16 0,2 7 0,0-3 0,1 2 0,0 1 0,-1 1 0,-1 1 0,-2 3 1092,0 8 0,-2 4 0,-3-1-447,3 5 0,-5 1-645,-9-6 0,-2 2 0,-5 1 0,-7 4 0,-4 2 0,-3-3 0,2-6 0,-3-3 0,-5 2 0,-6 1 0,-7 2 0,-4 1 0,1-3 0,2-4 784,0-1 0,1-5 1,-2 1-785,-1-2 0,-4 2 0,3-2 0,12-3 73,9 5 0,13-20 0,26 5 0</inkml:trace>
  <inkml:trace contextRef="#ctx0" brushRef="#br0" timeOffset="223965">16970 9132 24575,'-14'46'0,"5"-11"0,3-9 0,0-1 0,3 1 0,3-11 0,12 1 0,-6-8 0,10 4 0,-10-16 0,8-28 0,-2-11 0,0 0 0,-7 15 0,-2 4 0,-3 12 0,-3-17 0,-3 20 0,-18-10 0,-12 9 0,5 4 0,-2 2 0,-15 7 0,5 2 0,29 7 0,12-6 0,2 2 0,0-4 0,0 4 0,0-2 0,0 2 0,0 14 0,10 2 0,2 7 0,13-2 0,-4-13 0,-5-3 0,-5-10 0,-5-3 0,28-19 0,4-3 0,1-3 0,-8 4 0,-2-3 0,-4 0 0,0-3 0,-7 0 0,-7-1 0,-11-2 0,-13-5 0,-11-3 0,-1 3 0,-7-1 0,-7 3-453,8 14 1,-6 1 0,-2 1-1,-1 1 1,1 4 452,-2 2 0,1 4 0,0 2 0,0 1 0,1 0 0,0 1 0,1 1 0,3 0 0,-13 1 0,10 3 0,13 5 0,23 5 0,0-3 0,2 21 0,0-21 0,16 23 0,11 4 0,7-18 0,3-2-176,-9 3 1,-1 4-1,1-5 1,7-5-1,-3-4 1,-8-2-1</inkml:trace>
  <inkml:trace contextRef="#ctx0" brushRef="#br0" timeOffset="224532">17628 8621 24575,'-6'7'0,"0"-1"0,3 3 0,2 3 0,4 13 0,0-9 0,6 8 0,-1-3 0,-1 5 0,0 0 0,-7-4 0,0-13 0,-17 13 0,-9-8 0,-4-1 0,-12 10 0,2-5 0,10-10 0,46-44 0,10 13 0,8-2 0,-2 1 0,-4-4 0,2 0 0,3 6 0,0 1 0,1-1 0</inkml:trace>
  <inkml:trace contextRef="#ctx0" brushRef="#br0" timeOffset="224999">17940 8376 24575,'-24'43'0,"30"-1"0,11 6 0,3-13 0,6 0 0,0 0 0,0 1 0,2 1 0,1-1 0,-1-8 0,2 0 0,-1-1 0,-4-4 0,-3-3 0,-2 0 0,7 12 0,-6-3 0,-15-17 0,-7 10 0,-9-16 0,2 1 0,-6-4 0,9-5 0,-1 1 0,4 0 0</inkml:trace>
  <inkml:trace contextRef="#ctx0" brushRef="#br0" timeOffset="225514">18707 8278 24575,'-35'7'0,"24"24"0,12 10 0,15-6 0,5 1 0,-9-4 0,-2 2 0,6 0 0,6-2 0,5 1 0,1-1 0,-4-4 0,-1 3 0,0-2 0,0-2 0,2 2 0,-5-5 0,-2 3 0,-18-19 0,0-4 0,-9 11 0,-23-1 0,-12-1 0,7 1 0,-4 1 0,1-1-159,0-4 0,-1-1 0,1 0 159,-3 2 0,-1 1 0,9-4 0,2-6 0,7 5 0,24-7 0</inkml:trace>
  <inkml:trace contextRef="#ctx0" brushRef="#br0" timeOffset="271964">2780 18547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9:57:37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819 1197 24575,'25'-18'0,"1"0"0,-3 2 0,3-2 0,6-2 0,7-3 0,2-1 0,-3 3-1093,-3 0 1,-2 1 0,2 1 280,-2 1 0,2 0 0,0 1 0,-3 1 812,11-5 0,-3 2 951,-3 3 1,-5 3-952,-1-4 1047,-33 12-1047,-30 18 0,5-5 0,-1 1-494,-15 8 494,19-5 0,-2 1 0,-17 10 0,-1 2 0,5 4 0,0 1 0,6-6 0,-1 1 0,3-1 1638,-1 3 0,6-1-1444,-5 10-194,13-14 0,12-12 0,-2 1 0,6-4 599,-3 5-599,4 0 0,-3-4 0,4 14 0,0-9 0,0 15 0,0-14 0,0 4 0,2-9 0,0 4 0,0-6 0,0 4 0,2-6 0,34-9 0,2-6 0,6-3 0,-4 1 0,3-1 0,2 1-820,-6 2 1,2 1 0,-1-1 0,-2 1 486,4-2 0,-1 1 0,-2 1 333,-4 5 0,-1 1 0,-4 0-29,-3 1 1,-5 0 28,12 2 0,-15 2 0,-11 0 0,-4 0 0,7 11 3276,-3-3-2291,9 21-913,-9 7-72,-5-7 0,-2 1 0,-4-6 0,-3 2 0,-9 18 0,-5 0 0,-5-11 0,-5-2-829,3-3 0,-2 0 0,0-2 829,-5-1 0,-2-3 0,5-7 0,-2-1 0,2-2-493,2-2 1,0-1 492,-8 3 0,2-1 0,-9 7 0,6-6 0,18-6 0,3-4 2350,3-6-2350,6-2 280,-3 0 1,7 0-1,2 2 1</inkml:trace>
  <inkml:trace contextRef="#ctx0" brushRef="#br0" timeOffset="1040">1952 1152 24575,'-1'23'0,"1"22"0,0-16 0,0 2 0,3 1 0,2-1 0,6 2 0,1-4 0,5 1 0,9-1 0,-16-21 0,0-4 0,-2-1 0,-2-1 0,12-5 0,-6-1 0,5-3 0,0-20 0,-3-8 0,-8 10 0,0 1 0,4-12 0,-10 6 0,0 16 0,-2-5 0,-3-1 0,-1 5 0,-3-4 0,2 12 0,1-2 0,2 5 0,-5-2 0,4 3 0,-10 0 0,8 3 0,-40 0 0,15 5 0,5-3 0,2 0 0,1 4 0,13-2 0,9-4 0,0 2 0</inkml:trace>
  <inkml:trace contextRef="#ctx0" brushRef="#br0" timeOffset="1841">2814 1375 24575,'3'-8'0,"17"0"0,13-1 0,7 2 0,6 1 0,-7 0 0,4 1-590,-8 0 1,5-1 0,3 0 0,-1-1 0,-3 2 589,10-1 0,-3 0 0,1 0 86,-6-1 1,3 1 0,-3-1 0,-4 2 0,3-1-1,-9 2 1,-12 0 0</inkml:trace>
  <inkml:trace contextRef="#ctx0" brushRef="#br0" timeOffset="2539">3435 1090 24575,'23'12'0,"3"5"0,20 2 0,-21-5 0,-1 0 0,17 8 0,-6-2 0,-15 1 0,-7-7 0,6 9 0,-11-9 0,8 7 0,-11-13 0,1 10 0,-14 2 0,-10 3 0,-3 2 0,2-6 0,0-1 0,-6 7 0,-1-1 0,-6-4 0,3-3 0,6 2 0,-17 5 0,36-20 0</inkml:trace>
  <inkml:trace contextRef="#ctx0" brushRef="#br0" timeOffset="3707">4770 1080 24575,'-20'-19'0,"2"8"0,-7 1 0,7 8 0,-27 9 0,14 4 0,-2 3 0,2-1 0,-2 2 0,2 0 0,-9 6 0,3 1 0,-4 2 0,5-1 0,4 3 0,5-1 0,9 11 0,14-13 0,-2 22 0,6-16 0,7 7 0,-3-12 0,6-4 0,5-1 0,7 2 0,3-1 0,9 6-379,-3-3 1,1-4 378,4-11 0,6-1 0,5-7 0,-18 0 0,-3-1 0,-20-2 0,-4 1 0,0 0 0</inkml:trace>
  <inkml:trace contextRef="#ctx0" brushRef="#br0" timeOffset="4489">5508 1259 24575,'45'0'0,"0"0"0,-9 1 0,2-1 0,4-1 0,2-1 0,3-2 0,2 0 0,-2 0-820,-4 2 1,1-1 0,-3 0 0,-3 0-363,12-5 1,-5 0 2022,-12 3 0,-9 1-841,-20 3 0,-2 0 0,0-1 0</inkml:trace>
  <inkml:trace contextRef="#ctx0" brushRef="#br0" timeOffset="5358">6045 917 24575,'30'24'0,"-1"-7"0,5 2 0,6 2 0,6 1 0,-4-1 0,-11-5 0,-2 0 0,0-1-487,11 2 0,0-1 0,-9-2 487,-11 0 475,-4-7-475,-13 5 242,1-3-242,-4 2 0,0-1 0,-23 8 744,-1 3-744,-16 3 0,-4 0 0,16-10 0,-2-1 0,-7 6 0,-5 1 0,7-4 0,-7-2 0,7 2 0,5-3 0,19-10 0,-4 6 0,0 1 0,4-1 0,-26 23 0,17-13 0,2 1 0,1 0 0,7-6 0,1 1 0,7-13 0</inkml:trace>
  <inkml:trace contextRef="#ctx0" brushRef="#br0" timeOffset="7306">7141 1056 24575,'-6'-6'0,"2"0"0,-2-3 0,4 3 0,-2-21 0,2 10 0,9-28 0,17 7 0,-8 14 0,3 1 0,5 1 0,1 4 0,4-5 0,2 9 0,-24 14 0,8 0 0,6 4 0,-4 1 0,4 3 0,0 10 0,7 17 0,-12-3 0,-1 1 0,9 8 0,-16-11 0,-4-4 0,-4-15 0,-2 12 0,-3-5 0,1-4 0,-2-3 0,1-7 0,7 0 0,4 2 0,1-2 0,4 0 0,-2 5 0,-3 8 0,6 17 0,-6-1 0,1 6 0,-4-10 0,-2 0 0,-2 2 0,-10 11 0,3-3 0,-4-2 0,-3-16 0,-2-2 0,-2 3 0,-3-2 0,-9-6 0,-3-4 0,10 0 0,-1-1 0,-12-4 0,-1-2 0,10-1 0,-1-2 0,-11-5 0,1-2 0,-7-2 0,16 0 0,6 1 0,16 6 0,-10-10 0,12 9 0,-5-8 0,3 1 0,2-1 0,-10-23 0,10 20 0,-4-19 0,10 28 0,0-4 0,0 5 0,2-4 0,0 1 0,2-3 0,-1 6 0,-2 0 0</inkml:trace>
  <inkml:trace contextRef="#ctx0" brushRef="#br0" timeOffset="8506">7849 1102 24575,'6'2'0,"13"2"0,2 7 0,11 2 0,0 7 0,7 6 0,-2-1 0,-4-4 0,1 2 0,3 1 0,5 4 0,1 0 0,-7-5 0,-3-1 0,-3-2 0,6 2 0,-5-2 0,-9-5 0,-13-7 0,-2-4 0,-3-2 0,-2-2 0</inkml:trace>
  <inkml:trace contextRef="#ctx0" brushRef="#br0" timeOffset="9040">8290 995 24575,'-18'18'0,"0"0"0,-10 18 0,-1 3 0,3-7 0,-2 2-802,6-2 0,-3 3 0,0 2 0,2-2 802,1 0 0,2 0 0,-2 1 0,0-4 0,-2 3 0,0-1 0,3-2 336,-1 4 0,3-2 1,1-3-337,-3 1 0,4-7 0,8-4 0,7-15 0</inkml:trace>
  <inkml:trace contextRef="#ctx0" brushRef="#br0" timeOffset="9839">8620 1428 24575,'8'-2'0,"0"0"0,19-4 0,2 2 0,8 1 0,3-1-820,0-2 1,5 0 0,1 0 0,-1 0-1,2 1 1,0 0 0,0 1 0,1 0 163,-6 0 1,1 1-1,0-1 1,-2 1 0,-1 0 851,9-1 1,-3 1 0,2 0-197,-9 2 0,3 1 0,0 1 0,0-1 0,-3-1 0,11-2 0,-3 0 0,1-1 0,-1 1 0,3 1 0,-2-1 0,-9 1 0,-6-2 0,-4 0 0,-4 0 0,1-1 0</inkml:trace>
  <inkml:trace contextRef="#ctx0" brushRef="#br0" timeOffset="10489">9531 1000 24575,'34'5'0,"14"10"0,-25-3 0,2 2 0,2 2 0,3 3 0,0 0-1093,-1 0 1,1 2 0,-2-1 292,12 8 0,-1 2 1293,-11-6 1,0 0 0,-6-1-494,8 17 0,-13-20 0,-2-1 792,-5 2-792,-7-17 0,-2 2 0,-1 0 2604,0-2-2604,0 4 0,-6 7 0,-21 4 0,1-3 0,-4 0 0,-6-1 0,-2 1 0,0 1 0,2 1 0,11-7 0,4 0 0,-2 6 0,20-14 0</inkml:trace>
  <inkml:trace contextRef="#ctx0" brushRef="#br0" timeOffset="11156">10853 724 24575,'-3'47'0,"-1"-18"0,0 0 0,1 3 0,1 2 0,-1 1 0,0 3 0,1 0 0,2-4 0,0 0 0,0 0-1093,0 2 1,0 0 0,0 0 617,0 14 1,0-2 1124,0-12 1,0-3-651,2-7 0,-1-2 172,-1 18 1,3-31-1,-3-9 1</inkml:trace>
  <inkml:trace contextRef="#ctx0" brushRef="#br0" timeOffset="12522">11591 902 24575,'0'11'0,"0"14"0,0 0 0,5 4 0,-2-11 0,5 3 0,11 6 0,1 4 0,3-5 0,-4-6 0,-14-47 0,-7 0 0,-3-3 0,1-2 0,-1-1 0,-2-4 0,-2 4 0,-1 7 0,4 9 0,-10 1 0,-10-3 0,3 2 0,-3 3 0,1 5 0,9 19 0,-13 2 0,25 13 0,6 6 0,-2 17 0,-1-21 0,2 1 0,6 8 0,5 0 0,0-11 0,2 1 0,3 10 0,0-3 0,9-2 0,-12-17 0,-9-11 0,7-6 0,6-17 0,2-8 0,6-7 0,1-4-147,-7 8 1,-1-2-1,-1 0 147,-2-1 0,-1-1 0,-3 5 0,-4 5 0,-2 2 0,-2-15 0,-4 32 0,0-2 0,0 6 0,0 0 0</inkml:trace>
  <inkml:trace contextRef="#ctx0" brushRef="#br0" timeOffset="24522">2527 2851 24575,'6'39'0,"-3"-12"0,5 2 0,0-1 0,-1-6 0,4 20 0,-8-31 0,-2-4 0,2 1 0,-2-3 0,4 4 0,-4-6 0,3 1 0</inkml:trace>
  <inkml:trace contextRef="#ctx0" brushRef="#br0" timeOffset="26041">2474 2530 24575,'-23'13'0,"1"0"0,-9-1 0,3 29 0,5-1 0,1-1 0,3-3 0,0 0 0,5-12 0,-1 0 0,-5 20 0,0 0 0,7-18 0,1-1 0,2 8 0,2-2 0,6 13 0,2-15 0,6 3 0,5 2 0,2-11 0,5 0 0,5 3 0,6 4 0,2 0 0,-2-4 0,7 7 0,2-2 0,-9-10 0,2 1 0,2-1 0,-1-1 0,5 3 0,0-1 0,-2-4 0,-2-2 0,2-1 0,-3 1 0,6 3 0,-2-1 0,-6-4 0,11 3 0,-10-3 0,-2-6 0,-5-21 0,-5-7 0,0-7 0,7-11 0,0-6-1093,-4 7 1,-1-3 0,-2 1 1059,-3 5 1,-1 0 0,-2 1 32,2-9 0,-3 3-202,-6 8 1,-2 3 201,-1-4 0,-3 4 0,0 2 0,0 0 0,-3 0 0,-1 1 0,-4-2 0,-4-7 0,-1-2 3276,3 17-3258,0-4 465,-6-5-483,8 18 0,-7-15 0,4 14 0,2 2 0,-16-13 0,11 10 0,-19-14 0,-6-2 0,16 14 0,-2 0 0,-3-4 0,-2-2 0,2 4 0,-11-5 0,9 6 0,11 5 0,5 4 0,-14-6 0,-14 9 0,-5-8 0,22 10 0,-1 0 0,-4-2 0,0 0 0,-3 3 0,-5 0 0,11 0 0,14 0 0,-2 0 0,8 0 0</inkml:trace>
  <inkml:trace contextRef="#ctx0" brushRef="#br0" timeOffset="32023">5495 3013 24575,'3'-2'0,"5"0"0,8 2 0,1-2 0,0 2 0,-7-2 0,5 2 0,3 0 0,-1 2 0,12 5 0,-13-2 0,3 5 0,11 7 0,-13 7 0,4-4 0,-1 1 0,0 20 0,-4-2 0,-1 1 0,-1 5 0,-6-7 0,-2-2 0,-3-6 0,-3 16 0,-2-17 0,0 0 0,-19 15 0,1-16 0,6-6 0,-2 2 0,-14 7 0,-2-2 0,11-11 0,-1-1 0,-11 10 0,2-2 0,3-8 0,10-11 0,1-6 0,-6-6 0,-9-7 0,7-3 0,5-3 0,13 9 0,2 2 0,5 4 0,0-7 0,0-3 0,0-1 0,0-3 0,6-1 0,5-8 0,-1 9 0,24-8 0,-1 24 0,-7-3 0,3 0 0,3 4 0,-1 2 0,19-1 0,-2 0 0,-18 0 0,-6 0 0,-8 2 0,-4 0 0,14 15 0,-17-10 0,13 6 0,2-1 0,-11-5 0,13 5 0,-18-8 0,-4 0 0,0-2 0,3 2 0,-2-2 0,8 2 0,-8-3 0,4 1 0,1-2 0,4 0 0,6 0 0,3 0 0,12-11 0,-9-2 0,-2 0 0,-15 3 0</inkml:trace>
  <inkml:trace contextRef="#ctx0" brushRef="#br0" timeOffset="33739">6239 2866 24575,'-13'-20'0,"4"4"0,4 4 0,2 5 0,-3-5 0,0 1 0,-1-2 0,1 3 0,1 1 0,0-1 0,0 5 0,-6-10 0,2 10 0,-6-5 0,4 4 0,-4 3 0,8-1 0,-4 2 0,3 2 0,1-2 0,0 4 0,5 0 0,0 6 0,2-2 0,4 13 0,-1-11 0,7 12 0,-7-15 0,22 23 0,-6-7 0,14 9 0,-11-10 0,-10-10 0,12 4 0,-7-6 0,7 3 0,-4-3 0,-8-1 0,-3 3 0,-5 11 0,-8 3 0,0 2 0,-5-5 0,2-14 0,-2-2 0,-5-5 0,1-5 0,-8-5 0,-7-16 0,12 11 0,-5-15 0,19 19 0,0-12 0,4-9 0,15-4 0,-5-5 0,17 5 0,-15 11 0,0 6 0,-9 6 0,-3 7 0,-2 0 0,0 2 0,0-2 0,-2 2 0,-2-4 0,0 2 0,-2-1 0,2 3 0,-2 3 0,-4 1 0,-9 0 0,2 0 0,-1 1 0,11 0 0,5 1 0</inkml:trace>
  <inkml:trace contextRef="#ctx0" brushRef="#br0" timeOffset="35205">8544 2990 24575,'32'9'0,"8"6"0,-8 3 0,4 6 0,-11 4 0,-4-1 0,-5-1 0,-2-1 0,-5 1 0,2 8 0,-2 3 0,-7 7 0,4-15 0,-1-1 0,-10 10 0,-1-22 0,-1-4 0,-6-4 0,-16-8 0,-16 0 0,19 0 0,0 0 0,-1-2 0,1-1 0,-22-8 0,24 2 0,-9-1 0,26 4 0,-3 4 0,4-8 0,4 2 0,0-1 0,9-11 0,1 12 0,31-20 0,-3 20 0,4 3 0,-7-3 0,0 0 0,11 3 0,-2 3 0,-1 2 0,-10 4 0,-1 1 0,4 22 0,3-5 0,-12-3 0,0-1 0,2 0 0,-2-3 0,-21-12 0,0-2 0</inkml:trace>
  <inkml:trace contextRef="#ctx0" brushRef="#br0" timeOffset="36189">9039 2559 24575,'36'-16'0,"-4"4"0,6-1 0,3 0 0,5 0 0,-4 1 0,-2-1 0,-1 2 0,12-4 0,-11 5 0,-32 10 0,-1 2 0,1 0 0,4 10 0,-5 18 0,6-1 0,-6 16 0,-2 6 0,-2-11 0,-1-1 0,3 11 0,-1 0 0,-4-15 0,0-6 0,0-5 0,-2-11 0,-7-11 0,5 0 0,-5-2 0</inkml:trace>
  <inkml:trace contextRef="#ctx0" brushRef="#br0" timeOffset="36640">9365 2831 24575,'14'-12'0,"13"-4"0,-2 5 0,15-4 0,-16 8 0,0 0 0,-12 1 0,0 5 0,-2-3 0,-2 4 0,0-1 0,0-2 0,-5 1 0,2 0 0</inkml:trace>
  <inkml:trace contextRef="#ctx0" brushRef="#br0" timeOffset="37972">11120 2905 24575,'12'-12'0,"13"-3"0,-1-2 0,6 3 0,-17 9 0,-2 5 0,32 25 0,-20-8 0,17 9 0,1 4 0,-22-9 0,-1 2 0,9 10 0,-2 2 0,-8 1 0,-6 1 0,-4-8 0,-2 1 0,0 8 0,-3-2 0,-11 13 0,-3-5 0,-1-21 0,-9-17 0,4-6 0,-5 0 0,-18-3 0,21-1 0,-19-6 0,25 3 0,1-3 0,7 6 0,4 0 0,0-3 0,2 0 0,2-13 0,17 0 0,1 0 0,3 11 0,3 4 0,19 2 0,-17 6 0,2 2 0,8 0 0,0 2 0,-6 5 0,-1 1 0,-1-5 0,-2 0 0,8 12 0,-11-12 0,-5 0 0,0-2 0,-9-4 0,-5-2 0,-2-3 0,2-15 0,-4-6 0,-2-3 0,2 0 0,-2-16 0</inkml:trace>
  <inkml:trace contextRef="#ctx0" brushRef="#br0" timeOffset="38972">11662 2190 24575,'-6'-2'0,"-5"6"0,2 22 0,3 7 0,-5 12 0,4-8 0,4 2 0,11-2 0,5-3 0,-1-7 0,4 0 0,3 3 0,4 1 0,-1-3 0,-1-3 0,0-2 0,3-1 0,-3-3 0,-7-9 0,11-26 0,-10-27 0,9 4 0,-15-8 0,-7 22 0,-2 14 0,0-8 0,-1 11 0,-2 2 0,-4 0 0,-13 0 0,-11 4 0,-17-2 0,7 7 0,2 2 0,20 1 0,7 0 0,9-3 0,3-2 0</inkml:trace>
  <inkml:trace contextRef="#ctx0" brushRef="#br0" timeOffset="40156">13170 2854 24575,'34'-12'0,"-9"5"0,1 0 0,1-3 0,0 2 0,2 1 0,-3 2 0,4 1 0,6 15 0,-13 5 0,1 2 0,3 1 0,1 2 0,-4 3 0,1 5 0,-4-5 0,-2-5 0,-1 0 0,4 17 0,-5-2 0,-8-10 0,2 8 0,-10-1 0,-10-11 0,-5-1 0,-5 0 0,-8-2 0,-7-3 0,-4-5 0,-5-2 0,3-1 0,-1 4 0,0-3 0,-2-4 0,-4-3 0,8-2 0,-5-5 0,16 3 0,3-1 0,7-4 0,9 2 0,6 0 0,0-4 0,25-8 0,13-1 0,1 3 0,3 0 0,-7 4 0,0 0 0,1 1 0,17 1 0,-5 5 0,0 10 0,-11-1 0,0 18 0,3 7 0,0 0 0,2 1 0,-6-6 0,1 0 0,-2-1 0,5 7 0,-5-6 0,-3-16 0,-25-24 0,-4 6 0,0-8 0</inkml:trace>
  <inkml:trace contextRef="#ctx0" brushRef="#br0" timeOffset="41448">13705 1808 24575,'43'0'0,"-1"0"0,0 0 0,-4-1 0,-1-1 0,-1 1 0,0 1 0,-1 0 0,-2-1 0,3-4 0,-5-1 0,-8 3 0,-10 0 0,-60 6 0,16 6 0,-3 3 0,-4 1-557,-1-4 1,-4-1-1,-1 1 1,1 1 556,-5 3 0,0 3 0,0-1 0,3-1 0,0-1 0,2-1 0,3 0 0,-7 2 0,11-1 0,22-4 0,9 7 0,37 21 0,-14-16 0,2 0 0,8 4 0,1-2 0,-7-7 0,0-2 0,17 13 0,-10-14 2226,10 9-2226,-14-18 0,0 3 0,9-22 0,-7 4 0,7-7 0,-13 9 0,-13 7 0,0 0 0,7 5 0,-7 0 0,9 12 0,-12-1 0,2 8 0,-5-2 0,-6-3 0,-16-1 0,-7-1 0,-2 0 0,-2-2 0,-14 3 0,-4-2 0,16-5 0,-1-1 0,-1-1-818,-15-4 1,2-1 817,12 2 0,3 0 0,3-4 0,6 0 0,16 0 0,5 0 0</inkml:trace>
  <inkml:trace contextRef="#ctx0" brushRef="#br0" timeOffset="42722">15886 2879 24575,'29'-11'0,"0"-1"0,7-1 0,-4 2 0,-4 2 0,4 3 0,2 1 0,-7 2 0,1 0 0,8 1 0,3 0 0,-4 2 0,2 0 0,-3 0-729,-1 0 1,-1 0 728,13 3 0,-5 1 0,-16-1 355,-9 4-355,-6 0 0,-4-2 0,3 8 0,-6 31 0,-10-17 0,-2 1 0,2 8 0,-5 2 0,-16-2 0,-9 0 0,-2-5 0,7-9 0,-2-3 0,-2-1-244,-5 2 1,-3 1 0,-3-2 0,2-3 243,4-5 0,0-4 0,0 0 0,2-1 0,-3 1 0,3 0 0,0-1 0,-13 2 0,8-2 0,12-1 0,12-4 0,3-10 0,5 0 0,2-6 0,7 5 2075,4-2-2075,11-6 0,18 3 0,-4 3 0,5 2 0,13 5 0,4 2-1308,-1-1 1,1 0 1307,-14 3 0,1 1 0,1 1 0,1 4 0,3 1 0,-1 2 0,-1 0 0,2 0 0,-1 1 0,1 2 0,-3-1 0,2 2 0,-2 1 0,-2 0 0,9 7 0,-4 0 0,-10-6 0,-2 0 0,14 14 0,-16-17 0,-8-2 2615,-15-42-2615,1-2 0,-2 6 0,-1 1 0,3-3 0,-3 13 0</inkml:trace>
  <inkml:trace contextRef="#ctx0" brushRef="#br0" timeOffset="43872">16536 2108 24575,'-7'12'0,"1"-3"0,-6 20 0,-6 7 0,4-2 0,-7 5 0,13-19 0,1-5 0,5-9 0,13 15 0,-1-10 0,20 6 0,8 1 0,-8-8 0,3-2 0,2-2 0,7-1 0,1 0 0,-5-1 0,7 1 0,-3-1 0,12-1 0,-9-6 0,-25-10 0,-32-17 0,-1-3 0,-9-1 0,0 2 0,4 7 0,-3 1 0,2 3 0,11 15 0,-8-7 0,10 6 0,-6 1 0,5 0 0,0 32 0,10 4 0,5 6 0,0 0 0,2 4 0,1 1-403,-1-4 1,2 2 0,1 0 0,-1 0 402,1-2 0,1 1 0,-1-1 0,-1-3 0,0 3 0,0-3 0,-2-3 0,1 2 0,-4-7 0,-5-13 0</inkml:trace>
  <inkml:trace contextRef="#ctx0" brushRef="#br0" timeOffset="45239">19126 2786 24575,'3'-8'0,"0"0"0,21-5 0,-9 7 0,11-3 0,-13 9 0,0 5 0,-3-2 0,3 5 0,9 23 0,-8-6 0,0 4 0,4 12 0,-1 5 0,-7-7 0,-1 1 0,-2-1 0,2 0 0,-4-1 0,-5 5 0,-4-7 0,-5-18 0,-12-7 0,-6-4 0,-3-5 0,-5-2 0,-10 1 0,-6 0 0,5 0 0,3 1 0,3-2 0,-14 0 0,13-1 0,34 0 0,25-1 0,21 0 0,4 2 0,5 0 0,-9 0 0,1 0 0,-2 1 0,4 0 0,-7 1 0,11 3 0,3 2 0,-22-1 0,0-3 0,1 0 0,-3-1 0,0-1 0,1 1 0,-2-1 0,7-4 0,-27 2 0,6-3 0</inkml:trace>
  <inkml:trace contextRef="#ctx0" brushRef="#br0" timeOffset="46257">19142 1972 24575,'24'-18'0,"-3"4"0,2 13 0,13 9 0,-7-3 0,2 8 0,-27-7 0,-2 0 0,-2 2 0,-6 0 0,0 1 0,-3-2 0,7 3 0,10-2 0,16 19 0,-1-9 0,6 12 0,0 5 0,-11-11 0,0 0 0,6 8 0,-2-1 0,-3 6 0,-11-15 0,-7-12 0,1 0 0,-2-4 0,-6 0 0,-21 1 0,-4-5 0,-4 0 0,-2-1 0,-2 0 0,-1 0 0,-3-1 0,6-1 0,8 0 0,3 0 0,-6 2 0,7-2 0,22-1 0</inkml:trace>
  <inkml:trace contextRef="#ctx0" brushRef="#br0" timeOffset="47323">21068 2539 24575,'26'-1'0,"0"0"0,6 0 0,4 1 0,1-1 0,0 1 0,0 0 0,3 0 0,5 3 0,4 0 0,-1 1 0,-8-1 0,-6-1 0,-2 1 0,15 3 0,-12 2 0,-31-2 0,0 33 0,-3 12 0,-1-14 0,1 1 0,1 1 0,1 4 0,-5-1 0,-8 0 0,-5 0 0,-1-5 0,-2-1 0,-8-5 0,-10-8 0,-10-3 0,-4-2 0,5-2 0,6-4 0,2-4 0,-2-1 0,-2-4 0,-4-2 0,2-1 0,6 0 0,1 1 0,6-2 0,-8-9 0,25 6 0,6-12 0,24 10 0,22-4 0,-7 8 0,6 1 0,1 0-614,7-1 0,2 1 0,2 1 614,-7-1 0,2 1 0,0 1 0,3 3 0,0 4 0,2 3 0,2 2 0,-3-1 0,-5-1 0,1-3 0,-5 0 0,1 2 0,-2 3 0,2 3 0,-3 0 0,-10-4 0,-1-2 0,-22-36 0,-13-4 0,1-4 0,-6 9 0</inkml:trace>
  <inkml:trace contextRef="#ctx0" brushRef="#br0" timeOffset="48389">21837 1790 24575,'2'-14'0,"15"-7"0,14 9 0,13 3 0,-3 0 0,-3-1 0,0 2 0,5-1 0,3 1 0,-7 3 0,1 9 0,-27-2 0,-3 10 0,-6 8 0,0 9 0,-11 11 0,-8 3 0,-2-7 0,-3-2 0,-4 5 0,-2-4 0,3-11 0,0-7 0,-4-12 0,-4 0 0,-5-15 0,-9 4 0,5-8 0,16 9 0,11 0 0,15 4 0,25-2 0,9 2 0,6 1 0,0-1 0,3 0 0,1 1 0,4 0 0,-6 0 0,-11 1 0,-3 0 0,7-2 0,-7 3 0,-20 3 0,-4-2 0,13 16 0,-10-10 0,13 15 0,-17-18 0,2 3 0</inkml:trace>
  <inkml:trace contextRef="#ctx0" brushRef="#br0" timeOffset="49672">24053 2292 24575,'45'-5'0,"0"-1"0,-10 3 0,1 1 0,-3 4 0,0 3 0,-3 4 0,8 0 0,-4 5 0,-10 10 0,-5 2 0,-4-6 0,-1 2 0,2 23 0,-4 4 0,-6-14 0,-3 0 0,-3 14 0,-4-2 0,-2 2 0,-12-21 0,-4-5 0,-7-12 0,-11-2 0,-11 0 0,0-3 0,10-3 0,0-2 0,-2 0-167,-1 0 1,-3 1 0,1-1 0,5-1 166,-11 1 0,7-2 0,15 2 0,6-3 0,7-7 0,-1-6 0,1 0 0,5 1 0,9 8 665,3 2-665,1-1 0,7-3 0,-3 3 0,10-1 0,11 4 0,5 2 0,5 0 0,-4-1 0,3 0 0,2 2 0,7 1 0,1 1 0,-5 0-226,-5 1 1,-4 0 0,3 2 225,14 2 0,4 2 0,-6 1 0,-9 2 0,-4 2 0,-3 1 0,-3 1 0,5-1 0,5 9 0,-20-18 0,25 19 0,-27-21 0,13 9 0,-24-36 0,3-11 0,0-1 0,-2-4 0,1 8 0,1-1 0</inkml:trace>
  <inkml:trace contextRef="#ctx0" brushRef="#br0" timeOffset="51622">24567 1676 24575,'9'23'0,"-4"-3"0,2 3 0,-5-10 0,0-6 0,-2 0 0,2-1 0,0 1 0,0-2 0,2 4 0,-2-4 0,2 5 0,-4-6 0,2 2 0,-2-2 0,0 2 0,2-2 0,-2 6 0,2-5 0,-2 4 0,2-3 0,0-5 0,-26-28 0,11 3 0,-2-3 0,-9-8 0,-2-3 0,3-3 0,3 3 0,8 14 0,2 3 0,-8-19 0,15 31 0,-3-2 0,4 4 0,0 7 0,13 19 0,3 4 0,-1-1 0,1 1 0,5 8 0,2 2 0,-14-17 0,2-1 0,-5-8 0,-4-7 0,0-5 0,-4-5 0,0 2 0,3 4 0,5 6 0,8 13 0,-5-8 0,1 8 0</inkml:trace>
  <inkml:trace contextRef="#ctx0" brushRef="#br0" timeOffset="53657">26468 2333 24575,'36'-3'0,"-1"1"0,0 0 0,0 1 0,-3 1 0,-1 1 0,15 5 0,-19 14 0,-10 2 0,-1-4 0,0 4 0,-4 7 0,-2 5 0,0 1 0,1 12 0,-1 1 0,-1-12 0,0 0 0,-5-1 0,-12 8 0,-4-8 0,1-14 0,-16-5 0,-5-3 0,6-10 0,-2-2 0,-18 5 0,-5-2 0,2-6 0,0-4-813,14 1 1,-1-2 0,2 1 812,-9-2 0,2-1 0,1-4 0,5 0 0,-1 3 0,13-7 0,26 9 0,18 1 0,0 2 0,21 5 0,-6-2 0,13 2 0,-10 6 0,0 1 0,-14-2 0,1 1 0,9 4 0,4 4 0,-4-2 1218,-10 0 1,0 0-1219,15 4 0,-1-2 0,6-1 0,-4-6 0,4-1 0,-11-3 0,1-1 0,2 0 0,3 0 0,4 1 0,-1-1 0,-4 0 0,11 1 0,-3-1 0,-1-2 0,0 0 0</inkml:trace>
  <inkml:trace contextRef="#ctx0" brushRef="#br0" timeOffset="54873">27025 1686 24575,'14'27'0,"-1"0"0,3 4 0,0-3 0,8 4 0,5 6 0,3-11 0,-10-12 0,3-1 0,4 1 0,1-2 0,-1-3 0,-1-4 0,6-2 0,-12-10 0,-25-26 0,-8 4 0,-3-3 0,-1-6 0,-2 0 0,0 4 0,-1 0 0,-6-3 0,0 1 0,9 9 0,-1-1 0,-6-5 0,0 0 0,9 9 0,1 3 0,-6-8 0,8 14 0,-4 2 0,-24-10 0,13 7 0,-13-3 0,25 17 0,11 13 0,14 18 0,1 2 0,13 10 0,1-9 0,-3-4 0,0-8 0,-11-8 0,-7-7 0,-4-4 0</inkml:trace>
  <inkml:trace contextRef="#ctx0" brushRef="#br0" timeOffset="56155">6575 2628 24575,'-4'6'0,"-1"10"0,-13 30 0,6-21 0,-1 5 0,-1 8 0,-2 7 0,1-1 0,-1-4 0,0-1 0,1 1 0,3-2 0,1 0 0,-1 1 0,-3 6 0,-1 2 0,1-6 0,3-7 0,1-2 0,-5 12 0,-2 0 0,-1-6 0,0-5 0,2 3 0,-6 2 0,19-30 0</inkml:trace>
  <inkml:trace contextRef="#ctx0" brushRef="#br0" timeOffset="56638">6268 2632 24575,'-19'20'0,"1"1"0,-1 19 0,2-12 0,-4 5 0,3 0-1639,1 11 1,1 1 732,1-10 0,-1 0 1,-2 5 905,3-5 0,-2 3 0,-2 2 0,1 2 0,-1-1 0,1-2 0,-2 2 0,0 0 0,0-2 0,0 2 0,-1 0 0,2-1 0,-1 1 0,-1 1 0,1 0 0,0-2 0,1-3 0,-5 7 0,1-1 0,1-4 0,3-6 886,1-3 0,3-4-886,-2 0 0,4-7 0,11-17 0,0 0 0</inkml:trace>
  <inkml:trace contextRef="#ctx0" brushRef="#br0" timeOffset="57156">5919 2841 24575,'-29'36'0,"-1"-1"0,1 0 0,-1 0 0,3 4 0,0 1 0,2 1 0,0 2 0,5-6 0,1 1 0,1 0 0,0 3 0,-2 1-469,4-4 1,-2 3 0,1 1 0,-1 0 0,1 0 0,0-2 0,0-3-267,-4 11 1,0-4 0,0-1-1,1 1 735,-3 4 0,0 2 0,2-4 0,3-10 0,-5 5 457,19-65 0,2 19 0,2-23 0</inkml:trace>
  <inkml:trace contextRef="#ctx0" brushRef="#br0" timeOffset="57588">6066 2704 24575,'-21'36'0,"-1"-1"0,1 5 0,-3 4 0,5-10 0,-3 2 0,0 2 0,0 1-820,-2 4 1,-1 1 0,1 1 0,1-2-1,4-5 1,0-1 0,1-1 0,-1 1 14,-2 2 0,0 0 1,-1 0-1,3-3 939,-1 1 1,3-2 0,-1-3-135,-3 7 0,-1-3 838,2-1 1,2-6-839,3-6 0,9-14 0,4-7 0</inkml:trace>
  <inkml:trace contextRef="#ctx0" brushRef="#br0" timeOffset="58056">6892 2947 24575,'-22'41'0,"-1"0"0,2-4 0,-2 2 0,-2 0 0,-3 0 0,-2-1 0,0 3-820,7-7 1,2 1 0,-2 1 0,-2 0 502,-1-6 1,-2 1 0,-1-1 0,-2 1 0,0 1 316,-1 2 0,-3 2 0,0 1 0,-1 0 0,1-1 0,1-2 0,-2 1 0,1-2 0,0 0 0,-1-1 0,-2 1 0,0-1 0,-3 3 0,-2-1 0,2-1 0,4-5 0,7-5 737,-3-1 1,4-5-738,-12 8 0,9-11 790,24-17-790,-4-13 0,5 7 0,-2-18 648,0-10 0,4 17 0,-2-12 1</inkml:trace>
  <inkml:trace contextRef="#ctx0" brushRef="#br0" timeOffset="58455">5625 2979 24575,'-13'39'0,"0"0"0,3-7 0,0 1 0,-3 2 0,0-1 0,-2 3 0,-1 1 0,1-2-319,-3 6 0,0-1 0,1-2 319,3-3 0,1 0 0,0-6 62,1-5 1,2-4 0,2 0 0,6-18 0</inkml:trace>
  <inkml:trace contextRef="#ctx0" brushRef="#br0" timeOffset="63138">7151 3893 24575,'31'0'0,"0"0"0,16 0 0,-11 0 0,1 0-888,-12 0 0,1 0 888,3 0 0,3 0 0,6 0 0,5 0 0,-2 0 0,-6 0 0,-2 0 0,2 0 191,6 0 1,2 0-1,-3 0-191,-1 0 0,-6 0 294,-6 0-294,3 0 0,16 0 0,-5 0 0,7 0 0,-1 0 0,-9 0 0,-1 0 0,2 0-355,11 0 0,3 0 1,-8 0 354,-11 0 0,-6 0 0,3 0 0,-16 0 0,-8 0 0,29 0 0,0 0 0,4 0 0,-2 0 0,2 0 0,1 0 0,7 0 0,1 0 0,1 0 0,-1 0 0,1 0 0,-4 0 0,3 0 0,-3 0 0,-5 0 0,-1 0 0,1 0 0,-2 0 19,-8 0 0,2 0-19,15 0 0,3 0 0,-3 0 0,-1 0 0,-7 0 0,1 0 0,4-2 0,-2 0 0,4 1 0,-8-3 0,-14 7 0,8 1 0,9 2 0,1-1 0,-2 1 0,1-1 0,4 0-499,-5-1 1,4 0-1,1-1 1,1 0-1,-2 0 499,-4-1 0,1 0 0,-1 0 0,0 0 0,0-1 0,1 0 0,1-1 0,-1 0 0,0-1 0,0 1 0,6 0 0,-1 0 0,0 0 0,-3 0 0,7 0 0,-2 0 0,-3 0 0,-7 0 0,-2 0 0,0 0 0,-1 0 0,0 0 0,-3 0 95,2 0 0,0 0-95,13 0 0,2 0-281,-9 0 1,1 0-1,-1 0 281,-7 2 0,0-1 0,0 0-85,11 0 1,2-1 0,-3 0 84,2 4 0,-4 0 0,-10-1 0,-2-1 0,-3 0 0,1 1 0,12 4 0,3 1 0,0-4 0,2 0 0,-3 1 0,3 2 0,-1-2-36,-8-2 0,-1-2 0,1 1 36,1-1 0,1 1 0,-1-1 0,0-1 0,0 0 0,-3 0 213,5 0 1,-1 0-214,3 0 0,-4 0 846,3 0-846,-13 0 272,18 0-272,-18 0 0,1 0 0,-1-1 0,5 2 0,4 1 0,6 2 0,3 1 0,-3-2 904,3-2 1,-2 0 0,3 0-905,-8 2 0,4 0 0,1 0 0,-2 1 0,-4-3 0,3 0 0,-4-1 0,-2-1 279,3 1 0,-4 0-279,10 0 0,-5 0 0,5 0 0,5 0 0,-11 0 0,3 0 0,-1 0 0,6 0 0,1 0 0,-3 0 0,1 0 0,-2 0 0,2 0-270,-3 0 1,3 0-1,-1 0 1,-2 0 269,3 0 0,-4 0 0,-1 0-869,4 0 1,-2 0 868,3 0 0,-2 0 0,-8 0 0,3 0 0,1 0 0,6 0 0,3 0 0,-3 0 0,5 0 0,-2 0 0,4 0 0,-9 0 0,3 0 0,1 0 0,-1 0 0,-3 0 0,-2 0 0,-2 0 0,-1 0 0,1 0 0,5 0 0,2 0 0,-1 0 0,-4 0 0,-3 0 0,-4 0 0,4 0 0,0 0 0,5 0 0,1 0 0,0 0 0,-5 0 0,5 0 0,-2 0 0,0 0 0,-5 0 0,2 0 0,0 0 0,1 0 0,5 2 0,2 0 0,-1 1 0,-3-1 0,-2 2 0,-3 0 0,3 0-284,3-1 1,4 0 0,0-1-1,-2 1 284,0 0 0,-1 1 0,-2-2 0,-2-1 0,-1-2 0,-1 1 0,11 0 0,-2 0 0,-9 2 0,1 0 0,3 0 0,5 0 0,-3 0 0,3 1 0,2-1-656,-9 0 1,6-1-1,2 0 1,-1-1 0,-4 1 337,4-1 1,-4 0 0,6 0 317,-9 0 0,5 0 0,2 0 0,3 0 0,-2 0 0,-2 0 0,-4 0-629,4 0 0,-4 0 0,-1 0 0,3 0 629,1 0 0,4 0 0,0 0 0,-1 0 0,-5 0 141,7 0 1,-5 0 0,-2 0-142,-4 0 0,-2 0 0,0 0 0,-2 0 0,0 0 0,3 0 0,5 0 0,4 0 0,1 0 0,-2 0 0,-7 0 0,-1 0 0,0 0 0,4 0-185,-3 0 1,2 0-1,2 0 1,1 0-1,0 0 1,-1 0 184,0 0 0,0 0 0,0 0 0,-1 0 0,0 0 0,-2 0 0,1 0 0,-1 1 0,-1-1 0,1 0 0,1-1 0,7-1 0,2-1 0,0 0 0,-1 0 0,-2-1 0,-1 1 0,-2 1 0,0-2 0,-1 0 0,-1-2 0,-1-1 0,1 0 0,3 0 0,-5 3 0,3-1 0,2 1 0,0 0 0,-1 0 0,-2-1 0,8-3 0,-2-1 0,-1 0 0,3 2 0,-5 1 0,1 2 0,1 0 0,1-1 0,1-1 0,-3-1 0,2 0 0,2-2 0,-2 1 0,0 0 0,-3 1 0,-2 2 0,-3-1 0,-1 2 0,2-1 0,5-1 0,-5 1 0,3 0 0,2 0 0,3-1 0,0 0 0,0 0 0,0 1 0,-3 0 0,-3 0 0,7-1 0,-3 1 0,-1 0 0,-1 1 0,1-1 0,2 0 0,-1-1 0,3 1 0,0-1 0,1 0 0,-2 1 0,-3 0 0,-3 1 0,4 0 0,-5 1 0,-1 0 0,0 0 0,2-3 0,1 0 0,-1-1 0,-4 2 0,9 2 0,2-1 0,-12 0 0,3-2 0,3 0 0,1 0 0,-3-1 0,6 0 0,-2-1 0,1 1 0,0 0 0,-8 1 0,-1 0 0,1 1 0,2-1 0,2 0 0,-1 0 0,3-1 0,1 0 0,1 0 0,0 0 0,-2 1 0,-3-1 0,4 1 0,-4-1 0,-1 1 0,1 0 0,2 0 0,-1 0 0,2 1 0,0-1 0,1 0 0,0 0 0,1 0 0,-1-1 0,2-1 0,1 0 0,0 0 0,-1 1 0,-2-1 0,-2 2 0,2 0 0,-3 0 0,-1 1 0,0 0 0,2-1 4,0 0 0,2 0 0,1-1 0,-1 1 0,-1-1 0,-4 0-4,6-1 0,-3 0 0,-1 0 0,-1 1 0,-3 3 0,0 1 0,-1 1 0,-1-2 592,8-3 0,0 0 0,3 0-592,-8 4 0,4 1 0,1 0 0,-1 1 0,-2-2 0,-3-1 0,-3 0 0,1 0 0,5 0 0,-2 1 0,5 0 0,3 1 0,1-1 0,1 1 0,-2 0 0,-3-1 0,6 0 0,-2-1 0,-2 1 0,3-1 0,2 0-229,-9 1 0,2-1 1,1 0-1,1 0 1,1-1-1,-1 1 1,-2 0-1,-1 0 229,6 0 0,-3 0 0,0 0 0,-1 0 0,0 0 0,-1-1 0,-1 0 0,-1 0 0,0 0 0,-1 0 0,-1 1 0,-1-1 0,7 1 0,-3 0 0,0 0 0,1 0 0,-3 1 0,2 0 0,0 0 0,-2 0 0,-3 1 362,7 1 1,-5 1-1,3-1-362,0-1 0,3-1 0,-1 0 0,-3 2 0,1 0 0,-2 2 0,-4-1 1638,6-3 0,-4-1-1364,-9 3 0,-5-1 1263,-5-5-1537,-3 5 3276,-9 2-3049,7 0 0,-14 0 0,0 0 1</inkml:trace>
  <inkml:trace contextRef="#ctx0" brushRef="#br0" timeOffset="65457">8748 4325 24575,'8'30'0,"0"-1"0,0 20 0,2-15 0,1 0-879,1 13 879,-3-5 289,5 2-289,-9-19 146,0 4-146,-2-20 0,-2 9 0,3-4 444,-1 13-444,-2-9 0,3 8 0,0 0 0,-1 3 0,1 14 0,-1-25 0,-3-9 0,0-7 0</inkml:trace>
  <inkml:trace contextRef="#ctx0" brushRef="#br0" timeOffset="66605">8546 4785 24575,'19'37'0,"0"-1"0,-1-9 0,0-1 0,2 4 0,3 8 0,1 5 0,-1 1 0,0-7 0,5 6 0,-1-4 0,-5-5 0,0-1 0,-8-13 0,-9-18 0,0-2 0,5-23 0,7-19 0,-6 5 0,0-1 0,-1 3 0,0-1 0,-2-2 0,0 2 0,1-9 0,-5 9 0,2 11 0,3-3 0,-3 12 0,5-9 0,-9 18 0,0 1 0,-2 4 0</inkml:trace>
  <inkml:trace contextRef="#ctx0" brushRef="#br0" timeOffset="71888">7720 5924 24575,'7'36'0,"0"0"0,0 0 0,1 2 0,0 1 0,3 2 0,0-5 0,3 1 0,0 0 0,-2-2 0,-1 1 0,-1-3 0,1 1-580,4 4 0,1 0 1,-4-6 579,-2 0 0,-3-18 0,-5-11 0</inkml:trace>
  <inkml:trace contextRef="#ctx0" brushRef="#br0" timeOffset="73505">8059 6180 24575,'0'-8'0,"0"0"0,6-6 0,5-1 0,18-16 0,2 10 0,7-4 0,7 14 0,-14-2 0,0 9 0,-16-2 0,-7 5 0,5 2 0,0 2 0,17 8 0,-15-3 0,9 5 0,10 21 0,-20-14 0,1 4 0,9 12 0,0 2 0,-6-3 0,-4-1 0,-3-10 0,-3-1 0,2 21 0,-8-33 0,-4 11 0,2-16 0,-4 0 0,2-2 0,-4 0 0,-18 1 0,-10 1 0,-10 0 0,4-2 0,19-3 0,6-1 0,11 0 0,-2 0 0,-19-8 0,10-1 0,-17-8 0,17 3 0,7 3 0,1 2 0,17 0 0,28-5 0,-5 8 0,3 0 0,4-3 0,1 1 0,-2 4 0,-2 2 0,10-6 0,-21 10 0,-8 0 0,-9 2 0,9 8 0,15 12 0,-7 0 0,1-7 0,-1 0 0,-9-3 0,8-1 0,-22-12 0,-2-1 0</inkml:trace>
  <inkml:trace contextRef="#ctx0" brushRef="#br0" timeOffset="75457">8884 6230 24575,'4'-12'0,"2"3"0,-1 0 0,-1 3 0,0 2 0,0-2 0,0-4 0,2 3 0,-1-7 0,-3 7 0,0-8 0,-2 6 0,0-9 0,0 8 0,0-5 0,0 5 0,0 4 0,0-2 0,-1 4 0,-2 2 0,-9-2 0,4 4 0,-16-2 0,14 2 0,-5 0 0,7 0 0,4 2 0,0 2 0,2 2 0,2 6 0,0-5 0,15 19 0,7 6 0,-3-9 0,2 0 0,2 4 0,3 3 0,-1-2 0,9 5 0,-3-4 0,-10-11 0,1 0 0,14 9 0,7 4 0,-3-1 0,-12-8 0,-2-1 0,3 0 0,2 2 0,4 0 0,-1 1 0,-4-2 0,7 8 0,-7-4 0,-2-5 0,-21-12 0,-11-5 0,2-1 0,-4-2 0,-16-1 0,-3 0 0,-8 0 0,-2 0 0,-13 0 0,-1-7 0,0-3 0,23 3 0,2-2 0,-12-7 0,2-3 0,10 4 0,2-1 0,-10-17 0,-4 0 0,17 10 0,7 5 0,1 1 0,9 3 0,-4-4 0,6 2 0,0 4 0,2 2 0,2-3 0,8-8 0,-2 2 0,1-6 0,-6 13 0,-2-24 0,-1 22 0,0-25 0,-2 21 0,-7-21 0,-6 7 0,2 4 0,-4-1 0,-1 7 0,-1 2 0,-12-20 0,-1 17 0,16 11 0,-6 4 0,9 3 0,-1-2 0,6 6 0,4-1 0</inkml:trace>
  <inkml:trace contextRef="#ctx0" brushRef="#br0" timeOffset="76505">11681 4493 24575,'11'14'0,"-2"8"0,0 7 0,5 13 0,-1 6-840,-5-8 1,-2 2 0,1 1 839,2 5 0,1 0 0,-2 0 0,-2-7 0,-2-1 0,1 0 267,0-1 1,0 1 0,0-4-268,2-1 0,-2-3 103,-2 9 1,0-27 0,-5-14-1</inkml:trace>
  <inkml:trace contextRef="#ctx0" brushRef="#br0" timeOffset="77021">11217 5099 24575,'23'12'0,"-1"1"0,17 7 0,1 3 0,-4 2 0,3 3 0,-5-6 0,4 2 0,2 1 0,-3-2-714,1 0 0,-1-1 0,1 0 714,8 0 0,0 1 0,-2-4 0,-1-1 0,-6-5 688,5-9-688,-27-6 353,-6-15-353,0-20 0,1-7 0,-7 13 0,-2 1 1101,2-7-1101,-3 7 0,0 19 0,0 10 0</inkml:trace>
  <inkml:trace contextRef="#ctx0" brushRef="#br0" timeOffset="78222">11298 5952 24575,'12'25'0,"7"13"0,-2-4 0,2 1 0,0-1 0,0 0-1175,4 3 0,0-3 1175,-9-10 0,0-2 376,5 5 0,-2-3-376,-1 0 387,5 0-387,-9-18 0,-6-4 0,11-2 1211,4-5-1211,1-3 0,0-1 0,-13-2 0,-3 6 0,-3-2 0,-3 2 0,-6-4 0,-7-4 0,-18-5 0,-10-1 0,14 11 0,-1 1 0,-1 2 0,1 2 0,-17 0 0,13 3 0,16 0 0,4 6 0,1 2 0,-3 5 0,1 6 0,7-7 0,2 1 0,2-9 0,2-2 0</inkml:trace>
  <inkml:trace contextRef="#ctx0" brushRef="#br0" timeOffset="79489">11816 6168 24575,'5'43'0,"-2"-13"0,-2-4 0,-2 0 0,1-2 0,0-12 0,0-5 0,0-3 0,0 2 0,2-1 0,7 9 0,1-7 0,23 6 0,6 0 0,-12-9 0,0-1 0,9 5 0,-1-1 0,-1-9 0,-45-22 0,-12-8 0,6 8 0,-4-1 0,-2 0 0,-1 2 0,-2-1 0,0 1 0,22 20 0,6 12 0,20 26 0,-3-1 0,3 4 0,-3-7 0,1 2 0,0 1 0,0 0 0,-1 1 0,0-2 0,4 7 0,-1-3 0,-9-12 0,-1-4 0,0-2 0,-8-13 0,3-4 0,40 0 0,-18-2 0,1 0 0,-3 0 0,0 0 0,15 0 0</inkml:trace>
  <inkml:trace contextRef="#ctx0" brushRef="#br0" timeOffset="80189">13590 4519 24575,'12'7'0,"0"4"0,16 22 0,-8-5 0,1 6 0,-1 2 0,-1 0 0,-2 2 0,3 2-636,-3-6 1,2 3 0,1 2 0,-1-1-1,-1 0 636,0 6 0,-1 0 0,0-1 0,-1-1 0,0-5 0,-1-2 0,-1 0 0,1-1 0,5 14 0,-1 0 0,-2-6 0,-5-10 0,-2-3 0,2 1 0,-2-4 186,-6-8 0,-2-14 1,-2 0-1</inkml:trace>
  <inkml:trace contextRef="#ctx0" brushRef="#br0" timeOffset="81239">13968 6277 24575,'41'-19'0,"0"-1"0,-12 6 0,0 2 0,17 7 0,-3 5 0,-11 5 0,11 7 0,-34 1 0,-2 10 0,-5 0 0,-2 3 0,-1 1 0,-9-4 0,2-7 0,-4-5 0,16 3 0,17 6 0,6 1 0,6 13 0,-1-7 0,-3-2 0,-8-4 0,-10-7 0,-6-4 0,-39 16 0,11-12 0,-5 0-771,-4 3 0,-6 0 1,-3 2 770,5-5 0,-4 1 0,-2-1 0,1 1 0,2-2-820,-1 1 1,2-2 0,0 1 0,-2 0 590,-7 3 1,-3 2 0,1-2 0,6-2 228,-4-2 0,6-2 0,14-1 0,3-1 0,-5-3 0,7-31 0,17 3 355,4-5 1,3 0 0,2 6-1,10-1 1</inkml:trace>
  <inkml:trace contextRef="#ctx0" brushRef="#br0" timeOffset="82139">14722 6328 24575,'26'0'0,"-5"0"0,-12 0 0,0 3 0,7 9 0,0 10 0,-6 3 0,1 8 0,-14-7 0,-3 14 0,-2-16 0,-2 3 0,8-20 0,11 0 0,38 7 0,-10-6 0,3 0 0,1-1 0,0 0 0,-5-2 0,-4-2 0,-3-1 0,-21-1 0,-7 0 0</inkml:trace>
  <inkml:trace contextRef="#ctx0" brushRef="#br0" timeOffset="82905">16799 4540 24575,'4'27'0,"-1"-1"0,13 11 0,4 5 0,-9-9 0,-1 4 0,1 1 0,2 0-820,5 2 1,2 0 0,0 1 0,-2 1 671,-4 1 1,-2 2 0,-1-1 0,2-3 147,3 3 0,2-2 0,-2 1 0,-6-2 0,0 2 0,-1-2 0,0-5-53,2-3 0,-1-1 53,4 16 0,-4-6 228,-6-24 1,-2-11 0,-2-5-1</inkml:trace>
  <inkml:trace contextRef="#ctx0" brushRef="#br0" timeOffset="83605">16997 6129 24575,'8'44'0,"-1"1"0,1-1 0,3 0 0,2-1 0,0-4 0,1 3 0,0-1-1093,-2-2 1,-1-1 0,0-2 89,2 1 0,-1 1 1003,-2 3 0,-1 3 0,-1-7 1589,3 1-1589,2 3 0,-12-36 0,0-1 0</inkml:trace>
  <inkml:trace contextRef="#ctx0" brushRef="#br0" timeOffset="84405">17238 6202 24575,'22'37'0,"0"-1"0,0 1 0,1-1 0,0-1 0,-3-2 0,-2-1 0,-2-2 0,0-5 0,2 1 0,2 2 0,1 3 0,0-5 0,-2-4 0,0-3 0,4 8 0,2-1 0,1-5 0,-1-5 0,-3-2 0,15 8 0,-15-12 0,-13-9 0,4-20 0,-19-9 0,-8-5 0,-2-9 0,-3-1 0,-1 1 0,-3 2 0,-2 4 0,1 6 0,4 7 0,0 6 0,15 16 0,-2 1 0,2 0 0,-3 0 0,-1 2 0,0 2 0,1-1 0,5 1 0</inkml:trace>
  <inkml:trace contextRef="#ctx0" brushRef="#br0" timeOffset="85505">19513 4429 24575,'4'40'0,"1"-1"0,0 0 0,1 8 0,1 1 0,0 2 0,-2-9 0,1 2 0,-1-1 0,1-1-426,0-4 0,1-1 0,-1 1 0,1 2 426,-2 3 0,1 3 0,-1 0 0,0 0 0,-1-5-1084,1 5 0,-1-4 0,0 1 1084,2 6 0,-1 1 0,-2-7 0,-2-7 0,-2-10 278,1-19 1,0-2-1,0-2 1</inkml:trace>
  <inkml:trace contextRef="#ctx0" brushRef="#br0" timeOffset="87255">19865 6219 24575,'-16'-19'0,"-11"-16"0,5 9 0,-2 0 0,4 1 0,-3-1 0,-8 2 0,-5-1 0,6 5 0,-8-6 0,2 5 0,5 12 0,20 34 0,8 5 0,0 12 0,3-14 0,8-2 0,6-3 0,6-8 0,5 0 0,-1-3 0,3 0 0,9 2 0,6 2 0,-5-3 0,-6-3 0,-2-1 0,17 9 0,-4 2 0,-16 0 0,-9 1 0,-1 3 0,1 2 0,3 7 0,-8-8 0,0-2 0,2 0 0,-12-11 0,-2-5 0,-5 6 0,-21-1 0,2 1 0,-6-6 0,-4-3 0,-13 0 0,21-2 0,1 0 0,-12-5 0,21 3 0,4-4 0,-2-3 0,6 0 0,-7-4 0,9 3 0,-6-23 0,8 7 0,0-6 0,0-1 0,7-4 0,-2 4 0,1 1 0,3 2 0,-1-3 0,-2 14 0,-2 8 0,0-6 0,-10-7 0,-1 2 0,-6-6 0,4 12 0,-5-5 0,1 8 0,-4-6 0,-18 9 0,23 3 0,-13 0 0,27 4 0,0-1 0</inkml:trace>
  <inkml:trace contextRef="#ctx0" brushRef="#br0" timeOffset="88057">21878 4527 24575,'13'48'0,"1"0"0,-1-1 0,-4-11 0,-1-2 0,-1 4 0,0-1 0,0 5 0,0 1 0,0 0 0,-1-5-630,2 6 0,-2-3 0,1 1 630,-3-3 0,0 3 0,0-2 0,0-5 0,4 5 0,-2-7 0,-2-6 0,-4-22 0</inkml:trace>
  <inkml:trace contextRef="#ctx0" brushRef="#br0" timeOffset="89273">22066 5917 24575,'-4'27'0,"-1"0"0,-1 14 0,1-14 0,-2-1 0,-8 12 0,0-1 0,-2 1 0,3-14 0,1-1 0,-6 5 0,10-4 0,27-14 0,5-18 0,5-7 0,11-4 0,2-3 0,-5 0 0,-2 1 0,-9 3 0,-5 2 0,-3-1 0,-17 4 0,0 0 0,-11-14 0,3 9 0,-11-9 0,-3 0 0,5 5 0,-1 0 0,2 2 0,8 12 0,4 7 0,10 44 0,5-4 0,0-5 0,4 8 0,0-2-1093,-1-6 1,0 0 0,1 1 976,3 5 0,1 2 0,1 0 116,-4-6 0,0 1 0,1-1 0,-2-4-568,5 9 0,0-3 568,0 4 0,-2-7 0,-3-13 0,-11-18 0,0-3 0,-1-1 0,-2 0 0</inkml:trace>
  <inkml:trace contextRef="#ctx0" brushRef="#br0" timeOffset="90205">24619 4076 24575,'10'32'0,"0"0"0,5 13 0,0-4 0,1 3 0,-6-10 0,0 0 0,3 0 0,1 3 0,-2-1 0,0 5 0,-1-1 0,4 3 0,-1-3 0,-4-3 0,2-5 0,-4 3 0,3-5 0,-8-11 0</inkml:trace>
  <inkml:trace contextRef="#ctx0" brushRef="#br0" timeOffset="92776">24716 5535 24575,'39'-15'0,"0"-1"0,-9 4 0,3 0 0,9 2 0,10 0 0,1 0 0,-4 2-1093,-3 1 1,-4 1 0,1 1 272,-3-1 1,2 1 0,-2-1 0,-5 3 769,9-1 1,-12 3 1984,-22 1-1935,6 2 1066,-7 6-1066,23 29 0,-19-8 0,-3 5 0,1 4-419,-1-3 0,1 2 0,-2 2 0,-1 1 419,-1 6 0,0 1 0,-4 1 0,-3 0 0,-6 1 0,-4 0 0,-4 0 0,-1-3 0,-2-6 0,-2-2 0,-2-2 0,-4-1 0,-7-1 0,-4-2 0,-2-2 0,2-4 1044,-1-2 0,1-3 0,0-4-1044,-10 6 0,1-12 0,10-19 0,-2-10 0,5 0 0,4 0 0,1-2 0,-1 0 0,-3-1 0,6 0 0,4-4 0,6 4 0,7 5 0,7-13 2022,12 19-2022,16-6 174,19 10-174,-11 4 0,1 0 0,-1 1 0,3 2 0,-4 3 0,5 4 0,0-1 0,-3 0 0,14 0 0,-2 1-588,-3 4 0,1 3 1,-6-3 587,-11-6 0,-6-1 0,2 6 0,-15-11 0,2 2 0,10-1 0,6-2 0,21-5 0,1-1 0,-18 6 0,-1-1 0,9-6 0,-1 1 0</inkml:trace>
  <inkml:trace contextRef="#ctx0" brushRef="#br0" timeOffset="94138">28300 3628 24575,'0'45'0,"0"-1"0,0-2 0,0 3 0,0 2 0,0-9 0,0 2 0,0 1 0,0 1 0,0-1-656,0 2 1,0 0-1,0 0 1,0 0 0,0-1 473,0 4 1,0 0 0,0-1 0,0-3 181,0 2 0,0-3 0,0-3 0,0 5 0,0-6 0,0-4 1238,0-5-1238,0-20 0,0 1 0,0-7 0</inkml:trace>
  <inkml:trace contextRef="#ctx0" brushRef="#br0" timeOffset="94806">28531 5660 24575,'4'27'0,"0"3"0,3 2 0,1 7 0,-1-1 0,-1 6 0,0 1 0,1-4 0,1 2 0,-1-3 0,-4-5 0,-1-5 0,1 2 0,-3-21 0,0-7 0</inkml:trace>
  <inkml:trace contextRef="#ctx0" brushRef="#br0" timeOffset="97288">2878 6548 24575,'0'-15'0,"0"0"0,0-1 0,0 1 0,0 3 0,14-15 0,-2 4 0,19-7 0,-11 15 0,7 4 0,-9 6 0,1 3 0,11 0 0,-4 6 0,15 7 0,-12 8 0,5 12 0,-16-7 0,-2 2 0,-2-1 0,-2 2 0,1 8 0,-2 1 0,-6-6 0,-3-1 0,0-3 0,0-1 0,-2 20 0,-2-21 0,-1-5 0,-1-10 0,0-5 0,-6 6 0,0-5 0,-3 3 0,-4-2 0,10-5 0,-22 1 0,19-5 0,-27-12 0,25 7 0,-7-6 0,9 8 0,5 2 0,-9-1 0,4 2 0,-2-2 0,5 4 0,-3-4 0,5 4 0,-10-6 0,10 4 0,7-6 0,6 6 0,15-1 0,-6 4 0,-2 0 0,-3 0 0,3 0 0,1 2 0,-1-1 0,7 5 0,-7-5 0,29 2 0,-19-9 0,0-2 0,21 2 0,-11-11 0,-24 13 0,-8-2 0,0 1 0,-3-6 0,0 4 0,0 0 0,0 3 0</inkml:trace>
  <inkml:trace contextRef="#ctx0" brushRef="#br0" timeOffset="98773">2328 6035 24575,'-28'7'0,"8"7"0,1 4 0,0 3 0,1 4 0,-2 16 0,2 5 0,4-8 0,3 4-1093,5 1 1,4 5 0,-1-2 564,0-10 0,0-3 0,0 3 528,2 10 0,1 2 0,1-2-311,0-11 1,1-1-1,0 0 311,2 10 0,2 1-292,2-3 0,2 3 0,2-2 292,2-7 0,2-1 0,-1 0 0,-2 4 0,0 1 0,4-1 0,3-7 0,4 0 0,1-2 0,-1-3 0,8 6 0,2-3 0,4-1 0,5-1 0,0-3 0,-2-8 0,0-4 0,3-2-446,-4-3 1,2-3-1,2-1 1,1 0 445,-4-1 0,1 1 0,1-2 0,0 1 0,0-2 0,-2 0 0,1 0 0,-1-1 0,0-1 0,-2 0 0,8 0 0,-1-1 0,-1 0 0,-5 0 0,-2 1 0,-4 0 0,-3-3 1355,2-6 1,-6-1-1356,-8 1 0,2-23 0,-1-10 0,-3-1 0,-1-4 303,-2 5 0,0-3 0,-1-1-303,-2 11 0,-1-1 0,0 0 0,-3 0 0,-2-4 0,-3-1 0,0 1 0,1 2 0,1-5 0,1 3 0,-1-2 0,-4-6 0,-2-2 0,0 5 0,0 8 0,-1 3 0,0 1 0,-2 2 154,-6 4 0,0 1-154,-5-18 0,-5 6 0,-6-3 0,7 15 0,-1 1 0,-2 0 0,1-1 0,0 1 0,-7-1 0,-4 3 0,-8 0 0,-3-1 0,0 2 0,2 0-656,5 4 1,2 1-1,0 1 1,-1 0 0,-1-1 609,-6-1 0,0 0 0,-2 0 0,-1-1 0,-1 1 46,1 1 0,-1 0 0,-2-1 0,1 1 0,1 2 0,4 1-409,-2 1 1,3 1 0,1 2 0,-4-1 408,4 1 0,-2 0 0,-3 0 0,1 0 0,2 1 0,3 0 0,-3 0 0,2-1 0,2 2 0,2 2 0,-2 1 0,1 3 0,4-2 0,-5-4 0,5 2 778,-4 7-778,9 0 497,-1 6-497,11-4 3276,-14 27-2063,16-7 1,1 5-1214,-1 3 0,-1 4 0,-1 3-446,2-1 1,-1 2 0,0 1-1,2-1 446,0 3 0,2 0 0,-1 3 0,2-4 0,-1 3 0,0 2 0,2-2 0,1-4-100,2-1 0,3-4 0,-1 1 100,-2 9 0,0 2 0,2-7 0,-1 8 0,8-34 0,0-7 0,0 11 0,8 9 3276,4 1-3000,4 14 1,-5-26 0,-4 4 0</inkml:trace>
  <inkml:trace contextRef="#ctx0" brushRef="#br0" timeOffset="120622">10090 5562 24575,'-20'-25'0,"-11"-7"0,6 9 0,-5-4 0,-2 1-1093,-7-2 1,-2 0 0,-1 0-1,1 2 1,0 1 0,-4 0 795,7 5 1,-3-1 0,-2 0 0,2 2 0,2 2 296,-3 3 0,4 2 0,-6-2 0,5 1 0,-5-2 0,-2-2 0,-1 0 0,1 2 0,5 2-42,-3 0 1,3 3 0,1 0 0,-4-1 41,5 0 0,-2 0 0,-2 0 0,0 0 0,2 0 0,4 2 0,-10-1 0,4 1 0,-4 2 0,5 2 0,-5 2 0,-1 0 0,1 1 0,4 1 0,-7 0 0,5 1 0,-3 1 0,9-2 0,-2 1 0,-1 0 0,1 0 0,3 1 0,-4 0 0,3 0 0,-1 1 0,-5 0 0,-1 1 0,0 3 215,1 5 1,1 3 0,-2 0-216,8-6 0,-1-2 0,-1 1 0,3 2 0,-7 6 0,1 3 0,1-2 0,-1-2 0,0-2 0,3 0 0,-4 4 0,0 1-103,5-1 1,-1 1 0,2-1 102,-1 5 0,3-1 0,3-5 0,0 2 1638,-3 12 0,2 0-1492,15-12 1,0 0 1018,-10 11 1,2 3-1166,8 1 0,3 0 0,4-2 0,1-1 0,0 3 0,1 0 736,0-2 1,1 1-737,3 5 0,0 2 0,-2-5 0,-1 1 0,3-1 0,2 2 0,0-3 243,1 0 1,0 2-244,-1 8 0,1 6 0,1-3 0,2 3 0,0-1 0,0-8 0,0 2 0,0-3 0,0 4 0,0-5 0,0 0 0,1-6 0,2 2 0,11 12 0,-6-15 0,2 1 0,10 7 0,1 0 0,-4-7 0,1 0-740,5 9 1,0-1 739,-7-13 0,1 1-200,4 0 1,3 3 0,-1-2 199,7 8 0,0-2 0,-5-7 0,0 1 0,2 0 0,6 3 0,0 0 0,-1-4 0,-1-2 0,-1-1 0,-2-4 0,1 1 0,-3-2 0,-4-3 0,-1-2 0,15 10 0,-4-8 0,5 8 0,4-5 0,4 0 0,-10-2 0,0 2 0,-3-5 0,3 1 0,1 0 0,-2 0 0,3 0 0,0-1 0,-4 0 716,10 3 1,1-1-717,3-1 0,4 0 0,-8-2 0,-16-3 0,-3-2 322,6-3 0,1 1-322,2 4 0,5 3 0,-6-3 0,6 1 0,3 0 0,1 1 0,-1-1-656,-1 1 1,-1-1-1,1 1 1,1 0 0,2-1 602,-2 0 1,3-1 0,2 0 0,0 1 0,-1-1 0,-1-1 0,-3 0-768,10 2 1,-3-1 0,-1-1 0,0-1 595,-1-2 0,-1-1 0,1 0 0,0 0 224,-4 1 0,1 0 0,0 0 0,0 1 0,-2-1-414,5 0 1,-2 0-1,1 1 1,2-1 413,-7 0 0,1 0 0,2 1 0,0-1 0,-1 1 0,-2-1 0,10 2 0,-2 0 0,-1-1 0,-2 0 0,-1-1 0,-1-1 0,3 2 0,-1 0 0,5 1 0,1 1 0,1-1 0,-4-1 0,1-1 0,-3-1 0,1-1 0,3 2-547,-3 1 1,3 1 0,1 1 0,1 0 0,-3-1 0,-3-2 473,3-1 1,-2-2-1,-3 0 1,0 1 72,-4 2 0,0 0 0,-2 1 0,0-2 373,3 1 1,-2-1 0,1-1-374,2-1 0,0-1 0,0 1 0,-3 3 0,-1 1 0,-1-2 543,2-3 0,-1-1 1,-3 2-544,-1 4 0,2 0 0,10-2 0,5-2 0,-1 1 0,-14-1 0,-2 0 0,7 1 0,-3 0 0,6 1 0,4 0 0,2 1 0,1 0 0,-1-1 0,-3-1 0,-1-1 0,-1-1 0,-1 0 0,0 0 0,1-1 0,1 2-19,-2 1 0,1 1 0,1 0 0,1 1 0,0-1 0,0-1 0,1-1 19,-1 0 0,1-2 0,1 0 0,1-1 0,-1 0 0,-1 1 0,-2-1 0,-3 0 398,8 0 1,-5 0 0,-1-1 0,1 1-1,4 1-398,-5-1 0,4 2 0,1-1 0,0 0 0,1 1 0,-2 0 0,-1 0-547,2-1 1,0 1 0,-1-1 0,-1 1 0,-1 1 0,-2 0 494,0 2 1,-1 1 0,-1 0 0,-1 0 0,2-1 51,1-1 0,1-2 0,0 1 0,-1-1 0,0 1-374,-2 2 1,0 1 0,-1 0 0,0-1 0,-2-1 373,3-2 0,-2-2 0,1 0 0,3 0 0,-3 2 0,4 0 0,2 1 0,0 0 0,-2 0 0,-4 0 0,1-1 0,-5 1 0,1 0 0,5 0 0,-2-1 0,4 1 0,4-1 0,0 1 0,0-1 0,-2 1 0,-4 0-77,0 0 1,-3 0 0,-1 1-1,0-1 1,5 1 76,0 0 0,4-1 0,2 1 0,0 0 0,1 0 0,-2 0 0,-2-1 0,-1 1 0,-2-1 0,-1 0 0,-1 0 0,2 0 0,0 0-157,-1 1 1,0 0 0,2 0 0,-1 1 0,0-1 0,-1 0-1,-1-1 157,7 1 0,-2 0 0,0 0 0,1-1 0,4 0 0,-8 0 0,3-1 0,2 1 0,2-1 0,-1 0 0,0 0 0,-1-1 0,-4 1 123,3 0 0,-3-1 1,-1 0-1,0 0 0,2 0 1,2 0-124,-2-1 0,2 1 0,1 0 0,1 0 0,1-1 0,-1 1 0,-1-1 0,-2 1 0,-1-1 0,-1 0 0,-1 0 0,0 0 0,0 0 0,-1 0 0,1 0 0,1 0 0,0 0 0,1 0 0,-1 0 0,-1 0 0,0 0 0,-1 0-44,7 0 0,-1 0 1,0 0-1,-2 0 0,2 0 44,-3 0 0,1 0 0,-1 0 0,1 0 0,3 0 0,-7 0 0,1 0 0,2 0 0,1 0 0,-1 0 0,1 0 0,-1 0-141,-2 0 0,0 0 0,0 0 0,0 0 0,0 1 0,1-2 0,1 1 141,-3-1 0,0 0 0,1 0 0,0 0 0,0-1 0,2 1 0,0-1 0,2 0 0,-2 1 0,2-1 0,2 1 0,0 0 0,1-1 0,0 0 0,-1 0 0,-1 0 0,-2 0 0,-2-1 0,3-2 0,-2 1 0,-2-1 0,-1-1 0,1 1 0,1-1 0,3 1 34,-4 1 1,2 0 0,1 0 0,2 0 0,0 0 0,1 0 0,-1 0 0,-1-1 0,-2 1 0,-2-1-35,8-1 0,-2-1 0,-1 0 0,-1 0 0,-1 1 0,-1-1 0,1 0-106,3 0 1,-1 0 0,0 0-1,-1 1 1,-1-1 0,-2 0 105,0 0 0,-2 0 0,-2 0 0,0 0 0,-1 1 0,4 0 0,-2 1 0,1 0 0,-1-1 76,3 0 1,0-1 0,0 0-1,-1 1-76,-5 1 0,-2 0 0,1 1 0,1-1 0,1 0 0,2-1 0,1 1 0,-1-1 0,-2 0 162,0-1 1,-2-1-1,-1 1 1,1 1-163,0 1 0,0 1 0,1 0 0,3-3 92,-1-1 1,2-2 0,3-2 0,0 1 0,0 0 0,-2 1-93,5 2 0,-2 1 0,1 1 0,0-1 0,1-2 0,-9 1 0,0-1 0,0-1 0,1 0 0,1 0 0,1 0 0,2 1 0,-3 1 0,2 0 0,2 1 0,0-1 0,1 1 0,0 1 0,0-1 0,-2 2 0,-1-1 0,0 2 0,-1 0 0,0 1 0,-1 1 0,0-1 0,0 1 0,1-1 0,1 0 0,1-1 0,-1 0 0,1 0 0,1-1 0,0 1 0,1 0 0,0-1 0,1 1 0,0 0 0,-4 1 0,2 0 0,0 0 0,1 0 0,1 1 0,-1-1 0,0 0 0,-1 1 0,-1-1 0,-1 0 0,-2-1 45,10 0 0,-3-1 0,-2 0 0,0 0 1,-1 0-1,3 0 0,2 0-45,-6 1 0,2 0 0,1 0 0,1 0 0,1 0 0,0 0 0,0 0 0,-2 0 0,-1 1 0,-1-1 0,2 0 0,-2 1 0,1-1 0,-2 0 0,-1 0 0,0 1 0,-2 1 0,0 0-59,4 1 1,-1 0-1,-1 1 1,-2 1-1,0 0 1,0-1 58,4 0 0,-1 0 0,-1 0 0,0 0 0,0 0 0,0-1 0,0 0 0,1 1 0,-3-1 0,-1-1 286,-2 1 1,-2 0 0,0 0-1,2-1-286,2-1 0,2-1 0,1 0 0,-1 0 0,-3 1 0,0 0 0,-3-1 0,-1 2 0,3-2 0,5 1 0,1 0 0,1 0 0,-2-1 0,-4-1 0,-1 0 0,1 0 0,3 0 0,-5 1 0,5 0 0,1 1 0,-1-1 0,-2 0 0,-5 0 0,7-4 0,-4 0 0,1 0 461,-1 1 1,4 0-1,-2 1 1,-9 1-462,7-3 3276,-13-1-2815,-13 4-461,15-7 0,8-5 0,-7 1 0,2-1 0,2-2 819,2 1 0,2-3 0,1 0 0,0-2-636,0-3 0,1-1 0,-2-1 0,0-1-183,-3 2 0,-1 0 0,0 0 0,-3-1 172,-3 2 1,-1-2 0,-2 1-1,0-1-172,3-6 0,-1-1 0,-2 1-92,-4 5 0,-2 1 0,0-1 92,8-13 0,-3 0 0,-7 5 0,-1 1 0,0 9 0,-1 0 0,-6 0 0,-1 0 0,4 3 0,-1 1 0,-4-22 0,4-1 0,-11 11 0,0-3 0,0-2 0,-3 8 0,-2-1 998,1-13 1,-1 1-999,-2 12 0,-1 4 1096,-10-2-1096,6 3 163,-5 5 1,0 1-164,2-3 0,-2 1 0,-1-1 0,6 1 0,-14-7 0,4-1-556,-10-5 556,2 3 0,-3 1 0,4 4 0,-1-1 0,3 3 0,0 0 0,-4-2 0,0 0 0,-2-1 0,1 2 0,9 11 0,1 0 0,-4-4 0,-2-1 0,-2 2 0,0 2 0,9 2 0,-1 0 0,-8-4 0,1 2 0,-3-4 0,6 1 556,9 11-556,10 3 0,-24-10 0,10 0 0,-19-5 0,11 2 0,3 5 0,3 4 0,5 2 0,-11-4 0,-4 3 0,4-2 0,-4 0 0,-7 1 0,-2 1 0,3 3 0,-2 0 0,6-2 0,-1-2 0,1 2 0,2 5 0,-1 0 0,-3-4 0,-4-1 0,2 1 0,-8 0 0,-1 1-335,13 1 1,-3 0-1,-1 0 1,2 0 334,-5 0 0,1 2 0,-4-2 0,6 0 0,-4-1 0,-1 0 0,1 0 0,3 1 0,-8 0 0,3 1 0,-3-1 0,0 0 0,-3 0 0,0 0 0,4 0 0,2-1 0,2 1 0,0 0 0,-3 2 0,-1 1 0,2 0 0,9 0 0,1-1 0,-1 1 0,-7-2 0,-2 1 0,4 0 0,5 3 0,1 0 0,-9-3 0,-3-1 0,2 5 0,-3 0 0,6 0 0,8 0 0,-2 0 0,-5 0 0,-8 0 0,-1 0 0,8 0 0,1 0 0,2 0 0,-5 0 0,-5 0 0,2 0 0,5 0 0,0 0 0,2 0 0,4 0 0,1 0 0,-2 0 0,-5 0 0,-3 0 0,0 0 0,3 0 0,2 0 0,3 0 0,-2 0-907,-10 0 0,-3 0 0,5 0 907,-2 0 0,3 0 0,6 0 0,-1 0-858,-3 0 0,0 0 858,5 0 0,-2 0-165,1 0 0,-3 0 0,2 0 165,-4 0 0,-1 0 0,3 0 0,-3 0 0,2 0 0,9 0 0,2 0 0,0 0 496,-12 0 1,0 0-497,10 0 0,-1 0 0,2 0 0,-5 0 0,2 0 1259,-9 0 1,1 0-1260,7 0 0,1 0 0,-2 0 0,1 0 0,5 0 0,0 0 1034,0 0 0,-2 0-1034,0 1 0,-3 0 0,2 1 0,-8 3 0,0 0 230,5-2 0,-3 0 0,0 1-230,0 1 0,0 1 0,2 1 0,-6 2 0,1 0-227,8-5 0,-3-1 0,1 1 227,4 1 0,1 1 0,-4 0 0,-6-1 0,-4 1 0,0 0 0,3 0 0,2-2 0,3 1 0,-3 0-820,-1 2 1,-3 2 0,0 0 0,6-1 735,-6-2 1,6-1 83,3 2 0,-2 1-240,4-3 1,-4 0-1,-1-1 1,4 1 239,3 0 0,2 1 0,-1-1 0,-12 0 0,-2-1 0,0 2 0,9 0 0,-1 1 0,0 0 0,2-1 0,-6-1 0,1-1 0,-3 1-318,6-1 0,-3 1 1,-1 0-1,0 1 1,2-2 317,-3 2 0,2-1 0,0 0 0,3-1 158,-5 0 0,3-1 1,-1 1-159,-6 3 0,0 1 0,3-1 0,3-1 0,0-1 322,2 0 0,-3-1 1,4 1-323,-1-1 0,1 0 0,4-3 0,-3-1 0,1 0 0,0 1 0,-1 1 0,0-1 0,-1-1 0,-1 0 0,-3 0 0,-3 0 0,-3 0 0,-2 0 0,4 0 0,-1 0 0,2 0 0,-3 0 0,10 0 0,-2 0 0,-2 0 0,1 0 0,0 0 0,-6 0 0,1 0 0,-1 0 0,-5 0 0,9 0 0,-4 0 0,-3 0 0,-1 0 0,1 0 0,0 0 0,2 0 0,-1 0 0,3 0 0,0 0 0,0 0 0,-2 0 0,-1 0-331,3 0 0,-2 0 1,-2 0-1,0 0 1,0 0-1,0 0 1,3 0-1,1 0 331,-2 0 0,0 0 0,3 0 0,0 0 0,2 0 0,0 0-500,0 0 1,1 0 0,1 0-1,1 0 1,-1 0 499,2 0 0,1 0 0,-1 1 0,-1-2 0,-1 1 0,-2-1 0,-1-1 0,-2 0 0,0 0 0,0 0 0,1 1-362,2 0 0,2 1 0,-1 0 0,0-1 0,-1 1 0,-2-1 362,4 0 0,-2-1 0,-1 0 0,-1 0 0,0 0 0,1-1 0,0 1 0,2 1 0,-7-1 0,2 2 0,0-1 0,1 0 0,1 0 0,1 0 0,1-1 0,1 0 0,2 0 0,-1-1 0,-3 0 0,1 0 0,-3-1 0,0-1 0,-1 1 0,2-1 0,1 0 81,3 1 0,2-1 0,1 0 0,-2 0 0,-4 0-81,3-1 0,-4-1 0,-2 0 0,-2 0 0,0 0 0,1 0 0,1 0 0,4 2 0,0 0 0,1 2 0,2-1 0,1 1 0,0 0 0,-2-1-74,-3-2 0,-1 0 0,0-1 0,0 1 1,3 0-1,2 3 74,-1 1 0,2 2 0,2 1 0,2-1 0,-13-3 0,1 1 451,7 1 0,-3 2 0,3-1-451,-6 0 0,-2 0 338,9 0 0,-4 0 1,-2 0-1,3 0-338,-6 0 0,1 0 0,-1 0 0,1 0 0,-2 0 0,0 0 0,0 0 0,1 0 0,0 0 0,0 0 0,0 0-481,0 0 0,0 0 1,1 0-1,1 0 481,9-1 0,2 1 0,-1 0 0,-2 1 0,-5 1 0,-4 3 0,-2-1 0,3 1 0,2-2 592,-5-2 1,2 0 0,-3 1-593,7 2 0,-4 1 0,-2 1 0,1-1 0,2-1 0,-3 0 0,2-2 0,1 1 0,1-1-174,6 0 0,1-1 0,0 1 0,1 0 174,-1 0 0,0 1 0,0 0 0,-2-1 0,0-1 0,-2 0 0,-1 0 0,1 0 0,1 0-77,-5-1 1,3 0-1,-1 0 1,-3 1 76,8-1 0,-3 1 0,-1 0 0,1 0 0,0 0 0,3 0 0,-7-1 0,1 0 0,3 0 0,1 0 0,-1 0 0,2 0 0,-1 0 0,1 0 0,-1 0 0,-1 0 0,3 0 599,-5 0 1,3 0 0,-4 0-600,8 0 0,-2 0 0,-2 0 0,1 0 0,0 0 0,-8 0 0,1 0 0,0 0 0,0 0 0,-1 0 0,0 0 0,1 0 0,1 0 0,8 0 0,1 0 0,0 0 0,0 0 0,-2 0 0,-1 0 0,1 0 0,4 0 0,-6-1 0,0 2 282,-5 0 1,-4 0-1,3 1-282,1-2 0,1 1 0,9 0 0,-2 1 0,-1-1 0,-3-1 0,-1 0 0,1 0 0,0 0 0,1 0 0,-1 0 487,4 1 1,-1 0 0,-1 0 0,0 0-488,-1 0 0,-1-2 0,1 1 0,0 2 0,-7 1 0,0 2 0,1-1 483,1-3 0,1 0 0,1-1-483,7 3 0,1 0 0,2 0 830,-5-3 1,-4 0-831,7 0 0,-7 1 0,-3 0 0,2 0 0,4 0 0,-4-1 0,4 1 0,-3-1 90,5 1 1,-4 0 0,-1 0 0,3 0 0,6-1-91,-5 0 0,10 0 1676,10 0-1676,2-3 772,9 2-772,-12-2 0,14 3 0,-11-2 413,1-2-413,-4 1 0,-24 0 0,-5 0 0,25-2 0,-1 1 0,-17 1 0,-8 0 0,8-1 0,15-2 0,3 0 0,-8 2 0,1 1 0,-6-7 0,-9 2 0,15 3 0,-5 0 0,4 0 0,1-1 0,1 0 0,-21-1 0,6 1 0,21-2 0,-1 3 0,15 4 0,5 0 0,-2 1 0,5 0 0,0 0 0</inkml:trace>
  <inkml:trace contextRef="#ctx0" brushRef="#br0" timeOffset="124371">10609 5265 24575,'-4'28'0,"0"1"0,1 2 0,0 1 0,-3 10 0,-1 0 0,5-9 0,-1-1 0,-3 6 0,0-1 0,3-10 0,0-2 0,-6 17 0,4-1 0,4-17 0,-4 7 0,-1 15 0,2-21 0,0 1 0,-1 0 0,1 2 0,0 13 0,0 3 0,-4-3 0,1-1 0,4 2 0,-1 2 0,-4 3 0,-4 4 0,3-2 0,4-8 0,1-2 0,-1 2-342,0-1 1,-1 1 0,-1 2 0,1-2 341,0 7 0,-1 0 0,2-2 0,-1-6 0,2 0 0,-1-2 0,0 6 0,-1-2 0,0-6 0,0 0-35,1 1 0,1-1 35,1 1 0,1 1 0,-3 10 0,1 2 0,4-4 0,0-2 0,0-12 0,0 1 0,0 2 0,0 4 0,0-3 0,0 3 0,0 1 0,0-1 0,0 4 0,0-4 0,0 6 0,0-4-358,0-8 1,0-2 357,0-3 0,0-3 1309,0 6-1309,0 9 72,0-18-72,0 1 0,0-10 0,0 0 769,2 1-769,-1 6 0,0-8 0,1 5 0,-1-7 0,0-5 0,-1-2 0</inkml:trace>
  <inkml:trace contextRef="#ctx0" brushRef="#br0" timeOffset="129721">16062 5070 24575,'0'29'0,"0"-1"0,0-3 0,0 2 0,0 7 0,0 5 0,0 4 0,0-3-1093,0 7 1,0-1 0,0 2 1013,0 0 0,0 2 1,0 1-1,0-2 79,0-5 0,0 0 0,0-2 0,0-2 0,0 3 0,0-2 0,0 2 0,0-1 0,0 2 0,0 1 0,0-2 0,0 4 0,0-2 0,0 2 0,0-2 0,0 2 0,0 0 0,0-1 0,0-3 0,0 0 0,0-1 0,0-1 0,0 7 0,0-1 0,0-2 0,0-6 0,0-2 0,0-2 0,0 10 0,0-4 560,0-6 1,0-1-561,0-3 0,0-2 0,0-4 0,0 1 294,-3 12 0,-1 2-294,-1-10 0,0 2 0,-2 16 0,1 2 0,-1-4 0,1-2 0,1-4 0,2-2-373,0-5 1,1-2 372,-1-3 0,-1-1 1807,1 10-1807,-4-8 0,1 5 0,3 6 0,-3 2 0,6-1 0,-7 2 0,5-24 821,-3 12-821,5-23 0,-2 1 0,2 1 0,-2 8 0,2-7 0,-2 7 0,1-9 0,-1 2 0,2-2 0,0-2 0,0-1 0,0 1 0,0 0 0,0 3 0,0 4 0,0-3 0,0 20 0,0-19 0,0 18 0,0-21 0,0 5 0,0-8 0,0 3 0,0-1 0,0-3 0,0-37 0,0 3 0,0-5 0,0-3 0,0-6 0,0-1-528,0 6 0,0-1 0,0-1 1,0-1 527,0-4 0,0-2 0,0 0 0,0 1 0,0-1 0,0 1 0,0-1 0,0 0 0,0 4 0,0-1 0,0-1 0,0 2 0,0 3 0,0-7 0,0 3 0,0 0-803,0-7 0,0 0 0,0 5 803,0 10 0,0 2 0,0-3 0,0-1-231,0-7 1,0-3 230,0 13 0,0 0 0,0 0 0,0-12 0,0-1 0,0 0 0,0-3 0,0 3 0,0-3 0,0 2 0,0 10 0,0-1 0,0 0 0,0 2 0,0 0 0,0 4 0,0 3 0,0-1 0,0-2 0,0-6 0,0-1 0,0 3 0,0 1 0,0 2 0,0-3-56,0-10 0,0-2 0,0 4 56,0 2 0,0 6 0,0 0 2313,0 1-2313,0 18 524,0-11-524,0 14 0,0 9 0,0-6 2312,0 4-2312,0-15 0,0 4 0,0-7 0,0 11 0,0 4 0,0 6 0,0 41 0,3-3 0,3 7 0,0 6-656,-3-2 1,0 6-1,-1 2 1,1 1 0,0-2-1,0-5 1,0-2-1,1 1 1,-1 1 0,1 5 629,-1-9 0,0 3 1,0 3-1,0 1 1,0 1-1,0-1 1,0-1-1,-1-2 1,1-3-453,-1 9 1,-1-4-1,1-1 1,-1 0 0,1 4 477,1-6 0,0 3 0,1 1 0,-1 1 0,1-2 0,-1-1 0,-1-2 0,0 2 0,-1 0 0,0-3 0,0-2 0,0-2 0,1 6 0,0-3 0,-1 0-4,-1 4 0,0-1 1,0-6 3,0 10 0,0-19 0,0-2 0,0-1 0,0 17 0,0 5 1638,0-22 0,0 4-865,0 6 0,0 6 1,0-3-774,0 8 0,0 0 1092,0-9 0,0 1 0,0-1-947,0 7 0,0-6-125,0-11-20,0 0 0,0-18 0,0-6 0,0 34 0,0-23 0,0 10 0,0-1 0,0-16 0,0-29 0,0-16 0,0-5 0,0-7 0,0-4-547,-1 13 1,-1-2 0,1-2 0,-1-2 0,-1-1 0,2 0 346,-1 1 1,0-1 0,0 0-1,0-2 1,0 0 0,0 0 0,0 0 199,1 2 0,-1 1 0,0-1 0,1 0 0,-1-1 0,0 0 0,1-1 0,-1-1 0,1 4 0,0-1 0,0-2 0,-1 0 0,1 0 0,0-1 0,0 2 0,0 0 0,1 2 0,-1 2 0,1-6 0,0 3 0,0 1 0,0 1 0,0 0 0,0 0 0,0-1 0,0-4 0,-1-2 0,0 0 0,1 1 0,-1 1 0,0 4 0,1 5-150,0-11 0,0 7 0,-1 1 150,-3 7 0,-1 1 0,2 3 0,1 3 0,0 3 0,-7-8 0,7 29 0,2-1 0,0-7 3276,0-6-2013,0-5-680,-3-4-583,1 0 0,-2-8 0,2 15 0,2-1 0,0 27 0,0 32 0,0 17 0,0-20 0,0 3 0,0 1 0,0 3-656,0 5 1,0 4-1,0 2 1,0-1 0,0-1-1,0-7 1,0 0-1,0-1 1,0 0 0,0 1 609,0 0 0,0-1 0,0 1 0,0 0 0,0 0-610,0 1 1,0 0-1,0 0 1,0-1 0,0 0 404,0 2 0,0-1 1,0 0-1,0 2 71,0-2 0,0 1 1,0 1-1,0 1 1,0 1 179,0-4 0,0 2 0,0 0 0,0 1 0,0-2 0,0-2 0,0 0 0,0-2 0,0-1 0,0 1 0,0 3 0,0 0 0,0 3 0,0 3 0,0 0 0,0-2 0,0-2 0,0-5 0,0 5 0,0-6 0,0-1 0,0 1 0,0 3 0,0 1 0,0-3 0,0-4 0,0 0 0,0-4 0,-2-3 0,0-4 3276,1 0-2333,-3-5 2333,4-15-763,0-2-559,0 8-1954,0-3 0,-2 3 0,2-4 0,-2-2 0,2 3 0,0 5 0,0 6 0,0-6 0,0-1 0,0-9 0,0 5 0,0-4 0,0 8 0,0-8 0,0 1 0,0-4 0</inkml:trace>
  <inkml:trace contextRef="#ctx0" brushRef="#br0" timeOffset="132771">10533 5385 24575,'0'49'0,"0"1"0,0-2 0,0 3 0,0-8 0,0 5 0,0 1 0,0-4-1093,0-3 1,0-2 0,0 6 1087,0-6 1,0 7 0,0 3-1,0 2 1,0 1 0,0-2-1,0-4-651,0 4 1,0-3-1,0-1 1,0 1 0,0 3 581,0-5 0,0 3 0,0 1 0,0 1 0,0-1 0,0 0 0,0-2 74,0 3 0,0-1 0,0-1 0,0 0 0,0-2 0,0-1 0,0-3 0,0-1 0,0-2 0,0 1 0,0 3 0,0 1 0,0 3 0,0 1 0,0-1 0,0-1 0,0-4 39,0 1 1,0-4-1,0-1 1,0 3-40,0 0 0,0 3 0,0 0 0,0-2 0,0-5-224,0 1 1,0-5 0,0-3 223,0 18 1184,0-27-1184,0-18 3276,0-3-2894,-5-48-382,2 20 0,0-3-72,-2-5 0,0-6 1,-1-2 71,1-4 0,-1-3 0,0-1 0,0 2-820,1 8 1,-1 2 0,-1-1 0,1-1 649,0-1 1,0 0 0,0-2-1,1-2 1,0-2 169,2 6 0,1-3 0,1-2 0,-1-1 0,1 0 0,0 2 0,0 2 0,-1 3 0,0-2 0,0 4 0,0 2 0,0-2 0,0-5 0,1 2 0,1-5 0,0-3 0,0-2 0,0-1 0,1 2 0,-1 2 0,0 4 0,0 6-244,0-7 1,0 7 0,0 2 0,0-2 243,0-8 0,0-2 0,0 1 0,0 6-304,0-10 0,0 8 304,0-2 1331,0 14-1331,0 23 3276,0-3-1612,0-1-246,0 1-1418,0 1 1004,0-17-1004,0 7 0,0-20 0,5 6 0,-2 5 0,3 7 0,-4 67 0,-2-12 0,0 7 0,0 3-656,0-1 1,0 4-1,0 2 1,0 2 0,0 1 514,0-9 1,0 1 0,0 1 0,0 0 0,0 2-1,0-1 1,0 1 140,0-1 0,0 1 0,0-1 0,0 2 0,0 0 0,0 0 0,0 2 0,0 0 0,0-4 0,0 3 0,0 0 0,0 1 0,0 1 0,1-1 0,-1 0 0,-1-2 0,1-1 0,0-2 0,-1 6 0,-1-4 0,1-1 0,0-1 0,-1 1 0,0 2 0,0 1 0,0-3 0,0 2 0,0 2 0,0 1 0,0 1 0,-1-2 0,1-1 0,-1-2 0,1-4 0,-1-4 0,0 9 0,-1-7 0,0-2 0,0 5 0,0 1 0,-1 4 0,0 2 0,1-1 0,0-5 0,1-7-441,3 6 1,-1-5 440,-1 10 0,0-9 0,2-23 0,0-42 0,0-23 0,0 15 0,0-3 0,0-2 0,0-2-656,0 3 1,0-2-1,0-1 1,0-1 0,0 0 354,0 1 0,0 0 1,0 0-1,0-2 0,0 0 1,0-2 300,0 2 0,0-2 0,0-1 0,0 0 0,0 0 0,0 2 0,0 1-320,0-8 1,0 3-1,0 1 1,0-1 0,0-2 319,0 8 0,0-3 0,0 0 0,0-1 0,0 1 0,0 2 0,0 3-518,0-11 0,0 2 1,0 3-1,0-1 518,0 1 0,0 1 0,-1-1 0,2-2 0,-1 4 0,1-2 0,0-1 0,1 2 0,-1 2 0,0 1 0,0 3 0,1 0 0,0-4 0,0-4 0,1-4 0,0-1 0,1 2 0,0 6-71,2-1 0,2 4 0,-2 1 71,-2-5 0,0 1 0,1 6 0,3 7 0,-2 7 790,-6 8 0,2 13 0,-2 2 0</inkml:trace>
  <inkml:trace contextRef="#ctx0" brushRef="#br0" timeOffset="141138">10408 6160 24575,'0'-37'0,"1"7"0,0-7 0,1 3 0,0 1 0,1-2-788,0 0 0,0-3 0,0 4 788,1-14 378,0 22 0,-1 1-378,4-12 390,1-9-390,2 0 0,2 4 0,-7 4 0,4 11 0,0 1 0,2-1 1218,3-18-1218,-2 25 0,-2-4 0,-2 7 0,4-3 0,-5 6 0,10-13 0,-7 15 0,6-13 0,20-1 0,-17 14 0,23-10 0,-24 14 0,-2 5 0,30-3 0,-13 2 0,3-1 0,7-2 0,2 0-198,-13 4 0,1 0 0,3-1 198,7-3 0,4-3 0,1 1 0,-1 1-820,-5 4 1,0 0 0,-1 1 0,2-1 394,-3-2 1,2 0 0,-1-1 0,1 1-1,0-1 425,0 1 0,2 0 0,-1 0 0,-3 1 0,-4 0-28,12-2 0,-4 1 28,-4 0 0,2-1 0,-5 1 0,-8 1 0,-1 2 0,12 2 0,3 0 0,-6-2 0,2-2 0,1 0-813,9 0 1,1-1-1,-2 1 813,-9 1 0,-1 0 0,-1 0 0,-1-2 0,0-1 0,-4 2 359,17 2-359,-19-1 0,1 0 0,1-1 0,3-1 0,9-1 0,3 1 1092,-12 1 0,2 0 0,3 1-761,5-2 1,4 0 0,1 1-1,-3 0-331,3 0 0,-3 1 0,3 1-242,-4-1 1,2 1 0,0 0 0,-4-1 241,-2-1 0,-4-1 0,-1 1 0,10 2 0,-3 0 0,-10-3 0,-4 0 0,8 1 3250,-12 4-3250,-6-1 0,15 2 0,8 0 0,-11 0 0,2 0 0,1 0-302,5 1 0,3-1 1,3-1 301,-4 0 0,5-2 0,2-1 0,-1 1 0,-4 0-820,-2 1 1,-4 0 0,0 0 0,2 0 553,8-1 1,3-2 0,-2 1 0,-2 1 265,0-1 0,-2 1 0,-7 1 902,11 1-902,-20-1 0,-2 0 0,0 2 0,2 0 0,14 8 368,-1-4 0,1 1-368,-16 0 0,-1 0 1638,13 0 0,-4-1-68,-11-3-1570,-13 4 0,-1 0 0,2 6 0,13 1 0,-6 4 0,3-5 0,-13-2 0,5 7 0,-2-3 0,12 27 0,-4-11 0,2 2 0,2 4 0,0 2 0,2 4 0,-1-1 0,-4-9 0,-2 0 0,-2 4 0,-3-1 0,5 8-657,-6-8 1,1-1 656,-2-10 0,1-1 0,4 17 0,0 3 0,0-6 0,2 3 0,-7-6 0,1 5 0,0 0 0,-1-3 0,4 6 0,0 1 0,-4-4 0,0 4 0,0 1 0,-1-5 0,5 6 0,-3-2 0,-5-7 0,-2 2 0,1 1 0,3 9 0,1 2 0,-3-3-270,-4 0 1,0-1 269,4 0 0,1 3 0,-2-3 0,-2 1 0,0 4 0,0-8 0,1 7 0,1 4 0,0-1 0,-2-4 0,0-1 0,-2-4 0,0 2 0,1 3-417,0-2 1,0 4 0,1 2 0,-1 0 0,0-3 0,-1-3 416,0 0 0,0-2 0,-1-3 0,0-1 0,-2 4 0,0-3 0,1 1 0,0 8 0,1 1 0,-1-4 463,-1-3 1,0-1-464,0-7 0,0 2 0,0-4 0,0-3 0,0-5 0,0 12 494,0-8-494,0-14 2717,0 2-2717,0-13 211,0 4-211,0 7 0,0 1 0,0 10 0,0-3 0,-5 8 0,0-4 0,-5 4 0,4-18 0,0 2 0,2-12 0,-2 2 0,-2 2 0,-2 1 0,-6 4 0,0-4 0,-5 5 0,-4-4 0,-15 7 0,11-8 0,-5 1 0,4-2 0,-3 1 0,-1-1-1093,-9 1 1,-2-1 0,1 0 956,3 0 1,1 0-1,-1 0 136,0 0 0,-1-2 0,-1 1-393,-5 2 1,-1-1-1,2 0 393,4-2 0,2 0 0,-2-1 0,2 0 0,-2 0 0,0 0 0,2-2 0,-4 0 0,1-2 0,2 0 0,5 1 0,1-1 0,-3 0 0,-2 0 0,-3-1 0,-1 0 0,2-1 0,-7 1 0,2 0 0,-3 0-357,9 0 0,-3 0 0,-1 0 0,0 0 0,3 0 357,-3 0 0,2 0 0,1 0 0,1 0-611,-6 0 0,2 0 0,2 0 611,-7 0 0,2 0 0,5 0 0,3 0 1286,13 0 0,0 0-1286,-7 0 0,-4 0 0,4 0 0,8 0 0,-3 0 0,-10 0 0,-9 0 0,-2 0 0,3 0-288,-2 0 0,3 0 0,-4 0 288,5 0 0,-3 0 0,-3 0 0,1 0 0,2 0 0,7 0 0,1 0 0,1 0 0,0 0 0,3 0 0,-14 0 0,3 0 0,-2 0 0,5 1 0,-3-1 0,1 0 0,3-1 0,-4-1 0,3-2 0,-1 1 0,6 1 0,0 1 0,-1-1 0,1 0 0,-9-2 0,1-2 0,-1 0 0,8 0 0,-1-1 0,1 0 0,2 2 0,-1 1 0,3 2 0,-3-2 0,-6-2 0,-4-2 0,0 0 0,3 1 0,4 2 0,3 0 0,0 0 0,0 1 0,0 0 0,1-1 884,-12-4 1,6 2-885,18 5 0,2 1 0,-15-3 2364,-8-3-2364,15 1 36,5 2 1,-1 2-37,0-1 0,0 0 0,-17 3 0,-1 0 2566,26-2-2566,3 2 0,10-2 0,-28-4 0,-9 0 0,13 4 0,-1 1 0,1-3 0,-3-1 0,2 2 0,-8 1 0,6 1 0,10-1 0,-6-3 0,18-17 0,8-21 0,-1 10 0,-1-1 0,1 2 0,0-1-652,1-4 1,0 2 651,-2 6 0,1 1 0,3-7 0,1-5 0,-2 6 0,-2-4 0,1-1 0,2 1 0,1-6 0,1 1 0,0-1 0,-2 3 0,-1-1 0,1-1 0,-1 0 0,3-4 0,-1-1 0,1 1 0,1 2 0,-1-2 0,1 3 0,0-2 0,-1-1 0,-1-3 0,1 0 0,0 3 0,1 1 0,0 3 0,0-1 0,0-2 0,0-2 0,0 2 0,0 3 0,0 1 0,0 1 0,0 6 0,-1 2 0,2 0 0,1-6 0,1 1 0,0 3 0,-1 8 0,1 0 0,9-16 0,0 1 0,-2 7-93,3-8 1,3-3 92,-3 15 0,0 0 0,-2-1 0,0-1 0,1 0 0,5-10 0,0 2 0,2-4 0,0 1 0,-5 10 0,0 1 0,-1-2 0,1 1 0,-1 11 0,-1 1 0,0-20 0,13 0 0,-16 14 0,6 3 0,-9 7 322,-1 7 1,0-4-1,-3 9 1</inkml:trace>
  <inkml:trace contextRef="#ctx0" brushRef="#br0" timeOffset="143171">1839 778 24575,'14'8'0,"4"2"0,-4 3 0,4-2 0,18 12 0,-12-14 0,8 7 0,-18-14 0,4 0 0,9-7 0,7-4 0,-2-1 0,5-3 0,3-3 0,2 1-547,-4 0 1,3-1 0,1-1 0,2-1 0,1 0 0,1 1 329,-7 2 0,1 0 0,2 0 0,-1 0 0,1-1 1,0 1-1,-1-1 0,0 0-252,1-1 1,1-1 0,-1-1 0,-1 1 0,0 0 0,0 0 0,-1 2 160,1 0 0,0 2 0,0 0 1,-2 0-1,0 0 0,-2-1 308,9-7 0,-2-2 0,-2 0 0,-5 4 0,4-1 0,-4 2 0,8-8 0,-13 6 0,-29 17 0</inkml:trace>
  <inkml:trace contextRef="#ctx0" brushRef="#br0" timeOffset="150373">12877 4888 24575,'-3'29'0,"-1"-1"0,-2 7 0,1-1 0,5 0 0,-1-1 0,0 2 0,-1-1 0,2-6 0,0 1 0,-2 13 0,-1 0 0,3-14 0,-1 1 0,-2 12 0,-2 4 0,0 5 0,1-2 0,1-14 0,0-1 0,-2 10 0,1 1 0,4-1 0,0-1 0,0-13 0,0 0 0,0 11 0,0 2 0,0 3 0,0-4 0,0 9 0,0-12 0,0 6 0,0-3 0,1-2 0,-2 0-935,-1 6 0,-2 5 1,2-5 934,1-5 0,-1-3 0,-2 8 0,0 0-204,2 5 0,-1-1 204,-1-9 0,-1 0 0,2-2 0,0 2 0,-1-3 0,-2 0 0,-1-4 0,3-5 0,0 1 0,-4 13 0,-1 2 0,4-1 0,-1 2 0,1-7 0,-1 3 0,0-2 0,1-3 0,-1-2 0,1 1 0,1 1 0,0 1 0,0-2 0,-2 9 0,0-1 0,2-4 0,0-1 0,1-3 0,0-3 0,-1 12 0,-4-8 0,1 2 0,2-1 0,0-1 0,-1 3 0,0 2 0,0 0 0,1 4 0,0-2 0,2 7 0,0-1 0,-3-9 0,0 2 0,0 0 0,1 4 0,0 1 0,0-3 0,-2 2 0,-1 0 0,2-5 0,0 3 0,1-1 0,1-6 0,0 0 0,1-2-842,-2 9 1,0-1 841,2 3 0,2 2-285,0-10 1,2 2 0,-1-1 284,0-2 0,0-1 0,0 3 0,0 0 0,0 2 0,0 0 0,0 0 308,0 7 1,0 0-1,0 1-308,0-7 0,0 1 0,0-1 0,0 0 0,0 3 0,0-1 0,0 3 0,-1-4 0,0 4 0,0 0 0,0 0 0,0-6 0,1 1 0,0-3 0,-1 3 0,-1-1 0,-2 6 0,1 1 0,-1-2 0,0-4 0,0 2 0,1-4 0,-2 1 0,1-4 0,0 1 0,-1 0 0,0-1 0,-2 1 0,1-2 0,0 0 0,1 9 0,-1-2 0,-1-8 0,0-1 0,2 3 0,0-1 0,-2-2 0,0 2 0,3 0 0,0 3 0,0-1 0,-2-2 0,0 0 0,-1 0 0,2 1 0,0 0 0,0 1-115,-1 7 0,0 2 0,0-3 115,-2 6 0,1-2 0,1-5 0,0 1 0,0-1 0,1 6 0,0-1 0,-1-2 0,-1-2 0,3-8 0,-1-1 0,0-7 0,-1 0 827,1 7 0,0 1-827,-1-1 0,1 3 0,-2 5 0,0 5 0,1-2 0,0 0 0,1-1 0,-2-6 0,0 1 0,2-6 982,1 11-982,-4-2 0,7-16 1619,-10 20-1619,9-17 913,-7 16-913,9-18 0,-6-11 0,5-4 0,-2-7 0,6-17 0,1-28 0,-1-3 0,-2-5 0,1 4 0,0-4 0,-1 4 0,-1-6 0,-1 0 0,1 4 0,0 6 0,0 3 0,0-2 0,1-5 0,-1-3 0,1 1 0,0 6 0,2 2 0,0 4 0,-2-3 0,2 5 0,3 2 0,-5-1 0,2 7 0,0-14 0,-1 17 0,2-13 0,-2 9 0,3-2 0,-1-1 0,-1-7 0,1 10 0,-4-6 0,7 10 0,-6-2 0,7-3 0,-5-15 0,4-4 0,1-3 0,-2 4 0,0 14 0,1-4 0,1-9 0,1-1 0,-1 3 0,-1-2 0,2-4 0,1-6 0,-2 3 0,-3 13 0,-2 2 0,1-3-268,1 0 1,0-3 0,0 0-1,-2 1 268,0-3 0,-1 2 0,-1-2 0,0-3 0,1-1 0,-1 3 0,-1-3 0,0 2 0,0 8 0,0 0 0,0-2 0,0-5 0,0-2 0,0 2 0,1 4 0,1 1 0,-1-1 0,0-7 0,-2-2 0,2 0 0,2 7 0,0-1 0,1 0 0,0 0 0,0-6 0,-1 0 0,2-3-484,-1 11 1,1-2 0,1-1-1,-1-1 1,0 2 483,1-8 0,0 0 0,-1 1 0,1 0 0,0 2 0,-1 0 0,0 1 0,0 1 0,-1-4 0,0 2 0,-1 2 0,-1 6 0,-1 2 0,0 0 0,0 1 0,-2 1 0,1 3-533,0-1 0,0 1 533,0-10 0,0-2-169,0-1 1,0-1 168,0 5 0,0-1 0,0-7 0,0-1 0,0 13 0,0-1 0,0 2 0,0-2 0,0 0 429,0-10 1,0-1-430,3 14 0,1 0 0,-3 0 0,1-2 0,0 2 0,2-2 0,-1 0 0,-1 0 0,-1-3 0,0 3 710,-1 7 1,0 1-711,0-3 0,0-3 323,0-13 1,0-2-324,0 5 0,0-2 0,0 2 0,0-4 0,0 2-182,1 7 0,1 1 0,-1 0 182,-1-5 0,1 0 0,-1 2 0,2-2 0,0-1 0,-1-1 0,-2-3 0,1 4 0,0 5 0,0 0 68,3-1 1,2-3 0,-1 1-69,-2 6 0,0 1 0,1 0 0,3-1 0,2-1 0,0 1 0,-3 4 0,0 0 0,-1 0-432,2-15 1,-1 3 431,2 13 0,-1 1 0,-3-3 0,-1 1 456,0 5 0,1-1-456,4-5 0,1-4 0,-3 5 0,-1-16 0,2 14 0,2-5 0,0 6 0,0-8 359,-3 17 1,-1-1-360,9-18 1535,-6 20-1535,3-12 0,-3 6 0,1 3 0,4-14 0,-2 8 0,1-4 0,0 2 0,-8 14 0,5-4 0,1-4 0,-3 14 0,3-11 0,-5 17 0,-2-3 0,0 4 0,-1 4 0,2 0 0,-1 39 0,-1 2 0,0 7 0,-1 0 0,0 4 0,0 0-1093,0 0 1,0-1 0,0 1 851,0 0 1,0 0 0,0 2 240,0-9 0,0 1 0,0 1 0,0 0-560,0 4 1,0 0-1,0 1 1,0 1 559,0-4 0,0 1 0,0 1 0,0-1 0,0-1 0,0 4 0,0 0 0,0-1 0,0-2-834,0 5 1,0-2-1,0-2 834,0-8 0,0-1 0,0-2 0,0 9 0,0 2-271,0-7 1,0 4 0,0 2 0,0-3 270,0 1 0,0-1 0,0 2 0,0 2 0,0 3 0,0 0 0,0-3 0,-3 1 0,0-3 0,0-1 0,1-9 0,1-1 0,-2 2 0,-2 2 0,-1 2 0,0 0 0,0-3 0,0 7 0,0 2 0,0-3 0,-1 6 0,-1 1 0,2-6 599,0-7 0,1-3 1,0 2-600,-1 4 0,0 4 0,0-1 0,0-5 0,-1 5 0,0-1 0,2-1 0,1 4 0,-1-5 768,-2-2 1,1 0-769,1 2 0,0 4 0,0-1 0,-1-7 0,0-1 0,0 2 0,1 8 0,0 3 0,0-1 672,-3-4 0,0-2 0,1 2-672,1 2 0,1 2 0,0-2 0,-3-1 0,0-1 0,0 0 0,1 2 0,1 0 0,0 1-471,0-7 1,-1 1 0,1 0-1,0-2 471,0 2 0,1-1 0,0 1 0,-2 6 0,0 2 0,0-1-163,1-3 0,-1 0 0,0 2 163,3-8 0,0 0 0,0 3 0,-2 4 0,1-6 0,-1 5 0,-1 1 0,0 2 0,0 0 0,1-3 0,0-2 0,0 1 0,2-2 0,-1-1 0,0 0 0,0 3-223,-2 3 0,0 4 1,-1 2-1,0-2 1,0-2-1,2-4 223,0-2 0,1-4 0,0-1 0,-1 0 0,-2 13 0,-1-2 0,2-1 0,3-11 0,1-2 0,-1 0 247,-2 0 0,-1 0 0,2-3-247,4-4 0,0-2 1618,-5 7 1,0-2-1619,3-3 1652,1-3-1652,0-13 2544,0 5-2544,-3 8 0,-4 13 0,4-7 0,-6 14 0,0 6 0,5-13 0,-1 2-287,-2 4 1,-2 4-1,1-1 287,5-7 0,0-2 0,0-1 0,0 0 0,-1-1 0,0-2 0,1 2 0,-1-1 0,3 1 0,-1-3 0,-3-8 0,5 4 0,2-22 0,0-2 0,0 2 860,0 5-860,0-5 0,0 3 0,0-8 0</inkml:trace>
  <inkml:trace contextRef="#ctx0" brushRef="#br0" timeOffset="153921">11542 11479 24575,'-12'0'0,"-21"-8"0,-3 3 0,-5-2 0,3-5 0,-2 0-1093,-1 5 1,-3 3 0,-3-3 870,10 0 0,-2-1 0,-1-1 0,-2 0 0,-1 1-325,1 1 1,-2 0 0,-1 1 0,-1 0 0,-1 0 0,-2 0 432,6 2 1,-2-1-1,-1 1 1,-1 0 0,-1 0-1,1 0 1,-1 0 0,1 1-236,-1-2 0,-1 1 1,-1-1-1,0 0 1,1 1-1,1 0 1,1 1-1,1 1 349,-3 0 0,2 2 0,1 1 0,0 0 0,0-1 0,-2-2 0,2 0 0,-2-2 0,-1-1 0,0 0 0,2 0 0,2 1 0,4 0-172,-5 1 0,4 2 0,2-2 1,-2-1 171,-5-3 0,-3-3 0,3 0 0,4 2 535,-10 5 0,7-1-535,10-2 0,3-1 0,-15 3 1573,19-1 1,-1-1-1574,-6 2 0,-2-1 0,4-4 0,-2 2 0,-10 3 0,-3 1 0,6-3 0,-2-1 0,2 0 0,7 3 0,1 1 0,-1-2 1092,-6-2 0,-2-1 0,5 1-819,2 1 0,6 1 0,3-2 1,22 7-1</inkml:trace>
  <inkml:trace contextRef="#ctx0" brushRef="#br0" timeOffset="154937">8203 10693 24575,'-40'16'0,"7"-1"0,-5 4 0,6-1 0,-2 3 0,-4 1 0,1-2 0,-4 2 0,-2 0 0,1 0 0,3-1-669,4-2 0,3-2 1,0 0-1,-2 1 669,-9 4 0,-3 2 0,1-2 0,6-3 0,-2 1 0,5-4 425,12-6 1,2-1-426,-8 7 440,18-14-440,5 2 0,1-2 0,6 4 0,16 5 0,12 2 0,2 2 0,6 1 0,3 0-348,4 0 0,4-1 1,3 0-1,-1 1 348,-8-3 0,1 1 0,0-1 0,-1 0 0,-1-2 0,3 0 0,-1-2 0,-2-1 0,-3-1 0,14 6 0,-11-5 0,-20-8 0,-18 2 0</inkml:trace>
  <inkml:trace contextRef="#ctx0" brushRef="#br0" timeOffset="156388">13354 11479 24575,'42'0'0,"4"4"0,6 2 0,-19-4 0,2 1 0,4-1-656,4 0 1,7 0-1,3 1 1,-2-1 0,-6-1-438,1 1 1,-5 0 0,6-1 545,-7 0 1,5-1 0,2 0 0,1 0 0,0-1 0,-4 1-70,0 0 0,-2 0 1,-1 0-1,0 0 0,1 0 616,1 0 0,-1 0 0,1 0 0,2 0 0,3 0 0,-7 0 0,3 0 0,2 0 0,2 0 0,-1 0 0,0 0 0,-1 0 0,-3 0 1,4 0 1,-3 0 0,0 0 0,0 0 0,0 0 0,3 0-2,-3 0 0,2 0 0,1 0 0,1 0 0,0 0 0,-1 0 0,-2 0 0,-1 0-148,1 0 1,-1 0 0,-1 0 0,-2 0-1,0 0 1,-1 0 147,10 0 0,-2 0 0,-2 0 0,0 0 764,4 2 0,-1 1 0,-2 1-764,-9-1 0,-1 0 0,0 1 0,7 0 0,1 1 0,1 0 0,0 2 0,0-1 0,0 0 712,-3-3 0,0-1 0,-1 0-712,3 1 0,0 0 0,-3 0 0,-7-3 0,-1 0 0,1 0 0,3 0 0,1 0 0,5 0 0,-1 0 0,4 0 0,3 0 0,1 0 0,-3 0 0,-6 0 0,-2 0 0,1 0 0,0 0 0,2 0 0,0-1 0,3 1 0,0-1 0,0 0 0,-3 0 0,-5 0 0,9 0 0,-6 0 0,-4 0 624,2-1 1,-11-1 0,-21 1 0,-3 2 0</inkml:trace>
  <inkml:trace contextRef="#ctx0" brushRef="#br0" timeOffset="157373">17815 11250 24575,'24'7'0,"0"2"0,5 3 0,9 4 0,4 3-1093,-7-1 1,2 1 0,-1 0 43,4 2 0,2 2 1049,-4-2 0,5 4 0,0 0 0,-4-1 94,-3-2 1,-3 0 0,2 0-95,3 0 0,2 1 0,0-1 0,-5-2 569,3 4 1,-6-4-570,1 0 0,-44-4 0,-25 6 0,3-1 0,-5 4 0,-1-3 0,-4 1 0,2-1-286,6-2 1,2-1 0,-3 0 285,3 0 0,-1 0 0,-1-1 0,-2-2 0,-2-2 0,-3-2 0,0-1 0,2 2 0,3 1 0,2 1 0,0-1 0,-3-1 0,-7-1 0,-2-2 0,-2-1 0,-2 2 0,10-2 0,-2 1 0,-1 1 0,0-1 0,0 0 0,3-2 0,-9 0 0,2-2 0,0 0 0,-1 1 0,3 1 0,-1 0 0,0 0 0,1-1 0,3-1 0,-10-1 0,4-1 0,8-2 251,-2 3 0,-2-5 1,44 0-1</inkml:trace>
  <inkml:trace contextRef="#ctx0" brushRef="#br0" timeOffset="158858">7863 9326 24575,'0'41'0,"0"0"0,0 0 0,0-7 0,0 0 0,0 2 0,0 7 0,0 4 0,0 0 0,0-3-503,0-5 0,0-2 0,0 4 503,0 1 0,0 6 0,0 2 0,0-2 0,0-6 163,0-1 1,0-5-1,0 2-163,1 1 0,1 4 0,0-2 0,-1-8 0,1 12 0,4-15 0</inkml:trace>
  <inkml:trace contextRef="#ctx0" brushRef="#br0" timeOffset="159673">10675 9252 24575,'8'48'0,"0"0"0,-2-5 0,-1 0 0,4 4 0,0 1-1639,-1-1 1,-1 0 855,-3-15 0,0 1 0,0 5 783,1-2 0,1 5 0,0 4 0,1 0 0,0 0 0,-1-1 0,0 2 0,0-1 0,0-1 0,1 2 0,-1 2 0,0-4 0,1 2 0,-1 1 0,1 1 0,-1-2 0,1-2 0,-1-3 0,3 9 0,0-4 0,0-4 0,-2-2 0,-1-2 0,0-4 0,-1-6 0,5 0 0,-10-26 0</inkml:trace>
  <inkml:trace contextRef="#ctx0" brushRef="#br0" timeOffset="161144">14758 9799 24575,'-17'33'0,"-1"0"0,8 0 0,1 3 0,-2-2 0,-2 3 0,4 2 0,3 9 0,4 1 0,2-2 0,1-12 0,2-3 0,1 2 0,2 11 0,2 1 0,1-7 0,-2-9 0,3-5 0,13 10 0,-9-31 0,-2-4 0,14 0 0,-6-10 0,4-1 0,1-3 0,14-18 0,-5 3 0,1-2 0,-15 11 0,-2-1 0,1 0 0,-3-1 0,-3-15 0,-8 16 0,-3-9 0,0 9 0,-4 0 0,-13-14 0,6 15 0,-19-14 0,-6-1 0,-1 8 0,7 5 0,-7-5 0,2 4 0,-3 5 0,-1 3 0,-3-1 0,0 1 0,5 1 0,4 4 0,0 5 0,12 0 0,17 16 0,0 9 0,2-5 0,0 1 0</inkml:trace>
  <inkml:trace contextRef="#ctx0" brushRef="#br0" timeOffset="162163">17674 9825 24575,'0'48'0,"-1"-15"0,2 3 0,0 4 0,2 2 0,-2 1 0,3 0 0,5-9 0,2 0 0,-1-3 0,1 0 0,2-3 0,0-2 0,8 11 0,-10-26 0,-3-5 0,5-6 0,8-15 0,-5 8 0,0-11 0,0-3 0,1-5 0,0-1 0,1-2 0,-7 5 0,0-1 0,-1-3 0,-2 0 0,-2-10 0,-6 12 0,0 10 0,-2 8 0,-8-11 0,-6-3 0,-4-1 0,1 5 0,-2 1 0,-3-6 0,-2 2 0,-18-2 0,15 17 0,-3 2 0,-9-2 0,-2-1 0,6 2 0,1 2 0,-1 0 0,6 1 0,5 5 0,7 10 0,-4 23 0,6 4 0,9-13 0,2 1 0,3 9 0,3 10 0,0-21 0,3 14 0,22-5 0,-16-16 0,16 5 0</inkml:trace>
  <inkml:trace contextRef="#ctx0" brushRef="#br0" timeOffset="163249">20775 9814 24575,'-8'17'0,"5"-7"0,-2 18 0,1 7 0,3 14 0,-1-19 0,0 2 0,7 0 0,2-3 0,0-1 0,12 10 0,1-13 0,10-4 0,-9-6 0,1-2 0,22 5 0,-7-10 0,4-3 0,8-1 0,0-4-1141,1-7 0,-2-4 1141,1 1 0,-6-5 0,-19-7 0,-6-3 0,0-17 0,-14 8 0,-13-2 0,-6 5 0,-8-2 0,-4-8 0,9 21 1141,3 2 0,-4-1-1141,-7 6 0,-6 2 0,-4-1 0,-4-1 0,-1 2-1093,2 3 1,0 2 0,-2 1 962,4 0 1,-2 1 0,0 1-1,2 1 130,-3 1 0,1 2 0,3 1 0,0-2 0,3 2 0,2 2 0,9 4 0,20 7 0,26 18 0,6 2 0,-17-11 0,14 3 0,0 1 0</inkml:trace>
  <inkml:trace contextRef="#ctx0" brushRef="#br0" timeOffset="164451">23954 9640 24575,'-10'25'0,"1"-1"0,0 3 0,3 3 0,0 14 0,3 1 0,1-14 0,0-1 0,2 8 0,0-4 0,0-8 0,9 12 0,-1-23 0,4-3 0,3-6 0,32-6 0,-15-7 0,8-3 0,5-2 0,-1-1 0,-3 1 0,-3 2 0,-3 0 0,1-1 0,1-1-97,4-1 0,4-1 0,0-2 0,-3 1 1,-9 0 96,3-7 0,-12 1 0,-15 1 0,-10 5 0,-2 7 0,-1-3 0,0-1 0,-9-15 242,-3 5 0,-6-4-242,-3 5 0,-6-3 0,-2 0 0,-1 2 0,0 2 0,0 1 0,-3 1 0,-2-1-543,-3 0 0,-3 0 1,-2 0-1,0 1 0,1 3 543,-2 3 0,0 2 0,1 3 0,0-1 0,0 1 0,-1 2 0,2 0 0,4 0 0,2 1 0,4 0 0,3 3 0,-5 3 0,9 6 0,14 26 0,22 4 0,1-7 0,2 0 0,13 11 1357,-6-19 0,1-3-1357,1 3 0,-1-9 0,-12-10 0</inkml:trace>
  <inkml:trace contextRef="#ctx0" brushRef="#br0" timeOffset="165537">25688 9159 24575,'9'42'0,"-1"1"0,3-12 0,2 1 0,1 3 0,2 6 0,1 5 0,2 1 0,0-5-1093,4 0 1,1-4 0,-1 0 243,-1 3 0,0 1 0,0-8 849,-2-12 0,1-6 864,7-3 1,1-4-865,-4-4 0,0-1 470,6 1 0,-1-4-470,8-10 0,-15-7 0,-6-7 0,1-3 1577,-2 1 1,0-1-1578,2-5 0,-1 0 0,-4 3 0,-3 4 0,-1 2 0,-6 2 0,-5 10 0,-9-11 0,-6-14 0,-12-1-216,15 14 0,0 1 216,-16-4 0,0 10 0,-9-1 0,-3 0 0,4 2 0,7 3 0,2 1 0,-6-1-326,-2 2 1,-7-2 0,-4 1 0,0 0 0,2 1 0,8 1 325,-2 1 0,6 2 0,-1 0 0,-11 1 0,-2 1 0,10 1 0,2 2 0,26 0 0,2 4 0,5 0 97,-3 7 1,6-5-1,0 1 1</inkml:trace>
  <inkml:trace contextRef="#ctx0" brushRef="#br0" timeOffset="166589">29285 8882 24575,'-4'35'0,"-1"1"0,3-5 0,0 1 0,-1 6 0,2 0 0,0-8 0,2 1 0,0 12 0,2 0 0,1-13 0,1 2 0,3 6 0,1 4 0,3-4 0,5-4 0,1-2 0,0 5 0,1-2 0,1-11 0,1-3 0,1-3 0,3-3 0,7-2 0,4-2 0,-1-3 0,3-1 0,0-1-201,-2-3 1,1-2 0,-1-1 200,4-4 0,1-1 0,-3-2-779,4-1 1,-4-4 778,-4-7 0,-2-3 0,-6 3 0,0-1 0,9-12 0,1-1 0,-10 12 0,-1 0 0,2-4 0,-3 1 0,-4-3 0,-14 9 0,-5-2 0,-12-6 0,-6-4 0,-1-2 0,-3-1 0,-3-1 0,-3-2 0,-2 0-820,4 8 1,-1-1 0,-1 2 0,0 1 800,-7-2 1,0 2 0,-1 1 18,-2-2 0,0 2 0,-1 2-37,3 7 1,0 2 0,4 1 36,5 1 0,2 1 0,-7-1 0,8 4 0,21 8 0,-2 0 0</inkml:trace>
  <inkml:trace contextRef="#ctx0" brushRef="#br0" timeOffset="170880">6327 11858 24575,'26'0'0,"8"5"0,4 3 0,-4-1 0,3 2-820,-1-1 1,5 1 0,1 1 0,0-1 594,0-1 1,0 0 0,0 1 0,1-1 224,-1 0 0,-1 1 0,2-1 0,3-1 0,-2-1 0,2 0 0,3 0 0,-1-1 0,0 0 0,-3-1 0,-2 1 0,-2-2 0,-1 1 0,2-1 0,1 1-496,4 1 1,1 0-1,2 1 1,1-1-1,-1 1 1,-1-2 495,-4 0 0,-1 0 0,0-1 0,-1 0 0,1-1 0,-1 1 0,1 0 0,-1 1 0,0-1 0,1 0 0,-1 0 0,0-1 0,1 0 0,0 0 0,1 0 0,-2 0 0,0-1 0,-2 0 0,11 0 0,-3-2 0,0 1 0,-2 0 0,-3 1 0,-1 0 0,-1 0 0,-1 1 0,6 1 0,-1 0 0,0 2 352,-1-1 0,0 2 1,7 0-353,-10 0 0,5 2 0,5 0 0,1 0 0,0 0 0,-2 0 0,-4-2 0,2-1 0,-4-2 0,-1 0 0,1 0 0,4 2-357,-5 0 1,2 1 0,3 1 0,0 0 0,1 0 0,-2 0-1,-1-1 1,-4-1 356,7-1 0,-4 0 0,-1-1 0,0 0 0,1 0 0,1 1 0,0-1 0,1 1 0,0 0 0,1-1 0,-6 0 0,0 0 0,1 0 0,0 0 0,1-1 0,-1 1 0,0-1 0,0 0 0,1-1 0,-1 1 0,1-1 0,0 1 0,3-1 0,1 0 0,0-1 0,-1 1 0,1 0 0,0 1 0,-1 0 0,-1 1 0,1-1 0,0 1 0,-1 0 0,2 1 0,-5-1 0,1 0 0,0 0 0,0 0 0,-1 1 0,0-1 0,-2 1-566,9 0 0,-3 1 0,0 0 0,-1 0 0,1 0 566,0 0 0,1 1 0,-1 0 0,-1-1 0,-2 2 0,-2 0 0,-3 0 0,-1 0 0,2 0 211,-1-2 1,0-1 0,1 1 0,5 0-212,-5 1 0,3 1 0,2 1 0,2 0 0,1-1 0,-2 0 0,-1-2 0,3-1 0,-2-2 0,-1-1 0,1 0 0,2 1 0,1 1-229,-7 1 1,1 1-1,2 0 1,0 1-1,1 0 1,0 0 0,-1 0-1,-2-1 1,-1-1 228,4 0 0,-2-1 0,0-1 0,-1 0 0,-2 1 0,0-1 0,-2 1 0,5 0 0,-4 0 0,0 1 0,0 0 0,3 1 0,1 0 0,3 2 0,1 0 0,0 0 0,-1 0 0,-3-1 18,-2 0 1,-3-1 0,0 0 0,1 0 0,3 1-19,-3 0 0,3 1 0,1 1 0,1-1 0,0 1 0,1-1 0,-2 0 0,-1-1 0,0-1 0,-1 0 0,1 0 0,0 0 0,2 0 0,0-1 0,2 1 0,1 0 0,2-1 0,0 1 0,0-1 0,-1 0 0,-1 0 0,-3-1 218,4 0 0,-3-1 1,-1 1-1,0-2 1,1 1-1,2 0-218,-3 0 0,2-1 0,2 1 0,0-1 0,-1 1 0,-2-1 0,-2 0 0,-5-1-366,5 1 1,-4-1 0,-3-1 0,4 1 365,-3 0 0,2 0 0,0 0 0,2 0 0,1 0 0,1 1 0,1 1 0,1 0 0,1 0 0,0 0 0,-1 0 0,-2-1 0,-2 0 0,0 0 0,1 0 0,2 0 0,2 1 0,-7 1 0,2-1 0,2 1 0,0 1 0,1-1 0,1 1 0,-2-1 0,0 0 0,-1 0 0,6-1 0,-1 0 0,0 0 0,-1 0 0,0 0 0,0 0 0,1 0 0,-5 0 0,0 0 0,1 0 0,0 1 0,-1-1 0,0 0 0,-2 0 0,0 0 0,3-1 0,-3 0 0,0 0 0,0 0 0,2-1 0,3 1 0,-6-1 0,2 0 0,2 0 0,1 0 0,2 0 0,-1 0 0,1 0 0,-1 0 0,-2 0 0,-1 0 0,1 0 0,-1 0 0,-1 0 0,-1 0 0,1 0 0,0 0 0,2 0 0,2 0-82,-2 0 0,2 0 0,1 0 0,2 0 0,1 0 0,0 0 1,-1 0-1,0 0 0,-1 0 0,-2 0 0,-2 0 82,3 0 0,-1 0 0,-2 0 0,-1 0 0,0 0 0,-1 0 0,1 0 0,-1 0 9,5 0 1,-1 0 0,0 0 0,-1 0 0,1 0 0,1 0-1,2 0-9,-5 0 0,1 0 0,2 0 0,0 0 0,0 0 0,0 0 0,-2 0 0,-1 0 0,-2 0 1,4 0 1,-4 0 0,-1 0-1,0 0 1,4 0 0,5 0-2,-11 0 0,3 0 0,3 0 0,2 0 0,2 0 0,1 0 0,0 0 0,1 0 0,-1 0 0,-1 0 0,-2 0 0,-1 0 0,-4 0-85,9 0 0,-2 0 0,-3 0 1,-1 0-1,0 0 0,1 0 0,0 0 1,2 0 84,-5 0 0,1 0 0,0 0 0,1 0 0,0 0 0,1 0 0,-1 0 0,2 0 0,-1 0 0,1 0 0,0 0 0,0 0 0,2 0 0,0 0 0,1 0 0,-1 0 0,0 0 0,-1 0 0,0 0 0,-2 0 0,-2 0 0,5 0 0,-3 0 0,-1 0 0,-2 0 0,1 0 0,1 0 0,2 0 0,3 0 0,-7 0 0,2 0 0,2 0 0,0 0 0,2 0 0,0 0 0,1 0 0,0 0 0,-1 0 0,0 0 0,-1 0 0,-1 0-100,0 0 0,0 0 0,0 0 0,0 0 0,-1 0 0,0 0 0,0 0 0,-1 0 0,0 0 0,0 0 0,-1 0 100,4 0 0,-1 0 0,0 0 0,-1 0 0,-1 0 0,1 0 0,0 0 0,-1 0 0,1 0-63,0 0 0,1 0 0,-1 1 0,0-1 0,0 0 0,0 1 0,0-2 0,-1 1 0,1-1 63,3-1 0,0 0 0,0-1 0,0 0 0,0 0 0,-1 0 0,-1 0 0,-1 0 0,-1 0 0,-2 0 0,0 0 0,0 1 0,-1-2 0,1 1 0,2-1 0,-1 0 0,1 0 0,2 0 0,0-1 0,-1 0 0,-1 1 0,-1-1 0,-3 0 0,9-2 0,-4-1 0,-1 1 0,0 0 0,0 1 0,0 0 0,0 1 0,-1 0 0,1 0 0,-2 0 0,-3 0 0,-2 1 0,0-1 0,3 0 0,4 0 0,-4 0 0,5 0 0,3-1 0,2 1 0,0-1 0,1 0 0,-3 0 0,-2 1 0,-4 0 0,8 0 0,-6 0 0,-2 1 0,3-1 0,5 0 32,-12 0 0,3 0 0,4-1 0,1 0 0,2 0 1,0-1-1,-1 1 0,-1-1 0,-2 1 0,-4 1 0,-3-1-32,8 0 0,-5 0 0,-2 0 0,-1 0 0,4-1 195,4 0 0,1 0 0,2 0 0,0-1 0,-1 1 1,-2 0-196,-1 0 0,-3 1 0,0-1 0,0 1 0,0-1 0,3 1 0,1-1 0,0 0 0,-1 1 0,-2-1 0,1 0 0,-2 0 0,0 0 0,-1 0 0,1 2 0,0-1 0,-1 1 0,0-1 0,-4-1 0,0 0 0,-1-1 0,1 0 611,-1 1 0,0 1 0,1-1 0,6-1-611,-7 1 0,5-1 0,3 0 0,3-1 0,0 0 0,1 0 0,-2 1 0,-2-1 0,-3 2 0,3-1 0,-3 0 0,-2 1 0,1-1 0,1 1 0,3-1 268,-4 0 1,3 0 0,3 0 0,1-1 0,0 0 0,-2 0 0,-2 1 0,-4 1-1,-5 0-268,17-3 0,-8 1 0,-4 0 0,9-3 0,-8 1 3276,-4-1-3191,-12 8 0,3 1-85,16-5 0,6-2 751,-7 4 1,4-1 0,-4-1-752,5-2 0,-4 0 0,-1 2 0,-11 1 0,-25 4 0</inkml:trace>
  <inkml:trace contextRef="#ctx0" brushRef="#br0" timeOffset="177002">8077 15037 24575,'0'40'0,"0"1"0,0-1 0,0-3 0,0-2 0,0 0 0,0 7 0,0-2-1639,0 3 1,0 0 1361,0-9 0,0 3 277,0 6 0,0 4 0,0 0-61,0-5 0,0-2 1,0 3 60,0-6 0,0 2 0,0-1 0,0-1 307,0 2 1,0-2-1,0-3-307,0 2 0,0-4 0,0 12 0,0-31 0,0-2 0</inkml:trace>
  <inkml:trace contextRef="#ctx0" brushRef="#br0" timeOffset="178486">9131 15413 24575,'-6'-14'0,"-5"-3"0,-1-7 0,-15-11 0,3 4 0,-1 5 0,11 13 0,3 10 0,-15 2 0,-6 2 0,-8-1 0,-2 0 0,7 0 0,-2-1 0,1 2 0,-6 0 0,3 2 0,11 1 0,6 4 0,3 18 0,7 2 0,6 12 0,2 5 0,4-7 0,-1 1-252,-1 1 0,0 2 1,2 0 251,5-4 0,3-1 0,0-2 0,1 12 0,1-4 0,5-9 0,1-4 0,3 4 0,-9-23 0,-3-5 0,6-4 0,0 0 0,30-2 0,-12-14 0,4-9 0,-1-1 0,-4 2 0,-1-2 0,-1-2-12,0-3 0,0-2 1,-2-2-1,-5 1 12,-4-4 0,-5 0 0,-4 1 0,-2-8 0,-4 2 0,-1 9 0,-2 2 0,1-14 0,0 20 0,0 38 0,8 19 0,2 12 0,-5-12 0,0 3 0,-1 3 0,2 2-547,0-3 1,2 3 0,1 2 0,0 0 0,-1 0 0,0-1-103,-1 3 1,-1 0 0,0 0 0,0 0 0,0 0 648,1 3 0,0 1 0,0 1 0,0-1 0,-1-1-278,1-1 1,0 0 0,-1-1 0,0-1 0,0 0 277,1 4 0,-1-2 0,-1 0 0,2-1 0,-1-2 0,2 1 0,-1-2 0,-1-5 0,2 14 0,-1-17 0,-3-30 0,-4-12 0,0-10 0</inkml:trace>
  <inkml:trace contextRef="#ctx0" brushRef="#br0" timeOffset="180272">9806 15333 24575,'0'-10'0,"0"3"0,4-2 0,2 3 0,6-2 0,2 3 0,-1 1 0,14 4 0,-12 0 0,26 0 0,-22 0 0,20 7 0,-4 15 0,0 10 0,1 5 0,-10-8 0,0 3-205,-2 2 1,2 3 0,-5-1 204,-3 7 0,-3 0 0,-4-11 0,0 2 0,-2-2 0,-1 9 0,-2-3 0,-1-3 0,-2-4 0,-3 0 0,-3 2 0,0-16 0,-17 25 0,10-25 0,-22 21 0,16-29 613,-18 1-613,-10-8 0,1-2 0,-2 2 0,-2 0 0,21-2 0,0 1 0,-18 1 0,2-1 0,7-1 0,6 0 0,16 0 0,-28-9 0,12-2 0,3 4 0,2-1 0,2-5 0,13 7 0,-10-11 0,10 10 0,-7-10 0,10 12 0,6-4 0,1-19 0,9 6 0,4-1 0,4-9 0,4-1 0,2 7 0,3 0 0,5 2 0,2 4 0,6 2 0,-1 2 0,-3 0 0,8-6 0,-1 2 0,-4 7 0,1 2 0,-11 5 0,-14 6 0,-9 2 0,16 10 0,13 9 0,6 6 0,-2-3 0,-5-5 0,-18-8 0,13 8 0,0 2 0,9 5 0,2-3 0,-11-8 0,-8-6 0,-11-7 0,5-2 0,27-4 0,-12-1 0,8 1 0,-27 0 0</inkml:trace>
  <inkml:trace contextRef="#ctx0" brushRef="#br0" timeOffset="181055">10911 15548 24575,'39'3'0,"1"-1"0,-3-2 0,4-1 0,3 1 0,3 0 0,-4 0 0,3 2 0,3 0 0,1 0 0,1 0 0,0-1-410,-8-1 0,2 1 1,1-1-1,1 0 1,-1 0-1,1 0 0,-2-1 1,1 1-60,3-1 1,0 0 0,1-1 0,-2 1 0,0-1 0,-2 1 0,-3 0 251,3 0 0,-2 0 0,-3 1 0,-1-1 0,-4 0 0,9-2 0,-4-1 0,-16 1 0,-20 1 1</inkml:trace>
  <inkml:trace contextRef="#ctx0" brushRef="#br0" timeOffset="181805">11698 15213 24575,'26'6'0,"0"0"0,22 6 0,-12-3 0,5 1 0,0 3-1093,1 1 1,1 2 0,0 0-1,-3-2 1,0 0 0,3 2 941,-8-1 0,3 1 0,0 2 0,-1-1 0,-2 0 412,5 5 0,-2-1 0,1 1-261,-1-3 0,2 1 0,-1 0 0,-5-2 0,9 9 0,-6-4 0,-8-9 0,-9-1 1405,-21 2-1405,-27 2 0,-11 1 0,10-5 0,-1 0 0,-3 2-816,-5 1 0,-4 2 0,0 1 0,2-2 816,1 3 0,3-2 0,-3 2 0,-4 0 0,-3 1 0,0 0 0,7-1 699,-3 7 0,3-1-699,4-7 0,-1-1 0,6-2 233,-1 6 1,24-17 0,5-4 0</inkml:trace>
  <inkml:trace contextRef="#ctx0" brushRef="#br0" timeOffset="183657">9516 14722 24575,'-6'-9'0,"-23"-25"0,5 11 0,-3-2 0,-6-5 0,-2-1-751,9 8 0,0 1 0,-3 1 751,-11-2 0,-3 1 0,1 1-1093,6 3 1,1 1 0,-2 0 842,1 1 0,-3-1 0,-1 2 1,2 0 249,-4 1 0,0 1 0,-2 0 0,-1 1 0,-2-1 0,-1 0 0,3 3 0,-2 2 0,3 2 0,-3-2 0,7-1 0,-2-2 0,-1 0 0,-1 3 0,1 4 0,-2 2 0,0 0 0,1 2 0,4 0 0,-2 0 0,3 0 0,-5 4 0,7-1 0,-4 2 0,-4 2 0,-2 0 0,1 2 0,3 1 0,5 1 0,-8 9 0,5 3 0,1 1 0,-1 0 0,4-5 0,-1 0 0,-1 0 0,1 2 0,-1 3 0,2 1 0,-2 3 0,1 2 0,0 1 0,2 0 0,3-1-167,-3 6 0,4-1 0,1 1 0,-2 1 167,5-7 0,-1 2 0,-2 0 0,2 1 0,1-1 0,3 0 0,-4 11 0,3-1 0,2 0 0,3-3 0,2-3 0,2-2 0,2 0 0,4-1 0,1 1 0,3 3-306,1 0 1,3 4 0,1 0 0,0-1 305,0 5 0,2-2 0,1 5 0,0-4 0,0 5 0,2 2 0,1 0 0,1-3-265,5 1 0,1-3 1,2 1-1,2 0 265,-1-5 0,2 1 0,1 1 0,1-2 0,1 0 0,1-2 0,2-1 0,1 0 0,-1-2 0,1 0 0,1 2 0,0-2 0,1 0 0,3 1 0,-4-5 0,3 2 0,1 0 0,0 0 0,1-1 0,-2-3 0,6 3 0,-2-2 0,2-1 0,1 2 0,-5-4 0,1 2 0,2 2 0,-1-1 0,1-2 0,-1-2 0,1-2 0,0-1 0,0-2 0,1-1 0,1 0 237,7 1 1,2 0-1,2-2 1,-2 0 0,-2-2-238,-2 1 0,-2-2 0,0-1 0,1-1 0,1-2 0,2 0 0,0-3 0,2 0 0,-5-4 0,2-1 0,0-2 0,1 0 0,1 0 0,0-1 0,0-2 0,1 0 0,1 0 0,4 1-181,-8-1 0,3 0 0,1 1 1,1-1-1,1 1 0,0-1 0,-1 0 1,-1 0 180,3 0 0,0 0 0,0 0 0,-1 0 0,0 0 0,0-1 0,0 0 0,4 0 0,2 0 0,-2 0 0,0-1 0,-1 0 0,-3-1 135,-1-1 0,-1 0 0,-1-1 1,-2 0-1,0-1-135,5-1 0,0-1 0,-3 0 0,-4-1 0,7-3 0,-4-3 0,0-3 0,-6 2 0,-12 6 1851,0-8-1851,3 0 0,5-3 0,7-5 0,3-3 351,-4 4 0,2-1 1,0 0-352,-3 1 0,-1 0 0,-2 1 0,1 0 0,-4 1 1638,-9 2 0,-5 1-450,-7-2-511,0-13-677,2-9 0,-5 12 0,0-2 0,2-2 0,-1-1 0,-3 5 0,-2-1 0,0-17 0,-1 1-273,-2 17 0,0-2 273,0-10 0,0-5 0,0 3 0,0 1 0,0-2 0,-4 4 0,-2-7 0,0 0 0,-1 2 0,-2-2 0,0 2 0,-2 0 0,1 8 0,-1-1 0,-1 0 0,-1-1 0,-2-5 0,0-3 0,-1 2 0,0 5-51,-1 4 1,0 5 0,-1-3 50,3-3 0,1-2 0,-1 0 0,-1 3 0,-3-1 0,-2 2 0,2 2 0,2 3 0,1 1 0,0 1 0,-7-10 0,-1 1 0,-2-2 0,0 4 0,10 16 0,-1 0 0,-8-9 0,-2-1 0,1 0 0,-1 0 0,-8-1 0,-1-1 0,4 0 0,-5 0 0,4 9 0,-6 0 0,-2 1 0,1 1 0,3 3 0,1 2 0,-1 0 0,-3 0-546,4 2 0,-2-1 1,-1 1-1,-1 0 0,0 0 1,-1 1 545,0 0 0,-1 0 0,0 1 0,0 0 0,0 2 0,2 1 0,-1 0 0,2 3 0,1 0 0,-2 0 0,-3 0 0,-1 0 0,-3 0 0,-2-1 0,-1 1 0,1 0 0,1 1 0,4 1 0,-2 2 0,3 1 0,2 1 0,-1 0 0,-2-1 0,-2 0 0,-3-1 0,0 0 0,0 0 0,3 1 0,4 0-468,-8 1 1,5 2-1,4-1 468,-1 0 0,10 0 0,14 0 0,15 0 0</inkml:trace>
  <inkml:trace contextRef="#ctx0" brushRef="#br0" timeOffset="208781">17862 13792 24575,'9'-13'0,"-1"3"0,7-7 0,9 4 0,0 6 0,14 1 0,6 5 0,3 2 0,-18-1 0,1 1 0,5 0 0,3 1 0,-6 2 0,10 10 0,-10-3 0,-3 16 0,-15-9 0,6 12 0,1 5 0,-8-9 0,-2 3 0,1 2 0,2 2 0,-4 1 0,-2 8 0,-3 1 0,-1-9 0,-1 2 0,-1-3 0,-5 8 0,-2-2 0,-3 9 0,-4-3-608,-2-17 0,-1-1 608,-2 2 0,-3-1-59,-5-4 1,-3-2 58,-7 4 0,-1-2 0,8-5 0,-2-1 0,-2-1 0,-3 0 0,2-2 0,5-4 0,0-1 0,-14 3 0,0-2 0,15-4 0,2-2 0,-8-2 0,10-7 1208,2-7-1208,1-4 125,1 1-125,8 3 0,9 2 0,-2-3 0,2-17 0,17-3 0,9-5 0,5 1 0,-4 14 0,4 1 0,2-1 0,6-3 0,2 0 0,-5 5 0,9 0 0,-2 3 0,-8 2 0,2-1 0,-5 3 0,10-1 0,-34 14 0,32 16 0,12 10 0,-9-6 0,3 1-278,-9-4 0,4 2 0,0-1 0,-1-1 278,1 0 0,-1-1 0,-3-2 0,-1 0 0,-3-2 0,15 1 0,-28-8 0,-7-2 0,0-1 0,-2-7 278,-2 0 0,1-2 0,-4 4 0</inkml:trace>
  <inkml:trace contextRef="#ctx0" brushRef="#br0" timeOffset="210181">19204 13987 24575,'35'-27'0,"-1"0"0,-8 7 0,1 0 0,11-3 0,0 2 0,-14 8 0,-1 2 0,3-2 0,-1 1 0,7-1 0,-26 1 0,-47 10 0,4 8 0,-2 4 0,2-3 0,0 1 0,-4 4 0,3 3 0,10 3 0,2 0 0,0-4 0,1 0 0,1 7 0,3-1 0,-3 1 0,13 8 0,9-7 0,2 5 0,0 1 0,4-6 0,1-5 0,3-1 0,0-7 0,-1-1 0,-2-4 0,1-2 0,1-2 0,22 0 0,4-12 0,8-6 0,-2 3 0,-4 5 0,0 0 0,7-7 0,4-4 0,-7 5 0,3 6 0,-16 3 0,-1 7 0,-3 14 0,4 9 0,3 5 0,2 3 0,5 4-335,-6-4 1,4 4 0,0 0 0,-3-3 334,-6-5 0,-3-2 0,0 1 0,7 5 0,1 1 0,-10-4 0,-14 8 0,-38-13 0,-5 6 0,8-18 0,-5-1 0,-1-1-477,-1 0 1,-1-1 0,-3 0 476,1 1 0,-2 0 0,-1 0 0,0-2 0,-2-1 0,0-2 0,1-1 0,0 1 0,-6 3 0,1 0 0,3-1 0,-4-3 0,6-1 0,5 2 0,35-4 0</inkml:trace>
  <inkml:trace contextRef="#ctx0" brushRef="#br0" timeOffset="211732">20677 13841 24575,'21'-23'0,"2"7"0,-2 1 0,2-1-1059,19-1 1059,-19 6 0,2 0 173,7-5 1,1-2-174,-9 7 0,0-1 87,3-4 1,-13 4-88,-62 14 0,13 6 0,-3 2 0,6-1 0,-2 0 0,0 2 0,1 0 0,0 2 0,3 0 0,6 1 0,2 0 268,-3-1 1,2 1-269,-6 13 0,11-9 0,0 1 0,7 5 0,0-3 0,1 11 0,2-8 0,2 16 0,5-20 0,-2 27 0,3-32 0,0 16 0,3-21 0,2 1 0,37-22 0,-18 2 0,2-1 0,15-4 0,2 2 0,-4 2 0,0 3 0,-6 2 0,-2 2 0,17 3 0,-13 0 0,-9 0 0,-8 0 0,-4 2 0,-9 4 0,6 28 0,-7-2 0,0-5 0,-1 1 0,-1-1 0,-4 1 0,-9 4 0,-5 2 0,-9 7 0,-3-2 0,4-11 0,0-4 0,-5 2 0,1-8 0,1-14 0,1 0 0,-20-7 0,-7-2 0,10 4 0,-2 0 0,2-1 0,-3-2 0,4 2 0,0 2 0,5 0 0,-4 0 0,27 0 0</inkml:trace>
  <inkml:trace contextRef="#ctx0" brushRef="#br0" timeOffset="212315">21675 14142 24575,'10'-5'0,"-5"4"0,0-5 0</inkml:trace>
  <inkml:trace contextRef="#ctx0" brushRef="#br0" timeOffset="213248">22543 13820 24575,'14'-14'0,"0"1"0,-10 10 0,17 9 0,-4 13 0,-3 4 0,-1 5 0,-1 1 0,-3 5 0,-4 2 0,-2 4 0,-1-3-1160,2 6 0,-1-1 1160,-4-6 0,-2 2 0,-2-1 0,-2-1 0,-3 0 0,-2-1 0,-3 2 0,-3-1 0,0 1 0,0 2 0,-1 1 0,0-3 0,-5 0 0,6-5 0,10 4 0,33-41 0,13-10 0,-1 3 0,3-3 0,3-1-820,-6 1 1,2-2 0,0 1 0,-2 0 652,9-4 0,-1 0 0,-3 1 167,6-4 0,-7 2 1837,-10 3-1837,-6-2 0,-16 8 0,2-3 0,-7 9 0,-4 2 0</inkml:trace>
  <inkml:trace contextRef="#ctx0" brushRef="#br0" timeOffset="213948">23218 14061 24575,'-32'-2'0,"9"2"0,3 3 0,9 7 0,9 2 0,-2 14 0,9 3 0,6 1 0,6-8 0,5-1 0,11 9 0,-10-12 0,-2-1 0,5 3 0,-14-9 0,-3 2 0,-4-1 0,4 11 0,1 5 0,-2 17 0,1-14 0,-2 0 0,-6 8 0,-3-23 0,-4-6 0,1-8 0,-2-2 0,0 0 0,1 0 0,-5-3 0,8 3 0,-4-2 0</inkml:trace>
  <inkml:trace contextRef="#ctx0" brushRef="#br0" timeOffset="214666">23986 13856 24575,'-49'10'0,"1"-1"0,-1 1 0,0 0 0,-2-1 0,1-1 0,8 5 0,1 12 0,10 2 0,8-2 0,4 6 0,15-16 0,4 0 0,11 10 0,18-3 0,-4-9 0,4-2 0,2-5 0,-1-1 0,17 5 0,-19-9 0,-18 8 0,8 13 0,-5 26 0,-5-16 0,-1 3 0,-2 12 0,-6 1 0,-7-8 0,-1-2 0,6-8 0,-2-2 0,-17 3 0,10-26 0,5 1 0,-4-4 0,-1-5 0,6 2 0,-2-4 0</inkml:trace>
  <inkml:trace contextRef="#ctx0" brushRef="#br0" timeOffset="215131">24410 14290 24575,'3'-4'0,"-2"0"0</inkml:trace>
  <inkml:trace contextRef="#ctx0" brushRef="#br0" timeOffset="215931">24702 13850 24575,'37'-30'0,"0"0"0,-7 5 0,-4 6 0,-6 7 0,-10 12 0,1 5 0,19 30 0,-6-3 0,-5 6 0,-3 4 0,-8-16 0,-3 2 0,-1 11 0,-2 7 0,-5-2 0,-5-8 0,-4-2 0,0 3 0,0 3 0,0 3 0,-1-1 0,0-5 0,-8 7 0,0-6 0,-3 3 0,11-13 0,17-26 0,19-4 0,7-3 0,13-3 0,-6 1 0,-2-3 0,-6-6 0,-9 3 0,-19 4 0,3 5 0</inkml:trace>
  <inkml:trace contextRef="#ctx0" brushRef="#br0" timeOffset="216849">25432 13793 24575,'-35'-7'0,"14"3"0,-5 4 0,1 4 0,8 6 0,-12 9 0,24 24 0,1-18 0,11 6 0,4 0 0,-3-10 0,18 17 0,-17-26 0,2-1 0,-3-1 0,-1-4 0,0 13 0,-1-5 0,-1 11 0,-1 23 0,-4-9 0,-4-2 0,-1 7 0,-3-4 0,-5-3 0,-1-2 0,1 14 0,-2-4 0,-11-9 0,17-30 0,-10-22 0,11 8 0,-2-14 0,3-4 0,20-9 0,-10-1 0,9 12 0</inkml:trace>
  <inkml:trace contextRef="#ctx0" brushRef="#br0" timeOffset="217565">25848 13732 24575,'-31'-3'0,"-5"1"0,27 2 0,-17 6 0,5 24 0,5 15 0,7-12 0,4 1 0,3-1 0,4-1 0,2 13 0,16-2 0,10-2 0,4-16 0,4-3 0,-8 3 0,1 3 0,2-4 0,1-6 0,2-4 0,-5-1 0,11 4 0,-2 1 0,-36-18 0,0 4 0,2 1 0,-2 2 0,0 7 0,-2-7 0,-26 18 0,-17 4 0,10-10 0,-3-1 0,-3 2-419,4-1 0,-3 3 0,-1 0 0,0 0 0,2-1 419,-4 1 0,1-1 0,1-1 0,2 0 0,-2 0 0,1 0 0,6-3 0,-11 11 0,22-29 0,13 0 0,-10-2 0</inkml:trace>
  <inkml:trace contextRef="#ctx0" brushRef="#br0" timeOffset="218931">17500 15482 24575,'38'-11'0,"0"0"0,-1 1 0,1-1 0,5 0 0,3 1 0,1-1 0,1 1 0,-1-1-656,-3 2 1,-2-1-1,1 1 1,4-1 0,5 0 381,-14 3 1,3 0 0,4-1 0,2 0 0,2 0 0,1-1 0,0 1 0,0 0 0,-1 1 0,-2 0 0,-3 0 0,-2 1-196,7 0 1,-3 0 0,-2 2 0,-2-1 0,2 1 0,2-1 0,3 0 314,-8 1 1,3-1 0,1 0 0,3-1 0,0 1 0,0-1 0,1 1 0,-1 0 0,-1 0 0,-1 1 0,-3 1 0,-2 0 153,8 1 0,-4 0 0,-3 1 0,0 1 0,1 0 0,1 0 0,4 0 0,-7-1 0,2 1 0,1 0 0,2 0 0,0 0 0,1 0 0,0 0 0,1 0 0,-1 0 0,0 0 0,-1 1-140,-1-1 0,0 0 1,0 0-1,0 0 1,0 0-1,0 0 0,1 0 1,-1 0-1,2 0 1,0 0-1,1 0 140,-2 0 0,1 0 0,1 0 0,1 0 0,0 0 0,0 0 0,1 0 0,-1 0 0,1 0 0,-1 0 0,0 0 0,0 0 0,-1 0-201,1 0 0,1 0 0,0 0 0,0 0 1,-1 0-1,1 0 0,-2 0 0,1 0 0,-2 0 1,0 0-1,-1 0 0,-2 0 201,4-1 0,-2 1 0,-1 0 0,-2 0 0,1-1 0,-1 1 0,2-1 0,1 0 0,2-1-65,-2 0 1,1 0 0,2-1 0,2 0 0,0 0 0,0 0 0,0-1 0,0 0 0,-1 0-1,-2 1 1,-1-1 0,-2 0 64,5-1 0,-3 0 0,-2 0 0,-1 0 0,0 0 0,1-1 0,1 1 0,3-1 18,-5 2 0,2-1 0,2 0 0,1 0 0,0 0 0,0 0 0,0-1 0,0 1 0,-2 0 0,0 0 0,-3 0-18,6-1 0,-2 0 0,0 0 0,-1 0 0,-1 0 0,-2 0 0,0 2 0,-2-1 1,11 1 1,-3 2 0,-1-1 0,-1 1-1,1-1-1,1-1 0,-1 0 0,0-1 0,0 1 0,-1 0 0,-5 2 0,0-1 0,0 1 0,-1 0 0,0 0 0,6-2 0,0-1 0,0 0 0,4 0 0,-6 1 0,3 0 0,3-1 0,-1 0 0,-2 0 0,-4 0 0,4-2 0,-5 0 0,0 0 0,5-2 0,-7 2 0,3 0 0,3-1 0,0 0 0,0 0 0,-2 0 0,-4 0 92,9-2 0,-4-1 1,-1 0-1,2 0-92,-5 3 0,2 1 0,0-1 0,-2 0 0,-4 0 332,8-4 0,-3 0 0,-9 3 0,4 5 0,-6-10 0</inkml:trace>
  <inkml:trace contextRef="#ctx0" brushRef="#br0" timeOffset="224332">26597 14295 24575,'0'-17'0,"0"7"0,-2 1 0,-2 9 0,-2 3 0,0-2 0,-2-1 0,0 0 0,1-1 0,3-2 0,6 1 0,3 0 0,1 2 0,-2 2 0,-2 4 0,0 8 0,-2-3 0,-2 2 0,0-9 0,-4-2 0,1-2 0,-4-2 0,6 0 0,-1-6 0,7 5 0,2-2 0,0 5 0,1 0 0,-2 0 0,0 2 0,-2 2 0,0 2 0,-4 0 0,0-2 0,-2-2 0,0-2 0,0 0 0,-2 0 0,1-2 0,3 0 0,3-2 0,3 4 0,0 0 0</inkml:trace>
  <inkml:trace contextRef="#ctx0" brushRef="#br0" timeOffset="228715">10013 16561 24575,'14'35'0,"0"1"0,0-1 0,4 3 0,1 1 0,0 0 0,0 3 0,0-1 0,3 4-656,-3-6 1,3 2-1,0 2 1,1-1 0,-1-3 151,1-2 0,0-2 1,0 1-1,1 1 504,1 4 0,0 2 0,2 2 0,0-2 0,0-2 0,-2-7 0,0-1 0,1-1 0,0-1 0,-1-1 0,4 5 0,-1-2 0,1 0 0,1-1 0,2 1 0,3 1 0,-2-2 0,-1-4 0,-4-4 0,-2-3 0,1 0 0,5 4 0,0-1 0,-1-3 490,-3-5 0,1-2-490,5 4 0,5 3 0,1-2 0,1 1 0,2-1 0,2 1-656,-10-4 1,2-1-1,1 2 1,-1-1 0,0 0 531,2 2 1,-2 0-1,2 0 1,4 0 123,-5-3 0,3-1 0,2 1 0,2 0 0,0-1 0,-1 0 0,-2 0-514,2 0 1,-1 0 0,-2-1 0,2 0 0,1 0 0,2 1 513,-6-3 0,2 1 0,1 0 0,1 0 0,0-1 0,1 1 0,-1 0 0,0-1 0,-1-1 0,2 1 0,0-1 0,-1 0 0,0-1 0,-1 1 0,1-1 0,0 0 0,0 0 0,1 0 0,-1 0 0,1 0 0,-1 0 0,1 0 0,0-1 0,0 0 0,1 1-261,2-1 1,1-1 0,1 1 0,0-1-1,-1 0 1,0 0 0,-1 1 0,-1-1 260,0 1 0,-1 0 0,0 0 0,-2 0 0,1 0 0,1-1 0,0 1-198,2-1 0,0-1 0,0 0 1,0 0-1,2 0 0,1 0 1,2 0 197,-8-1 0,1 0 0,2 0 0,1 0 0,0 0 0,1 0 0,-1-1 0,1 1 0,-2-1 0,0-1 23,-2 0 1,-2-1 0,-1 0 0,0 0-1,0-1 1,0 0 0,2 0 0,2 1-1,1-1 1,3 0-24,-10 1 0,3-1 0,1 0 0,1 1 0,2-1 0,2 1 0,-1-1 0,2 0 0,0 1 0,0-1 0,0 1 0,-1-1 0,0 0 0,0 0 0,-2 0 0,-1 0 0,-2 0 0,-2-1-56,8 1 0,-3-1 0,-1 0 0,-1 0 0,-2 0 0,1 0 0,-1 0 0,0-1 0,1 1 0,0 0 0,2 0 1,1 0 55,0 0 0,1 1 0,1-1 0,1 0 0,1 0 0,-1 1 0,1-1 0,0 0 0,0 1 0,-1-1 0,-2 1 0,0-1 0,-1 1 0,-2 0 0,4-1 0,-1 2 0,-1-1 0,-1 0 0,-1 0 0,-1 0 0,1 1 0,-1-1 0,1 0 0,1 1 0,1-1 0,0 0 0,0 1 0,0-1 0,0 0 0,1 1 0,-1-1 0,1 1 0,-1-1 0,1 0-74,-3 0 0,0 1 0,0-1 1,0 0-1,1 0 0,-1 0 0,0 1 1,1-1-1,0 0 0,-1 0 1,1-1 73,1 1 0,-1 0 0,1 0 0,0-1 0,0 1 0,0-1 0,0 0 0,0 1 0,0-1 0,0 0 0</inkml:trace>
  <inkml:trace contextRef="#ctx0" brushRef="#br0" timeOffset="228715">21295 19049 9026,'46'0'74,"-1"-1"-1,-1 0 1,1 0-1,0 0 1,3-1-1,2 0 1,3 0-74,-12 0 0,1 0 0,2-1 0,2 0 0,1 0 0,2 0 0,0 0 0,1 0 0,0-1 0,1 0 0,-1 1 0,0-1 0,0 0 0,-1 0 0,-2-1 0,0 1 0,-2 0 0,-2 0 0,8-2 0,-1 1 0,-2-1 0,-1 0 0,-1 0 0,0 0 0,-1 0 0,0-1 0,0 1 0,1-1 0,1 0 0,0 0 0,-1 0 0,1 0 0,-1-1 0,1 1 0,0 0 0,0-1 0,1 0 0,-1 0 0,0 0 0,1-1 0,-1 0 0,0 0 0,0-1 0,0 0 0,1 0 0,0-1 0,0 0 0,1-1 0,-1 1 0,0-1 0,-1 0 0,0 0 0,0-1 0,-2 1 0,0 0 0,-2 0 0,4 0 0,-2-1 0,-2 0 0,0 0 0,-1 0 0,0 0 0,0 0 0,2-1 0,0 0 0,3 0 0,-3 0 0,1 1 0,2-2 0,0 1 0,1-1 0,1 0 0,0 0 0,-1 0 0,0-1 0,0 1 0,-1 0 0,-2-1 0,-1 1-63,5-2 0,-2-1 0,0 1 0,-1-1 1,-1 0-1,0 0 0,-1 0 0,0 1 1,0-1-1,-1 1 63,2-1 0,-1 0 0,0 1 0,-1-1 0,0 0 0,-1 1 0,-1-1 0,-1 1 0,-1 0-98,8-5 1,-2-1-1,-1 1 1,-2 0 0,0 1-1,0 1 98,3 0 0,1 0 0,-1 1 0,-3 1 0,-4-1 0,4-6 0,-5 1 0,-2 0 415,-3 5 0,-2-1 0,-1 0-415,-1-1 0,-2-1 0,-1-3 756,1-4 0,-1-3 0,0 0-756,0-3 0,0 0 0,-1-1 0,-2 2 0,1 0 0,-2-2 0,1-6 0,-1-2 0,1 2 0,-3 10 0,2 1 0,-2 0 0,0-4 0,-1-2 0,2-1 0,2-1 0,2-2 0,1 0 0,-2 1 0,1-3 0,-2 2 0,0-1 379,-2 6 1,0-2 0,-1 0 0,-1 2-380,1-1 0,-1 3 0,-2-2 0,-2-1 0,-1-1 0,-1 2 1638,2-5 0,0-3-1513,-2 6 1,0-5 0,1-2 0,-1 4-126,1-3 0,-1 1 0,0-1 136,-1 2 0,0-3 0,0 0 0,-1 1-136,-1 1 0,1 0 0,-2 0 0,0 1 0,-1 4 0,0 1 0,-1 0 0,-1 1 0,2-5 0,-1 0 0,2 0 0,2-5 0,1 0 0,0 2 0,-2 6 0,0 2 0,-1-1 0,1 1 0,-1-1 0,-1 3 0,2-7 0,-2 3 390,-4 10 1,-1 3-391,2-9 0,2-5 0,1-2 0,-2-3 0,1 6 0,0 1 0,-1 8 753,-1-11 1,-4 33-1,2-7 1</inkml:trace>
  <inkml:trace contextRef="#ctx0" brushRef="#br0" timeOffset="229899">27635 13683 24575,'0'36'0,"0"0"0,0 0 0,0 6 0,0 1 0,0 0 0,1-5 0,0 0 0,2 3-820,2 5 1,2 4 0,1-1 0,0-4 818,1-6 1,0-3-1,1 1 1,2 7 0,0 1 0,-1-4 0,0-3 0,-1-5 1030,3 2-1030,-5-4 538,3-5-538,-7-10 0,0-12 0,-4-3 0,2-1 0</inkml:trace>
  <inkml:trace contextRef="#ctx0" brushRef="#br0" timeOffset="231183">28375 13572 24575,'-29'16'0,"0"-1"0,-3 14 0,-1 3 0,-3-3 0,0 4 0,9 3 0,1 5 0,4-5 0,5-11 0,3-2 0,-3 14 0,2 0 0,4 6 0,7-19 0,2 6 0,2-21 0,0 4 0,0-8 0,0 2 0,3-1 0,0 1 0,10-1 0,-8-4 0,28-6 0,-9-15 0,3-7 0,0 3 0,1-2 0,1-3-410,2-9 1,0-3 0,-1 0 409,0 3 0,1 0 0,-5 2 0,-3-7 0,-4 4 0,-2 16 0,-4 2 0,-13-6 0,4 15 0,-4-10 0,2 12 0,-2 3 0,0 26 0,0 12 0,0 8 0,2 2 0,2 9 0,-1-3-895,0-5 0,1 0 895,0-1 0,1 3 0,2 0 0,2 4 0,1 0 0,1-2 0,-2-8 0,0-2 0,0 1 0,2 2 0,-1 0 0,1-4 0,-1-2 0,0-7 0,-5-10 0,-2-8 0,-1-7 0</inkml:trace>
  <inkml:trace contextRef="#ctx0" brushRef="#br0" timeOffset="232949">29060 13678 24575,'2'-24'0,"16"-12"0,0 18 0,5-7 0,-9 17 0,-9 4 0,6 2 0,13 2 0,2 3 0,10 1 0,-1 6 0,5 9 0,-17-8 0,2 3 0,10 16 0,1 7-472,-13-7 0,0 3 0,0 1 472,-1-5 0,2 2 0,-2 1 0,-2-1 0,0 8 0,-4-1 0,1-1 0,0-3 0,1-3 0,-5-2 0,-6-3 0,-2-3 0,7 11 0,-10-21 0,-2-6 0,-1 0 1416,-14 2-1416,-7 2 0,-19 2 0,9-6 0,4-2 0,0 0 0,-22-1 0,7 2 0,4-2 0,30-3 0,-6-1 0,8 0 0,-2 0 0,0-2 0,-3-1 0,-8-6 0,4 3 0,0 0 0,8 2 0,1 2 0,-1-6 0,1 0 0,1-3 0,4-5 0,2-3 0,0 1 0,7-8 0,-3 12 0,22-19 0,9 4 0,-11 9 0,4 1 0,7 4 0,2 2 0,-7-1 0,0 2 0,3 6 0,-3 2 0,4-2 0,-5 6 0,3 15 0,-1-4 0,-6 4 0,0 1 0,11 8 0,-14-9 0,-2-1 0,6 5 0,-5-7 0,15 3 0,4 4 0,-12-9 0,0 0 0,-2 2 0,-3 0 0,3-3 0,8 2 0,-18-6 0,8-1 0,-15-2 0,-3-2 0,-2 0 0,0 0 0,-2 0 0</inkml:trace>
  <inkml:trace contextRef="#ctx0" brushRef="#br0" timeOffset="239065">268 9444 24575,'17'-3'0,"9"2"0,8 0 0,5 1 0,5 1 0,4-2-656,-8 1 1,3-1-1,2 0 1,0 0 0,2-1 108,-1 0 1,2-1 0,1 0 0,0 0 0,0 0 0,-1 0-1,-5 1 1,0 0 0,0 0 0,-1 0 0,0-1 0,0 0 227,6-2 1,1 0 0,0-1 0,-3 0 0,-1 1 318,-3 1 0,-3-1 0,0 1 0,2-1 110,-2-1 1,2-1 0,1 0 0,-1 0 0,0 1-111,7 0 0,0 0 0,0 0 0,2-1 0,-4 0 0,1-2 0,1 0 0,-1 1 0,1-1 0,-2 2 0,1 0 0,-1 0 0,-1 1 0,-1-1 0,3 0 0,-4 0 0,2 0 0,5-1 0,-10 2 0,3-1 0,2 1 0,3-1 0,-1 0 0,1 0 0,-2 0 0,-2 1 0,5-1 0,-2 1 0,-1 0 0,1-1 0,1 1 0,3-1-289,-7 1 1,3 0 0,2-1 0,0 1 0,1-1 0,0 0 0,-1 1 0,-1-1 0,-1 0 288,4 0 0,-2-1 0,0 1 0,-1-1 0,0 1 0,-1-1 0,2 1 0,-1 0 0,1 0 0,1 1 0,-1-1 0,-1 0 0,-1 1 0,-2-1-216,6 0 0,-2-1 1,-2 1-1,0 0 1,0 0 215,0 1 0,0 1 0,0-1 0,-2 1 0,-3-1 0,-2-1 0,-4 0 0,0 0 0,2 1 521,7 1 1,3 1 0,-1 0-1,-1-1-521,-7-3 0,0 0 0,-1 0 0,-1 1 0,10 0 0,-1 2 0,-2 0 624,7-3 1,-7 2-625,-8 0 1638,-5 3 0,1-1-1562,-2 1 0,2-1-76,15-5 0,3-2 1092,-14 6 0,0 0 0,-2 0-761,3-3 0,-3 0 541,-3 2 0,-8 1-872,-17 5 0,-2 11 0,-2 16 0,-2 7 0,0 9 0,0 7-620,0-10 0,0 3 1,0 3-1,0 0 620,0-5 0,0 2 0,0 1 0,0-1 0,0 0 0,-1-3 0,1-1 0,0 1 0,0 1 0,1 4 0,0-2 0,2 2 0,0 3 0,0 1 0,1 1 0,0 0 0,0-1 0,0-2 0,1 1 0,0-2 0,0 0 0,1 0 0,0 1 0,0 1 0,0 2-328,-1-6 0,0 3 0,1 0 1,0 2-1,0 0 0,0 1 1,-1-1-1,1 0 0,-1-2 1,0 0 293,1 3 0,-1 0 1,0 0-1,0-2 0,-1 1 1,1-2-1,-1 1 0,0 0 34,-1-3 0,1 0 0,-1 0 0,0-1 0,-1 0 0,1 1 0,-1-1 0,-1 0-206,0 5 1,0 1 0,-1 0-1,-1-1 1,1 0 0,-1-1 0,1-1 205,0 0 0,0 0 0,0-2 0,0 0 0,0-1 0,0-1 0,0 3 0,0-2 0,0 0 0,0-1 0,0-1 0,0 7 0,0-1 0,0-2 0,0-4-159,0-5 0,0-4 0,0 3 159,0 10 0,0 3 0,0-2 0,0-7 0,0-1 0,0-1 0,0 1 0,0 0 0,0 0 0,0-4 0,0 0 0,0 1 0,0 6 0,0 1 0,0-1 0,1-6 0,1-1 0,-1 1 0,0 9 0,-1 1 0,0-2 138,2 1 0,0-1-138,-1-10 0,-2 1 0,1-1 1638,2 13 0,0-4-953,-1-14 1,-1 0-686,6 3 0,-8-5 0,-35-16 0,-17-10 0,12 1 0,-4-2 0,-4 0 0,-4 1-469,11 1 1,-3 1 0,-2 0 0,-2 0 0,-1 0 0,1 1 0,0-1 410,7 0 0,0-1 1,0 1-1,0 0 1,-1 0-1,-1 0 0,-2 1 1,-3 1 57,8 0 0,-3 0 0,-2 0 0,-1 1 0,-1 1 0,-2-1 0,1 1 0,-1 0 0,1 0 0,0 0 0,2 0 0,1 0 0,1-1-328,-3 2 0,0-1 0,2 1 1,1-1-1,0 1 0,1-1 1,-1 1-1,0 0 0,-1-1 1,-1 1 306,1-1 1,-1 1 0,-1-1 0,0 0 0,0 1 0,0-1 0,0 1 0,0-1 0,0 0 0,1 0 0,0 0-132,-2 1 0,-1 0 1,0-1-1,0 1 1,1 0-1,0-1 1,1 0-1,3 0 1,1 0-1,2-1 152,-6 0 0,3 0 0,3-1 0,1 0 0,-2 0 0,-1 1 0,1 0 0,-2 1 0,-1 0 0,0 0 0,0 0 0,2-1 0,1-1 0,-8 1 0,1-1 0,1-1 0,2 0 0,4 0 0,-4 2 0,5-1 0,-2 0 0,3-1 0,-2-1 0,0-1 0,5 1-270,2-1 0,4 0 1,-1 0 269,-13 0 0,-1 0 957,12-1 1,-1-1-1,3-1-957,3 1 0,1 0 0,-2 0 0,5 0 3276,14 0-2764,-15-3 0,-8-1-512,5 3 0,-3 1 0,-3-1 689,-4-1 0,-4 0 1,-2 0-1,0 0-689,5 2 0,-1 0 0,0 0 0,0 0 0,1 0-463,-3 0 1,0 0-1,2 0 1,-1 0 462,3 0 0,0 0 0,0 0 0,-1 0 0,3 2 0,-1-1 0,-1 2 0,0-1 0,2 0-326,-5 1 1,2 0-1,-1 0 1,-1 0 325,4 1 0,-2 0 0,0 1 0,3-1 0,3 0 0,-3 1 0,4 1 0,5-5 0,-15-15 0,40-17 0,7-10 0,-2-4 0,-1-6 0,0-1-605,1 4 1,0-1 0,0-2 0,0 1 604,1 2 0,-1 1 0,0-1 0,-1-4 0,1 7 0,-1-3 0,0-2 0,0 0 0,0 2 0,1 2 160,-1 2 0,1 3 0,0 0 0,0-1 0,-1-2-160,0-3 0,-2-4 0,0 0 0,0-1 0,1 1 0,0 3 0,1 2 0,0 2 0,1 1 0,-1 0 0,0 0 0,-1-2 0,0 0 0,0-1 0,0 2 0,0 3 0,1-1 0,1 3 0,0 1 0,0-1 0,0 0 0,0 0 0,0-1 0,0 0 0,0-4 0,0-1 0,0 1 0,0 1 126,0-4 1,0 2-1,0-1-126,0 3 0,0-2 0,0 0 0,0 4 0,0-1 0,0 3 0,0-1 0,0-9 0,0-1 0,0 1 0,0 8 0,0 1 0,0-1 0,0-1 0,0-2 0,0 1 0,0 1 0,0 0 0,0 3 0,0 0 0,0 0 0,0 1 0,0-1 0,0 1 0,0-5 0,0 2 1638,0 8 0,0 1-933,0-8 0,0 0-705,0 8 0,0-1 0,0 1 0,0-3 0,0 0 0,0-9 0,0 0 0,2 10 0,1-1 0,-1 2 1580,-1 3 0,0 1-1580,4-9 0,0 3 1287,-2 1-1287,0 8 0,0 0 0,3-12 0,-2 1 0,-2 9 0,1 4 0,-3 7 0,5-2 0,-5 1 0,3 5 0,0 5 0,13 4 0,17-4 0,15-3 0,5 0-547,-17 4 1,3 1 0,2-1 0,2-1 0,2 1 0,2-2 246,-6 1 0,3-1 1,1 0-1,2-1 1,1 0-1,0 0 1,0 1-1,1-1 1,-1 1-29,-1 0 0,0 1 0,0 0 1,1 0-1,0 0 0,0 0 1,1 0-1,-2 0 0,1-1 1,-1 0 179,-2 0 1,2-1 0,-1 0 0,0-1-1,0 0 1,-1 1 0,0-1 0,-2 2-1,-2 0 1,-1 0 147,8 0 0,-1 2 0,-3-1 0,-1 2 0,-3-2 0,-1 0 0,7-3 0,-2-2 0,-5 2 0,-14 4 0,-12 4 0</inkml:trace>
  <inkml:trace contextRef="#ctx0" brushRef="#br0" timeOffset="240465">240 10230 24575,'6'33'0,"0"-1"0,3 8 0,0 1 0,0-3 0,0-1 0,-2-4 0,1-3 0,3 0 0,-8-20 0,2-4 0,-2-4 0,2 0 0,-2-2 0,1 0 0</inkml:trace>
  <inkml:trace contextRef="#ctx0" brushRef="#br0" timeOffset="241532">560 10294 24575,'-18'-1'0,"9"4"0,-12 12 0,16 2 0,-2 6 0,5-8 0,2 2 0,0-1 0,4 0 0,-1-2 0,6-5 0,-4-8 0,5-8 0,1-23 0,-3-7 0,1-1 0,-5 14 0,0 15 0,8 11 0,1 20 0,-3-5 0,1 20 0,-1-2 0,0 3 0,-3-8 0,-1 2 0,1 14 0,-1-8 0,-3-20 0,-2-17 0,-1-2 0</inkml:trace>
  <inkml:trace contextRef="#ctx0" brushRef="#br0" timeOffset="242349">723 10349 24575,'14'-17'0,"-1"3"0,-1 6 0,0 4 0,-2 6 0,5 9 0,-4 6 0,0-1 0,0 8 0,-7 6 0,2-1 0,-6 14 0,-4-22 0,3-1 0,0-10 0,6-8 0,9-7 0,-2 2 0,13-12 0,-14 10 0,5-5 0,-10 6 0,-4 0 0,2 0 0,-4 2 0,2 0 0</inkml:trace>
  <inkml:trace contextRef="#ctx0" brushRef="#br0" timeOffset="242667">1012 10404 24575,'3'-2'0,"-2"0"0</inkml:trace>
  <inkml:trace contextRef="#ctx0" brushRef="#br0" timeOffset="243816">1100 10126 24575,'8'33'0,"1"-1"0,4 8 0,-1 1 0,-4-7 0,0 0 0,6 15 0,0-3 0,-6-12 0,-1-7 0,0-5 0,-1-15 0,-3 0 0,1-7 0</inkml:trace>
  <inkml:trace contextRef="#ctx0" brushRef="#br0" timeOffset="244767">1435 10153 24575,'0'25'0,"0"6"0,0 2 0,4 13 0,1-13 0,4-3 0,2-10 0,-1-8 0,4 0 0,-5-4 0,0-5 0,-7-5 0,0-2 0,-2 0 0,0-2 0,0 1 0,-4-2 0,2 2 0,-11 1 0,0 2 0,1 2 0,3 0 0,7 0 0</inkml:trace>
  <inkml:trace contextRef="#ctx0" brushRef="#br0" timeOffset="245667">1699 10168 24575,'-28'0'0,"10"2"0,5 0 0,11 2 0,0 2 0,4 10 0,5 0 0,9 11 0,0-8 0,14 10 0,-17-14 0,6 8 0,-17-14 0,0 1 0,-2-4 0,-2 3 0,-5 0 0,-4-2 0,-1-2 0,-6-18 0,12-4 0,-3-3 0,9-2 0,6 3 0,1-2 0,3-3 0,-3 7 0,-6 6 0,-1 4 0,0 5 0,0 0 0</inkml:trace>
  <inkml:trace contextRef="#ctx0" brushRef="#br0" timeOffset="246149">1852 10291 24575,'5'-3'0,"-1"2"0</inkml:trace>
  <inkml:trace contextRef="#ctx0" brushRef="#br0" timeOffset="246649">1931 10087 24575,'12'23'0,"4"11"0,-3 14 0,-8-22 0,1-1 0,6 16 0,-6-15 0,-2-13 0,0-9 0,-2-2 0</inkml:trace>
  <inkml:trace contextRef="#ctx0" brushRef="#br0" timeOffset="246999">2100 10206 24575,'0'0'0</inkml:trace>
  <inkml:trace contextRef="#ctx0" brushRef="#br0" timeOffset="248299">2251 10088 24575,'-3'6'0,"2"0"0,1 12 0,0 0 0,1-3 0,0 0 0,1-7 0,-1 2 0,2-1 0,1 2 0,0-4 0,0 1 0,0-6 0,0 1 0,0-2 0,0 1 0,0-2 0,0 0 0,2 0 0,-2 0 0,6-4 0,-2-2 0,-1-3 0,0-1 0,-6-3 0,0 0 0,-1-1 0,0 4 0,0 3 0,0-1 0,-2-4 0,-2 1 0,-3 0 0,-1 3 0,2 2 0,0 0 0,4 2 0,-2 0 0,2 2 0,-4 0 0,2 2 0,-4 0 0,3 0 0,0 0 0,1 2 0,0 0 0,-2 2 0,1 2 0,-1 5 0,4-5 0,0 2 0</inkml:trace>
  <inkml:trace contextRef="#ctx0" brushRef="#br0" timeOffset="251082">0 11151 24575,'45'6'0,"-1"0"0,-5-2 0,3 0 0,2-1 0,1 1-656,-5-1 1,-1-1-1,2 1 1,3-1 0,4 0 361,-9-1 0,5 1 0,2-1 0,2 0 1,2 0-1,0 0 0,0 0 0,-1 0 1,-2 0-1,-2-1-116,1 1 0,-2-1 1,-1 0-1,-1 0 1,1 0-1,0 0 0,2-1 1,2 1 313,-4 0 0,2 0 0,2 0 0,1 0 0,0 0 0,1 0 0,-1 0 1,0 0-1,-2 0 0,-1 0 0,-2 0 96,10 0 0,-1 0 0,-2 0 0,-1 0 0,-2 0 0,-1 0 0,0 0 0,4 0 0,-1 0 0,-3 0 0,1 0 0,1 0 0,1 0 0,2 0 0,-1 0 0,-2 0 0,-4 0 362,4 0 0,-4 0 1,3 0-363,-2 0 0,3 0 0,-1 0 0,-2 0 0,2 1 0,-2-1 0,-1-1 0,3-1 0,-1-1 0,-1 0 0,-10 1 0,-2 0 0,1-1 0,3 0 0,1 0 0,3 0 0,1-1 0,3 1 0,2 0 0,0-1 0,-8 0 0,0 0 0,1-1 0,0 0 0,1 0-238,5 0 0,0-1 0,0 1 1,3-2-1,0 1 238,-4-1 0,1 1 0,2-2 0,1 1 0,-2 0 0,-1-1 0,-3 1 71,0 0 1,-2 0-1,-2 0 1,0 0-1,3 0-71,1-1 0,3 1 0,1 0 0,0 0 0,-3 0 0,-4 1 0,12-1 0,-5 0 0,-4 0 1638,4-5 0,-5 1-1055,-13 6 0,-1 1-583,15-7 1172,-7 5-1172,-1 5 0,-5-6 0,1-1 0,18 5 955,-9-4 1,4-3-956,-5 4 0,2 0 0,-1 0 0,9-2 0,-1 0 0,-12 2 0,2-1 0,-6 1 2767,8-3-2767,9 0 0,-5 2 0,4 1-1180,-2-2 1,2 0 1179,-11 2 0,2-1 0,-4 2 0,-5 2 0,-5-1 0,6-6 0,-8 10 0,-20-2 0,0 2 0</inkml:trace>
  <inkml:trace contextRef="#ctx0" brushRef="#br0" timeOffset="254116">30527 1420 24575,'0'-12'0,"0"-6"0,0 4 0,14-22 0,-7 23 0,13-13 0,5 19 0,2 3 0,5 1 0,12 0 0,1 2 0,-5 2 0,0 2 0,1 3 0,-5 4 0,-13 4 0,-3 3 0,2 3 0,-1 1 0,-2-1 0,1 3 0,0 4 0,2 2 0,-4 0-292,-3 2 1,-1 2 291,6 8 0,2 6 0,-4-2 0,-8-12 0,-2-1 0,-2 4 0,1 3 0,0 6 0,-1 1 0,-2 1 0,-3-3-820,-5 1 1,-3-2 0,-2 0 0,1 1 334,1 5 0,2 1 0,-3-1 0,-5-4 485,-4-7 0,-5-2 0,-1-4 0,3-5 0,3-4 0,0-4 0,-4 3 0,1-6 0,3-16 0,-13-24 0,-5 3 0,3-11 0,14 10 0,2 0 0,-3-3 0,5 3 0,2-1 0,0-8 430,3 0-430,8 6 3276,-3 0-1182,23-5-2094,-1 10 0,6 5 0,9-2 0,0 4 0,8 6 0,3 2-318,1-3 0,5-2 1,-3 4 317,-8 4 0,-1 3 0,-1 0 0,10-2 0,-3 2 0,-7 2 0,-6 0 0,-5-1 0,-3 4 0,-17-6 0,9-2 0,-5-2 0,1 2 0,-7-2 0</inkml:trace>
  <inkml:trace contextRef="#ctx0" brushRef="#br0" timeOffset="255432">31669 1657 24575,'21'-35'0,"-2"7"0,2-1 0,-2 6 0,1 0 0,7-10 0,-3 2 0,-1 8 0,-34 34 0,-8 13 0,1 2 0,-1 2 0,1 0 0,2-2 0,3 7 0,1 1 0,2 1 0,2 7 0,4-14 0,1-1 0,-1 7 0,4-21 0,0 0 0,17-16 0,7-5 0,6-4 0,0 2 0,2-2 0,2-1-634,10-3 0,4-1 1,1 1 633,-7 4 0,2 1 0,1 1 0,0 2 0,3 2 0,0 1 0,0 2 0,-4 0 0,-1-2 0,-4 1 0,-1 3 0,18 5 0,-16 4 0,-34 1 0,1 19 0,-6-1 0,0 16 0,-10 5-517,-1-26 0,-2 1 517,-3 2 0,-4 1 0,-3-3 0,-5-1 0,0-1 0,-14 6 0,-2-1 0,0 1 0,1-2 897,3-8 1,4-5-898,2-2 0,7-4 0,27-32 0,-2 19 0,11-19 0</inkml:trace>
  <inkml:trace contextRef="#ctx0" brushRef="#br0" timeOffset="256249">32796 1034 24575,'-5'48'0,"3"-4"0,0 4 0,2-10 0,0 1 0,-1 7 0,2 3 0,5-7 0,2 3 0,0-5 0,2-1 0,0-1 0,0 2 0,0 3 0,2-5 0,3-5 0,-1-4 0,1 8 0,3-13 0,4-4 0,5-2 0,0 0 0,2-2 0,13-8 0,-8 2 0,-12-12 0,-18-20 0,-2-2 0,-2-16 0,-4 12 0,1 9 0,-6 3 0,3 9 0,-1-1 0,-5 4 0,-6 21 0,1-6 0,2 10 0,8-2 0,7-8 0,-2 3 0,-1-4 0,2-8 0,-3 2 0</inkml:trace>
  <inkml:trace contextRef="#ctx0" brushRef="#br0" timeOffset="257016">31784 3029 24575,'4'45'0,"0"-1"0,0-9 0,-1 2 0,1 2 0,4 6 0,1 3 0,-1-2 0,-2-8 0,-1 0 0,1 1 0,-1-2 0,1 3 0,-1-2 0,1-4 0,2 5 0,0-2 0,-4 6 0,4-10 0,13-23 0,-16-13 0,6-15 0</inkml:trace>
  <inkml:trace contextRef="#ctx0" brushRef="#br0" timeOffset="258115">32551 2774 24575,'-8'-3'0,"-17"30"0,4 4 0,5 1 0,0 3 0,2 1 0,1 2 0,5 4 0,0 1 0,-1-10 0,1 1 0,3 12 0,3-2 0,1-3 0,-1-9 0,1-2 0,1-8 0,1-5 0,3-17 0,14-44 0,-7 5 0,-1-4 0,0-4 0,-6 8 0,0 0 0,0 6 0,0 0 0,1-10 0,-1 5 0,0 8 0,-1-5 0,-1 29 0,2 6 0,9 36 0,-2-1 0,0 3 0,3 11 0,2 4 0,-2-4-647,-4-11 0,-1-1 0,0 0 1,2 3 646,-1-1 0,3 3 0,-1 1 0,1 1 0,0-3 0,-2-3 0,4 14 0,-1-6 0,-1-2 0,-2-6 0,-2-3 0,0-6 0,5 6 0,-11-21 0</inkml:trace>
  <inkml:trace contextRef="#ctx0" brushRef="#br0" timeOffset="259066">33036 2831 24575,'5'-17'0,"14"-9"0,-3 19 0,7-7 0,-8 12 0,-8 2 0,0 0 0,1 0 0,12 11 0,1 3 0,-2 4 0,-4 14 0,-5-7 0,-5 12 0,1 1 0,-1 5 0,-3-5 0,-3 2-350,0 2 0,-1 5 0,-3-1 350,-2-5 0,-4-1 0,0 0 0,-1 1 0,-1-1 0,0-3 0,-6 3 0,2-6 0,4-6 0,3-9 0,9-15 0,28-39 0,2 11 0,4-3 0,0-7 0,1 1 0,2 8 0,0 2 0,-8-3 0,-4 4 0,-1 7 0,2-13 1050,-19 19-1050,-2 3 0,2-2 0,-3 1 0,0 3 0,-3 2 0</inkml:trace>
  <inkml:trace contextRef="#ctx0" brushRef="#br0" timeOffset="259932">31019 4908 24575,'9'-2'0,"7"-5"0,-2 3 0,9-3 0,4-6 0,9 0 0,13-4 0,3-1 0,-4 1 0,-5 0 0,-3 1 0,8-2-410,-9 4 0,6 0 1,4-2-1,3 0 1,0 0-1,-1 0 0,-2 1 1,-5 1-247,3-1 1,-5 1-1,-1 0 1,3 1 0,5-3 634,-10 5 0,3-1 0,4-1 0,1 0 0,2-1 0,1 1 0,0-1 0,-1 1 1,-2 0-1,-1 0 0,-4 0-193,8-1 0,-3-1 1,-2 1-1,-1 1 0,1-1 1,1 0-1,3-1 214,-5 3 0,4-1 0,2-1 0,0 1 0,2-1 0,-2 1 0,-1 0 0,-2 0 0,-4 1 0,-3 1 0,5-3 0,-4 2 0,-3 0 0,-1 0 0,0 2 0,7-2 0,1 1 0,-5 2 0,-10 1 0,-3-2 0,4 3 0,1-1 0,-2-15 0,-2 14 0,-5 0 0,-19-7 0,-4 14 0</inkml:trace>
  <inkml:trace contextRef="#ctx0" brushRef="#br0" timeOffset="261632">33702 5156 24575,'-4'0'0,"-9"33"0,2-8 0,-2 3 0,-3 12 0,-1 2-633,-1-5 1,-1 3 632,4-5 0,-2 3 0,1 0 0,0-2 0,0 1 0,1-1 0,1 0 0,0-1 0,1-2 206,-6 19 0,4-21-206,11-34 0,10-23 0,8-12 0,-3 4 0,2-3 0,0-2-135,3-5 1,2-2-1,-2 2 135,-2 9 0,-2 1 0,0 3 0,1-1 0,-2 6 0,-3 2 0,-6 66 0,-1-11 0,-1 7 0,1 3-601,-1 5 1,0 3 0,0 3 0,0 0 600,0-5 0,0 2 0,-1 1 0,1-1 0,1 0 0,-1-1 0,1 0 0,0 0 0,0-2 0,0-3 0,-1 8 0,0-4 0,1-4 0,2 6 0,0-12 0,-2-20 0,2-10 0,-2-3 0,1-2 0</inkml:trace>
  <inkml:trace contextRef="#ctx0" brushRef="#br0" timeOffset="266549">32827 5254 24575,'-11'45'0,"1"1"0,-1-1 0,4-12 0,1-1 0,1 4 0,0 9 0,2 6 0,0 0 0,1-5-423,1-7 0,2-4 1,-1 5 422,0-1 0,-1 4 0,0 2 0,1 0 0,2-5-406,3 10 0,1-4 0,1 1 406,-3-5 0,-1 0 0,1 0 0,2-4 0,3-3 0,2-2 0,-1-5 592,9 16-592,-2-22 0,-8-18 0,4-2 603,-6 0-603,0-2 1291,-1-4-1291,19-26 0,-2-13 0,-2 9 0,-1-3 0,-10 2 0,-2-1 0,0-2 0,-1 3 0,-7-8 0,0 14 0,0 3 0,0 6 0,0-8 0,0 16 0,0 6 0,0 1 0,-4-2 0,1 2 0,-4-2 0,2 2 0,-1 1 0,2 0 0,0 4 0,-17 6 0,-6 7 0,-5 1 0,-3 2 0,5-4 0,-1 1 0,-1 1 0,-2 2 0,0 0-701,2-1 1,0 0 0,2 0 700,-5 3 0,1 0 0,-6 6 0,8-4 0,20-12 0,-9 5 0</inkml:trace>
  <inkml:trace contextRef="#ctx0" brushRef="#br0" timeOffset="267232">32324 7770 24575,'34'-20'0,"-7"6"0,5-2 0,3-1 0,7 0 0,4-2 0,3 0 0,0 0-656,-9 3 1,-1-1-1,2 1 1,2-1 0,5 0 327,-7 4 0,5-1 0,3 0 1,2 0-1,2-1 0,0 0 1,-2 0-1,-2 0 0,-5 0 1,-4-1 273,5-6 0,-6 0 0,-3-1 0,1 0 0,4 1 54,3 3 0,8 1 0,2 0 0,0 0 0,-6 0 0,-8-1 0,-13-1 395,-9-16 0,-13 3 0,-5 3 0,0 26 0</inkml:trace>
  <inkml:trace contextRef="#ctx0" brushRef="#br0" timeOffset="269366">2738 9236 24575,'7'6'0,"-3"22"0,1 7 0,-1-1 0,1 7 0,-1 1 0,2 3 0,0 0 0,-1 2-526,-1-8 1,0 0-1,-1 2 1,0 3 525,1-1 0,-1 3 0,1 3 0,-1 0 0,0-1 0,0-3-635,-1 0 0,0-2 0,-1-1 0,0 1 0,1 3 635,-1 0 0,1 2 0,0 2 0,-1 1 0,1-1 0,0-2 0,-1-2-656,0 2 1,0-2-1,0-2 1,0 0 0,0 0 398,-1 1 0,0-1 1,0 0-1,0 0 1,0-3 256,0 1 0,0-2 0,0 0 0,0-1-334,0-1 0,0-2 0,0 2 0,0 1 334,0 3 0,0 2 0,0 2 0,0 1 0,0 2 0,0-6 0,-1 2 0,0 2 0,0 0 0,1 0 0,-1-1 0,0-2 0,0-1 0,0-2 0,1-1 0,-1 1 0,0 2 0,-2 2 0,1-1 0,-1 3 0,-1 3 0,0 1 0,-1 1 0,1-1 0,-1-2 0,0-3 0,0-4-221,-1 6 1,0-5-1,-1-2 1,1 0 0,-1 5 220,1 0 0,-1 3 0,1 1 0,-1 2 0,1-1 0,-1-3 0,0-2 0,0 0 0,-1-2 0,1-2 0,0 0 0,0 0 211,2 1 0,1-1 0,0 1 0,0-2 0,-1-2-211,-2 1 0,-1-1 0,0-2 0,1-1 1092,1 9 0,2-1 0,-2-2-987,1-7 1,-2 0-1,2-2 817,-1 7 1,1-2-923,3-11 0,-1-3 3276,-5 5-3167,8-20 1708,-2-1-1817,2 2 581,0 4-581,0 2 0,0 25 0,0-15 0,0 1 0,0 0 0,0 0 0,0 0 0,0-1 0,0 12 0,0-12 0,0-1 0,0-16 0,0-5 0,0-1 0,0-2 0</inkml:trace>
  <inkml:trace contextRef="#ctx0" brushRef="#br0" timeOffset="270616">32 12258 24575,'6'-2'0,"13"0"0,20 2 0,4 0 0,-9 0 0,7 0 0,4 0 0,-1 0-820,-3 0 1,0 0 0,2 0 0,3 0 324,-2 0 1,4 0 0,1 0 0,1 0 0,1 0 0,-2 0 73,-1 0 1,-1 0 0,1 0 0,0 0-1,0 0 1,0 0 420,-5 0 0,2 0 0,-1 0 0,1 0 0,-1 0 0,-2 0 0,0 0-443,6 0 1,-2 0-1,-1 0 1,-1 0-1,1 0 443,0 0 0,1 0 0,-1 0 0,-1 0 0,-4 0 0,7 0 0,-5 0 0,1 0-502,0 0 1,0 0 0,-1 0 501,-4 0 0,-2 0 0,-1 0 549,11 0 1,-4 0-550,-12 0 0,-4 0 2434,8 0-2434,-1 2 3276,-13-1-1737,19 1 1536,-24-2-3075,16 0 0,2 0 0,10 1 0,3-2-656,-9-1 1,4-1-1,1 0 1,1-1 0,0 0 165,1 1 0,0 0 0,1-1 1,1 0-1,1-1 490,-4-1 0,2 0 0,3-1 0,-2-1 0,-1 1 0,-4 0 0,-6 0-140,1 0 0,-5-1 1,1 1-1,18-4 0,2 0 1,-28 5-1,-30 6 0</inkml:trace>
  <inkml:trace contextRef="#ctx0" brushRef="#br0" timeOffset="271575">8 13191 24575,'33'0'0,"6"4"0,4 3 0,-6 1 0,3-1-553,-1-2 1,3 0-1,0 0 553,-2 2 0,-2 0 0,1 0 0,-5-3 0,-1-1 0,5 1 0,4 2 0,5 1 0,2 1 0,1-1 0,-3 1-820,2-1 1,-2 1 0,0-1 0,4 1 782,-5-1 1,4 1 0,1-1 0,0 1 0,-2-1-1,-2-1 37,-4 0 0,-2 0 0,-1 0 0,-1-1 0,-2 0 0,14 1 0,-3-1 0,-3 1 0,-10-1 0,-2 1 0,-2 0-174,10-1 1,-2 0 173,-4 2 0,2 0 0,6 0 0,6-1 0,3 0 0,-6-2 0,3-1 0,1 0 0,3-1-445,-12 0 0,1 0 0,1 0 0,1 0 0,0 0 0,0-1 445,1 1 0,2-1 0,-1 0 0,0 0 0,-2-1 0,-3 1 0,7-2 0,-2 1 0,-2-1 0,-4 1 177,0 0 0,-2 0 0,-10-1-177,-9 0 2457,-23-3-2457,-8 1 382,1-3 1,2 3 0,7 1 0</inkml:trace>
  <inkml:trace contextRef="#ctx0" brushRef="#br0" timeOffset="272316">1681 11565 24575,'0'30'0,"0"0"0,3 7 0,2 5 0,0 1 0,1 1-1093,1-3 1,2 2 0,-1-3 97,0 6 1,-1-3 994,3 2 0,-1-5 1584,-5-4-1584,5-8 853,-6-10-853,3-6 0,-2-4 0,-1-2 707,0 0 0,-2-4 0,0 0 1</inkml:trace>
  <inkml:trace contextRef="#ctx0" brushRef="#br0" timeOffset="272649">2078 11828 24575,'4'-4'0,"18"-20"0,-16 17 0,14-15 0</inkml:trace>
  <inkml:trace contextRef="#ctx0" brushRef="#br0" timeOffset="273499">2450 11473 24575,'-17'41'0,"4"6"0,10-3 0,2-12 0,2 2 0,-1 2 0,0 0 0,-1-11 0,2 0 0,3 13 0,1-5 0,0-14 0,8 20 0,-8-30 0,3-5 0,-2-2 0,0-2 0,0 0 0,0-2 0,1-7 0,1-14 0,-3-7 0,-1 3 0,-4 5 0,0 16 0,-2 0 0,0 4 0,-6 0 0,3 2 0,-4 2 0,6 0 0,-1 2 0,4 2 0,0-1 0,0 1 0,0-4 0,0 0 0</inkml:trace>
  <inkml:trace contextRef="#ctx0" brushRef="#br0" timeOffset="274283">2699 11588 24575,'-7'17'0,"-5"7"0,7 15 0,-3-12 0,5 1 0,0-2 0,3-11 0,-2 20 0,6-28 0,4-2 0,8-3 0,-3-5 0,1-11 0,0-15 0,-8 0 0,3-1 0,-9 16 0,-2 7 0,0 3 0,-2-2 0,2 7 0,0 7 0,2 17 0,2 13 0,-2 0 0,2 6 0,-2-10 0,0-9 0,0 0 0,0 1 0,0 8 0,-2-24 0,-12 8 0,9-9 0,-8 2 0</inkml:trace>
  <inkml:trace contextRef="#ctx0" brushRef="#br0" timeOffset="275066">1567 12765 24575,'11'23'0,"-1"0"0,2 4 0,0 3 0,-3 5 0,-1 2 0,2-6 0,-1-1 0,1 14 0,-1-23 0,-5-11 0,2-7 0,0-2 0,-1-1 0,-2 0 0</inkml:trace>
  <inkml:trace contextRef="#ctx0" brushRef="#br0" timeOffset="275417">2030 12921 24575,'0'-5'0,"0"2"0</inkml:trace>
  <inkml:trace contextRef="#ctx0" brushRef="#br0" timeOffset="275884">2108 12665 24575,'11'3'0,"8"28"0,-6-7 0,1 3 0,5 8 0,-1 2 0,-4 2 0,-1 0 0,1-11 0,-1-2 0,-5 16 0,-2-20 0,-6-11 0,0-6 0,0-2 0</inkml:trace>
  <inkml:trace contextRef="#ctx0" brushRef="#br0" timeOffset="276582">2448 12593 22270,'37'-22'0,"-1"1"0,1-1 0,5-4 0,-7 5 1118,-12 9-1118,-22 37 0,-1 20 0,1-17 0,-2 3 0,-5 17 0,-3 1 0,0-11 0,-1-1 194,-3 0 0,0-2-194,-4 9 197,13-35-197,6-6 602,4-6-602,0-1 0,13-12 0,-6-5 0,5 0 0,-13 2 0,-3 15 0,-2 0 0</inkml:trace>
  <inkml:trace contextRef="#ctx0" brushRef="#br0" timeOffset="277487">2734 12559 24575,'6'-2'0,"7"2"0,4 5 0,3 2 0,-1 0 0,-6 1 0,1 4 0,1 15 0,2 18 0,-11-15 0,-1 0 0,1 16 0,-4-19 0,-4-3 0,-6-2 0,3 2 0,-8-9 0,-3-1 0,8-10 0,-22-26 0,21-19 0,-10-5 0,16 7 0,3 1 0,0 0 0,6 2 0,1 1 0,0 5 0,10 2 0,-12 20 0,-2 1 0,-3 1 0,-4-9 0,1 7 0,-5-7 0,-3 12 0,-26 8 0,12 6 0,0 2 0,-15 1 0,7 8 0</inkml:trace>
  <inkml:trace contextRef="#ctx0" brushRef="#br0" timeOffset="278366">1212 13879 24575,'7'36'0,"6"4"0,-7-17 0,6 1 0,-7-16 0,5 2 0,-2 1 0,2-1 0,-2-6 0,-2 1 0,-2-4 0,-2 1 0</inkml:trace>
  <inkml:trace contextRef="#ctx0" brushRef="#br0" timeOffset="278749">1462 13954 24575,'0'0'0</inkml:trace>
  <inkml:trace contextRef="#ctx0" brushRef="#br0" timeOffset="279168">1688 13775 24575,'4'-2'0,"2"4"0,1 9 0,7 21 0,-5-2 0,-4-2 0,0-1 0,-1-3 0,0 16 0,0-30 0,0 4 0,-2-12 0</inkml:trace>
  <inkml:trace contextRef="#ctx0" brushRef="#br0" timeOffset="280066">1981 13697 24575,'-4'1'0,"0"12"0,-1 4 0,-4 25 0,5-11 0,-5 5 0,9-19 0,-3-8 0,3-3 0,2-1 0,2-1 0,14-21 0,-6-1 0,4-12 0,-12 9 0,0 15 0,6 23 0,-1 7 0,0 5 0,0 8 0,2 2 0,1 4 0,0-1 0,-7-11 0,0-4 0,6 10 0,-11-28 0,0-6 0,0-4 0</inkml:trace>
  <inkml:trace contextRef="#ctx0" brushRef="#br0" timeOffset="280899">2076 13785 24575,'19'-15'0,"17"-8"0,10 5 0,-4-1 0,-6 12 0,-25 27 0,-8 28 0,-3-16 0,1 3 0,-1-2 0,1 0 0,-2-1 0,-1 10 0,1-7 0,2-21 0,10-12 0,22-22 0,-8 10 0,12-20 0,-31 24 0,3-3 0,-9 7 0</inkml:trace>
  <inkml:trace contextRef="#ctx0" brushRef="#br0" timeOffset="282099">1315 15223 24575,'6'34'0,"0"-1"0,-2 8 0,-1 2 0,-1 1 0,0 2 0,-2 3 0,0-2 0,0-12 0,0-1 0,0 0 0,0-1 0,0-3 0,0-3 0,0 2 0,0-17 0,2-7 0,-2 1 0,2-4 0</inkml:trace>
  <inkml:trace contextRef="#ctx0" brushRef="#br0" timeOffset="282832">1630 15405 24575,'4'2'0,"-1"0"0,-2-2 0</inkml:trace>
  <inkml:trace contextRef="#ctx0" brushRef="#br0" timeOffset="283632">1947 15222 24575,'-4'-4'0,"0"0"0,2-3 0,0-3 0,2-11 0,0-21 0,2 17 0,8-8 0,5 2 0,7 11 0,9-14 0,-15 23 0,0 17 0,7 26 0,-8-8 0,0 3 0,-2 11 0,-3 3 0,-3 0 0,-2 2 0,-4 2 0,-4-1 0,-7-3 0,-4-1 0,1 1 0,-1-3 0,-2-13 0,3-3 0,6 6 0,24-39 0,9-10 0,4 0 0,2-3 0,0-4 0,-2 0 0,-5 8 0,-3 2 0,0-5 0,-12 9 0,2-1 0,-8 7 0</inkml:trace>
  <inkml:trace contextRef="#ctx0" brushRef="#br0" timeOffset="284616">2315 15210 24575,'28'-20'0,"-1"0"0,0 0 0,0 0 0,-1 1 0,-2 3 0,-4 2 0,-13 7 0,-19 5 0,-13 10 0,-13 13 0,8 2 0,6 4 0,17-13 0,-1-1 0,7-8 0,-4 4 0,5-5 0,0 5 0,0-4 0,0 5 0,0-3 0,2-2 0,0 1 0,6-4 0,-1-2 0,2 0 0,10-2 0,-3 1 0,3 0 0,-4 1 0,-6 1 0,-1 4 0,3 16 0,-7-9 0,4 19 0,-1 4 0,-5-9 0,2 3 0,-2-2 0,-6-11 0,-5-8 0,-2 1 0,-2-8 0,4 5 0,-2-6 0,6 0 0,-3 0 0,2-2 0,8-42 0,12 11 0,-6-15 0,8 28 0</inkml:trace>
  <inkml:trace contextRef="#ctx0" brushRef="#br0" timeOffset="285455">2562 15114 24575,'0'30'0,"0"-5"0,0 3 0,-1 5 0,2 2 0,3 1 0,3-2 0,1 10 0,9-19 0,-8-17 0,0-5 0,-2-3 0,1 0 0,-2 0 0,3-1 0,-4-2 0,5-3 0,-8 0 0,0-2 0,-6-2 0,-2 2 0,0 0 0,0 2 0,0 0 0,-2 2 0,-2-2 0,1 4 0,-7 0 0,1 2 0,-19 10 0,11 0 0,-1 8 0,14-8 0,8-3 0,-11 11 0,10-13 0,-8 10 0</inkml:trace>
  <inkml:trace contextRef="#ctx0" brushRef="#br0" timeOffset="286016">2650 15334 24575,'-2'-6'0,"-16"2"0,-14 2 0,8 1 0,-2 2 0,-7 3 0,-3 3 0,2-1 0,-2 1 0,2 0 0,-2 5 0,-1-1 0,-4-1 0,-5-1 0,5 0 0,4 3 0,-1 0 0,-2-2 0,-5 1 0,-2 1 0,3-1-487,0 2 1,2 0-1,-3 0 487,2-1 0,-3 1 0,1-1 0,5 0 0,-5 1 0,7-2 0,7-3 0,6-1 0,10 0 0,9-3 0,-3 4 0,4-3 0,-1 1 0,4-5 0</inkml:trace>
  <inkml:trace contextRef="#ctx0" brushRef="#br0" timeOffset="286733">2369 15132 24575,'-26'0'0,"1"0"0,-11 6 0,-4 4 0,0 0 0,-7 2 0,-1 2 0,8-2 0,-2 1 0,0 1 0,7-1 0,-1 0 0,1 2 0,0 0-1093,-6 4 1,0 1 0,-2 0 1058,3-3 1,-2 1 0,-1 0-1,2 0 34,3-1 0,1 1 0,1 0 0,1-2 0,-9 1 0,1-1 0,5-2 0,3 0 0,3-2 0,4-2 0,5-3 1069,14-5-1069,3 2 559,6 0-559,0 0 0,2 0 0,0-2 0</inkml:trace>
  <inkml:trace contextRef="#ctx0" brushRef="#br0" timeOffset="287184">2583 15377 24575,'-43'21'0,"1"0"0,0 0 0,2-1 0,1 0 0,1-1 0,4-1 0,1-1 0,-1 1-1093,-3 5 1,0 2 0,0-1 40,3-4 0,0-1 1,-1 1 1051,-2 4 0,0 2 0,-3-2-100,2-4 0,-2-1 0,-1-1 1,1 0 99,4-2 0,-1-2 0,1 1 0,-2 0 0,-8 4 0,-2 0 0,1 0 0,5-3 0,-7 0 0,7-3 0,-2 4 0,37-15 0</inkml:trace>
  <inkml:trace contextRef="#ctx0" brushRef="#br0" timeOffset="288516">955 7578 24575,'0'47'0,"0"0"0,0-1 0,0 1 0,0 0 0,0-6 0,0-1 0,0-1 0,0 2 0,0 0 0,0 1 0,0 1 0,0 0 0,0 1 0,0-2 0,0-2-820,0 5 1,0-3 0,0 1 0,0 5 680,0-7 1,0 3 0,0 3-1,0 1 1,0 2 0,0-2-1,0-1 1,0-3-383,0 0 1,0-2-1,0-1 1,0-1-1,0 2 1,0 2 520,0-2 0,0 2 0,0 1 0,0 1 0,0 0 0,0-1 0,0-2 0,0-2 0,0 10 0,0-2 0,0-2 0,0-1 0,0-1 71,0 4 0,0 0 1,0-2-1,0-1-71,0-4 0,0 0 0,0-1 0,0-3 0,0 2 0,0-2 0,0-2 0,0 3 0,0-6 0,0-1 0,0-28 0</inkml:trace>
  <inkml:trace contextRef="#ctx0" brushRef="#br0" timeOffset="290899">4334 9680 24575,'13'46'0,"0"-1"0,-3-14 0,0 0 0,-1 3 0,-1 9 0,1 4 0,-2 1 0,1-3-1093,0-2 1,1-2 0,-1 0 151,0 3 1,1 1 0,-2-4 940,-1-1 0,0-4 899,8 2 0,0-1-899,-7 0 0,0-3 0,7 4 0,-8-5 0</inkml:trace>
  <inkml:trace contextRef="#ctx0" brushRef="#br0" timeOffset="291232">4813 10101 24575,'3'-8'0,"0"1"0</inkml:trace>
  <inkml:trace contextRef="#ctx0" brushRef="#br0" timeOffset="292066">5158 9660 24575,'0'23'0,"0"10"0,-5 10 0,0 6 0,4-2 0,0 2-1093,-1-5 1,0 3 0,1-2-219,4 5 0,4-1 1753,0-7 0,2 2 1,1-5-443,0-5 0,2-3 518,2 10 1,0-6-519,-1-12 0,3-12 0,-8-8 3137,6-2-3137,-5-2 398,1-13-398,-1-3 0,-2-19 0,-3 14 0,-4-6 0,-5 21 0,-3-2 0,-7 5 0,4 2 0,-11 0 0,3 2 0,4 0 0,3 0 0,10 0 0,0 0 0</inkml:trace>
  <inkml:trace contextRef="#ctx0" brushRef="#br0" timeOffset="292949">5656 9892 24575,'9'0'0,"-4"2"0,-3 30 0,-2 10 0,-2-18 0,-2 2 0,-6 8 0,-2-1 0,-6-4 0,-6 7 0,19-26 0,8-9 0,3-1 0,12 3 0,-4 1 0,9 3 0,-11 1 0,1 3 0,-2 12 0,-5 7 0,1 9 0,-14-3 0,-7-13 0,-5-2 0,0-3 0,-2-1 0,-3 1 0,-1-2 0,-6 3 0,-12 6 0,19-14 0,-1-1 0,-2 2 0,1 0 0,-15 4 0,29-13 0</inkml:trace>
  <inkml:trace contextRef="#ctx0" brushRef="#br0" timeOffset="293916">3942 11551 24575,'10'22'0,"9"22"0,-7-18 0,-1 2 0,0 1 0,0-2 0,8 15 0,-10-18 0,2-1 0,-2-9 0,-4-5 0,2 1 0,-4-3 0,4 2 0,-4-4 0,0-2 0</inkml:trace>
  <inkml:trace contextRef="#ctx0" brushRef="#br0" timeOffset="294232">4480 11646 24575,'0'0'0</inkml:trace>
  <inkml:trace contextRef="#ctx0" brushRef="#br0" timeOffset="294682">4540 11444 24575,'8'-2'0,"3"2"0,6 14 0,-1 12 0,0 3 0,0 4 0,-1 8 0,0-1 0,-3-5 0,-1 7 0,-2-17 0,-8-16 0,1-5 0,-2-2 0</inkml:trace>
  <inkml:trace contextRef="#ctx0" brushRef="#br0" timeOffset="295516">4792 11531 24575,'-4'-11'0,"2"-15"0,0 1 0,2-10 0,13 8 0,0 4 0,13 2 0,-5 10 0,-5 5 0,-5 6 0,2 0 0,-5 3 0,5 2 0,-3 19 0,-5-12 0,0 27 0,-4-13 0,-2 1 0,-2-2 0,-1 2 0,2 3 0,-1 2 0,-10 3 0,-1-4 0,4-3 0,-7 16 0,21-42 0,26-20 0,-3 2 0,-5 0 0,0 0 0,0 1 0,-5-1 0,-11 10 0,-2 2 0,-2 2 0</inkml:trace>
  <inkml:trace contextRef="#ctx0" brushRef="#br0" timeOffset="296366">5069 11337 24575,'25'-16'0,"-1"1"0,-2-1 0,0 1 0,16-8 0,-15 7 0,0 0 0,14-4 0,-3-2 0,-16 17 0,-11 3 0,-2 2 0,4 7 0,-4 10 0,4 19 0,-6 10 0,-2-20 0,1-1 0,-2 24 0,0-7 0,0-6 0,0 9 0,0-23 0,0 6 0,-4-20 0,2-2 0,-9 0 0,-11 8 0,-6-6 0,5 4 0,7-9 0</inkml:trace>
  <inkml:trace contextRef="#ctx0" brushRef="#br0" timeOffset="296782">5203 11552 24575,'32'-8'0,"-5"0"0,0-2 0,4-7 0,-4 4 0,0-2 0,2-6 0,-7 5 0,-4 2 0,-8 9 0,3-5 0,-5 5 0,-4 1 0,0 3 0</inkml:trace>
  <inkml:trace contextRef="#ctx0" brushRef="#br0" timeOffset="297832">3296 12209 24575,'21'6'0,"20"-3"0,-12-1 0,5-1-820,8 0 1,8-1 0,4-1 0,-3 1 257,-5 0 0,0 0 0,1 0 1,3 0 139,-9 0 1,3 0 0,1 0 0,2 0 0,-1 0 0,1 0 0,-2 0 421,4 0 0,0 0 0,0 0 0,0 0 0,-1 0 0,1 0 0,-1 0 0,1 0 0,0 0 0,0 0 0,-2 0 0,-1 0-378,2 0 0,-1 0 0,-1 0 0,-1 0 0,-1 0 378,2 1 0,-2-1 0,0 0 0,0-1 0,5-1 0,1-2 0,-1-1 0,-4 2-210,-3 2 0,-3 1 0,2-2 210,3-3 0,3-2 0,1 1 0,-4 1 0,-1 4 0,-3 1 0,-1-1 0,-2-2 0,-1 0 0,4 0 0,2 2 0,4 2 0,2-1 0,1 1 0,-3-2 0,2-1 0,-2 0 0,1-1 0,3 0 9,-7 1 0,3-1 1,2 1-1,-1-1 1,-1 0-1,-2-1-9,-2 0 0,0 0 0,-3 0 0,0-1 0,-2 0 0,12-4 0,-2 0 0,-4 1 0,5 1 0,-8 0 657,-2-4 0,-30 9 1,-3 0-1</inkml:trace>
  <inkml:trace contextRef="#ctx0" brushRef="#br0" timeOffset="298783">3477 12930 24575,'15'36'0,"0"-1"0,-7-5 0,1 0 0,7 12 0,0-1 0,-6 6 0,-3-20 0,0-3 0,-1-7 0,-2-4 0,0-11 0,-1 0 0,-2-2 0</inkml:trace>
  <inkml:trace contextRef="#ctx0" brushRef="#br0" timeOffset="299199">3785 13023 24575,'2'-3'0,"0"2"0</inkml:trace>
  <inkml:trace contextRef="#ctx0" brushRef="#br0" timeOffset="299699">4508 12635 24575,'12'36'0,"-1"1"0,0-3 0,0 1-844,-4-9 0,-1-1 844,3 5 0,1 0 273,-1-3 1,1-1-274,1 14 279,5-7-279,-10-22 0,-6-7 0,2-2 0</inkml:trace>
  <inkml:trace contextRef="#ctx0" brushRef="#br0" timeOffset="300516">4782 12628 24575,'0'29'0,"0"-10"0,5 22 0,7-18 0,1 12 0,2-18 0,-8-10 0,-3-5 0,0 0 0,7-27 0,-1-2 0,0-2 0,3-15 0,-4 11 0,-2 4 0,-7 18 0,7 3 0,3 26 0,8 3 0,0 16 0,-3-13 0,-2-2 0,-8-13 0,0-1 0</inkml:trace>
  <inkml:trace contextRef="#ctx0" brushRef="#br0" timeOffset="300883">5237 12332 24575,'15'21'0,"-1"0"0,4 17 0,0 5 0,-10-14 0,-5-15 0,2 3 0,-3-4 0,1 4 0,-1-1 0,11 22 0,-11-15 0,9 22 0,-11-28 0,0-5 0,0-7 0</inkml:trace>
  <inkml:trace contextRef="#ctx0" brushRef="#br0" timeOffset="301966">2852 13459 24575,'30'0'0,"-5"3"0,3 2 0,1-1 0,3 2 0,7-1 0,4 2 0,-2-1 0,-1-1 0,0 0-650,0-2 1,4 0 0,-1-1 649,-3-1 0,-1-1 0,3-1-820,-4 1 1,1 0 0,2 0 0,-1 0 278,1 0 1,0 0-1,0 0 1,0 0 540,2 0 0,1 0 0,0 0 0,-1 0 0,-2 1 0,-1-1 0,-1 0 0,1-1 0,-3 0 0,0-2 0,1 1 0,2-2 0,7-1 0,3 0 0,2-1 0,-1 0 0,-3-1 0,-4 1 0,-3 0 0,0-1 0,3-1 0,-2 1 0,2-1 0,2-1 0,0 0 0,-1 1 0,-5 2 23,2 0 0,-4 1 0,0 1 0,2 0-23,-1-2 0,2 1 0,0-1 0,0 1 0,-3 2 0,10 0 0,-2 2 0,3-1 0,-5-2 0,5 0 0,1-1 0,-1-1 0,-4 1 0,-6 1 0,-2 0 0,-1-1 0,2 0 0,7-1 0,1 0 0,-1-1 0,-6 0 0,4-1 0,-11 0 0,-12 4 0,-17 2 0</inkml:trace>
  <inkml:trace contextRef="#ctx0" brushRef="#br0" timeOffset="302732">3792 13701 24575,'11'39'0,"-1"-3"0,3-4 0,0-1 0,-2-3 0,1 4 0,0-4 0,-7-18 0,8 18 0,-12-27 0</inkml:trace>
  <inkml:trace contextRef="#ctx0" brushRef="#br0" timeOffset="303082">3922 13934 24575,'6'-6'0,"0"2"0,-2 0 0,2-1 0,22-9 0,-18 7 0,15-6 0</inkml:trace>
  <inkml:trace contextRef="#ctx0" brushRef="#br0" timeOffset="303882">4320 13761 24575,'8'-21'0,"-3"2"0,18 0 0,9 1 0,-7 4 0,1 0 0,8-2 0,0 1 0,10-1 0,-23 13 0,-11 17 0,-2 32 0,-6-19 0,0 2 0,-1 8 0,-2 0 0,-2-11 0,0-3 0,3 4 0,6-13 0,25-22 0,6 2 0,-8-5 0,1-2 0,-6 1 0,-2 1 0,13-7 0,-15 2 0</inkml:trace>
  <inkml:trace contextRef="#ctx0" brushRef="#br0" timeOffset="304483">4925 13691 24575,'19'12'0,"1"6"0,-1-5 0,0 6 0,-14-16 0,1 8 0,-4-6 0,-8 4 0,-15 2 0,1-4 0,23-10 0,25-21 0,5 7 0,-1-6 0</inkml:trace>
  <inkml:trace contextRef="#ctx0" brushRef="#br0" timeOffset="304899">5346 13479 24575,'-39'13'0,"15"-1"0,6 5 0,16-3 0,6-5 0,0-1 0,2 4 0,-2-2 0,-2 7 0,-2-4 0,0 11 0,0 2 0,0 4 0,-3-4 0,-2-1 0,-4 0 0,-15 10 0,-14-41 0,-8-13 0,15 5 0,0-2 0,-1 1 0,-13-6 0,2-1 0,12 2 0,0-1 0</inkml:trace>
  <inkml:trace contextRef="#ctx0" brushRef="#br0" timeOffset="305599">2091 8231 24575,'0'0'0</inkml:trace>
  <inkml:trace contextRef="#ctx0" brushRef="#br0" timeOffset="309999">46 11224 24575,'40'5'0,"0"0"0,1-1 0,-1 1 0,2-3 0,-3-1 0,8 1 0,-6 0 0,5 1 0,5 0 0,1 0 0,0 0 0,-2 0 0,-4-1-656,0-2 1,-4 1-1,-1-2 1,2 1 0,7 0 357,-10 0 0,4 0 0,3 0 0,2 0 0,2 0 0,1 0 0,0 0 0,0 0 1,-2 0-1,-1 0 0,-4 0-112,4 0 0,-3 0 1,-1 0-1,-1 0 1,0 0-1,1 0 0,2 0 1,2 0 288,-3 0 0,1 0 0,3 0 0,0 0 0,1 0 1,1 0-1,-1 0 0,0 0 0,-2 0 0,-1 0 1,-3 0 120,5 0 0,-1 0 0,-2 0 0,0 0 0,-2 0 0,0 0 0,-1 0 0,-1 0 0,5 0 0,0 0 0,-1 0 0,-2 0 0,-1 0 0,0 0 0,0 0 0,0 0 0,-2 0 0,-1 0 0,-2 0 345,7 0 0,-3 0 0,2 0-345,-2 0 0,1 0 0,1 0 0,0 0 0,0 0 0,1 0 0,0 0 0,2 0-349,-2 0 1,3 0-1,0 1 1,1-1-1,-1-1 349,-7-2 0,1 0 0,0-1 0,-1 0 0,0 0 0,-2 1 0,9 1 0,-2 1 0,0-1 0,3-3 0,-5-1 0,3-3 0,1-2 0,0 1 0,-2-1 0,-5 3 288,-1 1 1,-4 1 0,-1 0 0,2-2-289,1-1 0,3-2 0,0 0 0,-2 0 0,-5 1 1092,1-1 0,-4 1 0,-2 0-457,7-4 1,-4-1-636,-5 1 0,-2 0 0,11-3 686,-14 7 0,1-1-686,8-5 3174,2 3-3174,-11 2 1620,-12 3-1620,3 3 0,12-9 0,5 4 0,3-4 0,-11 6 0,-6 2 0,-11 2 0,-2 1 0,3 0 0,5 2 0,1 0 0,2 1 0,-4 0 0,-3-2 0,-3-1 0,7-1 0,8-1 0,16-3 0,8 0 0,-3 3 0,4 0 0,-1-1-1093,1-4 1,-1-1 0,1 2 1033,3 3 1,0 1-1,-6-2 59,-5-5 0,-5 1 0,10 5 0,-18-3 0,-18 7 0,-3-2 0,-5 0 0,1-4 3276,0 3-3099,-1-9-177,1 6 0,0-19 0,-4 0 0,5 2 0,-1-4 0,-4-10 0,-2-4 0,6 2 0,1-3 0,-1-2-575,-1 8 0,0-2 0,-1-1 1,2-1 574,0 3 0,1-2 0,0 0 0,0 0 0,1 0 0,-1 0 0,0 1 0,0-1 0,0 2 0,0 0-820,0-5 1,0 2 0,0 1 0,0-1 687,0 4 1,0 0 0,0 0-1,0 1 132,0-13 0,0 1 0,0 2-252,0 9 0,0 2 0,0-2 252,0 0 0,0-3 0,0 1 0,0 2 0,0 3 0,0 2 0,0 0 0,0-2 0,0 0 0,0 2 0,0-2 0,0 3 1722,0-13-1722,0 14 3276,-2 12-2494,1-1 296,-2 3-1078,2 6 0,-5-12 0,3 14 0,-4-9 0,1 5 0,-1 3 0,-1-5 0,-6 6 0,-8-4 0,-16-1 0,-3 4 0,-8 2 0,11 3 0,-5 0 0,-2 0 0,-4 1-469,9 2 1,-3-1 0,-1 1 0,-2-1 0,-1 1 0,-2 0 0,1 0 136,4 1 1,-1-1 0,0 1-1,-2 0 1,0-1 0,0 1-1,-2 0 1,1 0 0,-2 0 33,4 0 0,0 1 0,-2-1 0,0 0 0,0 1 0,-1-1 0,0 1 0,0 0 1,0-1-1,1 1 0,0 0 167,2 0 1,0-1 0,-1 1-1,0 0 1,1 0 0,0 0-1,0 1 1,0-1 0,1 0-1,1 0 1,1 0-179,-9 0 0,2 0 1,1 0-1,0 0 1,0 0-1,1 0 0,0 0 1,-1 0 308,0 0 0,-2 0 0,1 0 0,0 0 0,0 0 0,2 0 0,1 0 0,2 0-229,-2 0 1,3 0-1,1 0 1,0 0-1,0 0 1,-1 0 228,1-1 0,-1 0 0,0-1 0,0 1 0,0-1 0,0 1 0,2-1 202,-1 0 0,0 0 0,1 0 0,1 0 0,0 0 0,0 0-202,-8-1 0,-1 1 0,2-1 0,0 1 0,2-1 0,1 0 0,3 0 0,-1 1 0,-6 1 0,11 1 0,-5 1 0,-1 0 0,-3 2 0,1-1 0,-1 1 0,2 0 0,2-1 0,-4 2 0,2-1 0,1 1 0,0 0 0,-2 1 0,-2 0 87,5 0 0,-2 0 1,-1 1-1,-1 0 0,-1 1 1,0-1-1,1 1 1,1 1-1,2-1-87,-4 2 0,1 1 0,0 0 0,2 0 0,0 0 0,1 1 0,0 0 0,-1 1 0,0 0 0,0 0 0,2 1 0,1 0 0,1-1 135,-1 1 1,2 0 0,1 0-1,1-1 1,3 0-136,-7 2 0,3 0 0,5-3 1009,4-1 0,3 0-1009,0 5 0,4 0 1933,8 0-1933,-15 14 3276,30-19-2346,0-1 2346,0-5-2575,0 17-701,0-2 0,0 5 0,0 3 0,0 19-217,0-10 1,0 2 216,0-6 0,0 2 0,0 1-1093,0 8 1,0 2 0,0-1 945,0 0 0,0-1 0,0 0 147,0 0 0,0 1 0,0 1-393,0-4 1,0 2 0,0 0 0,0-1 392,0 6 0,0-1 0,0 2-196,0-5 0,0 1 0,0 1 0,0-4 196,0 1 0,0-2 0,0-4 151,0 4 0,0-4-151,0-5 0,0-4 3251,0 11-3251,0-17 0,0-13 0,0-5 0</inkml:trace>
  <inkml:trace contextRef="#ctx0" brushRef="#br0" timeOffset="342099">4639 3339 24575,'-4'-4'0,"-7"1"0,-4 0 0,-9 2 0,7 0 0,-16-3 0,2-4 0,-13-1 0,11 1 0,2 4 0,-3 1 0,-1 2 0,-3 1-279,1-2 1,-4 1-1,0 0 279,1 1 0,0 0 0,1 0 0,0 0 0,1 0 0,4 0 0,2-1 0,4 2 0,-12 4 0,32 22 0,2 5 0,0-3 0,1 3 0,4-3 0,-1 1 0,-1 10 0,-2 3 0,1 0 0,0-1-174,1-5 1,0-1 173,-1-3 0,0 0 0,2-2 0,1-1 0,0-5 0,1 2 0,-2 22 0,0 1 0,2-20 0,0 3 0,0 1 0,0 7 0,0 0 0,0-4 0,0 5 0,0 0-642,0-1 1,0 3 0,0-4 641,0-6 0,0-1-170,0 2 1,0 3-1,0-1 170,0 7 0,0 0 0,0-2 0,0 2 0,0-2 0,0 2 0,0-4 0,0-10 0,0-2 0,0 19 0,0-6 0,0-9 0,0 16 0,0-12 0,0-9 0,0 0 0,0 19 0,0 3 1034,-2-10-1034,1-17 1983,-1 0-1983,0-10 599,0 11-599,-3-7 0,3 6 0,-3 0 0,5 1 0,-3 9 0,0 2 0,-1 9 0,2-12 0,0-4 0,-1-9 0,3-11 0,-3 1 0,2-1 0,-3 6 0,4 32 0,0-25 0,0 6 0,0-1 0,0-14 0,0 3 0,0-6 0,2-3 0,0 0 0,7-1 0,3 0 0,17-2 0,1 4 0,13 1 0,-18-2 0,3-1 0,-21-4 0,2 2 0,25-1 0,-3 4 0,3 0 0,2-4 0,3 0 0,7 4 0,5 2 0,-5-2 0,-4-4 0,-2 0 0,8 3 0,-2 0 0,1-4 0,-33 0 0,26 0 0,-28 0 0,20 0 0,-25 0 0,4 0 0,-4 2 0,-2-2 0,8 2 0,23-2 0,-9-2 0,2 0 0,6 2 0,2-1 0,-4-2 0,-2 0 0,18 3 0,-22-4 0,-10 3 0,-12-1 0,-2 2 0</inkml:trace>
  <inkml:trace contextRef="#ctx0" brushRef="#br0" timeOffset="343149">4780 5424 24575,'4'-2'0,"14"0"0,1 8 0,13 6 0,5 3 0,4 8 0,2 2-689,-5-4 0,3 0 0,1 2 689,-8-3 0,-1 2 0,2 0 0,-1-2 0,2-1 0,0-1 0,-1 0 0,-1 0-840,5 6 0,-2 0 0,1 0 840,-2-3 0,1-2 0,-2 1 0,8 10 0,-5-2-242,-13-11 0,-1 0 242,2 3 0,-5-3 0,-11-11 0,-7 3 1279,-3-7-1279,-9 2 3167,-2 6-3167,-10 0 0,-12 14 0,-6 6 0,6-8 0,-2 1 0,-2 2-505,6-4 0,-2 2 1,-2 1-1,0 0 1,-1 0 504,-3 2 0,-2 0 0,0-1 0,0 1 0,0-1 0,2-2 0,0-1 0,0 0 0,0 0 0,0 0-279,1 0 1,-1 0 0,0 0 0,2-1 0,1-2 278,-8 4 0,2-2 0,4-1 0,-4 4 0,8-3 0,4-3 0,25-15 0</inkml:trace>
  <inkml:trace contextRef="#ctx0" brushRef="#br0" timeOffset="345566">8681 3908 24575,'0'48'0,"0"0"0,0 1 0,0-10 0,0 3 0,0-6 0,0 7 0,0 3 0,0-1 0,0-5-1093,0 7 1,0-3 0,0-1-1,0-2 1,0-1 0,0 2 1077,0 1 0,0 2 0,0 0 0,0-5 931,0 2 1,0-1-917,0-2 0,0 3 0,0-7 1078,0 5-1078,2-13 0,-2-23 0,2 0 0</inkml:trace>
  <inkml:trace contextRef="#ctx0" brushRef="#br0" timeOffset="346496">8455 4587 24575,'4'33'0,"0"0"0,5 6 0,1 1 0,-1-1 0,2 2 0,4 0 0,2 2 0,-1-2 0,-1-3 0,1-1-483,1 5 0,0-4 483,1-1 317,-13-29-317,2 1 160,3 1-160,-2-4 0,4 0 0,-6-4 489,2 0-489,1-2 0,10 0 0,5-3 0,4-3 0,2-5 0,-10-1 0,1-6 0,-2-16 0,-6 8 0,2-3 0,3-5 0,2-4 0,-1 3 0,1-2 0,0 1 0,0 0 0,1-1 0,-4 7 0,0 0 0,-2-2 0,-11 27 0,-4 2 0,2 2 0</inkml:trace>
  <inkml:trace contextRef="#ctx0" brushRef="#br0" timeOffset="347266">8471 4714 24575,'4'25'0,"-1"1"0,1 0 0,2 2 0,9 6 0,4 3 0,1 0 0,-1-3 0,0 0 0,2 1-396,2 0 0,2 1 0,0 0 0,-1-4 396,-1-3 0,-1-2 0,0-4 257,3 3 0,-2-5-257,4-9 262,-17-9-262,4-1 0,-3-2 0,2 0 808,12-12-808,-2-6 0,1-4 0,-2 0 0,-1-3 0,7-10 0,-1-5 0,-10 6 0,-2-3 0,0 0 0,-2 2 0,-1-1 0,0 2 0,3-12 0,-3 4 0,-5 15 0,-1-1 0</inkml:trace>
  <inkml:trace contextRef="#ctx0" brushRef="#br0" timeOffset="347984">9019 4091 24120,'-13'48'0,"1"-1"0,-1 0 0,0 0 0,1 1 0,-1-1 0,0 0 0,0 1 0,1 1 0,-1 2 0,0-1 0,0-1 0,2-2 0,1-3 0,1-4-1093,0 11 1,3-5 0,0-1-1,0 0 1,0 0 0,0 2 891,0 2 1,-2 3-1,1-1 1,1-6 933,1-9 0,0-4 0,1 0-733,-2 11 0,1 1 0,2-14 0,3-20 0,0-12 0</inkml:trace>
  <inkml:trace contextRef="#ctx0" brushRef="#br0" timeOffset="348466">8747 4231 24575,'0'45'0,"0"0"0,0 1 0,0-1 0,0-11 0,-1-3 0,2 5 0,-1 4 0,1 8 0,0 4 0,1 0 0,0-3 0,1-7-659,3 4 1,2-5 0,-2 1 658,-2-1 0,-1 3 0,0-2 0,1-6 0,7 3 0,-3-9 636,-7-11-636,1-23 0,-2-6 0</inkml:trace>
  <inkml:trace contextRef="#ctx0" brushRef="#br0" timeOffset="348782">8969 4073 24575,'0'42'0,"0"0"0,0 0 0,0 2 0,0 1 0,0 2 0,0-5 0,0 2 0,0 0 0,0-2-1093,0 7 1,0-2 0,0-3 429,0-7 1,0-2-1,0-4 663,0-3 0,0-5 396,2 0 0,-2-18 0,2-2 0</inkml:trace>
  <inkml:trace contextRef="#ctx0" brushRef="#br0" timeOffset="351800">2285 931 24575,'0'-6'0,"0"-6"0,0 7 0,0-6 0,-12-8 0,-16-4 0,-9 4 0,-11 1 0,9 6 0,-7-1 0,-3 1 0,-1 2 0,3 0 0,5 3 0,1 2 0,0 0 0,-1 1 0,-3-1-469,2-1 1,-3-1 0,-1 0 0,-1 1 0,0-1 0,2 2 0,2 1 386,-5 2 0,1 2 0,2 1 1,0-1-1,2 0 82,-4-1 0,2 0 0,0-1 0,-5 1 0,10 1 0,-3-1 0,-2 1 0,-1-1 0,1 1 0,2 1 0,2 0 0,-1 2 0,3 1 0,0 1 0,1-1 0,-3 0 0,0-2 0,-2 0 0,-1-1 0,0 0 0,3 2 0,4 2 0,-12 7 0,4 3 0,8-2 0,11-5 0,7 1 0,-1 12 0,21-14 0,0 3 0,0 8 0,0 11 0,0 19 0,0-10 0,0 9 0,0 4 0,0-4 159,0-7 1,1-1-1,0 0 1,2 4-160,2 1 0,1 5 0,1 2 0,2 0 0,0-2 0,1-3 0,1-2 0,1-1 0,1-3 0,1 0 0,1-1 0,3 7 0,2-2 0,2-1 0,4 0 0,0-4 0,4 1 0,2-1 0,-1-2 0,-1-5-201,2-1 0,-1-4 0,1 0 201,-3-1 0,1 2 0,-1-3 0,-2-6 0,1-6 0,-5-6 0,-5-3 0,-3 0 0,0-3 2943,1 2-2943,17-3 0,7 0 0,10 0 0,1 0 0,-5 1 0,0-1 0,3-1-319,-3 1 0,2-2 0,2 0 1,3-3 318,-13-1 0,1 0 0,2-1 0,1-2 0,-1 0 0,1-2 0,-2 0-547,5-4 1,-2-1 0,1-1 0,0-1 0,1-1 0,2 0 357,-8 4 1,2-1 0,1 0 0,1 0-1,0-1 1,0 0 0,-1 0 0,-1-1-1,-2 0 189,5-2 0,0-2 0,-2 0 0,-1 0 0,-1 0 0,-1 1 0,-3-1-494,5-2 0,-1-1 1,-2 1-1,-4 0 1,-3 3 493,2-2 0,-5 2 0,-6 0 0,-7-3 0,-7 2 0,-10 3 0,0-16 0,0-7 1185,-4-7-1185,-6 6 0,-4-1 0,-1 8 0,-2 0 1092,0 2 0,-2-1 0,-1 1-897,-1 3 0,-2 1 1,0 1-196,-3-2 0,0 0 0,-2 0 0,-2-2 0,-1 1 0,-4 0 0,-1 4 0,-3 1 0,-1 0 0,1 3 0,-4-2 0,2 3 0,-3 1-16,1 5 0,-3 1 0,1 2 0,4 3 16,5 2 0,2 4 0,3 1 0,-6 4 0,5 0 0,2 0 0</inkml:trace>
  <inkml:trace contextRef="#ctx0" brushRef="#br0" timeOffset="358666">10406 6038 24575,'0'-25'0,"0"-18"0,0 14 0,0-3 0,0-4 0,0 0 0,2-6 0,0 1 0,-2 11 0,1 1 0,5-20 0,-1 1 0,-1 24 0,3-13 0,-5 15 0,6 1 0,0-6 0,6 2 0,4-3 0,4 1 0,-4 9 0,18-12 0,-20 18 0,22-16 0,-16 14 0,0-1 0,5-5 0,2 0 0,10-3 0,1 0 0,-10 3 0,1 1 0,13-1 0,0 1 0,-7 3 0,0 0 0,7 2 0,0-1 0,-1 1 0,-3 1 0,-12 4 0,-1 0 0,7 0 0,-1 0 0,10-5-436,-16 9 1,1-1 435,20-7 0,-18 5 0,2-1 0,-4 2 0,2-1 0,12-2 0,5-3 0,-1 2 0,-9 3 0,0 1 0,4-1 0,-5 1 0,5-1 0,3-1 0,0 1 0,-1-1 0,-3 2 0,6-1 0,-4 2 0,1-1 0,1 0-366,0-1 0,3 0 0,0 0 0,-2 0 0,-2 1 366,8 1 0,-3 1 0,-2 0 0,-10-2 0,-1 0 0,-1 2 0,9 2 0,0 1 0,2-7 0,2 0 0,-13 6 0,2 1 0,0-1 0,4-1 0,1-1 0,-1 0 0,-4 3 0,-1 1 0,2 0 0,12-2 0,2 0 0,-3 0-347,-13-1 1,-2 1 0,3-1 346,4 0 0,4 0 0,1 0 0,-3 1 0,-1-1 0,-3 1 0,2 0 0,7 0 0,0 0 0,1 0 0,-2 3 0,0 0 0,1-1 0,2 0 0,0-1 0,-2 1 0,-8 0 0,-1 2 0,-1-1 0,9 0 0,-4 0 0,7 0-279,-3 0 279,-15 0 731,3 2-731,12 7 1769,-5 2-1769,-7-2 0,2 0 0,-3-3 0,-1 0 0,14 5 588,-18-7 1,0 0-589,10-1 342,-1 5-342,-3-7 0,-18 7 0,-4-7 0,-2 2 0,13 5 0,3 5 0,17 9 0,-7 3 0,1 3 0,-13-11 0,0 1 0,8 6 0,-3-1 0,-5 0 0,-4 10 0,2-5 0,3 4 0,-3 1 0,1 5 0,0-2-1057,1-4 1,1-1 0,-1 2 1056,0 3 0,0 2 0,-2-3 0,5 9 0,-2-3-922,-5-3 0,-1-1 922,5 3 0,-2-1 0,0 5 0,-7-15 0,-1-1 0,-7-3 0,-1 2 0,10 15 0,3 5-710,-9-12 0,0 0 0,0 0 710,4 9 0,2 1 544,-3-1 1,0 3 0,-1-3-545,1 2 0,0 0 0,-4-6 0,1 2 0,-1-1 0,0-2 0,0 0 0,-1-3 0,-3 2 0,0 0 0,2 4 0,0 1 0,-2 4 0,0-2 0,1-13 0,1 0 0,-1 4 0,0 3 0,0-3 0,4-3 0,0 0 892,-1 11 1,-1 1-893,-2-13 0,0 1 0,-3 1 0,-1 1 0,-1-2 0,2-3 0,-2-1 1338,1 9 0,0-3-1338,-2-6 1048,0-13-1048,0-6 0,0 1 0,0 0 0,0 4 0,0 1 0,-6 25 0,-4-6 0,0-2 0,-1 2 0,3-8 0,0-1 0,-2 6 0,2-1 0,5-1 0,2-2 0,-5 11 0,0 9 0,0-30 0,0 8 0,3-18 0,2 0 0,-2-4 0,1 2 0,-2-2 0,0 2 0,0 0 0,-1 0 0,-12 9 0,-22 12 0,17-11 0,-1 1 0,-9 7 0,-1 0 0,6-2 0,0 0 0,-8 7 0,1 0 0,7-7 0,1-1 0,3-1 0,3-1 0,-1-1 0,13-10 0,-1 4 0,3-5 0,-7 7 0,8-8 0,-10 8 0,6-8 0,-14 5 0,4-9 0,-6 0 0,-5-1 0,-2 0 0,-4-2 0,-8 1 0,-5 0 0,1 0-1093,10 0 1,1 0 0,-2 0 967,2 0 1,-1 0 0,-2 0 0,-1 0 124,0 0 0,-2 0 0,-1 0 0,1 0 0,0 0-601,-6 0 1,1 0 0,-1 0 0,-2 0 600,8 0 0,-2 0 0,-1 0 0,0 0 0,1 0 0,2 0 0,0 0 0,2 0 0,0 0 0,2 0 0,0 0-36,-5 0 1,2 0 0,0 0 0,-2 0 35,3 1 0,-1 0 0,0 0 0,0 0 0,3 0 0,-11-1 0,2 0 0,-4 1 0,7 0 0,-6 0 0,0 0 0,2 0 0,5-1-821,4 0 1,4 0 0,-2 0 820,-3 0 0,-3 0 0,1 0 0,4 0 0,-4 0 0,3 0 364,-8 0 0,0 0-364,14 0 0,0 0 0,0 0 0,-12 0 0,-5 0 0,7 0 0,-5 0 0,-2 0 0,3 0 0,8 0 0,1 0 0,0 0 0,-4 0 0,4 0 0,-4 0 0,-2 0 0,0 0 0,-1 0 0,3 0 0,3 0 0,-8 0 0,3 0 0,1 0 0,-2 0 0,1 0 0,-2 1 0,-1 0 0,2-2 0,4 0 0,-4-2 0,5-2 0,1 1 0,2 3 0,1 1 0,2-2 0,-4-6 0,3 0 1043,5 5 0,1 1-1043,2 0 0,0 0 0,2-1 0,0 2 72,-1 1 1,-1 0-73,-11 0 0,-1 0 1541,8 0 1,0 0-1542,-16 0 0,0 0 1367,18 0 1,2 0-1368,-17 0 0,19-2 0,7-8 0,-12-20 0,4 0 0,5 7 0,-1-4 0,-3-14 0,1-2 0,4 10 0,0-1 0,2-2 0,0-2 0,2 3 0,1 1 0,2 1 0,4 3 0,0-2 0,-3-7 0,1-2 0,2 4 0,1 0-653,-3 0 0,0 0 653,3 1 0,0 1 0,2 7 0,-1 0 0,0-7 0,-1-1 0,1-6 0,-1 0 0,-3-1 0,2 2 0,5 8 0,1 1 0,-5-14 0,1 0 0,8 14 0,-2-3 0,-3 0 0,-3-4 0,-1-3 0,1 2-534,1-6 0,1 0 0,0-2 534,-1 4 0,-1-3 0,0 0 0,1 1 0,0 5 0,1 2 0,0 0 0,1 1 0,-1-7 0,2 1 0,-1 2 282,0 4 1,0 1 0,0 1-283,-2-13 0,1 2 0,4 8 0,0 0 0,0-5 0,0 0 0,2 1 0,0 0 0,0 7 0,0 0 0,0 0 0,0-1 0,-1 0 0,2 0 0,3 5 0,0 1 0,-2-1 0,1 1 0,5 1 0,2 3 0,2 0 839,4-4 1,5-1-840,-4 11 0,3 1 0,4-3 0,4-1 0,-1 2-557,3 1 1,0 1 556,5-4 0,2 0-501,-2 4 0,-2 2 501,3-2-70,-7 2 0,-2 1 70,-10 10 0,18-9 0,-2 6 0,8-2 0,1 0 0,1-1 0,3 0 0,6-2-384,-12 3 0,5 0 1,4-2-1,1 0 1,0 0-1,-1 0 1,-4 1 383,4 0 0,-3-1 0,-1 1 0,0 1 0,2-2 0,-4 2 0,1-1 0,1 0 0,0 0 0,-1 1 0,-2 2 0,2 0 0,0 2 0,-2 0 0,0 1 0,-2-1 0,1 0 0,0-1 0,-2 1 0,2 1 0,4 1 0,1 0 0,0 1 0,-2 0 0,-6 0 0,0 0 0,-1 0 0,0 0 0,10-4 0,0 0 0,-1 2-599,-9 3 0,0 2 0,1-2 599,6-3 0,2-1 0,2 0-306,-8 3 0,1 0 1,0 0-1,0 1 306,8-1 0,-1 0 0,4 1 0,-13 0 0,4 0 0,0 0 0,-1 0 0,-1 1 0,0-1 0,0 0 0,-2 1 0,0 0 0,10 2 0,-1 1 0,-2-1-2,-7-2 0,-2 0 1,-2 0 1,2 3 0,-2 0 1636,-4 0 1,-2 0-1637,-1 0 0,0 0 0,4 0 0,2 0 1305,3 0 0,3 0-1305,-3 0 0,3 0 0,0 0-396,0 0 1,1 0 0,0 0 395,-2 0 0,-1 0 0,1 0 0,-2 0 0,-1 0 0,0 0-81,-2 2 0,0 1 0,-2 0 81,8 3 0,-1 1 0,4-1 0,3 2 0,-7 3 0,2 2 0,-1 0 0,-7-4 0,0 0 0,2 0-275,6 0 0,5 0 0,0 0 0,-3-1 275,2 1 0,-2-1 0,-3-2 187,8 0 0,-5-1-187,6 0 2974,-36 4-2974,2-2 285,3 4-285,14 12 679,-11-10 1,1 2-680,0 2 0,0 0 0,2-2 0,-1-1 0,7 11 0,-10-12 0,-9-3 0,2 2 0,0 9 0,5 5 0,-3 3 0,3 5 0,5 7 0,2 4-1093,-4-4 1,1 3 0,-1-1 900,-2-9 1,0 0-1,-1 2 192,-2 3 0,0 5 0,-1-1 0,-1-2-415,-2-3 1,0-1 0,0 2 414,0 3 0,1 2 0,-1 2 0,-1-3 0,-2-4 0,-1-2 0,0 1 0,-2-1 0,0 1 0,0 1 0,-2-1 0,0-2 0,0 4 0,-1-2 0,-1-1 0,-1 10 0,-2-1 0,1-5 0,0-4 0,0 6 0,0-9 0,0-2 0,0-8 0,0 21 0,0-7 0,-7 10 0,3-4 0,-2 4 0,-1-14 0,-1 2 0,0 1-18,5 0 1,0 2 0,1 0 0,-1-1 17,-1 6 0,-2-2 0,3 0 0,2-1 0,1-1 0,1-2-116,-1 1 0,0-2 116,0 3 0,0 1 0,0 3 0,0 1 0,0-6 0,0 1 0,0 4 0,0-1 0,0-8 0,0-1 0,0-1 0,0 3-276,0 4 1,0 5 0,0-1 275,0-7 0,0-2 0,0 2 0,0 10 0,0 3 0,0-5 0,0 0 0,0-5 0,0-10 0,0-2 3276,-3 15-3170,2 1 753,-1-19 0,1 0-859,-2 18 1122,3-11-1122,-5-10 0,5-13 0,-3 2 0,1-3 0,0-2 0,-2 0 0,-17 4 0,-7-6 0,-5 0 0,-11 4 0,-6 1-565,15-4 0,-4 0 0,-1 0 0,-1 0 565,-3 1 0,-2-1 0,0 0 0,-3 1-547,7-1 1,-1 1 0,-2 0 0,0-1 0,1 1 0,1-2-6,-2 1 0,2-1 1,0-1-1,-1 1 1,0-1 551,-5 1 0,-2 0 0,0-1 0,1 1 0,2-2-820,0 0 1,3 0 0,0-1 0,1-1 813,2 1 0,0-1 0,0-1 1,-4 1-272,7 0 0,-3 0 1,-2 0-1,-1 0 1,0 0-1,1 0 1,1 0 276,0 0 0,1 0 0,1 0 0,-1 0 0,0 0 0,-3 0 0,3 0 0,-3 1 0,0-1 0,-2 0 0,1 0 0,0 0 0,1 0 0,1-1 0,-5 0 0,1 0 0,1-1 0,0 0 0,0 0 0,0 0 0,-2 0 0,-1 1 0,1-1 0,-1 0 0,1 0 0,0-2-97,2 0 1,1-2-1,0 0 1,0 0-1,0 0 1,0 1 96,1 1 0,-2 1 0,1 1 0,1-1 0,0-1 0,1 0 427,-1-3 1,0 0 0,1-2 0,1 2-1,1 1-427,-6 3 0,1 1 0,2 1 0,2-1 0,4-3 0,3 0 0,-1 1 0,-5 2 0,0 3 0,3 0 0,1-2 0,1 2 0,5 0 0,-3 0 0,2 1 0,-7 0 0,-3 2 0,2 1 0,-6 1 0,-2 1 0,1 0 0,6-2 0,1-1 0,0 1 0,-3 0 0,-1 1 0,-4 2 0,0-1 0,0 1 0,4-2 0,1 0 0,2 0 0,2-1 0,2 1 0,1-1 0,2 1 0,3-1 632,-6 0 0,7-1 0,9-4 0,7 0 1</inkml:trace>
  <inkml:trace contextRef="#ctx0" brushRef="#br0" timeOffset="362402">13024 4415 24575,'-3'28'0,"0"-4"0,-1 3 0,-1 5 0,1 3 0,0 1 0,1 1 0,-1-5 0,0 4 0,1-1 0,1 7 0,-1 0 0,1-3-686,2-4 1,-1-3-1,0 6 686,-2 1 0,-1 7 0,0 4 0,-1 1 0,0-2 0,2-5-577,1 2 1,0-4 0,0 0 0,0 2 576,-2 2 0,1 1 0,-2 2 0,1-1 0,0-3 0,-1 3 0,0-2 0,0-1 0,1-1-114,-1-4 0,2 0 0,-1-1 0,-1 0 114,-1 2 0,0 1 0,-1-1 0,1-2 0,-1 1 0,0-2 0,1 0 0,2 1 0,1-1 0,-1 2 0,-2 2 0,0 2 0,0 1 0,0-5 0,1 2 0,-1 1 0,1 0-820,0 0 1,0 0 0,0 0 0,0 1 713,0-1 1,0 0-1,0 1 1,-1 3 105,0-1 0,0 3 0,0 1 0,0 0 0,0-2-279,2-7 0,0-2 0,0 0 0,0 1 0,-1 2 279,-1-2 0,0 3 0,-2 1 0,1 0 0,-1 1 0,1-3 0,1-2 0,-1 4 0,2-2 0,0-2 0,-1 0 0,0 1-11,-4 8 0,0 0 0,0 0 0,-1-1 11,3-9 0,0 0 0,0 0 0,-1 0 0,-1 1 0,-2 5 0,-1 0 0,0 2 0,-1-1 0,0 1-215,2-5 1,-1 0 0,0 0 0,0 1 0,1 0-1,0 1 215,0 3 0,0 1 0,1 1 0,-1-1 0,1 0 0,-1-3-138,0 1 0,-1-2 1,0-1-1,1 0 0,2 0 138,2-1 0,2 1 0,1-2 0,0 1 0,-1-1 0,-5 8 0,0 0 0,0-1 0,2-2-135,4-8 0,2-1 1,0 0-1,-1 1 135,-2 6 0,-1 2 0,0-1 0,1-3-102,2-2 1,1-3-1,-1 1 102,-1-3 0,-1 1 0,1 2 270,2 3 1,0 5-1,0 0 1,0-3-271,-1 2 0,0-2 0,1 1 0,1-6 0,1 1 0,0 0 0,0-1 0,1 1 0,0 0 0,0-1 0,0-1 0,2 2 0,-1-3 0,1 4 0,-1 2 0,0 4 0,1 2 0,0-3 0,0-4 0,1-1 0,0-1 0,-1-1 629,0 8 0,0-1 0,0-2-629,0-6 0,0-1 0,-1-1 0,-1 0 0,0 0 0,0-1 1366,0 10 1,0 0-1367,0-10 0,0 2 0,0-2 0,1 12 0,1-4 0,-2-15 0,1-3 2481,2 19-2481,-3-31 1453,0 4-1453,0-11 2854,0 7-2854,0-2 285,0 7-285,0-8 0,0 2 0,0-5 0,0 6 0,0-5 0,0 3 0,0 1 0,-3 7 0,-3 9 0,2 4 0,-3 0 0,5-10 0,-1 0 0,-2 1 0,4-8 0,-2 11 0,3-13 0,-7 10 0,4-5 0,-6 4 0,7-25 0,1-21 0,3-17 0,-1-4 0,0 1 0,-1-4 0,0-2 0,1-2-547,-1 13 1,1 0 0,0-2 0,0 0 0,0-1 0,-1 0 77,1 0 1,-1-1 0,0 0 0,0-1 0,0-1 0,-1 0 0,1 0 439,0 3 0,0-1 0,0-1 1,0 1-1,0-1 0,0 0 0,0 2 1,0 0-502,0-6 1,0 1 0,0 1 0,0 0 0,0-1 0,0-3 529,0 8 0,0-2 0,0-2 0,-1 0 0,1-1 0,0 1 0,0 2 0,1 2 0,-1 3 0,2-7 0,-1 5 0,1 1 0,1-1 0,0-6 0,0 6 0,0-4 0,1-3 0,0-2 0,1 0 0,0 0 0,0 0 0,0 2 0,0 3 0,2-1 0,0 2 0,0 1 0,1 1 0,-1 0 0,1-1 0,0-2 0,-1 1 0,0 0 0,1-2 0,-1 0 0,1 0 0,-1 0 0,1-1 0,0 1 0,1-3 0,0 0 0,0-1 0,1 0 0,-1 1 0,0 1 0,0 2 0,-1 3 0,2-8 0,-1 5 0,-1 1 0,1 0 0,0-2 0,-2 1 0,1-1 0,-1 0 0,1-1 0,-1 0 0,2 1 0,0 2 0,1-1 0,0 0 0,-1 1 0,0 1 0,-1 2-362,-1-5 1,-2 2-1,0 1 1,1-3 361,1 7 0,2-2 0,0-1 0,1 0 0,-2 2 0,0 1 0,-2-9 0,0 1 0,-1 2 0,0 2 0,0 5 0,0 3 0,1 0 0,-1-1 0,1-4 0,0 0 0,0 0 0,0 4 0,-2 2 0,0 4 0,1-5 0,0-4 0,2-6 0,0-3 0,1 1 0,-1 2 0,0 1 0,1 2 0,-1 0 0,0-4 0,-2 6 0,0-2 0,0-2 0,0 0 0,0-1 0,-1 3 0,2-6 0,0 2 0,0-1 0,-1 1 0,-1 1 0,-2 1 0,-1 0 0,0 1 0,-1 0 0,2-1 0,-1 0 0,1 0 0,0-1 0,0 1 0,0 0 0,1 1 0,-1 0 0,0 0 0,0 0 0,0 1 0,0 1 0,-1 1 0,1-1 0,-1 1 0,1-1 0,0-2 0,0-1 0,0 0 0,0 2 0,-1 3 0,0-9 0,-1 5 0,-1-2 0,1 9 0,0 0 0,0-1 0,0 3 0,0-4 0,0 2 0,0 1-41,2-13 0,0 0 41,-2 13 0,0 0 0,1 3 1638,2-2 0,1 4-1049,-2 5 1,0 2-590,3-19 0,0 14 0,0 2 0,-4 6 3276,7-13-2493,-7 34-783,0 25 0,0 20 0,-1-3 0,0 5 0,0 2-587,0-9 0,0 1 0,0 1 1,0 1 586,0 6 0,0 1 0,0 1 0,0 0 0,0-10 0,0 1 0,0 0 0,0 0 0,0 0 0,0 1 0,0 0 0,0 1 0,0 0 0,0 0 0,0 0 0,0 1 0,0 0 0,0-1 0,0-1 0,0 4 0,0-1 0,0 1 0,0 1 0,0 1 0,0 2 0,0 2 0,0-1 0,0-2-501,0-6 1,0-2 0,0 1 0,0 0 0,0 3 500,0-4 0,0 3 0,0 1 0,0 0 0,0 1 0,0-2 0,0-2 0,0 8 0,0-2 0,0-1 0,0 0 0,0-1-303,0-3 1,0 0-1,0-1 1,0 0 0,0 0 302,0 8 0,0 0 0,0-1 0,0-1 0,0-3 0,0 0 0,0-1 0,0 0-234,0-1 1,0 0-1,0-1 1,0 0 233,0-1 0,0-1 0,0-1 0,0 0 0,0 4 0,0-1 0,0-1 0,0-1 0,0-1 0,0 1 0,0 1 0,0 1 0,0 1 0,0-7 0,0 2 0,0 0 0,0 3 0,0 3 0,0 3 0,0 2 0,0-1 0,0-1 0,-2-4 0,0-2 0,0 0 0,0 1 0,0 1-88,0-2 1,1 2 0,-1 1 0,0-1 0,0-1 0,-1-4 87,-2 4 0,0-5 0,-1 1 0,0 3 0,1 6 0,0 4 0,0 1 0,0-1 0,-2-3 104,0-2 0,-2-2 1,1-1-1,0 4-104,2-7 0,0 3 0,1 0 0,-1 1 0,1-1 0,-1-1 0,0 1 0,-1-1 0,0-1 0,1-1 0,0-1-214,0 2 1,0 0 0,1-2 0,0 0 213,-2 8 0,0 0 0,1-1 0,0 3 0,1 0 0,-1-3 0,1-12 0,-1-2 0,1 2-206,-2 11 0,1 3 0,-1-4 206,-1 2 0,-1-2 0,4-11 0,0 1 0,-1 0 0,-2 0 0,-2 1 0,3-1 0,2 1 0,1 0 0,-1 4 0,-1-2 0,-1 3 0,-1 1 0,1 1 0,0-2 0,2 6 0,0-2 0,1 0 0,-1 3 416,-2 0 0,0 2 1,-1 1-1,1 0 1,0-3-417,1 1 0,1-1 0,0-2 0,-1-2 480,-2 4 1,0-3 0,1-2-481,-1 10 0,1-7 0,-1-2 0,4-23 0</inkml:trace>
  <inkml:trace contextRef="#ctx0" brushRef="#br0" timeOffset="366166">11606 11610 24575,'-4'-2'0,"-1"-2"0,-3 2 0,-35-7 0,12-1 0,-1 0 0,-1 2 0,-3 1 0,-1 0 0,-4 0 0,4 1 0,1 0 0,0 1 0,-13 0 0,1 0 0,17 1 0,2 0 0,-7-2 0,5 3 0,3-1 0,-3-1 0,-8-1 0,-2-1-804,4 2 0,-1 1 0,1-1 804,-7-3 0,2 0 0,-9 3 0,5 0 0,3-7 0,-4 8 0,-2 0 0,18-3 0,-1-1 0,0 3 0,-4 1 0,2-2 0,-6-6 0,0 0 0,-6 3 0,-2 0-280,14 0 1,0 0 0,-1 1 279,-4 1 0,-1 2 0,-1-2 0,4-1 0,-1-1 0,0 1 0,2 0-830,-2 2 0,2 1 0,0-2 830,-6-3 0,0-3 0,3 3 0,-1 3 0,2 2 983,1-3 1,-2 0-984,3 3 0,-2-1 0,2 0 0,-4-1 0,1 0 0,3 2 0,-1 1 0,1-2 0,-7-6 0,4 2 0,10 8 0,-2 1 0,-10-4 0,-6-3 0,2 1 0,9 2 0,1-1 0,-3 1-49,-2 1 1,-4 1 0,0-1 0,3-1 48,-3-4 0,2-1 0,2 2 0,-7 2 0,4 1 0,14-2 0,3 1 2790,-11 0-2790,25 6 0,-12-4 0,24 5 0,26 8 0,8-5 0,10 1 0,-7 1 0,5 3 0,2 0 0,2-1-552,-3-2 1,2 1 0,1-1 0,2-1 0,0 1 551,-1-1 0,2 1 0,2-1 0,-1 0 0,-1 0 0,-2 0-656,2-1 1,-2 1-1,0 0 1,-2-1 0,1-1 316,-2 0 1,-2-1 0,1 0 0,0-1 0,1 2 338,-3-1 0,2 1 0,0 0 0,0 0 0,-2-1 0,-1 1-261,7-1 0,-2 0 0,-1 0 0,2 0 261,-3 2 0,3 1 0,-1 0 0,-2-1 0,-5-1-163,13-2 0,-10 0 163,-7 5 2426,-21-4-2426,-4-2 3276,-1 2-1132,2 0-353,2 0-1791,8 0 633,15 6-633,0-4 0,3 1 0,-10 2 0,2 2 0,14 0 0,6 2 0,-4 0 0,-4-1 0,-2 1 0,-3-2 0,2 2 0,-4-3 0,-6-3 0,-4 0 0,9 7 0,0-1 0,-8 0 0,5 1 0,-20-7 0,1 1 0,-3-2 0,17 5 0,8 1 0,-1-1 0,7 0 0,1 1 0,4-1 0,4 1-656,-10-2 1,2 1-1,1 0 1,1 0 0,-2-1-151,8-1 1,-1-1 0,0-1-1,4 2 806,-7 0 0,4 2 0,1-1 0,-2 1 0,-2-2 0,-7-2-461,-1-2 1,-5-3-1,1 2 461,18 5 0,2 1 0,-29-3 0,-28-5 0,-35-11 0,-6-1 0,-5-1 0,13 3 0,0-1 0,-2 1-377,3 1 0,-1 0 0,-1 0 0,-2 0 377,0 1 0,-1 0 0,-1 1 0,-2-1 0,-3 1 0,2 1 0,-3-1 0,-2 1 0,-1 0 0,0 0 0,1 1 0,2 0 449,1-1 1,2 2-1,1-1 1,-1 1 0,-2 0-1,-3-1-449,7 2 0,-3-1 0,-3 1 0,-1-1 0,-1 1 0,0-1 0,1 1 0,2 1 0,3-1 0,4 1-219,-11 0 1,5 0 0,2 2 0,0-1 0,-4 0 218,5 0 0,-3 0 0,-1 0 0,-1 1 0,2-1 0,1 0 0,2-1 0,-2 0 0,2-1 0,1 0 0,2 0 0,1 0 0,-11 1 0,2 0 0,-1-1 0,1-3 0,-2-1 0,0-1 0,5 0 0,4 2 0,3 1 0,-1-1 0,-6-1 0,-1 0 0,3 1-189,0-1 0,1 1 189,8 1 0,-2-1 0,1 2 0,-13-1 0,-3 2-255,6-2 1,-3-1-1,2 2 255,8 3 0,2 2 0,1-1 0,-1 0 0,1 0 0,-4 0 256,-4-1 0,-4 0 1,-1 0-1,4 0-256,4 0 0,3 1 0,-2 0 430,-8-2 0,-2 0 0,9 1 0,1 1 0,34 0 0</inkml:trace>
  <inkml:trace contextRef="#ctx0" brushRef="#br0" timeOffset="368783">13453 11600 24575,'16'-2'0,"12"5"0,5 1 0,-7-1 0,6 0-656,4 2 1,10 0-1,5 2 1,0-1 0,-3 1 21,-7-2 1,-2 1-1,1 0 1,1 0-1,4 1 264,-6-2 1,4 2 0,1-1 0,2 1 0,0 0 0,0 0 0,-1-1 0,-1 0 369,2 0 0,1-1 0,-2 0 0,1 0 0,-2 0 0,0 1 0,0-1-391,0 1 1,-2 1 0,1 0-1,-2 0 1,1-1 0,-1 0 390,7-1 0,-1 0 0,0-1 0,-1 0 0,0 1 0,-3 0 0,-2 1 0,1 0 0,0 0 0,1-1-295,-3 0 1,1-1-1,0 0 1,1 0-1,0 0 1,1 0 294,-1-1 0,0 1 0,0 0 0,1-1 0,1 0 0,0 0 0,1 0-168,-1-1 1,2 0-1,0-1 1,1 1-1,0-1 1,-2 0-1,-1 0 1,-2 0 167,9 1 0,-3-1 0,-2 0 0,2 0 0,4 0 0,-8-1 0,3 0 0,2 0 0,0 0 0,1 0 0,-1 0 0,-3 0 0,-2 0 71,5 0 0,-3 0 0,-2 0 1,1 0-1,3 0-71,-3 0 0,1 0 0,3 0 0,-1 0 0,0 0 0,0 0 0,-4 0 0,9 0 0,-3 0 0,-1 0 0,-1 0 0,-1 0 613,4 0 0,-1 0 0,-2 0 1,-4 0-614,-3 0 0,-4 0 0,-3 0 1069,1 1 0,-15-2-1069,-21-1 3276,-9-6-1311,-20-12 1311,5 3-3062,-9-3 0,-5 1-214,10 6 0,-3 1-1046,-10-4 0,-7-2 0,3 0 1046,12 5 0,2-1 0,-7 1 0,5 4 0,-6 0 0,-3-1 0,-2 1 0,-1 0 0,1 0 0,1 1 0,-2-1 0,1 1 0,0-1 0,0 2 0,-3-1 0,-3 1-328,9 1 0,-2 1 0,-1 0 1,-2 0-1,-1 0 0,0 0 1,-1 1-1,0-1 0,1 1 1,1 1 111,0-1 1,0 1 0,0 0 0,0 1 0,0-1 0,1 1 0,-1 0 0,-1 0 0,1 0 0,0 1-113,-1-1 0,0 0 0,0 1 1,0 0-1,0 0 0,0 0 1,0 0-1,0 0 0,0 0 1,0 1 291,1-1 1,-1 1 0,0 0-1,0 0 1,0 0 0,1 0 0,-1 0-1,1 1 1,1-1 0,1 0-179,-7 0 0,1 0 0,1 0 1,0 0-1,0 0 0,2 0 0,0 0 1,0 0 213,1 0 0,-1 0 0,1 0 0,1 0 0,1 0 0,1 0 0,2 0 0,-9 0 0,1 0 0,2 1 0,3-1 0,2-1 0,-5-1 0,5-1 0,2 0 608,-5 1 0,8-1-608,9-5 3276,2 2-3167,-11 5-109,9-1 0,-4 1 0,0 0 0,-3 2 0,-1-1 1092,-6 0 0,-1 0 0,-2 0-796,-1 0 1,0 0 0,1 0-297,7 0 0,2-1 0,4 2 0,-2-1 0,7 1 3276,9 5-2725,41 6 1,16 1-552,-6-3 0,3 0 0,2 0-471,7 2 1,2 1 0,7-2 470,-13-3 0,4-1 0,4 0 0,1-1 0,2 1 0,-2-1 0,-1 1-469,-2-1 1,-2 1 0,1-1 0,-1 1 0,1-1 0,1 0 0,1-1 159,-1 0 0,1 0 0,2-1 0,-1 0 0,1 0 0,0-1 0,-2 1 1,-1 0 7,1 0 1,-2 0 0,0 0 0,-1 0 0,1 0 0,-1 0 0,1-1 300,0-1 0,1 0 0,-1 0 0,1-1 0,-1 0 0,1 0 0,-2 0 0,6 0 0,-1 0 0,-1-1 0,1 0 0,0 0 0,2 1 0,-8 0 0,1 0 0,1 1 0,0 0 0,0-1 0,0 1 0,-2-1 0,0 0 0,5-1 0,1 0 0,-2 0 0,-1 0 0,-1 0 0,-2 0 0,7 0 0,-2 0 0,-1 0 0,0 0 0,0 0 0,0 0 0,-1 0 0,-4 0 0,-6 0 0,-3 0 0,3 0 0,0 0 0,4 0 0,-1 0 0,-4 0 0,7 0 0,-1 0 0,-7 0 0,1 0 0,-3 0 527,-1 0 0,-3 0-527,19 0 3276,-15 0-1321,-4 0-1955,18 0 0,-22 0 0,4 0 393,12 0 0,6 0 0,-2 0-393,-9 0 0,-3 0 0,3 0 0,13 0 0,2 0 0,-2 0 0,-13 0 0,-2 0 0,0 0 0,7 0 0,0 0 0,-4 0 0,-5 0 0,-1 0 0,8 0 0,-8 0 0,-23 0 0,1 0 0,-6 0 0,0 0 0</inkml:trace>
  <inkml:trace contextRef="#ctx0" brushRef="#br0" timeOffset="371683">6269 11962 24575,'9'-31'0,"-4"0"0,-1-3 0,3 1 0,0-5 0,-2-1 0,0-7 0,0-2 0,0 3-820,2 7 1,-1 2 0,1-1 0,0-2 550,-1-5 0,-1-3 0,0-2 1,0 1-1,1 0-387,0 4 1,0 0-1,1 0 1,-1 0 0,0 2 208,0-5 0,0 1 1,0 1-1,0 0 447,0 4 0,1 1 0,0 1 0,-1-2 285,0 0 0,-1 0 1,1-2-1,0 0-285,-1 4 0,2-1 0,0-1 0,-1 1 0,0 0 0,-1-3 0,-1 1 0,0 0 0,2-4 0,-1 5 0,2-3 0,0-2 0,0 1 0,0 1 0,-1 5 0,0-12 0,0 4 0,0 0 0,1 8 0,1 0 0,-1-1 0,0 0 0,-1-6 0,-2-2 0,1 2 0,0 3 0,3 4 0,0 4 0,0-2 0,-3 1 0,-1-1 0,-1-1 0,2-1 0,0-4 0,1-1 0,0 1 0,0 1 0,2-3 0,0 1 0,1-3-287,-3 8 1,0-2 0,1-2 0,-1 0 0,1 1 286,1-5 0,0 0 0,0 1 0,0 1 0,1 5 0,1 2 0,-1 0 0,-1-1 0,-2-7 0,-1-1 0,0 0 0,2 5 0,1 7 0,0 4 0,1-3 0,-1-8 0,1-4 0,-1 1 0,0 5 716,2-2 1,1 2-717,-3 7 0,1-2 0,-1 5 0,3-7 3276,-8 22-1509,2 9-724,-2 2-1043,18 2 2456,-3 0-2456,10 1 0,3 1 0,13-2 0,-6 1 0,8 1 0,5 1 0,-3-1-820,-5 0 1,-1 0 0,1 0 0,4 0 792,-8 0 0,2 0 1,3 0-1,1 0 0,0 0 1,-1 0-1,-1 0-520,3 0 1,0 0 0,-1 0 0,0 0 0,-1 0 0,-1 0 74,1 0 0,-2 0 0,-1 0 0,1 0 0,0 0 472,8-1 0,2 0 0,0 0 0,-4 0 0,-7 1 0,2-1 0,-3 1 0,1-2 0,1 1 0,-14 0 0,-21 1 0</inkml:trace>
  <inkml:trace contextRef="#ctx0" brushRef="#br0" timeOffset="373282">30280 7049 24575,'21'41'0,"1"-1"0,-1 1 0,1 0 0,-1 0 0,1 1 0,0-1 0,0 2 0,1 0 0,1 0 0,-2-2 0,0 0 0,1 1 0,0 0 0,0 0 0,0 0-547,0 1 1,0 0 0,0 0 0,0-1 0,-1 1 0,1-1-1,-2-3 1,0 1 0,0-2 0,0 1 0,-1-1 0,0 1 470,2 4 1,0 2 0,-1-2 0,0-1 0,-2-3 75,0-3 0,-2-2 0,0-1 0,-1-1 0,3 9 0,-1 0 0,-1-1 221,-3-6 1,-2-1 0,1 2-222,3 9 0,1 3 0,-2 0 0,-2 0 0,-1 1 0,1-1 0,1-2 0,1 1 0,1 4 0,-5-13 0,1 2 0,-1 3 0,1 0 0,0 0 0,0-2-381,1 1 1,-1-1-1,0 0 1,1 1 0,0 4 380,-1-5 0,1 2 0,0 2 0,1 1 0,0 1 0,-1-1 0,0-1 0,-1-1 0,2 6 0,-2-2 0,1 0 0,-1 0 0,0-1 0,1 2 0,0-5 0,-1 1 0,2-1 0,-1 1 0,0 0 0,0 0 0,0-1 0,0-1 0,-1 0 0,0 1 0,0-1 0,0-1 0,1 0 0,0-1 0,1 3 0,1-1 0,0-1 0,1 0 0,-2 1 0,1-1-321,-1 1 1,-1 1 0,0 0-1,0-1 1,0 0 0,0-1 320,3 2 0,1 0 0,0-2 0,-2 0 0,0-2 0,-2 4 0,-2-2 0,0-1 0,1-1 0,4 8 0,2-1 0,-3-3 0,-5-7 0,-2-2 0,-1-3 1002,2-2 1,-1-1-1003,0 10 0,-3-6 863,-5-15-863,5 11 3276,-2-14-3158,-1 14 0,1 3-118,-2 0 0,0-4 0,-2 1 3102,1-1-3102,0-15 607,0 0-607,-1-6 0,0-4 0,-1 0 0</inkml:trace>
  <inkml:trace contextRef="#ctx0" brushRef="#br0" timeOffset="375732">8572 11573 24575,'0'30'0,"0"-1"0,0 19 0,0-3 0,0 2 0,0-12 0,0 2 0,0-1 0,0 6 0,0 1 0,0-3-1093,0 4 1,0-1 0,0 1 272,0-6 1,0 2 0,0 0 0,0-1 660,0 12 1,0 0-1,0-5 1171,0-1 0,0-3-1012,0 6 0,0-3 561,0-14 1,0-6-562,0-3 0,0 3 0,0-9 819,0-5 0,0-4 0,0-5 0</inkml:trace>
  <inkml:trace contextRef="#ctx0" brushRef="#br0" timeOffset="377183">8299 12609 24575,'0'10'0,"0"5"0,10 32 0,-5-22 0,0 2 0,9 16 0,2 1 0,-5-15 0,0-1 0,3 5 0,0-3 0,1-7 0,4 23 0,-13-31 0,9 17 0,-12-24 0,2-2 0,-2-2 0,1-2 0,0 0 0,8-5 0,-6 3 0,20-9 0,-15 6 0,11-9 0,-8 7 0,0-2 0,5-2 0,-6 2 0,9-10 0,-8 7 0,7-7 0,1-2 0,11-11 0,0-1 0,1-3 0,-11 11 0,-1 0 0,6-7 0,2-2 0,-7 6 0,0-2 0,-2 2 0,2 1 0,-2 1 0,5-8 0,-4 3 0,-6 10 0,-14 16 0,2-3 0</inkml:trace>
  <inkml:trace contextRef="#ctx0" brushRef="#br0" timeOffset="389418">10728 13219 24575,'-43'18'0,"0"1"0,-1 0 0,1 0 0,0-1 0,4 4 0,-3 2 0,0 2 0,-2 2 0,1 0 0,1 0 0,1-1 0,3-2-547,-1 1 1,3-1 0,1 0 0,0 0 0,0 1 0,-2 2 136,4-3 0,-3 3 1,0 0-1,0 1 1,0 0-1,2 1 0,1-2 1,2 1-247,-5 7 1,2 1-1,3-1 1,1 0 0,0-2 581,0 2 1,1-2 0,1 1 0,0 1 73,2 0 0,-2 1 0,2 2 0,0-2 0,2-3 572,-3 7 1,3-3 0,2-2-573,2 3 0,2-4 0,5-4 0,2-4 0,0-1 0,9-11 0,0-11 0</inkml:trace>
  <inkml:trace contextRef="#ctx0" brushRef="#br0" timeOffset="390818">9109 13694 24575,'-11'48'0,"2"-15"0,1 4 0,1 4 0,0 6 0,-1 1-820,1-10 1,-1 0 0,1 1 0,0 0 786,1 2 1,0 2-1,1-1 1,0-2-467,-1 2 1,1-2 0,0-2 498,0 9 0,1-2 111,4-7 1,0-4-112,0 8 0,0-11 0,0-2 0,0-8 1505,0-3-1505,0-2 2093,0 16-2093,10 16 1081,-5-1-1081,7-7 0,-9-23 0,1-9 0,0-6 0,2 0 0,18-2 0,5-11 0,8-8 0,0 1 0,-8 4 0,1 1 0,3-2-656,4-3 1,4-4-1,3 0 1,0-1 0,-5 3-28,-3 2 0,-3 2 0,1 0 1,4-2 682,-1 1 0,4-2 0,3-2 0,1 1 0,-1 0 0,-1 1 0,-4 4-385,8-2 0,-4 4 0,0 0 0,2-3 385,1-2 0,3-3 0,1-1 0,-4 3 0,-6 5-198,7 2 1,-9 4 197,3-8 0,-30 12 0,-9 3 0,0 0 0</inkml:trace>
  <inkml:trace contextRef="#ctx0" brushRef="#br0" timeOffset="393633">9346 7022 24575,'0'0'0</inkml:trace>
  <inkml:trace contextRef="#ctx0" brushRef="#br0" timeOffset="394733">11148 10147 24575,'7'-46'0,"1"20"0,1-2 0,4-12 0,1-1 0,-3 7 0,0 3-604,0 1 0,-1 1 604,2-13 197,-5 18 1,1 0-198,7-10 200,-4 4-200,-5 19 0,-5 7 0,0 2 0,1 0 0</inkml:trace>
  <inkml:trace contextRef="#ctx0" brushRef="#br0" timeOffset="395400">8459 10157 24575,'2'-9'0,"7"-15"0,3-6 0,3 3 0,4-3-656,-1-1 1,3-6-1,2-3 1,2-1 0,-2 3 54,5-2 1,0 2 0,0 0-1,2-4 601,-6 6 0,2-3 0,0-1 0,0 0 0,0 1 0,-1 2 0,0 2 0,1 1 0,-2 1 0,1 1 0,-2-1 0,3-7 0,-1-1 0,0 2 0,-2 4 0,0 1 0,-1 3 0,-2 2 0,2-5 0,-4 5 0,-2 9 0</inkml:trace>
  <inkml:trace contextRef="#ctx0" brushRef="#br0" timeOffset="398049">8780 6967 24575,'15'4'0,"6"11"0,5 9 0,1 4 0,1 5 0,-3-11 0,0-1 0,-5-3 0,1 0 0,11 8 0,-1-2 0,11-2 0,-19-7 0,1-1 0,1-3 0,0-1 0,3 1 0,2-1 0,7 4 0,2-1 0,5-2 0,4 0-513,-8-2 1,4 1 0,0-1 512,4 0 0,2-1 0,-1 1-1093,-4 0 1,0 0 0,0-2 1052,-1-2 0,-1-2 0,2 1 40,-5 0 0,1 2 0,1-1 0,-2-1 0,6-3 0,-1-1 0,1 1 0,-9 1 0,1 1 0,1 0 0,-2-2-5,9 0 0,-1-1 1,-7-1 4,11 1 0,-15 1 0,-3-2 0,-11-2 0,21-7 0,7-4 0,-7-1 0,1-1 180,-2 6 0,2 0 0,1-2-180,-3-4 0,1-1 0,-5 2 909,-1 3 0,-1 1-909,10-7 0,-2 0 0,-18 4 0,-2 2 17,18-7-17,-20 4 0,7-8 0,-16 2 802,11-9-802,-9-5 1771,3 1-1771,-3 9 0,-3 1 0,-6 18 0,-7 15 0,-2 3 0,-16 30 0,6-12 0,1-4 0,0 0 0,-1-1 0,-9 12 0,4-16 0,3-3 0,1-2 0,6-7 0,1-2 0,1-1 0,-8 2 0,4-6 0,-4 6 0,-5-6 0,-1 0 0,-1 2 0,-3 1 0,-4-1 0,-2 1 0,-9 0 0,-2 2 0,-2 1 0,-1 1 0,-3-4 0,1-1 0,11 3 0,1-1 0,-13-1 0,1-1 0,13 2 0,2 1 0,-8-2 0,-1 0 0,6-2 0,-2 0 0,0-1 0,5 0 0,0 0 0,-3-1-466,-1-1 0,-2-1 0,-1 1 1,0 1 465,-2 0 0,0 2 0,-1 0 0,-1-1-556,-3-1 0,-1-1 0,-1 0 1,1 2 555,7 1 0,1 1 0,-1 1 0,1-1 0,1-1-739,-1-2 1,1 0 0,1-1 0,1 0 738,-10 4 0,1-1 0,2 0 0,5-2 0,1-2 0,1 1-4,-12 0 0,1 0 4,1 1 0,2-2 0,9-2 0,5 0 0,-5-2 1344,1-4-1344,11 0 0,1-1 2004,-18-7-2004,10 3 0,-2 1 1638,7 1 0,1 0-1228,-13-5-397,13 5-13,15 5 0,5 3 0,1 0 0,1 1 0,1 2 0</inkml:trace>
  <inkml:trace contextRef="#ctx0" brushRef="#br0" timeOffset="399183">11224 14092 24575,'-34'29'0,"8"-4"0,-7 6 0,-3 2 0,1 0 0,-1 0 0,1 1 0,-2-1 0,-1 2-568,3-2 1,-1 1 0,0 0 0,-1 0-1,0 0 568,1 0 0,-1 0 0,1-1 0,1 0 0,3-2-813,4-3 1,2-1 0,1 0 0,0-1 812,-9 7 0,1 1 0,3-2 0,-4 9 0,9-7 1326,16-22-1326,-6 11 0,13-19 0,0-2 0</inkml:trace>
  <inkml:trace contextRef="#ctx0" brushRef="#br0" timeOffset="407149">11818 7289 24575,'6'-1'0,"6"4"0,-3 3 0,8 5 0,-7-1 0,4 4 0,1 3 0,4 5 0,-5-6 0,15 13 0,-2-2 0,1-2 0,1 1 0,2 4 0,-8-12 0,-5-3 0,-11-10 0,9 8 0,-4-7 0,22 20 0,-7-11 0,4 2 0,1-1 0,1-1 0,11 3 0,-27-10 0,-10-5 0,0 3 0,-1-6 0,0 4 0,1-4 0,20 7 0,-18-4 0,20 5 0,-22-6 0,8 4 0,-8-5 0,9 3 0,-7 0 0,10-1 0,1 4 0,1-2 0,13 5 0,-9-3 0,10 3 0,13-3 0,-1-1 0,2-2 0,-7 1 0,-12 1 0,-4-3 0,3 1 0,4-2 0,3 0 0,8-1 0,3 1 0,-13 1 0,1 0 0,-1 0-956,16-3 0,-1 2 956,-10 4 0,0 0 0,8-5 0,-2-1 0,3 3 0,-11-2 0,7-1 0,-4-1 0,-5-2 0,-1-1 0,0 4 0,2 0 0,0-1 0,5-5 0,-1-1 0,2 2 0,1 0 0,-10 2 0,0-1 0,1-1 0,-1-2 0,0-2 0,-2 1 0,5 1 0,-1-1 0,11-7 0,0 0 0,-15 4 0,1 1 0,13-5 0,-1-1 956,-16 4 0,-2 0-956,20-9 0,-12-7 0,-8 11 0,2-13 0,-8 9 0,-1 1 0,1-5 0,4-6 0,0-1 0,-8 7 0,8-14 0,-12 21 0,-7 5 0,3 4 0,-3-2 0,-3 8 0,0 0 0</inkml:trace>
  <inkml:trace contextRef="#ctx0" brushRef="#br0" timeOffset="410549">8739 6995 24575,'0'28'0,"0"0"0,-1 0 0,2 3 0,4 4 0,4 3 0,-1-3 0,-3-4 0,1-1-661,9 14 0,0-3 661,0-13 431,-4 1-431,6-3 0,4 1 109,-3-6 1,3 1-110,7 6 0,3 0 0,1-5 0,2-4 0,-2 0 0,3-3 0,-2-3 0,4-2 0,1 0-460,6 1 1,2-1 0,3-1 459,-4-2 0,2-2 0,0 0 0,-1 1-820,-6 0 1,0 0 0,-2 0 0,2-2 632,1-1 0,0-1 1,0 0-1,-1-1 187,1 1 0,-1 0 0,0-1 0,-2 0 0,5-2 0,-2 0 0,3 0 0,3 1 0,3 0 0,1 1 0,-5-1 0,-8-1 0,-3 0 0,4 1-381,2 0 1,6 0 0,1 1-1,0-1 1,-3-1 380,-2-2 0,-2 0 0,0-1 0,1 0 0,-3 0 0,1 0 0,1-1 0,1-1 0,1-2 0,0-2 0,1-2 0,2-1 0,-1-2 0,-1 0 0,-4 0 0,5-5 0,-4-2 0,-1 0 0,4-1 0,-5 5 0,3-1 0,0 0 0,1 0 0,-2 0 0,-4-1 0,3-4 0,-3 0 0,-3 0 0,-1 1 0,-1 3 0,-2 1 0,-2-1 0,8-8 0,-6 3 0,-10 2 1391,-2 3-1391,-16 10 3276,0 3-2671,-2 2 2099,0-2-2704,-3-7 0,-2 5 0,-3-8 0,2 9 0,-2 1 0,4 3 0,-7-2 0,2-2 0,-21-17 0,15 15 0,-20-18 0,26 21 0,-5-2 0,10 4 0,2 5 0,0 24 0,6 1 0,3 6 0,6 11 0,2 2 0,-3-4 0,2 0 0,4-3 0,5 2 0,-2-5 0,-4-9 0,1-1 0,1 5 0,3 3 0,-1-4 0,0-5 0,1-3 0,7 6 0,1-2 0,-10-4 0,2-3 0,6-3 0,3-1 0,4 8 0,2-1 0,8-7 0,2-1 0,-15 1 0,0 2 0,0-3 0,14-2 0,-4-3 0,3 7 0,-11-10 0,-11-4 0,13 5 0,-4-2 0,5 1 0,5 3 0,3-2-296,-6-1 0,3-2 1,0 0 295,-5 0 0,0 0 0,2-1 0,7-1 0,1-1 0,0-1 0,-2 1 0,-1 0 0,0 0-1046,-1 0 0,-1 0 0,0 0 1046,-2 1 0,-1-1 0,2-1 0,7-2 0,1-2 0,-2-1 0,-13 3 0,-1-1 0,2-1 0,4-3 0,4-1 0,-1 0 0,-5 1 0,-1-1 0,-2 1 0,1-2 0,3-2 0,-7 3 0,8-2 0,-15 1 0,0 1 0,5 0 0,-5-8 745,1 8-745,-1-10 0,3-4 1638,-4 8 0,0-2-1636,5-10 0,2-4-2,6-3 0,-3 1 0,-17 9 0,0 0 0,6-3 0,0 2 0,1-2 0,-6 8 0,-6 6 0,-4 3 0,-6 4 0,2 2 0,-2 0 0,1 2 0</inkml:trace>
  <inkml:trace contextRef="#ctx0" brushRef="#br0" timeOffset="433233">11450 13579 24575,'-34'11'0,"0"1"0,1 0 0,-7 5 0,0 1 0,-3 3 0,7-1 0,-2 2 0,-2 1 0,0 2 0,1-1-547,3-3 1,0 1 0,0 0 0,0 0 0,0-1 0,0 0-110,-3 2 1,1-1-1,0 0 1,-1 1 0,-2 0 108,-1 1 1,-2 1 0,-2 1 0,1 0 0,1-2 0,4-3 878,0 0 0,4-3 0,0 0 0,-2 0-332,0 1 0,-1 1 0,-1 0 0,2-1 0,6-4 0,-7 3 0,6-4 1719,-7 2-1719,34-12 0,0 0 0,-7 4 819,7-3 0,-3 2 0,7-5 0</inkml:trace>
  <inkml:trace contextRef="#ctx0" brushRef="#br0" timeOffset="433953">10296 13094 24575,'-27'25'0,"0"0"0,3 1 0,0 4 0,-2 2 0,0 0 0,-2 2 0,0 2 0,2-2-820,1-1 1,1-1 0,0 0 0,1 0-1,1-1 1,0 0 0,0 0 0,0 0 507,-6 11 1,0 0 0,2-2 91,7-8 1,2-2-1,-1 1 220,-3 6 0,-1 0 0,1-2 217,1 4 0,1-3-217,2-7 0,-1 1-48,-1 5 1,-2 3-1,2-4 48,3-6 0,1-2 0,-7 17 0,4-7 3226,13-22-3226,3-5 2617,26 22-2617,1-14 0,10 1 0,8 2 0,3-1 0,0 1 0,-3-3 0,2 2 0,-1-2 0,1-1 0,2 1 0,4 0-328,-12-4 0,2 0 0,2 1 1,1 0-1,2 0 0,0-1 1,0 0-1,0-1 0,-1-1 1,-2-3 213,5 1 1,-1-3 0,0-1 0,-1-1 0,0-1 0,0 0 0,-2 0 0,0 0 113,6 0 0,-2 1 0,-2-1 0,1-1 0,2 0 0,2 0 0,-8-2 0,2 1 0,2-1 0,0 0 0,1-1 0,-1 0 0,0 0 0,-2-1 0,-3 0-193,9-1 0,-2-2 0,-2 0 1,-1 0-1,-1 0 0,1 1 0,-2 2 1,1 0-1,-1 1 0,-1 0 0,-2-1 1,-3-2-1,0-2 0,-1-1 0,1 1 1,0-1-1</inkml:trace>
  <inkml:trace contextRef="#ctx0" brushRef="#br0" timeOffset="440600">17568 15628 24575,'9'-2'0,"11"0"0,12 1 0,11 1 0,7 0 0,5-1 0,2 1 0,0-1 0,-4 0 0,-6-1-469,0 0 1,-3-1 0,-1 0 0,0-1 0,2 1 0,2-1 0,4 0 233,-10 2 1,3-1 0,2 0 0,1 0 0,3 0 0,0 0 0,1 0 0,1 0 0,-1 0 0,0-1 0,-1 1 0,-1 0 0,-2 0 0,-2-1-94,6 0 0,-2 0 0,-1 0 1,0 1-1,-2-2 0,0 1 1,0 0-1,0 0 0,1 0 1,0 0-1,2-1 0,0 0 0,1 0 1,-1 0-1,1 0 0,-1 0 1,1 1-1,-1-1 0,0 1 1,-1 1 202,-1 0 0,0 0 1,0 1-1,0 0 0,-1 0 1,1 1-1,-1-1 0,-1 1 1,0-1-1,-1 1 125,5-1 0,0 0 0,-1 1 0,0-1 0,-1 1 0,0-1 0,-1 1 0,-1 0-290,2 0 0,0 0 0,-1 0 1,0 0-1,-2 0 0,-1 1 0,-1-1 290,3 1 0,-3 0 0,0 0 0,-2 0 0,2 0 265,-3 0 1,0 0 0,0 0 0,2 0 0,2 0-266,0 0 0,3 0 0,2 0 0,1 0 0,0 0 0,-1 0 0,-2 0 0,2 0 0,-2 0 0,0 0 0,-1 0 0,1 0 0,2 0 186,-2 1 1,1 0 0,0 0 0,1 0 0,1 1 0,0 0 0,2 1-187,-7 0 0,2 0 0,1 0 0,1 1 0,-1-1 0,1 2 0,-1-1 0,-1 0 0,-2 1 33,6 1 0,-3 0 1,-1 1-1,0 0 1,1 0-1,2-1 0,2 0-33,-9-1 0,2-1 0,1 0 0,1 1 0,0-1 0,1 0 0,1 0 0,-2-1 0,1 1 0,-2 0 0,-1-1 0,4 1 0,0-1 0,0 1 0,-1 0 0,-1-1 0,0 0 0,-1 0 0,-1-1 0,0 0 0,3 0 0,-2-1 0,-1 0 0,-1-1 0,1 1 0,1-1 0,2 0 0,1 1 0,2-1 0,2-1 0,0 1 0,0 0 0,-1 0 0,-2 0 0,-4 0-285,0 2 1,-3-1 0,-1 1 0,-1 0-1,1 0 1,1 0 284,7-2 0,1 1 0,1-1 0,0 0 0,-2 0 0,-3 1 0,-3 1 0,-3 0 0,-1 0 0,1 1 0,0-2-205,6 0 1,0-1 0,0 0-1,0-1 1,-2 1 204,4 0 0,-2 0 0,0 0 0,3 0 0,-9 0 0,1 0 0,2 0 0,0 0 0,1 0 0,1 0 66,0 0 0,2 0 0,1 0 1,0 0-1,0 0 0,-1 0 1,-1 0-67,0 0 0,-3 0 0,0 0 0,1 0 0,0 0 0,3 0 0,-2 0 0,2 0 0,2 0 0,0 0 0,1 0 0,-1 0 0,-2 0 0,-1 0 0,5 0 0,-2 0 0,0 0 0,-2 0 0,1 0 0,-1 0 0,0 0 0,0 0 0,-1 0 0,0 0 0,-1 0 0,-1 0 0,3 0 0,-3 1 0,0 0 0,1-1 0,4-2 0,-4 0 0,3-2 0,1-1 0,1 0 0,0 0 0,-1 0 0,-4 0 151,6 0 1,-3 0 0,-2 0 0,2-1 0,4-1-152,-8 1 0,2-1 0,3-1 0,0-1 0,1 1 0,-1 0 0,-1 0 0,-1 1 0,0 0 0,-1 1 0,-1 0 0,0 0 0,-1 1 0,0-1 0,-1-1 0,2 0 0,-1 0 0,-1-1 0,1 0 0,0 0 0,3 1 0,-4 0 0,3 0 0,1 0 0,1 0 0,0 0 0,-2 0 0,-1-1 0,-4 1 0,6-3 0,-4 0 0,-2 1 0,2-2 0,6-1 0,-8 2 0,4-1 0,3 0 0,1-1 0,2-1 0,1 1 0,-2-1 0,-1 1 0,-2-1 0,-4 2 0,8-4 0,-3 1 0,-2 0 0,-1 0 0,0-1 0,3 1 0,-2 0 0,1 0 0,2-1 0,-1 1 0,-1 0 0,-3 0 0,-4 1 0,7-2 0,-3-1 0,-5 2 0,-8 2 2704,8-6-2704,-13 2 2472,-24-7-2472,-2-9 0,-2 8 0,0-4 0,-1-4 0,0-5 0,-1 1 0,-1 1 0,-2 1 0,1-1 1092,2 0 0,0-1 0,0-1-428,-3-5 1,-2-2-1,1 3-664,2-4 0,0 1 431,-1-1 0,-1-2 0,1 2-431,1 10 0,1 2 0,0 0 0,1-14 0,-2 1 0,0 14 0,-2 0 0,0-2 0,1-3 0,0-4 0,0 0 0,-1 3 0,-1 2 0,-2 3 0,1-3 0,-1-13 0,0-2 0,2 11 0,-1 10 0,-4-12 0,3 1 0,-2 5 3276,3-12-3271,2 22-5,-4-9 0,5 17 0,-10-19 0,5 9 0,0-6 0,-4 0 0,12 21 0,-4-4 0,1 3 0,4 7 0,-15-21 0,11 15 0,-11-12 0,13 11 0,-3 6 0,4-5 0,-2 5 0,-5-18 0,-2 8 0,-11-25 0,9 18 0,-4-5 0,10 13 0,2 8 0,2 0 0,3 7 0,-2 0 0,-36 2 0,-8 0-717,10 0 1,-7 0 716,7 1 0,-4 0 0,-3 0 0,4 1-837,-3 0 1,2 0 0,-5 0 836,6-1 0,-4 0 0,-3 0 0,-1 0 0,3 0 0,4 0 0,2 1 0,4 1 0,0-1 0,-6 1 0,2 0 0,-6-1 0,-2 1 0,-2 0 0,1 0 0,3 1 0,3 0 0,-7 2 0,5 2 0,0-1 0,-4 1 0,4-2 0,-4-1 0,-1 1 0,-1-1 0,3 1 0,2 0 0,4 1 0,2 0 0,1 1 0,1-1 0,-2 0 0,-3 0 0,-1 0 0,0-1 0,1 1 0,2-1-820,1 0 1,2 0 0,1 0 0,-1 0 756,-4 0 0,0 1 0,0-1 0,0 1 63,-1-2 0,1 0 0,-1 0 0,0 1-448,-3-1 0,0 1 1,0 0-1,-3 0 448,3 0 0,-1 1 0,-2 0 0,1 0 0,1-1 0,4-1 0,1-1 0,0 0 0,1 1 0,2 0 0,0 2 0,1 1 0,1 0 0,-2-2 0,-6-1 0,-2-2 0,2-1 0,3 1 0,8 2 0,2 1 0,-4-2 0,-6-1 0,-6 0 0,-4-2 0,1 1 0,3-1 0,2 1 0,1-1 0,1 1 0,-1-1 0,4 1 0,-1-1 0,-1 0 0,0 0 0,-2 0 0,2 0 0,-2 0 0,-2 0 0,2 0 0,0 0 0,4-1 0,-5 1 0,3-2 0,1 1 0,-5 0 0,3 0 0,-3 0 0,-2 0 0,0 0 0,1 0 0,2 0 0,1 0 0,3 0 0,0 0 0,-1 0 0,0 0 0,-5 0 0,-1 0 0,0 0 0,0 0 0,2 0 0,4 0 0,0 0 0,1 0 0,1 0 0,1 0 0,-3 0 0,2 0 0,0 0 0,-1 0 0,-4 0 0,-1 1 0,1-1 0,0-1 0,4 0 0,1 0 0,0-1 0,-3 1 0,5 1 0,-2 0 0,-1 0 0,-1 0 0,0-1 0,-1 1-274,0-1 1,-2 1 0,1-1-1,-1 0 1,-1 0 0,0 0 273,4 1 0,-1 0 0,0 0 0,-1 0 0,1 0 0,1 0 0,1 0 0,-5 0 0,3 0 0,0 0 0,-1 0 0,-3 0 0,3 0 0,-4 0 0,-2 0 0,-1 0 0,2 0 0,1 0 0,4 0 0,0 0 0,4 0 0,1 0 0,0 0 0,-4 0-30,2 0 0,-2 0 0,-2 0 1,-1 0-1,1 0 0,2 0 1,3 0 29,-2 0 0,1 0 0,3 0 0,0 0 0,2 0 0,-5 0 0,2 0 0,1 0 0,2 0 0,-4 0 0,2 0 0,-1 0 0,-7 0 0,-1 0 0,0 0 480,11 0 0,1 0 0,-3 0 1,-5 0-481,6 0 0,-4 0 0,-4 0 0,-3 0 0,0 0 0,-1 0 0,2 0 0,1 0 0,4 0 0,-4 0 0,4 0 0,1 0 0,-1 0 0,-1 0 0,-5 0-122,5 0 0,-4 0 0,-2 0 1,-3 0-1,0 0 0,0 0 0,1 0 1,3 0-1,2 0 0,6 0 122,-9 0 0,6 0 0,3 0 0,0 0 0,-2 0 0,-2 0 0,-1 0 0,0 0 0,1 0 0,1 0 0,-6 0 0,0 0 0,3 0 0,2 0 594,3 0 1,2 0-1,-1 0-594,-1 0 0,-3 0 0,1 0 0,1 0 0,-5 0 0,1 0 0,0 0 0,9 0 0,0 0 0,0 0 0,1 0-150,-9 0 0,2 0 0,-1 0 150,-1 0 0,1 0 0,-4 0 0,8 0 0,-3 0 0,-1 0 0,0 0 0,2 0-270,-3 0 0,1 0 0,0 0 0,-4 0 270,6 0 0,-3 0 0,-1 0 0,0 0 0,1 0 0,3 0 0,-8 0 0,3 0 0,1 0 0,0 0 398,-2 1 0,0-1 0,1 2 0,-1 0-398,4 0 0,1 2 0,-1 0 0,0 1 0,-4 2 0,-1 1 0,0 1 0,2-1 0,8-2 0,2-1 0,0 0 0,-2 3 0,-3 3 0,-3 2 0,0 1 0,2-1 0,4-2 0,-1-2 0,5-2 0,-2 2 0,-8 4 0,-1 2 0,9-4 833,-3 0-833,32-9 2854,5 0-2854,-5 9 2580,-1 6-2580,-12 26 1147,13-15 1,1 2-1148,-4 5 0,0 2 0,3 4 0,2 0 0,0-2 0,0 0 0,-1 5 0,1 2-343,3-11 0,1 2 0,0 0 343,-1 4 0,2 0 0,-1 3-412,2-5 1,-1 2 0,1 1 0,1-1 411,-1-2 0,1 0 0,1 0 0,-1-1 0,0 7 0,0-1 0,0-1 0,0-2 0,0-1 0,0-3-575,0 4 1,0-3 574,0-6 0,0 1 0,-1 10 0,2-1 0,0-14 0,1-1 0,0 2 0,0 1 440,1 2 1,0-2-441,0 0 810,2 2 1,0 0-811,-3 8 1321,8 9-1321,-10-23 0,4-3 0,0 17 0,-1-21 0,3 8 0,-1 3 0,1 12 0,0-17 0,0 2 0,-3 4 0,1 1 0,2-6 0,-1-1 0,3 21 0,0-7 0,-6-20 0,-2-6 0,2-9 0,11-2 0,24 4 0,12 2 0,-9-3 0,4-1 0,1 0-571,-6 0 0,0 0 0,1-1 1,2 1 570,0-1 0,2 1 0,1-1 0,0 0 0,-2-1-820,7-1 1,-1-1 0,0 0 0,0 0 279,0 1 1,-1 0-1,1 1 1,3-1 539,-6-1 0,2 0 0,2 0 0,0 0 0,-2 0 0,-2 0-466,3 0 1,-3 0-1,0 1 1,3-2 465,-5-1 0,2 1 0,2-1 0,0-1 0,-1 0 0,-2-1 0,-1-1 0,0 0 0,-1-1 0,-2 0 0,-1 0-548,1 1 1,-2 1-1,0-1 1,-1-1 547,2-2 0,-1-1 0,-1-1 0,0 3 0,7 0 0,-2 3 0,3-2-47,-4 0 1,3-1 0,0 0-1,1-1 47,-5 0 0,0 0 0,1 0 0,1-1 0,0 0 0,3-1 0,3-1 0,-1 1 0,-1-1 0,-1 0 0,4 0 0,-2-1 0,-1 1 0,-2 0 0,-6 2 0,-1 0 0,-1 0 0,0 1 0,1 0 0,0 0 0,-1 0 0,-1 2 0,-1 3 0,-1 1 0,1-1 0,1-5 0,0-2 0,4 2 0,0 4 0,4 2 0,0 0 0,-2-1 0,6-3 0,-2-1 0,3 1 0,-6 1 0,2 1 0,3 0 0,-1 0 0,0-1 0,-3 1 0,1-1 0,-1 1 0,1-1 0,1 0 178,-3 0 0,1 1 0,1-1 1,0 0-1,1 1 0,0 0-178,3 1 0,0 0 0,1 2 0,0-1 0,-1 0 0,0 0 0,-5 1 0,-1-1 0,0 0 0,-1 0 0,2 1 0,1-1 0,-1 1 0,2-1 0,1 1 0,0 0 0,0-1 0,-1 1 0,-2-1 0,1-1 0,-1 0 0,0 0 0,-1 0 0,-1 0 0,1 0 0,6-1 0,0 1 0,-1-1 0,2 0 0,2-1 0,-7 0 0,2-1 0,2 0 0,0-1 0,-1 0 0,-1 2 0,-3 0 0,3 0 0,-2 2 0,-2 1 0,1-1 0,1-1 0,-4 0 0,0 0 0,1-1 0,1 0 0,0 1 0,1 0 0,-2 2 0,2 1 0,1 0 0,0 1 0,-1 0 0,-1 0 0,-2-1 93,3 1 0,-3 0 0,0 0 0,2 0 0,5 0-93,-7 0 0,2 0 0,4 0 0,2 0 0,1 0 0,0 0 0,1 0 0,-2 0 0,-2 0 0,-2 0 0,5 0 0,-2 0 0,-2 0 0,0 0 0,0 0 0,2 0 0,1 0-53,-2 0 0,2 0 0,1 0 0,1 0 0,1 0 1,-2 0-1,0 0 0,-3 0 0,-2 0 53,7 0 0,-3 0 0,-2 0 0,0 0 0,-1 0 0,0 0 0,-1 0 0,0 0 0,0 0 0,-1 0 0,-1 0 0,-2 0 0,9 0 0,-2 0 0,-2 0 0,0 0 0,-5 0 0,-1 0 0,0 0 0,4 0-110,1 0 1,4 0 0,0 0-1,1 0 1,-1 0 109,-6 0 0,0 1 0,-1-1 0,2 0 0,3-1 0,-2 1 0,4-1 0,2-1 0,0 1 0,1-1 0,-2 0 0,-2 0 0,0 0 0,-2-1 0,0 1 0,0-1 0,-1-1 0,0 1 0,1-2 0,1-1 0,-1 0 0,-1 0 0,0 0 0,-3 1 0,7-2 0,-3 1 0,-1 0 0,4 0 0,-7 2 0,3 0 0,2 0 0,-1 1 0,-2 0 0,-1 0 215,4 0 0,-3 1 0,1 0 1,2-1-216,-6 2 0,2-1 0,2 0 0,0 0 0,-1 0 0,-1 1 0,1-1 0,1 1 0,-2 0 0,-1-1 0,-1 1-328,1-2 0,-1 0 0,-1 1 0,1 0 328,-1 1 0,0 2 0,1-1 0,3 0 0,0 0 0,2 0 0,2 0 0,-1 0 0,-1 0 161,-5 0 0,-1 0 1,-1 0-1,2 0 0,2 0-161,4 0 0,3 0 0,1 0 0,1 0 0,-1 0 0,-2 0 0,2 0 0,-1 0 0,0 0 0,-2 0 0,-2 0 0,2 0 0,-3 0 0,0 0 0,2 0 0,-1 0 0,2 0 0,1 1 0,-3-2 0,-5 1 163,0-1 1,-5 0 0,1-1-164,8 1 0,1 0 0,-6-1 775,-11 0 0,-5-2-775,11-5 0,-1 2 0,7-1 0,0-1 0,-2-1 0,0 0 0,1-1 0,1 2 0,1 0 0,-2-1 0,-3 1 0,-2 1 0,-9 1 819,-12 2 0,9 0 0,-21 4 0</inkml:trace>
  <inkml:trace contextRef="#ctx0" brushRef="#br0" timeOffset="445001">5895 7090 24575,'-20'-5'0,"-11"6"0,-12 7 0,-5 5 0,4 1 0,-4 6-547,15-4 1,-4 4 0,-3 2 0,-2 1 0,2 1 0,3-1-110,-1 1 1,2 0-1,0 1 1,1 0 0,-2 2 585,-1-1 1,0 1-1,0 1 1,-2 1-1,1 1 1,1 0 69,2 0 0,0 0 0,0 2 0,1-1 0,-1 1 0,2-2 0,1-1 0,-3 3 0,1-2 0,1 0 0,0-1 0,-1 2-547,4-3 1,-2 2 0,1-1 0,0 1 0,0-2 0,2-1 494,-6 3 0,1-1 0,2 0 0,0-1 52,-3 5 0,1 0 0,2 0 8,5-6 0,1-1 1,0 2-9,-5 7 0,1 1 0,4-2-461,6-3 0,2-2 461,-3 9 0,-1 0 0,5-13 0,-2 4 0,5 2 0,-2 7 0,-1 5 0,-1 1 0,2-2 0,1-7 0,-3 0 0,1-4 0,1 4 0,-1 7 0,0 8 0,0 1 0,2-5 0,4-11 0,-1 2 527,11-13 1,2-22 0,-2 0-1</inkml:trace>
  <inkml:trace contextRef="#ctx0" brushRef="#br0" timeOffset="445818">3589 7984 24575,'0'32'0,"0"-1"0,-4 3 0,-1 4 0,0 3 0,3 3 0,2 4 0,0 2 0,-1-1-656,-2-10 1,0 1-1,0-1 1,0 2 0,0 1 108,2-1 1,1 2 0,0 1 0,1 0 0,-1 1 0,0 0 77,0-1 1,0 0 0,0 2 0,0-1 0,0 1 0,0-2 0,0-1-138,0 9 1,0-2 0,0 0 0,0-1-1,0 0 606,0-2 0,0 2 0,0-1 0,0-4 0,0-5 1068,0 15 1,0-17-1069,2-28 0,7-5 0,16-26 0,6 1 0,11-4 0,1 2 0,-11 5 0,1 2 0,3-1 0,6-1 0,-9 5 0,5-1 0,3-1 0,3 1 0,2-2 0,2 1 0,0 0 0,-1 0 0,-1 0 0,-1 2 0,-4 0 0,8-1 0,-2 0 0,-2 1 0,0 1 0,0 0 0,3-1 0,2-1 0,-7 3 0,3-2 0,1 1 0,2-1 0,1-1 0,0 1 0,-1 0 0,-1 0 0,-2 1 0,-2 0 0,-3 0 315,10-2 1,-3 0 0,-2 1 0,-2 0 0,-2 0 0,1 0-316,2-2 0,0-1 0,-2 1 0,-2 0 0,-3 2 0,7-2 0,-4 1 0,-4 1 0,0-2 0,-10 2 0,-17 7 0</inkml:trace>
  <inkml:trace contextRef="#ctx0" brushRef="#br0" timeOffset="449419">0 11111 24575,'37'3'0,"-1"0"0,1 0 0,7 3 0,2 1 0,3-1 0,-11-3 0,2-2 0,2 0 0,0 0 0,0 1-656,1 1 1,1 0-1,1 0 1,0 0 0,2-1 108,-2-1 1,2-1 0,2 0 0,-1 0 0,1-1 0,0 1 157,-7 0 1,1 0 0,0 0 0,0 0 0,0 0 0,0 0 0,0 0 388,2 0 0,0 0 0,1 1 0,-1-1 0,1 0 0,-1 0 0,0-1 0,0 0 0,0 0 0,0 0 0,0 0 0,0-1 0,-1 0 0,0 0-7,2-1 0,1 0 0,-1-1 1,-1 0-1,-1 0 0,0 0 7,1 0 0,-2-1 0,0 0 0,-1 0 0,-2 0 0,3-1 0,-2 1 0,-1-1 0,-1 1 0,2 0 0,-1 1 0,-1-1 0,9-2 0,-1-1 0,-1 0 0,4-2 0,-6 1 0,5-1 0,2-1 0,-2 1 0,-8 2 0,-1 1 0,0 0 0,1-1 0,7 0 0,2 0 0,0 0 0,-1 0 0,-2 0 0,0-1 0,-2 0 0,-4 2-178,-4 4 0,-3 0 1,2 0 177,1-1 0,2-1 0,0 0 0,-1 2 0,7 3 0,-2 2 0,-1 0 0,-6 0 0,-2 0 0,5 0 0,0-1 0,4 0 0,3 0 0,-1 0 0,-3 0 0,-2 1 0,-2-1 0,0 0 0,3 0 197,4-1 0,4 1 1,2-1-1,-2-1 1,-4 1-198,-2-1 0,-4 0 0,0 0 0,0-1 0,7 0 0,0-1 0,0-1 0,-5 0 0,7-4 0,-1 1 689,-8 1 1,6 0 0,-2 0 0,-6 1-690,-2-2 0,-2 1 799,2 0 1,3 0 0,-4 1-800,0 1 0,-4 0 0,14-8 0,-6 4 0,3 0 0,-2-2 0,2 0 34,-1 2 1,3-1 0,-1 1-35,-3-2 0,0 1 0,-3 1 0,5 0 0,-3 2 0,-10-1 0,-5 1 1942,-10 2-1942,-4 2 797,-5-2-797,-2-4 0,-2-2 0,2 1 857,-2-18-857,4-5 0,0-7 0,0 8 0,2-5 0,0 1 0,-1-7 0,0-3-547,1 6 0,2-4 0,0-3 0,-2 2 547,-1 0 0,-1 1 0,0-1 0,1 1-820,0 2 1,0 0 0,1 0 0,-1 1 647,0 0 0,0 0-1,1 0 1,-1 1 172,0-1 0,1 1 0,-1 0 0,1-1 0,-1 0 0,1-1 0,-1 0 0,1 1 0,1 2 0,0 0 0,0 1 0,-2 0 0,0-12 0,-1 1 0,-1 2-212,1 5 1,-1 1 0,-1 1 211,-1 2 0,-2 0 0,1 1 0,0-2 0,0 0 0,0 4 0,0 3 0,0 3 0,1 0 0,-2 3 1637,-3 8-1637,2-15 3276,-4 22-2309,4 1-59,-2 0-908,2 1 0,-2-2 0,2 8 0,-2-2 0,-2 4 0,-4 0 0,-18 0 0,-11 0 0,0 2 0,-5 1 0,-4 2-547,11-2 1,-3 2 0,-2-1 0,-2 1 0,-1 1 0,1 0 349,0 0 0,-1 0 1,-1 1-1,0 1 1,-1-1-1,1 0 1,1 0-351,-3-1 1,0 1 0,1-1 0,0 0 0,0 1 0,1 0 218,2 1 0,0 0 1,0 1-1,1-1 1,0 0-1,0-1 328,-5 0 0,-1-1 0,2 0 0,0-1 0,3 1-659,0 0 0,3 1 0,1-1 0,-3 1 659,3-2 0,-2 1 0,0 0 0,1-1 0,4-1-352,-6 1 1,3-2-1,2 0 352,-7 0 0,-1 0 358,9 1 0,-2 0 0,-2-1 0,4 0-358,0-2 0,2 0 0,-3-1 0,-2 2 0,-2 1 0,-1-1 0,1 0 0,-3-1 0,0-2 0,-1 1 0,7 0 0,-1 0 0,-2 0 0,1 0 190,-5 0 0,-1 0 1,-1 0-1,2 0-190,3 0 0,1 0 0,-2 0 0,-3 0 0,8 0 0,-4 0 0,-2 0 0,0 0 0,-1 0 0,1 0 0,3 0-199,-8 1 0,2-1 0,1 1 0,-1 1 1,-1-1 198,1 0 0,-1 1 0,-1-1 0,0 1 0,1 1 0,2 0-13,1 0 1,1 2 0,1-1 0,0 1 0,1 1 12,1-1 0,0 1 0,1 0 0,0 0 0,2 0 0,-2 0 0,3 0 0,-1 0 0,0 0-316,-8 1 1,-2 0 0,0 0 0,5-1 315,1-2 0,3 0 0,0 0 0,0 3 0,1 0 0,-5 0 365,-2-2 0,-4-1 0,-1 0 0,3 0-365,7 0 0,2 1 0,0-1 0,-1 0 0,-5 1 0,-1 0 0,0 0 0,0 0 0,0 0 0,0 0 0,1 0 0,2 1 1060,0 2 0,2 1 0,-3-1-1060,2-1 0,-4-1 0,1 0 0,3 1 0,3 1 0,4 0 0,2 0 0,-5 0 0,8 2 1845,5 19-1845,25-3 3276,0 11-2960,0-16 1824,0-2-2140,0-13 1493,0 11-1493,0-8 0,0 19 0,0-9 0,0 8 0,0 6 0,0 10 0,0 4-602,0-5 0,0 3 0,0 1 602,0-3 0,0 2 0,0 0 0,0-2-1042,0 5 1,0-2-1,0-1 1042,0-1 0,0 0 0,0 0 0,0 0 0,0 0 0,0-2-7,0 5 1,0-1 6,0 6 0,0-6 0,0-1 0,0-38 0</inkml:trace>
  <inkml:trace contextRef="#ctx0" brushRef="#br0" timeOffset="452317">68 11221 24575,'-4'36'0,"-1"-1"0,-1 12 0,-1 1 0,2-8 0,-1 3 0,0 5 0,0 4 0,0-6 0,2-13 0,1-2-832,0 4 1,-1 5 0,2-7 831,1 11 71,1-17 1,0 1-72,0 9 561,0 4-561,0-15 0,0 0 0,0-3 1254,0 10-1254,0-5 536,0 7-536,0 13 0,0-20 0,0 2 0,0 6 0,0 0 0,0-3 0,0-1 0,0 14 0,0-22 0,0-11 0,16 1 0,2-7 0,8 0 0,5-1 0,2-1 0,1 0 0,-1-1 0,0 1 0,1 0 0,-1 0 0,-2-1 0,-2-1 0,-2-2 0,0-2 0,2 1 0,-2 0 0,15 0 0,-11 0 0,4 0 0,3 0 0,4 0-488,-1 1 1,4-1-1,0-1 488,-8 0 0,1-2 0,0 1 0,0-1 0,2 1 0,0-1 0,0 0 0,0-1 0,0-1 0,1-2 0,-2 1 0,-1 0 0,1 1 0,-3 2 0,2-2 0,7-2 0,1-1 0,-2 2 0,5 5 0,-2 0-178,-9-1 0,1-1 0,3 0 178,2-1 0,3-1 0,2 1 0,-4-1-1093,3-1 1,-3 0 0,2-1 934,-5 1 1,2-1 0,-1 0-1,-1 1 158,3-1 0,-1 0 0,-4 2 3,2 2 1,-4 1-4,-1-1 0,-2 2 0,-5 0 0,-1 2 0,-3-1 0,2 0 0,16 0 0,1 0 0,-5 0 0,4 0 0,-3 0 0,7 0 0,1 0 0,-3 0-849,-1 0 0,-2 0 1,1 0 848,-4 0 0,1 0 0,1 0 0,0 0 0,2 0 0,2 0 0,-3 0 0,-4 0 817,1 0 1,-2 0-818,1 0 0,4 0 0,-3 0 0,5 0 0,-4 0 0,-10 0 0,1 0 522,9 0 1,4 0-523,-9 0 0,2 0 0,-2 0 0,7-1 0,2 2-229,1 2 1,5 2-1,-3-1 229,-12 0 0,-1-1 0,0 2 0,10 2 0,2 2 0,-4-2 777,-1 1 1,0-1-778,-6-4 0,1 1 0,-2-2 0,10 0 0,-1 0 657,3 0 0,1 0-657,-8 0 0,1 0 0,-1-1 0,-2 1 0,0 0 0,-3 0-474,4 0 1,-2 0 473,4-2 0,-6 0 0,-10 0 780,2 0-780,17 0 0,-16-6 0,2 0 0,12 3 0,5-2 0,-9-1 0,6-3 0,0 0 0,-1 2 58,5 1 0,-1 2 1,2 0-59,-8-1 0,2 0 0,1-1 0,-1 1 0,-1 1 0,3 1 0,-2 1 0,-1 0 0,0-1 0,-2-2 0,-1 1 0,0-2 0,-3 2 166,1 0 1,-2 1 0,-4-2-167,3-2 0,-8-2 1033,-15-2-1033,-12-3 0,-1-24 0,0-8 0,0 8 0,1-2-613,-1 3 1,1-1 0,0 1 612,1-3 0,0 0 332,-1 5 0,0-3 0,-1 1-332,-1 3 0,0-1 0,-1-1 0,1-3 0,-1-2 0,1-1 0,-2 2 0,-2-6 0,-2 2 0,2 1 0,1 2 0,1 2 0,0 1 0,-4-13 0,0 6 0,5 15 0,0 2 0,2-2 0,-1 2 0,-6-1 0,6-2 0,-6 9 1947,0 1-1947,6 6 933,-3-2-933,4 10 0,-21-4 0,-10 1 0,0 4 0,-4 0 0,-7-3 0,-5-1 0,0 2-539,0 5 0,1 1 1,-2 1 538,11-2 0,-1 1 0,0-1 0,1 2 0,-9 0 0,1 1 0,3 1 0,-4-1 0,4 0 0,7-1 0,3 2 0,-12 2 0,9 4 0,2 0 0,17 2 0,12-7 0,0 0 0</inkml:trace>
  <inkml:trace contextRef="#ctx0" brushRef="#br0" timeOffset="454733">1165 12180 24575,'-44'0'0,"0"0"0,0 0 0,1 0 0,-5 0 0,0-1 0,-1 1 0,-3 1 0,11 1 0,-3 0 0,0 0 0,-1 1 0,0 0 0,1 1-547,1-1 1,-1 0 0,1 1 0,0 0 0,2 0 0,2 2 376,-7 3 0,4 1 0,1 1 1,3 0 169,-6 1 0,3 0 0,16 4 0,25 21 1225,0-12-1225,0-3 647,0-10-647,0-3 0,0-4 0,0 4 2084,0 26-2084,0-8 0,0 4 0,0 16 0,0 3 0,0-16 0,0-1 0,0 0-515,0 11 1,0-3 514,0-10 0,0-2 0,0 12 0,0-17 0,0 4 0,0 3 0,0 11 0,0-14 0,0 1 0,0 1 0,0-2 0,2 0 0,-1 7 0,1-22 1029,0-3-1029,2 4 0,-1-3 0,2 1 0,-5-6 0,4 0 0,-3-2 0,2 2 0,-1-4 0,2 2 0,2-2 0,6 3 0,14 4 0,8 1 0,-3-6 0,3-1 0,3 1-415,3 3 1,3 3-1,3-1 1,3-2 414,-8-3 0,3-1 0,1-2 0,1 1 0,-2-1 0,-2 2 0,5 1 0,-2 0 0,-1 0 0,5 0 0,-4-3 0,3 1 0,3-2 0,-1 1 0,-3-1 0,-5 0 0,7 1 0,-6-1 0,4-1 0,0 1 0,5 0 0,-1 0 0,-2 0 0,-8 0 0,-1 0 0,-1 0 0,-2 0 0,2 0 0,-3 0 0,5 0 0,5 0 0,6 0 0,-1 0 0,-4 0 0,-6 0 0,-3 0 0,3 0 0,4 0 0,4 0 0,-1 0 0,-4 0 0,-4 0 0,-3 0 0,-2 0 0,9 0 0,-4 0 0,-11 0 0,2 0-238,1 0 1,4 0-1,-1 0 238,13 0 0,4 0 0,-12 0 0,5 0 0,0 0 0,-1 0-410,6 0 1,-1 0 0,0 0 409,-12 0 0,1 0 0,0 0 0,-1 0 0,13 0 0,-1 0 0,0 0 0,-3 0 0,0 0 0,1 0 0,-7 0 0,1 0 0,0 0 0,0 0-820,1 0 1,0 0 0,-1 0 0,0 0 712,7 0 0,-1 0 0,-1 0 107,0 0 0,0 0 0,0 0 0,-7 0 0,2 0 0,-1 0 0,-2 0 0,3 0 0,-1 0 0,2 0 0,-5 0 0,1 0 0,1 0 0,-2 0-330,9 0 0,-2 0 0,-2 0 330,0 0 0,1 0 75,-2 0 0,3 0 0,-3 0-75,-2 0 0,0 0 0,-1 5 0,3 2 0,1 0-512,-5-3 0,1-1 0,0 0 0,0 1 512,9 3 0,-1 0 0,1 0 0,-9-4 0,2 0 0,0-1 0,-1-1 454,1 0 1,0-1 0,-1 0 0,0-1-455,6 2 0,-1-1 0,1-1 0,6-2 0,1-1 0,-6 0 0,-7 3 0,-6-2 2159,7-11-2159,-16-8 0,-1 4 0,2-3 0,5-3 0,4-3 0,-3 3 0,4-4 0,0 0 0,-3 4 0,7-6 0,-2 2 0,-5 1 0,1-2 0,-7 5 299,-3 2-299,-21 5 3276,-2 9-2385,0-8 675,-3-9-1566,-4 0 0,1-6 0,-3 7 0,4 5 0,-4-5 0,-1-11 0,0 11 0,-2-2 0,-1-7 0,-1-2 0,0 2 0,0 1-323,0 0 1,0 2 322,-2-12 0,8 15 0,1 3 0,-3-2 0,2-8 0,6 28 0,0 2 0</inkml:trace>
  <inkml:trace contextRef="#ctx0" brushRef="#br0" timeOffset="457300">1299 13388 24575,'-17'2'0,"-3"0"0,-20-2 0,13 0 0,-2 0-715,-3 0 1,-6 0 714,2 0 0,-8 0 0,-3 0 0,-1 0 0,2 0-656,4 0 1,0 0-1,0 0 1,-1 0 0,-1 0 108,1 0 1,0 0 0,-2 0 0,0 0 0,1 0 0,1 0 329,-7 0 0,-1 1 0,1 0 1,5 0-1,6 0 1115,-1 2 0,4 0-898,-17-1 0,18 3 0,35 0 0,0-3 487,0 13-487,0 5 3276,0 15-1638,0-10 0,0 1-1406,0 10-232,0 12 0,0-6 0,0-2-644,0 9 644,0-1 0,0-16 0,0 5 0,0-2 0,0 3 0,0-1-617,0 0 0,0 2 1,0-3 616,0-1 0,0-3 0,0-3 0,0-1 0,0 2 0,0 1 0,0 14 0,0-2 0,0-2 0,0-3 0,0-6 0,0-26 583,0 9-583,0-7 1911,0-3-1911,0 8 0,0-5 0,0 6 0,0-5 0,0-2 0,10 4 0,13-5 0,6-1 0,5 8 0,4 1 0,6-6 0,6-2 0,-3 1-1093,-12 1 1,-1 0 0,2-1 1065,8 0 0,1-2 0,3-1 27,-4-2 0,2 0 0,1-1 0,-2-1 0,-5 0 0,0-1 0,0-1 0,1 1 0,5 0 0,1 1 0,1-2 0,1-2 0,-5-2 0,2-3 0,0-1 0,-2 0 0,-3 1 0,7-1 0,-5 0 0,3-1 0,-2 0 0,2-2 0,0-1 0,-1 1 0,-3 2 0,-1 0 0,-1 1 0,-3 0-276,-2 1 1,-3 0 0,2 0 275,3 0 0,2 0 0,1-1 0,-3 2 0,4 1 0,-2 2 0,-1-2-767,0-3 1,-1 0 0,0 1 766,-2 4 0,0 2 0,3-1 0,2 0 0,3-2 0,0 1 0,-1 1 0,1 2 0,-1 0 0,5 0 0,-8 0 0,5-1 0,3 0 0,0 0 0,-2 0 0,-5 0 0,11-1 0,-5 0 0,6 0 0,-14 1 0,5 1 0,2 0 0,2-1 0,-1 1 0,-2 0 0,-3-1 0,6 1 0,-5-1 0,1 0 0,3 1 0,-3 0 0,3 1 0,1 0 0,1 0 0,-1 0 0,-2 1 0,-1-1 0,-2 0 0,0 0 0,1 0 0,4 0 0,-4 0 0,4 0 0,2-1 0,1 1 0,1 0 0,-1-1 0,-2 1 0,-2 0 0,2 0 0,-2-1 0,-1 1 0,-1 0 0,2 0 0,2-1 0,-3 1 0,2 0 0,3-1 0,-1 1 0,0-1 0,-2 1 0,-3-1 0,-4 1 0,5 0 0,-4-1 0,-3 1 0,-1 0 0,3 1 0,-1-1 0,-4 2-355,4 2 1,-3 1 354,10 1 0,-6 1 0,8 2 0,-1-1 0,-11-4 0,0-1 0,2 0 0,1 1 0,3 1 0,1 0 0,-4-1 0,1-3 0,-3 0 0,-3 0 0,-2 0 0,-4 0 0,11 0 2606,-17-5-2606,4-1 0,2-1 0,0-1 0,2-1 0,10 1 0,1-2 0,4-3 0,-2 0 403,-12 3 0,-1 0-403,1 0 0,-5-1 2742,-4-2-2742,-18 7 1038,-4-2-1038,-1-7 0,0-6 0,0-11 0,2-6 0,-3-1 0,-1-3 0,1 5 0,-1-1 0,-1 0 0,0-2 0,0 0 0,0 4 0,-2 3 0,0 3 0,2-3 0,1 5 0,1 14 0,0-3 0,0 4 0,-4 1 0,3 2 0,-2 4 0,4-2 0,-1 5 0,2 0 0</inkml:trace>
  <inkml:trace contextRef="#ctx0" brushRef="#br0" timeOffset="458851">1597 7481 24575,'6'44'0,"-1"-1"0,1 1 0,-1-1 0,1 1 0,0-1 0,-1 0 0,1 5 0,1 1 0,-1 2 0,1 0 0,-1 0 0,1-2 0,-1-2 0,0-3 0,0 5 0,0-4 0,-1-2 0,1 1 0,0 1-547,0 2 1,0 2 0,1 1 0,-1-1 0,0-4 0,0-4 424,1 6 0,-1-6 1,0-3 121,-1 6 0,0-6 0,0 0 1136,-3-23-1136,1-7 596,2 5-596,-4 9 0,7 6 0,-7-5 1910,2 1-1910,-1-16 0,-2 3 0,2-9 0</inkml:trace>
  <inkml:trace contextRef="#ctx0" brushRef="#br0" timeOffset="461683">2303 10109 24575,'-2'9'0,"0"5"0,2 1 0,0-1 0,0 3 0,0-4 0,0 10 0,0-8 0,2-2 0,-2-7 0,5 0 0,0 0 0,3 0 0,-2 0 0,0-4 0,-2 0 0,0-2 0,4-2 0,-2 0 0,8-7 0,-5 1 0,-1-3 0,-3 3 0,-4 0 0,0-2 0,3 1 0,-3 1 0,1-1 0,-5 2 0,-1-1 0,0 0 0,0 4 0,0-2 0,0 2 0,0 0 0,0 2 0,2 0 0,0 2 0</inkml:trace>
  <inkml:trace contextRef="#ctx0" brushRef="#br0" timeOffset="464450">30547 645 24575,'-16'0'0,"-18"13"0,2 14 0,-6 10 0,2-1 0,12-10 0,1-1 0,-2 1 0,-1 2 0,-2 3 0,0 0 0,5-2 0,-3 17 0,6-5 0,2-3 0,6-5 0,1 0 0,1-2 0,7-6 0,2 3 0,-2 6 0,1 0 0,0-4 0,1 1 0,0 4 0,2 2 0,-1-1 0,0 5 0,0 0 0,0-7 0,-1 2 0,2-1 0,0 14 0,1-2-536,3-7 1,0-3 535,-2-10 0,0-2 0,3 1 0,0 0 0,-2 11 0,3 5 0,2 8 0,-2-16 0,2 1 0,0-3 0,0 2 0,-2-3 0,0 1 535,5 7 1,0 1-536,-4-10 0,-2-4 0,5-2 0,-4-10 0,-1-8 0,-4-5 0,2 2 0</inkml:trace>
  <inkml:trace contextRef="#ctx0" brushRef="#br0" timeOffset="465918">30747 2653 24575,'-9'9'0,"-16"12"0,-7 7 0,6-3 0,0 0 0,-3 8 0,8-10 0,0 1 0,-8 11 0,1 5 0,12-22 0,0 2 0,0 11 0,1 0 0,-6 14 0,7-12 0,1 0 0,4 14 0,-1-10 0,4-10 0,0 3 0,3 2 0,0 2 0,0-1 0,-1 3 0,2-1 0,1-2 0,1-1 0,1 3 0,-1 12 0,1 3 0,1 0 0,4-6 0,2 0 0,0-1 0,-3-2 0,0 0 0,2-1 0,3-3 0,3 0 0,-2-5 0,-1-7 0,0-3 0,5 20 0,2-16 0,1-2 0,-4-7 0,11 1 0,-19-15 0,10-2 0,2-1 0,4 0 0,7-5 0,3-3 0,16-4 0,-13 0 0,9-4 0,1-1 0,-4 0-207,-7 1 0,-3 0 0,2 0 207,14-4 0,2 1 0,-7 0 0,-13 2 0,-7 3 0,-11 9 0,-7 4 0</inkml:trace>
  <inkml:trace contextRef="#ctx0" brushRef="#br0" timeOffset="467617">31215 4956 24575,'0'27'0,"0"0"0,0 12 0,0 9 0,0 3 0,0-3 0,-1-10 0,1-3 0,-1 2 0,3 5-469,0-2 1,1 5 0,1 3 0,1 1 0,0 0 0,1-3 0,-1-5-352,2 4 1,1-5 0,0 1 0,3 5 409,-1-6 0,2 5 1,0 2-1,2 2 1,0 1-1,1-1 0,-1-3 1,0-2 176,0-1 1,1-3-1,0-1 1,-1 0 0,1 1-1,-1 1 233,0 3 0,-1 1 0,1 2 0,-1 0 0,0-1 0,0-3 0,-1-3 340,5 9 1,0-4 0,0-3-1,-3-2-340,-1 1 0,-1-3 0,-1 0 0,0-3 0,0-1 0,1-2 0,5 5 0,0-1 0,-10 2 0,1-2 0,6-7 0,0-2 0,-8-1 0,-1-2 0,15 13 0,-10-13 3276,-7-13-1293,0-3 1293,0 10-3165,7 9 1107,10 13-1218,1-1 0,0 1 0,-8-15 0,0 0 0,5 6 0,-4-3 0,-10-11 0,-1-13 0,3 3 0,7 6 0,-4-3 0,3 0 0,-2-9 0,19-1 0,-5-3 0,3-1 0,2 1 0,1 0 0,4-3 0,0-1 0,1-1 0,-2 1 0,3 0 0,5-3 0,-37 8 0,8 0 0,-9-1 0,4 2 0</inkml:trace>
  <inkml:trace contextRef="#ctx0" brushRef="#br0" timeOffset="469350">2644 7623 24575,'-7'44'0,"0"0"0,2-9 0,0 1 0,-1 0 0,-2 2 0,-1 1 0,1-1 0,1-1 0,1 0 0,0 3 0,0 1 0,-1 2 0,1 1 0,0-5-278,2-4 1,0-4 0,-1 5 277,-1 3 0,-1 6 0,0 2 0,0-2 0,1-5-318,2 1 0,0-5 0,0 2 318,-1-2 0,-1 2 0,1 1 0,0-3 0,1 2 0,1-1 0,0-3 0,-4 1 0,2-4 0,2-5 0,1-2 431,-5 10-431,4-19 0,-1 10 0,2-16 0,2-5 0,0-2 0</inkml:trace>
  <inkml:trace contextRef="#ctx0" brushRef="#br0" timeOffset="470516">2434 10509 24575,'4'49'0,"-2"-16"0,-1 6 0,-1 2 0,1 7 0,-1 1 0,0-3 0,0-1 0,0-1 0,0 0 0,0-5 0,0 2 0,0-2 0,0-5 0,0-3 0,0-4 0,0 4 0,0-20 0,0-7 0,0-2 0</inkml:trace>
  <inkml:trace contextRef="#ctx0" brushRef="#br0" timeOffset="471866">958 11855 24575,'0'46'0,"0"1"0,1 1 0,-2 1 0,-3-15 0,-1 1 0,1-1 0,1 10 0,-1 0 0,-5 5 0,1-4 0,5-15 0,2-3 0,-3 21 0,4-15 0,0-10 0,0 2 0,0-5 0,0 3 0,0-1 0,-1-6 0,0-1 0,-1-10 0,2 0 0</inkml:trace>
  <inkml:trace contextRef="#ctx0" brushRef="#br0" timeOffset="474299">921 13238 24575,'-4'35'0,"0"-1"0,0 1 0,1 14 0,0-3 0,-2-16 0,0-3 0,4 1 0,1-2 0,-6 18 0,2 0 0,3-17 0,-1-1 0,-1 0 0,3 3 0,0-20 0,0 3 0,0 5 0,0-4 0,0 2 0,0 3 0,0-4 0,0 3 0,0-5 0,-6 9 0,4-11 0,-4 6 0,6-13 0</inkml:trace>
  <inkml:trace contextRef="#ctx0" brushRef="#br0" timeOffset="484533">2401 12182 24575,'14'-2'0,"9"-11"0,2-3 0,-8 7 0,4-5 0,-1 0 0</inkml:trace>
  <inkml:trace contextRef="#ctx0" brushRef="#br0" timeOffset="485351">5508 9666 24575,'33'-33'0,"0"-1"0,0 6 0,3-2 0,3-1 0,-9 6 0,1-2 0,2 0 0,1-1 0,1 1-656,3-1 1,2 0-1,1 0 1,1 0 0,-2 0 421,0 0 0,1-1 0,-1 1 0,-1 1 0,-3 3 0,6-3 0,-3 4 0,-4 0 0,1-3 0,-1 0 0</inkml:trace>
  <inkml:trace contextRef="#ctx0" brushRef="#br0" timeOffset="486566">1780 13413 24575,'10'0'0,"12"-3"0,-11 1 0,7-2 0,10-4 0,-1 3 0,7-4 0,5-1 0,-3-2 0,6-2-547,-8 6 1,6 1 0,4-1 0,3 0 0,-1 0 0,-2 0 360,-3 0 0,-1 0 0,1 0 1,-1 0-1,3 0 0,1 1 186,-1 0 0,2 0 0,2 1 0,1-1 0,-1 1 0,0-1 0,-2 1 0,-3 0 0,8-1 0,-1 0 0,-3 0 0,-2 0 0,-2 1 0,10 0 0,-5 0 0,-7 1 0,8-5 0</inkml:trace>
  <inkml:trace contextRef="#ctx0" brushRef="#br0" timeOffset="487516">5795 11682 24575,'4'-6'0,"2"0"0,21-17 0,15-11 0,2 1 0,-14 12 0,0 0 0,2 1 0,1-3-298,2-1 0,3-4 0,0 0 0,-1 2 0,-3 2 0,5-1 0,-3 3 0,-4 3 1,-7 4-1,-1 0 0</inkml:trace>
  <inkml:trace contextRef="#ctx0" brushRef="#br0" timeOffset="488601">1637 14483 24575,'23'-7'0,"14"-10"0,-13 7 0,2 0 0,-1-2 0,3-1 0,16-5 0,2 0 0,-13 2 0,0 1 0,12-2 0,3-1 0,-9 1 0,2-2 0,-3 1 0,3 1 0,0-1-206,2-1 1,3-1 0,-3 1 205,-2 0 0,-3 0-44,-6 4 0,-1 0 1,-1 0 43,4-2 0,-3 1 0,-4 3 0,-3 0 0,-1 0 0,-20 11 0</inkml:trace>
  <inkml:trace contextRef="#ctx0" brushRef="#br0" timeOffset="489884">5559 13200 24575,'4'-15'0,"22"-20"0,-10 16 0,3-4 0,3-3 0,4-5 0,3-3 0,-2 3-1093,7-6 1,-1 1 0,2 0 272,-7 6 1,1-1 0,0 1 0,-1 0 351,7-9 1,-1 1 0,-5 7 2698,8 1-2231,-19 8 0,-5 4 0,-10 14 0,-3 2 0</inkml:trace>
  <inkml:trace contextRef="#ctx0" brushRef="#br0" timeOffset="561851">6483 2455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139F-B013-C84B-848B-E6E0C4FF1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E99F3-1547-9A4F-AA9F-93DD9E6E0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EAED0-E508-8B4B-810B-2D1C564E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5E59-BA6B-4A47-9EA3-1EC4FAADA633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A8FE-EB58-134F-9BEC-4D637859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6F7B-0FF2-BC4D-A769-C6CF6EBE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EA8C-7333-654F-BA83-B4F9928E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4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BD5B-BBC5-A546-8129-00D11A4D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ECBF1-8605-1B48-A100-348F4EEBC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498F0-AF05-3B4F-8F1F-65075132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5E59-BA6B-4A47-9EA3-1EC4FAADA633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6AD0-27AC-2347-A2CB-4CF4B51D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1E1C-B01C-564D-9B32-FE1FB99C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EA8C-7333-654F-BA83-B4F9928E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2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6DE9B-AFA3-B948-A05F-B7CD007DB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AC801-E269-054F-AEDF-62FA1ECB3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7DC4-B09D-324B-98CA-6123B5A4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5E59-BA6B-4A47-9EA3-1EC4FAADA633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DE237-D9CA-EA4B-8E72-DE8715F6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717FB-2C71-5349-B654-43194B21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EA8C-7333-654F-BA83-B4F9928E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A9E1-ED14-954E-8DDD-C5955073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978B5-8079-934D-98E4-2157591A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5EB39-6F7E-7644-A7DE-8F19D63D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5E59-BA6B-4A47-9EA3-1EC4FAADA633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AAB3-1CF9-414E-937D-ADA8BCCC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8BDB4-C92C-CD49-83D2-A7D94042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EA8C-7333-654F-BA83-B4F9928E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A388-89D0-F843-9CCA-FC8D26C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FDB42-CD0B-1F40-AAA0-4D4EFC07C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1105-6616-584C-9F98-F9086EB4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5E59-BA6B-4A47-9EA3-1EC4FAADA633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0C251-4635-0F47-B26D-E816815B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0E6B-168C-6940-B553-63B4D97E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EA8C-7333-654F-BA83-B4F9928E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5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3852-B7C2-6B49-AFD3-FDF6A5F9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CF64-8D2F-F24C-94DE-8B773BABD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3240D-5D66-3C47-9C24-CB6F2C287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1E4A3-B61F-9C47-A554-47FC00FF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5E59-BA6B-4A47-9EA3-1EC4FAADA633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E3A66-E768-ED45-A0C4-3EAD7B29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B059F-24EF-B247-8875-23909140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EA8C-7333-654F-BA83-B4F9928E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6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0085-7DC1-764B-8054-E2841D35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5E51-DC3B-D54A-836C-14E80D5D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83A05-F8A9-8F4A-A3BC-0CAB86561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23A9C-AC26-AF4C-96F4-751F18093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2C0FC-AD41-3C45-A58F-5C193FA45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75F8B-34E7-8341-82B0-C647B605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5E59-BA6B-4A47-9EA3-1EC4FAADA633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41A70-19F5-BB43-94C1-C9DD8A9C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F6409-7061-8A48-8A14-78C35DF5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EA8C-7333-654F-BA83-B4F9928E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2FAE-5F3D-9847-A5C5-11869D30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2A879-9A12-E341-94CC-504DEC44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5E59-BA6B-4A47-9EA3-1EC4FAADA633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536A7-7000-C64C-8869-6B6FA018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E0FFC-0720-4743-BD1F-57DA8F25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EA8C-7333-654F-BA83-B4F9928E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9834-1DFE-2A4B-ADA2-D37A7A01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5E59-BA6B-4A47-9EA3-1EC4FAADA633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67135-B470-7840-806B-CA969686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FC597-4FD7-E343-A2E8-D82F8707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EA8C-7333-654F-BA83-B4F9928E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1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756C-691E-4140-97B3-1E970049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1C1B-89E5-9248-81C7-C5C64C13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1A5F6-0140-9241-897D-A74451D1F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7308F-22E8-5846-BC81-EDD28BC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5E59-BA6B-4A47-9EA3-1EC4FAADA633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10338-EC91-264A-B41C-661003CF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7CDB-A9C2-5A4E-9499-1500A176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EA8C-7333-654F-BA83-B4F9928E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8A14-A6DA-4C4B-A922-D40363CD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341E3-6A45-9D45-B499-C8D617340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F76DC-A614-2445-A4CE-B5ED63B0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885BC-C2A8-2D4E-8000-0399CF8A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5E59-BA6B-4A47-9EA3-1EC4FAADA633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D2D6B-C5F8-1840-B788-D4F595EB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A955E-78B1-104D-8C0E-E4256FF2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EA8C-7333-654F-BA83-B4F9928E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12CC6-ACE3-1143-8079-0F3C5EAE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D3DDF-BC31-8641-B9BF-F25045D7C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66C1-7448-7242-833B-7B2882970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5E59-BA6B-4A47-9EA3-1EC4FAADA633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70349-21A7-684C-B1B9-AC9EA09E2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400B0-5A47-CC46-9F2D-2676A8E70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EA8C-7333-654F-BA83-B4F9928E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6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EF36-3197-EF46-AAAB-1FDD85E86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32EAF-392F-0F4C-BCCE-4F94B1256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Karthick  Selvam</a:t>
            </a:r>
          </a:p>
        </p:txBody>
      </p:sp>
    </p:spTree>
    <p:extLst>
      <p:ext uri="{BB962C8B-B14F-4D97-AF65-F5344CB8AC3E}">
        <p14:creationId xmlns:p14="http://schemas.microsoft.com/office/powerpoint/2010/main" val="61006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F9FF-8B1E-EE45-8179-55ADFC3B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range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1861-5DD2-B340-996B-22C4CE24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 -&gt; 10.0.0.0 10.255.255.255</a:t>
            </a:r>
          </a:p>
          <a:p>
            <a:r>
              <a:rPr lang="en-US" dirty="0"/>
              <a:t>Class B -&gt; 172.16.0.0 172.31.255.255</a:t>
            </a:r>
          </a:p>
          <a:p>
            <a:r>
              <a:rPr lang="en-US" dirty="0"/>
              <a:t>Class C -&gt; 192.168.0.0 192.168.255.255 </a:t>
            </a:r>
          </a:p>
          <a:p>
            <a:r>
              <a:rPr lang="en-US" dirty="0"/>
              <a:t>PAT Concept</a:t>
            </a:r>
          </a:p>
        </p:txBody>
      </p:sp>
    </p:spTree>
    <p:extLst>
      <p:ext uri="{BB962C8B-B14F-4D97-AF65-F5344CB8AC3E}">
        <p14:creationId xmlns:p14="http://schemas.microsoft.com/office/powerpoint/2010/main" val="24122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DF63-E07D-B745-9DE5-96F368A3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585F-6A83-634C-B5C5-762CF0A6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nothing but the information that we are going to give to the network about my network size.</a:t>
            </a:r>
          </a:p>
          <a:p>
            <a:r>
              <a:rPr lang="en-US" dirty="0"/>
              <a:t>Default Subnet Mask are</a:t>
            </a:r>
          </a:p>
          <a:p>
            <a:r>
              <a:rPr lang="en-US" dirty="0"/>
              <a:t>Class A -&gt; 255.0.0.0 -&gt; 11111111.00000000.00000000.00000000</a:t>
            </a:r>
          </a:p>
          <a:p>
            <a:r>
              <a:rPr lang="en-US" dirty="0"/>
              <a:t>Class B -&gt; 255.255.0.0 -&gt; 11111111. 11111111. 00000000.00000000</a:t>
            </a:r>
          </a:p>
          <a:p>
            <a:r>
              <a:rPr lang="en-US" dirty="0"/>
              <a:t>Class C -&gt; 255.255.255.0 -&gt; 11111111.11111111.11111111.00000000</a:t>
            </a:r>
          </a:p>
          <a:p>
            <a:r>
              <a:rPr lang="en-US" dirty="0"/>
              <a:t>1 -&gt; host</a:t>
            </a:r>
          </a:p>
          <a:p>
            <a:r>
              <a:rPr lang="en-US" dirty="0"/>
              <a:t>0-&gt; network</a:t>
            </a:r>
          </a:p>
          <a:p>
            <a:r>
              <a:rPr lang="en-US" dirty="0"/>
              <a:t>While communicate with 2 machine -&gt; the source subnet mask and destination subnet mask should need to be equal</a:t>
            </a:r>
          </a:p>
        </p:txBody>
      </p:sp>
    </p:spTree>
    <p:extLst>
      <p:ext uri="{BB962C8B-B14F-4D97-AF65-F5344CB8AC3E}">
        <p14:creationId xmlns:p14="http://schemas.microsoft.com/office/powerpoint/2010/main" val="344806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22E7-2AC8-F94F-83F4-80DA75DA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3B0C-79D6-4543-8C34-FA1F6706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192.168.1.1</a:t>
            </a:r>
          </a:p>
          <a:p>
            <a:r>
              <a:rPr lang="en-US" dirty="0" err="1"/>
              <a:t>Class:C</a:t>
            </a:r>
            <a:endParaRPr lang="en-US" dirty="0"/>
          </a:p>
          <a:p>
            <a:r>
              <a:rPr lang="en-US" dirty="0"/>
              <a:t>Subnet Mask: 255.255.255.0</a:t>
            </a:r>
          </a:p>
          <a:p>
            <a:endParaRPr lang="en-US" dirty="0"/>
          </a:p>
          <a:p>
            <a:r>
              <a:rPr lang="en-US" dirty="0"/>
              <a:t>192.168.1.100</a:t>
            </a:r>
          </a:p>
          <a:p>
            <a:r>
              <a:rPr lang="en-US" dirty="0" err="1"/>
              <a:t>Class:C</a:t>
            </a:r>
            <a:endParaRPr lang="en-US" dirty="0"/>
          </a:p>
          <a:p>
            <a:r>
              <a:rPr lang="en-US" dirty="0"/>
              <a:t>Subnet Mask: 255.255.255.0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8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2740-7372-0F47-8AB9-F7117C81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15A1-3DA7-3C47-9ADF-5B1B2C577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172.16.1.1</a:t>
            </a:r>
          </a:p>
          <a:p>
            <a:r>
              <a:rPr lang="en-US" dirty="0" err="1"/>
              <a:t>Class:B</a:t>
            </a:r>
            <a:endParaRPr lang="en-US" dirty="0"/>
          </a:p>
          <a:p>
            <a:r>
              <a:rPr lang="en-US" dirty="0"/>
              <a:t>Subnet Mask: 255.255.0.0</a:t>
            </a:r>
          </a:p>
          <a:p>
            <a:endParaRPr lang="en-US" dirty="0"/>
          </a:p>
          <a:p>
            <a:r>
              <a:rPr lang="en-US" dirty="0"/>
              <a:t>172.16.10.1</a:t>
            </a:r>
          </a:p>
          <a:p>
            <a:r>
              <a:rPr lang="en-US" dirty="0" err="1"/>
              <a:t>Class:B</a:t>
            </a:r>
            <a:endParaRPr lang="en-US" dirty="0"/>
          </a:p>
          <a:p>
            <a:r>
              <a:rPr lang="en-US" dirty="0"/>
              <a:t>Subnet Mask: 255.255.0.0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9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396A-C7EA-144D-AB33-36E20979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F00E-D60C-324A-84F0-96738BBD4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192.168.1.0 -&gt; 255.255.255.0</a:t>
            </a:r>
          </a:p>
          <a:p>
            <a:r>
              <a:rPr lang="en-US" dirty="0"/>
              <a:t>Class C</a:t>
            </a:r>
          </a:p>
          <a:p>
            <a:r>
              <a:rPr lang="en-US" dirty="0"/>
              <a:t>192.168.1.0</a:t>
            </a:r>
          </a:p>
          <a:p>
            <a:r>
              <a:rPr lang="en-US" dirty="0"/>
              <a:t>192.168.1.255</a:t>
            </a:r>
          </a:p>
          <a:p>
            <a:r>
              <a:rPr lang="en-US" dirty="0"/>
              <a:t>256 host -&gt; Single Network</a:t>
            </a:r>
          </a:p>
        </p:txBody>
      </p:sp>
    </p:spTree>
    <p:extLst>
      <p:ext uri="{BB962C8B-B14F-4D97-AF65-F5344CB8AC3E}">
        <p14:creationId xmlns:p14="http://schemas.microsoft.com/office/powerpoint/2010/main" val="9199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DB68-2960-D247-918A-77D8335C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2BC2-98CE-2E48-AC72-45B310AD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172.16.0.0</a:t>
            </a:r>
          </a:p>
          <a:p>
            <a:r>
              <a:rPr lang="en-US" dirty="0"/>
              <a:t>Class -&gt; B</a:t>
            </a:r>
          </a:p>
          <a:p>
            <a:r>
              <a:rPr lang="en-US" dirty="0"/>
              <a:t>Subnet mask -&gt; 255.255.0.0</a:t>
            </a:r>
          </a:p>
          <a:p>
            <a:r>
              <a:rPr lang="en-US" dirty="0"/>
              <a:t>Range -&gt; 172.16.0.0,172.16.0.255,1.0,1.255,255.0,172.16.255.255</a:t>
            </a:r>
          </a:p>
          <a:p>
            <a:r>
              <a:rPr lang="en-US" dirty="0"/>
              <a:t>No host in single network -&gt; 65536(256*256)</a:t>
            </a:r>
          </a:p>
        </p:txBody>
      </p:sp>
    </p:spTree>
    <p:extLst>
      <p:ext uri="{BB962C8B-B14F-4D97-AF65-F5344CB8AC3E}">
        <p14:creationId xmlns:p14="http://schemas.microsoft.com/office/powerpoint/2010/main" val="423170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74A2-FD20-AA49-B44A-18939EBA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9B2D-73AC-A349-BEAC-5859BD27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10.0.0.0</a:t>
            </a:r>
          </a:p>
          <a:p>
            <a:r>
              <a:rPr lang="en-US" dirty="0"/>
              <a:t>Class: A</a:t>
            </a:r>
          </a:p>
          <a:p>
            <a:r>
              <a:rPr lang="en-US" dirty="0"/>
              <a:t>Subnet Mask: 255.0.0.0</a:t>
            </a:r>
          </a:p>
          <a:p>
            <a:r>
              <a:rPr lang="en-US" dirty="0"/>
              <a:t>Range -&gt; 10.0.0.0 10.255.255.255</a:t>
            </a:r>
          </a:p>
          <a:p>
            <a:r>
              <a:rPr lang="en-US" dirty="0"/>
              <a:t>256*256*256 = 16777216 System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2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D327-1868-B343-9A9C-420BD459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49A27-F1F6-3E4B-86C5-9EF4A532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network</a:t>
            </a:r>
          </a:p>
          <a:p>
            <a:r>
              <a:rPr lang="en-US" dirty="0"/>
              <a:t>Network engineer -&gt; save IP address wastage, increase QOS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Class C -&gt; 256 -2=254 -20 = 234</a:t>
            </a:r>
          </a:p>
          <a:p>
            <a:r>
              <a:rPr lang="en-US" dirty="0"/>
              <a:t>Class B -&gt; 65536 -2=65534 -20 = 65514</a:t>
            </a:r>
          </a:p>
          <a:p>
            <a:r>
              <a:rPr lang="en-US" dirty="0"/>
              <a:t>Class A-&gt; 16777216 -2=16777214 -20 = 16777194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6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D11E-BAC3-1E46-89EC-A04D3DB8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A79B5-59B4-AD48-822B-2D5C28C8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 other possibilities will be there to reduce the IP address wastages.</a:t>
            </a:r>
          </a:p>
          <a:p>
            <a:r>
              <a:rPr lang="en-US" dirty="0"/>
              <a:t>IP -&gt; binary numbers -&gt; binary division is it possible to divide that?</a:t>
            </a:r>
          </a:p>
          <a:p>
            <a:r>
              <a:rPr lang="en-US" dirty="0"/>
              <a:t>Yes, it is possible</a:t>
            </a:r>
          </a:p>
          <a:p>
            <a:r>
              <a:rPr lang="en-US" dirty="0"/>
              <a:t>Subnetting</a:t>
            </a:r>
          </a:p>
          <a:p>
            <a:r>
              <a:rPr lang="en-US" dirty="0"/>
              <a:t>Super netting Concept</a:t>
            </a:r>
          </a:p>
        </p:txBody>
      </p:sp>
    </p:spTree>
    <p:extLst>
      <p:ext uri="{BB962C8B-B14F-4D97-AF65-F5344CB8AC3E}">
        <p14:creationId xmlns:p14="http://schemas.microsoft.com/office/powerpoint/2010/main" val="3196924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8C31-77AB-4943-A3F7-49E23D10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BA32-8D8B-6D4F-B963-5F879A32D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D411-5205-C24C-A7D5-E624F813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7AE5-D1DB-F34D-962F-D280CE21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user and privilege control management service in AWS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83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D051-4767-0D40-A0E2-A1526E74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7CBD-9384-3E47-B2EE-6AB05ECF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A1E79F-9B2F-A349-A555-FD99C1C0C0B2}"/>
                  </a:ext>
                </a:extLst>
              </p14:cNvPr>
              <p14:cNvContentPartPr/>
              <p14:nvPr/>
            </p14:nvContentPartPr>
            <p14:xfrm>
              <a:off x="100800" y="153720"/>
              <a:ext cx="11444400" cy="652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A1E79F-9B2F-A349-A555-FD99C1C0C0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40" y="144360"/>
                <a:ext cx="11463120" cy="65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6070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6FEC-FA72-0741-B355-50212CC2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D5A6-D65D-CA41-AE50-2A2EC93C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B6745C-39E4-9A40-8F80-5E389935943C}"/>
                  </a:ext>
                </a:extLst>
              </p14:cNvPr>
              <p14:cNvContentPartPr/>
              <p14:nvPr/>
            </p14:nvContentPartPr>
            <p14:xfrm>
              <a:off x="0" y="67320"/>
              <a:ext cx="12192120" cy="679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B6745C-39E4-9A40-8F80-5E38993594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960"/>
                <a:ext cx="12210840" cy="68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952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51B9-FF91-FA41-9C3B-D544A49C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509B-FB7A-8B47-A765-3927E079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255.0.0.0 -&gt; /8</a:t>
            </a:r>
          </a:p>
          <a:p>
            <a:r>
              <a:rPr lang="en-US" dirty="0"/>
              <a:t>255.128.0.0 -&gt; /9</a:t>
            </a:r>
          </a:p>
          <a:p>
            <a:r>
              <a:rPr lang="en-US" dirty="0"/>
              <a:t>255.192.0.0 -&gt; /10</a:t>
            </a:r>
          </a:p>
          <a:p>
            <a:r>
              <a:rPr lang="en-US" dirty="0"/>
              <a:t>255.224.0.0 -&gt; /11</a:t>
            </a:r>
          </a:p>
          <a:p>
            <a:r>
              <a:rPr lang="en-US" dirty="0"/>
              <a:t>255.240.0.0 -&gt; /12</a:t>
            </a:r>
          </a:p>
          <a:p>
            <a:r>
              <a:rPr lang="en-US" dirty="0"/>
              <a:t>255.248.0.0 -&gt; /13</a:t>
            </a:r>
          </a:p>
          <a:p>
            <a:r>
              <a:rPr lang="en-US" dirty="0"/>
              <a:t>255.252.0.0 -&gt; /14</a:t>
            </a:r>
          </a:p>
          <a:p>
            <a:r>
              <a:rPr lang="en-US" dirty="0"/>
              <a:t>255.254.0.0 -&gt; /15</a:t>
            </a:r>
          </a:p>
          <a:p>
            <a:r>
              <a:rPr lang="en-US" dirty="0"/>
              <a:t>255.255.0.0 -&gt; /16</a:t>
            </a:r>
          </a:p>
        </p:txBody>
      </p:sp>
    </p:spTree>
    <p:extLst>
      <p:ext uri="{BB962C8B-B14F-4D97-AF65-F5344CB8AC3E}">
        <p14:creationId xmlns:p14="http://schemas.microsoft.com/office/powerpoint/2010/main" val="1142206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E611-EC8B-5643-AE28-F97FA7D2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C809-9D92-9544-9A8A-C5D001B0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255.255.128.0 -&gt; /17</a:t>
            </a:r>
          </a:p>
          <a:p>
            <a:r>
              <a:rPr lang="en-US" dirty="0"/>
              <a:t>255.255.192.0 -&gt; /18</a:t>
            </a:r>
          </a:p>
          <a:p>
            <a:r>
              <a:rPr lang="en-US" dirty="0"/>
              <a:t>255.255.224.0 -&gt; /19</a:t>
            </a:r>
          </a:p>
          <a:p>
            <a:r>
              <a:rPr lang="en-US" dirty="0"/>
              <a:t>255.255.240.0 -&gt; /20</a:t>
            </a:r>
          </a:p>
          <a:p>
            <a:r>
              <a:rPr lang="en-US" dirty="0"/>
              <a:t>255.255.248.0 -&gt; /21</a:t>
            </a:r>
          </a:p>
          <a:p>
            <a:r>
              <a:rPr lang="en-US" dirty="0"/>
              <a:t>255.255.252.0 -&gt; /22</a:t>
            </a:r>
          </a:p>
          <a:p>
            <a:r>
              <a:rPr lang="en-US" dirty="0"/>
              <a:t>255.255.254.0 -&gt;/23</a:t>
            </a:r>
          </a:p>
          <a:p>
            <a:r>
              <a:rPr lang="en-US" dirty="0"/>
              <a:t>255.255.255.0 -&gt; 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3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8888-FD7D-7D4C-8AE9-B34E2CEE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59E4-8C56-B141-A055-3F995CC0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10000000 -&gt; 255.255.255.128 -&gt; /25</a:t>
            </a:r>
          </a:p>
          <a:p>
            <a:r>
              <a:rPr lang="en-US" dirty="0"/>
              <a:t>11000000 -&gt; 255.255.255.192 -&gt; /26</a:t>
            </a:r>
          </a:p>
          <a:p>
            <a:r>
              <a:rPr lang="en-US" dirty="0"/>
              <a:t>11100000 -&gt; 255.255.255.224 -&gt; /27</a:t>
            </a:r>
          </a:p>
          <a:p>
            <a:r>
              <a:rPr lang="en-US" dirty="0"/>
              <a:t>11110000 -&gt; 255.255.255.240 -&gt; /28</a:t>
            </a:r>
          </a:p>
          <a:p>
            <a:r>
              <a:rPr lang="en-US" dirty="0"/>
              <a:t>11111000 -&gt; 255.255.255.248 -&gt; /29</a:t>
            </a:r>
          </a:p>
          <a:p>
            <a:r>
              <a:rPr lang="en-US" dirty="0"/>
              <a:t>11111100 -&gt; 255.255.255.252 -&gt; /30</a:t>
            </a:r>
          </a:p>
          <a:p>
            <a:r>
              <a:rPr lang="en-US" dirty="0"/>
              <a:t>11111110 -&gt; 255.255.255.254 -&gt; /31</a:t>
            </a:r>
          </a:p>
          <a:p>
            <a:r>
              <a:rPr lang="en-US" dirty="0"/>
              <a:t>11111111 -&gt; 255.255.255.255 -&gt; /32</a:t>
            </a:r>
          </a:p>
        </p:txBody>
      </p:sp>
    </p:spTree>
    <p:extLst>
      <p:ext uri="{BB962C8B-B14F-4D97-AF65-F5344CB8AC3E}">
        <p14:creationId xmlns:p14="http://schemas.microsoft.com/office/powerpoint/2010/main" val="254895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6C4F-5117-9B4A-9378-512C8738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7274-0963-FC47-9C03-E3FA6530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192.168.1.0/26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79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1BC6-BACD-7545-BF4F-BEBE2B9D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92E41-307B-D24F-9B74-F83B39669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8281-1268-CC4B-A798-8A413EB7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719F-3DF3-BB4F-85E6-DA09382F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user</a:t>
            </a:r>
          </a:p>
          <a:p>
            <a:r>
              <a:rPr lang="en-US" dirty="0"/>
              <a:t>They created 2 separate URL to sign in for root and IAM  account</a:t>
            </a:r>
          </a:p>
          <a:p>
            <a:r>
              <a:rPr lang="en-US" dirty="0"/>
              <a:t>Create the IAM Users login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0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F164-77F2-E644-99BA-8C4C2B43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B6A4-A763-0B4E-9FB9-C33C9E43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Network -&gt; it will be the local area network that been formed via cable nor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Global Network</a:t>
            </a:r>
          </a:p>
        </p:txBody>
      </p:sp>
    </p:spTree>
    <p:extLst>
      <p:ext uri="{BB962C8B-B14F-4D97-AF65-F5344CB8AC3E}">
        <p14:creationId xmlns:p14="http://schemas.microsoft.com/office/powerpoint/2010/main" val="361935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6BEC-5231-6A43-86EB-93BD3FFC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36D0-45E1-744F-84FA-0F8685E6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 -&gt; unique name that has been given to the IP supported devices</a:t>
            </a:r>
          </a:p>
          <a:p>
            <a:r>
              <a:rPr lang="en-US" dirty="0"/>
              <a:t>IANA -&gt; Internet assigned number authority -&gt; USA Govt</a:t>
            </a:r>
          </a:p>
          <a:p>
            <a:r>
              <a:rPr lang="en-US" dirty="0"/>
              <a:t>Types of IP address</a:t>
            </a:r>
          </a:p>
          <a:p>
            <a:pPr lvl="1"/>
            <a:r>
              <a:rPr lang="en-US" dirty="0"/>
              <a:t>IPV4</a:t>
            </a:r>
          </a:p>
          <a:p>
            <a:pPr lvl="1"/>
            <a:r>
              <a:rPr lang="en-US" dirty="0"/>
              <a:t>IPV6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6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1643-6D41-DD40-AA83-DB1CA539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5B15-9AA2-B44E-A519-F589679D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Protocol Version 4</a:t>
            </a:r>
          </a:p>
          <a:p>
            <a:r>
              <a:rPr lang="en-US" dirty="0"/>
              <a:t>Logical name that has been allocated for IP supported devices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Dotted decimal number</a:t>
            </a:r>
          </a:p>
          <a:p>
            <a:r>
              <a:rPr lang="en-US" dirty="0"/>
              <a:t>Bits -&gt; bits</a:t>
            </a:r>
          </a:p>
          <a:p>
            <a:r>
              <a:rPr lang="en-US" dirty="0"/>
              <a:t>Ipv4 -&gt; 32 bits</a:t>
            </a:r>
          </a:p>
          <a:p>
            <a:r>
              <a:rPr lang="en-US" dirty="0"/>
              <a:t>4 octets -&gt; 4*8=32</a:t>
            </a:r>
          </a:p>
          <a:p>
            <a:r>
              <a:rPr lang="en-US" dirty="0"/>
              <a:t>Each and every octets has been divided with the help of .</a:t>
            </a:r>
          </a:p>
        </p:txBody>
      </p:sp>
    </p:spTree>
    <p:extLst>
      <p:ext uri="{BB962C8B-B14F-4D97-AF65-F5344CB8AC3E}">
        <p14:creationId xmlns:p14="http://schemas.microsoft.com/office/powerpoint/2010/main" val="351359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C102-68A9-0846-92BE-14C36389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1304-EEBE-184A-BD2B-7168DE9E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11111111.11111111.11111111.11111111</a:t>
            </a:r>
          </a:p>
          <a:p>
            <a:r>
              <a:rPr lang="en-US" dirty="0"/>
              <a:t>00000000.00000000.00000000.00000000</a:t>
            </a:r>
          </a:p>
          <a:p>
            <a:r>
              <a:rPr lang="en-US" dirty="0"/>
              <a:t>0-&gt;0</a:t>
            </a:r>
          </a:p>
          <a:p>
            <a:r>
              <a:rPr lang="en-US" dirty="0"/>
              <a:t>00000000 -&gt; 0</a:t>
            </a:r>
          </a:p>
          <a:p>
            <a:r>
              <a:rPr lang="en-US" dirty="0"/>
              <a:t>1-&gt;1</a:t>
            </a:r>
          </a:p>
          <a:p>
            <a:r>
              <a:rPr lang="en-US" dirty="0"/>
              <a:t>11111111 -&gt;255</a:t>
            </a:r>
          </a:p>
          <a:p>
            <a:r>
              <a:rPr lang="en-US" dirty="0"/>
              <a:t>Numbers of each and every octets ranges from 0 -255</a:t>
            </a:r>
          </a:p>
          <a:p>
            <a:r>
              <a:rPr lang="en-US" dirty="0"/>
              <a:t>255.255.255.255</a:t>
            </a:r>
          </a:p>
        </p:txBody>
      </p:sp>
    </p:spTree>
    <p:extLst>
      <p:ext uri="{BB962C8B-B14F-4D97-AF65-F5344CB8AC3E}">
        <p14:creationId xmlns:p14="http://schemas.microsoft.com/office/powerpoint/2010/main" val="185240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7733-03A1-3546-AC45-36402BBC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of 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6C26-C2A1-2441-BD7F-CA65BBB4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 -&gt; 0-126</a:t>
            </a:r>
          </a:p>
          <a:p>
            <a:r>
              <a:rPr lang="en-US" dirty="0"/>
              <a:t>Class B -&gt; 128-191</a:t>
            </a:r>
          </a:p>
          <a:p>
            <a:r>
              <a:rPr lang="en-US" dirty="0"/>
              <a:t>Class C -&gt; 192-223</a:t>
            </a:r>
          </a:p>
          <a:p>
            <a:r>
              <a:rPr lang="en-US" dirty="0"/>
              <a:t>Class D -&gt; 224-249</a:t>
            </a:r>
          </a:p>
          <a:p>
            <a:r>
              <a:rPr lang="en-US" dirty="0"/>
              <a:t>Class E -&gt; 240-255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4B8D-3BDE-3749-BA0E-A5BD5729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of 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3231-7EE8-924B-AE96-DE7EE4E1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space of ipv4 is 2^32 = 4.7 billion </a:t>
            </a:r>
          </a:p>
          <a:p>
            <a:r>
              <a:rPr lang="en-US" dirty="0"/>
              <a:t>Is it possible to use IP address like your phone number?</a:t>
            </a:r>
          </a:p>
          <a:p>
            <a:r>
              <a:rPr lang="en-US" dirty="0"/>
              <a:t>Class A,B,C -&gt; General normal users</a:t>
            </a:r>
          </a:p>
          <a:p>
            <a:r>
              <a:rPr lang="en-US" dirty="0"/>
              <a:t>Class D -&gt; Multicasting purpose</a:t>
            </a:r>
          </a:p>
          <a:p>
            <a:r>
              <a:rPr lang="en-US" dirty="0"/>
              <a:t>Class E -&gt; Experimental and Research purpose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0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597</Words>
  <Application>Microsoft Macintosh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IAM</vt:lpstr>
      <vt:lpstr>PowerPoint Presentation</vt:lpstr>
      <vt:lpstr>PowerPoint Presentation</vt:lpstr>
      <vt:lpstr>VPC</vt:lpstr>
      <vt:lpstr>IP Address</vt:lpstr>
      <vt:lpstr>IPV4</vt:lpstr>
      <vt:lpstr>IPV4</vt:lpstr>
      <vt:lpstr>Class of IPV4</vt:lpstr>
      <vt:lpstr>Class of IPV4</vt:lpstr>
      <vt:lpstr>Private range IP Address</vt:lpstr>
      <vt:lpstr>Subnet 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Subnetting </vt:lpstr>
      <vt:lpstr>PowerPoint Presentation</vt:lpstr>
      <vt:lpstr>PowerPoint Presentation</vt:lpstr>
      <vt:lpstr>CIDR</vt:lpstr>
      <vt:lpstr>CIDR</vt:lpstr>
      <vt:lpstr>CIDR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IAM</dc:title>
  <dc:creator>Karthick Selvam</dc:creator>
  <cp:lastModifiedBy>Karthick Selvam</cp:lastModifiedBy>
  <cp:revision>16</cp:revision>
  <dcterms:created xsi:type="dcterms:W3CDTF">2021-02-15T08:50:18Z</dcterms:created>
  <dcterms:modified xsi:type="dcterms:W3CDTF">2021-02-16T11:05:14Z</dcterms:modified>
</cp:coreProperties>
</file>