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08:55:44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4840 2837 24575,'-25'-28'0,"-15"11"0,-5 3 0,-3 3 0,6 8 0,-8 2 0,3 5 0,0 8 0,3 5 0,-1-2 0,1 6 0,9 10 0,1 7 0,8-2 0,5-8 0,10 5 0,10 4 0,7 11 0,4 5 0,3 2 0,2-6 0,-1-9 0,2-6 0,2-7 0,4 4-480,3 10 1,5 9 0,1 2 0,0-7 0,-2-14 479,2-15 0,-1-7 572,13 11-572,-26-10 0,-10 23 0,-9 4 0,-19-1 0,7-5 0,-2 6 0,-5-5 0,-9-7 0,-6-6 0,-3 1 0,-2 1 0,-4 1 0,-1-1 0,1-1-552,5-3 1,0 0 0,0-1 0,0-1 551,-1-2 0,0 0 0,2-2 0,2-2 804,-15 1 1,9-4-805,7-8 0,5-6 0,30 0 0,1 0 0,0 4 0</inkml:trace>
  <inkml:trace contextRef="#ctx0" brushRef="#br0" timeOffset="1001">4829 3406 24575,'-19'42'0,"6"-18"0,4 28 0,15-20 0,-2-5 0,6-2 0,-6-19 0,1-1 0,-1-1 0,0-4 0,2-2 0,5-3 0,22-34 0,-6 9 0,-7 0 0,-1 0 0,-3 1 0,-5 0 0,-8 6 0,0 9 0,-3 1 0,2 14 0,1 17 0,11 23 0,-7-13 0,2 1 0,3 5 0,2 0 0,-5-7 0,1-1 0,4 1 0,-1-4 0,-1-2 0,2-1 0,-9-22 0,-1-3 0,1-7 0,-3 6 0,1-1 0</inkml:trace>
  <inkml:trace contextRef="#ctx0" brushRef="#br0" timeOffset="1323">5445 2817 24575,'0'27'0,"0"4"0,3 7 0,1-1 0,10 13 0,0-2 0,-6-18 0,0 0 0,1-4 0,0-1 0,0 13 0,2-12 0,0-2 0,0 0 0,3 4 0,-10-25 0</inkml:trace>
  <inkml:trace contextRef="#ctx0" brushRef="#br0" timeOffset="2272">5671 3178 24575,'9'-5'0,"13"-6"0,5-3 0,-1-1 0,1-1-962,3-2 1,2-2-1,1-1 962,-2 0 0,0-1 0,-1 1 0,8-7 0,-2-1 212,1-3 1,-3 1-213,-13 10 0,-3 1 586,11-16-586,-19 19 0,-10 13 0,-5 4 1467,-23 14-1467,-5 6 203,9-6 1,0 1-204,1 7 0,4 0 0,-1-1 0,2 17 0,17-23 0,-2 4 0,10-2 0,-1-9 0,16 5 0,31-15 0,-18-9 0,5-4 0,2-4 0,-1 1 0,4-4 0,0 0 0,-1-2-730,0-2 0,0 0 1,-1-2-1,-2 1 730,-2 0 0,-2 1 0,-1-1 0,-4 3 0,7-11 0,-7 5 0,-3-2 0,-19 15 0,-10 15 0,-19 19 0,-5 18 0,10-12 0,3 4 0,-1 19 0,8 3 0,10-11 0,4 0 1101,-3 6 1,4-1-1102,8-4 0,3-4 0,3 9 0,-7-11 0,-1-1 0,2 4 0,-5 7 0,-7-6 0,-8-8 0,-2 0 0,-2 21 0,-5-16 0,-4-2 0,-5-7 0,-3-1 0,-7 6 0,-2-2 0,-5 3 0,0-1 0</inkml:trace>
  <inkml:trace contextRef="#ctx0" brushRef="#br0" timeOffset="4223">5450 4547 24575,'0'27'0,"0"10"0,-1 8 0,-1 12 0,0-2 0,0-15 0,0-1 0,-1 5-1396,0 2 1,-1 7-1,0 1 1,0 0-1,1-6 1396,0 6 0,1-4 0,-1 3 0,0-8 0,-1 2 0,0 1 0,0 1 0,1-2 0,1-5 0,1-1 0,-1-1 0,1 4 0,0 4 0,1-4 0,-1 4 0,1 4 0,1 2 0,-1 1 0,0 0 0,0-2 0,0-2 0,0-4-394,0 2 0,-1-4 0,0-2 0,0 0 0,0 4 0,1 6 394,0-10 0,1 5 0,0 3 0,0 3 0,0 2 0,1 2 0,-1-1 0,1 0 0,-1-1 0,1-3 0,-1-3 0,0-4 0,-1-4 0,1 12 0,0-8 0,-1-2 0,0 0 0,0 6 0,0-2 0,-1 5 0,1 4 0,-1 1 0,0-1 0,0-4 0,0-7 0,0-8 916,0 15 0,-1-11-916,-6-5 0,2-11 0,6-21 0,-3 13 3003,2-9-3003,-3 10 4507,4-11-4507,0 1 0,2-4 0,1-1 0,20-16 0,4 1 0,5-2 0,4-1 0,4-1 0,2-1-923,-3 4 1,1-1 0,2 0 0,1 1 922,-3 0 0,2 1 0,1 0 0,-1-1 0,0 1-937,8-2 1,-1 0 0,1 1-1,2 0 937,-5 1 0,3 0 0,0 1 0,0 0 0,-1 0-632,-2 0 1,-2 1 0,1-1 0,0 2 0,1-1 631,5 0 0,1 1 0,0 0 0,0 1 0,-3 0 0,4 0 0,-1 0 0,-2 1 0,-1 0-248,-3 1 0,-1 0 0,-2 1 0,-3 0 248,-1 0 0,-3 0 0,-3 1 977,0 0 1,-4-1-978,3-2 3116,-17-31-3116,-10 6 0,5-15 0,1-8 688,-4 18 1,0-1 0,-1-2-689,2-11 0,0-2 0,-1-2-428,0 6 0,0-3 1,0 0-1,-1 1 428,0 3 0,-1 2 0,1-3 0,-2-6 0,-1 11 0,0-5 0,0-4 0,0-3 0,-1-1 0,1 1 0,-1 1 0,0 3 0,0 4-657,0-2 1,0 4 0,-1 2 0,1 1 0,-1-3 0,1-2 656,-1-1 0,1-3 0,-1-2 0,1-2 0,-1 2 0,0 1 0,0 3 0,-1 5 0,0-12 0,-1 6 0,-1 3 0,1 1-106,0-6 1,0 3 0,0-2 105,0 6 0,0-3 0,0 1 0,0 4 0,0-2 0,0 2 0,0 2 744,0-16 1,0 8-745,0 12 2823,0 5-2823,0 24 5451,0-1-5451,0-3 624,0-7-624,0-12 0,0 3 0,0-2 0,0 3 0,0-2 0,0-10 0,0 0 11,0 1 1,0 2-12,0-14 0,-4 12 0,-1 2 0,0 14 0,-7-20 0,8 31 0,0 1 0,2 7 0,-5 2 0,3 1 0,-21 4 0,-7 2 0,4 0 0,-4 1-1054,-3 1 1,-7 3 0,-3 0 0,0 0 1053,5-2 0,-1 0 0,-1 0 0,-2 1 0,-2 0 0,2 0 0,-2 1 0,-2 0 0,-2 1 0,0-1 0,0 0 0,0-1 0,4-2 0,-1 0 0,0-1 0,0 0 0,-1 0 0,1 0 0,1-1 0,1 1 0,-10 1 0,1 0 0,0 0 0,2 0 0,0-1 0,3-2 0,-3-1 0,1 0 0,1-2 0,4-1 0,7 0 0,-9-2 0,7-2 0,11-1 0,6 0 0,11 0 0,-3 1 0,12 3 0,-1 0 0,-4 2 2106,-15 8 1,-2 2-2107,3-1 0,-5 1 0,5 0 0,18-6 0,1-2 0,4 1 0,0-1 0,0-2 0,0 0 0</inkml:trace>
  <inkml:trace contextRef="#ctx0" brushRef="#br0" timeOffset="5773">4065 12126 24575,'3'41'0,"4"3"0,-2 9 0,0-15 0,2-9 0,-7-17 0,3-7 0,-3-26 0,0-15 0,2-3 0,1-4-443,-1 4 0,-1-3 0,3-4 443,1-1 0,1-5 0,2-3 0,0 1 0,0 3-993,0 1 1,0 3-1,1 0 1,1-3 992,-2 7 0,1-2 0,1-2 0,-1 2 0,1 1 0,-1 5 0,3-12 0,0 6 0,1 3-58,9-9 1,-2 9 57,-5 5 0,8 12 0,-20 26 0,13 23 0,-2 8 0,2 5-252,6 5 1,1 3 251,-3-2 0,0 3 0,1-3 0,-4-10 0,0-2 0,1 1 920,3 11 1,2 2-1,-3-6-920,-3-9 0,0-3 66,2 7 0,-2-8-66,-7-20 0,0-32 0,0 2 0,0-4 0,3-14 0,1-4 264,5 1 1,0-2-265,-7 10 0,0-2 0,0 1-310,4-3 0,2 1 0,-1-1 310,-1 2 0,0 1 0,1-1 0,4-5 0,1 1 0,-2 3 0,-2 5 0,0 5 0,-1 1 0,0 12 0,-2 26 0,-1 4 0,2 14 0,2 7 0,4 9 0,0 5-277,-7-13 1,-1 5-1,0-1 1,0-1 276,4 3 0,1-2 0,-2 2 0,-3 0 0,0 4 0,-1-2 0,0-2 0,1-3 0,-1-3 0,1 1 315,-2 8 0,1 1 0,-1-3-315,4 2 0,-2-4 0,-7-9 0,-2-6 0,4-10 0,-8-9 0,0-14 0,-1 4 0,0-3 0</inkml:trace>
  <inkml:trace contextRef="#ctx0" brushRef="#br0" timeOffset="6502">5956 11040 24575,'-7'6'0,"0"4"0,-10 16 0,-10 15 0,13-9 0,-1 2 0,0-5 0,1 0 0,5 11 0,4-2 0,-3 4 0,8 1 0,0-23 0,0-10 0,2-10 0,0 0 0,12-25 0,10-10 0,-10 14 0,1-5 0,3-8 0,2-6 0,-2 3 0,-3 4 0,-1 0 0,0-2 0,1-3 0,-4 6 0,1-3 0,-8 12 0,-2 21 0,-2 10 0,0 16 0,3 3 0,-1 6 0,1 14 0,1 3 0,3 0 0,2 1-171,-5-14 1,0 0 0,0-3 170,3-2 0,0-3 0,-1 9 0,-3-26 0,-1-22 0,2-8 0,8-29 0,-6 25 0,3-11 0</inkml:trace>
  <inkml:trace contextRef="#ctx0" brushRef="#br0" timeOffset="6808">6306 10977 24575,'5'33'0,"-1"-7"0,1 3 0,0 5 0,4 9 0,1 1 0,-4-13 0,-1 1 0,5 13 0,-1-8 0,-3-24 0,-2-2 0,5-35 0,2-15 0,-4 11 0,0 0 0,8-17 0,-1 1 0,-3 0 0,-3 24 0</inkml:trace>
  <inkml:trace contextRef="#ctx0" brushRef="#br0" timeOffset="7211">6618 10740 24575,'2'11'0,"5"35"0,-1 6 0,-1-7 0,1 5-626,1-14 1,1 2 0,-1-3 625,-1 2 0,1-1 0,5 13 0,2-3 605,4 0-605,-4-10 310,0-14-310,2-57 0,-10 25 0,8-23 0</inkml:trace>
  <inkml:trace contextRef="#ctx0" brushRef="#br0" timeOffset="7822">7111 10420 24575,'-4'28'0,"-6"15"0,5-11 0,-1 3 0,-7 10 0,-1 5 0,4-2 0,0 4 0,1-3-1121,0-9 0,1-3 0,-1 2 1121,-4 11 0,0 2 0,2-8 0,7-13 0,0-5 1054,-11 7-1054,15-29 552,0-19-552,0 3 0,0-1 0,0 3 1757,2 6-1757,4 2 0,18 6 0,0 4 0,19 2 0,-17-2 0,0 1 0,9-1 0,7 5 0,-31-12 0,-1-3 0,-1-14 0,7-8 0,-6 7 0,2 1 0</inkml:trace>
  <inkml:trace contextRef="#ctx0" brushRef="#br0" timeOffset="8351">7357 10692 24575,'12'-34'0,"-1"0"0,0 1 0,-2 2 0,-4-14 0,-1 13 0,-8 1 0,1 21 0,-4 1 0,1 11 0,-16 26 0,9-11 0,-6 10 0,-1 4 0,2 9 0,7-10 0,1 1 0,4 5 0,3 0 0,6-8 0,2 0 0,0 7 0,5 1 0,17 4 0,4-2 0,-12-15 0,1 0 0,8 6 0,-2-5 0,-10-17 0,-4-15 0,-6 2 0,15-29 0,-3 5 0,-2-1 0,-4 11 0</inkml:trace>
  <inkml:trace contextRef="#ctx0" brushRef="#br0" timeOffset="9058">7740 10039 24575,'-2'7'0,"2"4"0,-2 26 0,2 11 0,0-9 0,0 2-662,0-4 0,0 1 662,0 11 0,0 1-553,0-14 0,0 1 0,0 1 553,0 5 0,0 2 0,0 0 0,0 2 0,0 1 0,0-4-269,0 0 0,0-1 269,0 10 0,0-7 0,3-21 0,-3 14 872,-2-44-872,-13-32 1009,2 11 1,-1-2-1010,-6-12 0,1-1 0,4 8 0,1 2 315,1 5 0,3 3-315,6-5 0,2 20 0,2-2 0,2 6 0,0 0 0,8-1 0,-4 1 0,15-3 0,-4-2 0,3 2 0,3-9 0,-6 1 0,13-12 0,0-3 0,6-6 0,-6 5 0,1 1 0,-18 15 0,-1 2 0,-12 11 0</inkml:trace>
  <inkml:trace contextRef="#ctx0" brushRef="#br0" timeOffset="9410">7924 10408 24575,'5'8'0,"4"11"0,6 28 0,-1-9 0,1 12 0,-11-30 0,0-10 0,-3-6 0,0-2 0</inkml:trace>
  <inkml:trace contextRef="#ctx0" brushRef="#br0" timeOffset="9663">7904 9948 24575,'0'0'0</inkml:trace>
  <inkml:trace contextRef="#ctx0" brushRef="#br0" timeOffset="10610">7940 10040 24575,'9'46'0,"0"1"0,0-1 0,0 3 0,-1 0 0,-1-7 0,-2-12 0,0-3 0,-2 3 0,0-5 0,0-12 0,-3-9 0,2-9 0,2-19 0,1-7 0,13-17 0,-9 12 0,1-2 0,7 4 0,1 4 0,5-7 0,-3 9 0,0 2 0,3 0 0,0 1 0,-12 17 0,-5 6 0,-4 2 0,4 4 0,-1 3 0,11 3 0,-2-3 0,1-1 0,-4-8 0,11-27 0,-5-8 0,2-5 0,-1-2 0,-9 17 0,-2 1 0,2-13 0,-2 2 0,-3 5 0,-6 5 0,-1 12 0,-3 13 0,-9 19 0,-5 15 0,6-8 0,0 1 0,3 1 0,1 1 0,-7 18 0,8 4 0,4-21 0,1 7 0,6-25 0,0-3 0,8-7 0,7-3 0,27-8 0,-19 4 0,16-6 0,-28 11 0,3 9 0,-5-1 0,-5 24 0,-4 19 0,-5-22 0,-2 2 0,-2 8 0,-2-1 0,-4-8 0,-3-1 0,-4-1 0,0-3 0,-7 5 0,3-10 0,19-20 0,3 1 0,2-2 0</inkml:trace>
  <inkml:trace contextRef="#ctx0" brushRef="#br0" timeOffset="12679">5842 12929 24575,'0'9'0,"4"16"0,-3 4 0,4 17 0,0 10-1152,-2-17 0,-1 0 0,0 7 1152,0-4 0,0 7 0,0 4 0,0 0 0,0 0 0,1-5-980,-1-1 1,1-4-1,-1 0 1,1 1-1,-1 4 980,0-3 0,0 3 0,0 3 0,0-1 0,0 1 0,0-3 0,-1-2 0,1 2 0,0-2 0,-1-2 0,0 1 0,1 1 0,-1 5 0,0 1 0,1 0 0,-1 1 0,-1-2-191,1-2 1,-2 1 0,1-2 0,0 0 0,0-1 190,1 5 0,1-1 0,-1-2 0,1-1-188,-1-4 1,0-2-1,1-1 1,0-4 187,3 8 0,0-7 1009,3 11-1009,0-35 0,19-15 0,19-10 0,6-4 0,-7 2 0,-4 3 0,-3 0 0,7-2-70,-8 3 1,5-3 0,4 0 0,1-1 0,1 0 0,-1-1 0,-4 2 69,9-4 0,-2 1 0,-1-1 0,0 0 0,2-1 0,-4 0 0,1-1 0,0 0 0,2-1 0,0-1 0,2 0 0,-10 3 0,1 0 0,2-1 0,0 0 0,1 0 0,0-1 0,-2 1 0,0 0 0,-2 0 0,4-3 0,-1 1 0,-1 0 0,0 0 0,-1-1 0,0 1 0,1-1 0,2-1 0,1 0 0,1 0 0,-1 0 0,-2 0 0,-2 0 0,-3 2 0,6-4 0,-4 0 0,-3 1 0,-4 3 1298,7-6 0,-8 4-1298,-3-5 975,-27 21-975,-2 2 0,-12-26 0,-2-11 0,2 8 0,-3-4 0,1 0 1760,-2-7 1,-1-2-1761,2 9 0,-2-3 0,0-3 0,-2-2 0,2 3 0,-1-4 0,-1-1 0,0-1 0,0 1 0,1 3 0,1 0 0,0 3 0,1-1 0,-1 0 0,-1-5 0,2 4 0,-2-3 0,-1-4 0,0 0 0,1 0 0,0 1 0,1 3 0,2 5 0,-3-9 0,3 5 0,0 1 0,0-1 0,0 1 0,-1-2 0,0 1 0,1 1 0,2 4 0,-1-3 0,2 5 0,1 1 0,-1-11 0,3 3 0,1-1 0,2 0 0,3-3 0,1 0 0,-1 2 0,1 1 0,0 7 0,1 5 0,3-2 0,-4 14 0,0 9 0,0-3 2438,-3 14-2438,-2 0 0,-26 10 0,0 2 0,-7 1 0,-1 1 0,0 0 0,-1 1 0,-3 0-868,-3 1 0,-3 1 0,-1 0 0,2 0 868,5-3 0,2 1 0,-1-1 0,0 0 0,-2 1 0,-1-1 0,0 1 0,-2-1 0,3 0 0,-3 1 0,1-1 0,-1 0 0,3-1 0,-5 2 0,3-2 0,-1 1 0,1-1 0,0 1 0,0 0 0,1 0 0,2-2-188,-3 0 0,3-1 1,6-1 187,-14 6 0,-1-6 0,41-5 0,1-1 0,3 0 3357,0 2-3357,4 1 678,1-3-678,-1 4 0,-4 2 0,-12 23 0,-4 8 0,9-12 0,0 2-461,-4 5 1,-3 5 0,3-1 460,1 7 0,1-2 0,4-11 0,-1 0 0,-3 15 0,0 1 0,4-14 0,-2 2 0,-3 11 0,-3 6 0,2-4 0,2-4 0,0-1 0,0-4 0,-1 2 0,3-8 0,1 5 0,2-12 0,3 15 0,5 2 0,3-4 0,1 1 0,2 8 0,1 2 0,-2-45 1381,-2 1-1381,2-3 0,-1-2 0,1 0 0</inkml:trace>
  <inkml:trace contextRef="#ctx0" brushRef="#br0" timeOffset="13856">11883 1574 24575,'9'30'0,"0"1"0,-1-3 0,-1 1-4916,-2 5 1,1 2 4170,4 11 0,1 2 745,-6-14 0,-1 0 0,1 2 687,5 12 0,2 3 1,0 1-688,-2-9 0,1 0 0,-1 0 0,1-1 0,2 8 0,-1-1 0,3 0 455,-2-7 0,3 3 1,-2-4-1,-1-6-455,-1-3 0,-2-5 0,13 19 0,-21-51 1615,3-5 0,-5 0 0,3 2 0</inkml:trace>
  <inkml:trace contextRef="#ctx0" brushRef="#br0" timeOffset="14197">12720 1038 24575,'3'19'0,"4"23"0,1 5 0,-2 7-1251,3-9 1,3 9-1,-2-4 1251,-3-2 0,0-1 0,2-4 0,2 4 0,-1-1 0,-2-2 0,0 0 0,-1-1 0,-2-7 0,-1 0 0,1-1-136,0 3 0,1-1 0,-2 0 136,0 14 0,-1-1 0,2 3 0,1 0 0,0-3 0,-1-2 476,-1-16 1,-1-2-477,1 11 0,-4-34 0,0 7 0</inkml:trace>
  <inkml:trace contextRef="#ctx0" brushRef="#br0" timeOffset="14706">12399 2016 24575,'0'-7'0,"2"-1"0,0 1 0,5-1 0,-1-1 0,9-6 0,8-5 0,5-2 0,8 0 0,2-1-277,5-8 0,-1 1 277,-9 13 0,-2 1 0,-2 0 0,-3 0 0,1-1 0,3 1 0,-14 4 0</inkml:trace>
  <inkml:trace contextRef="#ctx0" brushRef="#br0" timeOffset="15547">13435 1516 24575,'0'19'0,"0"20"0,0-4 0,0 4-1136,0-4 1,0 3-1,0 0 1136,0 4 0,0 0 0,0 0 0,0-4 0,0-1 0,0 0 356,0 10 0,0 0 0,0-8-356,-3 3 279,3-4 0,0-15-279,-4-41 0,-1-27 0,0-9 0,1 7 0,1 6 0,1 1 0,3-6-631,0 7 0,2-7 0,0-4 0,1-1 0,1 1 0,1 2 0,0 6 631,3-6 0,1 5 0,1 1 0,2 0 0,3-7 0,3-1 0,1 3 0,1 7 280,5 0 1,5 9-281,10 4 0,5 6 0,-12 10 0,3 2 0,-2 1 0,9-5 0,2 2 0,-2 5 0,3 2 0,-6 3 0,-12 5 0,-3 1 0,9-4 0,-3 4 0,3 31 0,-29-4 0,-7 6 0,-1 3 0,-3 4-473,-2-5 0,-3 3 0,-3-2 473,-6-2 0,-4-2 0,0 0 0,2-5 0,0 0 0,-4-1 708,-3-1 1,-3 0-1,-1-2 1,3-4-709,-2 0 0,2-3 438,-12 8 0,7-7-438,21-21 0,14-3 0,3-3 1810,6 1-1810,21 1 1536,3 1-1536,19 6 0,-22 8 0,0 6 0,5 5 0,-1 2 0,-6-4 0,-2 1 0,9 11 0,-5-5 0,-18-17 0,10 12 0</inkml:trace>
  <inkml:trace contextRef="#ctx0" brushRef="#br0" timeOffset="18589">12539 3729 24575,'0'9'0,"0"9"0,1 13 0,0 10 0,0 0 0,-1 5 0,0 6-1607,1-13 1,-1 8 0,0 3 0,1 3 0,-1-2 0,1-4 1606,-1-1 0,0-2 0,0-1 0,0 1 0,0 2 0,-1 2 0,0 2 0,0 1 0,0 0 0,0 0 0,0 0 0,0-2 0,0 0 0,0 0 0,0-1 0,-1 0 0,1-1 0,-2 4 0,1-2 0,-1-1 0,1 1 0,-1 2 0,0-2 0,0 0 0,0 2 0,-1 0 0,1-1 0,0-2 0,-1 5 0,0-2 0,-1 0 0,1 0 0,0 1 0,1-7 0,-1 0 0,1-1 0,0 2 0,-1 0 0,1 2 0,-1 2 0,0 2 0,1 1 0,-1 1 0,0-2 0,1-2 0,0-3 0,1-1 0,0-3 0,1-3 0,-1 2 0,1 2 0,-2 4 0,0 3 0,-1 2 0,1-2 0,0-4 0,2-8 1211,0 9 0,0-8-1211,-2-1 0,1-5 1521,2-5-1521,0-25 0,0 3 0,0-3 5536,0 3-5536,2 2 158,-1-1-158,3 11 0,-1-10 0,1 3 0,0-10 0,25-2 0,2-3 0,5 0 0,-1 1 0,5 0 0,3-1-788,-1 0 1,3-1-1,3 0 1,3-2 0,3 0 787,-10 0 0,3 0 0,3-1 0,2-1 0,1 1 0,0-1 0,-1-1 0,0 2 0,-3-1 0,1 1 0,-2 0 0,-1 0 0,-1-1 0,1 1 0,1 0 0,2-1 0,1-1 0,-3 1 0,2-1 0,3-1 0,0 0 0,2 0 0,-1 0 0,-1 0 0,-1 0 0,-2 1 0,-4 0 0,-2 1-710,14-3 0,-6 1 1,-2 0-1,-1 0 0,1 0 710,-5 1 0,1 0 0,0 0 0,-1-1 0,-3 2 0,-2 0 0,12-1 0,-4 2 0,-4-1-34,1 0 0,-4 0 34,-2 2 0,-8 0 0,-16-1 0,-8 4 3076,-7-21-3076,3-4 4370,1-17-4370,2 13 0,2-2 0,-1-2 0,2-3-422,0 0 1,2-3-1,-2 1 422,0-5 0,1-4-808,-1 10 0,2-5 0,0-1 0,-2 1 808,1-6 0,-1 2 0,0-5-809,-2 12 1,1-4 0,0-1 0,0 0 0,-1-1 808,0-3 0,0 0 0,-1-1 0,0 0 0,0-2 0,-1 5 0,1 0 0,-1-1 0,0-1 0,0-1 0,0-2 0,0 5 0,0-3 0,0-1 0,0-1 0,0 0 0,0 1 0,0 2 0,-1 3 0,1-1 0,0 4 0,0 1 0,-1 0 0,1-1 0,-1-1 0,1-3 0,-1-1 0,1-2 0,0 0 0,-1 1 0,0 2 0,-1 3 0,1-9 0,-1 4 0,0 0 0,0-3 0,-1 7 0,1-4 0,-1 0 0,0-1 0,0 2 0,0 2-395,-1 3 1,1 1-1,-1 2 1,0 0 0,1-1 394,0-4 0,1-3 0,-1 2 0,0 2 0,0 7 198,-1-10 1,-1 7-199,3 0 0,-1 2 0,1 6 0,-2 4 2089,0-2-2089,7-10 4217,-7 22-4217,7-22 3313,-7 10-3313,3-7 602,0-4-602,-3-2 0,3 11 0,-4 2 0,0 20 0,-3 7 0,-2 3 0,-14 6 0,-14 3 0,-8 0 0,-4 0 0,8 1 0,-1 0-527,2-2 0,-3-1 0,1 1 527,-14 5 0,3-1 0,16-6 0,-1 0 0,-10 3 0,-6 3 0,4-2 0,-3-4 0,0 1 0,5 3 0,-3 1 0,4-1 0,-2-4 0,2 0-427,-2 3 1,2 1 426,9-5 0,-3 0 0,1 2 0,-7 1 0,0 0 0,4-1 0,-9-1 0,-1 1-514,9 1 0,-4 1 0,-1 1 1,5-3 513,-14 0 0,2-2 0,8 3 0,-1 0 0,1 0 0,-8-1 0,-2 1 0,7-2 0,-4 0 0,6-1 0,8 0 0,2 0 0,-13 0 0,4-1 1337,14-2-1337,15 0 819,7 0-819,-4 0 2333,-13 0-2333,9 0 0,-19 0 0,4 0 0,-2 0 0,-4 0 0,16 0 0,3 0 0,-7 0 0,3 0 0,-15 4 0,6-4 0,0 4 0,-12 0 0,9-3 0,-3 4 0,18-3 0,-23 2 0,16-1 0,-15 2 0,12-2 0,7 2 0,2-1 0,4 1 0,12-2 0,2 3 0,-1-1 0,-1 10 0,1-3 0,-2 5 0,-2 21 0,-1 0 0,5-4 0,1 2 0,-2 12 0,3 1 0,2 3 0,-1-14 0,0 0 0,0 11 0,0-1 0,0-12 0,0-2-285,0 2 0,0-1 285,-3 0 0,1 0 0,-1 3 0,0 0 0,1 1 0,-1-2 0,-5 12 0,5-16 0,1-1 0,-3-4 0,-1 8 0,6-29 0,-3 3 0,3-5 0,0-3 0</inkml:trace>
  <inkml:trace contextRef="#ctx0" brushRef="#br0" timeOffset="20724">13547 11251 24575,'14'-22'0,"12"-4"0,5 0 0,-7 4 0,4-1 0,9-1 0,8-3 0,4 1 0,-2 2-2215,-3 5 1,-1 3-1,2 0 1,3 0 2214,-5 1 0,2-1 0,2 1 0,1-1 0,0 1 0,0 0-500,-1 1 1,1 1 0,1 0 0,-1 1 0,1-1 0,0 0 499,1 0 0,2-1 0,0 1 0,-1 0 0,0-1 0,-2 2 0,-1-1 0,-2 2 0,-1-1 0,3 0 0,7-2-134,-12 2 1,5 0 0,4-2 0,3-1 0,1 0-1,1 0 1,-1 0 0,-1 1 0,-3 0 0,-3 1 0,-5 2 133,11-2 0,-7 2 0,-2 0 0,1 0 0,7-2 0,-10 2 0,6-1 0,4-1 0,1-2 0,1 1 0,-1 0 0,-2 1 0,-5 0 0,-6 3 0,-8 1 0,20-3 0,-12 2 0,-3 1 0,-13 1 0,-24 6 0</inkml:trace>
  <inkml:trace contextRef="#ctx0" brushRef="#br0" timeOffset="21739">13880 11654 24575,'6'-4'0,"4"-1"0,16-1 0,19-3 0,-12 5 0,7-1 0,0-1 0,0 1 0,1-1 0,3-1-634,-1 1 1,2-1 0,3-1 0,2 0 633,-6 0 0,3-1 0,2-1 0,-1 1 0,-1-1 0,-2 1-957,5-2 0,-3 1 1,0-1-1,4 0 957,-8 2 0,3-1 0,2 0 0,1 0 0,-2 0 0,-1 1 0,-5 0 0,4-1 0,-5 1 0,0 0 0,6-2 0,-2 2 0,4-1 0,3-1 0,1 0 0,0 0 0,-2 0 0,-5 1 0,9-3 0,-4 1 0,-1 0 0,5-1 0,-10 2 0,4 0 0,2-1 0,1 0 0,-2 0 0,-3 0 0,-5 2 0,13-6 0,-7 2 0,1-1 0,-9 3 0,2 0 0,-2 0 0,-4 1 0,7-4 0,-5 1 0,8-5 0,-19 9 1470,-26 6-1470,4 3 1222,-4-2 1,2 2-1,-2-1 1</inkml:trace>
  <inkml:trace contextRef="#ctx0" brushRef="#br0" timeOffset="22687">16337 9205 24575,'7'0'0,"37"19"0,-13-2 0,3 3-1787,-2-3 1,4 3 0,3 0-1,-1 1 1787,6 4 0,0 0 0,1 1 0,3 1-636,-10-5 1,2 0 0,0 1-1,1 0 1,1 0 0,-1 1 635,2 1 0,0 0 0,0 1 0,1 0 0,-1-1 0,0 1 0,-1-2 0,-1 1 0,0-1 0,0 1 0,0-1 0,0 1-175,-1 0 0,0-1 1,0 1-1,0 0 1,0-1-1,-1 1 175,6 5 0,-1 0 0,1 0 0,-2 0 0,0-2-317,-5-3 1,-1-1 0,0 0 0,-1 0 0,1 0 316,-1 2 0,2 0 0,-2 0 0,-1-1 0,-4-3 825,13 8 0,-7-4-825,-4-4 0,-13-6 3700,-20-14-3700,-9 0 4416,-14 10-4416,-5 8 0,-8 7 0,0 0 0,4-2 0,1 1 0,-3 1 73,0 1 1,-2 1-1,-2 1 1,2 1-74,1 1 0,0 1 0,0 1 0,0-1-999,-1 1 0,0-1 0,-1 1 0,-1 2 999,1-1 0,0 3 0,-2 1 0,0 0 0,1-2 0,1-1 0,0-2 0,1 1 0,-1-1 0,-1 0 0,1 1 0,-2 0 0,1 0 0,0-1 0,-2 1-587,7-5 1,-1 0-1,-1 0 1,1 0-1,-1-1 1,0 0 586,-6 5 0,0-2 0,-1 0 0,1 0 0,-1 0 0,7-3 0,-1 0 0,-1 1 0,2-1 0,0-2 0,3-1-183,-4 3 0,2-2 0,2-1 0,0-2 183,-4 3 0,1-2 0,9-4 1811,7-2-1811,1-7 811,21-14 0,-1 1 0,-2-1 0</inkml:trace>
  <inkml:trace contextRef="#ctx0" brushRef="#br0" timeOffset="23659">18996 9583 24575,'-5'5'0,"0"-5"0,-1 21 0,0 10 0,0 7 0,3-5 0,2 4 0,-1 1 0,0 12 0,0 4 0,2-2-1215,4-2 1,1-1-1,3 0 1215,1-7 0,2 0 0,0-1 0,1-3 0,1-3 0,1-3 0,2 1-189,5 8 1,2 1-1,2-5 189,7 0 0,3-6 0,7 3 0,3-4 0,3-6 0,2-7-273,-4-6 0,-1-7 273,-3-10 0,-2-8 0,-8-10 0,-4-4 0,-3 1 0,-4-5 0,-7-4 0,-3-8 0,-1-2 0,-1 3 0,1-2 0,-2 2 0,-1-4 0,-3 2 0,0-6 0,-1-1 0,-2 1 0,0 4-519,-3 4 0,0 3 1,-2 1-1,-1-1 519,-1-3 0,-1-1 0,-2 1 0,-4 2 0,-3 2 0,-3 1 0,-2 1 0,1 4 260,0 1 1,0 3-1,-3 0-260,-14-8 0,-6 1 0,2 8 0,1 10 0,-2 7 0,-6 0 0,-6 2 0,-3 6 0,15 7 0,-3 4 0,-1 3 0,0 1 0,2-2 0,-4 0 0,1 0 0,0 1 0,-1 3-153,2 1 0,-1 2 0,-1 2 0,4 0 0,6 0 153,1 3 0,6-1 0,4 4 93,-4 21 0,9 0-93,12-17 0,9 0 0,21 17 0,11-4 0,-11-24 0,4-4 0,18 8 0,2-2 0,-17-10 0,0-1 421,0-3 0,-1-1 0,4 4 1,-17-9-1</inkml:trace>
  <inkml:trace contextRef="#ctx0" brushRef="#br0" timeOffset="24391">19691 9484 24575,'2'9'0,"14"29"0,-2-8 0,2 5-1430,0-3 1,2 4 0,1 1 1429,3 7 0,1 1 0,-1 0 0,0-6 0,0-1 0,0 1 0,4 6 0,0 2 0,0-3 0,-2-8 0,0-2 0,0-1 224,1 2 1,-1-1 0,-1-4-225,1 0 0,-2-5 838,3 0-838,-21-28 0,0-13 0,6-19 0,1-7 0,-1-1 0,-1-4-139,3-1 0,1-4 0,0 1 139,-2 1 0,-1 1 0,0 2 0,-2 6 0,0 1 0,1-1-17,3-5 1,0-1-1,-3 7 1,0-12 0,-1 26-1,0 0 1</inkml:trace>
  <inkml:trace contextRef="#ctx0" brushRef="#br0" timeOffset="25067">20526 9661 24575,'7'0'0,"-1"0"0,-2-2 0,20-11 0,7-15 0,-9 13 0,0-4 0,9-20 0,-3-3 0,-13 17 0,-2 0 0,6-8 0,-4 3 0,-11 5 0,-4 18 0,-2 3 0,-6 2 0,-10 2 0,-6 7 0,-4 7 0,-3 5 0,2 4 0,-1 4-378,3 0 0,-2 3 0,3 0 378,-3 4 0,6 5 0,15 4 0,6 8 0,5 1 0,2-7 0,9 4 0,7-1 0,-3-13 0,3 6 0,3 0 0,1-3 0,0-8 0,16 2 0,5-10 0,-3-3 0,5-4 0,-6-3 0,-11-5 0,-3-3 0,5 0 0,-3-3 0,-3-6 0,-13 0 0,4-12 0,-10 3 0,4-19 0,-9 21 0,1-8 0</inkml:trace>
  <inkml:trace contextRef="#ctx0" brushRef="#br0" timeOffset="25436">21110 9719 24575,'2'15'0,"2"4"0,9 27 0,-1 3 0,-1-6 0,-2-16 0,-8-28 0,3-23 0,3-14 0,-1 5 0,0-4-104,0-5 1,0-5 0,-1 5 0,1 7 0,0 4 0,-4 2 0,1-1 0</inkml:trace>
  <inkml:trace contextRef="#ctx0" brushRef="#br0" timeOffset="26256">21932 9287 24575,'-30'8'0,"14"-2"0,-25 15 0,-2 10 0,17-10 0,-2 4 0,1 0 0,-2 2 0,3 3 0,1 1 0,1 3 0,7-1 0,9-2 0,5 1 0,-4 6 0,3-2 0,5 5 0,8 6 0,1-36 0,1 10 0,-3-19 0,8-18 0,2-10 0,2-5 0,1-4-175,-3 6 0,-1-1 1,2-5 174,2-5 0,1-6 0,0 0 0,-4 4-512,-3 6 0,-2 2 0,1-2 512,5-12 0,1-3 0,-4 9 0,2-4 0,-14 29 0,7 49 0,1 6 0,0 3 0,2 3-526,0-6 0,-1 1 526,4 12 0,0-1 0,-4-17 0,0-2 228,0 6 0,-1-5-228,-2-9 1486,1-3-1486,-9-18 0,2-4 0,-3 0 0,0 0 0</inkml:trace>
  <inkml:trace contextRef="#ctx0" brushRef="#br0" timeOffset="26574">22398 9058 24575,'3'7'0,"-1"3"0,-2 22 0,4 8 0,2 10 0,4 5 0,2-3 0,2-1 0,-3 1 0,0-4 0,2-9 0,-2-8 0,-4-11 0,-2-10 0,-1-8 0,1-8 0,18-32 0,-13 22 0,9-18 0</inkml:trace>
  <inkml:trace contextRef="#ctx0" brushRef="#br0" timeOffset="26922">22817 8652 24575,'2'40'0,"8"-6"0,-7-3 0,1 2 0,6-4 0,3 1 0,-3 7 0,0 1 0,5 3 0,2 0 0,-2-2 0,-1-1 0,-3-10 0,-1-3 0,6 6 0,-11-16 0,2-7 0,-2 4 0,3-2 0,-1 2 0,-2-5 0,-2-2 0</inkml:trace>
  <inkml:trace contextRef="#ctx0" brushRef="#br0" timeOffset="28172">19536 4710 24575,'10'9'0,"5"14"0,7 16 0,5 8 0,1 4 0,-2-3 0,-5-9 0,-2-3 0,-4-4 0,4 7-674,-1-5 1,4 6 0,2 4 0,2 3 0,0 1 0,-1-1 0,-2 0 0,-3-4 673,-2 1 0,-2 0 0,-2-1 0,-1-1 0,1 0 0,0 0 0,4 6 0,0-1 0,0 0 0,0 2 0,0 3 0,-3-6 0,0 4 0,0 1 0,0 3 0,0-1 0,-1-2 0,0-2 0,-1-3 0,0 2 0,0-4 0,-1-1 0,-1 1 0,2 3 0,-2-2 0,1 4 0,0 2 0,0 0 0,-1-1 0,-1-5 0,0-5 0,0 7 0,0-6 0,-1 1 0,2 11 0,1 1 0,-5-14 1616,-6-19-1616,2-5 0,-3-12 0,0-2 0</inkml:trace>
  <inkml:trace contextRef="#ctx0" brushRef="#br0" timeOffset="28811">20021 6880 24575,'4'46'0,"1"-17"0,1 3 0,4 11 0,3 2-1478,-1-3 1,3 1 1477,0-3 0,1 1 0,-1-2 0,2-2 0,0-1 0,-1 1 0,1 2 0,1-3 393,2-3 1,0-2-394,-3-1 0,-1-3 520,12 2-520,-18-23 0,-1-8 0,-3-3 1525,22-28-1525,2-1 0,4-6 0,-10 7 0,1-2 0,1-1-291,-1 2 1,1-1-1,0-2 1,-1-2 290,-4 0 0,-1-3 0,0-1 0,-2 1 0,0 1-599,-1 3 1,-2 1-1,0 0 1,-1-1 598,2-7 0,0-3 0,-2 1 0,-4 5 0,-2-8 0,-4 5 0,0 9 0,-1 3 0,-3-3 0,2 14 0,-2 24 0</inkml:trace>
  <inkml:trace contextRef="#ctx0" brushRef="#br0" timeOffset="30272">20203 12939 24575,'0'8'0,"0"11"0,2 13 0,2 8 0,0-5 0,0 2 0,0 5-2050,0 5 1,-1 5-1,0 3 1,1-1 2049,1-8 0,0 0 0,1 1 0,-1-1 0,-1 0 0,-1 5 0,-1-1 0,-1 0 0,1 2 0,1-3 0,0 2 0,-1 1 0,0-1 0,0-2 0,-1 0 0,-1-1 0,-1-1 0,1 1 0,0-5 0,0 1 0,0 1 0,0-1 0,0 1-26,-1 1 1,0 1-1,0 0 1,-1-2-1,1-5 26,1 2 0,0-5 0,-1 0 847,-3 20 0,1-12-847,2-27 0,-3-22 0,-3-13 0,-6-10 0,-4-6 0,-8-11 0,-2-5 273,5 9 1,0-3 0,-2-2-274,-1 1 0,-1-2 0,-1-2 0,0 1-506,5 7 0,0 0 0,0 0 0,0-1 0,-1-1 506,0 1 0,0-1 0,-1-2 0,1 1 0,-1-1 0,2 1 0,1-1 0,0 1 0,0-1 0,1 0 0,1 1 0,0 2 0,-1 0 0,1 2 0,1 0 0,0 1 0,3-1-420,-2-10 1,2-1 0,2 1 0,2 4 419,3 1 0,2 3 0,2-2-303,2-2 1,0-3 0,3 0 0,1 4 302,3 3 0,3 3 0,0 0 631,1-5 0,0 0 0,3 8-631,18-2 0,-2 20 0,1 2 0,15-2 0,-3 5 0,2 2 0,-14 4 0,-1 2 2139,12 1 1,-3 1-2140,-5 2 2473,5 4-2473,-29 1 2339,2 13-2339,5 7 0,1 4 0,-1 7 0,-1 6-699,2 0 0,2 7 0,0 2 0,-2-4 699,-3-5 0,-2-3 0,0 3 0,1 6 0,1 4 0,-2 0 0,-2-6-443,-1 6 0,-5-5 443,-2 2 0,-5-2 0,-5-1 0,-4-5 0,-11 4 0,6-20 0,-2-1 0,-10 1 0,6-8 0,7-5 0,13-10 0</inkml:trace>
  <inkml:trace contextRef="#ctx0" brushRef="#br0" timeOffset="30940">20933 12032 24575,'0'52'0,"0"1"0,0-1 0,0 0 0,0 1 0,-1-5 0,0 2 0,0 0 0,0 0 0,0-1 0,0-2 0,0-1 0,1-2 0,0-1 0,0 1 0,-1 2-1639,1 2 1,-2 3-1,1 1 1,0 0 0,0 0-1,0-3 1604,1 4 1,0-2 0,0-1-1,0 0 1,0 1 34,1 2 0,-1 0 0,0 0 0,0 0 0,-1 1-121,1-7 1,-1 2-1,0-1 1,-1 0-1,1-2 1,1-4 120,-1 2 0,1-4 0,0-1 0,-1 5 165,0-1 1,-1 6-1,0 1 1,-1-1 0,1-4-1,1-8 1,0 4 0,1-2-1,-2 7 1,0 0-1,0 0 1</inkml:trace>
  <inkml:trace contextRef="#ctx0" brushRef="#br0" timeOffset="31506">21468 12905 24575,'3'14'0,"1"1"0,1 27 0,3 0 0,-2-4 0,-1 2-518,0-9 1,0 1 517,0 15 0,1 3-823,4 2 1,2 0 822,-4-10 0,0 1 0,1-1 0,2-4 0,1-1 0,-1 0 0,0 0 0,1-1 0,0-3 0,4-3 0,-1-4 0,7 17 0,-3-29 705,6-22-705,-1-6 0,2-5 0,10-8 0,1-4 90,-5 2 0,1-2 0,-2 0-90,-6 3 0,-1 0 0,-1 2 0,3-4 0,-5 4 0,-2-2 0</inkml:trace>
  <inkml:trace contextRef="#ctx0" brushRef="#br0" timeOffset="41411">18080 880 24575,'-4'-6'0,"-2"-2"0,-13-7 0,-5-4 0,-5 9 0,-15 0 0,-8 0 0,-3 0 0,3 1 0,10 1 0,3 0 0,5 1 0,-5 0-210,-3-1 0,-6 0 1,-4-1-1,-1 2 1,3 2-1,6 4 210,-8 9 0,5 4 0,3 0-507,7-4 0,1-1 1,-2 1 506,-11 7 0,-2 2 0,0-1-750,5-4 1,0 0-1,0 0 750,4 1 0,0 1 0,-2 1 0,3-3 0,-2 2 0,-2 0 0,0 1 0,2 1 0,-1 1 0,0 1 0,0 1 0,2-1 0,-3 3 0,1 1 0,2-1 0,0 2 0,1-1 0,1 0 0,1 1 0,3 3-401,2 4 1,2 2-1,3 1 1,3-3 400,-3 8 0,2 1 25,4-5 0,-1 2 0,4-2-25,1-1 0,3-1 719,4-2 0,0-2-719,-6 10 558,5 1 1,11-33 0,2 1 0</inkml:trace>
  <inkml:trace contextRef="#ctx0" brushRef="#br0" timeOffset="42037">15537 1031 24575,'0'53'0,"0"1"0,0-3 0,0-2 0,0-12 0,0-1 0,-1-1 0,2 4 0,0-1 0,2 6 0,0 2 0,1-4-1322,0 0 1,0-2-1,1 2 1322,0 1 0,0 3 0,1-1 0,1-3 0,1-2 0,1-3 0,2-1 88,1-1 1,2 0 0,0-2-89,-1 2 0,0-3 428,3 3 1,-2-9-429,-8-20 0,-3-9 0,10-15 2003,4-4-2003,14-12 0,5-5 0,-8 10 0,-1 0 0,4-2 0,-2 2 0,0 0 0</inkml:trace>
  <inkml:trace contextRef="#ctx0" brushRef="#br0" timeOffset="43628">7068 1058 24575,'29'37'0,"-1"-1"0,1 0 0,-1 0 0,1 0 0,-2-1 0,-2-1 0,1 1 0,0 0 0,0 1 0,3 3 0,0 1 0,1 1 0,-1 2 0,2 4-1229,-6-6 0,1 3 0,1 3 0,1 1 1,-2 0-1,0 0 0,-1-2 0,-3-3 980,1 1 1,-3-3 0,-1-2 0,-1 1-1,1 3 1,1 3 248,-3-5 0,1 3 0,0 3 0,1 1 0,0 1 0,-1 0 0,-1-1 0,-1-1 0,-1-3 0,-3-2-59,2 12 1,-4-3-1,-1-3 1,-2 0-1,1 1 59,-1 1 0,0-1 0,0 1 0,-3-2 0,-1-2 217,-4 0 0,-1-1 0,-2-3 0,0-2-217,0-2 0,0-2 0,-1-1-23,-5 18 1,-1-4 22,3-19 0,2-5 1199,-3-3 1,7-17 0,2-3 0</inkml:trace>
  <inkml:trace contextRef="#ctx0" brushRef="#br0" timeOffset="44243">7800 3361 23217,'-4'41'0,"0"0"0,0 0 0,1 11 0,1 2 0,0-3 0,1-10 0,0-2 0,3 2 0,3 0 0,3 5 0,0-3 0,0-7 0,-1-5 0,2-3 333,7 12 1,0-9-334,-9-27 228,-1 0-228,-1-6 115,4-3-115,35-23 0,-13 8 0,3-3-860,4-3 1,5-2-1,1-1 860,-1 0 0,0 0 0,2-1 0,-11 6 0,1 0 0,1-2 0,-1 0 0,1 1 0,8-7 0,0-1 0,-1 1 0,-3 2 0,-2 2 0,-3 1 0,-1 2 0,7-9 0,1 1 0</inkml:trace>
  <inkml:trace contextRef="#ctx0" brushRef="#br0" timeOffset="45311">9032 8346 20723,'16'51'0,"1"0"0,-1-1 0,2-1 0,0 0 0,0 2 0,-2-6 0,-1 3 0,1 1 0,1-1-492,-3-8 0,1-2 0,0 2 0,1 1 1,0 2 491,0 0 0,0 4 0,1 1 0,0 2 0,-1-2 0,0-1 0,-1-5-710,3 8 0,-2-4 0,0 0 0,1 4 710,-2-8 0,1 5 0,0 2 0,1 0 0,-1-1 0,-2-4 0,-2-5 0,1 8 0,-3-6 0,1 4 0,1-1 0,1 4 0,1 3 0,-2-2 0,-1-4 426,0 8 0,-2-3 0,-1 3-426,-2-12 0,0 2 0,0 1 0,-2 0 0,-2-1 0,-3 4 0,-2-1 0,-2 1 0,-2 0-294,-1 5 1,-1 1-1,-2 0 1,0-3 293,-1 0 0,-1-3 0,-3 1 0,0-8 0,-3 0 0,-1-1 0,0-3 0,-1 0 0,-1-3 0,-1 1 0,0 1 0,-2 1 0,-1 0 0,1 1 0,-2-1 0,1 0 0,-1-1 0,0 0 0,1-2 0,-1 0 0,1-1 0,-1 0 0,1 1 0,0-1 0,0 0 0,0 0 0,-3 5 0,1-1 0,0 0 293,1-2 1,-1 0 0,2-2-294,-2 2 0,1-2 1756,3-1 0,2-3-1756,3-6 0,1-1 665,-10 21-665,4-12 2666,8-6-2666,7-11 1142,0 3-1142,1 1 181,-2 0-181,5-4 0,1-4 0,2-6 0</inkml:trace>
  <inkml:trace contextRef="#ctx0" brushRef="#br0" timeOffset="45934">8601 11647 24575,'-6'21'0,"3"-4"0,-3 8 0,-1 4 0,-5 21 0,3-15 0,-3 9 0,-1 1 0,3-5-1092,-2 11 0,2-1 1092,0-10 0,0 4 0,0 0 0,1-6 0,1 5 0,1-5 0,1 0 0,0-2 261,-1 1 1,-1-2-262,3 7 0,-3 6 0,7-30 0,-3 2 0,4-8 1661,2-4-1661,1-3 0,1-1 0,4-4 0,22 0 0,14 1 0,9-2 0,-8-2 0,3 0 0,3-2-1104,-2 0 1,2-1 0,2-1-1,0-1 1104,-8 0 0,2-1 0,0 0 0,-1-1 0,0 0 0,-5 0 0,0 0 0,0 0 0,0-1 0,3 0-210,2-2 1,4-2-1,1 0 1,0 0-1,-5 1 1,-4 1-1,2 1 1,-6 1-1,2 0 1,-1-2-1,0 1 1,0-1 0,0 1-1</inkml:trace>
  <inkml:trace contextRef="#ctx0" brushRef="#br0" timeOffset="84277">25934 4430 24575,'-1'52'0,"1"0"0,-1 0 0,0-1 0,0 1 0,0 0 0,1 0 0,-1-3 0,0-1 0,0-1 0,0 0 0,1-2 0,-1 1-1605,1 6 1,0 0 0,0-2-1,0 0 1,0-2 1604,0 0 0,0-3 0,0 1 0,0 2 0,0-2 0,0 0 0,1 2 0,-2 7 0,1 8-193,0-25 0,0 3 0,-1 5 0,1 4 0,-1 2 0,1 3 0,-1 2 0,0 1 0,1 2 0,-1 1 0,0 0 0,0 0 0,1-1 0,-1-1 0,0-1 0,1-2 0,-1-2 0,0-3 0,1-4 0,0-3 193,-1 14 0,1-7 0,-1-4 0,1-2 0,0 0 0,0 0 0,-1 3 0,1 4 0,0 5 0,-1-15 0,1 3 0,-1 3 0,1 3 0,-1 1 0,1 3 0,-1 1 0,0 1 0,1 1 0,-1 0 0,0 1 0,1 0 0,-1 0 0,0-2 0,1 0 0,-1-2 0,1-1 0,-1-2 0,1-3 0,-1-2 0,1-3 0,0-3 0,0 19 0,0-6 0,0-4 0,0-3 0,0-1 0,0 0 0,0 1 0,0 4-162,-1 1 0,0 1 1,0 0-1,-1 2 1,1-1-1,-1 0 1,1 0-1,-1-1 1,1-1 161,1-1 0,-1 0 0,1-1 0,0 0 0,0-1 0,0 0 0,-1 1 0,0 0-269,0 2 1,0 1 0,0 1 0,-1 0 0,0-1 0,1-1 0,-1-3 0,1-3 268,0 4 0,-1-3 0,1-3 0,0 1 0,0 2-60,1-1 1,0 1 0,0 1 0,0 0 0,0 0 0,-1-1 59,-1-1 0,1-1 0,-2 1 0,1-1 0,0 0 0,0-1 0,1 4 0,-1-2 0,1 0 0,0 2 0,-1 1 0,0 0 0,0 2 0,0 2 0,0 0 0,-1 1 0,1 0 0,-1-2 0,1 1 0,-1 2 0,0 0 0,1-1 0,-1-2 0,1-2 0,0-2 0,1-3 0,0-1 0,-1-1 0,1 3 0,0 1 0,-1-1 0,1 3 0,0 1 0,-1 2 0,1-2 0,0-1 0,0-5 0,-1-4 461,0 16 1,1-8-1,-1 2-461,2-3 0,0 3 0,0-2 0,-1-5 1394,-2 13 0,1-7-1394,1-14 0,2-4 3782,-1 17-3782,0-38 4790,0 6-4790,0-7 2641,0 4-2641,4-10 451,4-5-451,27-18 0,10-8 0,-11 13 0,4-1-958,0-2 0,7-3 0,2 1 0,-1 2 958,-3 6 0,0 2 0,2 1 0,2 1-684,-4 0 1,2-1-1,2 1 1,1 1-1,-1 0 1,-2 1 683,1 1 0,-2 0 0,0 1 0,1 1 0,2 0 0,3-1 0,0 1 0,3-1 0,0 1 0,3 1 0,0 0-462,-9 0 0,1 2 0,1-1 0,1 1 1,1 0-1,0 1 0,0-1 0,0 0 1,-1 0 461,3 0 0,-2 0 0,1 0 0,-1 0 0,1 0 0,1 0 0,3 0 0,2 1 0,-13 0 0,3 0 0,1 0 0,2 0 0,1 0 0,0 1 0,2-1 0,-1 1 0,0 0 0,-1 0 0,-1 0 0,-1 0 0,-2 0 0,-2 0-309,8 1 0,-3 0 0,-1 0 0,-2 0 1,0 0-1,0 1 0,1-1 0,2 2 0,2-1 309,-6 0 0,2 1 0,1-1 0,2 1 0,0 1 0,1-1 0,-1 0 0,1 1 0,-1-1 0,-2 1 0,0-1 0,-3 0 0,-2 0-125,10 1 1,-3 0 0,-2 0-1,-2 0 1,0-1 0,0 1-1,1 0 1,2 1 124,1 0 0,1 0 0,2 0 0,0 0 0,0 1 0,-2-1 0,-1 1 0,-2-2 0,-4 1 29,11 0 0,-5 0 1,-2-1-1,-1 0 1,0 1-30,1-1 0,-1 1 0,0 0 0,-1-1 0,-2-1 406,3 1 1,-2-1-1,-1-1 1,-4 1-407,-3-1 0,-3 1 0,-1-2 1582,22 2 1,-16-6-1583,-37-7 4732,-1 2-4732,5-20 0,5-18 0,2-6 0,-2 7 0,1-4 0,1-6-250,-5 14 0,2-8 0,0-7 0,2-3 0,-1-1 0,0 0 1,-1 4-1,-1 6 250,-1-2 0,-1 6 0,0 1 0,-1-3 0,1-7 0,-3 10 0,1-5 0,0-4 0,0-2 0,0-2 0,-1-1 0,1 0 0,-1 0 0,1 2 0,-2 3 0,1 3-391,-1-2 0,0 3 0,0 2 0,0 1 0,-1 0 0,0-1 0,0-2 0,-1-2 391,0 2 0,0 0 0,0-2 0,-1-2 0,0 0 0,0 0 0,0-2 0,0 1 0,0-1 0,-1 1 0,1 0-253,-1 2 0,1-1 0,-1 0 0,1 0 1,-1-1-1,0 1 0,0-1 0,0 1 0,0 0 1,0 1-1,0 1 0,-1 1 253,1-3 0,-1 2 0,0 0 0,0 1 0,0 0 0,0 1 0,0-1 0,0 0 0,-1-1 0,1-1-185,0-1 1,-1-1-1,1-1 1,-1-1 0,1 0-1,-1 0 1,0 0-1,1 2 1,-1 1 0,1 2-1,-1 2 185,1-9 0,0 2 0,0 2 0,-1 2 0,1 1 0,0-1 0,0 0 0,-1 3 0,0 0 0,0 1 0,0 0 0,0 0 0,0-1 0,1-1 34,-1 3 0,1-1 1,0-1-1,0 0 1,0 0-1,0 0 1,1 1-1,-1 1-34,0-8 0,0 2 0,0 0 0,0 1 0,0-3 0,0-4 0,0 11 0,0-2 0,0-3 0,0-1 0,0-1 0,0 0 0,0 1 0,0 1 0,0 2 0,0 3 0,0-3 0,0 3 0,0 1 0,0 2 0,0-1 0,0-2 0,0-1 28,0 1 1,0-2 0,0-2 0,0 0 0,0-1 0,0 2 0,0 1-1,0 2 1,0 4-29,0-10 0,0 5 0,0 2 0,0 0 0,0 0 127,0 1 0,0-1 0,0 1 0,0 0 0,0 0-127,-1 0 0,-1-1 0,1 0 0,0 1 0,0 1 240,0-2 1,1 1 0,0 1 0,-1-2-241,-1-4 0,-1-2 0,-1 0 0,2 1 0,1 5 0,1-1 0,0 2 0,0 1 0,-2-6 0,0 2 0,0-2 0,2 9 0,0-2 0,1 0 0,-2-1 0,0-3 0,0 0 0,-1 0 0,1-1 0,0 2 0,0 1 0,1-2 0,0-5 0,1 9 0,-1-5 0,1-1 0,0-2 0,0 1 0,0 1 0,0 4 0,-1-3 0,0 3 0,1 1 0,-1 0 0,2 0 0,0-6 0,2-1 0,0 0 0,-1 3 0,-1 3 0,-1-4 0,-1 5 0,0 1 1361,5-8 0,0-3-1361,-3 5 0,0-7 0,-1 0 0,1 6 0,0 11 0,1 4 0,-1-3 637,1-7 0,0-5 1,0 1-1,-1 8-637,-2 4 0,1 3 0,2-13 0,-1-2 1811,-2 2 0,0 0-1811,0-1 0,0 0 0,-2 7 0,-1-1 0,1-6 0,-2 2 0,0 18 0,-1 0 1396,-1-14 1,-1 1-1397,-2 4 362,4 7 0,-1 3-362,0 8 1842,-2 5-1842,1 12 0,1 2 0,-25 0 0,-1 2 0,-11 2 0,-7 2 0,0-1 0,3-1 0,1 1 0,2-1 0,-2 0 0,-7 0-754,9 0 0,-4 0 0,-4 1 1,-3 0-1,-1 0 0,-1-1 0,1 1 1,3-1-1,2 0 754,-2 0 0,1-1 0,2 0 0,0 0 0,1 0 0,-1 0 0,0 0 0,-1 0 0,0 1 0,1-1 0,-1 0 0,-1 1 0,0-1 0,-2-1-505,5 0 1,-2-1 0,0 0 0,-2-1 0,1 1 0,0-1 0,1 1 0,3 0 0,2 0 504,-4 1 0,4 0 0,2 0 0,0 0 0,-2 0 0,-5-1-199,6 0 0,-3 0 0,-3-1 0,-1 0 1,-1-1-1,-1 1 0,1 0 0,0 0 1,1 0-1,3 1 199,-5 0 0,2 0 0,0 1 0,1-1 0,0 1 0,0 0 0,0-1 0,1 0-297,0 1 0,0-1 0,0-1 0,1 1 0,0 0 0,-1 0 0,1 0 1,0 0 296,1-1 0,-1 1 0,-1 0 0,1 0 0,1-1 0,2 1 0,2 0 0,3 1 0,-12 0 0,4 1 0,3 0 0,0 0 503,0-2 0,-1 1 0,3-1 1,6 1-504,3 1 0,6 0 3372,-6 2-3372,29-1 2823,-1-2-2823,-17 20 6441,-14 3-6441,0 3 0,-3 2 0,12-11 0,-3 2 0,-1 0 0,-6 4 0,1-1 0,6-5 263,-14 8-263,6-4 0,-8 4 0,9-5 0,5-4 0,10-5 0,0 1 0,2 3 0,15-13 0,3 4 0,0-3 0,-1 2 0,-9 13 772,2-1-772,-6 12 0,-2 5 0,0 5 0,0 3-176,3-12 0,0 1 0,-1 3 176,-1 6 0,-2 4 0,1 0 0,1-6-865,-2 3 1,-1 0 864,4-5 0,-2 5 0,0 1 0,1-6 0,-3 5 0,-1 0 0,2 0 0,-2 5 0,0 2 0,3-6 0,3-6 0,2-4 0,-2 3 0,-3 8 0,-2 4 0,0 2 0,3-5 0,0 1 0,3-3 0,-1 0 0,-2 5 0,-1 1 0,1-2 0,2-5 0,0-1 0,2 0 0,3-4 0,1-1 0,0 3 0,1-2 0,-1 3 0,1 0 0,1-4 0,-2 10 0,0 2 0,3-10 0,-2 7 0,-1 1 0,2-3 0,1-8 0,2 3 0,0-4 0,-2 17 0,0-2 0,5-21 0,1-3 0,0 2 0,0-2 0,1 3 0,-2 2 0,1-4 482,2-18-482,0 13 1775,2-16-1775,-1 3 0,3-4 0,-2-3 0,0 0 0,0-2 0</inkml:trace>
  <inkml:trace contextRef="#ctx0" brushRef="#br0" timeOffset="88010">28140 5949 24575,'-30'33'0,"-1"0"0,1 0 0,0 0 0,0 0 0,0 0 0,-4 3 0,0 0 0,0 0 0,4 0 0,5-1 0,1 11 0,6-1 0,3 1 0,1-5 0,3 1 0,4 0-1392,2 4 0,4 2 1,8-2 1391,9-2 0,8-2 0,3-2 0,4-3 0,3-2 0,3-3 0,3-1 0,3-2 0,1-2 321,-9-6 1,0-2 0,1 0 0,3-1-322,10 2 0,4-1 0,-1 0 0,-6-1 0,-8-4 0,-3 0 0,-4 5 0,1 13 0,-4 7 0,-17-7 0,-26-11 0,-13-2-421,-9 10 1,-7 3-1,0-2 421,10-9 0,1-2 0,-2 0 0,-10 4 0,-3 0 0,1-1 0,4-3 0,0 0 0,1-2 0,4-4 0,1-1 0,1-1-110,-13-1 0,5-4 110,15-3 0,3-1 1945,-12-2-1945,16-17 0,16 2 0,-3-25 0,6 24 0,3-4 0</inkml:trace>
  <inkml:trace contextRef="#ctx0" brushRef="#br0" timeOffset="88730">28702 6662 24575,'-16'44'0,"0"1"0,-1 0 0,1-1 0,0-3 0,0-1 0,3 0 0,4-4 0,7 13 0,7-4 0,3 4 0,8-2 0,2-14 0,4-2 0,6-2 0,11-1 0,6-4 0,0-4-604,-5-5 0,0-3 0,0-3 604,2-5 0,-1-3 0,-1-6 0,8-13 0,-4-9 0,-9-3 0,-3-7 0,-9 5 0,0-4 0,-1-3 0,-3 4 0,-2-1 0,-2 3 0,-1-3 0,1-10 0,-1-3 0,-7 4 0,-11-3 0,-8 3 0,-6-3 0,-5 2 0,3 4 0,-7 3 0,-6 9 0,-7 2 0,3 5 0,8 9 0,0 4 218,-11-7 1,4 5-219,13 14 0,15 0 0,3 5 0,-1-1 0,3-1 0,1-1 0</inkml:trace>
  <inkml:trace contextRef="#ctx0" brushRef="#br0" timeOffset="89257">29429 6310 23762,'25'45'0,"-1"0"0,1 0 0,-1 0 0,1 0 0,-1 1 0,1-1 0,0-4 0,-2-3 0,0-2 0,1 0 0,2 2 0,2 0 0,1 4 0,1 0 0,1-3 0,-2-4 0,0-7 0,4-2 0,-1-8 0,-2-4 0,-1 0 0,-2-10 0,6-21 0,-4-10 0,0-16 0,-13 3 0,-1-11 0,0-1-1548,-2 4 1,0-2-1,0 0 1,-1 2 1547,1-4 0,-2 2 0,1-2 0,-2 9 0,1-3 0,1 0 0,-2 3 0,-1 5 654,0-7 0,-2 4-654,0-8 0,-2 3 313,0-3 1,-5 22 0,0 23 0</inkml:trace>
  <inkml:trace contextRef="#ctx0" brushRef="#br0" timeOffset="89759">30518 6072 24575,'13'33'0,"-3"-5"0,0 5 0,2 7 0,0 2 0,0 1 0,-1 2 0,-1-4 0,1 3 0,-1-5 0,-2-5 0,1-2 0,2 12 0,0-7 0,-1-19 0,-10-53 0,3 3 0,1-5 0,-1-10 0,1-5-722,1 8 1,0-3-1,2 2 722,0 4 0,1 2 0,1-1-65,-1-1 0,2 1 0,-1 3 0,0 4 0,0 4 0,3-11 0</inkml:trace>
  <inkml:trace contextRef="#ctx0" brushRef="#br0" timeOffset="90765">31091 5924 24575,'-5'5'0,"1"1"0,-17 25 0,5 0 0,-1 1 0,-10 13 0,9 1 0,4 1 0,11 6 0,5-15 0,3 5 0,3-2 0,7 4 0,3-1 0,-5 0 0,2-5 0,16-7 0,-25-30 0,-1-6 0,3-1 0,12-18 0,4-8 0,-2-4 0,2-6-768,-3 7 0,4-5 0,1-3 0,0 0 1,-4 3 767,-2 0 0,-3 2 0,0-1 0,1 1 0,3-4 0,2-1 0,-1 2 0,-5 3 0,-1-7 0,-5 7 0,-3 4 0,-4 8 0,-4 13 0,-2 12 0,-18 42 3839,0-4-3839,2 0 0,-3 9 0,2-2 0,7-9 0,2-2 0,0 2-361,-5 8 0,0 1 0,3-2 361,3 2 0,6-4 0,7-1 0,3-6 0,-1-3 0,22 5 0,9-34 0,-12-8 0,2-2 0,10 1 0,0-3 0,-6-4 0,-1-2 0,1-3 0,-1-2 0,8-13 0,-8-1 0,-17 17 0,-9 10 0</inkml:trace>
  <inkml:trace contextRef="#ctx0" brushRef="#br0" timeOffset="92042">22459 1932 24575,'8'2'0,"36"9"0,-10-2 0,4 2-1289,-6-2 1,2 0-1,6 2 1289,-3 1 0,7 1 0,4 2 0,2 1 0,0 0 0,-1-1 0,-4 0-1240,5 2 1,-4-2 0,0 1 0,2 0 0,7 3 1239,-13-4 0,4 1 0,4 1 0,2 1 0,1 0 0,1 1 0,0 0 0,-2 0 0,-2-2 0,-3 0 0,-4-1-362,6 3 1,-5-2 0,-3 0-1,0-1 1,3 1 0,3 2 361,-6-4 0,4 2 0,1 0 0,2 1 0,1 0 0,0 0 0,-1 0 0,-2-1 0,-2 0 0,-3 0-201,5 2 0,-4 0 0,-2 0 1,0-1-1,1 2 0,3 0 201,0-1 0,2 2 0,2 0 0,1 0 0,0 1 0,-1-1 0,-3 0 0,-3 0 0,8 5 0,-3 0 0,-2-1 0,-1 1 0,0 0 0,0 1 0,1 0 0,-2 0 0,-3-1 0,-6-2 0,8 11 0,-9-2 388,-8-5 1,-4-3-389,-6-2 3874,-6-4-3874,-4-11 5794,-3-1-5794,2 1 2990,-4-1-2990,12 19 0,-8-13 0,10 18 0,-9-21 0,0 2 0,1-6 0,-4-1 0,3-3 0,-3 0 0</inkml:trace>
  <inkml:trace contextRef="#ctx0" brushRef="#br0" timeOffset="93057">25020 3509 24575,'7'0'0,"31"19"0,7 2 0,7 4 0,-10-5 0,3 1 0,2 1-760,-4-3 1,2 0-1,2 0 1,1 1 759,-2-2 0,3 1 0,1-1 0,-1 0 0,-3-1-785,0-2 0,-2-2 1,-1 0-1,2 2 785,-2-1 0,1 2 0,0 0 0,0-1 0,-2-2 0,0-1 0,-1-3 0,-1 0 0,0 0 335,1 0 1,-1 0 0,0 0 0,-3-1-336,17 2 0,-4-3 0,-4-2 0,-14-8 0,-32-15 1308,0-19-1308,-7 0 0,-5-6 0,-1 3 0,-2-3 0,-2-1 614,0 2 0,-1-1 0,-2 1-614,0 1 0,-2 1 0,0 2 0,2 4 0,0 2 0,-2-1 0,-6-6 0,-2 0 0,1 0 0,4 3 0,2 0 0,-2 0 0,-2-3 0,-1 0 0,3 4 0,3 1 0,4 2 0,3 6 0,1 1 0,-8-19 0,6 11 0,8 15 0,6 16 0</inkml:trace>
  <inkml:trace contextRef="#ctx0" brushRef="#br0" timeOffset="94109">24602 754 24575,'-16'20'0,"1"1"0,-1 5 0,-3 12 0,1 5 0,3-8 0,1 2 0,3 3-1232,4 3 0,4 5 1,0 1-1,2-5 1232,-1-3 0,2-2 0,2 1 0,3 4 0,3 3 0,2-1 0,1-5-34,11 8 0,4-5 34,-8-12 0,1-1 0,1-1 0,10 8 0,5-4 0,0-10 0,4-3 0,-3-3 0,-2-3 0,0-4 373,7 0 1,5-1 0,-9-5-374,-3-10 0,-3-9 0,5-7 0,-6-3 0,-9-8 0,-3-5-232,8 4 0,3-3 0,-6 1 232,-9-2 0,-4-2 0,0 1 0,-1-4 0,-2 2 570,-5 1 1,-1 0-571,1-4 0,1-4 0,-2 2 0,-5-4 0,-3 2 287,-3 2 0,-2 2-287,0 5 0,-2 2-87,0 6 0,-2 1 87,-3 1 0,-1 1 0,0 5 0,0 1 765,-16-12-765,9 16 0,-3 2 0,5 3 0,-4 1 239,-5 0 0,-6 1 0,-6 2-239,2 5 0,-6 2 0,-4 1 0,-1 1 0,2 1 0,5-1-186,-3-2 0,4 1 1,-1 1-1,-4 2 186,6 3 0,-7 2 0,-3 2 0,1 1 0,2-1 0,7 0 0,8-1 0,-7 1 0,8 3 0,-15 12 0,16-2 181,34-17-181,2 3 0,15 13 0,5 3 138,15 8 0,-15-14 0,-4-7 0</inkml:trace>
  <inkml:trace contextRef="#ctx0" brushRef="#br0" timeOffset="94824">25244 716 24575,'4'4'0,"7"12"0,10 24 0,-8-11 0,1 3-947,5 15 0,0 2 947,-2-7 0,-1 1-789,-2-3 1,-1 2-1,1 1 789,-2-3 0,0-1 0,0 2 0,1 4 0,2 0 0,-2-1 141,-3-7 0,-1-3 0,0-1-141,2 9 0,0-7 0,0-8 0,-7-8 828,0-20-828,27-36 2353,-6 10-2353,6 1 0,11-8 0,2 0 0,-10 7 0,-11 8 0,-1 2 0,17-10 0,0 0 0,-1 0 0</inkml:trace>
  <inkml:trace contextRef="#ctx0" brushRef="#br0" timeOffset="95554">26062 1165 24575,'2'45'0,"5"1"0,-4-9 0,0 3-456,-1 0 0,1-1 456,2-8 0,-1 0 149,-2 0 1,1-3-150,2-4 152,-2-76-152,-5 23 0,-1-3 0,3-17 0,0-7 0,-1 2-762,0 16 1,-1 2-1,0-2 762,2-13 0,0-3 0,0 4 0,0-5 0,0 4 204,2 2 1,1 3-205,0 9 0,1 5 0,4 0 0,0 8 0,-6 26 0,7 3 2337,6 25-2337,8 2 0,8 9 0,-1 0 0,-5-1 0,0 2 0,1 1-540,-4-8 0,2 2 0,1 1 0,-1-1 1,-3-3 539,4 8 0,-4-2 0,-1-1 0,-1-2 0,-1-1 0,-3-2 0,-1 3 0,-3-3 0,-2-6 0,-1-2 0,-1 5 0,-7-23 0,0-7 0</inkml:trace>
  <inkml:trace contextRef="#ctx0" brushRef="#br0" timeOffset="96076">26262 1386 24575,'7'-7'0,"22"-14"0,10-5 0,-7 3 0,1-1 0,7-3 0,-2 2 0,-9 4 0,-10 8 0,-17 13 0</inkml:trace>
  <inkml:trace contextRef="#ctx0" brushRef="#br0" timeOffset="97005">26776 1015 24575,'9'27'0,"0"0"0,4 13 0,0 0 0,-3-9 0,2 4 0,0 5 0,2 8 0,1 2 0,-2-6-1537,-1-9 0,-2-3 1,2 3 1536,3 10 0,1 6 0,1 0 0,-3-5 0,-3-8 0,-2-4 0,2 0 469,1 0 0,1 0 1,-1 0-470,2 16 0,-2-6 750,5-3-750,-9-15 0,-23-71 0,-1-5 0,1 13 0,-3-9 0,-2-3 0,1 5 602,3 4 1,1 3 0,-3-4-603,1 2 0,-3-3 0,0-2 0,1 1 0,1 5 0,1 0 0,1 3 0,0 1 0,-6-12 0,2 2 0,9 14 0,3 3 0,-3-19 0,6 7 0,1-4 0,4 4 644,4 3-644,3 7 0,1 15 0,2 7 0,-5 4 0,1 2 0,-1 6 0,-1-1 0,8 30 0,1 8 0,-4-10 0,0 5 0,-1 0 0,-1 9 0,-1-1 0,1 1 0,-2-3 0,-11 6 0,0-33 0,-5-3 0,7-4 0,-2-5 0</inkml:trace>
  <inkml:trace contextRef="#ctx0" brushRef="#br0" timeOffset="97683">27564 1238 24575,'36'-7'0,"5"0"0,2-1 0,5-1-930,-9 1 1,2 0 929,-6 0 0,3 1 0,-4-1 0,2-2 0,-3 0 600,13-4-600,-24 5 0,-19 8 0,-1 1 0</inkml:trace>
  <inkml:trace contextRef="#ctx0" brushRef="#br0" timeOffset="98270">27653 833 24575,'45'12'0,"1"0"0,-8-3 0,10 3 0,3 1 0,-4-1-1748,4 1 0,-2 0 0,2 1 1748,-4-1 0,2 0 0,0 1 0,-4-2 0,1 0 0,-3 0 0,-7 0 1579,12 11-1579,-12-7 850,-28-3-850,-13 4 0,-7 0 0,-17 9 0,0-7 0,-8 1 0,2 0 726,-8 2 0,-1-1-726,3 1 0,-2 0 0,3-2 0,-1 0 0,4-3 0,-10 3 0,15-4 0,18-12 0,12-2 0</inkml:trace>
  <inkml:trace contextRef="#ctx0" brushRef="#br0" timeOffset="99437">29084 1030 24575,'0'37'0,"0"8"0,0 6 0,0 5 0,2-12 0,1 0-538,-3-8 1,0 1-1,1-2 538,2 3 0,-1-3 523,-2 12-523,0-17 267,0-24-267,0-7 0,-2-22 0,-1-14 0,-4-7 0,1-6-672,4 11 1,0-4-1,0-1 1,0 1 671,-2-6 0,0 0 0,1 2 0,2 0 0,2 1 0,-1 4 355,0-1 0,0 6-355,0-6 0,2 16 0,0 25 0,6 10 0,13 23 2799,1 4-2799,-5-5 0,2 7 0,0 1 0,0 0 0,-1 1 0,-1 0 0,1 0 0,-2 0 0,1 0 0,0 2 0,0 0 0,-4-8 0,-2-1 0,0-18 0,-11-46 0,0 1 0,0-5 0,-1-11 0,2-2-586,2 8 1,1-2 0,0 2 585,-1 3 0,0 0 0,3 0-234,6-6 0,3 0 0,-2 5 234,-4 9 0,0 4 0,7-6 0,-3 10 0,-11 20 0,2 5 0,10 25 0,2 6 0,5 9 0,0 1 0,-3-8 0,-1 0 0,2 1 0,0 1-118,5 9 1,1 2-1,0 0 1,-2-4 117,-3-4 0,-1-3 0,-2-4 0,3-1 0,-5-10 684,-12-18-684,-1-7 0,2-20 0,-3 15 0,3-13 0</inkml:trace>
  <inkml:trace contextRef="#ctx0" brushRef="#br0" timeOffset="99834">30017 881 24575,'6'48'0,"-1"1"0,1-1 0,2 5 0,1 0 0,-1-5 0,0-10 0,0-2 0,6 6 0,0-4 0,-3-13 0,5-14 0,4-49 0,-6 9 0,1-4-788,3-3 1,2-4 0,0 0 787,-4 7 0,-1 0 0,2-2 0,2-4 0,2-4 0,-1 1 0,-2 5 0,2-5 0,-2 3 0,6-11 0,-4 8 0,-11 21 0,-7 19 0</inkml:trace>
  <inkml:trace contextRef="#ctx0" brushRef="#br0" timeOffset="100235">31441 522 24575,'0'28'0,"0"0"0,5 6 0,1 1 0,-5 6 0,0 3 0,5-2 0,2 2 0,-2-8 0,-2 5 0,1-3 0,2-10 0,-5-26 0,0-3 0,-2-1 0</inkml:trace>
  <inkml:trace contextRef="#ctx0" brushRef="#br0" timeOffset="104019">27464 9310 24575,'-35'-23'0,"0"0"0,1 0 0,-1 0 0,1 3 0,-1 2 0,-5-6 0,-6-5 0,-4 1 0,2 11 0,-5 10 0,0 10 0,5 2 0,3 2 0,1 3-754,-4 3 0,-3 4 1,9 3 753,14 5 0,5 2 0,2-2 0,1 2 362,-3 5 0,5 7-362,12 2 0,6 10 0,1 0 0,0-8 0,-4-2 0,1 0 93,4 1 0,0 9 1,3-7-1,3-20-93,4-23 0,13-23 0,2-13 0,-2 5 0,4-3 0,1-1 0,2-4 0,-1 2 0,-6 7 0,0 1 0,2-3 0,4-4 0,4-3 0,-1 0 0,-5 5 356,0-4 1,-2 2-357,7-4 0,-6 5 0,-15 11 0,-7 23 0,4 21 0,9 21 0,-4-8 0,5 9 0,0 3 0,-1-2 0,-1 5 0,-2 0 0,2 4-810,-4-11 0,2 4 1,1 1-1,0 2 1,-1-2-1,-3-2 810,-1 7 0,-2-4 0,-1 2 0,0 3 0,-1-4 0,1 4 0,-1 2 0,0-1 0,-1-1 0,-1-3 0,0-4 0,-2-2 0,0-1 0,0-1 0,-1 1 0,2 2 0,-1 1 0,1-1 0,-2-1 0,-1-2 0,-3 13 0,-1-2 0,-2-11 0,0-1 171,-2-6 0,-5-11-171,-9-36 0,-9-3 0,3-3 0,-5-3 0,2-1 0,-2-2 0,-1-2 0,2 0 0,-1-2 0,0 0 0,2 1-345,-3-4 1,1 1-1,1-1 345,-1 0 0,2-2 0,7 1 2183,12-4 0,6 1-2183,3 6 0,3 0 0,5-11 0,7-1 0,7 10 0,7 0 0,1 0 0,4 0 0,3 0 0,-2 1 0,-4 5 0,-2 0 0,0 2 0,16-9 0,-11 9 0,-27 20 0,1-2 0</inkml:trace>
  <inkml:trace contextRef="#ctx0" brushRef="#br0" timeOffset="104886">27504 9907 24575,'4'-3'0,"30"-13"0,13-4 0,-12 8 0,3 0-1519,5-7 0,5-4 1,-1 1 1518,-2 4 0,-1 0 0,-3-1 0,-9-2 0,-2 0 0,0-1 510,15-5 1,-5-2-511,-17 2 0,-6 1 822,-3-9-822,-9-2 0,-8 13 0,-5 4 2382,1 10-2382,0 6 331,1 2-331,-4 2 0,-8 3 0,-12 10 0,-5 7 0,-1 5 0,0 2 0,1-5 0,2 1 0,1 8 0,6 0 0,12 4 0,0 5 0,5 3 0,9-5 0,4 0 0,5 7 0,1-16 0,1-6 0,-3-19 0,-3 0 0,11-4 0,16 0 0,6-2 0,-9-3 0,2-1 0,18-1 0,2-2 0,-9-4 0,-5-2 0,0 2 0,3-3 0</inkml:trace>
  <inkml:trace contextRef="#ctx0" brushRef="#br0" timeOffset="105819">28240 12415 24575,'2'39'0,"0"1"0,0 0 0,0-2 0,1 0 0,-1 6 0,-1-3 0,1 4 0,-1 4 0,0 2 0,0 1 0,0-1-1405,-1-3 1,1 1 0,-1 1-1,0 0 1,-1 0 0,1-1-1,0 0 1210,-1 4 0,0 0 1,0-1-1,0 0 0,0 0 1,-1 1 194,-1 1 0,0 2 0,0 0 0,0-2 0,0-3 0,0-7 591,0 4 0,1-7 1,-1-2-592,-5 14 0,1-5 908,6-13 1,1-6-909,-4 0 0,2-8 0,1-17 0,-1-4 0</inkml:trace>
  <inkml:trace contextRef="#ctx0" brushRef="#br0" timeOffset="106307">28040 14184 24575,'-5'33'0,"-1"-1"0,1 12 0,0 5 0,2-7 0,2 5 0,-1 1 0,2-1-1378,-1 6 0,1-2 1,1 2 1377,-1-11 0,0 1 0,2-1 0,0-4 0,8 19 0,1-13 1275,-1-18-1275,7 8 675,-10-32-675,-3-7 0,17-16 0,7-7 0,5-1 0,2-1 0,-5 1 0,0 0 0,-3 8 0,0-1 0</inkml:trace>
  <inkml:trace contextRef="#ctx0" brushRef="#br0" timeOffset="108858">28742 16496 24575,'-2'9'0,"-3"9"0,-1 29 0,3 1 0,1 5-2357,0-6 0,-1 3 2357,3-7 0,0 3 0,0 3 0,0-2-662,2-4 0,-1 0 1,1-1-1,-1 3 662,0 5 0,-1 1 0,0 1 0,1 3 0,0-9 0,1 2 0,0 2 0,0 0 0,0-3 0,0-2 0,0 3 0,-1-4 0,1 0 0,0 1 0,0 8 0,1 4 0,1-4 0,-2-7 773,2-1 0,-1-8-773,2 9 0,-3-31 0,0-11 2049,3-4-2049,13 0 0,21-5 0,11-2 679,-13 2 1,2-1-1,6-2-679,-3 0 0,6-2 0,3 0 0,2-1 0,-2 0 0,-4 0-905,-3 0 1,-4 0 0,0 0 0,1 0 0,3-1 904,5-1 0,4 0 0,1 0 0,0-1 0,-2 0 0,-4 0 0,0-2 0,-3 0 0,-1 0 0,0 2-379,0 1 1,1 1 0,-1 1-1,-3 1 379,0-3 0,-2 1 0,-2 2-190,14-2 1,-4 3 189,-15 3 0,-2 0 568,-2-1 1,-3-1-569,3 1 4281,-20 0-4281,-7-1 2113,0 1-2113,3-4 611,3-21-611,-2-4 0,3-4 0,3-5 0,2-6-998,-5 10 1,0-7 0,0-3 0,0 0 0,1 2 997,1-2 0,-1 2 0,1-1 0,1-2 0,-2 4 0,1-2 0,-1 0 0,1-2 0,0-2 0,-2 9 0,0-3 0,0-1 0,1 0 0,-1 0 0,-1 2 0,1 2 0,0-5 0,-1 4 0,0 0 0,0-1 0,0-3-577,-1 5 1,1-3 0,0-1 0,-1 0-1,0 0 1,0 1 0,-1 2 576,0-4 0,-1 2 0,0 1 0,-1-1 0,0-2 0,-1 5 0,-1-2 0,0-2 0,0 1 0,-1-1 0,1 3 0,0 2 0,0-2 0,1 3 0,-1 0 0,0 1 0,0-3 0,-1-2 0,0-2 0,0-2 0,0 2 0,0 2 0,0 7-225,0-4 1,0 7-1,0-1 225,0-16 0,0 3 0,0 15 0,0 3 0,0 1 0,0 4 3472,2-6-3472,-2 16 5018,2 6-5018,-2 1 1204,0-12-1204,0 5 0,0-5 0,0 10 0,-2 5 0,-2 4 0,-7 4 0,-14 1 0,-7 3 0,-12 3 0,-4 4-1088,0 0 0,-5 2 1,0 0 1087,10-2 0,0-1 0,-1 2 0,-2 1 0,-1 1 0,-2 2 0,0 0 0,-1 0 0,4-1 0,-1-2 0,1-1 0,2 0 0,-2 0 0,-6 4 0,-1 1 0,1-1 0,5-2 0,4-2 0,5-3 0,2 0 0,0 1 0,3-2 0,3 0 0,5-3 0,7-1 0,1 0 0,7-2 0,-6 2 3263,-9 5-3263,-27 1 0,19 1 0,-1 1 0,3-4 0,0 1 0,-12 6 0,2 1 0,-4 8 0,9-10 0,2 3 0,0 14 0,2-14 0,16 5 0,13-19 0,-3 5 0,6-3 0,-4 3 0,4 2 0,-5 13 0,3-8 0,-10 18 0,1-11 0,-7 18 0,5-3 0,1 3-1053,-2 5 1,0 3 1052,0-1 0,0 4 0,0-4 0,2-3 0,-1 1 0,4-8 0,-1 4 0,-1 1 0,2-3 0,-1 1 0,0-2 0,0 3-685,0 3 0,0 5 0,1 0 1,-1-2 684,0-7 0,1 0 0,-1-2 0,2 1 0,-3 8 0,1 0 0,1 1-139,2-4 1,1 2 0,1 0 0,0-2 138,0 4 0,1-2 0,0 0 0,0 5 0,0 0 0,1-6 0,3-2 0,0-10 0,0-13 0,0-10 1727,0-2-1727,0-3 2946,0 3-2946,0 2 724,0-2-724,0 7 0,0-9 0,0 1 0,0-5 0</inkml:trace>
  <inkml:trace contextRef="#ctx0" brushRef="#br0" timeOffset="132245">19541 12709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09:02:3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4585 3639 24575,'2'51'0,"0"1"0,0 0 0,1-1 0,-1 1 0,0-1 0,0 1 0,0 0 0,0-1 0,0 2 0,-1-1 0,1-1 0,0 0 0,0 0 0,0 0 0,-1 2 0,1 0 0,-1-5 0,1 0 0,0 2 0,-1-1 0,1 2 0,-1-1 0,0 0 0,0-1 0,0 0 0,0-1-877,-1 2 0,0-2 0,-1-1 0,1 1 0,-1-1 1,0 1-1,0 0 0,0 0 0,0 2 877,-1 1 0,1 1 0,-1 1 0,0 0 0,0 1 0,0 0 0,0-1 0,0-1 0,-1-2 0,1-1-439,0 2 0,-1-2 1,0 0-1,1-2 0,-1 0 1,0-1-1,0-1 0,0 0 439,-1 10 0,0-1 0,0-1 0,-1-1 0,1-2 0,1-2 0,1 5 0,0-5 0,1 1 0,-1 9-164,1-14 0,0 6 0,-1 4 1,1 3-1,0 1 0,-1 1 1,1-2-1,0-1 0,0-4 0,1-4 164,-1 2 0,1-4 0,0-3 0,0 0 0,-1 2 0,1 4 0,0-2 0,-1 3 0,1 2 0,-1 2 0,0 0 0,1 0 0,-1-2 0,0-2 0,0-4-125,0 4 0,0-3 0,0-2 0,0-1 0,0-1 1,1 0 124,-1 1 0,1-1 0,0-2 0,0 2 0,-1 1 0,0 0 0,0 1 0,0 1 0,0 0 0,0-1 0,1-1 92,-1 4 0,1 0 0,0-1 0,0-2 0,1-1-92,-1 11 0,0-3 0,0-1 0,0-3 0,0-2 0,0 1 793,0 4 0,0 1 1,0-4-794,0-1 0,0 0 0,-2-3 0,0 2 0,0-1 0,2-9 0,0-2 0,-1 3 893,-2 14 1,-1 3 0,0 1-894,2-13 0,0 0 0,1 0 0,-1 0 0,-1 2 0,0-1 0,0 1 0,-1 0 0,0 2 0,-1 0 0,0 0 0,1-3 0,2 2 0,0-3 0,-2 2 0,-2-2 0,-1 1 0,-1 1 0,1-3 0,2 4 0,0-2 0,0-1-7,-2-1 1,-2-1-1,1 2 7,0 10 0,1 1 0,-1-3 0,0-12 0,0-4 0,1 3 0,-2 13 0,1 3 0,-1-3 0,1-14 0,1-1 0,-1 1 0,-2 11 0,0 3 0,1-5 0,3-6 0,-1-1 0,-3 11 0,-2 6 0,0-2 0,1-7 0,1-1 0,0 0 0,-1 1 0,1-1 0,-1 2 0,-1-6 0,0 3 0,0-2 0,1-4 0,-1 7 0,-1 0 0,0-5 0,-3 5 0,-1 0 0,4-5 0,-2 4 0,2 0 567,-3 5 0,0 3 0,2-7-567,0 6 1150,3-1-1150,8-40 2513,5-7-2513,-1-3 1998,7-1-1998,6-4 0,33-1 0,-19 4 0,6-1-788,4 1 1,7-1 0,3 0-1,-1 1 788,0 0 0,0 0 0,2 0 0,2 0 0,-8 0 0,2 1 0,1-2 0,2 1 0,1 0 0,2-1 0,-7 1 0,2-1 0,2 0 0,1 0 0,1 0 0,0 0 0,-1 0 0,0 1 0,-2-1-680,2 1 1,-2 0 0,-1 0 0,1 0 0,-1 0 0,1 0 0,1 0-1,1-1 680,1 0 0,1 0 0,1 0 0,1-1 0,0 1 0,0-1 0,0 0 0,-1 1 0,-1-1 0,3 0 0,1 1 0,0-1 0,0 0 0,-2 0 0,-1 1 0,-1-1 0,-3 0 0,0-1 0,-3 1 0,-2-1 0,0 0 0,1 0 0,3 1 0,0-1 0,2-1 0,0 1 0,2 0 0,-1 0 0,-1 0 0,-1 0 0,0 1 0,-1 1 0,0-1 0,-1 1 0,-1 0 0,1 0-203,-1 0 0,-1-1 1,0 1-1,1-1 1,0 1-1,1 1 203,1 0 0,2 1 0,1 0 0,0 0 0,-1 0 0,-3 0 0,-3 0 0,4 0 0,-4-1 0,-1 0 0,2 1 0,8 1 0,2 1 0,-2-1 0,-6-1 0,6-1 0,-5-1-68,7 3 1,-3-1 67,-20-2 0,-4-1 2390,10 2-2390,-31-5 5949,1 1-5949,2-13 2239,10-14-2239,-7 9 0,2-7 0,0-5 0,0 4 0,-1-1-285,2-12 1,0-8 284,-7 15 0,1-6 0,-1-2 0,0-1 0,-1 4-1132,-1-1 0,-1 2 0,-1-1 0,1-3 1132,-1-1 0,0-4 0,0-2 0,0 0 0,0 0 0,0 3 0,0 1 0,-1 3 0,1 0 0,0-2 0,-1-2 0,0 4 0,0-2 0,0-1 0,0-2 0,0 0 0,0 1 0,-1 0-715,1 2 1,0 1-1,0-1 1,0 1-1,0-1 1,0 0-1,0 0 715,0-3 0,0 0 0,0-1 0,-1 1 0,1-2 0,-1 0 0,1-2 0,-1 6 0,1-2 0,-1-2 0,0 0 0,1 0 0,-1 1 0,0 1 0,0 2 0,0 3-529,-1-2 1,1 4 0,-1 1 0,0 1 0,1-2 0,-1-4 528,1-1 0,0-3 0,1-1 0,-1-2 0,1-1 0,-1 1 0,0 1 0,0 2 0,-1-1 0,1 1 0,-2 1 0,1 0 0,0 1 0,0 1 0,0 0 0,1-3 0,0 3 0,0 0 0,1-1 0,-1 0 0,0-3 0,1 6 0,-1-3 0,0-1 0,1-1 0,-1 1 0,1 1 0,-1 2 0,0 3-316,1-7 0,0 5 0,-1 1 0,1 0 1,1-2 315,-1 3 0,2-1 0,-1 0 0,1-1 0,-1 1 0,0 0 0,-1-7 0,0 0 0,0 0 0,-1 2 0,1 0 17,0 7 0,-1 1 1,1 1-1,0 0 1,-1-1-18,1-4 0,-1 0 0,1 0 0,-1 0 0,0 4 321,-2 1 0,0 3 1,0 0-1,1-3-321,1-1 0,0-3 0,1 0 0,0 1 0,-1 2 0,-2-7 0,0 2 0,1-3 0,1 8 0,2-5 0,0-1 0,-1 1 0,0 2 0,0-3 0,-1 2 0,-1 0 0,2-1 0,-1-2 0,2 0 0,-1-1 0,0 1 0,0 2 0,0 0 0,0 0 0,-1 3 594,-1-3 0,-1 2 1,0-1-595,1 7 0,1-2 0,-1 0 0,1 1 0,0-8 0,0 1 0,-1-4 0,0 2 0,-1-4 0,0 0 0,1 2 0,0-2 0,1 2 0,0 0 0,-1 11 0,1-1 0,-1 0 0,0 2 0,-1-7 0,0 1 0,1 1 612,0 7 0,1 1 0,-1-1-612,0-8 0,-1-1 0,-1 0 0,1 3 0,0 0 0,0 1 0,0 1 0,0 2 0,0-1 0,1-1 0,-1 1 0,-1 0 0,0 2 0,-1-1 0,0 1 800,0-1 1,1 0 0,-2 3-801,-2-2 0,0 1 0,0-7 0,-1 2 0,-3-7 1334,4 17 1,0 0-1335,0-2 2343,-3 1-2343,6 15 1977,-4-1-1977,3 6 748,2 8-748,-1 3 0,-1 1 0,-3 0 0,-11-2 0,3 2 0,-11-2 0,-5-1 0,-20-1 0,3 1 0,-5-1-774,7 3 0,-1 0 774,9 0 0,-3-1 0,-5 1 0,1 0 0,-6 1 0,-4 1 0,-1-1 0,1 0 0,5-1 0,-2 0 0,4 0 0,0-1 0,-5 1-602,3 0 0,-4 1 1,-2 0-1,0 0 1,4 0-1,3 0 602,3-1 0,3 0 0,2 0 0,1 1 0,-7 1 0,1 2 0,0-2-670,-8-3 0,-1 0 1,1 1 669,0 2 0,1 1 0,4-1-389,4-1 1,0-1 388,3 1 0,-3 0 0,4 1 0,3 0 0,0 0 0,-13-1 0,-4-1 0,12 3 0,-2 0 0,5 0 0,3 0 0,3 0 457,-10 1 0,1 2-457,13-1 0,2 1 3169,-25 2-3169,25-1 0,0 0 2508,-20-3-2508,10 2 1184,5 0-1184,5-2 0,-2-1 0,-14 6 0,-2 1 0,1-1 0,0 0-347,-3 0 0,-1 0 347,3 4 0,0 0 0,4-6 0,-1 0-662,-9 6 1,-2 1 661,16-5 0,0 0 0,2 0 0,-4 0 0,1 1-338,-10 3 1,0 0 337,13-6 0,0-1 0,-9 5 0,0 0-140,2-4 0,3-2 140,7 3 0,2-1 381,0-4 1,2 1-382,-1 5 1309,-8-6-1309,2 6 743,6-3-743,-21 4 326,17 1-326,-17 0 0,22-1 0,0-2 0,23-2 0,-1 4 0,4 3 0,-3 5 0,3-2 0,-4 3 0,4-7 0,-2 6 0,3-8 0,-1 1 0,2-4 0,0 1 0,0-1 0,0-2 0,0 0 0</inkml:trace>
  <inkml:trace contextRef="#ctx0" brushRef="#br0" timeOffset="1215">1091 1616 24575,'-10'10'0,"-13"16"0,8 2 0,-2 7 0,0-1 0,-3 3 0,-1 2-1148,0 7 1,0 5 0,4-3 1147,3 1 0,5-1 0,0 4 0,6 1-175,4-16 1,4 1 0,2-2 174,6 8 0,3-3 456,-2-7 0,1-5-456,8 9 0,-13-37 0,15-32 0,-10 9 0,2-2 0,6-9 0,1-2 646,5-5 0,3-3-646,-9 11 0,3-2 0,0 0 0,-1 0 0,6-6 0,-1 0 0,1-1-36,-4 7 0,0-2 1,0 1-1,-4 3 36,5-11 0,-6 4 0,-8 11 0,-4 2 0,-6-7 0,-3 3 0,-6 14 384,-9-4-384,-9-2 1520,1 7-1520,-2 1 0,-3 1 0,1 5 0,-2 0 0,-8-3 0,-3 1-476,3 5 1,-3 1 0,1 2 475,-7 0 0,-4 5 0,6 4 0,-5 3 0,0 3 0,6 0 0,-7 4 0,3 5 0,0 3 0,-2 3 0,12 1 0,16-2 0,7-2 0,-7 14 0,16-19 0</inkml:trace>
  <inkml:trace contextRef="#ctx0" brushRef="#br0" timeOffset="2031">433 4281 24575,'6'41'0,"0"0"0,0 0 0,2 3 0,2 2 0,0 1 0,-4-9 0,0 1 0,0 2 0,2 1-1388,1 0 0,1 3 0,2 1 0,-1-1 0,0-2 1388,0 3 0,1-3 0,-1 0 0,1 0 0,1 6 0,-1 1 0,2-2 0,0-5 1001,9 7 1,2-7-1002,-3-8 0,1-7 1109,14-1-1109,-4-20 0,-10-40 0,-3-15 0,-3 8 0,-2-3-672,0-1 0,0-3 0,-2-2 672,-2 1 0,-3 0 0,-4-3 0,-4 4 0,-4-2 0,-1-1 0,-2 2 0,1 3 0,-2 1 0,0 0 0,-2 1 0,-1-2 0,1 0 0,-4 1 0,-5 4 0,-9 3 0,-6 4 0,-2 3 0,2 5 0,-11-1 0,-2 6 0,0-1 0,-3 0 0,3 9 1212,2 13 0,2 7-1212,-5 4 0,2 5 0,9 4 0,1 2 0,6-3 0,-1 1 0,3 0 0,-4 7 0,4 3 0,8 8 0,3 5 0,3-4 0,-1-9 0,4 0 0,4 17 0,4-8 0,3-26 0</inkml:trace>
  <inkml:trace contextRef="#ctx0" brushRef="#br0" timeOffset="2781">287 7150 24575,'-2'19'0,"1"25"0,1 7 0,-1-12 0,0 3-1742,0 2 0,1 7 0,0 3 1,1-3 1741,1-7 0,1-2 0,0 1 0,0 2 0,1 2 0,-1 1 0,1 2 0,0 0 0,2-1 0,0 1 0,1 1 0,0-1 0,2 0 0,-1-2 0,2 5 0,1-1 0,1-1 0,-1-2 0,-1-5 0,0 0 0,0-3 0,0-6 1004,4 4 1,0-9-1005,2-3 1113,-11-25-1113,2-10 0,4-41 0,-2 13 0,0-5 0,-1 0 0,0-4 0,0 0 0,-2 3 0,1 1 0,-2-4-724,0-1 1,-1-6 0,-1-1-1,0 0 1,0 4 723,-1 5 0,0 2 0,0 1 0,-1-3 0,-1-3 0,0-2 0,-1-1 0,0 1 0,-2 4 483,-3-6 0,-1 4 0,-4 3-483,0 5 0,-3 1 0,-2 3-44,-9-7 1,-1 4 43,9 9 0,-1 7 0,-14 7 0,-2 39 0,10-1 0,-2 4 745,1 2 0,0 3 0,-1 1-745,0-1 0,0 0 0,1 2 0,-4 12 0,0 3 0,3-7 0,5-11 0,2-3 0,0 5 0,0 0 0</inkml:trace>
  <inkml:trace contextRef="#ctx0" brushRef="#br0" timeOffset="3603">405 10357 24575,'-2'8'0,"0"21"0,2 7 0,0 15-1563,1-10 0,1 8 0,0 0 1563,0-7 0,0 1 0,1 0 0,2 4 0,1 1 0,1-1-41,-2 0 0,1-1 0,1-3 41,5 4 0,2-4 542,-4-5 1,1-4-543,12 2 0,-13-13 0,-1-17 2326,-7-8-2326,8-13 0,3-31 0,-1 17 0,0-5 0,-2-10 0,0-8 0,-1 2 0,-3 9 0,0 2 0,0-3-401,0-3 1,0-4-1,-1 0 1,-1 2 400,-2-4 0,-2 2 0,-1 0 0,0-1 0,0 0 0,-1 3 0,0-4 0,-2 4 0,-7 0 0,0 9 0,3 18 0,-5-7 0,6 33 0,-3 2 3003,-24 15-3003,10-6 0,0 0 0,-13 8 0,3 0 0</inkml:trace>
  <inkml:trace contextRef="#ctx0" brushRef="#br0" timeOffset="4494">463 12529 24575,'-2'30'0,"-1"0"0,3 9 0,-1 3 0,-2-7 0,-1 3 0,1 1-1164,2 8 0,1 2 0,-1-2 1164,0-11 0,-1 0 0,0 0 0,1 8 0,0 2 0,3 4 0,2-8 0,2 4 0,0 1 0,1-1 0,0-5 0,1 4 0,1-5 0,0 4 0,1 4 0,1 5 0,1-4 0,0-13 1092,12-6-1092,-6-20 0,21-35 0,-16 6 0,0-4-340,0-3 0,2-4 0,-3-2 340,-3-2 0,-1-3 0,-2 1 0,3-13 0,-3-2 0,-7 8 0,-1-2 0,-3 1 0,-1 8 0,-2 1 0,-2-1 0,0-5 0,-1-1 0,-2 0 0,-2 1 0,0 0 0,-3 1-139,-10-9 1,0 4 138,7 12 0,1 3 1644,-14-6-1644,21 36 0,-15 12 0,-16 12 0,5 4 0,-1 2 0,3-8 0,1 1 0,-2 11 0,3-2 1720,2-8-1720,5 5 0,13-24 0,1 3 0</inkml:trace>
  <inkml:trace contextRef="#ctx0" brushRef="#br0" timeOffset="5099">683 13014 17766,'51'-12'0,"-1"0"0,1 0 0,0 0 0,0 0 0,0 0 0,0-1 0,-1 1 0,1 0 0,0 0 0,0 0 0,-3 0 0,2 0 0,1-1 0,1 0 0,0 0 0,1-1 0,0 1 0,0-1 0,-1 1 0,-1 0 0,-1 0 0,-2 0 0,-1 1 0,-2 0-774,11-3 1,-4 1-1,-2 0 1,-1 1-1,-1-1 1,2 1 0,2-2-1,3 0 774,-9 2 0,2-1 0,2 1 0,1-2 0,1 1 0,1-1 0,0 0 0,1 0 0,-1 0 0,0 0 0,-1 0 0,-1 0 0,-1 0-114,0 1 1,0-1-1,0-1 1,-1 1-1,0 0 1,0 0 0,-1 0-1,0-1 1,-1 2-1,0-1 1,0 0-1,-2 1 114,8-2 0,-2 2 0,-2 0 0,0 1 0,0-1 0,1-1 0,1-1 0,2-2 0,3-3-35,-13 4 1,2-1-1,3-2 1,1-2 0,1 0-1,2-2 1,0 0 0,0 0-1,1-1 1,-2 1 0,0-1-1,-1 1 1,-2 0 0,-2 1-1,-2 2 1,-3 0-1,-3 2 35,15-8 0,-7 2 0,-4 2 0,-1 0 0,0-1 0,3-1 0,4-2-103,-8 5 0,3-1 0,3-1 0,2-2 0,2 0 0,-1 0 0,1-1 1,-2 1-1,-1 0 0,-3 1 0,-4 0 0,-4 2 0,-5 2 103,13-15 0,-8 3 0,-6 1 0,-3 4 1040,1-4 0,-4 0-1040,8-12 0,-3 1 0,-8 2 3109,5-3-3109,-12 20 1162,1 2 1,-7 7-1,-4 11 1</inkml:trace>
  <inkml:trace contextRef="#ctx0" brushRef="#br0" timeOffset="6297">291 10643 24575,'48'-6'0,"0"-1"0,2 0 0,3 1 0,-14 3 0,2 1 0,4-1 0,6-1-1093,-9 0 1,5-1 0,4-1 0,2-1-1,2 1 1,0-1 0,-1 1 0,-2-1-1,-3 1 880,3 0 0,-4 1 0,-1-1 0,0 1 1,1-1-1,2 0 0,3-1 17,-7 1 0,3-1 0,3 0 0,1 0 0,0-1 0,1 0 1,-1 0-1,-1 0 0,-2 0 0,-3 0 0,-3 1 196,8-2 0,-5 1 0,-2-1 0,-1 1 0,1-2 0,2 0-88,3-1 1,2-1 0,1 0-1,0-1 1,0 0 0,-2 0-1,-3 1 88,3-1 0,-4 1 0,-1-1 0,2 1 0,2-2 0,-4 1 0,3-1 0,2-1 0,0 0 0,0 0 0,-3 1 0,-3 0-278,0 1 0,-2 1 0,-2 1 0,-1-1 0,2-1 278,4-1 0,2-2 0,-1 1 0,-2-1 0,-3 3 515,9-3 0,-5 2 1,2 0-516,-8 0 0,1 0 0,0 1 0,-5 0 1334,9-2 1,-2 1-1335,-3 1 0,1 0 0,-3 0 0,-5 0 0,-2 1 1994,-3 3 1,-4 0-1995,-3-5 917,-18 13 0,-2-1 1,1 2-1</inkml:trace>
  <inkml:trace contextRef="#ctx0" brushRef="#br0" timeOffset="7126">552 7922 24575,'42'3'0,"0"1"0,0 0 0,1-1 0,1 0 0,3-1 0,3 1 0,-4 0 0,3-1 0,1 1 0,2-1 0,1 0 0,0 0-1405,-1 0 1,0-1 0,1 0-1,1 0 1,0 0 0,1 0-1,-1 0 1218,-5 0 1,0 0 0,-1 0 0,1 0 0,0 0-1,2-1 1,1 1 0,1 0-10,-5-1 0,2 0 0,1 0 0,1 0 0,1 0 0,1 0 1,-1 0-1,1 0 0,-1 0 0,0 0 0,-2 0 196,-1 0 0,-2 0 0,1 0 0,-2 0 0,1 0 0,0 0 0,1 0 0,-1 0 0,1 0 0,1 0 0,1 0-68,-3-1 0,2 1 1,0-1-1,1 1 1,1-1-1,0 0 1,-1 1-1,1-1 0,0 0 1,-2 0-1,0 1 1,0-1-1,-2 1 68,6 0 0,-1-1 0,0 1 0,0 0 0,-2 0 0,0 0 0,0 0 0,-1 0 0,-1 0 0,0-1-169,5 0 1,0 0-1,0 0 1,0 0 0,-3 0-1,-2 0 1,-2 0-1,-5 0 169,10 1 0,-5 0 0,-4 0 0,-2 0 394,9 0 1,-3-1-1,-20 0 1,-23 1-1,-4-2 1</inkml:trace>
  <inkml:trace contextRef="#ctx0" brushRef="#br0" timeOffset="8196">622 4812 24575,'46'23'0,"-1"0"0,-9-8 0,6 1 0,6 2 0,1 0 0,1-1 0,-3-1 0,-5-2 0,5 2 0,-6-3 0,2 0 0,8 3-894,-12-4 0,6 2 1,3 1-1,4 1 0,2 0 1,1 1-1,1-1 0,-2 1 1,-2-2-1,-2 0 0,-5-1 681,5 0 0,-4 0 0,-2-2 0,-2 1 1,2-1-1,0 1 0,3 1-27,0 0 1,1 1-1,1 0 1,1 0 0,1 1-1,0 0 1,-1-1 0,-1 1-1,-2-2 240,5 3 0,-1-1 0,-2-1 0,1 1 0,-1 0 0,-1-1 0,1 1-79,-2 0 1,-2-1 0,0 0 0,1 0 0,0 1 0,4 0 0,4 1 78,-14-4 0,3 1 0,2 0 0,1 1 0,1 0 0,2 0 0,1 1 0,0 0 0,0-1 0,1 1 0,-1-1 0,0 0 0,-1 0 0,-1-1-165,2 0 0,0 0 1,0-1-1,0 1 1,-1-1-1,1 0 1,0 0-1,0 0 1,0 0-1,0 0 1,0 1-1,0-1 1,1 1 164,-3 0 0,1 0 0,0 0 0,0 1 0,1-1 0,0 1 0,-1-1 0,0 1 0,1-1 0,-1 1 0,-1-1 0,0-1 0,0 1 0,-1-1 0,8 1 0,0 1 0,2-1 0,-1 1 0,-1-1 0,0-1 0,-2 1 0,-3-2 0,-2 0 0,-4-1 0,-3 0 342,16 3 0,-8-1 0,-3-1 0,1 0-342,3 3 0,2 0 0,-5-1 0,-10-3 0,2-1 0,-37-8 0</inkml:trace>
  <inkml:trace contextRef="#ctx0" brushRef="#br0" timeOffset="9834">1228 1812 24575,'6'7'0,"13"10"0,13 11 0,6 6 0,2 0 0,-5-4 0,6 3 0,-2-2 0,5 5-1405,-9-9 1,3 5 0,2 1-1,3 1 1,-2 1 0,0-2-1,-4-3 1396,2 2 0,-3-3 0,-1 0 0,1 0 0,1 1 9,1 0 0,1 1 0,1 0 0,0 0 0,-2-1 0,-1-1-311,3 4 1,-2-1 0,0-1-1,3 2 311,-4-3 0,2 1 0,2 1 0,0 0 0,-1-1 0,-2 0 0,0-2 0,-2 0 0,0-1 0,1 1 0,2 2 0,-4-4 0,2 2 0,2 0 0,1 2 0,0 0 0,0 0 0,-1-2 0,-2 0 0,4 4 0,-1-2 0,-1 0 0,0 0 0,1 1 0,2 1 0,-6-5 0,2 2 0,2 1 0,0 1 0,0-1 0,0 0 0,-2-1 0,-2-1 0,-2-2 0,6 5 0,-3-2 0,-1-2 0,-1 1 0,1 0 0,3 3 0,1 2 0,0-1 0,-2-1 0,-4-2 324,7 5 0,-5-2 1,-2-2-325,4 7 0,0 0 0,-11-10 0,3 2 0,0 0 0,-1-2 0,0 0 0,-1-2 0,2 2-302,2 2 0,3 2 0,0-1 1,-3-2 301,-2-3 0,-3-3 0,2 1 0,10 8 0,2 0 0,-3-1 1407,-2 1 1,-1-1-1408,6 3 0,-1-2 1757,-13-8 1,-1-1-1758,4 3 0,-1-3 1573,3 2-1573,-3-1 2252,-25-20-2252,0-2 1197,0 4-1197,3-3 0,26 25 0,0-3 0,-4 0 0,3 1 0,0-2 0,-1 0 0,-6-4 0,3 2 0,11 7 0,6 5 0,-2-2 0,-12-9 0,-1-2 0,2 2-602,6 6 1,5 3-1,0 1 1,-4-5 601,-6-6 0,-3-3 0,2 2 0,8 7 0,1 2 0,-1-4 0,3-1 0,0-1 0,-5-1 0,1 2 0,-2-2 0,1-2 0,-3-2 0,-4-3 0,-6-2 0,-10-4 0,-9-8 2406,-5 2-2406,3-4 0,-2 2 0,0 0 0,0-1 0,-2 0 0</inkml:trace>
  <inkml:trace contextRef="#ctx0" brushRef="#br0" timeOffset="11040">4665 8022 24575,'11'2'0,"25"6"0,5 1 0,8 0 0,-11-1 0,10 1 0,2 0 0,-5-2-1084,-6-2 0,-4-1 1,3 0 1083,9 1 0,2 1 0,-1 0 0,-4-2 0,-2-1 0,-4 0 0,-7 0 0,-1 0 511,18 0 0,0 0-511,4 1 533,-12-4-533,-14 0 0,-21 0 0,1 0 424,1 0 0,-2 0 0,-2 0 0</inkml:trace>
  <inkml:trace contextRef="#ctx0" brushRef="#br0" timeOffset="12661">4079 9865 24575,'34'4'0,"17"-2"0,-18 0 0,3 0-1974,15-1 0,4-2 1974,-16-2 0,2-1 0,3 0 0,2 1 0,3 0 0,2 0 0,-2-2 0,-3 0 0,0-1 0,0-1 0,0 1-572,4 0 1,2 0-1,-2 0 1,-1-1 571,-7 0 0,-2 0 0,-1-1 0,-1 0 0,4 0 0,-2 0 0,-2 0 676,5-3 1,-4 1-677,11-6 0,-40 13 0,-1-2 0</inkml:trace>
  <inkml:trace contextRef="#ctx0" brushRef="#br0" timeOffset="14435">7772 5640 24575,'-16'-22'0,"-1"-1"0,-6-5 0,0 3 0,-4 2 0,-6-1 0,18 17 0,5 13 0,5-1 0,-11 18 0,5 3 0,0 2 0,1-1 0,0 0 0,-1 3 0,2 0 0,4 1 0,5-1 0,11 18 0,-1-11 0,3 2 0,9-1 0,5 0 0,-1-9 0,3 0 0,0-2 0,10 9 0,0-1-149,-9-12 1,0-1 0,-3-2 148,-2-2 0,-3-2 0,12 13 0,-22-14 0,6 31 0,-14-17 0,-1 2 0,-3 1 0,-5-5 0,-5-1 0,-8 3 0,-6 1 0,0-2 0,-5 6 0,-4-2-669,-8-3 0,-5 1 1,1-5 668,-3-2 0,-1-4 0,7-3 0,-3 1 0,3-4 200,5-2 0,2-2-200,4 1 0,5-3 0,12-8 0,12 0 0,2-1 0,0 0 0</inkml:trace>
  <inkml:trace contextRef="#ctx0" brushRef="#br0" timeOffset="14947">8194 4931 24575,'0'16'0,"-4"11"0,3 15 0,-3-8 0,3-5 0,2 3 0,1 14 0,1 2 0,0 0 0,0 2-386,0-14 0,1 1 1,0-1 385,3 14 0,2-4 0,-1-7 0,1-1 0,1 9 0,2 2 0,-3-10 0,-1 0 0,1-2 0,2 4 0,0-2 0,-1-1 0,-1-3 0,0 1 0,-6-25 0,-3-3 0,0-7 0</inkml:trace>
  <inkml:trace contextRef="#ctx0" brushRef="#br0" timeOffset="15282">8217 5657 24575,'6'-6'0,"23"-18"0,8 2 0,3-1 0,-9 3 0,0-1 0,16-5 0,-2 3 0,-6 2 0,-16 12 0,-9 2 0</inkml:trace>
  <inkml:trace contextRef="#ctx0" brushRef="#br0" timeOffset="16755">8648 5334 24575,'-6'4'0,"-9"18"0,-5 11 0,3-3 0,-3 6 0,3-2 0,3 2 0,0-1 0,-1-3 0,-2 2 0,5 0 0,9 14 0,5-6 0,-3-5 0,2-1 0,3-9 0,0-24 0,0-3 0,1-5 0,22-28 0,-4-3 0,0-6 0,4 4 0,-1-3-287,-1-7 0,-3 1 287,-6 16 0,-3 2 0,-7-16 0,2 7 0,-8 13 0,0 12 0,0 14 0,2 9 574,1 1-574,4 18 0,9 13 0,-5-16 0,1 0 0,7 12 0,-3-18 0,-12-23 0,-1-9 0,8-20 0,-2-2 0,0 4 0,1-4 0,-2-15 0,0-2 0,0 12 0,0 1 0,-2-6 0,-2 2 0,-3 1 0,-1 26 0,-6 0 0,6 13 0,-11 29 0,2-5 0,-4 15 0,1 13 0,9-21 0,1 15 0,4-26 0,3-10 0,-2-8 0,0-5 0,10-17 0,-4-5 0,0-2 0,0 4 0,1-1 0,-3-5 0,0 3 0,-2 6 0,-4 16 0,6 30 0,2 18 0,-2-3 0,0 5-810,1-6 1,1 5 0,1 4 0,-1-1 0,-1-2 809,-1-1 0,-1-2 0,-1 1 0,1 2 0,0 3 0,2 3 0,0 2 0,-1-3 0,-2-3-680,-2 5 0,-1-4 0,0 1 680,0-6 0,0 1 0,-1 0 0,-1-3-287,-2-3 1,-1-2 0,-1 0 286,-1 2 0,0-1 0,-2-2 0,-8 6 0,-2-4 0,3-11 0,1-3 0,-10 8 3331,14-25-3331,5-9 2391,-5-25-2391,-4-2 0,3-2 0,-1-9 0,2 1 0,2-11 0,1-2-128,-1 9 0,-1-3 0,4 1 128,5 8 0,3 2 0,1 0 0,2-14 0,4 1-88,6-1 0,1 3 0,-8 15 0,1 3 0,10-16 1</inkml:trace>
  <inkml:trace contextRef="#ctx0" brushRef="#br0" timeOffset="17635">9145 5032 24575,'-17'12'0,"-1"11"0,0 1 0,2 7 0,3 0 0,3 0 0,0-5 0,2-1 0,5-8 0,5-11 0,5-14 0,21-30 0,-12 13 0,1-2-360,7-13 0,1-2 360,-6 6 0,-1 2 0,-4 3 0,-1 2 0,-1 3 0,-2 2 0,-5 2 0,3 3 0,-5 31 0,7 40 0,-3-20 0,1 3 0,-1 4 0,0 6 0,0-2 0,0-6 0,1-2 0,-1 3-753,0 12 1,-1 4-1,0-2 753,0-9 0,-1-2 0,1 3 0,-1 8 0,-1 2 0,-1-3 0,1-1 0,-1 2-16,-2-4 0,0 7 1,-1 0-1,-2-6 16,-2-7 0,-2-5 0,1 2 0,1 13 0,0 1 0,-2-6 0,-2-10 0,0-11 0,2-21 0,3-5 0,-7-35 0,0 6 0,0-4 0,-4-14 0,-1-4 280,3 10 1,0-1-1,1 2-280,0-6 0,2-1 0,1 4 0,0-2 0,3 3 0,3 4 0,2 1 204,1-17 0,2 2-204,1 23 0,2 4 0,5-11 0,-5 22 0</inkml:trace>
  <inkml:trace contextRef="#ctx0" brushRef="#br0" timeOffset="18083">9442 5218 24575,'4'6'0,"1"-1"0,4 13 0,7 3 0,8 24 0,-6-13 0,-1-1 0,5 10 0,-2 2 0,-18-41 0,-2-7 0,0 1 0,0-4 0</inkml:trace>
  <inkml:trace contextRef="#ctx0" brushRef="#br0" timeOffset="18318">9444 4982 24575,'0'0'0</inkml:trace>
  <inkml:trace contextRef="#ctx0" brushRef="#br0" timeOffset="19567">9486 5013 24575,'3'5'0,"11"17"0,-3 5 0,2-1 0,2 5 0,4 17 0,1 4-798,-5-18 0,1 0 1,0 1 797,0 7 0,0 0 0,1-2 0,5 4 0,-2-5 285,-9-11 0,-2-5-285,4-5 0,-11-19 0,-7-44 0,3 13 0,0-6 0,0 0 0,0-2 0,-1 1 0,2-3-725,-2-9 1,1-3-1,1 2 725,4 7 0,1 1 0,0 3 0,1-6 0,1 1 731,8-6 0,0 5-731,0 11 0,2 0 0,-12 33 0,-2 3 0,2 3 2366,3 3-2366,6 7 169,3 4-169,15 18 0,1 2 0,-4-11 0,2 0 0,4 4 0,7-5 0,-31-23 0,9-24 0,-12 13 0,5-20 0,0-4 0,1-7 0,-5 8 0,0-2 0,6-17 0,-9 19 0,-1 6 0,-4 16 0,-2 5 0,0 5 0,-13 23 0,8-9 0,-9 24 0,13 5 0,2-13 0,3 1 0,6 5 0,2-2 0,-2-6 0,7-6 0,16-17 0,11-9 0,-2-6 0,2-7 0,0-8-579,-5 3 1,3-4-1,1-1 1,-5 1 578,-6 2 0,-3 0 0,-1-2 0,-1-3 0,-2-2 0,-3 4 0,9-10 0,-15 16 0,-11 46 0,-4 1 0,2 8 0,2 5 0,3 8 0,0 3 0,1-2-959,-2-2 0,1-1 0,-1 0 0,1 4 959,1-1 0,-1 3 0,1 1 0,0-1 0,-1-1 0,-1 2 0,1-1 0,-2-1 0,-1-1 54,-1-7 1,-2-1 0,0-1 0,-2-2-55,0 6 0,-1-3 0,-2-1-183,-3 0 1,-2-2 0,0-4 182,-3-2 0,-1-4 0,-1 1 0,0-6 0,-3-4 3748,8-18-3748,4-2 1960,1-5-1960,-14-21 770,8 10-770,-1-7 0,1-4 0,5-25 0,2 17 0,4-3 0</inkml:trace>
  <inkml:trace contextRef="#ctx0" brushRef="#br0" timeOffset="20698">7610 8746 24575,'9'-2'0,"31"-10"0,11-3 0,-17 6 0,1 0 0,3-1-2257,5-2 0,4-2 1,2 0-1,2 1 2257,-9 3 0,1 0 0,2 0 0,0 0 0,0 1 0,-3 0 0,10-3 0,-3 0 0,1 1 0,6-1-370,-15 4 1,3-1 0,3 0 0,2-1-1,1 1 1,0-1 0,0 1 0,-3 1 0,-1-1 369,1 1 0,-2 1 0,-1-1 0,0 1 0,0 0 0,1-1 0,3 0 22,-3-1 0,1 1 0,2-2 1,0 1-1,1-1 0,0 1 0,0 0 1,-1-1-1,0 2-22,4-1 0,0 0 0,1 1 0,-1-1 0,-1 1 0,0 0 0,-2 0 0,-2 0 0,3-2 0,-2 1 0,-1 0 0,-1 0 0,-1-1 0,1 2 0,1-1 0,0 0 0,1 0 0,-2 1 0,-4 1 0,-4 0 0,6-1 0,-5 2 0,-6 0 0,16-4 0,-35 10 0</inkml:trace>
  <inkml:trace contextRef="#ctx0" brushRef="#br0" timeOffset="21550">7951 9100 24575,'42'0'0,"-1"0"0,1 0 0,4-2 0,2-2 0,4-1 0,5 0 0,-14 1 0,4 0 0,2-1 0,1 0 0,2-1 0,0 1 0,-1-1 0,-2 1-1405,2-1 1,-2 0 0,0 1-1,0-1 1,1-1 0,2 1-1,3-1 1269,-9 1 1,4 0-1,1 0 1,2-1-1,1 0 1,0 0 0,-1 1-1,-1-1 1,-3 1-1,-2 0 1,-4 0-173,15-2 1,-6 1-1,-2 1 0,0-1 1,4-1 307,-9 2 0,2-1 0,2 0 0,1-1 0,-1 1 0,-1 0 0,-2 0 0,-4 0 0,14-2 0,-5 1 0,-2 0 0,2-1 93,-7 1 1,0-1-1,1-1 1,-1 1 0,0 1-94,6 0 0,0-1 0,-2 2 0,-6-1 0,5-3 0,-5 1 0,-4 3 0,-10 2 0,-20 3 0</inkml:trace>
  <inkml:trace contextRef="#ctx0" brushRef="#br0" timeOffset="22367">10041 7747 24575,'9'0'0,"36"0"0,-10 2 0,8 2-1731,4 1 1,7 2 0,3 2 0,-3-1 1730,-13-2 0,-3 1 0,1 0 0,5 1-525,-1 1 0,5 2 0,1 0 0,2 1 0,-3 0 0,-2 0 525,-2-1 0,-2 1 0,-1 0 0,0 0 0,1 0 0,3 2 0,1 0 0,0 1 0,1 0 0,0-1 0,-4-2 0,0-1 0,2 1 0,-1 0 0,-1 0 0,-2 0 322,4 2 1,-2 1 0,0 0 0,-2-1 0,-2-1-323,13 2 0,-3-2 0,-4 1 0,14 6 0,-19-2 0,-34-9 0,-18 9 2754,-3 10-2754,-1-4 0,-2 1 0,-4 3 0,-2 1 1355,-8 8 1,-4 3-1356,9-13 0,-3 0 0,-1 1 0,-2-1-718,-3 3 0,-3-1 1,0 0-1,-1 0 718,-1 2 0,-1 0 0,-1 0 0,0-2 0,0-3 0,0-1 0,-1-1 0,0 0 0,-2 3 0,0-1 0,-1 0 0,0 0-664,8-5 0,0 0 1,0 0-1,-1 0 0,0 0 664,-2 2 0,-2 0 0,0-1 0,1 1 0,1-1 0,-3 2 0,0 1 0,2-2 0,4-2 0,4-4 0,2-1 0,5-2 0,-17 12 0,46-24 0,1-2 0</inkml:trace>
  <inkml:trace contextRef="#ctx0" brushRef="#br0" timeOffset="26209">13620 3473 24575,'-5'52'0,"0"1"0,-1-1 0,1 0 0,0-8 0,1 0 0,0 0 0,0 0 0,-2-1 0,-2 8 0,-2 0 0,0 0 0,1-1-2155,2 0 1,0-1 0,1 1-1,-2 3 2155,1-8 0,-1 0 0,-1 2 0,0 2 0,1 1 0,-1 2 0,1-3 0,0 2 0,0 2 0,0 1 0,0 0 0,-1 0 0,1-1 0,0-2 0,0 0 0,0-3 0,-1 0 0,1-1 0,0 2 0,-1 1 0,0 4 0,1-7 0,0 4 0,0 1 0,0 3 0,-1 0 0,1 0 0,0 0 0,-1-1 0,2-2 0,-1-3 0,1-3-590,-2 9 0,0-4 0,1-4 0,0 1 0,0 2 0,0 5 590,2-8 0,0 2 0,0 3 0,0 1 0,1 1 0,-1 1 0,1 0 0,0-1 0,0-2 0,1-1 0,-1-1 0,2-2 0,-1-1 0,1 0 0,0 0 0,0 0 0,1 1 0,-1 2 0,1 2-113,0-3 0,1 1 1,0 3-1,-1 0 1,1 2-1,1 0 1,-1 0-1,0-1 0,1 1 1,-1-2-1,1-1 1,0-1 112,-1 1 0,1-1 0,0-1 0,0 0 0,0-1 0,1 0 0,-1-1 0,0 2 0,1-1 0,0 2-210,0-2 0,0 1 0,0 1 0,0 1 0,1-1 0,-1 1 0,1-2 0,-1 0 0,1-2 1,-1-2-1,0-2 210,1 14 0,-1-5 0,0-1 0,0-1 0,1 0 0,-1 2-40,1-3 1,-1 1 0,1 2-1,0-1 1,0-1 0,0-1-1,-1-3 40,1 4 0,-1-2 0,1-2 0,-1 1 0,1 3 0,-1-5 0,1 2 0,0 1 0,0 1 0,0 0 0,0-1 0,0-2 0,1 2 0,0-2 0,1-1 0,-1 1 0,0 0 0,0 2 0,0-1 0,-1 3 0,0 0 0,0 1 0,0 0 0,0-2 0,0 0 0,0 0 0,1-1 0,-1-1 0,0 0 0,1 0 0,-2 0 0,1 4 0,-1 0 0,1 1 0,-1-1 0,-1-2 0,0-3 322,-1 4 1,0-3 0,-1-2 0,1 0-323,1-1 0,0 0 0,0-1 0,-1-3 768,-2 0 0,-1-3 0,0-2-768,1 12 0,0-4 1976,0-11 1,0-2-1977,-2 6 4731,5-30-4731,0 1 2587,0-3-2587,0 1 1228,0 4-1228,0-3 0,0 4 0,2-7 0,3-2 0,17-6 0,10-3 0,0 2 0,4-2 0,4 0-976,0-1 1,6-1-1,2 0 1,2-1 0,-3 1 975,-3 1 0,-1 0 0,1 0 0,2 0 0,4-2-575,-9 2 1,4-1 0,1-1 0,3 0-1,0-1 1,1 1 0,0-1 0,-2 2-1,0-1 575,2 1 0,-1 0 0,-1 1 0,0 0 0,1 0 0,2-1 0,2 1 0,3-2 0,-10 3 0,2-1 0,1 0 0,3-1 0,0 1 0,2-1 0,0 0 0,1 0 0,0 1 0,1-1 0,-1 1 0,0-1 0,-1 1 0,-1 1-231,-3 0 1,0 1-1,-1-1 1,1 1 0,-1 0-1,1 0 1,-1 0 0,1 0-1,0 1 1,-1-1-1,1 0 1,0 1 0,0-1-1,1 1 1,-1-1 230,2 0 0,1 0 0,-1 0 0,1 0 0,0 0 0,1 0 0,-1 0 0,0 0 0,0 1 0,0-1 0,0 0 0,0 1 0,-1-1 0,0 1 0,-1 0-166,1-1 1,0 1 0,0 0 0,0 0 0,0 0 0,-1 1 0,1-1 0,-2 0 0,1 1 0,-2-1 0,0 1 0,0-1 0,-2 1 0,-1-1 165,7 0 0,0 0 0,-2 0 0,0 0 0,-1 0 0,-1 1 0,-1-1 0,-1 0 0,-1 0 0,0 1-28,7-2 0,-2 1 0,-1-1 0,-1 1 0,-1 0 0,0-1 0,-1 0 28,5 0 0,-1-1 0,0 0 0,-2 1 0,-3-1 0,-5 1 596,4-1 0,-6 1 1,0 0-597,6-1 0,0 1 0,-8 0 3100,5-1-3100,-26 5 4636,-7-27-4636,10-18 0,-7 8 0,3-11 0,0-2 0,0 1 414,-2 8 0,1 0 0,-1 0 0,1-2-414,-2 2 0,0-2 0,1-1 0,-1 0 0,1 1 0,0-2 0,0 1 0,1 0 0,-1-2 0,0-3 0,-3 6 0,0-4 0,0-1 0,-1-1 0,0 0 0,0 1 0,0 2-728,0 1 0,0 1 0,0 2 0,0-2 1,-1 0-1,0-4 728,-1 5 0,0-2 0,0-3 0,0-1 0,0 0 0,-1 1 0,0 0 0,-2 3 0,0 2-623,-1-4 0,-1 4 0,-1 1 0,-1 0 0,0-2 0,1-4 623,0 6 0,0-2 0,-1-2 0,1-2 0,0-1 0,-1-1 0,1 1 0,-1 0 0,1 1 0,-1 1-223,0 0 1,0 2 0,0 0 0,-1 0 0,1 1 0,-1-2 0,2 0 0,-1-2 0,1-2 222,0 5 0,1-1 0,0-2 0,0-1 0,0 0 0,0-2 0,1 1 0,0-2 0,0 1 0,0 1 0,0-1 0,0 2 0,0 0-84,1-1 0,0 0 1,0 0-1,0 1 1,0-1-1,0 1 1,1 0-1,-1 0 1,1 1-1,0-1 1,0 1-1,-1 0 84,2-3 0,-1 1 0,1 0 0,-1 1 0,1-1 0,0 1 0,0-1 0,-1 1 0,1 0 0,0 1 0,0-1-4,-1 1 0,1 0 0,0-1 0,0 0 1,0 0-1,0 1 0,0 1 0,-1 1 1,0 1-1,0 3 0,0 1 4,0-12 0,0 3 0,0 3 0,-1 1 0,0 0 0,0-1 51,0-4 1,0 0 0,-1 0 0,1 0-1,-2 1 1,1 1-52,-1-3 0,-1 3 0,1 0 0,-1 0 0,0-2 0,0 5 0,0 0 0,1-1 0,-1 0 0,-1 0 0,1 1 0,-2 0 0,1 0 0,-2 0 0,1 1 0,0 1 0,0 1 78,1-2 0,-1 3 0,1 0 0,0 0 0,0 0-78,-1-4 0,-1-1 0,1 0 0,0 2 0,0 3 458,1-10 0,0 4 1,0-2-459,-1 4 0,-1-3 0,1 1 0,-1 4 800,0 3 1,0 3 0,0 0-801,-2-5 0,0 0 0,0 0 0,-1 4 0,-1 0 0,0 1 0,0 5 0,0-1 0,0 0 0,-3-5 0,-1-2 0,0-1 0,0-4 0,0-1 0,-1 4 0,-2-1 0,-2-1 0,6 8 0,-2-6 0,0-2 0,1 3 0,0 6 0,-2-1 0,0 1 702,-1-3 1,0-8 0,-1 2 0,2 8-703,2 12 0,1 3 1522,-4-9 0,0 3-1522,-2-1 2713,3 12-2713,-1-3 1673,-6 12-1673,-3-6 0,-16 4 0,-6 2 0,4 1 0,-2 2-694,-6 1 1,-6 0-1,0 3 694,10 4 0,-2 2 0,1 1 0,-1 0 0,-1 0 0,0-1 0,-1 1 0,1 1 0,-1 2 0,1 2 0,-1 1 0,-5 0 0,9-2 0,-4 0 0,-2 0 0,-1 0 0,0 0 0,2 0 0,4 0 0,-3 1 0,4-1 0,1 1 0,-1 0 0,-5 0 0,5-1 0,-4 0 0,-2 0 0,-1 1 0,-1 0 0,2-1 0,2 0 0,3 0 0,-6 2 0,4-1 0,1 0 0,0 0 0,-1 0-810,-3 0 1,-1 1 0,0 0 0,0 0 0,2 1 809,2 0 0,0 1 0,1-1 0,2 1 0,2-1 0,-9 2 0,4-2 0,-2 3-459,3 0 0,-1 3 1,1 0-1,4-1 459,8 0 0,2 0 0,-1 1 0,-10 3 0,-3 0 0,3 1 0,9-2 0,2-1 0,2-1 0,-8 2 0,3-1 0,5-1 0,0 0 944,-2-2 0,-2 0-944,1 1 0,-1-1 0,5-2 0,-3-1 0,-5 0 0,-6 0 0,1 0 0,2-1 0,0 0 0,1 0 0,1-2 0,1 0 0,0 0 0,-17 4 0,8-2 4062,20-4-4062,-5 0 2805,2 0-2805,11-1 0,-24 7 0,8-4 0,-2 1 0,-5 0-92,0-4 1,-1-1 91,7 3 0,-2-1-625,-3-1 1,-4-1 0,1 1 624,-6 2 0,-4 1 0,12-2 0,-6 1 0,-3 0 0,1 1 0,4-2 0,4 0 0,2 0 0,1 0 0,-3 0-467,-3 1 0,-4 2 1,-1-1-1,3 0 1,6 0 466,0-1 0,5 1 0,1-2 0,-19 3 0,5-1 0,-4 3 0,31-9 511,13 3-511,5 11 1683,-2 4-1683,-3 16 0,-5 3 0,-2 4 0,6-10 0,-1 1 475,-3 3 0,-2 4 1,2-3-476,1 3 0,1 0 0,-1 5 0,2 0 0,3-12 0,3-1 0,1-4 0,1-2 0,2 15 0,4 9 0,-1-16 0,2 0 0,-3-29 0</inkml:trace>
  <inkml:trace contextRef="#ctx0" brushRef="#br0" timeOffset="26815">15227 5254 24575,'5'31'0,"0"-1"0,2 11 0,2 1 0,-1 2 0,1 2-1600,-3-8 0,0 1 1,0 3 1599,0-3 0,0 3 0,0 0 0,-1-2 0,0 3 0,-2-1 0,2 6 0,2-6 0,0 6 0,2 2 0,-1 1 0,1-2 0,-2-5 0,-1 1 0,0-5 0,0 0 0,0 3 0,3 5 0,1 4 0,1 1 0,-1-4 0,-3-6 0,0 9 0,0-8 730,0-13 0,-2-6-730,-4-11 0,1-7 0,-2-9 0</inkml:trace>
  <inkml:trace contextRef="#ctx0" brushRef="#br0" timeOffset="27172">14391 5283 24575,'34'-29'0,"1"0"0,-1 0 0,-1 3 0,-1 2 0,3-1 0,-3 3 0,2-1 0,2 1 0,0 0-1573,6-1 0,1 1 1,0 0-1,-1-1 1573,-6 2 0,-1-1 0,1-1 0,2 0 0,6-1 0,3-1 0,2-1 0,-3 1 0,-3 1 0,2-3 0,-5 1 0,2 0 0,-4 3 0,1-1 0,-1 1 0,-6 3 369,3 0 0,-7 4 1,-5-2-1,-19 18 0</inkml:trace>
  <inkml:trace contextRef="#ctx0" brushRef="#br0" timeOffset="27836">15754 6273 24575,'0'-40'0,"0"-1"0,2-5 0,1-1 0,2 6 0,2-2 0,0 4 0,1-2 0,0 3 0,2-13 0,1 12 0,0 29 0,12 43 0,-12-8 0,1 4 0,4 5 0,2 3 0,-2 1-456,-1-3 1,-1 1 0,0-1 455,7 14 0,-1 0 0,-3-1 0,-2-4 0,-1 4 0,-1-10 0,-10-26 0,4-47 0,-6-9 0,4 4 0,0-4-649,-2 1 0,0-2 649,5-6 0,1 0 0,-3 4 0,0 3 0,0 12 0,0 3 0,-2-3 0</inkml:trace>
  <inkml:trace contextRef="#ctx0" brushRef="#br0" timeOffset="29468">16520 5692 24575,'-4'-2'0,"2"2"0,-15 28 0,5 7 0,1-6 0,1 2 0,2-1 0,2-1 0,-2 8 0,5 1 0,1-3 0,1-15 0,0 10 0,2-4 0,-1-22 0,18-43 0,-10 11 0,6-9 0,1-4 0,-10 14 0,0 1 0,7-15 0,-5-10 0,-4 42 0,-1-4 0,4 35 0,1 11 0,0-4 0,1 0 0,0 0 0,-2-11 0,-4-17 0,2 0 0,1-30 0,7-12 0,-6 8 0,0-1 0,1 2 0,0 3 0,-1-11 0,0 24 0,-6 17 0,3 25 0,1 11 0,1 6 0,-3-8 0,0 5 0,0-4 0,6 15 0,-5-4 0,-1-5 0,3-14 0,-1 15 0,-4-41 0,0-4 0,4-28 0,2-14 0,0 14 0,2-2 0,0-4 0,2-1 0,-1 9 0,1 2 0,9-20 0,-5 17 0,-8 17 0,1 5 0,-7 7 0,6 6 0,-1-1 0,1 3 0,3-3 0,-5-1 0,3-2 0,-3-5 0,5-13 0,3-33 0,0 6 0,0-10 0,-8 28 0,-3 16 0,-6 9 0,-5 24 0,0 6 0,2-9 0,-2 14 0,3 4 0,11 2 0,2-5 0,5 5 0,19-14 0,-17-14 0,11 9 0,-22-18 0,-2 5 0,0 1 0,-2 3 0,2-4 0,-2-1 0</inkml:trace>
  <inkml:trace contextRef="#ctx0" brushRef="#br0" timeOffset="30121">17124 4942 24575,'-2'-7'0,"1"1"0,-1 1 0,2-24 0,0 0 0,-1 0 0,-2-1 0,-2-10 0,1 7 0,-2-3 0,2 2 0,-1-1 0,-3-6 0,0-1 0,3 6 0,-1 5 0,-4 0 0,7 26 0,4 27 0,3 16 0,1 5 0,2 5-954,0-5 1,2 2 0,-1 2 953,0-5 0,-1 1 0,2 1 0,-1-2 0,4 9 0,0-2 0,1 2-711,-2-4 1,2 1 0,-1 1 0,1-2 710,1 4 0,1-1 0,1 1 0,-2-7 0,2 2 0,0-1 0,-1-3-302,-2 1 0,-1-3 1,1-1 301,0-4 0,0-1 0,-1-2 0,-3 5 0,-2-3 0,1-6 0,-1-3 2252,-1 4-2252,-2-5 0,-5-28 0,-1 2 0</inkml:trace>
  <inkml:trace contextRef="#ctx0" brushRef="#br0" timeOffset="30416">17342 5642 24575,'2'-8'0,"0"-3"0,2 4 0,1-3 0,1 3 0,-1 0 0,1-1 0,-2 2 0,1-3 0,1 0 0,-3 5 0,1 0 0</inkml:trace>
  <inkml:trace contextRef="#ctx0" brushRef="#br0" timeOffset="30999">17520 5328 24575,'-5'6'0,"1"1"0,-1 5 0,-2 20 0,4-4 0,0 2 0,1 2 0,2-5 0,0 1 0,4 9 0,2-1 0,0-6 0,2-3 0,8 12 0,5-21 0,-2-22 0,-3-3 0,11-18 0,-11-6 0,-4-1 0,0-3 0,-4 4 0,-1-2 0,0-14 0,-2 1 0,-1 0 0,-6-1 0,-4 34 0,-3 0 0,1 4 0,-3 9 0,4 9 0,0-2 0,-2 15 0,4-10 0,1 11 0,1-11 0,3-2 0,0-8 0,0 0 0</inkml:trace>
  <inkml:trace contextRef="#ctx0" brushRef="#br0" timeOffset="31900">17759 5295 24575,'16'35'0,"-1"0"0,1 0 0,1 2 0,0 1 0,1-1 0,8 10 0,0-1 0,-4-3 0,0-5 0,10 5 0,-20-20 0,-8-20 0,-4-4 0,0-21 0,1-5 0,-2-5 0,-1-6 0,-1-3-439,1 4 1,0-3 0,0 2 438,-1-9 0,-1 3 0,1 5 0,1 4 0,2-8 0,2 33 0,5 18 0,6 27 0,-1 0 0,0 2-229,2-1 0,-1 0 229,1 4 0,-1 0 0,0-2 0,0-5 1283,-1-3-1283,-2-3 0,0-52 0,-3-21 0,10-2 0,-10 17 0,1 0 0,14-16 490,-5 7-490,0 8 0,-10 26 0,2 16 0,-3-1 0,8 20 0,3 2 0,-4-12 0,3 1 0,-9-28 0,15-26 0,-8 12 0,3-1 0,-2 1 0,-5 8 0,3 0 0,-11 14 0,-1 5 0,0-3 0,1 0 0</inkml:trace>
  <inkml:trace contextRef="#ctx0" brushRef="#br0" timeOffset="35470">13127 8204 24575,'41'-10'0,"-1"0"0,1 0 0,0 0 0,1 1 0,-1 0 0,2 1 0,4-1 0,-1-1 0,4 0 0,2-1 0,2 1 0,-1-1 0,-1 1-1365,-5 2 0,-3 2 0,0 0 0,3-1 1,6-2-1,9-3 1365,-29 5 0,3 0 0,2-1 0,3-1 0,3-1 0,1 0 0,3-1 0,2 0 0,1-1 0,2 0 0,1-1 0,1 0 0,1 0 0,1 0 0,0-1 0,1 0 0,0 1 0,0-1 0,0 0 0,0 0 0,-1 0 0,-1 1 0,-1-1 0,-1 1 0,-1 0 0,-2 1 0,-1 0 0,-2 0 0,-2 1 0,-2 1-236,12-4 0,-3 1 1,-2 0-1,-2 1 1,-1 0-1,-2 0 1,0 1-1,-1-1 0,1 1 1,-1-1-1,2 0 1,1 0-1,1 0 1,2-1-1,3-1 0,2 0 236,-13 3 0,1 0 0,2 0 0,1-1 0,0 0 0,2 0 0,1 0 0,1-1 0,1 1 0,0-1 0,1 0 0,0 0 0,0-1 0,1 1 0,1 0 0,-1-1 0,0 1 0,1-1 0,-1 1 0,0-1 0,-1 1 0,1-1 0,-2 1 0,0 0 0,0 0 0,-2 0 0,0 0 0,-2 0 0,0 0 0,-1 1 0,-2 0-64,12-3 1,-1-1 0,-1 1 0,0-1 0,-1 1 0,-1 0 0,-1 0-1,0-1 1,-1 1 0,0 1 0,-1-1 0,0 0 0,-1 1 0,0-1 0,0 1-1,-1 0 1,0 0 0,0 1 0,0-1 63,4 0 0,-1 0 0,-1 0 0,-1 0 0,0 1 0,-1 0 0,0 0 0,0 0 0,0 0 0,0 0 0,0 0 0,0 0 0,1 0 0,0-1 0,1 1-143,-2-1 0,1 1 1,1-1-1,0 0 0,1-1 1,0 1-1,0-1 1,0 1-1,0-1 0,0 1 1,-2 0-1,1 0 1,-2 0-1,-1 1 0,-1 0 1,-2 1-1,-1 0 143,11-2 0,-1 0 0,0 1 0,-2 0 0,-1 0 0,-3 1 0,-1 0 0,-3 1 0,-3 0 0,-3 0 0,12-5 0,-6 0 0,-5 2 0,-5 2 237,-5 2 0,-3 1 1,5-3-1,-6 2 1,-17 5-1</inkml:trace>
  <inkml:trace contextRef="#ctx0" brushRef="#br0" timeOffset="36795">14827 8529 24575,'12'38'0,"1"1"0,-1-1 0,0 1 0,3 3 0,0 0 0,0 0 0,-2-4 0,0 1 0,0 2 0,2 1-1499,-1-1 1,2 3-1,0 1 1,0-2-1,0-1 1499,1 2 0,1-3 0,-2 1 0,1 0 0,1 7 0,0 2 0,-1-1 0,0-7 1065,4 9 0,-3-12-1065,-6-11 1192,5 6-1192,-17-70 0,-2 6 0,-1-4 0,0-16 0,-1-6-709,1 12 1,0-4-1,0-1 1,1 1 708,-1 4 0,1 0 0,1 1 0,0-2 0,0-6 0,0-1 0,1 0 0,2 2 613,2-4 0,2 2 0,1 3-613,2 8 0,0 3 0,2 0-336,7-12 0,4 4 336,5 10 0,4 4 0,7-2 0,5 5 0,-6 12 0,4 3 0,0 1 0,-2-1 0,0 1 0,0 3 0,0 5 0,0 3 0,-1 4 0,4 4 0,-3 6 0,1 16 0,-3 5 0,-6-1 0,0 4 0,-3-2 0,2 4 0,-1 3 0,-7-7 0,-1 3 0,1 1 0,-1 0 0,0-2-487,0 0 1,0-1 0,-1 0-1,0 1 487,4 8 0,1 3 0,-2-1 0,-4-3 0,-5-5 0,-4-2 0,1-1 1116,3 10 1,-2-1-1117,-3-5 0,-1-3 783,-2-8 0,-1-5-783,-2-8 757,-5-11-757,0-3 0,-1-2 0,1 0 0</inkml:trace>
  <inkml:trace contextRef="#ctx0" brushRef="#br0" timeOffset="37182">15422 8875 18333,'45'-16'0,"1"0"0,0 1 0,-1-1 0,1 0 0,0 0 0,-1 0 0,7-1 0,-1 0 0,-1 0 0,-1 2 0,-1-1 0,-3 2 0,-1 0 0,0 0 0,-2 1 0,-2 1-417,12-4 0,-3 2 0,1 0 417,2 0 0,0-1 0,-2 1 0,-9 2 0,-1 0 0,-5 1 425,-1 0 1,-6 2 0,6-1 0,-32 8 0</inkml:trace>
  <inkml:trace contextRef="#ctx0" brushRef="#br0" timeOffset="37917">16729 8461 24575,'15'39'0,"0"1"0,-1-1 0,2 3 0,-1-2 0,1 2 0,0 1-934,0 2 0,-1 0 1,1 5 933,-3-7 0,1 3 0,1 3 0,-1-1 0,1-3-790,0 3 1,1-3 0,-1 1 0,1 1 789,-2-2 0,1 3 0,0 0 0,-1-3 0,-1-6 0,5 13 0,-2-11 1304,1-5-1304,-13-24 0,-4-16 0,-8-19 0,-6-19 0,-3-14 0,0 2 0,4 19 0,0 2 0,-1-6-382,1-2 1,-2-6 0,0-5 0,-1 0 0,2 2-1,0 7 382,-2-7 0,1 5 0,0-3 0,1-1 0,0-5 0,1 1 0,2 7 929,-2-2 0,3 3-929,5 8 0,1-1 0,1 4 0,2 5 0,3 0 0,9-10 0,7-4 0,-2 5 0,-4 10 0,2 2 0,8-3 0,4-2 0,-2 7 0,9-2 0,7 10 0,-20 4 0,0 28 0,-1 10 0,-5-2 0,1 2 1754,9 16 1,0 1-1755,-7-9 0,-3-1 0,-2 5 0,-3 1 0,-4-5 0,-1 1-1,0 15 0,-3 1 1,-10-5 0,-2-1 0,6-8 0,-5-2-119,-11-3 0,-7-1 0,4-5 119,-3-3 0,-2 4 0,6-6 0,19-19 0</inkml:trace>
  <inkml:trace contextRef="#ctx0" brushRef="#br0" timeOffset="38650">17602 8549 24575,'18'50'0,"-1"0"0,1-1 0,1-2 0,-1 1 0,-6-8 0,0 3 0,0 3 0,-2-3-1064,2 9 0,-1-2 0,-2-4 1064,-4-3 0,-1-2 0,4 15 0,-1-9 1004,-7-31-1004,0-22 524,-2 2-524,-13-43 0,3 22 0,-1-3 0,-1-9 0,-2-7 0,-1-2-876,-3 1 0,-3-3 1,0-1-1,2 1 876,4 7 0,1 1 0,1 0 0,-1-1 0,-2-2 0,-1-2 0,1 2 0,4 3 391,-3-11 0,7 5-391,5 11 0,4 1 0,11-18 0,3 2 0,1-1-39,6 15 1,5 4 38,13 11 0,11 2 0,-3 5 3664,2 13-3664,-14 17 0,-5 11 0,-1 4 0,-8-8 0,-2 3 53,0 4 1,1 3 0,-2-2-54,-4-6 0,-3 0 0,3 16 0,-4 1 48,-5-13 0,-3-1-48,-1 22 0,-7-20 0,1-24 0,2-3 0,-2-3 0,3-1 0,-1-1 0</inkml:trace>
  <inkml:trace contextRef="#ctx0" brushRef="#br0" timeOffset="39948">15923 3317 24575,'9'35'0,"4"10"0,-5-15 0,1 2-668,2 7 0,0 0 668,-1-1 0,1 0 0,-1 2 0,1 1 0,1 7 0,-2-3 0,-2-16 0,0 0 218,2 9 0,-1-1-218,-3 10 221,5-11-221,-11-6 0,0-33 0,-3-1 679,0-12-679,-8-14 0,-5-10 0,0 1 0,1-2 0,-1-4-559,-1 1 1,-3-8 0,0-1 0,3 8 558,0-2 0,2 3 0,1 3 0,0-2 0,3 5 0,5 6 0,1 1 0,0-22 0,3 0 0,3 19 0,3 0 0,2-7 0,6 2 0,5 14 0,3 4 0,2-2 0,9-2 0,-24 23 2233,-1 0-2233,6 6 0,2 7 0,7 6 0,1 2 0,3 12 0,-6-8 0,-3-1 0,-6-1 0,-6 7 0,-4 4 0,-7 4 0,-3 2 0,2 8 0,-2 1-337,-7 5 1,-2-4 336,6-16 0,0-3 0,1-2 0,2-3 0,0 2 0,3-12 0,7-12 0</inkml:trace>
  <inkml:trace contextRef="#ctx0" brushRef="#br0" timeOffset="40482">16323 3416 24575,'6'9'0,"2"10"0,4 14 0,-2-2 0,1 4 0,-1 2 0,2 3 0,1-3 0,1 3 0,-1-3 0,0 4 0,-1-2 0,2-1 0,-2-6 0,-2-9 0,-3-76 0,-1 3 0,-2 12 0,2-5 0,1 1-763,3-7 1,3-1 762,-4 11 0,1-1 0,0 2 0,4-2 0,-1 3 0,3-12 0,-9 36 0</inkml:trace>
  <inkml:trace contextRef="#ctx0" brushRef="#br0" timeOffset="41143">16915 3329 24575,'-5'7'0,"1"11"0,4 1 0,0 18 0,4 8 0,9-3 0,2 1 0,-4-14 0,1-1 0,8 10 0,1-6 0,-2-15 0,0-10 0,-9-9 0,2-3 0,-1-11 0,6-25 0,-3-7 0,-1 0 0,-9 0 0,-4 16 0,-5-1 0,-1 4 0,0 18 0,-6-1 0,8 9 0,-18 0 0,9 5 0,-17 26 0,21-17 0,-5 17 0,16-26 0</inkml:trace>
  <inkml:trace contextRef="#ctx0" brushRef="#br0" timeOffset="41940">17666 3104 24575,'-26'33'0,"0"1"0,4-4 0,4 1 0,3 2 0,4 1 0,5-5 0,4-1 0,3 11 0,4-11 0,4-20 0,22-25 0,-4-4 0,6-5 0,1-6-405,-8 0 0,-2-1 405,5-3 0,-3 0 0,-8 8 0,-5 2 0,1-6 0,-11 31 0,-3 3 0,0 39 0,-1-13 0,2 2 0,0 15 0,3 6 0,2-12 0,1 3 0,3 2 0,-1 0-809,3 1 1,0 1-1,1 0 1,0 0 808,0 0 0,0 0 0,-1 0 0,1-2 0,1 7 0,0-2 0,-4-6 338,-3-8 1,-3-4-339,-7 7 0,1-21 0,-3-9 0,2-4 0,-2-4 3367,-20-15-3367,5 1 0,-18-22 0,23 10 0,2-2 0,-7-18 0,3-3 0,17 15 0,5 1 0,9 2 0,-2-20 0,0 36 0</inkml:trace>
  <inkml:trace contextRef="#ctx0" brushRef="#br0" timeOffset="42749">18168 3454 24575,'2'7'0,"2"19"0,3 2 0,1 12 0,2 10 0,-3-22 0,-2 2 0,-3-24 0,-2-33 0,0-8 0,0 0 0,0-4 0,4-11 0,3-1 0,-2 14 0,0 1 0,1 1 0,3-10 0,1 4 0,-3 9 0,0 8 0,0 18 0,-2 12 0,2 1 0,2 9 0,0-3 0,7 12 0,-8-12 0,5 6 0,-12-15 0,1-1 0,-2-2 0</inkml:trace>
  <inkml:trace contextRef="#ctx0" brushRef="#br0" timeOffset="60597">19778 6140 24575,'50'-13'0,"1"-1"0,-13 3 0,2 0 0,3-1 0,0 0 0,-2 2 0,1 0 0,2-1 0,0 1 0,0-1-1577,5-1 1,1-2-1,0 1 1,0 0-1,-2 1 1577,5-1 0,-2 2 0,-1 0 0,0 0 0,-3 0 0,0 0 0,-1-1 0,0 2 451,-5 0 0,-1 1 1,-1 0-1,1 0-451,14-5 0,0 1 0,-8 1 0,-12 4 0,-4 1 0,6-3 0,0 0 0</inkml:trace>
  <inkml:trace contextRef="#ctx0" brushRef="#br0" timeOffset="61484">19636 6746 24575,'33'-20'0,"0"-1"0,-1 5 0,3-1 0,1 0 0,3 1 0,1 0 0,3 0-1983,5 0 0,3 0 0,2 1 0,-1-1 1983,-3 1 0,0 1 0,-1 0 0,3 0 0,-2 1 0,2 1 0,1 1 0,-1-1 0,-2 0 0,2 0 0,-2-1 0,0 0 0,4 0 0,-6 3 0,3-1 0,2-1 0,0 1 0,-1 0 0,-1 0 0,2-1 0,-2 0 0,0 0 0,-1 1 0,0-1 0,-1 1 0,-1-1 0,0 1 0,-2 0 0,-3 1 371,13-3 0,-4 1 0,-14 2 0,-17 2 0,-18 8 0</inkml:trace>
  <inkml:trace contextRef="#ctx0" brushRef="#br0" timeOffset="62281">20963 5540 24575,'28'5'0,"1"-1"0,11 2 0,3 1 0,-5 1 0,2 2 0,-1 0-1710,-1-2 0,0 0 0,3 0 1710,1 2 0,3 0 0,1 1 0,1 0 0,2 1 0,0 0 0,2 1 0,3 1 0,-13-2 0,3 0 0,1 2 0,1 0 0,0 0 0,0 0 0,-2 0 0,5 1 0,0 1 0,-1-1 0,0 0 0,-1 1 0,0 0 0,5 4 0,0 0 0,0 0 0,-4 0 0,-4-2 0,4 2 0,-4-2 0,-9-1 1549,5 13-1549,-24-20 831,-12 0-831,-2-5 0,-15 23 0,-7-5 0,-7 4 0,1 2 0,-5 6 0,-1 0 0,1-1-585,-4 0 1,1-1 0,-5 3 584,8-5 0,-2 3 0,-2 1 0,-2 2 0,-2 0 0,-3-1 0,5-6 0,-2 1 0,-2-1 0,-2 1 0,0 0 0,-2-1 0,0 1 0,0 0 0,0 0-426,7-4 1,-1-1-1,-1 1 1,1-1-1,-1 1 1,0-1-1,-1 1 1,-1 0-1,0 0 1,0 0-1,-2 1 426,4-3 0,-2 2 0,-1-1 0,0 1 0,-1 0 0,-1 1 0,0-1 0,0 0 0,1 0 0,-1-1 0,2 0 0,0-1 0,1 0 0,1-2-375,-6 3 1,0 0 0,1-1 0,0-1 0,1 0 0,1-1 0,1-1 0,0 0 0,1 0-1,1-1 375,-6 4 0,-1 0 0,2-1 0,1-1 0,2-1 0,2-1 0,4-2 0,-17 9 0,6-3 0,9-5 0,9-4 0,13-5 0,17-9 0</inkml:trace>
  <inkml:trace contextRef="#ctx0" brushRef="#br0" timeOffset="65194">22828 2248 24575,'10'49'0,"1"-1"0,-2-2 0,0 4 0,-1-8 0,2 5 0,0 2 0,-1-2-1395,-2-5 1,-1-1-1,1-1 1,-1 1 1394,3 0 0,0 1 0,0 0 0,0 1 0,0 5 0,0 1 0,1 2 0,0 4 0,0-10 0,1 3 0,0 2 0,1 1 0,1 1 0,-1 0 0,0 0 0,-1-3 0,0 0 0,0 0 0,0 1 0,0 0 0,0 1 0,1 0 0,0 0-580,-1-2 1,1 1 0,0 0 0,0 1 0,0-1 0,0 1 0,0-1-1,0 0 1,0-1 579,-1 2 0,1-1 0,-1 1 0,1-1 0,-1-1 0,0 0 0,0-1 0,0-1-20,2 6 0,0-2 0,0-1 1,0 1-1,0 0 0,0 3 20,-3-9 0,0 0 0,0 2 0,0 1 0,0 1 0,1-1 0,-1 0 0,0-1 0,0-2-453,2 8 0,0-1 0,0-2 0,0 1 1,1 0-1,-1 0 0,0 3 453,-2-6 0,0 1 0,1 1 0,-1 1 0,0 0 0,1 0 0,-1 0 0,0-2 0,-1-2-175,2 6 1,0-1 0,0-1-1,0 0 1,-1-2 0,0 0-1,0-1 175,1 3 0,-1-2 0,0 0 0,0-1 0,0 0 0,0 0 0,-1-1 0,0-1 0,-1 0 0,1 0 0,-1 1 0,2-1 0,0 3 0,1 0 0,1 1 0,-1-1 0,0 0 0,-1-2 60,-1 2 1,0-1 0,-1-1 0,0 1 0,2 3-61,-1-4 0,2 2 0,-1 3 0,2-1 0,-2 0 0,1-2 0,-2-2 0,0 1 0,-1-3 0,0-1 0,0 1 0,1 3-82,-1-3 0,2 3 1,0 2-1,1 0 0,-1-1 1,-1-2-1,0-3 82,1 9 0,-2-4 0,1-1 0,0 4 220,-1-9 1,1 3 0,1 1 0,-1-1 0,-1-3 0,-1-4-221,0 3 0,-1-4 0,0 0 761,2 7 1,-1 0-1,-1-4-761,0-2 0,-1-3 1757,-2-1 1,0-1-1758,1 0 0,0-3 4368,-1-6-4368,1-6 2914,2-21-2914,23-19 0,-4 8 0,6-1 0,1-1 0,7-2 0,1 0 0,-1 2-846,4-1 1,-1 2 0,11-3 845,-15 5 0,5-1 0,6-1 0,3 0 0,3-2 0,1 0 0,0 0 0,-1 1 0,-2-1 0,-4 2-695,3-2 0,-3 1 0,-2-1 0,0 1 1,1 0-1,1-1 0,2 0 0,4-2 695,-11 5 0,3-2 0,2 0 0,1 0 0,2-1 0,1 0 0,0 0 0,0-1 0,0 1 0,-1-1 0,-1 1 0,-2 0 0,-2 0 0,-1 1-413,6-4 0,-2 0 0,-1 1 0,-3 0 0,1 0 0,-2-1 0,2 0 0,0 0 0,2 0 413,-4 1 0,1 0 0,1-1 0,0 0 0,1 0 0,-1 0 0,0-1 0,0 1 0,-2 0 0,0-1 0,-2 1-311,7-4 0,-1 1 0,-2-1 1,-1 0-1,0 0 0,0 0 1,0 0-1,3-1 311,-3 2 0,2-1 0,0 1 0,0 0 0,1-1 0,-1 0 0,1-1 0,-2 0 0,0-1-103,0-1 1,0-1-1,0-1 1,0-1-1,-1 1 1,0 0-1,-2-1 1,-1 2-1,-1 0 103,1 0 0,-2 1 0,0 0 0,-2 1 0,-1-1 0,0-1 0,-1-1 98,0-2 0,1-2 1,-1 0-1,-2 0 1,-1-1-1,-3 1 1,-3 1-99,5-9 0,-5 1 0,-4 0 0,-1-2 260,-1-4 1,-2-2 0,-2-1 0,-3 1-261,-3 5 0,-2 2 0,-2-3 0,-1-10 0,-3 15 0,-1-6 0,-1-4 0,0-3 0,0-4 0,-2-1 0,1-2 0,-1 0 0,0 0 0,0 2 0,-1 1 0,0 4 0,1 3 0,-2-7 0,1 5 0,-1 2 0,-1 2 0,0-1 0,-1-3 0,0-5 0,0-5 0,1 19 0,-1-3 0,1-2 0,-1-3 0,-1-2 0,1-3 0,-1 0 0,1-2 0,-1-1 0,-1-1 0,1 0 0,0 0 0,-1 0 0,0 1 0,1 0 0,-1 2 0,0 1 0,0 1 0,0 3 0,0 2 0,0 2 0,0 4 0,-3-16 0,0 5 0,0 3 0,0 2 0,-1 2 0,1 1 0,-1-1 0,0 0 0,0-3 0,-1-2-65,2 2 1,-1-3-1,0-1 1,0-1-1,0-1 1,0 0-1,-1 0 1,1 0-1,-1 2 1,1 1-1,0 2 1,-1 2-1,1 3 65,-3-10 0,0 3 0,0 2 0,0 3 0,0 1 0,0-1 0,0 0-149,-1-3 0,0 0 0,0 1 1,0 0-1,0-1 0,0-1 149,-1 2 0,1-1 0,-1 0 0,0-1 0,-1-1 0,1 1 0,0 0 105,1 5 0,0 0 0,0-1 1,0 1-1,-1 0 0,1-1 1,-1 0-1,0 0-105,1 1 0,-1 0 0,-1 0 0,1-1 0,-1 0 0,1 1 0,-1 0 0,0 0 0,1 2 0,-1-2 0,0 1 0,0 1 0,0 0 0,0 0 0,0 1 0,-1-1 0,1 0 0,-3-5 0,0-1 0,0 0 0,0 0 0,-1 1 0,0 0 0,0 1 0,0 3 0,0 1 0,-1-1 0,0 2 0,0 0 0,1 2 0,1 1 255,-2-2 0,2 2 1,0 1-1,0 1 1,0 0-256,-5-11 0,-1 0 0,2 2 0,1 5 1503,-4-5 0,4 7-1503,0-5 2217,7 16-2217,5 17 5665,5 1-5665,1 6 3217,0 1-3217,0 2 160,-1 4-160,-19 7 0,-9 3 0,5-4 0,-4 1-1068,-5 2 0,-6 3 0,-3 0 0,-1-1 1068,7-2 0,0-1 0,-2 0 0,0 1 0,-2 0-895,-1 0 0,-1 1 0,-1 0 0,-1 1 1,-1-1-1,-1 1 895,6-2 0,0 0 0,0 0 0,-1 1 0,-2-1 0,-1 1 0,-1 0 0,-2 1 0,5-2 0,-2 0 0,-2 1 0,-1 0 0,-1 1 0,-1-1 0,0 1 0,-1-1 0,1 1 0,1-1 0,1 0 0,1-1-360,-4 1 1,2 0 0,0-1 0,1 1 0,0-1 0,0 0 0,-1 0 0,0 1 0,-1 0 0,-1 0 359,5-1 0,-2 1 0,0 0 0,-1 0 0,-1 1 0,-1-1 0,1 1 0,0-1 0,2 1 0,0-1 0,1-1 0,2 0 0,2-1-254,-9 2 0,1-1 0,1 0 0,2-1 0,2 0 1,0 0-1,2 0 0,1 0 254,-3 2 0,2 0 0,2-1 0,0 1 0,1-1 0,0 1 73,-6 2 1,-1-1 0,1 1-1,4 0 1,4-2-74,1 1 0,5 0 0,1 0 922,-6 4 0,0 0 0,6-1-922,-10 5 4137,24-6-4137,21-9 4863,0 1-4863,0 3 3129,0-3-3129,0 9 0,0 27 0,0-5 0,-2-4 0,-1 3 0,1-7 0,-2-1 0,0 3 0,-2 3-518,0 1 1,-2 3-1,0-2 518,-3 10 0,-2 2 0,1-5 0,-1 4 0,-1 1 0,1-3 0,-2-2 0,0-2 0,0 2-512,2-2 0,-1 2 0,1-1 1,0-2 511,1 1 0,0-3 0,1-3 0,-1 7 0,2-2-253,4 1 0,1-1 253,0-6 0,1-3 0,3 18 0,-4-2 1343,5-37-1343,0-1 2149,0-6-2149,0 1 153,2 1 1,-2-3-1,2 1 1</inkml:trace>
  <inkml:trace contextRef="#ctx0" brushRef="#br0" timeOffset="66432">24384 4000 24575,'-10'-9'0,"5"6"0,-3 2 0,0 23 0,-10 18 0,5-6 0,-1 6 0,1 1 0,-1 5 0,3 2 0,3-10 0,1 2 0,1 0 0,1 1-707,2 2 1,2 2 0,1-2-1,0-1 707,3 5 0,0-3 0,4-3 0,9 9 0,2-8 334,-2-17 0,-1-3-334,4 10 0,-5-19 0,0-53 0,-8 13 0,1-4 0,0-1 0,2-3 0,-1-2-648,1-3 0,-1-2 1,-1 1 647,-1 0 0,0 0 0,0-4 0,2-4 0,1-3 0,0-3 0,-1 2 0,-3 4 0,-1 0 0,-1 0 0,1-4 0,1 5 0,0-4 0,1-2 0,-1 0 0,-1 3 0,0 4 0,-1-1 0,-1 4 0,-1 1 0,0-2 0,1-5 0,0-2 0,-1 3 0,0 11 0,-3-5 1929,1 14-1929,-1 32 0,7 28 0,0-3 0,1 6 0,0 1 0,0 3 0,0-1-715,3 11 0,0 1 715,-2-3 0,1 3 0,0-2 0,0 4 0,1-1 0,-1-7 0,0 2 0,0-2 0,0 7 0,2-2 0,0-11 0,1 1 0,0-3 0,1 5 0,0-1 854,6 6 0,2-2-854,-6-13 0,0-4 0,6 6 0,-9-20 0,-7-8 0</inkml:trace>
  <inkml:trace contextRef="#ctx0" brushRef="#br0" timeOffset="67034">25211 3675 24575,'-15'45'0,"0"1"0,3-11 0,0 2 0,1-3 0,2 2 0,1 0 0,-4 12 0,2-3 0,5-4 0,0-7 0,7-29 0,7-33 0,15-13 0,-7 6 0,2-8 0,-1 1 0,-3 6 0,0 1 0,0-2-358,6-9 1,0-2-1,-4 4 358,-6 4 0,-2 5 0,5-15 0,-12 34 0,11 27 0,1 12 0,3 6 0,7 3 0,1 2 0,3 8 0,2 1 0,5-6 0,-2-4 0,-13-13 0,-1-2 268,17 10 0,-29-25 0,-5-3 1</inkml:trace>
  <inkml:trace contextRef="#ctx0" brushRef="#br0" timeOffset="69113">6780 1939 24575,'15'-8'0,"10"-12"0,2-11 0,-5 7 0,0-2 0,2-2 0,-1-1 0,-3 5 0,1-3 0,12-16 0,-3 0 0,-2 0 0,-7 8 0,-4 3 0,-10 14 0,-7 6 0,-2 8 0,0 2 0,-3 0 0,-28 4 0,-20 5 0,7 0 0,-2 1-671,8-2 0,-9 3 0,-3 2 0,7 1 671,8 2 0,3 2 0,0 2 0,-5 1 0,0 2 0,-1 0-174,-5 3 0,1 1 0,1 4 174,10 0 0,0 4 0,3 0 0,2 0 0,3 2 0,3-1 0,1 3 0,-6 8 0,1 3 0,10-1 0,14-3 0,8 0 0,2-4 0,2-1 0,4-1 0,6 11 0,5-5 0,-5-22 0,1-5 0,16 12 0,-10-15 2606,-11-10-2606,-9-2 600,-1-2-600,4-5 0,9-3 0,6-5 0,13-2 0,-19 7 0,2 2 0</inkml:trace>
  <inkml:trace contextRef="#ctx0" brushRef="#br0" timeOffset="69557">7220 2187 24575,'41'9'0,"0"-1"0,-2 2 0,0 0 0,-6-4 0,-1-1 0,-3 0 0,-3 0 0,14 0 0,-20-5 0,-18 0 0</inkml:trace>
  <inkml:trace contextRef="#ctx0" brushRef="#br0" timeOffset="70059">7464 2171 24575,'-2'7'0,"-3"5"0,-11 14 0,-5 6 0,3-2 0,-1 1-403,0-1 1,-3 2 0,2-1 402,1 0 0,1-1 197,1-5 0,2-3-197,3 0 0,0-5 0,10-14 0</inkml:trace>
  <inkml:trace contextRef="#ctx0" brushRef="#br0" timeOffset="70497">7567 1756 24575,'5'10'0,"2"1"0,8 18 0,0 4 0,0 1 0,6 9 0,-1 3 0,-4 2 0,-4-21 0,-1-1 0,2 11 0,-5-20 0,-6-9 0,-2-6 0</inkml:trace>
  <inkml:trace contextRef="#ctx0" brushRef="#br0" timeOffset="70822">7671 2075 24575,'4'-4'0,"1"-1"0,2-4 0,12-11 0,-8 7 0,7-6 0,-15 15 0,0 0 0,-2 1 0,1 1 0</inkml:trace>
  <inkml:trace contextRef="#ctx0" brushRef="#br0" timeOffset="71318">7774 1953 24575,'4'5'0,"6"11"0,-5-7 0,7 16 0,0 2 0,-6-12 0,13 23 0,-19-38 0,2-2 0,-2-3 0,3-4 0,1-15 0,0-2 0,0 3 0,-4 9 0</inkml:trace>
  <inkml:trace contextRef="#ctx0" brushRef="#br0" timeOffset="74235">8191 1989 24575,'-2'-5'0,"-7"-14"0,4 11 0,-5-8 0,5 14 0,1 4 0,2 3 0,-2 1 0,-6 13 0,6-9 0,-7 11 0,10-16 0,1 9 0,2-8 0,3 4 0,-1-12 0,9-9 0,3-15 0,9-6 0,-4-2 0,-1-2 0,-1 9 0,0-2 0,0-9 0,2-5 0,-2 5 0,-5 11 0,0 2 0,4-15 0,-5 5 0,-10 24 0,0 5 0,-1 14 0,-2 16 0,6 11 0,-2 3 0,1-1 0,7 7 0,-9-17 0,13 21 0,-14-31 0,8 7 0,-9-17 0,1-3 0,-2-2 0</inkml:trace>
  <inkml:trace contextRef="#ctx0" brushRef="#br0" timeOffset="74682">9056 1175 24575,'-14'38'0,"0"1"0,-3 4 0,-1-1 0,4-6 0,1-1 0,-4 4 0,3-2 0,5-10 0,3-1-412,0 13 0,2 1 412,-1-9 0,1 2 0,4 15 0,1-1 0,-1 4 271,4-3-271,2-34 137,-2-12-137,1-4 0,33-29 0,-12 6 0,1-2 0,-4 6 0,0 1 0,-2-1 0,0 0 0</inkml:trace>
  <inkml:trace contextRef="#ctx0" brushRef="#br0" timeOffset="75008">9422 956 24575,'7'46'0,"0"1"0,0-7 0,1 2 0,0-1 0,3 9 0,1 0-585,0-4 0,1 2 0,-3-8 585,2 5 283,-2-10 1,0 0-284,-2 6 72,-3-15 1,-2-10 0,-3-14 0</inkml:trace>
  <inkml:trace contextRef="#ctx0" brushRef="#br0" timeOffset="75307">9479 1301 24575,'7'-4'0,"24"-9"0,12-11 0,-15 12 0,0 1 0,19-16 0,-22 16 0,-14 4 0,-5 4 0,-4 1 0,0 2 0</inkml:trace>
  <inkml:trace contextRef="#ctx0" brushRef="#br0" timeOffset="75633">9752 1140 24575,'5'7'0,"5"17"0,2 3 0,0 6 0,2 5 0,7 4 0,2 1-437,-1 4 0,0 0 437,-1-11 0,-1-3 215,3 3-215,-17-35 0,-5-16 0,-5-27 0,3 20 0,-4-10 0</inkml:trace>
  <inkml:trace contextRef="#ctx0" brushRef="#br0" timeOffset="75867">9869 691 24575,'8'12'0,"-5"-6"0,2 1 0</inkml:trace>
  <inkml:trace contextRef="#ctx0" brushRef="#br0" timeOffset="76437">10481 881 24575,'-16'11'0,"-7"13"0,9-2 0,1 3 0,0 1 0,0 2 0,-4 12 0,2 0 0,4 10 0,5-21 0,2-2 0,8 10 0,-1-14 0,4 2 0,3-18 0,-7-1 0,8-3 0,-6-1 0,20-6 0,4-9 0,-3-2 0,-1-3 0,8-14 0,-12-2 0,-6-2 0,-6-14 0,-3 8 0,-4-2 0,-5 9 0,-3 2 0,2 1 0,-1 3 0,-8-9 0,3 23 0,6 19 0,2-2 0,0 3 0</inkml:trace>
  <inkml:trace contextRef="#ctx0" brushRef="#br0" timeOffset="76921">10669 718 24575,'11'36'0,"0"0"0,0-3 0,0 1 0,4 8 0,2 1-1570,2 2 0,2 1 1570,-5-12 0,-1 2 0,1-2 494,7 11 1,-2-5-495,-9-12 0,-1-7 516,3-8-516,-13-36 0,5-8 0,6-9 0,0 2 0,2-7 0,2-1 0,0 3-790,5-2 1,1 2-1,1-3 790,-1 1 0,1-3 0,1 2 0,0 9 0,11 1 0,0 10 715,-6 5 0,-2 5-715,6 2 0,-10 12 0,-19 6 0,15 32 0,4 11 0,-10-19 0,0 0 0,10 18 0,-2-4 0,-7-9 0</inkml:trace>
  <inkml:trace contextRef="#ctx0" brushRef="#br0" timeOffset="77753">14407 12844 24575,'0'9'0,"6"23"0,4 12 0,-2-6 0,1 3 0,1 5-1607,0-4 1,2 4 0,0 2 0,0 1 0,0-2 1606,-3-4 0,1-1 0,-1 0 0,1 1 0,0 2-491,2 3 0,0 2 0,1 3 1,0-1-1,0-1 0,-1-3 491,-1-1 0,0-2 0,0-2 0,-1 1 0,1 2 0,2 5 0,1 2 0,-1 0 0,0-1 0,0-2 177,-1 2 0,-1-1 1,0-3-1,0-3-177,0-2 0,-1-4 0,-2-1 0,0 12 0,-4-8 0,-4-19 721,-15-19 1,8-11 0,-7-11 0</inkml:trace>
  <inkml:trace contextRef="#ctx0" brushRef="#br0" timeOffset="78099">13618 13072 24575,'42'-22'0,"1"0"0,-1 0 0,-5 4 0,-1 0 0,-2 0 0,10-5 0,-4 1 0,-6 4 0,-5 3 0,-9 5 0,4-4 0,-21 14 0,1-2 0</inkml:trace>
  <inkml:trace contextRef="#ctx0" brushRef="#br0" timeOffset="78916">12363 12759 24217,'38'-8'0,"0"0"0,-1 0 0,9-2 0,0 1 0,0-1 0,-3 2 0,-2 0 0,2 0 0,1 0 0,1 0 0,2-1 0,-5 1 0,3-1 0,0 0 0,-2 1 0,7-1 0,-2 0 0,0 0 0,-4 1 0,0 1 0,-3 0 0,8-2 0,-5 0 0,-13 2 0,0 0 0,9-2 0,5 0 0,-4 0 0,-6 2 0,2 0-1523,5-1 0,8-1 0,5 0 0,-1 0 0,-5 1 1523,6 0 0,-5 1 0,4-1 0,-9 1 0,2 0 0,2 0 0,-1-1 0,-2 0-25,0-1 1,0 0-1,-2 0 1,-3 0 24,5-1 0,-2 0 0,-4 0 828,1-3 0,-3 0-828,-7 3 0,-5 1 0,-12 1 0,-12 6 0</inkml:trace>
  <inkml:trace contextRef="#ctx0" brushRef="#br0" timeOffset="79586">14860 13349 24575,'25'39'0,"-1"0"0,-3-5 0,2 5 0,1 0 0,-2-1 0,1 2 0,-2-1 0,3 3-1163,-3-5 1,1 4 0,2 0 0,-2 0 0,-1-5 1162,1 6 0,-2-3 0,0-2 0,0-1 0,-1-2 0,-1-2 863,-2-2 0,-2-7-863,-2-12 0,-10-38 0,-4-16 0,2 7 0,0-6-596,0 3 1,0-8 0,0-4-1,0 0 1,0 4 595,0 0 0,0 2 0,0 1 0,0-1 0,0 0 0,0-2 0,0 3 0,0 4 0,0-2 0,0 0 0</inkml:trace>
  <inkml:trace contextRef="#ctx0" brushRef="#br0" timeOffset="81005">15937 13120 24575,'-15'-24'0,"-1"0"0,-10-11 0,16 80 0,2-8 0,1 4-659,1-2 0,1 3 1,-1 5 658,2-6 0,0 6 0,0 0 0,1-1 0,1-4-568,0 2 1,1-4-1,1 3 568,0 4 0,1 6 0,0-4 0,3-10 0,7 4 853,2-4-853,7-73 0,-5-11 0,-3 11 0,3-6 0,-1-1 0,-2 2 0,0-1 0,1-1-213,0-2 1,0 0-1,-1 0 213,-1 1 0,-1 1 0,-1 3 0,-1 1 0,-2 5 1748,0-18-1748,-2 36 0,-2 9 0,-2 10 0,10 17 0,1 18 858,1-11 0,1 2-858,3 10 0,0-1 0,-1-12 0,0-3 0,11 16 0,-15-35 0,-3-29 0,-5-2 0,0-4 0,5-6 0,-1-1 0,-3 0 0,0 3 0,7-6 0,-10 30 0,1 34 0,-2 16 0,0 14 0,0-5 0,0-7 0,0 1 0,0-4 0,0 7 0,0-3 0,0-10 0,0 0 0,0-25 0,1-32 0,0-27 0,2 0 0,2 13 0,1 1 0,1-3-338,-2-1 1,1-4 0,-1 0-1,2 5 338,6-11 0,1 7 0,12-3 0,-15 28 0,4 9 0,-7 15 0,20 26 0,-5 2 0,-1-6 0,0-1 1350,2 1-1350,-5-4 0,-9-28 0,-10 0 0,3-18 0,1-11 0,-1 1 0,0-2 0,0-7 0,0-1-231,0-7 1,-1 1 230,-4 13 0,-3 1 0,-1 1 0,-2 4 0,-6 3 0,1 8 0,12 32 0,6 14 0,1-1 0,2 4 0,6 14 0,1 4 0,-3-16 0,-1 0 0,2 2-622,5 10 0,1 1 0,0 1 622,-3-5 0,0 0 0,0-1 0,0-5 0,0-1 0,-1 1-457,3 14 1,-2-1 456,-4-6 0,-3 0-175,-2 3 1,-3-1 174,-1-12 0,-1-2 0,-2 20 0,0-42 2165,-2-6-2165,-2-15 252,1-5 0,0 0 1,3 3-1</inkml:trace>
  <inkml:trace contextRef="#ctx0" brushRef="#br0" timeOffset="81601">17089 12689 24575,'7'0'0,"-1"0"0,-2 0 0,3-25 0,-3-9 0,0-10-1025,-2 0 0,-1-8 1,0-2-1,0 5 1025,1 3 0,0 2 0,0-2 0,-2-5 0,0-6 0,0 4 0,0 13 941,0 0-941,-2 8 0,1 37 0,0 22 0,-1 18 0,0 7 0,0-5 0,1-1 0,1-2 0,0 4-489,-2-1 0,0 3 0,0 3 1,1 3-1,2 0 489,3-6 0,1 3 0,2 1 0,1 1 0,0-1 0,0-2 0,-1-2-449,0 3 1,-1-4-1,1-1 1,0 1 0,1 4 448,0-4 0,2 5 0,0 1 0,1 1 0,0-3 0,-1-2 0,-1-7 0,1 1 0,-1-5 0,0-2 0,0 1 0,0 4 0,0 2 0,-1-3 0,-1-8 0,2 15 0,0-5 0,-5-15 0,-17-50 0,-4-15 0,-9-10 0,9 16 0,-3-5 0,2 6 0,-7-7 0,0 1 0</inkml:trace>
  <inkml:trace contextRef="#ctx0" brushRef="#br0" timeOffset="81883">16951 13194 24575,'27'-6'0,"16"-7"0,-11 4 0,4-3 0,0 0 0,4-3 0,-2 0 0,8-5 0,-1-1 0,-9 4 0,0-1 0,-5 1 0,-7 1 0,-4 1 0,5-6 0,-17 11 0,-6 8 0,0 0 0</inkml:trace>
  <inkml:trace contextRef="#ctx0" brushRef="#br0" timeOffset="82417">17487 12918 24575,'-7'30'0,"1"0"0,-1 5 0,-1 4 0,2-4 0,0 3 0,0 0 0,1 2 0,1 1 0,2 1 0,4 5 0,2 0 0,3-3 0,0 4 0,6-3 0,13 4 0,4-11 0,8-25 0,3-7 0,-12-46 0,-21 13 0,-4-4 0,-1-12 0,-1-8 0,-2 3 0,-1-2 0,-5-2 0,-5 6 0,-5-5 0,-3 2 0,2 8 0,-3 7 0,-2 3 0,-7-16 0,1 10 0,5 27 0,19 12 0,2 5 0,0-2 0,2-1 0,0-2 0</inkml:trace>
  <inkml:trace contextRef="#ctx0" brushRef="#br0" timeOffset="82835">17565 12884 24575,'19'39'0,"-1"0"0,1 1 0,4 5 0,-1 2 0,-1-2 0,-5-5 0,-2-2 0,1 0 0,6 13 0,-2-5 0,-9-17 0,-2-5 0,-5-12 0,-1-10 0,2-25 0,0-23 0,-1 2 0,0 5 0,2-3-281,1 1 1,2-9 0,1-3 0,-1 4-1,-1 8 1,-1-1 0,0 4 0,2 2-1,1-1 1,0 0 0</inkml:trace>
  <inkml:trace contextRef="#ctx0" brushRef="#br0" timeOffset="84900">18200 13074 24575,'8'27'0,"1"18"0,5-3 0,-8-15 0,-1-2 0,0-5 0,-2-6 0,-13-55 0,3-11 0,-1 7 0,0-2 0,4 4 0,2 3 0,-3-9 0,7 21 0,6 47 0,6 24 0,-5-17 0,1 3 0,4 16 0,-1 1 0,-4-12 0,-1-2 0,2 2 0,-1-4 0,-5-8 0,-2-57 0,0 4 0,2-5 0,0 1 0,2-2 0,1-2-527,2-2 0,1-2 1,1 2 526,0 5 0,0 1 0,2 1 0,3-1 0,0 0 0,2 4 0,3-3 0,1 3 0,-2 7 0,0 3 0,7-3 0,-12 26 0,8 34 0,-10-10 0,3 3 0,6 5 0,3 3 0,1 0 0,-4-6 0,0-1 0,1-1 526,2 1 1,0-1 0,-1-3-527,0-3 0,-3-6 0,-2-7 0,1-34 0,-10-10 0,-2-9 0,0 1 0,4-3 0,-1-3-210,-3 2 0,0-7 1,-1-2-1,-2 5 210,-3-3 0,-2 3 0,-1 1 0,1 8 0,-1 1 0,0 1 0,-1-18 0,-5 18 0,-2 36 0,4 7 0,-2 21 0,1 8 0,4-7 0,0 2-149,-3 12 0,-1 6 0,1 1 149,3-7 0,2 1 0,0 1 0,1-2-356,-1 6 0,2 0 0,-1-2 356,0-1 0,0-1 0,2-8 774,9 3-774,-7-29 0,-1-6 0,-1-4 0,0-3 440,11-24-440,5-14 0,-4 11 0,1-3 0,3-15 0,-2 0 0,-5 18 0,-2 3 570,2-6 0,-2 7-570,-7 16 0,1 15 0,-1 5 0,1-1 0,-2 2 0,2-5 0,-3-4 0,7-14 0,1-9 0,-1-5 0,3-6 0,-1-3 0,-1 2 0,1-2 0,-1 0 0,0-13 0,-1 2 0,-1 7 0,-1 4 0,-1-5 0,-3 29 0,-2 32 0,0 17 0,1-2 0,1 4 0,0 2 0,1 5 0,1 1 0,1 4-784,0-5 1,0 5 0,1 2 0,1-2 0,-1-4 783,4 9 0,1-5 0,0 1 0,-3-10 0,0 0 0,0-1 0,1-4 0,6 9 0,-1-9 0,1-10 0,2-6 0,-8-20 0,5-28 0,0-14 0,-2 1 0,0-6-704,1 1 0,2-7 0,1-2 0,-3 5 704,-1 2 0,-1 2 0,0-8 0,-4 14 0,1-6 0,0-6 0,0-2 0,0-2 0,-1 1 0,1 3 0,-2 4 0,0 6 664,1-6 0,-1 8 0,-1 1 0,1-6-664,0-6 0,1-9 0,0-2 0,-1 3 0,0 8 0,-2 15 0,1-3 0,-1 62 0,2 19 0,0-8 0,3 8 0,0 4 0,-1-4-757,0 2 0,-2-2 1,2 3 756,1 2 0,2 3 0,-1 1 0,0-1 0,-1-2 0,0-1 0,-1 0 0,1-2 0,-1 2 0,1-3 0,0 2 0,-1-4 0,1 1 0,0-1 0,-2-3 838,0 0 1,-2-2 0,1-5-839,-1-3 0,0-3 603,-1 14-603,-2-32 0,-1-4 0,1-4 0</inkml:trace>
  <inkml:trace contextRef="#ctx0" brushRef="#br0" timeOffset="85450">19390 12520 24575,'0'-18'0,"1"6"0,11-34 0,5 14 0,-3-1 0,0 1 0,6-2 0,-9 8 0,1-3 0,5-9 0,1-3 0,2-7 0,-1 0 0,-2 8 0,0 2 0,-6 11 0,1 1 0</inkml:trace>
  <inkml:trace contextRef="#ctx0" brushRef="#br0" timeOffset="85849">19428 10960 24575,'4'7'0,"1"-1"0,-1-2 0,-2-1 0,0-2 0</inkml:trace>
  <inkml:trace contextRef="#ctx0" brushRef="#br0" timeOffset="86485">20347 11832 24575,'-6'9'0,"-1"-1"0,-10 43 0,6-22 0,1 2 0,-2 8 0,1 6 0,1 3 0,2 6 0,4 0 0,6-2 0,3 1 0,1-1 0,-4-2 0,0 1 0,5-2 0,6-1 0,4-2 0,4-12 0,24-9 0,5-10 0,-19-26 0,-3-8 0,-6 0 0,-3-7 0,1-15 0,-1-11 0,-3 3 0,-6 15 0,-1 1 0,-3-6-896,-4-1 0,-3-7 1,-1-5-1,-1 0 1,-1 3-1,-1 6 896,-3-6 0,-2 6 0,-1-4 0,-1 1 0,-3-5 0,0-1 0,0 5 0,1 9 597,-2 1 0,-1 8-597,0-1 0,2 13 0,7 32 0,7 2 0,-2-2 0,3-7 0</inkml:trace>
  <inkml:trace contextRef="#ctx0" brushRef="#br0" timeOffset="87018">20669 11559 24575,'6'27'0,"0"-1"0,6 7 0,1 3 0,-1 2 0,-1 4 0,3 1 0,4 2 0,4 2 0,-1 0 0,-3-5 0,1 7 0,-1-2 0,0-2 0,2 1 0,-5-26 0,-8-66 0,3 9 0,4-11 0,4-5 0,1-1 0,-1 5 0,0 3 0,0 3 0,3 0 0,3-5-742,-2 10 1,4-6-1,2-2 1,2 0 0,1 0-1,-2 3 1,-1 4 0,-3 7 741,7-7 0,-2 9 0,3 1 0,3 1 0,6-1 0,-5 5 0,-11 12 1298,-13 12-1298,3 0 0,-6 24 0,3 9 0,7 4 0,1 1 0,0 7 0,-2-15 0,-2-6 0,-9-14 1158,3-10 0,-7 0 0,3-5 1</inkml:trace>
  <inkml:trace contextRef="#ctx0" brushRef="#br0" timeOffset="88051">25280 5818 24575,'-1'52'0,"0"-1"0,-1 1 0,1 0 0,0-1 0,0 1 0,3-4 0,2-1 0,2 1 0,-1 0 0,2 2 0,-1 1 0,1 2 0,-2-6 0,0 3 0,0 1 0,1 2 0,-1 0 0,1 1 0,1-2 0,0 0 0,1-3 0,0-2-1039,3 7 0,0-2 0,1 0 1,0-2-1,2-3 0,1-3 0,0-2 1039,8 7 0,2-4 0,0-6 0,0-7 1040,3-3 0,-2-9-1040,9-2 1159,-13-27-1159,2-17 0,0 0 0,3-5-631,-4 2 1,0-2 0,2-2 630,5-6 0,1-2 0,-1-2 0,-7 8 0,-1-1 0,0 0 0,-1 0 0,5-6 0,-2 1 0,-2 2 0,-1-1 0,-4 5 0,3-4 0</inkml:trace>
  <inkml:trace contextRef="#ctx0" brushRef="#br0" timeOffset="88616">26186 6536 24575,'-3'5'0,"-1"-3"0,1 18 0,1 13 0,-1 5 0,0 5 0,0-1 0,-1 10 0,2 2-690,3-14 1,2 6-1,1 1 1,1-2 0,2-7 689,7 10 0,3-4 0,-1-2 0,2 3 0,1-9 401,-1-13 1,1-7-402,19 1 0,-8-44 0,-2-15 0,-4 8 0,-1-7-152,-6 8 1,0-5 0,1-3 0,-3-3 0,-3-1 151,-5-1 0,-3-3 0,-3-3 0,-1 1 0,0 1 0,1 4 0,2-5 0,2 3 0,-3 1 0,-3-2 0,-6-2 0,-3-5 0,-3 1 0,0 7 0,0 14 0,-11 0 0,-16 4 0,28 40 2532,0 6-2532,1 9 0,1 3 0,-4 22 0,9-14 0,1-2 0,0-1 0,6-8 0</inkml:trace>
  <inkml:trace contextRef="#ctx0" brushRef="#br0" timeOffset="89699">27291 6209 24575,'-29'-3'0,"-1"23"0,3 7 0,7 8 0,1 7 0,-3 12 0,5-4 0,6-5 0,4-1-338,-1-6 1,0 3 0,2-4 337,4 1 0,3-7 331,2-9-331,5 1 168,-3-20-168,13-22 0,-4-7 0,-1-7 0,4-10 0,1-5 0,-5 9 0,0-2 0,-2 2 0,2-6 0,-3 5 0,-3 6 0,0 14 0,5 35 0,-3 12 0,0 7 0,3-1 0,2 1-256,-1-2 1,2 3 0,1-3 255,8 8 0,3-2 0,-5-8 0,2 0 0,4-3 0,10 3 0,5-4 0,3-6 0,4-8 0,3-8 0,-1-3 0,-7-2 0,-1-2 0,-1-9 0,3-11 0,-1-9 0,-11-7 0,-15-6 0,-9-6 0,-2 1 0,1 4 0,-1 1 0,-2 0 0,-5 0 0,-2 0 0,-3 5 0,-4 2 0,-2 9 0,0 8 0,-3 15 0,-5 45 0,0 16 0,9-29 0,-1 1-281,-6 13 1,-1 8 0,3-6 280,7-7 0,3-3 0,-2-3 0,2-3 0,6 12 0,1-26 0,20-37 0,9-19 0,-12 16 0,1-2 0,3-5-559,-3 2 0,3-5 0,1-3 1,0-1-1,0 1 0,-3 3 559,4-7 0,-1 1 0,-2 2 0,1-2 0,0-3 0,1-2 0,-1 3 0,-5 6 0,-1-1 0,-5 11 0,-4 13 688,-3 45-688,0 17 0,-1-14 0,2 5 0,3 3 0,5 4 0,5 4 0,1 1 0,-3-4 0,-2-1 0,-3-3 0,3 1-168,2-2 0,3 2 1,-1-2-1,-3-8 168,8 13 4580,-13-22-4580,1 1 0,-9-17 0,-2-1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09:15:00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14896 9437 24575,'20'-41'0,"-2"13"0,6-5 0,3-2 0,0 3 0,-1 2 0,1 3 0,1-1 0,1-1-546,-3 0 0,2-2 0,-1 0 0,3 1 0,2 2 546,6 0 0,3 1 0,2 2 0,-2 2 0,-3 2 0,1 1 0,-4 2 0,6-1 0,-6 4 0,4-1 0,4-2 0,1 1 0,-1 0 0,-3 1 0,-5 3-1093,6-2 1,-6 3 0,6-2 1003,-2 1 0,6-1 0,3-1 0,1 1 0,-4 0 0,-4 3 89,4-1 0,-4 3 0,3-1 0,2-1 0,3 0 0,1 1 0,-2 1-206,-7 2 0,-1 0 0,0 2 0,0 0 206,-2 2 0,-1 0 0,1 0 0,0 1 0,2 0 0,0 0 0,1 1 0,-1 1 0,0 0 0,0 0 0,0 2 0,3 1 0,-3 1 0,3 0 0,1 2 0,0 0 0,-1 0 0,-2 1 0,9 1 0,-3 1 0,-1 1 0,3 2-379,-10-3 0,3 2 0,1 0 0,-1 1 0,-2 1 0,-4-1 379,2 3 0,-3 0 0,-3 1 0,0 1 0,8 7 0,-3 1 0,0 4 0,-8-1 0,0 2 0,-1 2 0,-3 1 0,-3 0 0,-2 1 0,-2 3 0,1 4 0,-4-2 0,1 6 0,0 2 0,-1 3 0,-1-2 0,-1-3 0,-1-4 0,0 2 0,-1-5 0,-2 0 0,0 5-287,-1-2 1,-1 4 0,1 4 0,-2 1 0,0-2 0,-1-3 0,-1-4 286,-1 0 0,-1-5 0,-2 0 0,-1 3 0,-1 7 0,-2 3 0,-1 1 0,-1 0 0,2-2-41,-1 2 1,1-1 0,-1 0-1,-2 0 41,-2-4 0,-2 1 0,-2-1 0,1 0 0,-1-4 34,0-2 1,0-3 0,0-2 0,-2 2-35,-1 1 0,-1 0 0,0-1 0,-1-3 420,-3 1 0,-1-3 1,0-3-421,-5 4 0,-3-2 0,3-5 0,-2 1 0,1-2 0,-5-1 0,0-1 0,5 0 0,-2 1 0,1-2 1599,-7 1 1,-2-1-1600,7-5 0,-1 1 0,-1-1 0,-10 4 0,-1 0 0,6-5 0,-2-1 0,4-2 0,5-3 0,2-1 1638,1-1 0,3-3-1388,7-4 2299,7 0-2549,-22-4 0,-14-11 0,8 5 0,-2-1-508,0-2 0,-2-1 508,2 1 0,-3-1 0,-1-1-566,11 3 0,-1 1 0,-2-1 0,-4-1 566,1 1 0,-5 0 0,-3-1 0,-2 0 0,1-1 0,1 2 0,4 0 0,0-1 0,3 1 0,1 0 0,-1 0 0,-6-1 0,7 3 0,-5-1 0,-3 0 0,-1 0 0,-1 0 0,2 0 0,1 0 0,4 1 0,5 1-582,-7-1 0,5 0 0,3 1 0,-4-1 582,0 0 0,-2 0 0,-1 0 0,2 0 0,5 1 0,-1 0 0,4 1 0,3-1-118,-3-3 0,2 0 118,-3 2 0,2 0 790,7-1 1,4 1-791,-4-3 0,-5-7 0,-2-1 0,-2-2 479,6 4 0,-5-3 0,4 2-479,6 6 0,1 0 0,-11-8 0,0 0 0,6 5 0,-1 0 0,0 2 0,-2-1 0,1 0 0,-6-5 0,0 0 0,-8 0 0,1 0 0,17 5 0,1 0 1400,1 3 0,1 0-1400,-16-16 337,2 3-337,7-6 0,1 2 0,7-9 819,3 0-819,9 15 0,2-1 0,4 0 0,0 0 0,-2 0 0,0 0 0,5-2 0,1 1 0,-3-12 0,2 10 0,2-2 0,0 2 0,2-1 0,3-5 0,2-2 0,1-6 0,2 2 0,-1 13 0,2 2 0,-1-2 0,0 4 0,13-4 0,-7 11 0,23-8 0,1 4 0,-8 6 0,2-1 0,-6 1 0,1 0 0,3 2 0,-1 0 0,-4-1 0,0-1 0,7-1 0,-1 0 0,-10 4 0,-1 0 0,19-11 0,-19 6 0,-9 9 0,23-16 0,-13 12 0,8-4 0,2-2 0,8-5 0,-14 9 0,-1 1 0,18-8 0,-7 8 0,-3 2 0,3 0 0,-3 0 0,2 1 0,12-4 0,-3 2 0,-17 5 0,-3 0 0,19-5 0,-38 11 0</inkml:trace>
  <inkml:trace contextRef="#ctx0" brushRef="#br0" timeOffset="3349">15628 9914 24575,'-10'-4'0,"-1"-1"0,-10-2 0,8 8 0,-8-2 0,13 9 0,-8 22 0,3 5 0,1-9 0,0 4 0,4 3 0,1 1 0,2 4 0,1 0 0,1-8 0,2 0 0,0 13 0,2-4 0,2-4 0,1 0 0,1 0 0,8 4 0,1 0 0,1-11 0,-8-24 0,11-16 0,-1-21 0,-7 12 0,1-3 0,3-15 0,-2-1 0,-3 6 0,-3 0-289,2-10 1,-2 0 288,-1 9 0,-1 1 0,-4-3 0,1 1-35,1 6 0,0 0 35,-2 0 0,0-1 0,0 2 0,0 2 0,0 0 0,0-2 0,1 24 574,0 0-574,1 1 73,-1 1-73,0 0 0,3-5 0,2-15 0,0-2 0,1-4 0,-1 2 0,0-1 0,0-3 0,-1 1 0,1-5 0,-6 14 0,3 8 0,-3 7 0,3 27 0,2 17 0,-1-15 0,0 4 0,3 19 0,1 4 0,2-7 0,1 2 0,-1 0 0,1 2 0,-1-3 0,4 5 0,0-3 0,-4-12 0,1 0 0,-2-4 0,5 16 0,2-5 0,-9-20 0,0-5 0,-2-1 0,2 4 0,-2-9 0,2 4 0,-3-13 0,0 2 0,0-3 0,5 0 0,7-6 0,-6 4 0,3-4 0</inkml:trace>
  <inkml:trace contextRef="#ctx0" brushRef="#br0" timeOffset="4191">16480 9633 24575,'-10'1'0,"-9"3"0,10 0 0,-19 11 0,8 5 0,-1-2 0,4 2 0,7 3 0,-1 4 0,4-1 0,0 2 0,-1 5 0,3 6 0,5-6 0,0 4 0,0 1 0,3-13 0,3 1 0,14 14 0,-3-5 0,-1-12 0,2-3 0,14 0 0,-4 0 0,4-10 0,0-3 0,-3-3 0,15-7 0,1-2 0,-7-2 0,2-5 0,-3-1 0,-11 4 0,2-5 0,-19 9 0,-7 1 0,0 0 0,0 2 0,-2-2 0,2 2 0,0 0 0,-1-2 0,0 2 0,1-4 0,-1 4 0,0-2 0</inkml:trace>
  <inkml:trace contextRef="#ctx0" brushRef="#br0" timeOffset="5834">15455 5847 24575,'10'25'0,"0"1"0,6 5 0,3 1 0,4 6 0,2 1-1093,-3-8 1,0 1 0,1 0 1011,-2-1 0,-1 1 0,1 0 81,6 5 0,1 2 0,-2 0-833,-4-2 0,-1 0 1,1 2 832,-1-6 0,1 0 0,0 1 0,-2 0 0,3 7 0,-3 0 0,1 2 0,-4-7 0,2 2 0,-1 1 0,-1 0 0,-2-4 0,1 5 0,-3-3 0,2 6 0,-1-5 0,0 6 0,2 3 0,-1-1 0,-1-1 0,-2-5 0,0 7 0,-2-4 0,1 3 0,-2-8 0,1 4 0,0 0 0,0-1 0,-1-3 0,1 6 0,-1-3 0,0 3 0,-3-3 0,0 2 0,0 1 0,0-1 0,2 1 0,0 0 0,1 0 0,-2 1 0,-1-5 0,-1 1 0,-1 1 0,1-1 0,0-1 0,1 6 0,1 1 0,0-3 0,-1-3 337,-1-5 0,0-2 1,0-2-338,0 10 0,-1-9 0,1-17 0,-5 5 1530,5-2-1530,-3-1 3084,1-5-3084,-1-10 98,-2-5 0,0-1 0,0-3 0</inkml:trace>
  <inkml:trace contextRef="#ctx0" brushRef="#br0" timeOffset="8095">15632 5700 24575,'4'7'0,"0"0"0,6 18 0,0-4 0,2 8 0,0 1 0,3-1 0,-2 0 0,1 0 0,1 1 0,5 12 0,1 0 0,-9-12 0,6 3 0,-1 2 0,-3-5 0,1 2 0,-3-6 0,0 2 0,3 4 0,2 5 0,-2-3 0,-1-2 0,-1-1-533,5 9 1,0 1 532,3 2 0,-2-1 0,-6-12 0,1 1 0,5 6 0,2 3 0,-3-3 0,-5-5 0,-1-1 0,4 2 0,2 1 0,-2-2 0,-5-2 0,-1-1-27,7 3 1,0-1 26,-6-4 0,1 0 0,1 0 0,0 0 0,-4-3 0,1 3 0,4 8 0,1 5 0,-1-6 0,-6-9 0,1 0-334,6 14 0,3 6 0,-3-6 334,-7-13 0,-1-2 0,8 18 0,1 3 0,0 2 0,0-1 0,-7-11 0,0-1 0,6 6 0,0 0-33,-8-13 1,0-1 32,0-1 0,0 0 0,1 2 0,1 1 0,-4 2 0,0 1 0,4 0 0,0 1 0,-3-1 0,-1 1 0,2 2 0,0-1 1003,1 6-1003,-2-11 0,1 1 53,1 8-53,1-3 1057,-1 10-1057,-7-23 72,3 5-72,0 3 0,0-1 0,-2-7 0,4 25 0,0 2 0,-5-22 0,1 12 0,0-1 0,-2-17 0,0 25 0,0-27 0,0 6 0,0-14 0,0-6 0,0-2 0</inkml:trace>
  <inkml:trace contextRef="#ctx0" brushRef="#br0" timeOffset="9220">15932 8395 24575,'2'4'0,"2"0"0,12 24 0,6 4 0,2 2 0,-9-11 0,1 1-475,6 7 1,3 5 0,-2-5 474,-5-6 0,-1-1 0,2 1 0,3 3 0,0-1 0,9 10 0,1-1 0,-8-9 0,1-1 0,0-1 0,7 5 0,-1-1 173,-3-2 0,-2-4-173,-3-2 0,-10-11 0,-11-8 0,2-2 0,11 0 1077,9-4-1077,12 3 0,-10-1 0,2 0 0,0 0 0,1 0 0,8 1 0,0 1 0,-4-2 0,-1-1 0,3 1 0,-2 1 0,-1 0 0,-4-2 0,-26 1 0,2 0 0,-2-2 0,12-17 0,-8 11 0,11-21 0,2-7 0,-3 13 0,0-4 0,2-4 0,2-8 0,2-2 0,-2 2-820,-2 6 1,0 1 0,0-1 0,1-2 639,0-3 0,1-2 1,-1-2-1,1 1 1,-2 2 179,1-1 0,-1 2 0,-1 0 0,1-1 0,-2 2 0,1-1 0,0 0 0,-1 0 0,-1 1-598,1-4 1,-1 0 0,-1 1 0,0 1 597,-1 5 0,-1 0 0,0 1 0,-1-1-193,0-12 1,-1 1-1,-3 7 193,1-9 0,-6 20 0,0 3 0,3 10 0,-5 4 0,3 5 0</inkml:trace>
  <inkml:trace contextRef="#ctx0" brushRef="#br0" timeOffset="13850">834 9054 24575,'-5'-30'0,"4"6"0,-5 15 0,4 5 0,-6 6 0,-20 11 0,-9 11 0,14-11 0,0 2 0,-3 5 0,0 2 0,5-6 0,1 1 0,3 2 0,1 0 0,-11 8 0,20-11 0,0-2 0,6-3 0,5 10 0,9 4 0,3 4 0,2-9 0,3 0 0,3 6 0,3 0 0,9 3 0,3 1 0,-7-2 0,2 2 0,-3-3 0,-3-3 0,-1-1 0,5 9 0,-7-3 0,-18-14 0,-2 15 0,-10-20 0,-6 8 0,-20 4 0,-11 1 0,13-10 0,-5 1 0,3-2 0,5-1 0,2-1 0,-12 1 0,7-4 0,20-4 0,7-9 0,0 5 0,2-4 0</inkml:trace>
  <inkml:trace contextRef="#ctx0" brushRef="#br0" timeOffset="14710">1252 9379 23966,'32'-14'0,"0"0"0,0-1 0,5-1 0,-3 1 151,-4 4 0,-4 2-151,-3 1 102,-12 8-102,-9 5 51,0 10-51,-6 12 154,-4 9-154,-3-6 0,-1-3 0,-1-2 0,1-7 0,-8 16 0,18-30 0,4-2 0,13-2 0,11 0 0,4 6 0,-5-2 0,2 9 0,-14 3 0,4 0 0,-7 12 0,-11 13 0,-3-8 0,-11 12 0,0-26 0,-4-3 0,-12-6 0,-7-2 0,4-1 0,-3-1 0,1 0 0,-5 0 0,-1 0 0,3 0-317,2-2 0,2 0 0,1 0 317,-2-1 0,1 1 0,5-1 0,-9 2 0,33-5 0</inkml:trace>
  <inkml:trace contextRef="#ctx0" brushRef="#br0" timeOffset="16003">520 10531 24575,'5'16'0,"6"23"0,1 8 0,-4-11 0,2 5-656,-1-7 1,2 7-1,2 2 1,-1-1 0,0-3-438,2 7 1,0-2 0,2 2 1022,-3-9 0,2 3 1,1 0-1,0-1 0,1-1 70,2 2 0,1-2 0,1-1 0,0-1 0,0-2 0,1-1 0,1-1 0,-1 0 165,8 7 0,1 0 1,-2-5-166,6 1 0,-2-5 692,-4-4 0,-2-5-692,0-5 0,-6-5 0,-15-9 3276,-2 0-3026,0-2 1247,-2 4-1497,7 1 0,-4 1 0,18 15 0,-5 1 0,7 1 0,-9-3 0,-8-15 0,-4-1 0</inkml:trace>
  <inkml:trace contextRef="#ctx0" brushRef="#br0" timeOffset="16600">2818 10380 24575,'-2'8'0,"-6"30"0,-3 13 0,1-18 0,0 1 0,0 3-509,0 0 0,1 2 1,-1 2-1,-1 1 509,0-2 0,-1 3 0,0-1 0,1-1 0,0-5-618,-3 12 0,-1-2 618,5-9 0,0 4 0,-1-1 0,2-9 0,-7 9 765,5 8-765,2-24 0,8-16 0,-1-4 0</inkml:trace>
  <inkml:trace contextRef="#ctx0" brushRef="#br0" timeOffset="17331">1389 11825 24575,'4'4'0,"0"-2"0,0 2 0,4-2 0,2 3 0,15-1 0,6-2 0,19 2-569,-18-5 0,5-1 0,-1-1 569,12 1 0,1-3 0,-13-1 0,0-1 0,3-1 0,1 2 0,3 0 0,1-1 0,-2 0 0,-3-1 0,-1-1 0,1 0 0,4-1 0,-1 0 0,4 0 0,3-1 0,-1-1 0,-1 1 0,-4-1-663,4-3 0,-3-1 0,-1 0 0,0 1 663,4 1 0,1 0 0,-3 0 0,-7 1 0,-4-5 0,-10 4 0,-11 7 0</inkml:trace>
  <inkml:trace contextRef="#ctx0" brushRef="#br0" timeOffset="18800">558 10420 24550,'46'-11'0,"-1"0"0,1 1 0,0-1 0,-2 1 0,0 1 0,1 0 0,2 0 0,-2 0 0,1 1 0,2 0 0,0 0 0,0 1-656,-2 0 1,-1 1-1,0 0 1,1 1 0,1-1 176,-6 2 1,1 0 0,1 0 0,0 0 0,0 0 0,1 0 478,3 0 0,2 0 0,0 0 0,0 0 0,-2 0 0,-2 0 0,0 0 0,-1 0 0,-2 0 0,-1 1 0,-1 0 0,4-1 0,0 1 0,-4 0 0,-7 1 1817,12-1-1817,-37 5 993,-4 0-993,12 9 5,8 3-5,13 9 3276,-7-5-3196,9 6-80,-9-6 0,12 8 0,-6-9 0,-10-2 0,-13-9 0,-9 0 0,-4-2 0,0 0 0,0 11 0,-2-3 0,-10 21 0,-14 6 0,-6-2 0,3-11 0,0-3 0,-8-1 0,-6 1 0,12-16 0,-1-2 0,3-1 0,-4 0 0,-3-2 0,-6 0 0,-4-1 0,2 0-820,2-2 1,-1 0 0,0-1 0,-1 0 709,5 0 1,-2 0 0,1 0 0,-1-1 0,1-1 109,-6-2 0,1-1 0,1 0 0,0-1 0,1-1 0,0 0 0,1 0 0,4 0-176,4 2 0,3-1 1,-4-1 175,-3-1 0,-5-2 0,-2 0 0,3 0 0,6 2 0,-4-1 0,2 1-285,-8-4 1,-5-2 0,7 1 284,12 3 0,4 1 0,-16-7 0,2-2 0,8 8 3276,11 2-3046,2 4 383,10 2-613,-9-2 1084,-10-3-1084,-2 1 0,6 0 0,1-1 0,-6-3 0,-1-3 0,14 4 0,8 4 0,6 1 0,2 2 0,4 0 0,0-2 0,12-12 0,-10 11 0,8-8 0</inkml:trace>
  <inkml:trace contextRef="#ctx0" brushRef="#br0" timeOffset="23735">15519 10744 24575,'49'0'0,"-19"0"0,3 0 0,0 0 0,3 0 0,1 0-1093,6-1 1,1-1 0,2 0 508,-8 0 0,1 1 0,0 0 0,2-2-1,7 0 0,1-2 0,2 1 0,-2-1 585,-1 1 0,-2-1 0,1 1 0,1-1 0,-9 0 0,0 1 0,1-1 0,0 0 0,1 0 0,3-2 0,3-1 0,0 0 0,-2 0 0,-4 0 0,9 0 0,-4-1 0,1 1 546,4-2 0,0 0 0,-11 2-546,-11-1 0,-28 8 0,-4 0 2460,-18-4-2460,-11 4 0,2-1 0,-3 0 0,4 1 0,-6 2-362,0 1 1,-8 1 0,-4 1 0,-1-1-1,2 1 362,3-1 0,0 0 0,0-1 0,-2 2 0,-1-1 0,3 1 0,-2 0 0,-1 0 0,-1 1 0,0-1 0,0 1 0,2-1 0,-4 0 0,0 0 0,1 1 0,0-1 0,1 0 0,0 0 0,2-1 0,1 0 0,1 0 0,-1 0 0,1 0 0,-1 1 0,0-1 0,1 1 0,-1 0 0,1 0 0,0 0 0,0 0 0,-7 0 0,0-1 0,1 1 0,0-1 0,1 2-376,3-1 0,0 1 0,1 0 0,2 0 0,3 0 376,-3 0 0,3 0 0,3 0 0,-11 1 0,12 1 0,28-3 0,7-1 0,4-2 3276,2 1-1610,23 3 934,6 2-2600,-9-4 0,3-1 0,10 0 0,1 0-480,-10-2 1,1 0 479,3 0 0,3 0 0,1 0-1093,9 0 1,2 0 0,2 0 977,-6 0 1,2 0 0,2 0 0,0 0-542,-6-1 1,0 0-1,2 0 1,-1 0 0,1 0 599,-1 0 0,0 0 0,1 0 0,0-1 0,2 0 56,-5 0 0,1-2 0,2 1 0,0-1 0,-1 1 0,-2-1 0,-1 1 0,11 0 0,-3-1 0,-1 1 0,2-1 0,-3 0 0,4-1 0,-1 1 0,-4-1 0,-10 2 0,-1-2 0,-9 2 0,-5-2 601,-35 3-601,-17 2 0,-12 5 0,5-5 0,-4 1 309,8 1 0,-2 2 0,-3-1-309,4-1 0,-2-1 0,-2 1 0,-1-1 0,-4 2 0,-2 0 0,-2 0 0,-3 0 0,9 0 0,-2-1 0,-3 0 0,0 1 0,-1-1 0,2 1 0,0 0-258,-1 0 0,0 0 1,1 0-1,0 0 0,-1 1 1,-1-1 257,0-1 0,-3 1 0,0 0 0,0-1 0,0 1 0,3 0 0,2 0 0,-2 0 0,2 1 0,3 0 0,1-1 0,3 0-99,-9 0 1,4-1 0,5 0 98,2 1 0,9-1 0,17-2 0,11 1 1827,25 4-1827,18 2 0,1-4 0,4-1 1092,-14-1 0,1 1 0,2-1-997,-1 0 0,2-1 0,2-1 0,5 1-95,-4 0 0,5 0 0,3 1 0,2-1 0,-1 0 0,0 0 0,-3-1-547,0 1 1,-2-1 0,-1 0 0,0 0 0,2 0 0,3 0 301,-6 0 1,2 0-1,1 1 1,2-1 0,0 0-1,-1 0 1,0 1 0,-2-1-1,-3 0-263,5 0 1,-1 0 0,-3 0 0,0-1 0,0 1-1,-1 0 508,8 0 0,0 0 0,-1-1 0,0 1 0,-3 1-258,3-1 1,-1 1 0,-2 1-1,-2-1 258,3 0 0,-3 0 0,-6 0 583,-7 0 1,-7 0-584,-8 0 3276,-57 7-2681,13-4 0,-4 1-595,1 0 0,-4 1 0,-3-1 119,-1 0 1,-3-1 0,-2-1-1,-1 1-119,4-1 0,-2 1 0,0-1 0,-2 0 0,-3 1 0,8-1 0,-3 0 0,-1 0 0,-2 0 0,0 0 0,0 1 0,1-1 0,1 0 0,-1 1 0,0 0 0,0-1 0,1 1 0,-1 0 0,0 0 0,-3 0 0,4-1 0,-3 1 0,-2-1 0,0 1 0,0 0 0,2 0 0,1-1 0,4 1 0,4-1 131,-9 2 0,6-1 0,3 1 0,-2-1-131,-10 0 0,-5 0 0,11 0 0,26-2 0,39-1 0,10-4 0,0 1 0,5 0-799,1 0 0,3-1 0,3 1 799,-1 0 0,3 0 0,1 0 0,-1 0 0,-3 0 0,0 0 0,1 0 0,3 1-237,-4 0 1,3 0-1,2 0 1,1 0 0,-1 0-1,0-1 237,-2 0 0,0-1 0,0-1 0,0 1 0,1-1 0,-1 1 0,2 1 0,-1-1 0,1 1 0,0 0 0,0-1 0,-1 0-185,2 0 0,0-2 0,0 1 0,-1-1 0,-3 0 0,-4 2 185,10-3 0,-6 2 0,-3-1 0,5 0 0,-9 1 0,-15 1 1894,-28 4-1894,-15 0 3276,-12 0-2577,1 1 1,-7 1 0,0-1-700,7 0 0,-1-1 0,-2 1 144,-8 1 0,-4 0 1,-1 1-1,3 0-144,-2-3 0,3 0 0,-1 1 0,-1 0 0,0 1 0,2 0-118,6 0 0,2-1 0,4 1 118,-16-1 0,11 3 0,36-4 0</inkml:trace>
  <inkml:trace contextRef="#ctx0" brushRef="#br0" timeOffset="26894">19060 6813 24575,'4'40'0,"3"-3"0,1 6 0,-1-8 0,0 2 0,1 3-566,0-3 1,0 2 0,1 1 0,-1 1 565,0-1 0,0 1 0,0 1 0,0 1 0,0-2 0,-2 1 0,0-1 0,0 1 0,0-2 0,0 0 0,1 2 0,0 1 0,0-3 0,-2-2 0,0 3 0,-2-2 0,0-9 724,1-5-724,-4-21 373,-5-13-373,1-7 0,-7-11 0,-3-5 0,1-5 0,-1-5-1093,-2-1 1,-2-5 0,1-1 1059,5 8 1,0 0 0,0-1 0,0 1 32,1 1 0,-1 1 0,0-1 0,1-2 0,2 2 0,0-1 0,0-1 0,1-1 0,2 1 0,0-2 0,2 0 0,0-1 0,1 1 0,1 2 0,0-3 0,0 2 0,2 1 0,1 0 0,0-1 0,1 0 0,2 3 0,4 5 217,9-2 1,4 7-218,0 3 0,2 1 0,6-2 0,3 0 0,7 1 0,0 2 0,-16 9 0,3 3 0,6 1 0,6 2 0,3 2 0,0 3 0,5 2 0,1 1 0,-1 2-608,-2 0 1,1 1-1,-1 1 1,2 1 607,4-3 0,2-1 0,-3 3 0,-7 7-147,-7 8 0,-7 6 0,-6 0 147,-9 2 0,-6 3 0,-5 10 0,-7 5 0,-2-9 0,-3 3 0,-4 2 0,-2-1 0,-3-1 0,-4 1 0,-1 1 0,-1-1 0,2-1 83,1 5 1,1 0 0,-1-1 0,-3-2-84,0-5 0,-4 1 0,0-2 0,1-4 0,3-5 0,-4-2 0,3-6 221,-3-2 0,2-3-221,-7 2 0,9-14 0,-2-3 0,-2-4 0,-1 0 948,-8 0 1,-2 0-949,-1-5 0,1 2 0,2 4 0,1 3 0,10-2 0,2 2 528,-15 1-528,29 5 3080,12 2-3080,44 10 0,-16-5 0,14 2 0,5 0-655,-13-3 1,1 0 654,-3 0 0,1 1 0,1 0 0,4 1 0,0 0 0,-1 0 0,7 2 0,-2 3 7,-10-1 0,-1 2 0,-3-1-7,11 9 0,-20-2 0,0 3 0,8 9 0,0 0 0,-1 0 0,0 0 0,3 1 0,-2-3 0,-7-10 0,-5-6 0,-8-9 327,-5-6 1,-3 0-1,0-3 1</inkml:trace>
  <inkml:trace contextRef="#ctx0" brushRef="#br0" timeOffset="28452">20057 7318 24575,'6'0'0,"3"-2"0,-4 2 0,38-18 0,-17 3 0,4 0 0,2-4 0,-4-13 0,-1-4 0,1-1 0,-2 0 0,-4 1 0,-3 1 0,-4 9 0,-5 4 0,-12 8 0,-6 8 0,-3-6 0,-23 9 0,11 2 0,-7 3 0,14 9 0,10 6 0,-1-4 0,3 19 0,2-6 0,3 3 0,5 6 0,2 2 0,-4-3 0,1 0 0,1-2 0,5 0 0,0-3 0,-2 1 0,1-3 0,8-2 0,6 3 0,3-10 0,4-3 0,-5-5 0,4-5 0,9-2 0,5-4 0,-3-3 0,-3-5 0,-1-4-140,-1-1 1,2-1 0,-6-1 139,3-14 0,-2-6 0,-27 2 0,-4-3 0,6-10 0,-10 1 0,-5 1 0,-6 11 0,-8 7 0,-6 3 0,0 6 0,0 2 0,5 1 0,-4 1 0,-13-1 0,-7 2 0,8 3 0,3 3 0,-15-5 0,3 6 0,28 16 0,-12 21 0,19-5 0,1 7 0,2 3 0,1-2 0,1 4 0,1 0 0,0 1-5,1 0 1,0 1-1,1 0 1,3 0 4,2 2 0,2 2 0,3-2 0,1-4 0,9 9 0,4-6 0,2-8 0,2-7 0,20-4 0,4-35 0,-7-14 0,-11 2 0,0-6 0,-1-7 0,0-3-1093,-9 14 1,0-1 0,0 0-1,-1-6 1,-1-2 0,-1 4 1049,0 3 0,-1 3 43,-2-2 0,-3 5 0,-6 11 292,0 6-292,-5 4 0,2 6 0,-2 5 3276,6 14 0,10 14-3044,9 4-232,7-5 0,7-17 0,-15-15 0,0-7 0,-2-24 0,0-11 0,-7 9 0,1-2-165,3-8 1,2-5-1,-1-1 165,-6 10 0,0-1 0,-1 0 0,-2 2 0,1-2 0,-2 0 0,0 2 0,1-1 0,0 2 0,-2 5 0,-5-2 0,-2 29 0,2 22 0,1 16 0,4 1 0,2 4-1080,-1 0 1,2 3 1079,3 0 0,2 3 0,1-3 0,-2-9 0,1-2 0,1 1 0,5 6 0,3 2 0,3-4 0,-2-11 0,2-2 0,1-1 0,-1-3 0,0 0 0,0-2 0,2-2 0,5 2 0,3-3 0,-7-4 0,5-4 0,-13-9 0</inkml:trace>
  <inkml:trace contextRef="#ctx0" brushRef="#br0" timeOffset="29935">19252 9869 24575,'2'8'0,"2"21"0,2 7 0,0-6 0,0 2 0,-1 9 0,0 7 0,0-4 0,1-2 0,-1-2 0,-3-1 0,0-5 0,-2-12 0,0-21 0,5-48 0,0 8 0,2-6 0,2-7 0,0 8 0,1-1 0,1 0 0,-1 6 0,0 1 0,0 0 0,3-7 0,0 0 0,0 8 0,6-7 0,-6 36 0,-4 32 0,0 18 0,0-8 0,2 6 0,0 0 0,-1-1 0,1 2 0,0-2 0,0 3 0,1 6 0,1 5 0,-2-3 0,-1-11 0,0 7 0,-4-12 0,-4-14 0,-2-20 0,0-27 0,5-17 0,-2-2 0,0-3-664,2 9 0,0-2 664,0 6 0,0-2 0,1 2 0,4-8 0,1 4 0,-3 9 0,1 2 0,0 2 0,-1 6 0,-1 12 0,-3 7 0,0 4 0,13 19 0,-1-2 0,2 3 0,5 5 0,3 0 136,-1-3 1,3 0 0,-2-3-137,2 2 0,1-4 0,12 2 0,-2-7 0,-6-11 0,1-15 0,-2-7 0,0-14-705,-11 7 0,2-4 0,0-2 705,-2 0 0,-1-2 0,-1 0 0,-3 4 0,0 0 0,-1-1-125,2-4 1,0-2 0,-4 5 124,-3-13 801,-4 3-801,-8 27 0,-11 23 0,-9 33 0,8-12 0,0 3 648,-1 12 1,3 1-649,3-6 0,3-1 209,3-1 1,4-4-210,12 9 0,11-17 0,7-18 0,9-7 0,-11-4 0,2-2-656,7-6 0,2-2 656,-6 2 0,2-2 0,-2 1 0,0-1 0,0-2 184,-5-1 1,1-3 0,-5 3-185,0-4 0,-4-3 0,-2 1 0,-6 7 0,-6-4 0,-5 17 0,0-1 0</inkml:trace>
  <inkml:trace contextRef="#ctx0" brushRef="#br0" timeOffset="30267">21224 9041 24575,'6'27'0,"-1"-1"0,6 5 0,4 3 0,0 3 0,-2-2 0,1 2 0,1 0 0,0 0-820,1 0 1,0-1 0,0 1 0,1 1 38,3 6 1,0 2 0,0 0 0,-1-2 780,-2-5 0,-1-3 0,0 1 0,1 2 0,-1-1 0,0 3 0,1 1 0,-1-2 0,-1-3 280,4 8 1,-1-4-1,-1-2-280,2 13 0,-3-12 1229,-8-22-1229,-28-55 0,15 25 0,-16-26 0</inkml:trace>
  <inkml:trace contextRef="#ctx0" brushRef="#br0" timeOffset="30468">21220 9489 24575,'42'-17'0,"-18"9"0,1 1 0,15-4 0,3 1-1093,-8 3 1,0 0 0,2 0 891,-1 0 1,1 0-1,2-1 201,7-2 0,1-1 0,-4 1 0,-3 0 0,-4 0 0,-5 1 0,-1 0 0</inkml:trace>
  <inkml:trace contextRef="#ctx0" brushRef="#br0" timeOffset="34443">3200 10803 24575,'8'-5'0,"0"0"0,19-2 0,6 1 0,15-4-1093,-13 4 1,5-1 0,2 1 529,2 2 0,0 1 0,3-1-86,-9 2 1,2-1-1,1 0 1,1 0 648,-3 0 0,1 1 0,1 0 0,0-1 0,0 1-307,-1 0 1,1-1 0,0 1 0,-1-1 0,1 1 306,1 0 0,0-1 0,0 1 0,0-1 0,1 1 0,2 0 0,0-1 0,0 1 0,1-1 0,2 1 0,-3-1 0,2 0 0,1 0 0,0 0 0,1 0 0,0 1 0,-4 0 0,1 0 0,1 0 0,0 0 0,-1 0 0,1 0 0,-1 0 0,-2 0 0,-1 0 0,1-1 0,-1 1 0,1-1 0,1 1 0,1-1 0,1 0 0,4 1 0,1-1 0,0 0 0,0 0 0,-3 0 0,-2 0 0,-4 1 0,7-2 0,-6 1 0,0 0 0,5-1-396,-7 0 0,5 0 0,2 0 0,1-1 0,-2 1 0,-3 0 1,-4 1 395,0-1 0,-6 1 0,0 0 0,5 0 0,1 0 0,5-1 0,1 0 0,1 0 0,-1 0 0,-2 0 0,-3 0 0,-2 0 0,-1 1 0,1-1 0,0 0 0,6 0 0,1 1 0,0-1 0,0 0 0,-2 0-131,4 0 1,-2 0 0,-1-1 0,1 1 130,-3 1 0,1 0 0,-1 1 0,0-1 0,1-1 0,0-1 0,1 1 0,1 0 0,-3 1 0,2 0 0,1 1 0,-2-1 0,-3 0 0,8-2 0,-3-1 0,3 1 0,-8 2 0,3 1 0,1 0 0,-1 0 0,-4-1 0,8-2 0,-3-1 0,1 0 0,0 3 0,2 0 0,2 0 0,-2-1 0,1 0 0,-1 0 0,0-1 0,1 1-36,-10 0 1,1 1-1,0-1 1,-1 1-1,1 0 36,9-1 0,-1 1 0,0 0 0,0-1 0,0 0 0,0 0 0,-2-1 0,-2 1 301,1 0 0,-2 1 1,1-1-302,-7 2 0,1-1 0,1 0 0,1 0 0,-1 0 0,2 0 0,1-1 0,-1 1 0,-3 0 0,9-1 0,-3 0 0,4 0 153,-4 0 1,4-1 0,1 0 0,-1 1 0,-5 0-154,1 0 0,-4 0 0,0 0 0,1-2 0,0 0 0,2 1 0,-1 2 0,2 0 0,1 1 0,-2-1 0,-5-1 0,-1 0 0,1-1 0,1 1 0,-1 0 0,3 0 0,0 1 0,0-1 0,-2 0 0,-1 1 0,-1 0 0,0 0 0,2-1 196,2 0 0,1-2 1,2 1-1,1 0 1,-2-1-197,1 1 0,1 0 0,-1 1 0,0-1 0,-2 0 0,4-1 0,-2 0 0,0 0 0,3-1 0,-6 1 0,3 0 0,2 0 0,-1-1 0,-4 1 0,-4 1 0,1-2 0,-5 2 0,2-1 0,10-1 0,2 0 0,0-1 0,-9 3 0,0 0 0,0-1 0,-2 1 0,1-1 0,-2 1 0,2-1 0,5 1 0,2 0 0,-2-1 0,-4-1 0,-1 0 0,-4 0 1359,-5 3 0,-3-1-1359,5-2 0,-4 1 1894,-9 2-1894,4-2 3275,-5 6-3275,13-6 0,2 5 0,2 1 0,-7-2 0,1 0-60,11 0 0,6 0 0,-2 1 60,-6 0 0,-2 1 0,3 0 0,-2-2 0,3-1 0,1 0 0,0 0 0,4 1 0,0 0 0,0 0 0,-2-1 0,2 1 0,-2 0 0,-2-1 0,-3 0 0,0 0 0,-7 0 0,7 3 0,-33-2 0</inkml:trace>
  <inkml:trace contextRef="#ctx0" brushRef="#br0" timeOffset="36750">3102 11133 24575,'12'0'0,"19"0"0,15 0 0,-3 0 0,-3 0 0,4 0-656,-6-1 1,7 0-1,3 0 1,0 0 0,-3-1-165,1 1 1,-2 0 0,0-1 0,3 0 547,-3-1 1,3 0 0,0-1 0,2 0 0,1 0 271,-6 0 0,1 0 0,1 0 0,0 0 0,1-1 0,-1 1 0,-2 0 0,2-1 0,-2 1 0,0-1 0,0 1 0,0-1 0,2 1-419,-2-1 1,2 0 0,0 0 0,0-1 0,0 1-1,-1 0 1,-2 1 418,6-2 0,-1 1 0,-2 1 0,-1-1 0,-1 0 0,2 1 0,-1-1 0,-1 1 0,2-1 24,-7 1 0,2-1 0,0 0 0,-1 1 0,-3-1-24,9 1 0,-4 0 0,2 0-344,-2 0 0,2-1 1,0 1-1,-2 0 344,5 0 0,-1 0 0,-2 1 374,-4 0 1,-1 1-1,1 0-374,5-1 0,2-1 0,3 1 0,-4 0 0,2 0 0,2 0 0,-1 0 0,-1 0 0,-1 0 0,1 0 0,1-1 241,-8 1 1,1 0 0,0-1 0,0 1-1,-1 0-241,6 1 0,-1 1 0,-1-1 0,-2 0 0,-1-1 0,-3 0 0,4 0 205,-6 1 1,2 1 0,2 0 0,1 0-1,-1-1-205,3-1 0,-1 0 0,1-1 0,0 1 0,0-1 0,-2 2 0,-1-1 0,1 1 0,1-1 0,5 0-290,-9 1 1,5-1 0,1 1 0,3-1-1,-1 1 1,1-1 0,-2 0 0,-2 1 0,-4 0 289,9-1 0,-4 0 0,-2 1 0,1-1 0,4 0 0,-7 1 0,3 0 0,1 0 0,2 0 0,-1-1 0,-1 1 0,-2 0 0,-4 0-157,5-1 1,-3 1-1,-1 0 1,-2-1-1,1 1 157,7-1 0,-1 0 0,1 0 0,2 0 0,-4 1 0,3 0 0,1 0 0,0 0 0,-1 0 0,-2 0 0,-2 0 0,-2-1 0,-1 1 0,2 0 0,3-1 0,-4 2 0,3-1 0,2 0 0,1 1 0,0-1 0,-1 1 0,-3 0 0,-3-1 0,5 1 0,-4 0 0,-2-1 0,0 1 0,1 0 0,3 0 0,0 0 0,0 0 0,-1 0 0,-2 0 192,12-1 1,-4 0 0,-1 0-193,-7 2 0,-2 0 0,3-1 0,6-1 0,3 0 0,1-1 0,-5 1 0,-6 0 0,-4 1 0,6-1 0,-1 0 0,6-1 0,3 0 0,0 0 0,-3 0 0,-5 0 0,4 0 0,-6-1 0,5 0-130,-6 1 1,4 0 0,2 0 0,1 0-1,-3 0 1,-5 1 129,7-2 0,-5 0 0,2 1 0,5-1 0,2 1 0,3-2 0,-11 0 0,2 0 0,2-1 0,-1 0 0,-1 1 0,0 1 0,-1 1 0,0-1 0,4 0 0,-1-2 0,4 0 0,2-1 0,0 0 0,-3 0 0,-3 2 0,-1 1 0,-3 1 0,-2 0 0,3-1 0,-3 0 0,1-2 0,1 1 0,-1-1 0,-1 1 0,4-1 0,-2 0 0,-1 0 0,-1 1 0,2-1 0,-2 0 0,2-1 588,2-1 0,3-2 0,0 0 0,-4 2-588,-4 1 0,-2 1 0,-1 0 792,4-2 1,0 0 0,1 0-793,8 0 0,2-1 0,-7 1 0,-13 1 0,-1 0 412,10 0 0,5 0 1,-4 0-413,-7-2 0,-3 0 0,1 4 0,-1-1 2705,14-7-2705,-14 6 2709,-14 2-2709,-12 3 77,2 0-77,-2 2 0,0-2 0,-2 2 0</inkml:trace>
  <inkml:trace contextRef="#ctx0" brushRef="#br0" timeOffset="39049">13296 9612 24575,'19'3'0,"18"7"0,-9-4 0,3 2 0,1 1 0,4 2 0,2 1-697,5-1 1,4 1 0,2 1 0,-2 1 696,-9-3 0,0 2 0,0 0 0,0 0 0,1-1 0,3 0 0,1 0 0,0-1 0,-1 1 0,-2 0 0,1 3 0,-1 0 0,-2-1 0,-3 0 0,13 2 0,-5 0 0,-7-1 0,-4-1 884,7 6-884,-24-10 458,-5-1-458,-11-7 0,-2 3 0,-14 8 1443,2 2-1443,-23 15 0,17-11 0,-5 2 0,-3 3-909,-6 5 1,-2 1 908,9-8 0,0 1 0,-3 1 0,-6 5 0,-3 1 0,1 0 0,-1-2 0,-1 0 0,1 0 0,1 0 0,1-1 0,-3 0 0,2-2 0,-2 0 0,0 0 0,5-2 0,6-3 0,3-1 0,0-1 0,-19 8 0,9-5 0,19-7 0,14-12 0,2 0 0</inkml:trace>
  <inkml:trace contextRef="#ctx0" brushRef="#br0" timeOffset="42126">1829 8642 24575,'0'-6'0,"0"-1"0,2 4 0,0 1 0,2 4 0,16 27 0,-3-6 0,-3 3 0,0 2 0,0-2 0,-1 0-450,2 10 0,0 3 450,-1-1 0,-1 1 0,1 2 0,-1-2 0,-5-4 0,-1-2 0,3 14 0,-5-17 0,-2-19 0,-3-13 0,0-8 0,4-20 0,-3-8 0,5 3 0,2-3 450,-5 1 0,1-4-450,4-2 0,3-5 0,-1 1 0,-2 5 0,0 1 0,1 0 0,1-2 0,0 0 0,0 3 0,1-3 0,-2 7 0,1 4 0,-4 16 0,-4 12 0,0 2 0</inkml:trace>
  <inkml:trace contextRef="#ctx0" brushRef="#br0" timeOffset="42893">2375 8447 24575,'10'7'0,"4"-1"0,-8-5 0,3-1 0,-5 0 0,0-1 0,0-2 0,13-14 0,6-15 0,3-2 0,-7-2 0,-13 20 0,-6 5 0,-2 3 0,-3 1 0,-5 1 0,-4 4 0,-14 2 0,13 2 0,-23 13 0,26-5 0,-14 24 0,18-10 0,4 2 0,0 2 0,7 20 0,0-20 0,2 0 0,3 8 0,9-6 0,2-1 0,1 3 0,-1-8 0,0-1 0,-5-3 0,-5-15 0,-5-1 0,2-2 0,-1-2 0,6 2 0,-4-4 0,5 0 0,-6-2 0,-2 1 0,-2 2 0</inkml:trace>
  <inkml:trace contextRef="#ctx0" brushRef="#br0" timeOffset="44450">1596 8799 24575,'37'-19'0,"0"0"0,0-1 0,0 1 0,6-5 0,-1 0 0,-1 3 0,-7 7 0,0 1 0,-2 2 0,7-5 0,-2 1 0,-11 6 0,-1 0 0,14-2 0,-29 8 0,0-1 0,-5 3 0,0-2 0,6 0 0,23-8 0,-13 2 0,7 0 0,8-2 0,-1 1-810,0-2 0,2-1 810,3 1 0,5-2 0,-3 2 0,3-2 0,-5 1 0,-10 3 0,-4 2 0,-2 1 0,-25 8 0,-5 4 0,-23 16 0,-1 3 0,-2-5 0,-4 2 495,1 2 0,-3 4-495,3-5 0,-5 3 0,-1 0 0,4-1-596,1-1 0,4 0 0,-2 0 596,1-1 0,-1 2 0,0-2 0,6-2 0,0 0 0,5-4 0,1 0 0,6-2 0,11-10 0,3 1 573,-4 0-573,0 3 1845,-2-2-1845,0 2 0,1-2 0,1-2 0,4 2 0,-1-4 0,0 6 0,1-4 0,-1 2 0,0 2 0,1-3 0,2 1 0,11-9 0,10-6 0,5-2 0,-2 3 0,3-1-513,4-4 0,3-1 0,0 0 513,12-3 0,-1 1 0,-12 5 0,0 0 0,-2 0 0,6-4 0,-3 2 0,5 4 0,-28 5 0,-13 10 0,-6 9 0,-7 11 0,-7 5 0,-3 2 0,7-11 0,0 1 0,-8 7 0,0 0 0,9-10 0,1-2 1539,-5 1-1539,1 6 0,15-20 0,5-1 0,27-4 0,12-4 0,1 1 0,0 0 0,3-3 0,5 1 0</inkml:trace>
  <inkml:trace contextRef="#ctx0" brushRef="#br0" timeOffset="47733">6636 9259 24575,'0'-12'0,"0"-1"0,0 4 0,-9-22 0,-3 7 0,-2-9 0,-4 16 0,11 11 0,-13 0 0,2 0 0,-4 0 0,-6 2 0,-6 2 0,5 0 0,-4 0 0,-9 1 0,-1 1 0,-3 0 0,0 1 0,6 1 0,3 1 0,8 2 0,4 2 0,-10 4 0,7 4 0,5-1 0,0 2 0,-18 12 0,12-3 0,1-1 0,-1 1 0,4-1 0,0 2-496,-7 11 496,6-6 0,0 4-480,3-1 1,2 2 479,2 4 0,1-2 0,4-12 0,2 0-197,1 12 1,3-1 196,4-11 0,2 1 0,-1 11 0,1 0 0,2-12 0,0-1 0,6 7 0,1-1 0,9 8 231,-4-12 0,3 1-231,5 0 0,0-3 963,5 4-963,8-2 0,0-3 0,-10-8 211,7 4 1,0-3-212,-12-11 0,8 3 0,5-1 0,-2-7 0,1 0 0,10 6 0,4 0 0,-9-7 0,3-2 0,-4 1 0,5 1 0,-3-1 0,2-2 0,-4-1 0,-3-3 0,-20 3 0,-6 2 0,-4-2 0,2 2 0,0-4 0,2-10 0,4-3 0,0-4 0,-1 9 0,-3 7 0</inkml:trace>
  <inkml:trace contextRef="#ctx0" brushRef="#br0" timeOffset="48325">6486 9839 24575,'27'38'0,"0"0"0,-8-9 0,0 1 0,-2 1 0,-1-1 0,-2-4 0,-1-1 0,-1 3 0,-1-1 0,6 9 0,-9-13 0,-6-18 0,-2-7 0,0-8 0,3-20 0,3-6 0,-1 10 0,1-1-431,-1-4 1,2-3-1,0 0 431,5-13 0,2 1 0,-2 12 0,1 0 0,-1-7 0,1 2 0,3 3 0,-8 16 0,-5 13 0</inkml:trace>
  <inkml:trace contextRef="#ctx0" brushRef="#br0" timeOffset="49338">7048 9664 24575,'-10'4'0,"2"0"0,-2 14 0,3-8 0,-5 14 0,1 3 0,0 10 0,-2 9 0,2 1 0,7-19 0,2 0 0,-3 11 0,2 0 0,5-13 0,2-2 0,2 14 0,5-7 0,-2-22 0,-2-5 0,-2-4 0,-2-2 0,10-15 0,-1-11 0,9-11 0,-10 5 0,-2-2 0,-1 3 0,-2 0 0,0-6 0,-1 1 0,-3 9 0,0 2 0,-2-20 0,0 31 0,0-1 0,0 26 0,0 7 0,2 26 0,2-18 0,2 3 0,0 8 0,2 0 0,1-8 0,0-3 0,4 13 0,-1-17 0,-9-15 0,3 2 0,-6-8 0,4-4 0,-3 1 0,0 0 0</inkml:trace>
  <inkml:trace contextRef="#ctx0" brushRef="#br0" timeOffset="50159">7260 9564 24575,'0'6'0,"0"17"0,4 1 0,0 2 0,6 22 0,-2-12 0,2 0 0,10 8 0,2 0 0,-2-16 0,-6-14 0,-8-11 0,-2-12 0,4-13 0,4-8 0,-4 3 0,-1-1 0,5-9 0,-5-1 0,-3 27 0,-4 9 0,2 5 0,2 6 0,0 1 0,6 5 0,4 9 0,-2-7 0,4 4 0,-10-15 0,-3-7 0,-1-5 0,-2-2 0,2-9 0,-2-28 0,0 20 0,0-2 0,-2-8 0,0-1 0,2 8 0,0 1 0,-7-10 0,7 15 0,-2 14 0,2 7 0</inkml:trace>
  <inkml:trace contextRef="#ctx0" brushRef="#br0" timeOffset="50700">7596 9004 24575,'0'32'0,"9"18"0,-4-26 0,1 2-942,4 20 1,1 1 941,-2-10 0,1 1-427,0-2 1,1 2-1,0-2 427,2 8 0,2-2 0,2-2 0,0-3 371,-7-8 0,-1-4-371,11 12 0,-16-24 0,6 2 0,-9-14 0,1-3 0</inkml:trace>
  <inkml:trace contextRef="#ctx0" brushRef="#br0" timeOffset="51475">7880 9513 24575,'4'-4'0,"0"-2"0,1-9 0,2-11 0,0-7 0,-2 5 0,-8 5 0,0 16 0,-3 0 0,1 6 0,2 3 0,-1 1 0,1 3 0,2-1 0,-2 2 0,0 4 0,1 1 0,-4 9 0,5-7 0,-2 31 0,3 4 0,1-23 0,1 1 0,-1 1 0,2-2 0,12 4 0,-5-10 0,9 0 0,-7-16 0,1 0 0,-2-6 0,9-13 0,-11 7 0,15-21 0,-13 11 0,4-9 0,-8 12 0,-3 4 0</inkml:trace>
  <inkml:trace contextRef="#ctx0" brushRef="#br0" timeOffset="51970">8058 9351 24575,'9'12'0,"9"6"0,2 8 0,3 3-813,-2-5 1,1 2 812,9 13 0,0-1 0,-8-10 0,-2-2 526,8 8-526,-10-9 269,-15-22-269,-2-2 0,-2-5 0,-2-5 0,1-13 0,0-13 0,0-8 38,3 11 0,2-1 0,0-3-38,2-9 0,0-5 0,1 0 0,2 3-191,2-3 0,1 3 0,1 1 0,-3 3 0,-1 1 0,1 6 0,0 12 0,0 0 0</inkml:trace>
  <inkml:trace contextRef="#ctx0" brushRef="#br0" timeOffset="53141">5744 10564 24575,'6'0'0,"0"0"0,-2 0 0,5-3 0,17-3 0,11-4 0,1 1 0,-6 3 0,1 0 0,5 0-547,2-2 1,5-1 0,5 0 0,1-1 0,0 1 0,-4 1-110,0 0 1,-1 2-1,-1 0 1,2-1 0,3 1 245,-6 0 0,2 0 1,2 0-1,1 0 1,1 0-1,0-1 0,0 1 1,0-1 301,-6 1 1,0 0 0,0-1-1,1 1 1,-1-1 0,0 1-1,0-1 1,0 1 0,-1 0-184,2 0 0,-1 1 1,0 0-1,-1 0 0,1 0 1,0-1-1,3 0 0,1-1 291,-4 1 0,1-1 0,3 0 0,1-1 0,0 0 0,2 0 0,-1-1 0,-1 1 0,-1 0 0,-2 0 0,-2 1 0,-2-1 0,6 0 0,-4 0 0,-2 0 0,-1 1 0,0-1 0,2 0 0,3-1 0,-2 0 0,2 0 0,3 0 0,1-1 0,1-1 0,-1 1 0,-2 0 0,-3 1 0,-3 0 0,-5 0 0,11-2 0,-7 0 0,-3 0 0,0 1 0,12-4 0,-1 0 0,-15 3 0,-16 3 0,-21 6 0,-37 2 0,7-1 0,-7 2 4,5 1 1,-5 0 0,-4 2 0,-1 0 0,0 0-5,3 0 0,-1 0 0,-1 1 0,0 0 0,0 0 0,1-1 0,-4 1 0,1 0 0,0 0 0,0 0 0,-3 1 0,8 0 0,-2 1 0,-2-1 0,1 1 0,-1 1 0,3-1 0,1-1 0,-4 2 0,3-1 0,0 1 0,0-1 0,-3 2 0,4-2 0,-1 0 0,-1 1 0,-1 0 0,-1 0 0,-1 1 0,0 0 0,4 0 0,-2 1 0,0 0 0,-2 0 0,1 1 0,0-1 0,1 1 0,2-2 0,2 0 0,-5 1 0,2 0 0,2-2 0,0 1 0,-1 0 0,-3 2 0,4-1 0,-4 1 0,-2 1 0,-2 1 0,2-1 0,1 0 0,2-1 0,6-1 0,5-1 0,-7 0 0,7-1 0,-2 1 0,-5 1 0,-1 1 0,0-1 0,1 1 0</inkml:trace>
  <inkml:trace contextRef="#ctx0" brushRef="#br0" timeOffset="53835">5827 10622 24575,'8'0'0,"40"-5"0,-13 1 0,9-3-469,-11 2 1,8-2 0,3 0 0,3-1 0,1 0 0,-3 0 0,-3 0-188,0 0 1,-5 0-1,1 0 1,2 0 0,8-2 402,-10 2 1,4 0 0,4-1 0,3-1 0,3 0 0,0 0 0,2-1 0,0 0 0,-1 1 0,-2-1 0,-2 1 0,-3 0 0,-4 1-202,7-2 0,-5 1 1,-2 0-1,-1 0 1,0 0-1,3-1 1,3 0 453,-4 1 0,2-1 0,3 1 0,2-2 0,0 1 0,1 0 0,-1-1 0,-2 1 0,-1 0 0,-3 1 0,-4 0 6,8-2 1,-4 0-1,-3 1 1,-1 0 0,-1 0-1,1 0-6,2 0 0,-1 0 0,0 0 0,-2 1 0,-1-1-126,3-2 0,-2 1 1,-2 0-1,-3 2 126,9-1 0,-6 2 1487,-7-1 1,-8 1-1488,-18 7 3276,0 0-1606,11-6 1606,27-5-2375,-1 0 471,3 1-1372,0 2 0,-34 9 0,16-5 0,-24 6 0</inkml:trace>
  <inkml:trace contextRef="#ctx0" brushRef="#br0" timeOffset="56774">1981 11237 24575,'2'-8'0,"0"-2"0,8-17 0,-4 14 0,6-11 0,2-4 0,11-14 0,-7 16 0,2-3 0,3-9 0,0 2 0,3 2 0,-8 8 0,3-8 0,2-1 0,-2 3 0,1 2 0,-1 2 0,1-2-541,3-6 0,3-3 1,-1 0-1,-1 4 541,-3 4 0,0 3 0,1-2 0,1 3 0,1-2 0,1 0 0,-3 3 0,8-9 0,1 0 0,-7 7 0,4-3 0,0 0 0,-4 3 0,3-5 0,1 1 0,-5 5 0,4-3 0,0-1 0,1 0 0,2-2 0,0 0 0,0-1 0,2-1 0,-2 2 0,2 0 0,0-1 0,0-1 0,0 1 0,1-1 0,0 0 0,-1 0 0,1 0 0,-1 2-813,3-2 0,-1 2 1,0 0-1,0 1 813,-4 4 0,0 0 0,0 1 0,0 0 0,-2 2 0,0 1 0,0 0 0,1-1 0,5-3 0,1-1 0,0 0 0,-1 1 0,-2 2 0,0 1 0,0 0 0,2-1 0,-3 3 0,0 0 0,2-1 0,1 1 0,0-1 0,-1 3 0,2-1 0,1 1 0,0 0 0,-1 0 0,0 1 0,4-3 0,-1 2 0,0-1 0,1 1 0,2 0-547,-3 2 1,2 0 0,1 1 0,1-1 0,-2 1 0,0 1 411,2-2 0,0 0 0,-1 1 1,0 1-1,1 1 135,0 1 0,1 1 0,0 1 0,2 0 0,2-1-410,-9 3 0,1-1 1,2 0-1,1 0 1,0 0-1,1 0 0,0 1 1,0 0 358,1 0 0,0 1 1,0-1-1,1 1 1,0 1-1,1-1 1,0 0-1,2 0 51,-4 1 0,1-1 0,2 1 0,0 0 0,1-1 0,-1 1 0,1 0 0,-2 0 0,-1 0 0,-1 0-235,2 0 1,-2 1-1,-1-1 1,-1 1 0,1 0-1,-1 0 1,2 0 0,0 1 234,0 0 0,2 0 0,1 0 0,0 1 0,0 0 0,-1 0 0,-1 0 0,-2 0 0,-3 1-144,11-2 1,-5 0 0,-1 1 0,0 0 0,4 0 143,-7 2 0,2-1 0,1 1 0,1 0 0,-1 1 0,-1-1 0,-3 0 0,6 1 0,-2-1 0,-2 0 0,0 1 0,1 0 0,1 0 0,-1 1 0,1-1 0,1 1 0,0 0 0,-2 0 0,1-1 0,1 1 0,1 0 0,0 0 0,0 0 0,-1 1 0,0 0 0,1 0 0,1 0 0,-1 0 0,0 0 0,0 0-45,-4 0 1,-1 0-1,1 0 1,-1 0-1,0 0 1,1 1-1,0-1 45,2 1 0,2 1 0,0 0 0,0 0 0,-2 0 0,0 0 0,-3 0 0,5 0 0,-2 0 0,-2 0 0,0 0 0,1 2 121,1-1 0,1 2 0,-1-1 1,0 1-1,0 0-121,-1 0 0,-1-1 0,0 0 0,1 1 0,3 1 143,-5 0 1,2 0 0,1 0 0,1 1 0,1 0 0,0 1 0,0-1-144,-1 1 0,0-1 0,1 1 0,0 0 0,0 0 0,1 0 0,-2 1 0,-1-1 0,3 1 0,-1 0 0,0 0 0,-1 0 0,0 0 0,1 1 0,0-1 0,-3 0 0,2 1 0,-1-1 0,1 1 0,0-1 0,-2 1 0,-2 0 0,-2 0 0,8 3 0,-4 0 0,-1 0 0,0 0 0,3 0 0,-7-1 0,2 0 0,1 0 0,0 0 0,0 0 0,-2 0 0,-3-1 0,2 0 0,-3 0 0,-1 0 0,1 0 0,3 2 0,0 0 0,4 2 0,3 1 0,-1 0 0,-1-1 0,-3 0 0,-4-2 0,11 3 0,-6-2 0,3 1 0,-10-2 0,3 2 0,0 0 0,-1-1 0,-2-1 521,10 4 0,-3-2 0,-2-1-521,5 1 0,-1 0 0,-10-1 0,1 2 0,0-1 0,2 0 0,0-1 0,-3-1 1503,1 4 1,-1 0-1504,9 1 0,0 0 1587,-8-1 0,-3-1-1587,-8-5 0,-1 1 1638,1 0 0,-6-1-1441,-15-5 1758,-2-1-1955,5 2 812,-2 1-812,11 9 0,3 3 353,6 7-353,-4-4 0,-1-1 0,6 6 0,-2-9 0,3 9 0,-8-14 0,16 19 0,-3-4 0,6 0 0,-8-3 0,-16-16 0,-7-1 0,4 4 0,4 2 0,1 4 0,8 4 0,-17-11 0,7 3 0,-13-10 0,2 0 0,-2 0 0,2-2 0,-4 2 0,4-4 0,-2 2 0</inkml:trace>
  <inkml:trace contextRef="#ctx0" brushRef="#br0" timeOffset="57735">14203 8691 24575,'4'6'0,"10"17"0,2 2 0,-2-5 0,2 4 0,3 6 0,1 1-639,-1-6 0,1 0 639,-2 3 0,1 2 0,0-1-496,8 6 1,-1 0 495,-6-5 0,1 1 0,-2-1 0,5 5 0,-2-3-29,-5-4 0,-1-1 29,-3-3 0,-1-1 0,4 9 0,0 0 898,-7-12-898,-5-13 1364,-1 0-1364,-2-3 65,-1 0-65,-1-2 0,0 2 0,-20 2 0,-21 2 0,5 2 0,-3 1-837,-1-5 1,-3 1 836,6 3 0,-3 3 0,2-1-693,3-2 0,1-1 0,0 2 693,-8 6 0,-1 2 0,1 0 0,5-2 0,0 0 0,2 1 0,-7 6 0,1-1 0,0 1 0,5-3 0,6-2 0,-4 1 0,27-12 1488,-1-4-1488,-4 6 2264,6-5-2264,-9 5 0,10-5 0,-1-1 0,5-2 0</inkml:trace>
  <inkml:trace contextRef="#ctx0" brushRef="#br0" timeOffset="64516">934 6511 24575,'-2'-7'0,"-2"2"0,-5 2 0,-16 4 0,-7 13 0,-9 9 0,1 0 0,5-5 0,0 1 0,-1 2-642,-3 5 1,-1 4 0,0 0-1,5-3 642,-6 2 0,8 0 305,8 5 0,8-4-305,14-14 0,11 19 0,10-16 0,1 0 0,3 1 0,18 4 0,-13-6 0,2 0 0,1-1 0,2 0 505,4 4 0,0 0-505,1 2 0,-1 1 0,-3-2 0,-1 0 0,-1 5 0,-2 1 0,-7-6 0,0 1-111,2 11 0,-3 1 111,-8-12 0,-3 1 0,-1 3 0,-3-1 0,-7 16 0,-7 0 0,-11-14 0,-9 3 0,3-4 0,5-3 0,-3-2 0,-14 1 0,-10 2 0,-2-1 0,7-7 36,7-6 0,1-4-36,-7 2 0,-4 0 0,10-3 0,7-6 0,15 0 0</inkml:trace>
  <inkml:trace contextRef="#ctx0" brushRef="#br0" timeOffset="65035">1322 6960 24575,'-15'23'0,"-5"16"0,9-12 0,-1 3-479,-1 4 1,2 0 478,5 1 0,1-1 0,0-2 0,1-1 314,7 12-314,2-10 159,13-13-159,11-6 0,10-18 0,2-7 0,-14-2 0,-1-3 0,2-2 0,2-2 0,-6-2 0,-6-13 0,-7 0 121,9-8 0,-13 4 0,-7 33 0</inkml:trace>
  <inkml:trace contextRef="#ctx0" brushRef="#br0" timeOffset="66735">1272 6921 24575,'7'0'0,"0"0"0,3-3 0,2 3 0,9-3 0,2 3 0,3-1 0,1-2 0,8 2 0,12-5 0,-28 5 0,-10-1 0,-3 2 0,-2 2 0,0-2 0,2 6 0,8 4 0,0 4 0,11 13 0,-6 4 0,1 7 0,-11-8 0,1 1 0,-12-18 0,4 0 0,-9-2 0,-3 2 0,-10 2 0,4 0 0,-5-3 0,12-5 0,-2-1 0,5 0 0,2-1 0,0 1 0,3-4 0,0 0 0</inkml:trace>
  <inkml:trace contextRef="#ctx0" brushRef="#br0" timeOffset="67386">1842 6555 24575,'0'6'0,"0"17"0,0 3 0,0 6 0,0 3 0,0-8 0,0-1 0,-1 0 0,2 1 0,5 5 0,2-2 0,2 1 0,0-7 0,1 0 0,3 0 0,-7-15 0,1-5 0,-2-4 0,-2-2 0,19-7 0,13-16 0,5-3 0,-15 7 0,-2-1 0,7-13 0,-7-3 0,-8 6 0,-7-6 0,-5 14 0,0-4 0,-4 20 0,0 1 0</inkml:trace>
  <inkml:trace contextRef="#ctx0" brushRef="#br0" timeOffset="67883">2196 6528 24575,'22'27'0,"-4"-7"0,1 2 0,-3 0 0,1 1-834,13 12 1,0 0 833,-9-7 0,-1-1 270,5 4 0,-1-2-270,2 9 275,-11-21-275,-15-17 0,4-21 0,1-16 426,1 13 0,1-3-426,-1-10 0,-1 1 0,4 2 0,-4-2 0</inkml:trace>
  <inkml:trace contextRef="#ctx0" brushRef="#br0" timeOffset="68517">2946 6275 24575,'-28'6'0,"8"-1"0,-14 19 0,10 3 0,0 2 0,-8 6 0,5 0 0,6-2 0,15-14 0,-2 26 0,10-2 0,4-4 0,9 3 0,-2-28 0,6 1 0,-4-9 0,-3 0 0,9-5 0,-2 0 0,4-3 0,-2-3 0,-9 0 0,7-9 0,-6 8 0,2-6 0,-5 7 0,-6 1 0,-2 2 0</inkml:trace>
  <inkml:trace contextRef="#ctx0" brushRef="#br0" timeOffset="68866">3283 6434 24575,'2'5'0,"0"-4"0,2-5 0,5-13 0,-4 10 0,2-6 0,-6 11 0</inkml:trace>
  <inkml:trace contextRef="#ctx0" brushRef="#br0" timeOffset="69219">3223 6358 24575,'-38'4'0,"-1"1"0,0-1 0,-6 1 0,8 0 0,11 6 0,23 0 0,3-4 0,6 14 0,5-5 0,18 15 0,9-5 0,7-1 0,-6-8 0,3-1 0,0 0 0,-1-1 0,0 0 0,3-3 0,-4-4 0,4-2 0,-3-2 0,-5-3 0,-1-2 0,-4-2 0,10 0 0,-5-4 0,-5-11 0,-13 5 0,6-8 0,-16 14 0,-3 1 0,-5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F69-7503-EC4E-AB2B-11047579F93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11D5-695C-F746-8AB9-2505368C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E11D5-695C-F746-8AB9-2505368CE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B0F388-6DEE-E146-8622-809A941F90D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133451-A569-3148-A873-F9CC4581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35F0-23DD-2A47-A033-8BD8A74EF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Glue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C1C1-5497-0F42-ADF1-7619C30A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6333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CA07-12B0-3348-9C07-79D48D8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AWS Glue?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08C9-E925-244C-9D09-21AF7BFE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to create the event driven ETL pipelines</a:t>
            </a:r>
          </a:p>
          <a:p>
            <a:pPr lvl="1"/>
            <a:r>
              <a:rPr lang="en-US" dirty="0"/>
              <a:t>You can run your ETL jobs as soon as new data available in amazon s3 by invoking your AWS Glue ETL jobs through AWS Lambda function.</a:t>
            </a:r>
          </a:p>
          <a:p>
            <a:pPr lvl="1"/>
            <a:r>
              <a:rPr lang="en-US" dirty="0"/>
              <a:t>You can register this new data set from AWS Glue data catalogue as the part of ETL jobs.</a:t>
            </a:r>
          </a:p>
        </p:txBody>
      </p:sp>
    </p:spTree>
    <p:extLst>
      <p:ext uri="{BB962C8B-B14F-4D97-AF65-F5344CB8AC3E}">
        <p14:creationId xmlns:p14="http://schemas.microsoft.com/office/powerpoint/2010/main" val="334417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7928-D012-1E43-B4C6-263D8D3E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AWS Glue?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2958-8E64-BA4A-91EB-E2663AE2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data assets.</a:t>
            </a:r>
          </a:p>
          <a:p>
            <a:r>
              <a:rPr lang="en-US" dirty="0"/>
              <a:t>You can store your data using various AWS Services and still maintain the unified view of data using AWS Glue Data Catalogue</a:t>
            </a:r>
          </a:p>
          <a:p>
            <a:r>
              <a:rPr lang="en-US" dirty="0"/>
              <a:t>You can view that data Catalogue to quickly search and discover the data sets that you own and maintain relevant metadata in your on central mete data repository.</a:t>
            </a:r>
          </a:p>
          <a:p>
            <a:r>
              <a:rPr lang="en-US" dirty="0"/>
              <a:t>The data catalogue also serve as drop and replacement for your external apache hive mete store.</a:t>
            </a:r>
          </a:p>
        </p:txBody>
      </p:sp>
    </p:spTree>
    <p:extLst>
      <p:ext uri="{BB962C8B-B14F-4D97-AF65-F5344CB8AC3E}">
        <p14:creationId xmlns:p14="http://schemas.microsoft.com/office/powerpoint/2010/main" val="21946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068D-E3E9-1549-8A45-5D67CB8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AWS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A03E-5C1A-CD4C-9E2B-A490FEB2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Less-Hassle</a:t>
            </a:r>
          </a:p>
          <a:p>
            <a:pPr lvl="1"/>
            <a:r>
              <a:rPr lang="en-US" dirty="0"/>
              <a:t>Glue integrates with wide range of AWS services that will run on same and different networks.</a:t>
            </a:r>
          </a:p>
          <a:p>
            <a:pPr lvl="1"/>
            <a:r>
              <a:rPr lang="en-US" dirty="0"/>
              <a:t>Glue natively support for data stored in Amazon Aurora, RDS, Redshift, S3 and other common database engines.</a:t>
            </a:r>
          </a:p>
          <a:p>
            <a:r>
              <a:rPr lang="en-US" dirty="0"/>
              <a:t>Cost-Effective</a:t>
            </a:r>
          </a:p>
          <a:p>
            <a:r>
              <a:rPr lang="en-US" dirty="0"/>
              <a:t>If you compare the competitive services such as Apache Spark, Oracle Software, this will be cost-effective </a:t>
            </a:r>
          </a:p>
          <a:p>
            <a:r>
              <a:rPr lang="en-US" dirty="0"/>
              <a:t>More-Power</a:t>
            </a:r>
          </a:p>
          <a:p>
            <a:pPr lvl="1"/>
            <a:r>
              <a:rPr lang="en-US" dirty="0"/>
              <a:t>Glue Crawler</a:t>
            </a:r>
          </a:p>
          <a:p>
            <a:pPr lvl="1"/>
            <a:r>
              <a:rPr lang="en-US" dirty="0"/>
              <a:t>Glue own Code</a:t>
            </a:r>
          </a:p>
          <a:p>
            <a:pPr lvl="1"/>
            <a:r>
              <a:rPr lang="en-US" dirty="0"/>
              <a:t>Glue 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1886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4367-A6A6-4840-9900-84E48DA3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E978B-53C6-FC4C-BD6B-3B757B36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083" y="2017017"/>
            <a:ext cx="6191833" cy="4643875"/>
          </a:xfrm>
        </p:spPr>
      </p:pic>
    </p:spTree>
    <p:extLst>
      <p:ext uri="{BB962C8B-B14F-4D97-AF65-F5344CB8AC3E}">
        <p14:creationId xmlns:p14="http://schemas.microsoft.com/office/powerpoint/2010/main" val="133281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2801-AE14-7546-B898-6E1E50B1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D619-E40F-DE4C-85C7-4A39D9E9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process has been designed for specifically for the transferring the data from multiple data sources to data warehouse.</a:t>
            </a:r>
          </a:p>
          <a:p>
            <a:r>
              <a:rPr lang="en-US" dirty="0"/>
              <a:t>However the challenges and complexity of ETL can make t hard to implement successfully for all your enterprise data’s.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59AB-95EB-EE49-8781-8FCA5FCF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89F2-C9B6-E04B-ADEB-EEB3DEFD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3348F-84D6-E54A-B2CD-71FA0B1940BA}"/>
                  </a:ext>
                </a:extLst>
              </p14:cNvPr>
              <p14:cNvContentPartPr/>
              <p14:nvPr/>
            </p14:nvContentPartPr>
            <p14:xfrm>
              <a:off x="1362960" y="187920"/>
              <a:ext cx="10141920" cy="63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3348F-84D6-E54A-B2CD-71FA0B194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0" y="178560"/>
                <a:ext cx="1016064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5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C496-B802-1C4C-9F94-4D2938B1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717-BF9D-AF4D-872B-29A2C196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going for these kind of scenarios, we need to get the data's from multiple sources</a:t>
            </a:r>
          </a:p>
          <a:p>
            <a:r>
              <a:rPr lang="en-US" dirty="0"/>
              <a:t>Structural -&gt; MySQL, SQL, Postgres, MariaDB, Oracle, Aurora</a:t>
            </a:r>
          </a:p>
          <a:p>
            <a:r>
              <a:rPr lang="en-US" dirty="0"/>
              <a:t>Semi-Structural -&gt; Excel, JSOM, XML</a:t>
            </a:r>
          </a:p>
          <a:p>
            <a:r>
              <a:rPr lang="en-US" dirty="0"/>
              <a:t>Convert all multiple formatted data in to Single format data that will be supported for Data Warehouse.</a:t>
            </a:r>
          </a:p>
          <a:p>
            <a:r>
              <a:rPr lang="en-US" dirty="0"/>
              <a:t>Applications -&gt; Few formatted data's, License, Cost per GB</a:t>
            </a:r>
          </a:p>
          <a:p>
            <a:r>
              <a:rPr lang="en-US" dirty="0"/>
              <a:t>Programming -&gt; JAVA, Python, Scala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D900-BCA8-324D-97BD-44C41B0A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86A9-435E-434B-B08F-E79F96FB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F3464-112B-4547-8D18-E3DA29993AD1}"/>
                  </a:ext>
                </a:extLst>
              </p14:cNvPr>
              <p14:cNvContentPartPr/>
              <p14:nvPr/>
            </p14:nvContentPartPr>
            <p14:xfrm>
              <a:off x="0" y="96840"/>
              <a:ext cx="10528200" cy="520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F3464-112B-4547-8D18-E3DA29993A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87480"/>
                <a:ext cx="10546920" cy="52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38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D668-A561-4343-94D9-C9E8CC32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E2EC-8A5A-C644-BCC1-11C9E098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9ED59-B5BB-F54E-BED5-BF15C3600A7B}"/>
                  </a:ext>
                </a:extLst>
              </p14:cNvPr>
              <p14:cNvContentPartPr/>
              <p14:nvPr/>
            </p14:nvContentPartPr>
            <p14:xfrm>
              <a:off x="144720" y="2052000"/>
              <a:ext cx="7734600" cy="222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9ED59-B5BB-F54E-BED5-BF15C3600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042640"/>
                <a:ext cx="7753320" cy="22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1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8B70-4C34-A544-A0A8-07C4B80A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68F6-8859-BD48-B8A4-75F9AFDF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Glue is fully managed ETL Service that makes it simple and cost-effective to Categorize your data, Clean it, Enrich it  and move it reliably between various data sources.</a:t>
            </a:r>
          </a:p>
          <a:p>
            <a:r>
              <a:rPr lang="en-US" dirty="0"/>
              <a:t>It consist of central meta-data repository known as data catalogue.</a:t>
            </a:r>
          </a:p>
          <a:p>
            <a:r>
              <a:rPr lang="en-US" dirty="0"/>
              <a:t>ETL engine automatically generate the Python/Scala/Java code and Flexible Schedular that handles dependency resolutions, Job Monitoring and Retries.</a:t>
            </a:r>
          </a:p>
          <a:p>
            <a:r>
              <a:rPr lang="en-US" dirty="0"/>
              <a:t>AWS Glue is serverless so that no infra-structure will ne not needed to setup and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A19-B6E7-9348-8EDE-CB74F0E4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AWS Glue?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535-B993-6241-AD56-A58E1988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Datawarehouse to organize, cleanse, validate and format data’s.</a:t>
            </a:r>
          </a:p>
          <a:p>
            <a:pPr lvl="1"/>
            <a:r>
              <a:rPr lang="en-US" dirty="0"/>
              <a:t>You can transform and move the AWS Cloud data into datastore, you can also load the data from desperate sources in to your data warehouse for regular reporting and analysis.</a:t>
            </a:r>
          </a:p>
          <a:p>
            <a:pPr lvl="1"/>
            <a:r>
              <a:rPr lang="en-US" dirty="0"/>
              <a:t>By storing into data warehouse you can move the information's from different parts of your business and provide the common storage/source of data for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84254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E12C-8CA0-254E-B0C1-1BA1E840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AWS Glue?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F54F-3E0A-7742-B1E2-C28FB6C1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serverless queries against your s3 data lake</a:t>
            </a:r>
          </a:p>
          <a:p>
            <a:pPr lvl="1"/>
            <a:r>
              <a:rPr lang="en-US" dirty="0"/>
              <a:t>S3, AWS glue can catalogue the s3 data, making it available with Amazon Athena, Amazon Redshift.</a:t>
            </a:r>
          </a:p>
          <a:p>
            <a:pPr lvl="1"/>
            <a:r>
              <a:rPr lang="en-US" dirty="0"/>
              <a:t>With Crawlers, your metadata stays in sync with underlying data catalogue.</a:t>
            </a:r>
          </a:p>
          <a:p>
            <a:pPr lvl="1"/>
            <a:r>
              <a:rPr lang="en-US" dirty="0"/>
              <a:t>Athena, Redshift can query your data directly from s3(data lake) using the data catalogue.</a:t>
            </a:r>
          </a:p>
          <a:p>
            <a:pPr lvl="1"/>
            <a:r>
              <a:rPr lang="en-US" dirty="0"/>
              <a:t>Aws Glue  can access and analyze the data through one unified interface without loading the original data in to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{C94C6F41-01FE-6B42-9C45-36EB55F2A45B}tf10001121</Template>
  <TotalTime>132</TotalTime>
  <Words>598</Words>
  <Application>Microsoft Macintosh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AWS Glue</vt:lpstr>
      <vt:lpstr>ETL</vt:lpstr>
      <vt:lpstr>PowerPoint Presentation</vt:lpstr>
      <vt:lpstr>PowerPoint Presentation</vt:lpstr>
      <vt:lpstr>PowerPoint Presentation</vt:lpstr>
      <vt:lpstr>PowerPoint Presentation</vt:lpstr>
      <vt:lpstr>What is AWS Glue</vt:lpstr>
      <vt:lpstr>When do we use AWS Glue?</vt:lpstr>
      <vt:lpstr>When do we use AWS Glue? </vt:lpstr>
      <vt:lpstr>When do we use AWS Glue? </vt:lpstr>
      <vt:lpstr>When do we use AWS Glue? </vt:lpstr>
      <vt:lpstr>Benefits of AWS Glue</vt:lpstr>
      <vt:lpstr>Glue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8</cp:revision>
  <dcterms:created xsi:type="dcterms:W3CDTF">2021-03-11T08:54:00Z</dcterms:created>
  <dcterms:modified xsi:type="dcterms:W3CDTF">2021-03-11T11:06:11Z</dcterms:modified>
</cp:coreProperties>
</file>