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0A98-D4AC-4CBA-A6AA-5BF69C6EF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3BB5B-0618-4B9B-8D23-EE2792B8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23CC-8B01-45FB-A93F-B2166018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0B76-0DE8-4BF9-9C11-AC808FC4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432C-572F-4A31-BE5B-F36F948F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B96C-D32D-4F78-B468-FEAE8964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E5CE1-DE06-45D8-B88B-26FEF7715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3E84-7CCF-4C00-A8CF-557C3781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ECA8-9B5E-4FE3-AC52-D44EA4BC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8A63-A896-4A73-B338-514A008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CBBB-7E43-41C4-B155-29A2A9A52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85A0D-AA36-4D03-AD4D-27469819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9AB2-15AD-4587-8F7D-08D5D202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BD35-F649-4F8E-AF8A-568BED7B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E294-46CD-4A63-863F-DA80CA4C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3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459F-04B8-49F0-96F1-167BD00C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D602-AA63-4E59-81A2-28EE7A05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CA69-BF07-4BB9-AF26-642A2553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7007-53D3-46EA-AECF-3F2CE441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301A3-ED97-46A1-903B-9EC0221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76EF-2215-4AF1-9378-FB36CB12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A85D-F49B-4335-8DDC-3917610A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6DEB-8624-4FF3-9331-FA8332C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CAF0-EEB8-4497-9E3D-390FAA3E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988D-18EF-4CB8-B04A-4957B03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94C7-ABB5-4008-8C50-EC5F724D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D754-8930-4CC8-847A-450B23B0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1A85-C697-42C9-9606-8BE06648F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DC22-E80F-4FFD-BDFE-510EA57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B64E-3700-45BC-B0F0-F11D2E77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1262-584A-42CA-8366-FDAE75B7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DAF-F488-4932-88BF-9492453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D3838-70A6-4DBC-95B6-2D1EA076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8E6FE-AC60-476D-BC74-3E4D5160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3AEF7-9EB4-4045-B498-F421A8E4A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4EFA9-071C-465C-91F0-C7BBECA7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EC1AF-1E30-4245-BCB9-3C9F56FE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1A585-4DE5-463E-86D5-3CA55CFB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4AFAF-D819-4311-AC5F-002F6F60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D122-8FD7-4EFB-A68C-EE136E35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5AB5A-0FA6-4729-8FEB-8099F2C5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07CF9-BC44-4E73-8AA0-11E40307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EBA1-8088-4B68-AD68-59AA623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99BAC-A9FA-4269-AAC8-4F13C71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43B8-2BA1-4D3A-9FF1-F3D5D785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F7D9-275D-4927-A7F4-C3095B03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2B90-C94B-42D2-A545-BE26F78C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9393-39D7-422E-8C7C-20CB85AA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F3DF-68F5-44B6-B44D-10F5038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D62AB-5825-4946-979F-C76EB154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419B-48F3-4784-95C2-F2F40D52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E685F-01AF-4D2E-A8E4-9974475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3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F462-E215-41F7-98FD-5CB2AE99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77F94-B252-40D4-BC4A-1D3A16E9E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295B9-3852-43EF-B781-2F86C18B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4E05-B12C-4372-92B1-15B40D74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135CB-99B5-4683-9C6D-53CE402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CE0B-DBBB-4819-8BD8-6D449AD4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5ADED-86AD-4E60-B38F-689AC702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10E5-D585-4580-BCC2-DDAB33EBC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D9A5-DD80-49EC-AB19-E0A6539D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375A-8306-412D-BDCB-DB3A416C3ADC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88F8-70F4-4525-8414-56CF77C6B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28B7-F13C-4440-9A4D-732F6E71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3B5-3855-4B52-B5AD-D7633E698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F3DD-E844-4BF3-B2FA-EE6425DC4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2299-04A2-4D3E-87B6-7CD02C66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644-A584-4E12-94A7-F6BEA6F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/>
              <a:t>#this program is created for</a:t>
            </a:r>
          </a:p>
          <a:p>
            <a:pPr marL="0" indent="0">
              <a:buNone/>
            </a:pPr>
            <a:r>
              <a:rPr lang="en-GB" dirty="0"/>
              <a:t>#checking the a and b values</a:t>
            </a:r>
          </a:p>
          <a:p>
            <a:pPr marL="0" indent="0">
              <a:buNone/>
            </a:pPr>
            <a:r>
              <a:rPr lang="en-GB" dirty="0"/>
              <a:t>#and going to fin out which values is greater</a:t>
            </a:r>
          </a:p>
          <a:p>
            <a:pPr marL="0" indent="0">
              <a:buNone/>
            </a:pPr>
            <a:r>
              <a:rPr lang="en-GB" dirty="0"/>
              <a:t>"""this program is created for</a:t>
            </a:r>
          </a:p>
          <a:p>
            <a:pPr marL="0" indent="0">
              <a:buNone/>
            </a:pPr>
            <a:r>
              <a:rPr lang="en-GB" dirty="0"/>
              <a:t>checking the a and b values</a:t>
            </a:r>
          </a:p>
          <a:p>
            <a:pPr marL="0" indent="0">
              <a:buNone/>
            </a:pPr>
            <a:r>
              <a:rPr lang="en-GB" dirty="0"/>
              <a:t>and going to fin out which values is greater"""</a:t>
            </a:r>
          </a:p>
          <a:p>
            <a:pPr marL="0" indent="0">
              <a:buNone/>
            </a:pPr>
            <a:r>
              <a:rPr lang="en-GB" dirty="0"/>
              <a:t>'''this program is created for</a:t>
            </a:r>
          </a:p>
          <a:p>
            <a:pPr marL="0" indent="0">
              <a:buNone/>
            </a:pPr>
            <a:r>
              <a:rPr lang="en-GB" dirty="0"/>
              <a:t>checking the a and b values</a:t>
            </a:r>
          </a:p>
          <a:p>
            <a:pPr marL="0" indent="0">
              <a:buNone/>
            </a:pPr>
            <a:r>
              <a:rPr lang="en-GB" dirty="0"/>
              <a:t>and going to fin out which values is greater'''</a:t>
            </a:r>
          </a:p>
          <a:p>
            <a:pPr marL="0" indent="0">
              <a:buNone/>
            </a:pPr>
            <a:r>
              <a:rPr lang="en-GB" dirty="0"/>
              <a:t>a=20 #declaring a value as 20</a:t>
            </a:r>
          </a:p>
          <a:p>
            <a:pPr marL="0" indent="0">
              <a:buNone/>
            </a:pPr>
            <a:r>
              <a:rPr lang="en-GB" dirty="0"/>
              <a:t>b=30 #declarng b value as 30</a:t>
            </a:r>
          </a:p>
          <a:p>
            <a:pPr marL="0" indent="0">
              <a:buNone/>
            </a:pPr>
            <a:r>
              <a:rPr lang="en-GB" dirty="0"/>
              <a:t>#defining loop for check the a and b values</a:t>
            </a:r>
          </a:p>
          <a:p>
            <a:pPr marL="0" indent="0">
              <a:buNone/>
            </a:pPr>
            <a:r>
              <a:rPr lang="en-GB" dirty="0"/>
              <a:t>if(a&gt;b):</a:t>
            </a:r>
          </a:p>
          <a:p>
            <a:pPr marL="0" indent="0">
              <a:buNone/>
            </a:pPr>
            <a:r>
              <a:rPr lang="en-GB" dirty="0"/>
              <a:t> print("a is greater")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print("b is greater")</a:t>
            </a:r>
          </a:p>
          <a:p>
            <a:pPr marL="0" indent="0">
              <a:buNone/>
            </a:pPr>
            <a:r>
              <a:rPr lang="en-GB" dirty="0"/>
              <a:t> print("something")</a:t>
            </a:r>
          </a:p>
          <a:p>
            <a:pPr marL="0" indent="0">
              <a:buNone/>
            </a:pPr>
            <a:r>
              <a:rPr lang="en-GB" dirty="0"/>
              <a:t>print("program terminated")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39A-9E00-4EAF-89D5-0CF8EA94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9BED-9B3B-45B7-8AA2-01021492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containers for storing the data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0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DC51-BB59-4BC2-8EC6-5013476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F071-750E-430E-8FAC-5C5D82AF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x=5</a:t>
            </a:r>
          </a:p>
          <a:p>
            <a:pPr marL="0" indent="0">
              <a:buNone/>
            </a:pPr>
            <a:r>
              <a:rPr lang="en-IN" dirty="0"/>
              <a:t>y="karthick"</a:t>
            </a:r>
          </a:p>
          <a:p>
            <a:pPr marL="0" indent="0">
              <a:buNone/>
            </a:pPr>
            <a:r>
              <a:rPr lang="en-IN" dirty="0"/>
              <a:t>z=3.6686</a:t>
            </a:r>
          </a:p>
          <a:p>
            <a:pPr marL="0" indent="0">
              <a:buNone/>
            </a:pPr>
            <a:r>
              <a:rPr lang="en-IN" dirty="0"/>
              <a:t>print(x)</a:t>
            </a:r>
          </a:p>
          <a:p>
            <a:pPr marL="0" indent="0">
              <a:buNone/>
            </a:pPr>
            <a:r>
              <a:rPr lang="en-IN" dirty="0"/>
              <a:t>print(type(x))</a:t>
            </a:r>
          </a:p>
          <a:p>
            <a:pPr marL="0" indent="0">
              <a:buNone/>
            </a:pPr>
            <a:r>
              <a:rPr lang="en-IN" dirty="0"/>
              <a:t>print(y)</a:t>
            </a:r>
          </a:p>
          <a:p>
            <a:pPr marL="0" indent="0">
              <a:buNone/>
            </a:pPr>
            <a:r>
              <a:rPr lang="en-IN" dirty="0"/>
              <a:t>print(type(y))</a:t>
            </a:r>
          </a:p>
          <a:p>
            <a:pPr marL="0" indent="0">
              <a:buNone/>
            </a:pPr>
            <a:r>
              <a:rPr lang="en-IN" dirty="0"/>
              <a:t>print(z)</a:t>
            </a:r>
          </a:p>
          <a:p>
            <a:pPr marL="0" indent="0">
              <a:buNone/>
            </a:pPr>
            <a:r>
              <a:rPr lang="en-IN" dirty="0"/>
              <a:t>print(type(z))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91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3448-0FC6-4683-8721-7AB8906D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483C-AC7A-4441-8A02-02DA8E22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a=str(3)</a:t>
            </a:r>
          </a:p>
          <a:p>
            <a:pPr marL="0" indent="0">
              <a:buNone/>
            </a:pPr>
            <a:r>
              <a:rPr lang="en-IN" dirty="0"/>
              <a:t>b=int(3)</a:t>
            </a:r>
          </a:p>
          <a:p>
            <a:pPr marL="0" indent="0">
              <a:buNone/>
            </a:pPr>
            <a:r>
              <a:rPr lang="en-IN" dirty="0"/>
              <a:t>c=float(3)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r>
              <a:rPr lang="en-IN" dirty="0"/>
              <a:t>print(type(a))</a:t>
            </a:r>
          </a:p>
          <a:p>
            <a:pPr marL="0" indent="0">
              <a:buNone/>
            </a:pPr>
            <a:r>
              <a:rPr lang="en-IN" dirty="0"/>
              <a:t>print(b)</a:t>
            </a:r>
          </a:p>
          <a:p>
            <a:pPr marL="0" indent="0">
              <a:buNone/>
            </a:pPr>
            <a:r>
              <a:rPr lang="en-IN" dirty="0"/>
              <a:t>print(type(b))</a:t>
            </a:r>
          </a:p>
          <a:p>
            <a:pPr marL="0" indent="0">
              <a:buNone/>
            </a:pPr>
            <a:r>
              <a:rPr lang="en-IN" dirty="0"/>
              <a:t>print(c)</a:t>
            </a:r>
          </a:p>
          <a:p>
            <a:pPr marL="0" indent="0">
              <a:buNone/>
            </a:pPr>
            <a:r>
              <a:rPr lang="en-IN" dirty="0"/>
              <a:t>print(type(c))</a:t>
            </a:r>
          </a:p>
          <a:p>
            <a:pPr marL="0" indent="0">
              <a:buNone/>
            </a:pPr>
            <a:r>
              <a:rPr lang="en-IN" dirty="0"/>
              <a:t>w='selvam'</a:t>
            </a:r>
          </a:p>
          <a:p>
            <a:pPr marL="0" indent="0">
              <a:buNone/>
            </a:pPr>
            <a:r>
              <a:rPr lang="en-IN" dirty="0"/>
              <a:t>print(w)</a:t>
            </a:r>
          </a:p>
          <a:p>
            <a:pPr marL="0" indent="0">
              <a:buNone/>
            </a:pPr>
            <a:r>
              <a:rPr lang="en-IN" dirty="0"/>
              <a:t>print(type(w))</a:t>
            </a:r>
          </a:p>
          <a:p>
            <a:pPr marL="0" indent="0">
              <a:buNone/>
            </a:pPr>
            <a:r>
              <a:rPr lang="en-IN" dirty="0"/>
              <a:t>w=20</a:t>
            </a:r>
          </a:p>
          <a:p>
            <a:pPr marL="0" indent="0">
              <a:buNone/>
            </a:pPr>
            <a:r>
              <a:rPr lang="en-IN" dirty="0"/>
              <a:t>print(w)</a:t>
            </a:r>
          </a:p>
          <a:p>
            <a:pPr marL="0" indent="0">
              <a:buNone/>
            </a:pPr>
            <a:r>
              <a:rPr lang="en-IN" dirty="0"/>
              <a:t>print(type(w))</a:t>
            </a:r>
          </a:p>
        </p:txBody>
      </p:sp>
    </p:spTree>
    <p:extLst>
      <p:ext uri="{BB962C8B-B14F-4D97-AF65-F5344CB8AC3E}">
        <p14:creationId xmlns:p14="http://schemas.microsoft.com/office/powerpoint/2010/main" val="164276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443E-9A47-4737-9DB4-A863553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defining the variable names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7785-9314-437C-A0E2-05C9F43D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name must start with the letter or underscore</a:t>
            </a:r>
          </a:p>
          <a:p>
            <a:r>
              <a:rPr lang="en-GB" dirty="0"/>
              <a:t>Variable name should not start with a number</a:t>
            </a:r>
          </a:p>
          <a:p>
            <a:r>
              <a:rPr lang="en-GB" dirty="0"/>
              <a:t>Variable name will contain only alpha numeric characters and underscores</a:t>
            </a:r>
          </a:p>
          <a:p>
            <a:r>
              <a:rPr lang="en-GB" dirty="0"/>
              <a:t>Variable names are case sensitive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5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B769-F454-46CA-B0EF-0164BA6F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words variable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CC45-119C-43B1-BB1E-7F3EABF8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Camel case</a:t>
            </a:r>
          </a:p>
          <a:p>
            <a:pPr lvl="1"/>
            <a:r>
              <a:rPr lang="en-GB" dirty="0"/>
              <a:t>Each word except the first, starts with uppercase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myVariableName</a:t>
            </a:r>
            <a:endParaRPr lang="en-GB" dirty="0"/>
          </a:p>
          <a:p>
            <a:r>
              <a:rPr lang="en-GB" dirty="0"/>
              <a:t>Pascal case</a:t>
            </a:r>
          </a:p>
          <a:p>
            <a:pPr lvl="1"/>
            <a:r>
              <a:rPr lang="en-GB" dirty="0"/>
              <a:t>Each word starts with uppercase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MyVariableName</a:t>
            </a:r>
            <a:endParaRPr lang="en-GB" dirty="0"/>
          </a:p>
          <a:p>
            <a:r>
              <a:rPr lang="en-GB" dirty="0"/>
              <a:t>Snake case</a:t>
            </a:r>
          </a:p>
          <a:p>
            <a:pPr lvl="1"/>
            <a:r>
              <a:rPr lang="en-GB" dirty="0"/>
              <a:t>Each word is separated by an underscore character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my_variable_name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53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334F-3279-42ED-9005-A23F231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output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3538-8AD8-4304-B2DE-3A014556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statement is often used to output variables</a:t>
            </a:r>
          </a:p>
          <a:p>
            <a:r>
              <a:rPr lang="en-GB" dirty="0"/>
              <a:t>If you want to combine the text and variable we need to use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97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F5BC-E5A1-4547-BD1D-DE901B5A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E444-89E2-4AB7-AE5D-6094B76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Text type -&gt; str</a:t>
            </a:r>
          </a:p>
          <a:p>
            <a:r>
              <a:rPr lang="en-GB" b="1" dirty="0"/>
              <a:t>Numeric Types -&gt; int, float, complex</a:t>
            </a:r>
          </a:p>
          <a:p>
            <a:r>
              <a:rPr lang="en-GB" b="1" dirty="0"/>
              <a:t>Sequence Types  -&gt; list, tuple, range</a:t>
            </a:r>
          </a:p>
          <a:p>
            <a:r>
              <a:rPr lang="en-GB" b="1" dirty="0"/>
              <a:t>Mapping Types -&gt; </a:t>
            </a:r>
            <a:r>
              <a:rPr lang="en-GB" b="1" dirty="0" err="1"/>
              <a:t>dict</a:t>
            </a:r>
            <a:endParaRPr lang="en-GB" b="1" dirty="0"/>
          </a:p>
          <a:p>
            <a:r>
              <a:rPr lang="en-GB" b="1" dirty="0"/>
              <a:t>Set Types -&gt; set, </a:t>
            </a:r>
            <a:r>
              <a:rPr lang="en-GB" b="1" dirty="0" err="1"/>
              <a:t>frozenset</a:t>
            </a:r>
            <a:endParaRPr lang="en-GB" b="1" dirty="0"/>
          </a:p>
          <a:p>
            <a:r>
              <a:rPr lang="en-GB" b="1" dirty="0"/>
              <a:t>Boolean Types -&gt;  bool</a:t>
            </a:r>
          </a:p>
          <a:p>
            <a:r>
              <a:rPr lang="en-GB" b="1" dirty="0"/>
              <a:t>Binary types -&gt; bytes, </a:t>
            </a:r>
            <a:r>
              <a:rPr lang="en-GB" b="1" dirty="0" err="1"/>
              <a:t>bytearray</a:t>
            </a:r>
            <a:r>
              <a:rPr lang="en-GB" b="1" dirty="0"/>
              <a:t>, </a:t>
            </a:r>
            <a:r>
              <a:rPr lang="en-GB" b="1" dirty="0" err="1"/>
              <a:t>memoryview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799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2270-C9A2-4EC7-B479-4CBA4278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5E75-A69F-47C6-A73D-2684E02F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also called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complex numbers, are used 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real-life applications, such as electricity, as well as quadratic equations. In quadratic planes,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show up in equations that don't touch the x axis.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become particularly useful in advanced calculus.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64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5B6-C2D5-450E-A740-13F42B2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1C52-0966-4D09-AE4B-5EFF5771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Lists are used to store multiple values in single variable</a:t>
            </a:r>
          </a:p>
          <a:p>
            <a:r>
              <a:rPr lang="en-IN" dirty="0"/>
              <a:t>Lists are one  of the 4 build-in data types in python used to store collections of data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Set</a:t>
            </a:r>
          </a:p>
          <a:p>
            <a:r>
              <a:rPr lang="en-IN" dirty="0"/>
              <a:t>Dictionary</a:t>
            </a:r>
          </a:p>
          <a:p>
            <a:r>
              <a:rPr lang="en-IN" dirty="0"/>
              <a:t>Lists are ordered, changeable and allow duplicate values</a:t>
            </a:r>
          </a:p>
          <a:p>
            <a:r>
              <a:rPr lang="en-IN" dirty="0"/>
              <a:t>Lists are indexed like arrays, the first item in the index has [0], the second item [1], [n-1]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74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4CB6-4DB8-4B80-A0D9-539FCB94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9CB9-B83F-4E41-8734-AF15CCC4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  <a:p>
            <a:r>
              <a:rPr lang="en-GB" dirty="0"/>
              <a:t>Linux</a:t>
            </a:r>
          </a:p>
          <a:p>
            <a:pPr lvl="1"/>
            <a:r>
              <a:rPr lang="en-GB" dirty="0"/>
              <a:t>apt-get update –y</a:t>
            </a:r>
          </a:p>
          <a:p>
            <a:pPr lvl="1"/>
            <a:r>
              <a:rPr lang="en-GB" dirty="0"/>
              <a:t>apt-get install python3</a:t>
            </a:r>
          </a:p>
          <a:p>
            <a:pPr lvl="1"/>
            <a:r>
              <a:rPr lang="en-GB" dirty="0"/>
              <a:t>python3 --version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04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C75F-B12E-44EF-AE8A-47F35D84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A77A-FDD4-40A2-A12A-40D60B42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the popular programming language created by Guido van Rossum and released it in 1991.</a:t>
            </a:r>
          </a:p>
          <a:p>
            <a:r>
              <a:rPr lang="en-GB" dirty="0"/>
              <a:t>Web development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Mathematical</a:t>
            </a:r>
          </a:p>
          <a:p>
            <a:r>
              <a:rPr lang="en-GB" dirty="0"/>
              <a:t>System Scripting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8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075A-4B1D-4255-BA09-AC178706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python can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2219-9FA9-4C8A-8ACD-4AAAE724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can be used on the server to create web application.</a:t>
            </a:r>
          </a:p>
          <a:p>
            <a:r>
              <a:rPr lang="en-GB" dirty="0"/>
              <a:t>Python can be used alongside software to create workflows</a:t>
            </a:r>
          </a:p>
          <a:p>
            <a:r>
              <a:rPr lang="en-IN" dirty="0"/>
              <a:t>Python can connect to database system, it can also read and modify the files</a:t>
            </a:r>
          </a:p>
          <a:p>
            <a:r>
              <a:rPr lang="en-IN" dirty="0"/>
              <a:t>Python can be used to handle bigdata and perform complex mathematical operational.</a:t>
            </a:r>
          </a:p>
          <a:p>
            <a:r>
              <a:rPr lang="en-IN" dirty="0"/>
              <a:t>Python can be used for rapid prototyping or for production ready software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5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2E74-37CE-4BBB-837A-AD435C45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Users">
            <a:extLst>
              <a:ext uri="{FF2B5EF4-FFF2-40B4-BE49-F238E27FC236}">
                <a16:creationId xmlns:a16="http://schemas.microsoft.com/office/drawing/2014/main" id="{2A357EE4-2733-4595-B4B1-5C6D7250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39" y="2712425"/>
            <a:ext cx="1737361" cy="1737361"/>
          </a:xfrm>
        </p:spPr>
      </p:pic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46F79A49-2464-494E-97C2-0A1FE38CA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5839" y="2579913"/>
            <a:ext cx="1989909" cy="19899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EFA137-5971-420A-91C9-B2E342838153}"/>
              </a:ext>
            </a:extLst>
          </p:cNvPr>
          <p:cNvSpPr/>
          <p:nvPr/>
        </p:nvSpPr>
        <p:spPr>
          <a:xfrm>
            <a:off x="2821577" y="3335383"/>
            <a:ext cx="1915886" cy="452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78F79EA4-E932-470A-983B-AF74A2E07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7338" y="2453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7BFD-9BB5-4568-B5BE-9EF7CFD7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04DB-55FC-4B0A-8A7E-4449A04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works on multiple platforms(windows, Linux, Unix, mac)</a:t>
            </a:r>
          </a:p>
          <a:p>
            <a:r>
              <a:rPr lang="en-GB" dirty="0"/>
              <a:t>Python has a simple system similar to English language(Pseudocode)</a:t>
            </a:r>
          </a:p>
          <a:p>
            <a:r>
              <a:rPr lang="en-GB" dirty="0"/>
              <a:t>Python has the syntax that allows developers to write programs with fewer lines than some programming language</a:t>
            </a:r>
          </a:p>
          <a:p>
            <a:r>
              <a:rPr lang="en-GB" dirty="0"/>
              <a:t>Python runs on interpreter system, meaning the code can be executed as soon as it written, this means prototyping is really quick.</a:t>
            </a:r>
          </a:p>
          <a:p>
            <a:r>
              <a:rPr lang="en-GB" dirty="0"/>
              <a:t>Python can be treated in a procedural way, functional way and object oriented 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4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1314-ADA6-4D90-9471-AFC9265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syntax compared to other programming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9F84-5E41-44CD-A5A8-2FCA848E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  <a:p>
            <a:r>
              <a:rPr lang="en-GB" dirty="0"/>
              <a:t>Python uses new lines to complete a command</a:t>
            </a:r>
          </a:p>
          <a:p>
            <a:r>
              <a:rPr lang="en-GB" dirty="0"/>
              <a:t>Python relies on indentation, using white spaces to define the scope such as loops functions and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06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E197-156F-459C-A1CE-5D7E85D8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EED-C3C4-49EF-B23B-3284E76C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a=20</a:t>
            </a:r>
          </a:p>
          <a:p>
            <a:pPr marL="0" indent="0">
              <a:buNone/>
            </a:pPr>
            <a:r>
              <a:rPr lang="en-GB" dirty="0"/>
              <a:t>b=30</a:t>
            </a:r>
          </a:p>
          <a:p>
            <a:pPr marL="0" indent="0">
              <a:buNone/>
            </a:pPr>
            <a:r>
              <a:rPr lang="en-GB" dirty="0"/>
              <a:t>if(a&gt;b):</a:t>
            </a:r>
          </a:p>
          <a:p>
            <a:pPr marL="0" indent="0">
              <a:buNone/>
            </a:pPr>
            <a:r>
              <a:rPr lang="en-GB" dirty="0"/>
              <a:t> print("a is greater")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print("b is greater")</a:t>
            </a:r>
          </a:p>
          <a:p>
            <a:pPr marL="0" indent="0">
              <a:buNone/>
            </a:pPr>
            <a:r>
              <a:rPr lang="en-GB" dirty="0"/>
              <a:t> print("something")</a:t>
            </a:r>
          </a:p>
          <a:p>
            <a:pPr marL="0" indent="0">
              <a:buNone/>
            </a:pPr>
            <a:r>
              <a:rPr lang="en-GB" dirty="0"/>
              <a:t>print("program terminated")</a:t>
            </a:r>
          </a:p>
        </p:txBody>
      </p:sp>
    </p:spTree>
    <p:extLst>
      <p:ext uri="{BB962C8B-B14F-4D97-AF65-F5344CB8AC3E}">
        <p14:creationId xmlns:p14="http://schemas.microsoft.com/office/powerpoint/2010/main" val="10628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94D4-ECD4-45E3-B1AE-4743D15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7644-524B-44EB-AC4E-1DFB6199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 for others from program developers</a:t>
            </a:r>
          </a:p>
          <a:p>
            <a:r>
              <a:rPr lang="en-GB" dirty="0"/>
              <a:t>Single line comments</a:t>
            </a:r>
          </a:p>
          <a:p>
            <a:r>
              <a:rPr lang="en-GB" dirty="0"/>
              <a:t>Multi line comments will be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2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811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Office Theme</vt:lpstr>
      <vt:lpstr>PowerPoint Presentation</vt:lpstr>
      <vt:lpstr>Installation</vt:lpstr>
      <vt:lpstr>Introduction</vt:lpstr>
      <vt:lpstr>What python can do?</vt:lpstr>
      <vt:lpstr>PowerPoint Presentation</vt:lpstr>
      <vt:lpstr>Why python?</vt:lpstr>
      <vt:lpstr>Python syntax compared to other programming languages</vt:lpstr>
      <vt:lpstr>Program</vt:lpstr>
      <vt:lpstr>Comments</vt:lpstr>
      <vt:lpstr>Comments</vt:lpstr>
      <vt:lpstr>Variables</vt:lpstr>
      <vt:lpstr>PowerPoint Presentation</vt:lpstr>
      <vt:lpstr>PowerPoint Presentation</vt:lpstr>
      <vt:lpstr>Rules for defining the variable names</vt:lpstr>
      <vt:lpstr>Multi words variable name</vt:lpstr>
      <vt:lpstr>Python output variables</vt:lpstr>
      <vt:lpstr>Python data types</vt:lpstr>
      <vt:lpstr>Complex</vt:lpstr>
      <vt:lpstr>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14</cp:revision>
  <dcterms:created xsi:type="dcterms:W3CDTF">2021-01-28T06:09:19Z</dcterms:created>
  <dcterms:modified xsi:type="dcterms:W3CDTF">2021-01-28T12:17:22Z</dcterms:modified>
</cp:coreProperties>
</file>