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4T09:50:35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8026 0,'0'-36'172,"0"1"-172,18-18 16,-1 0-16,1-17 16,-1 34-16,19-16 0,-19-1 15,1-18-15,0 1 16,35-1-16,-36 0 15,89-123 1,35-53 15,-70 159 1,17-35-1,-53 70-31,0 18 15,36-54 1,-18 36 0,35-35 15,-35 18-15,53-1-1,-71 54-15,124-89 16,35 17-1,88-34 1,-194 88 0,53-1-1,1 36 1,-72 0 0,177 0-1,-71 0 1,71 36-1,71 52 1,-124-53 0,-35 0 15,-36 18-15,-52-17-1,-18-1 1,17-35-1,-35 53 1,36-18 0,-18 0-1,0 18 1,17 36 0,-34-54-1,-19-18 1,19 36-1,-1-17 1,-35-19 0,35 36-1,-17 0 17,-1 0-17,19-18 16,-36 1-15,0-1 0,0-17-1,17 17 1,1-18 0,0 1-1,-1 35 1,-17-35-1,0 17 1,18-35 0,-18 18-1,0 17 17,18 18-17,-1-53 1,-17 17-16,18 19 15,-18-19 1,0 36 0,17-35-1,1-1 1,-18 19 0,0-1-1,18-17 1,-1 17-1,1-17 1,-18-1 0,0 1-1,0 0 32,0-1-31</inkml:trace>
  <inkml:trace contextRef="#ctx0" brushRef="#br0" timeOffset="2019.03">9754 7355 0,'36'18'281,"-1"0"-265,-18-18-1,1 17-15,0-17 0,-1 18 31,1 0 1,0-1-1,-1-17-31,1 18 31,17 0-15,-35-1-1,36 1 1,-19-18 0,-17 17-1,35 19 1,-35-19 0,18 1-1,17-18 1,-17 35-1,0-35 1,-18 18 0,17-18 15,-17 18-31,18-1 31,0-17 0,-18 18-31,17-1 16,1-17 0,-18 18 31,17-18-32,1 0 1,0 0 31,-1 0 46,1 0-61,-18-18 15,0 1-47,18-18 15,-18 17 1,17-35-16,19-35 15,-19-18 1,1 53-16,-1-35 16,-17-36-1,0 36 17,18 35-17,-18 36 1,0-36-1,0 17 17,0 19-17,0-1 17,0 1-17,0-1 16,0 0 16</inkml:trace>
  <inkml:trace contextRef="#ctx0" brushRef="#br0" timeOffset="6893.04">11218 7955 0,'0'-18'796,"0"-17"-780,18 18 0,0-1-16,-18-17 15,17-1-15,1 1 16,0 17 0,-18 1-1,0-1 1,0 1 15,17-36 0,18 35-15,-17-17 0,17 17-1,-35-17 1,18 17-1,0-17 1,-1 0 0,54-18-1,-18-18 1,-18 18 15,0 53-15,-17-35-1,17 0 1,-17-1 0,52-17-1,-17 36 1,-17-18 0,-1-1-1,0 19 1,-35-1-1,35-17 1,36 35 0,-36-53-1,18 18-15,0 17 16,18-35 15,-18 18-15,-18 17-1,18-17 1,17-18 0,36 0-1,18-35 1,-36 35 0,-35 18-1,35-1 1,-53 19-1,53-19 1,54-17 0,16 18-1,124-71 1,-17 36 15,-141 52-15,-19-17-1,-69 35 1,17-18 0,35 1-1,0-1 1,35 0 0,107 1-1,-54-1 1,-17 0-1,53 1 1,-71 17 0,-18 0-1,54 0 17,-72 0-17,107 0 1,-124 0-1,71 0 1,-53 0 0,-53 0-1,0 0 1,52 0 0,-16 0-1,16 0 1,37 17-1,-72 1 1,124 35 0,-123-53-1,17 18 1,35-1 15,-52-17-15,-18 0-1,106 0 1,-18 0 0,70 0-1,-122 0 1,-36 0 0,35 0-1,0 18 1,18 35-1,-36 35 1,-17-53 0,-18 89-1,-35-89 1,53-35 343,0 0-359,-17 0 16,105 0-16,-71 0 16,-52 18-16,0-18 15,34 0-15,37 17 0,-54-17 16,35 18-1,389 141 17,564 211-1,-600-158 0,-370-195-15,-17 19-1,-1-19 1,0 1 0,18 0-1,0-1 1,71 36 0,70 0-1,88 53 1,-123-71-1,-54 0 1,-34-17 0,-18 17-1,-18-17 1,0 0 0,-17-1 15,17-17-16,1 53 1,-19-53 0,1 18-1,0-1 1,17 19 0,0-1-1,0 18 1,1-35-1,17 34 1,-18-16 0,0 17-1,0-36 1,-35 1 0,18 17 15,17-17-16,-17 35 1,0-53 0,-1 17-1,1 1 1,-1 0 0,1 17-1,17-17 1,-35-1-1,18-17 1,0 53 0,-1-35 15,1 17-15,0-35-1,-18 18 16,0-1-15,17-17 0,1 0-1,-18 18 17,18 0-17,-1-1 16,1-17 1,-18 18-32</inkml:trace>
  <inkml:trace contextRef="#ctx0" brushRef="#br0" timeOffset="8604.26">22807 8378 0,'35'0'235,"-17"0"-235,17 0 15,-17 0-15,35 0 16,0 0-16,88 18 31,106 35 0,-177-35-31,160-1 32,-72 36-1,-105-53-16,0 18 1,-35-18 0,0 0-1,-1 17 17,1-17-1,-1 0 0,-52-17 188,0-18-204,-18-36-15,0-17 16,-18 0 0,-17-36-1,-18-35 1,18 71 0,35 53-1,36 0-15,-1 17 16,0 0-1,18 1 1,-17-1 0,-1 18 15</inkml:trace>
  <inkml:trace contextRef="#ctx0" brushRef="#br0" timeOffset="12816.54">22348 8255 0,'53'0'219,"-17"0"-219,17 35 0,-1-35 15,-34 18-15,0 0 16,17-1-16,0 1 31,18-1 1,18 19-1,-54-19-31,54 19 31,-53-19-15,17-17-1,-17 18 1,34 17 0,1-35-1,-35 35 32,0-35-47,-1 18 16,1-18-1,0 0-15,-1 0 16,-17 18 0,35-18-1,-17 0 16,17 17-15,-17-17 0,0 0-1,-1 0 1,1 0-16,0 0 16,17 0 30,-17 0-30,-1 0 0,18 0-1,-17 0 1,17 0 0,-17 0-16,0 0 15,-1 0 1,1 0-1,0 0 1,-1 0 0,1 0-1,-1 0 17,1 0 14,0 0-30,-1-35 0,-17 17-1,18-105 1,0 0 0,-18-36-1,0 88 1,-18-17-1,18 70 1,0 1-16,0-19 16,-18 19-1,1-18 17,17 17-17,0-17 1,-18 35 15,18-18-15,-18-17-1,1 35 1,17-18-16,0 0 16,-18 1-1,18-1 16,0 1-15,-17 17-16,17-18 31,0 0 1,-18 18 61,0-17-77,1-1 15,-1 0 0,0 18 1,18-17-17,0 34 204,0 1-203,18 0-16,-18-1 31,18 19-15,17 16 30,-35-34-30,0 35 15,0 0 1,18 0-1,-1 0 0,-17-18-15,0 0-1,18 1 1,-18 17 0,0-36-1,0 18 1,0 1-1,0-19 17,0 1-17,0 0 17,0-1-1,0 1-16,0 0 32,0-1-15,0 1-17,0-1 1,0 1-1,0 0 17,0-1-17,0 1 1,0 0 0,0-1-1,0 19 1,0-19-1,0 1 17,0-1-17,0 1 32,0 0-16,-35-18-31,17 17 63,0 1-32,18 0-15,-17-18-16,-19 0 15,-52 53 1,18-18 0,-54-17-1,-70-1 1,53-17 0,-53-17-1,123-19 1,18 19-1,36-1 17,-1 18-17,1 0 1,-1 0-16,0-35 16,-17 35 15,17 0-16,-17-18 1,17 0 0,-17 1-1,0-1 1,17 18-16,1-18 16,-1 18-1,-17-17 1,-1 17-1,19 0 17,-1-35-17,1 35 1,-1-18 15,18 0-15,-18 18-1,18-17 1,-17 17 0,17-18-1,-18 18-15,18-18 16,-18 18 0,18-17-1,0-1 1,-17 18-1,17-18 17,0 1-1</inkml:trace>
  <inkml:trace contextRef="#ctx0" brushRef="#br0" timeOffset="20679.03">25329 1587 0,'0'36'109,"0"17"-93,0 35-16,36 229 16,193 830 31,-211-918-47,35-70 15,-18 0 1,-18-53-16,36-54 15,-35 1 1,35 0 0,-35-53 15,17 0-15,-17 0-1,17 0 1,53-35-1,-17 17 1,-36-17 0,35-18-1,-52 18 17,0 17-32,17-35 15,0-17 1,0-18-1,-35-71 1,0 35 0,0-246-1,0 229 1,0-71 0,0 18-1,0 124 1,0 34-1,0 1 1,0 17 0,0 1 31,0-1-32,0 0 1,0-17-1,0-35 1,0 17 0,0 0-1,0 35 1,0-17 0,0 17-1</inkml:trace>
  <inkml:trace contextRef="#ctx0" brushRef="#br0" timeOffset="26258.47">26793 2857 0,'0'36'93,"0"17"-93,0 0 16,0-18-16,0 18 31,0-36-15,0 1-1,0 17 204,0 1-203,0-1-1,18-17-15,0-18 0,-18 17 16,0 1 0,0-1 15,0 1-31,0-36 47,-36 18-32,36-17-15,0-36 16,-17-35 0,17 70-16,0-35 15,0-17 17,0 34-17,0 19 1,0-1-1,0 0 1,0 1 0,17-54-1,1 54 1,17-19 0,-17 19-1,0-1 1,-1 0-1,19 1 1,-19 17 0,36 0-1,124 35 1,-89-17 0,-53-1 15,0 19-16,-17-36 1,0 17 0,-1 1-1,1-1 1,17 1 0,-35 0-1,18-18 32,-18 17-47,0 1 16,17-18 31,1 0 15,0-35-46,-18 17-1,17-35 1,1-17 0,-18-36-1,0 53 1,0 35-1,0 1 17,0-1-17,0 36 63,0-1-62,0 19-16,35-19 16,-35 1-16,18 35 15,17 0 1,-35-18-16,35 18 16,1-18-1,-36-17 1,17-1-1,1 1 1,-18 0 0,18-1-1,87-52 32,-16-36-31,34-17-1,53-123 1,-87 87 0,-54 71-1,-17 18-15,-18 17 16,0 1 0,0-1-1,0-17 16,-18 17 1,0 0-1,1 18-31,-1 0 16,0 0 15,-17 0-16,0 0 1,17 0 0,-17 18-16,0 0 15,-36 52 1,1-52 0,70 17-1,-36-17 1,36 0 15,0-1-15,0 1-1,18-1 1,0-17 15,-18 18-15,35 0-1,35-18 1,-34 0 0,-1-18-1,-17 18-15,17-18 16,-18 1 0,19-18-1,-19-18 1,1 17-1,-18 19 1,0-1 0,0 0-1,0 36 48,0 17-48,0-17 1,18 70 0,-18-35-1,35 53 1,18 17 0,17 54-1,54 17 1,193 247-1,-193-247 1,-54-88 0,-52-53-1,0-106 95,-1 17-110,-17-69 15,0 52-15,0-71 16,0-211 0,0 229-16,0-53 15,-17 1 1,17 52-1,-36-18 1,19 107 0,17-1-1,-18 0 17,18 1-32,-17 17 78,17 17-16,0 36-46,0-35-16,0 35 15,0-18-15,0 71 16,17-53 0,18 70-1,-35-70 1,36-17 0,-19-19-16,1 1 31,0 0-16,-1-18 1,1 0 15,158-406-15,-176 371 0,53-159-1,-35 105-15,-1 19 16,-17 17-1,0 18 1,-17 35 0,17 17 124,17-17-124,-17 18-16,0-1 0,0 1 16,53 53-1,-17-1 1,-19-17-16,1-18 15,0 1 1,35-19 0,-36-17-1,-17-17 32,0-1-31,0-17-1,0 0 1,0 17 0,0 0-1,0 1 1,0-19 0,0-17-1,0 0-15,18 36 406,-1 17-406,-17-18 16,18-17 0,0 0-16,-1 17 15,-17 0-15,0 1 16,0-1 0,0 0 15,0 1-16,0 34 48,0 1-1,0 0-46,0-1 0,0 1 15,0 0-31,-17-1 16,-1 19-1,0-1 16,18-18-15,0 1 0,0 0-1,0-1 1,0 1 0,0 0-1,0-1-15,0 1 31,0 0-15,18-1 0,0 1-1,-1 0 1,1-1 0,17-17-1,71 35 1,-35-35-1,17 18 1,-53-18-16,18 0 16,-18 0-1,1-18 1,-19 18 0,19-17 30,-19 17-30,-17-18 0,18 18-1,-1 0 1,-17-17 0,0-1-1,0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4T10:07:25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6544 0,'0'18'172,"0"17"-156,0-17-16,18 17 0,-18 18 15,0-18-15,0-17 16,0-1-16,35 36 31,-35 0 0,53 124 1,0-72-1,-53-87-15,0 0-1,0-1-15,18-17 16,0 36-1,-18-19 1,0 1 0,0-36 140,-18 1-156,18-19 16,0 1-16,-18 17 15,1-17-15,-1-18 16,0 18-16</inkml:trace>
  <inkml:trace contextRef="#ctx0" brushRef="#br0" timeOffset="1115.59">1429 6526 0,'0'0'0,"0"36"219,0 69-219,0-34 16,0 17-16,0 18 15,0-18 1,53 0-1,-36-70 1,19 17 0,-36 1-16,52-1 15,19 0 17,0 36-17,17-54 1,-53 19-1,18-36 1,-18 0 15,-17 0-15,0 0 31,-1 0-32,-17-18-15,0-70 16,0 35-16,0-71 16,0 1-1,-17 0 17,-19 34-17,-17 54 1,-17-36-1,35 36 1,-36 0 0,-17 17-1,52 1 1,-34-1 0,17 18-1,18 0 1,-53 18-1,52-18 17,19 17-17,-1-17-15,0 18 32,18 0-1,0-1-31</inkml:trace>
  <inkml:trace contextRef="#ctx0" brushRef="#br0" timeOffset="2194.59">1870 7761 0,'0'53'297,"0"-18"-281,-18 18-16,0-35 15,1-1-15,17 1 16,0 0 0,0-36 31,17 0-32,1-52 1,70-54 15,-70 107-15,-18-1-1,18 18 1,-18-17-16</inkml:trace>
  <inkml:trace contextRef="#ctx0" brushRef="#br0" timeOffset="3319.61">1552 8872 0,'18'0'219,"-1"0"-204,1 0 1,0 0 0,-1 0-16,1 36 15,0 17-15,-1 17 16,-17 54-16,18-36 16,-18 0-16,-18-17 15,1 34 1,-1-52 15</inkml:trace>
  <inkml:trace contextRef="#ctx0" brushRef="#br0" timeOffset="7112.71">1270 15663 0,'0'0'0,"18"0"219,-1 0-219,19 18 0,-19 17 16,18-17-16,-17 0 15,0 52 1,17 1 0,-35-18-1,0 70 17,-18 36-32,-35-18 15,-35 53 16,35-106-15,36-53-16,-19 1 16,19-19-1,-1-17 1,1 18-16,-1-18 16,-17 0-1,17-18 1,-17 1-1,17-19 1,-17 1 0,35-18-1,0 18 1,0-18 0,0 35-1,53-35 16,-53 18-31,70 35 16,18-17 0,-17 17-1,52-18 1,-34 36 0,-1-18-1,-53 0 1,0 0-1,1 0 1,-1 0 0,-17 0-1,52-53 17,-17-18-32,18-35 31,-54-17-16,1 87 1,-18-16 0,0 34-1,0 0 1,-18 18 31,1 18-32,-124 158 1,-18 142 0,88-159-16,-17 87 15,53-140 17,35-53-32,0-17 46,53-19-30,17-17 0,54 0-1,-36 0 1,-53-35 0,-17 35-1,-1-18-15,1 18 16,0-17-1,-1-54 1,1-35 0,0 36-1,-18-19 17,0 54-32,0 0 31,0 0-16,-18 17 1,0-17 0,1 35-1,17-36 1,-18 19 0,0 17 15,18 17 78,18-17-93,0 18-1,-1-18 1,1 0 0,0 0-1,-1-18-15,1-17 16,35-106 0,-36 35-1,-17 71-15,0-36 16,0 54 15,0-1-15,0 36 62,0-1-16,18 1-46,0-18 0,-1 0-1,1-18 1,0 18-16,-1-88 15,1-106 1,-18 53 0,0 53-1,-18 70 1,1 1 0</inkml:trace>
  <inkml:trace contextRef="#ctx0" brushRef="#br0" timeOffset="12344.06">2805 4480 0,'-36'0'187,"-17"-17"-171,36 17-16,-54 0 15,-52-18 1,-18 18 0,52 0-1,36 0 1,-52 0 0,52 0-1,-18 0 16,1 18-31,-1-18 32,18 0-17,36 0-15,-54 0 16,18 17 0,-18 1-1,19-18 1,-1 18-1,-36-1 1,37 1 0,-19 17-1,53-35 1,1 0 0,-1 18-1,-35-1 16,18 1-15,17 17 0,-17 1-1,0 16 1,17-16 0,-17-1-1,17 18 1,0-35-16,-17 35 15,18-1 1,-1 19 0,0-36-1,-17 53 1,17 18 0,1-53-1,17-35 1,-18-1 15,0 1-15,18 0-1,0-1 1,0 1 0,0 17-1,0 36 1,0 17-1,0 71 1,53-36 0,-17-35-1,52 71 1,-35-106 0,17 18-1,-17-18 1,-17-36-1,34 36 17,-52-53-17,-1 18 1,19-18 0,-19 0-1,1 0 1,35 0-1,35 0 1,18 0 0,35-35-1,-53 17 1,18 0 0,-53-17-1,0 35 1,-18-18-1,0 18 17,-17-17-17,-18-1 1,35 18 0,-17 0 15,-18-18-16,18 18 1</inkml:trace>
  <inkml:trace contextRef="#ctx0" brushRef="#br0" timeOffset="13315.4">2117 6244 0,'17'0'250,"-17"18"-234,18-18-1,-18 17 17,0 1-1,0 0 0,-18-1-15,1 19-1,-54 34 1,-35 36 0,53-71-16,0 18 15,1 18 1,-1-18 0,35-18-1,-17 0 1,17 18 15,0-53-15,18 35-1,0-17 1,-17-18 0,17 18-1,0-1 1</inkml:trace>
  <inkml:trace contextRef="#ctx0" brushRef="#br0" timeOffset="14320.82">4216 6032 0,'35'0'156,"18"0"-140,35 18-16,71 35 15,0-35-15,-18-1 16,106 1-16,-18 17 16,-53-17-16,-17-18 15,17 0-15,124 18 16,71 17 15,-213-18 0,-140-17 1,0 0-17,-1 0 1,1 0 0,0 0 15,-1 0 0,1 0-15</inkml:trace>
  <inkml:trace contextRef="#ctx0" brushRef="#br0" timeOffset="15229.12">9490 6332 0,'88'0'78,"0"0"-62,53 0-1,-35 0-15,-18 0 16,142 0-1,-107 0 1,-70 0 0,-18 0-1,-17 0 1,-1-17 0,1 17 15,-18-18-16,18 18 1</inkml:trace>
  <inkml:trace contextRef="#ctx0" brushRef="#br0" timeOffset="16220.64">14499 6385 0,'124'0'63,"17"18"-63,17 0 15,54 34 1,617 142 15,-282-141 0,-441-53-15,-71 0 0,18 0-1,-35-35 1</inkml:trace>
  <inkml:trace contextRef="#ctx0" brushRef="#br0" timeOffset="17278.68">21643 6315 0,'0'0'0,"35"0"62,18 17-62,0 1 16,53 17 15,-71-35-15,0 0-1,-17 0 1,0 0 0,-1 0-1,54 0 1,-36 0-16,89 0 15,-19 0 1,107 18 0,-159-18 15</inkml:trace>
  <inkml:trace contextRef="#ctx0" brushRef="#br0" timeOffset="19121.29">1711 6597 0,'-71'0'94,"-52"0"-94,-36 18 16,89-1-16,-89 18 15,71-17-15,-89 17 32,89-17-17,70-18 1,1 0-16,-1 0 15,1 18 17,-1-1-17,18 1 1,0 17 0,0-17-16,-18 35 15,18 17 1,0 89-1,0-18 1,0 18 0,0 88 15,36-159-15,34 53-1,54-35 1,17-35-1,141 34 1,-70-34 0,-36-53-1,89 17 1,-124-35 0,-18 0-1,-88-18-15,18 1 16,-17-1-1,-19 0 1,1 1 0,0-1 15,70-70-15,-18 17-1,18 18 1,-52-17-1,-1 70 1,-17-35 0,-18 17 15,17 0-15,-17 1-1</inkml:trace>
  <inkml:trace contextRef="#ctx0" brushRef="#br0" timeOffset="19867.29">3545 7655 0,'36'0'141,"52"0"-141,106-17 15,194-19 1,794-69 15,-530-1 0,-422 53 1</inkml:trace>
  <inkml:trace contextRef="#ctx0" brushRef="#br0" timeOffset="20770.37">10001 7514 0,'0'0'0,"141"35"94,0 18-78,142 18-16,-19-1 15,36 1-15,123 52 16,71-17 15,-405-106 16,-72 0-31</inkml:trace>
  <inkml:trace contextRef="#ctx0" brushRef="#br0" timeOffset="21619.45">17110 7832 0,'88'0'47,"88"35"-31,371 18 15,-265-18 0,-264-35-31,-53 0 47</inkml:trace>
  <inkml:trace contextRef="#ctx0" brushRef="#br0" timeOffset="22339.04">21096 7814 0,'18'0'109,"52"0"-109,18 0 16,36 0-1,705-53 17,-406 53-1</inkml:trace>
  <inkml:trace contextRef="#ctx0" brushRef="#br0" timeOffset="25885.64">10619 9137 0,'53'0'172,"52"0"-172,19 0 16,193 0-16,177 0 0,-70 0 15,-142 0-15,53 0 16,564 0 0,-722 0-1,229 0 1,-336 0-1</inkml:trace>
  <inkml:trace contextRef="#ctx0" brushRef="#br0" timeOffset="26463.5">19667 9031 0</inkml:trace>
  <inkml:trace contextRef="#ctx0" brushRef="#br0" timeOffset="27551.1">7197 9490 0,'70'0'172,"18"0"-157</inkml:trace>
  <inkml:trace contextRef="#ctx0" brushRef="#br0" timeOffset="28169.53">10407 9525 0,'0'0'0,"123"0"31,1 0-15,17 0 0,194 0-1,-158 0 1,140 18 0,-141-18-16,354 0 15,-178-18 1,178 18-1,-372-18 1,-17 1 0,-105 17-1</inkml:trace>
  <inkml:trace contextRef="#ctx0" brushRef="#br0" timeOffset="28915.19">17727 9507 0</inkml:trace>
  <inkml:trace contextRef="#ctx0" brushRef="#br0" timeOffset="88443.65">25594 1605 0,'18'0'203,"-18"53"-203,17 0 16,19 53-1,-36-53-15,17 0 0,-17 0 16,18-18-16,-1 18 16,1 0-16,0 0 15,-1-18-15,-17 18 0,18-18 16,0 71-1,17 141 17,-17 0-1,-18-106 0,0 35-15,0-70-1,0-35 1,0 17 0,0-35-1,0 0 1,0-18-16,0 18 16,0-18-1,0 53 1,0 1-1,0 16 1,0 72 0,0-71-1,0 35 17,0-88-32,17 70 15,-17-35 1,0 106-1,0-105 1,0 16 0,0 36-1,0-35 1,0 0 0,0-53-16,-17 35 15,-1 0 1,-17 18-1,35-70 1,0-19 0,0 18-1,0-17 1,0 17 31,0-17-32,0 17 1,0 1 0,0-19-1,0 71 1,0 1 0,0-1-1,17 53 1,-17-71-1,0 36 1,0-70-16,0 105 16,0 0-1,18 229 17,-18-193-17,0-19 1,0-34-1,0 87 1,0-52 0,0-18-1,0-70 1,0-36 0,0 53-1,0-17 1,0-18-1,0 0 1,0-18 0,0-17-1,18-1 1,-18 1 0,0 17 15,0-17-16,0 0 1,17 17 0,-17 0-1,0 0 1,0-17 0,0 17-1,0 18 1,0 0-1,0-35 1,0 35 0,0 0-1,0-1 1,0 72 0,0-89 15,0 36-16,0-36 1,-17 36 0,-1-1-1,18-35 1,0 1 0,-18 52-1,1-53 1,-19 36-1,36-54 1,-17 36 0,17-35-1,-18 0 1,18-1 0,0 1 15,0 0-16,0-1 1,0 1 0,0-1-1,0 1 1,-18 17 0,18-17 15,0 0-16,0-1 32,0 1 16,0 0 31,-17-18-94,34 0 281,1 0-266,0 0 1,-1 0 0,1 0-16,0 0 31,17 0-15,0 0 15,-17 0 0,17 0-15,-17 0-1,-1 0 1,1 0 31,0 0-47,-1 0 15,1 0 17,0 0-17,-1 0 17,1 0-32,0 0 31,-1 0-16,1 0 1,-1 0 0,19 0-1,-19 0 1,19-18 0,-1 18-1,18 0 1,-36 0-16,54-18 15,-36 18 1,1 0 0,-19 0-1,19 0 1,-1 0 0,-18 0-1,19 0 16,-1 0-15,-17 0 0,17-17-1,-17 17 1,17-18 0,0 0-1,0 18 1,89-17-1,-54-1 1,1 0 0,0 1-1,-36 17-15,18-18 16,0 18 15,35 0-15,-35 0-1,0 0 1,52 0 0,-52 0-1,18 0 1,-18 0 0,-18 0-1,36 0 1,-18 0-1,-18 0 1,35 0 0,-34 0-1,-1 0 1,0 0 0,-17 0 15,17 0-16,36 0 1,-1 0 0,71 35-1,-70-35 1,0 36 0,-36-36-16,18 0 15,0 0 1,17 35-1,-35-17 1,1-18 0,52 17-1,-35-17 1,0 0 0,17 18 15,1 0-16,-1-1 1,-17-17 0,-17 0-1,17 0 1,-36 0 0,18 0 15,1 0-16,-19 0 1,19 0 0,17 0-1,-18 0 1,0 0 0,36 0-1,-36 0-15,53 0 31,-53 0-15,18 0 0,18 0-1,-36 0 1,-17 0 0,17 0-1,0 0 1,-17 0-1,17 0 1,-17 0 0,0 0-1,-1 0 1,54 0 0,-1 0 15,-70-17-16,36 17 407,-19 0-422,1 0 16,0-18 0,-1 0-16,1 18 15,17 0-15,-17-17 0,-1 17 16,1 0-16,35-18 31,17 0 0,-17 1 1,18 17-1,-53 0-16,17 0 1,53 0 0,-70 0-1,17 0 1,0 0 0,1 0-1,-19 0 16,18 0-15,-17 0 0,0 0-1,-1 0 1,1 0 0,0 0-16,17 0 15,-17 0 1,17 0-1,-18 0 1,19 0 0,-19 0-1,19 0 1,-19 0 15,1 0 0,0 0-15,-1 0 31,1 0-31,0 0 15,-1-18-31,1 18 15,-18-18 1,35 18 0,-17 0-1,-1 0 1,1 0 0,0 0 15,-1 0-16,1 0 32,-18-17-15,0-1 46,0 1-47,0-1 0,0 0-15,0 1-1,-18-1 1,18 0 0,-17 1-1,-1-1 1,18 0-16,-18-17 16,1 17-1,17-34 1,-18 16 15,0 1-15,1 17-1,17-17 1,0-35 0,-18 17-1,1 0 16,17 35-31,0-35 16,-18 18 0,18-36-1,0 18 1,-18 18 0,18-18-1,0 0 1,0 36-1,0-36 1,0 17 0,0-16-1,0-19 1,0 18 0,0 18-1,0-36 1,0 54 15,18-72-15,-18 54-1,18-18 1,-18 18 0,0 0-1,0-36 1,0 36-1,0-18 1,0 0 0,0 0-1,0 0 1,0 18 0,0 0 296,0-1-296,0 1-16,0 17 15,0 1-15,0-19 16,0-16-16,0-19 16,0 36-16,0-53 15,0-18-15,0 0 16,17-300-1,-17-158 17,0 282-1,0 35 0,0 194-15,0-36-1,18 19 17,-18 17-17,17 0-15,1 0 16,-18-17 0,18 17-1,-1-18 1,1-17-1,-18 35 1,0-18 0,0-52-1,0 52 1,0-17 0,0-53-1,0 53 1,-18-88 15,-52-89-15,17 124-1,53 0 1,-35-36 0,17 36-1,0-70 1,18 52-1,0 35 1,-17 1 0,17 70-1,0 0 1,-18-88 0,0 0-1,1-53 1,-36-159-1,35 194 17,18 1-17,0 122 298,0-17-298,0 18-15,-17-36 16,-1 19-16,-70-213 31,0 0 16,52 177-16,19 35 16,17 36-47,-18-36 32,18 35-17,-18 18 1,18-35-1,-17 35 1,17-18 0,-18 1-1,0-1 1,18-17 0,-17 35-1,17-18 1,-18 0 15,18-17-15,0 17 15,-17 1-15,17-1 15,-18 18 0,0 0 0,1 0 16,-1 0-47,0 0 47,1 0-31,-1 0-1,-70 0 1,-18 0 0,-123 0-1,35 0 1,-36 18-1,160-18-15,-142 0 16,36 0 0,-89 35-1,-141-35 1,124 0 0,0 0 15,159 0-31,-54 0 15,-87 18 17,105-18-17,-53 0 1,124 0 0,-53 0-1,70 0 1,-123 0-1,71 0 1,-36 0 0,18-18-1,70 18 1,-87 0 0,69 0-1,-52 0 1,36 0 15,52 0-15,0 0-1,35 0 1,0 0 15,1 0-31,-1 0 31,0 0 126,1 0-126,17 18 0,-18-18-15,1 0-1,17 17 1,-18 1 15,0 0 16,18-1-31,0 1 46,0 0-46,0-1-16,0 1 16,0-1-1,0 19 16,0-19-31,0 54 16,0-1 0,18 19-1,-18-72 1,0 19 0,0-19-1,0 1-15,0 0 16,0 17 15,0 0-15,0 0-1,18-35 1,-18 36 0,0-1-1,35 18 1,-18 0-1,-17 0 1,18 17 0,-18-35-1,0 18 1,18 18 0,-18-18-1,0 0 1,0 53-1,17-53 17,-17 35-17,0-53 1,0 0 0,0 1-1,0-19 1,0 18-1,0 1 1,0-19 0,0 19-1,0-19 1,0 19 15,0-19-15,0 1-1,0 0 17,0-1-17,0 1 1,0-1 0,0 1-1,0 0 1,0-1-16,0 1 15,0 0 17,0-1-32,0 1 47,0 0-32</inkml:trace>
  <inkml:trace contextRef="#ctx0" brushRef="#br0" timeOffset="91633.45">25700 1376 0,'35'0'265,"36"17"-249,52-17-16,36 18 0,-18-18 15,71 0-15,-1 35 16,-17-35-16,-70 18 16,88-18-16,-71 18 15,17-18-15,-87 0 16,88 0-16,17 0 16,247 0 15,212-36 0,-458 19-31,158-19 16,-35 1 15,88-18-15,-194 36-1,-88 17 1,70 0-1,-52 0 1,52 17 0,-53-17-1,-52 18 1,0-18 0,-19 0-1,-34 18 1,17-18-1,1 0 17,-19 17-1,1-17-15,0 0-16,-1 0 15,1 0 1,-1 0-1,1 0 1,0 18 0,-1-18 31,1 0-47,-18 17 46</inkml:trace>
  <inkml:trace contextRef="#ctx0" brushRef="#br0" timeOffset="94209.99">25806 2134 0,'194'18'187,"53"-18"-171,17 18-16,-140-1 15,70 18-15,0-35 16,-53 0-16,-71 18 0,107-18 16,-89 18-16,230-1 31,140-34 0,-140-19 0,-160 36 1,-122 0-17,-1 0 1,-17 0-16,-1 0 15,1 0 1,17 0 0,-17 0-1,17 0 17,0 0-17,18 0 1,0 18-1,88 0 1,-17-1 0,17 1-1,18-18 1,176 35 0,35-35-1,-88 0 1,-193 0-1,-19 0 1,-52 0-16,17 0 16,0 0 15,18 0-15,-53 18 15,0 0 0,18-18 625,52 0-656,-17 0 0,36-18 16,-19 18-16,89-35 31,-89-1 0,-52 36 1,0 0-1</inkml:trace>
  <inkml:trace contextRef="#ctx0" brushRef="#br0" timeOffset="96152.42">25947 3210 0,'405'0'204,"19"0"-204,-142 0 15,-70-17-15,17 17 16,-17-18-16,-36 18 15,-88 0-15,71 0 16,-18 0-16,18 0 16,405-53 31,36 35-16,-318-17 0,-229 35-31,-18 0 16,18 0-1,-35 0 1,0 0 15,-1 0-15,1 0 15,0 0 0,-1 0 1,1 0-17,-18 18 1,17-18-1,19 0 1,-19 17 0,89-17-1,35 0 1,-52 18 0,-1-18-16,0 0 15,18 0 1,0 18-1,-18-1 1,0 1 0,18-18 15,0 0-15,-1 0-1,1 0 1,-70 0-1,-1-18 1,-17 18 0,-1 0-1,1 0 1,-1 0 0,19 0 15</inkml:trace>
  <inkml:trace contextRef="#ctx0" brushRef="#br0" timeOffset="98103.47">25876 4145 0,'53'0'203,"124"0"-187,-54 0-16,53 18 16,1-18-16,52 17 15,-105-17-15,34 0 0,-17 18 16,36-18-16,-1 35 16,-17-17-16,53 0 15,423 105 1,282 36 15,-705-124-31,475 53 31,37-88 16,-460-17-31,142-72-1,-194 54 1,-36 0 0,-53 17-1,-87 18 1,-1 0 0,18-17-1,-35 17 16,-1 0 1,1 0-1,-1 0 0,1 0-15</inkml:trace>
  <inkml:trace contextRef="#ctx0" brushRef="#br0" timeOffset="99638.53">26070 811 0,'18'18'328,"0"0"-313,17-18-15,-35 17 0,0 1 16,0 0 0</inkml:trace>
  <inkml:trace contextRef="#ctx0" brushRef="#br0" timeOffset="100525.55">26317 1640 0,'0'18'297,"18"-18"-281</inkml:trace>
  <inkml:trace contextRef="#ctx0" brushRef="#br0" timeOffset="101218.56">26405 2328 0,'0'106'79,"0"-18"-64,0 1-15,0-37 16,0 1-16,0 0 15,0 0 17,0 0-1,-17 0-15</inkml:trace>
  <inkml:trace contextRef="#ctx0" brushRef="#br0" timeOffset="101997.55">26599 3739 0</inkml:trace>
  <inkml:trace contextRef="#ctx0" brushRef="#br0" timeOffset="102779.55">26370 4957 0,'18'70'250</inkml:trace>
  <inkml:trace contextRef="#ctx0" brushRef="#br0" timeOffset="117618.08">13176 1552 0,'0'18'188,"18"-18"-173,0 17 1,-18 1 15,-18-53 32,-35-53-48,-18-18-15,1 35 16,-36-70 15,88 88-15,1 53-1,17-17 1,0-1 0,0 0 15,17 18 0,-17 18 32,0 17-48,18-17 1,0 17-1,-1 89 1,36-1 0,71 195-1,-71-124 1,0-36 0,-36-69-1,-17-72-15,18 18 16,-18-17 31,0-36 15,0 1-62,-18-18 16,1-54-1,-36-34 1,-18-177 0,36 194-1,17 36 1,0 34 0,18 19-1,0-1 1,0 0 31,0 1-16,18 17 31,0 0-30,-1-18-32,1 18 15,-18-17 1,18-1-16,-1 18 16,1 0 15,0 0-16,-1 35 1,1-35-16,17 35 16,-17 1-1,17 17 1,-17-18 15,17 71-15,-35-18-1,0 0 1,0-35 0,0 0-1,-18-53 17,18 18-17,-17-18 1,-1 0 15,36 0 78,17 0-77,0 0-32,-17 0 0,35 0 15,17 0 1,1 0 0,17 0-1,-70 0-15,17 0 16,0 0 15,-17 0-15,0-18-1,-1 0 17,-17 1-1,0-1-16,0 0 1,-17-17 0,-1 35-1,0 0 1,1 0 0,-1 0-1,-17 0 1,17 0 15,0 0-15,18 18-1,18-18 79,17 0-63,-17 0-15,0 0 0,-1 0-1,1 0 1,17 0-16,1 0 31,-19-18-31,-17 1 16,18-1-1,-1 0 17,-17-35-32,0 0 15,0-52 16,0 87-15,0-17 0,-17 17-1,-1 18 32,1 18-31,-1-1 15,18 1 0,0 0 1,18-1-1,-1-17-16,-17 18 1,18-18 0,-1 0-1,1 0 1,17 0 0,-35-18-1,0 1 1,18-1-1</inkml:trace>
  <inkml:trace contextRef="#ctx0" brushRef="#br0" timeOffset="122435.56">26899 5309 0,'0'71'93,"18"35"-77,-18-36-16,35 1 16,-35-18-1,18 53 16,-1-89-15,-17 18 0,0-17-16,0 0 31,0-1-31,0 1 47,0 0-32,0-1 1,0 1 0,0 0-1,0-1 1,0 18 0,0 1-1,0-19 1,0 1-1,0 0-15,0-1 47,0-52 16,-17-53-63,-1-124 15,1 124 1,17-18-16,-53-53 16,53 71-1,0 53-15,0-18 16,17 18 0,-17-1-1,0 19 1,18 17 31,0 0-32,-1 0 1,18 0 0,18 0-1,53 35 1,-88-35-1,70 88 1,18 0 0,-36 54-1,-34-54 1,-36-18 0,0 54-1,0-36 1,-36-53-1,19 1 1,17-19 15,-18-17-31,1 18 32,17-36 93,17 1-110,18-1 1,1 18-1,-1 0 1,-17 0-16,-1-18 16,1 18-1,0 0-15,-1 0 16,18 0 0,-17-17-1,35-1 16,-18 18-31,-17 0 32,17-35-17,1 17 1,-36 0 0,17 1-16,1 17 15,-18-18 1,0 1-1,0-1 1,0-17 0,-18-1-1,1 19 1,-19-1 0,19 0 15,-1 18-31,0 0 31,1 0 0,-1 18-15,18 0 15,0-1-15,0 1-1,0 0 1,0-1 0,18 1-1,-1 0 1,72 17 0,-1 0-1,53-35 16,-88 0-31,17 0 32,-34-18-17,-1 18-15,0-17 16,0-18 0,-17-18-1,0 0 1,-1 0-1,-17-18 1,-35 18 0,35 18-1,-18-18 1,1 35 0,-19 1-1,1 17 1,0 0 31,17 0-32,-17 0 1,17 17 0,1-17 15,17 18-31,0 0 15,0-1 1,0 1 0,0 0-1,0-1 1,0 19 0,17-19 30,1 1-30,0-18 0,-1 0-1,1 0 1,0-18 0,52-17-1,-52 0 1,-1 17-1,1 0 1,-18 1 0,0-1-1,0 36 63,18-18-78,-1 17 16,1 36 0,0 0-1,17 71 1,0-36-16,0 53 16,1 35-1,-1 89 1,-35-89-1,18-17 1,-18 0 0,0-124-1,0-17 1,0-1 0,-18-17-1,0 0 1,-17 0 15,-35 0-15,-19-17-1,36-1 1,36-17 0,-1 0-1,18-18 16,71-36-15,-36 54 0,36-35-1,-54 34-15,1 36 16,-1-35 0,1 35-1,17-35 16</inkml:trace>
  <inkml:trace contextRef="#ctx0" brushRef="#br0" timeOffset="123984.56">26987 6121 0,'0'17'343,"0"1"-311,18-18-1,-18 18 109,0-1-140,18 1 0,-18 52 16,17 1 0,-17 158-1,0-70 1,0-88 0,0-18-1,0-36-15,0 1 16,0-1-1,0 1 1,0 0 0,0-1 31</inkml:trace>
  <inkml:trace contextRef="#ctx0" brushRef="#br0" timeOffset="125885.51">27252 6032 0,'-18'18'297,"1"0"-297,17-1 16,-18 1-1,1 0 1,-1-18-16,18 17 15,0 1-15,-18 0 32,18-1 296,88 36-328,-52-35 0,17 17 15,17 0-15,36-17 16,-35 35 0,52 0-1,-52-18 1,-18 0 0,-36-35-16,1 18 15,17 0 1,-17-18-1,-1 17 17,1 1-17,0 0 1,35 17 0,-1 0-1,19 18 1,-36 0-1,1-35 1,-19 17 0,1-17 15,-1-1-15,-17 1-1</inkml:trace>
  <inkml:trace contextRef="#ctx0" brushRef="#br0" timeOffset="134220.1">6897 4833 0,'0'194'62,"0"18"-46,-53 423 0,-18-159 31,71-388-47,0-17 31,0-1-16,0 1 1,-17-36 0,17 36-1,0-36 1,0-17 0,0-1-1,0 1 16,0 0-15,0-1 15,0 1 1</inkml:trace>
  <inkml:trace contextRef="#ctx0" brushRef="#br0" timeOffset="134903.15">12153 4957 0,'0'88'62,"18"88"-46,88 1147 15,158-88 0,-246-1112-31,52 177 16,-34-141 0,-36-124-1,0-17 1</inkml:trace>
  <inkml:trace contextRef="#ctx0" brushRef="#br0" timeOffset="138117.88">27693 106 0,'0'17'125,"0"36"-109,0 0-1,18 159 17,-18-194-17,0 17-15,53 159 31,-18-53-15,35 124 0,-34-54-1,-1-87 1,-17 17 0,-18-53-1,17-53 1,1 1-16,0 34 15,-1 18 1,1 36 0,-1 70-1,1 35 17,0-52-32,-18-72 31,35 89-16,-35-35 1,0-18 0,35-35-1,-35 53 1,18 0 0,-18 52-1,18-52 1,-18 17-1,17 36 1,-17-88 0,18 34-1,-1 1 17,19-35-32,-19 34 31,-17 124-16,0-176 1,0 0 0,0-53-16,0 18 15,0-1 1,0 1 0,0 17-1,0 18 1,-17 335-1,-19-177 1,19 71 0,-1-105-1,1-107 1,17 18 15,0-17-15,0 17-1,17 194 1,1-176 0,-1 70-1,-17-88 1,0-35 0,0 18-1,-17 122 1,17-122-1,0 52 1,0-35 0,0 18-1,0-18 1,0-35 0,0-18-1,0 18 16,0-18-15,0 53 0,35 124-1,-17-141 1,-18 34 0,0-122-1,0-1 1,0 35-1,17-17 1,1 18 0,-18-53-1,0 17 1,0 0 15,0-17-31,0 17 31,0 0-15,18-17 0,-1 35-1,1-53 1</inkml:trace>
  <inkml:trace contextRef="#ctx0" brushRef="#br0" timeOffset="144100.54">25806 265 0,'-18'0'141,"0"0"-126,-17 0 1,0 0-16,17-18 0,-35 18 16,0 0-16,0 0 15,18 0-15,-18 0 16,0 0-16,18 0 16,0 0-16,-89 18 15,-52 17 32,-36 88-16,1 54 1,158-124-17,-18 35 1,53-53-1,1-17 1,-1 17 0,18-17-1,-17-1 1,17 1 31,0 0-32,35-1 1,-18 1 0,19-18-1,17 17 1,35 1 0,-53-18-16,53 0 15,-35 0 1,0 0-1,-18 0 17,-17 0-17,17 0 1,54 18 0,87 17-1,-88-17 1,-17-1-1,-36-17 17,-17 0-17,-1 0 1,1 0 15,-18 18 0,-18-18 110,1 18-125,-1-18-16,0 0 15,-35 0 1,53 17-16,-35-17 16,-53 36-1,0-19 1,17 36-1,36-35 1,0 17 0,17-35-1,0 35 1,1-35 15,17 18-31,0 0 0,-18-18 16,18 17 15,-18 36-15,1 0-1,17 0 1,0 0 0,0 0-1,0-36 1,17 19-1,1-19 17,-18 1-32,18-18 31,70 18-15,18-18-1,0 0 1,-36-18-1,-52 18 17,-1 0-17,1 0 1,17 0 0,-17 0 15,0 0 0,-1 0 0,-17 18 63,0-1-94,-53 1 16,0 17-16,-35 36 15,-18-54 1,-158 107 0,193-107-1,-35 36 1,71-17-1,0-19 1,17 1 0,1-18-1,-1 18 1,18-1 0,0 1 15,0-1-16,0 1 1,0 17 0,0 1-1,0 34 1,18-17 0,87 141-1,-16-88 1,-19-35-1,-17-19-15,18 1 16,-18-17 0,-1-1-1,-16-17 1,-19-18 0,89 0-1,-35 0 16,52-18-15,-17-17 0,-88 17-1,17 18 1,-35-18 0,18 18-1,-1 0 16,1 0-15,-53 0 187,-36 36-187,18 17-16,18-53 15,0 35-15,-89 35 16,54-17 0,34-35-1,1 17 1,35-17 15,-18 0-31,18-1 31,0 1-15,0 17 0,0-17-1,0 17 1,18 0 0,0 1-1,-18-1 1,0 0-1,17-35 1,1 35 0,-18-17-1,18 0 1,-1-1 0,19 1-1,-36 0 1,17-1-1,1-17-15,17 0 32,0 18-17,18 17 1,-17-35 0,16 18-1,-16-18 1,-19 0-1,19 0 1,-1 0 0,-17 0-1,-1 0 1,1 0 15,-1 0-31,1 0 31,0 17 1,-18 1-1,0 0 0,0-1 0,0 1 1,-18-18-32,0 0 15,1 0 1,-1 18 0,-17 17-1,-71 18 1,0 53-1,0-18 17,36 0-17,52-70-15,-17-1 16,17 19 0,1-1 15,17 0 0,0-17-31,0-1 31,0 19-31,0 70 16,0-18 0,35 0-1,-35-70-15,0 52 16,18-17-1,-1-18 17,19 1-17,-36-19 1,35 19 0,0-1-1,-17 0 1,17-35-16,-17 18 15,52-1 1,-35 1 0,36 0-1,-53-18 1,52 0 0,-35 0 15,-17 0 0,0 0-15,-1 0-16,1 0 31,0 0-15,-18-18-1,17 18 1,1 0-1,-18-18 17,18 18-17,-1 0 1,1 0 0,-18-17 15</inkml:trace>
  <inkml:trace contextRef="#ctx0" brushRef="#br0" timeOffset="146214.9">21749 3651 0,'35'88'188,"0"124"-173,-17-88-15,-18-54 16,18 18-16,-18 1 16,0-37-16,35 90 15,-18 140 16,-17 88 16,0-229-31,0-53 0,0-52-16,0-19 15,0 1 1,0 0-1</inkml:trace>
  <inkml:trace contextRef="#ctx0" brushRef="#br0" timeOffset="147411.51">16404 3104 0,'0'177'157,"18"105"-157,35-88 0,-36-70 15,89 563 16,-88-598-15,17 158 15,-17-124-15,-18-70 0,17-53-16,1 18 15,-18 17 1,0-17 15,0-1 0,0 1-31,18-18 16,-18 17 0,17 19-1,-17-19 16,0 1-31,18 0 32,0 17-32,-18-17 47,17-18-47,-17 17 15,0 1 16</inkml:trace>
  <inkml:trace contextRef="#ctx0" brushRef="#br0" timeOffset="149061.82">11624 3969 0,'18'106'250,"35"-1"-250,-36-16 16,1 16-16,-1-34 0,-17-36 16,0 53-1,18 1 17,-18-72-1,0 1 31,0 0 16,18-1-78,-18 1 16,17-1 15,-17 19-31,0 52 16,36 35 0,-36 54-1,0 17 1,17 159-1,-17-71 1,0-194-16,0 71 16,0-71 15,0-70-15,0-1-1,0 1 1</inkml:trace>
  <inkml:trace contextRef="#ctx0" brushRef="#br0" timeOffset="150553.14">4516 4286 0,'0'0'0,"0"36"250,35 16-235,0 19-15,0-36 16,18 18-16,18 71 16,17 70 15,-17-71 0,-71-88-31,0 36 16,35 0-1,18 70 17,-18-18-17,18 71 1,70 106-1,-87-141 1,34 35 0,-34-124-1,-19 1 1,-17-53 0,0-1-1,0 1 1</inkml:trace>
  <inkml:trace contextRef="#ctx0" brushRef="#br0" timeOffset="152047.22">4639 5715 0,'18'35'203,"17"1"-203,-17-36 16,-1 17-16,18 1 15,-17 17-15,0-35 16,-1 35 0,1-17-16,0 0 31,-1-1-31,1 1 15,0-18 17,-1 18-17,-17-1 1,36 1 0,-19-1-1,-17 1 1,18-18-1,-1 18-15,1-1 16,17 19 15,54 34-31,-19 1 16,1-36 15,34 53-15,-52-52-1,-35-19 1,0 1 0,-1-18-1,1 0 1,0 0 15,-18-18-15,17 18-1,1-35 1,0-106 0,-1 53-1,-17-36 1,35-70 15,-35-53-15,36-70-1,-36 52-15,17-317 16,36 53 0,-53 123-1,36 300 1,-36 36 0,88-177-1,123-124 1</inkml:trace>
  <inkml:trace contextRef="#ctx0" brushRef="#br0" timeOffset="176650.3">21378 4692 0,'159'35'62,"53"-17"-62,335 70 16,105-17 31,-264-71-16,-106 0 0,-264 0-31,53 0 32,-71 17 30</inkml:trace>
  <inkml:trace contextRef="#ctx0" brushRef="#br0" timeOffset="177396.3">15822 4357 0,'953'300'31,"-512"-142"-31,246-52 0,19 0 16,-194-35-16,-19-36 15,-157 18-15,-72-53 0,265 35 31,-317-17 1,-212-1-1</inkml:trace>
  <inkml:trace contextRef="#ctx0" brushRef="#br0" timeOffset="178133.79">11077 4904 0,'371'0'78,"246"35"-62,-335-17-16,124 17 15,652 35 17,-529 19-1,-493-72 0</inkml:trace>
  <inkml:trace contextRef="#ctx0" brushRef="#br0" timeOffset="179084.79">5203 4286 0,'0'0'0,"406"124"141,370 70-126,-88-88-15,371-1 16,422-105 0,-969 0-1,-212 0 1,-265 0 15,-35 18-15,0 0-1,17-18 1,-17 17 0</inkml:trace>
  <inkml:trace contextRef="#ctx0" brushRef="#br0" timeOffset="181467.36">21608 1429 0,'688'317'31,"-212"-176"-31,0-17 16,-141-71-16,-141-18 16,36 0-16,-54 1 0,-17-36 15,-71 17-15,35-17 16,1 0-16,17 0 16,265-17 15,-336 17-31,459-18 47,-264 18-32,-142 0 1,-70 0 0,-17 0-1,-54-18 110</inkml:trace>
  <inkml:trace contextRef="#ctx0" brushRef="#br0" timeOffset="182847.9">24395 1058 0,'176'71'110,"106"52"-110,-123-34 15,176 69 1,-141-34 0,-53-36-1,-35 18 1,-71-71-1,-17 0 1,-18-17 15,0 0 1,18-18-17,-18 17 1,0 1-1,17-18 1,-17 18 0,18-18-1,-18 35 1,0-18 0,18 19-1,-18-19 1,0 1-1,0 0 1,0-1 0,0 1-1,17 0 1,1 17 0,-1 18-1,-17-36 1,18 19-1,-18-19 17,0 1-17,0 0 17,0-1-17,-53 19 1,-229 140-1,-300 88 1,-177 19 0,477-125-1,159-122 1,52 17 0,36-36-1,35-34 63,0-1-46</inkml:trace>
  <inkml:trace contextRef="#ctx0" brushRef="#br0" timeOffset="184747.21">26388 194 0,'17'212'157,"72"211"-157,-36-88 15,-1-35-15,19 194 16,0-35-1,-36-71 1,0-177 0,-17 89-1,52 53 1,1 211 0,-36-35-1,0 159 1,-35-317-1,-17-36 1,-19 0 0,19-141-1,-1-35 1,-17 70 0,17-141-1,1 71 1,17 53-1,0-1 1,0 178 15,0-160-15,0 53 0,0-70-1,0 282 1,0-247-1,0 141 1,0-265 0,0-35-1,0 0 1,0-35 0,0 0-1,-18 0 1,0-18-1,1-17 1,17 17 0,0-17 15,-36 0-15,36-1-1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336DA-427C-4B8F-886D-4427D0DAF6C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C137-3D04-4C34-B69D-383C0C63D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1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C137-3D04-4C34-B69D-383C0C63D5D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1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D09E-8C4F-4674-ACE7-DB38CD536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06612-53A8-4A45-96F7-98D599C61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9808-DB52-4F81-9297-01D87E40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2E1B-3B56-4D02-984F-9E2F20DF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6BE8-66F1-411F-8DF2-2CBA15C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0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8398-9AF8-47D9-933E-70D6BDEE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8F4A-3A78-42DD-AEF3-F663D6B9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59ED-968B-49BF-AA68-32C89D51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817E-FF75-4C8E-A1B6-69054867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C94F-89DC-4613-BB67-04FFD4B8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2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5059-6656-4D4E-9CFE-52A2B51A3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EBC7-E121-4B0F-B60F-AB46AF5B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82C2-669E-4E3A-AA52-0E648EB1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CF49-2E75-4691-BDF3-1037A73E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D27F-2110-4F60-987E-8F1EAA06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8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F3C3-98A2-4C3A-A2EF-BDA8260A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80ED-8A33-4BD5-8CC6-DFB58856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245E-4EA4-46E9-B1CC-CA4CED46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5F52-7C91-4E9C-97FA-C3DC77FA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4854-94BE-4474-AA0B-DC312DF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448D-E3FA-441B-9560-12358D64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19D0-6B3D-4A37-89BC-CB1FAC53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A7E8-F6F5-40FF-AD57-49BF20E7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0C25-16E4-45B6-B078-C9903035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66DA-592D-4388-8590-CE771881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1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76B9-7156-4940-BB00-5DC1F79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57D1-9414-4BEF-9B1E-0A16C6487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7E0-EEBB-4170-A9B6-421CEDA0B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0AA18-A4EC-4C2F-9087-A973572F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68482-2462-4452-AF4F-86D7C394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12853-6FDA-4E98-9A4A-1AF2F7E1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6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7DC9-85A2-48F1-A710-0111D4F3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34BF-E224-450B-9179-37BE0C71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0F1E7-9963-4DF6-981D-8E1D2839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704A0-BBB9-4A4E-95AD-2652331A4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E568-C69D-494A-881E-69A567A16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77E68-F4C7-4307-A83B-0B8A85E7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FD2F4-831A-4610-95C9-AADDEFE5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85EE-4F04-4D98-B66C-88679FA6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5D39-6B5E-4C86-A94F-DA635D75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9F65C-CCA7-4DEC-9317-8BC8184E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8C3BC-2A04-4900-BE9B-9230CF2F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86237-F17E-4DA8-96E0-05A31E7E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1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31A3A-6940-45A7-8947-142F5960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F30A3-CC8F-44F1-8E08-C1CAE7A3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684DD-BEF7-4420-8501-E321D1FC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9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2124-FFC5-4A32-83C2-3663CF3F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078B-E836-4AC5-BE35-AC79C4C8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A1C98-3CE8-444F-B483-FFA8C598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9AAF3-F67D-48F2-B859-17F1EED4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74DF-FA8F-4E99-A86D-B67C5950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00C24-D4FD-4813-9441-5C52A4EA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44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F9AC-11AC-430C-B7A8-7A5D4393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53282-8784-46E3-A672-9719B4E8C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E2E14-9D71-4E43-99A7-E7FC67F6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0A91-A264-4C0D-8EEB-8E38040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105B-FA62-4AFC-AF92-28D08FCE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3A6A-52EC-42AE-BC05-8845C67D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2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7057A-7769-49EE-A036-41FA0F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53F71-93D6-4399-9526-D15B904F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C532-3321-4D87-B74B-286492F00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271E-6A0A-4D8A-9B41-229AF225F318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01A0-292A-474E-8D35-775D978F2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C89B-11A4-4CD3-9540-3A01F086E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415D-B266-4AFA-A9A6-ED6EB45C4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D56D-EBCC-43FB-9AA2-23FF32DDD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7706B-62B2-4901-BC26-E02262818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3FA-982C-42F0-BA70-E4C66F11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4307-1D15-49B2-8424-6183D952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DB Engine -&gt; Simulated processor -&gt; will work purely on database oriented operations only.</a:t>
            </a:r>
          </a:p>
          <a:p>
            <a:r>
              <a:rPr lang="en-GB" dirty="0"/>
              <a:t>Insert, delete , update, retrieve the data form in and out of database.</a:t>
            </a:r>
          </a:p>
          <a:p>
            <a:r>
              <a:rPr lang="en-GB" dirty="0"/>
              <a:t>Because of its software defined they inserted some kind of extra features for doing Insert, delete , update, retrieve the data in a efficient way.</a:t>
            </a:r>
          </a:p>
          <a:p>
            <a:r>
              <a:rPr lang="en-GB" dirty="0"/>
              <a:t>Database got their own defined rules and regulation to maintain ACID Properties</a:t>
            </a:r>
          </a:p>
          <a:p>
            <a:r>
              <a:rPr lang="en-GB" dirty="0"/>
              <a:t>Databases will support only Structural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74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2BFA-D838-4CE5-A9EC-B2A32C18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08B6-7D19-4DEF-BAC6-63D4C22D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Rules and Regulation  for Quality Assurance</a:t>
            </a:r>
          </a:p>
          <a:p>
            <a:pPr lvl="1"/>
            <a:r>
              <a:rPr lang="en-GB" dirty="0"/>
              <a:t>Atomicity</a:t>
            </a:r>
          </a:p>
          <a:p>
            <a:pPr lvl="1"/>
            <a:r>
              <a:rPr lang="en-GB" dirty="0"/>
              <a:t>Consistency</a:t>
            </a:r>
          </a:p>
          <a:p>
            <a:pPr lvl="1"/>
            <a:r>
              <a:rPr lang="en-GB" dirty="0"/>
              <a:t>Isolation</a:t>
            </a:r>
          </a:p>
          <a:p>
            <a:pPr lvl="1"/>
            <a:r>
              <a:rPr lang="en-GB" dirty="0"/>
              <a:t>Durability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28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58D7-6EA7-4D34-9D24-D78756E6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21DD719A-D409-4BC5-B317-0D8C6C18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381" y="2960399"/>
            <a:ext cx="1500909" cy="1500909"/>
          </a:xfr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915EA3A-6B3F-43F9-8E5C-A50496E13E01}"/>
              </a:ext>
            </a:extLst>
          </p:cNvPr>
          <p:cNvSpPr/>
          <p:nvPr/>
        </p:nvSpPr>
        <p:spPr>
          <a:xfrm>
            <a:off x="3020290" y="3110345"/>
            <a:ext cx="2918691" cy="6373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CDBF0-AC7A-4388-9B62-90C122DAE511}"/>
              </a:ext>
            </a:extLst>
          </p:cNvPr>
          <p:cNvSpPr txBox="1"/>
          <p:nvPr/>
        </p:nvSpPr>
        <p:spPr>
          <a:xfrm>
            <a:off x="6096000" y="2140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0,1</a:t>
            </a:r>
            <a:endParaRPr lang="en-IN" dirty="0"/>
          </a:p>
        </p:txBody>
      </p:sp>
      <p:pic>
        <p:nvPicPr>
          <p:cNvPr id="8" name="Content Placeholder 4" descr="Processor">
            <a:extLst>
              <a:ext uri="{FF2B5EF4-FFF2-40B4-BE49-F238E27FC236}">
                <a16:creationId xmlns:a16="http://schemas.microsoft.com/office/drawing/2014/main" id="{6F90C2CB-D8BC-46C4-94D9-B9231EDAB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971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0A3186-766E-4060-8CEE-18FFA0EA4299}"/>
              </a:ext>
            </a:extLst>
          </p:cNvPr>
          <p:cNvSpPr txBox="1"/>
          <p:nvPr/>
        </p:nvSpPr>
        <p:spPr>
          <a:xfrm>
            <a:off x="6306177" y="3886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</a:t>
            </a:r>
            <a:endParaRPr lang="en-IN" dirty="0"/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229AD14F-828D-430D-8625-1DA20F7D2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400" y="2971800"/>
            <a:ext cx="914400" cy="914400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317F73B-A317-4FCB-B6C0-CFEA5281A6B2}"/>
              </a:ext>
            </a:extLst>
          </p:cNvPr>
          <p:cNvSpPr/>
          <p:nvPr/>
        </p:nvSpPr>
        <p:spPr>
          <a:xfrm>
            <a:off x="7265554" y="3073544"/>
            <a:ext cx="2918691" cy="6373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0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A31D-D3D7-4EB0-8FBE-3525F227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41AB-98D4-4F46-A038-B8876059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a collection of a distinct small unit of information. It can be used in a variety of forms like text, numbers, media, bytes, etc. it can be stored in pieces of paper or electronic memory, etc. </a:t>
            </a:r>
          </a:p>
          <a:p>
            <a:r>
              <a:rPr lang="en-GB" dirty="0"/>
              <a:t>Word 'Data' is originated from the word 'datum' that means 'single piece of information.' It is plural of the word datum. </a:t>
            </a:r>
          </a:p>
          <a:p>
            <a:r>
              <a:rPr lang="en-GB" dirty="0"/>
              <a:t>In computing, Data is information that can be translated into a form for efficient movement and processing. Data is interchangeable.</a:t>
            </a:r>
          </a:p>
        </p:txBody>
      </p:sp>
    </p:spTree>
    <p:extLst>
      <p:ext uri="{BB962C8B-B14F-4D97-AF65-F5344CB8AC3E}">
        <p14:creationId xmlns:p14="http://schemas.microsoft.com/office/powerpoint/2010/main" val="309019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6A18-C0F8-426A-B576-188BECB1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Database?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C37C-8F5C-4716-BC77-456F4923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</a:t>
            </a:r>
            <a:r>
              <a:rPr lang="en-GB" b="1" dirty="0"/>
              <a:t>database</a:t>
            </a:r>
            <a:r>
              <a:rPr lang="en-GB" dirty="0"/>
              <a:t> is an organized collection of data, so that it can be easily accessed and managed.</a:t>
            </a:r>
          </a:p>
          <a:p>
            <a:r>
              <a:rPr lang="en-GB" dirty="0"/>
              <a:t>You can organize data into tables, rows, columns, and index it to make it easier to find relevant information.</a:t>
            </a:r>
          </a:p>
          <a:p>
            <a:r>
              <a:rPr lang="en-GB" b="1" dirty="0"/>
              <a:t>Database handlers</a:t>
            </a:r>
            <a:r>
              <a:rPr lang="en-GB" dirty="0"/>
              <a:t> create a database in such a way that only one set of software program provides access of data to all the users. </a:t>
            </a:r>
          </a:p>
          <a:p>
            <a:r>
              <a:rPr lang="en-GB" dirty="0"/>
              <a:t>The </a:t>
            </a:r>
            <a:r>
              <a:rPr lang="en-GB" b="1" dirty="0"/>
              <a:t>main purpose</a:t>
            </a:r>
            <a:r>
              <a:rPr lang="en-GB" dirty="0"/>
              <a:t> of the database is to operate a large amount of information by storing, retrieving, and managing data. </a:t>
            </a:r>
          </a:p>
          <a:p>
            <a:r>
              <a:rPr lang="en-GB" dirty="0"/>
              <a:t>There are many </a:t>
            </a:r>
            <a:r>
              <a:rPr lang="en-GB" b="1" dirty="0"/>
              <a:t>dynamic websites</a:t>
            </a:r>
            <a:r>
              <a:rPr lang="en-GB" dirty="0"/>
              <a:t> on the World Wide Web nowadays which are handled through databases. For example, a model that checks the availability of rooms in a hotel. It is an example of a dynamic website that uses a database. </a:t>
            </a:r>
          </a:p>
          <a:p>
            <a:r>
              <a:rPr lang="en-GB" dirty="0"/>
              <a:t>There are many </a:t>
            </a:r>
            <a:r>
              <a:rPr lang="en-GB" b="1" dirty="0"/>
              <a:t>databases available</a:t>
            </a:r>
            <a:r>
              <a:rPr lang="en-GB" dirty="0"/>
              <a:t> like MySQL, Sybase, Oracle, MongoDB, Informix, PostgreSQL, SQL Server, etc. </a:t>
            </a:r>
          </a:p>
          <a:p>
            <a:r>
              <a:rPr lang="en-GB" dirty="0"/>
              <a:t>Modern databases are managed by the database management system (DBMS).</a:t>
            </a:r>
          </a:p>
          <a:p>
            <a:r>
              <a:rPr lang="en-GB" b="1" dirty="0"/>
              <a:t>SQL</a:t>
            </a:r>
            <a:r>
              <a:rPr lang="en-GB" dirty="0"/>
              <a:t> or Structured Query Language is used to operate on the data stored in a database. SQL depends on relational algebra and tuple relational calculus.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3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9DA9-6128-4A71-8E4B-D4F25E90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Architecture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631E0F-13E6-496E-93D9-9610BC207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44608"/>
              </p:ext>
            </p:extLst>
          </p:nvPr>
        </p:nvGraphicFramePr>
        <p:xfrm>
          <a:off x="2798618" y="2373745"/>
          <a:ext cx="4974417" cy="2087925"/>
        </p:xfrm>
        <a:graphic>
          <a:graphicData uri="http://schemas.openxmlformats.org/drawingml/2006/table">
            <a:tbl>
              <a:tblPr/>
              <a:tblGrid>
                <a:gridCol w="717627">
                  <a:extLst>
                    <a:ext uri="{9D8B030D-6E8A-4147-A177-3AD203B41FA5}">
                      <a16:colId xmlns:a16="http://schemas.microsoft.com/office/drawing/2014/main" val="3880594250"/>
                    </a:ext>
                  </a:extLst>
                </a:gridCol>
                <a:gridCol w="4256790">
                  <a:extLst>
                    <a:ext uri="{9D8B030D-6E8A-4147-A177-3AD203B41FA5}">
                      <a16:colId xmlns:a16="http://schemas.microsoft.com/office/drawing/2014/main" val="2296411283"/>
                    </a:ext>
                  </a:extLst>
                </a:gridCol>
              </a:tblGrid>
              <a:tr h="417585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888409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Keerthana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550489"/>
                  </a:ext>
                </a:extLst>
              </a:tr>
              <a:tr h="417585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888038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Mithapani Asheena Tanvi Abdul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47789"/>
                  </a:ext>
                </a:extLst>
              </a:tr>
              <a:tr h="417585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888429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Arungandhi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208103"/>
                  </a:ext>
                </a:extLst>
              </a:tr>
              <a:tr h="417585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888430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Sakthiudhayakumari.S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33410"/>
                  </a:ext>
                </a:extLst>
              </a:tr>
              <a:tr h="417585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888060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POCHAREDDY CHAKRADHAR KAKSHITH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6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79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4D17-FF1C-4223-9432-0F1CAF5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Database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983636-E73F-475E-B42D-4217B01AC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88427"/>
              </p:ext>
            </p:extLst>
          </p:nvPr>
        </p:nvGraphicFramePr>
        <p:xfrm>
          <a:off x="2706255" y="2142836"/>
          <a:ext cx="5066780" cy="2318835"/>
        </p:xfrm>
        <a:graphic>
          <a:graphicData uri="http://schemas.openxmlformats.org/drawingml/2006/table">
            <a:tbl>
              <a:tblPr/>
              <a:tblGrid>
                <a:gridCol w="730952">
                  <a:extLst>
                    <a:ext uri="{9D8B030D-6E8A-4147-A177-3AD203B41FA5}">
                      <a16:colId xmlns:a16="http://schemas.microsoft.com/office/drawing/2014/main" val="3359170465"/>
                    </a:ext>
                  </a:extLst>
                </a:gridCol>
                <a:gridCol w="4335828">
                  <a:extLst>
                    <a:ext uri="{9D8B030D-6E8A-4147-A177-3AD203B41FA5}">
                      <a16:colId xmlns:a16="http://schemas.microsoft.com/office/drawing/2014/main" val="401897373"/>
                    </a:ext>
                  </a:extLst>
                </a:gridCol>
              </a:tblGrid>
              <a:tr h="463767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888399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Sajida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333489"/>
                  </a:ext>
                </a:extLst>
              </a:tr>
              <a:tr h="463767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888107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Balakumaran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3575"/>
                  </a:ext>
                </a:extLst>
              </a:tr>
              <a:tr h="463767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888085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Faizal mohamed sarkkarai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19251"/>
                  </a:ext>
                </a:extLst>
              </a:tr>
              <a:tr h="463767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888131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SASIKUMAR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6830"/>
                  </a:ext>
                </a:extLst>
              </a:tr>
              <a:tr h="463767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888086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Ramya 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59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6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8ABF-8098-46CF-8B17-8DD12B07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 View of Data Model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C5D7E9-4A9A-4B16-8B68-B661EDDCEE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8965" y="3540919"/>
          <a:ext cx="3354070" cy="920750"/>
        </p:xfrm>
        <a:graphic>
          <a:graphicData uri="http://schemas.openxmlformats.org/drawingml/2006/table">
            <a:tbl>
              <a:tblPr/>
              <a:tblGrid>
                <a:gridCol w="483870">
                  <a:extLst>
                    <a:ext uri="{9D8B030D-6E8A-4147-A177-3AD203B41FA5}">
                      <a16:colId xmlns:a16="http://schemas.microsoft.com/office/drawing/2014/main" val="598675719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59790367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888210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HEMATHRAJ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107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888507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Devjyoti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7602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888485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Ankit Kumar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6141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888467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SANDIP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6710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888142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CHETAN 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30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92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831F-8286-44DB-87DD-FA1E452B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Categories of Data Model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47FC18-D34A-4301-8E12-B7F0F1471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251444"/>
              </p:ext>
            </p:extLst>
          </p:nvPr>
        </p:nvGraphicFramePr>
        <p:xfrm>
          <a:off x="2715491" y="2225964"/>
          <a:ext cx="5057544" cy="2235705"/>
        </p:xfrm>
        <a:graphic>
          <a:graphicData uri="http://schemas.openxmlformats.org/drawingml/2006/table">
            <a:tbl>
              <a:tblPr/>
              <a:tblGrid>
                <a:gridCol w="729619">
                  <a:extLst>
                    <a:ext uri="{9D8B030D-6E8A-4147-A177-3AD203B41FA5}">
                      <a16:colId xmlns:a16="http://schemas.microsoft.com/office/drawing/2014/main" val="3504786011"/>
                    </a:ext>
                  </a:extLst>
                </a:gridCol>
                <a:gridCol w="4327925">
                  <a:extLst>
                    <a:ext uri="{9D8B030D-6E8A-4147-A177-3AD203B41FA5}">
                      <a16:colId xmlns:a16="http://schemas.microsoft.com/office/drawing/2014/main" val="1930073364"/>
                    </a:ext>
                  </a:extLst>
                </a:gridCol>
              </a:tblGrid>
              <a:tr h="447141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888541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Hariharan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253854"/>
                  </a:ext>
                </a:extLst>
              </a:tr>
              <a:tr h="447141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888005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MALAGAVELI VAMSI KRISHNA VARA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157385"/>
                  </a:ext>
                </a:extLst>
              </a:tr>
              <a:tr h="447141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888428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EDIG Vijay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62928"/>
                  </a:ext>
                </a:extLst>
              </a:tr>
              <a:tr h="447141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888199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Josna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44919"/>
                  </a:ext>
                </a:extLst>
              </a:tr>
              <a:tr h="447141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888517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AMRITPAL 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585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93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2F3B-092D-46AA-9A1F-12C7CED7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Data Model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E2F2D7-2A83-45B4-B4E4-E8B701CABB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8965" y="3540919"/>
          <a:ext cx="3354070" cy="920750"/>
        </p:xfrm>
        <a:graphic>
          <a:graphicData uri="http://schemas.openxmlformats.org/drawingml/2006/table">
            <a:tbl>
              <a:tblPr/>
              <a:tblGrid>
                <a:gridCol w="483870">
                  <a:extLst>
                    <a:ext uri="{9D8B030D-6E8A-4147-A177-3AD203B41FA5}">
                      <a16:colId xmlns:a16="http://schemas.microsoft.com/office/drawing/2014/main" val="2467428569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03389308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888460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Amulya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983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888200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Hari Priya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275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888082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Tele Aishwarya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2772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888053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Vaishakha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6935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888091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 err="1">
                          <a:solidFill>
                            <a:srgbClr val="000000"/>
                          </a:solidFill>
                          <a:effectLst/>
                        </a:rPr>
                        <a:t>Subhiksha</a:t>
                      </a:r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 K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84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5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2E63-FBE3-4A8C-91BA-10159516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Curriculum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68C0-FBB9-46A1-B76C-60E891BA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–&gt; MYSQL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JAVA</a:t>
            </a:r>
          </a:p>
          <a:p>
            <a:r>
              <a:rPr lang="en-GB" dirty="0"/>
              <a:t>PYTHON</a:t>
            </a:r>
          </a:p>
          <a:p>
            <a:r>
              <a:rPr lang="en-GB" dirty="0"/>
              <a:t>Unix Shell Scripting</a:t>
            </a:r>
          </a:p>
          <a:p>
            <a:r>
              <a:rPr lang="en-GB" dirty="0"/>
              <a:t>BIGDATA </a:t>
            </a:r>
          </a:p>
          <a:p>
            <a:r>
              <a:rPr lang="en-GB" dirty="0"/>
              <a:t>AWS BIGDATA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6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9518-ADC9-4E77-A44C-CB962547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Data Model Contents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7231FC-169C-466A-A6F6-5D31E9049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8965" y="3540919"/>
          <a:ext cx="3354070" cy="920750"/>
        </p:xfrm>
        <a:graphic>
          <a:graphicData uri="http://schemas.openxmlformats.org/drawingml/2006/table">
            <a:tbl>
              <a:tblPr/>
              <a:tblGrid>
                <a:gridCol w="483870">
                  <a:extLst>
                    <a:ext uri="{9D8B030D-6E8A-4147-A177-3AD203B41FA5}">
                      <a16:colId xmlns:a16="http://schemas.microsoft.com/office/drawing/2014/main" val="3942437479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72316249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888279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Mahajan Sahil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9379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888449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Jeevana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471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888463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NITHIN MURTHY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762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888450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Ravi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200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888345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 err="1">
                          <a:solidFill>
                            <a:srgbClr val="000000"/>
                          </a:solidFill>
                          <a:effectLst/>
                        </a:rPr>
                        <a:t>Rakhil</a:t>
                      </a:r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14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B159-272C-4078-AB1C-6FBEC588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Analysis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356055-652C-484E-9796-67F3220586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8965" y="3540919"/>
          <a:ext cx="3354070" cy="920750"/>
        </p:xfrm>
        <a:graphic>
          <a:graphicData uri="http://schemas.openxmlformats.org/drawingml/2006/table">
            <a:tbl>
              <a:tblPr/>
              <a:tblGrid>
                <a:gridCol w="483870">
                  <a:extLst>
                    <a:ext uri="{9D8B030D-6E8A-4147-A177-3AD203B41FA5}">
                      <a16:colId xmlns:a16="http://schemas.microsoft.com/office/drawing/2014/main" val="128265284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18143562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888322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Shaik Ijaz Ahammed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798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888375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Karishma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1206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888321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puligundla PRASSANA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9951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888346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Alekhya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5013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888558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Gaurav 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897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550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D6FD-1183-4D3D-9232-239897D3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Normalization and De-</a:t>
            </a:r>
            <a:r>
              <a:rPr lang="en-GB" dirty="0" err="1"/>
              <a:t>Normilization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471C14-3252-43E7-8E1E-B5DDB4978D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8965" y="3632994"/>
          <a:ext cx="3354070" cy="736600"/>
        </p:xfrm>
        <a:graphic>
          <a:graphicData uri="http://schemas.openxmlformats.org/drawingml/2006/table">
            <a:tbl>
              <a:tblPr/>
              <a:tblGrid>
                <a:gridCol w="483870">
                  <a:extLst>
                    <a:ext uri="{9D8B030D-6E8A-4147-A177-3AD203B41FA5}">
                      <a16:colId xmlns:a16="http://schemas.microsoft.com/office/drawing/2014/main" val="45361803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65709526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888525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kamal 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3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890552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  Dilip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0436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890464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Fahad Bin Sayeed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55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890761</a:t>
                      </a:r>
                      <a:endParaRPr lang="en-IN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 err="1">
                          <a:solidFill>
                            <a:srgbClr val="000000"/>
                          </a:solidFill>
                          <a:effectLst/>
                        </a:rPr>
                        <a:t>keerthi</a:t>
                      </a:r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N" sz="900" dirty="0" err="1">
                          <a:solidFill>
                            <a:srgbClr val="000000"/>
                          </a:solidFill>
                          <a:effectLst/>
                        </a:rPr>
                        <a:t>reddy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56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9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0B42-B714-45B9-8970-ED47E0F3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CDB20DW043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285B-2768-48BA-8AB2-659AC477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2-6 timing</a:t>
            </a:r>
          </a:p>
          <a:p>
            <a:r>
              <a:rPr lang="en-GB" dirty="0"/>
              <a:t>Cognizant Learn</a:t>
            </a:r>
          </a:p>
          <a:p>
            <a:r>
              <a:rPr lang="en-GB" dirty="0"/>
              <a:t>Udemy</a:t>
            </a:r>
          </a:p>
          <a:p>
            <a:r>
              <a:rPr lang="en-GB" dirty="0"/>
              <a:t>AWS Cloud Access -&gt; (Cloud Academy)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66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2E2-697F-4884-98EB-81543FCB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BIGDATA BASED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E2CD-E7C5-4C7D-86E9-31BE1642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Migration</a:t>
            </a:r>
          </a:p>
          <a:p>
            <a:r>
              <a:rPr lang="en-GB" dirty="0"/>
              <a:t>DATA Analytics</a:t>
            </a:r>
          </a:p>
          <a:p>
            <a:r>
              <a:rPr lang="en-GB" dirty="0"/>
              <a:t>ETL</a:t>
            </a:r>
          </a:p>
          <a:p>
            <a:r>
              <a:rPr lang="en-GB" dirty="0"/>
              <a:t>DATABASE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JAVA + PYTHON</a:t>
            </a:r>
          </a:p>
        </p:txBody>
      </p:sp>
    </p:spTree>
    <p:extLst>
      <p:ext uri="{BB962C8B-B14F-4D97-AF65-F5344CB8AC3E}">
        <p14:creationId xmlns:p14="http://schemas.microsoft.com/office/powerpoint/2010/main" val="220098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733D-AFC9-4E49-B376-282E13CC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Introduction to Database Systems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9F28-80E2-4EB8-A43C-AF3AC1F5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50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9823-55A8-40B3-B6C8-3ECABC33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Internet">
            <a:extLst>
              <a:ext uri="{FF2B5EF4-FFF2-40B4-BE49-F238E27FC236}">
                <a16:creationId xmlns:a16="http://schemas.microsoft.com/office/drawing/2014/main" id="{C7D6CC0F-082A-4CA2-AD2E-5DBE56EC8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6072" y="2295236"/>
            <a:ext cx="2267527" cy="2267527"/>
          </a:xfr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23FAA9A-00A5-46C8-938D-200E348F4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2546" y="2971799"/>
            <a:ext cx="914400" cy="9144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9307448-1C33-47A0-A4F4-3B55810382FC}"/>
              </a:ext>
            </a:extLst>
          </p:cNvPr>
          <p:cNvSpPr/>
          <p:nvPr/>
        </p:nvSpPr>
        <p:spPr>
          <a:xfrm>
            <a:off x="4738255" y="3121891"/>
            <a:ext cx="2604654" cy="62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3D68C-121E-4F50-B311-C836A86C6348}"/>
              </a:ext>
            </a:extLst>
          </p:cNvPr>
          <p:cNvSpPr txBox="1"/>
          <p:nvPr/>
        </p:nvSpPr>
        <p:spPr>
          <a:xfrm>
            <a:off x="1526309" y="28077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1012548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30AA5F-14C7-464A-B17E-2524CA262CDA}"/>
                  </a:ext>
                </a:extLst>
              </p14:cNvPr>
              <p14:cNvContentPartPr/>
              <p14:nvPr/>
            </p14:nvContentPartPr>
            <p14:xfrm>
              <a:off x="2076480" y="571320"/>
              <a:ext cx="8871120" cy="259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30AA5F-14C7-464A-B17E-2524CA262C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7120" y="561960"/>
                <a:ext cx="8889840" cy="26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35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E8FB-FBCA-46CA-9AF8-4C07168C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6BD9-BD78-4B9B-BCC2-320AB459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Data -&gt; data was organized in a way, that we can easily apply the searching mechanism on top of it</a:t>
            </a:r>
          </a:p>
          <a:p>
            <a:r>
              <a:rPr lang="en-GB" dirty="0"/>
              <a:t>Unstructured data</a:t>
            </a:r>
          </a:p>
          <a:p>
            <a:r>
              <a:rPr lang="en-GB" dirty="0"/>
              <a:t>Semi -Structured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38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C33-77A5-4873-9E20-DB2A0619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data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B528FE-C61D-494D-B924-45D35691E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7368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395570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135790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80595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319002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0781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1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9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537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C6564E-798B-4650-B47E-B49426BCF656}"/>
                  </a:ext>
                </a:extLst>
              </p14:cNvPr>
              <p14:cNvContentPartPr/>
              <p14:nvPr/>
            </p14:nvContentPartPr>
            <p14:xfrm>
              <a:off x="241200" y="38160"/>
              <a:ext cx="11468520" cy="609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C6564E-798B-4650-B47E-B49426BCF6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28800"/>
                <a:ext cx="114872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47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2CC1-3A67-4091-B579-1605D42F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3CFC-F448-4121-B2BF-0E551B46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data -&gt; storage space</a:t>
            </a:r>
          </a:p>
          <a:p>
            <a:r>
              <a:rPr lang="en-GB" dirty="0"/>
              <a:t>Search the data available on top of those storage space we need some amount of CPU resources to perform the task</a:t>
            </a:r>
          </a:p>
          <a:p>
            <a:r>
              <a:rPr lang="en-GB" dirty="0"/>
              <a:t>If the CPU Resources are limited ,it will take more time to complete the task</a:t>
            </a:r>
          </a:p>
          <a:p>
            <a:r>
              <a:rPr lang="en-GB" dirty="0"/>
              <a:t>System will process the data on binary based information</a:t>
            </a:r>
          </a:p>
          <a:p>
            <a:r>
              <a:rPr lang="en-GB" dirty="0"/>
              <a:t>500 mb -&gt; bits by bits more and more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32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683</Words>
  <Application>Microsoft Office PowerPoint</Application>
  <PresentationFormat>Widescreen</PresentationFormat>
  <Paragraphs>165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PowerPoint Presentation</vt:lpstr>
      <vt:lpstr>Curriculum</vt:lpstr>
      <vt:lpstr>CDB20DW043</vt:lpstr>
      <vt:lpstr>BIGDATA BASED CLOUD</vt:lpstr>
      <vt:lpstr>Introduction to Database Systems</vt:lpstr>
      <vt:lpstr>PowerPoint Presentation</vt:lpstr>
      <vt:lpstr>Digital Data</vt:lpstr>
      <vt:lpstr>Structured data</vt:lpstr>
      <vt:lpstr>PowerPoint Presentation</vt:lpstr>
      <vt:lpstr>PowerPoint Presentation</vt:lpstr>
      <vt:lpstr>ACID</vt:lpstr>
      <vt:lpstr>PowerPoint Presentation</vt:lpstr>
      <vt:lpstr>What is Data?</vt:lpstr>
      <vt:lpstr>What is Database? </vt:lpstr>
      <vt:lpstr>DBMS Architecture</vt:lpstr>
      <vt:lpstr>Types of Database</vt:lpstr>
      <vt:lpstr>Over View of Data Model</vt:lpstr>
      <vt:lpstr>Categories of Data Model</vt:lpstr>
      <vt:lpstr>Stages of Data Model</vt:lpstr>
      <vt:lpstr>Logical Data Model Contents</vt:lpstr>
      <vt:lpstr>Requirement Analysis</vt:lpstr>
      <vt:lpstr>Normalization and De-Normilization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11</cp:revision>
  <dcterms:created xsi:type="dcterms:W3CDTF">2020-12-14T09:07:30Z</dcterms:created>
  <dcterms:modified xsi:type="dcterms:W3CDTF">2020-12-14T12:07:01Z</dcterms:modified>
</cp:coreProperties>
</file>