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22E3-8100-4BDA-A21F-1DA8C84A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25D01-82A1-4FC8-B5AD-F7A5EFE5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6076-1B80-4707-8A35-0DF0C843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9DE9-75D8-45F4-B6DD-50E208B2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CDD9-1189-450C-90BF-B5BE2A0F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4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D378-1DDD-4EE1-8BB3-E5FAB1E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16913-3CB5-4699-9BB8-DEDBAC45F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A0CB-01D5-4DBB-822E-FCA4C23E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B056-9D0D-42C5-8571-176F4601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EFA7-7E93-4300-8090-4F683ABA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E0F7C-D22C-4167-A431-82ADCBDEB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86F2F-C489-4DFB-A903-5E1EA081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431F-652D-4CAF-97D7-0280F76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A9B3-5B39-4909-9069-23732819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769A-ED66-40BD-B59A-EC8D5080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7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5252-8B3A-461D-8BA0-C06186A9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B97B-214E-4635-BE8F-8716CC85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516A-7792-4557-B043-60BD18E0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BDE7-5208-49F2-A40C-77539FF5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357E-CF5D-451A-B1EF-23B3F702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8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105-7CD1-442F-8805-A2C9667F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2540-C7A7-46EF-9968-3CCEF95F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35CC-DA75-4BE5-8C3C-DA7E17FD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A78B-F9ED-46E9-8FA6-8D9D05E8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E2B2-BFEB-49E9-81D0-2CC4E223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4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FDBB-BA5A-412C-950A-CF4B7A7B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D7FA-4CA7-4654-993D-D3EAF46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7709D-5D93-4FB4-99C2-4EABC0E5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5813-44BB-4A75-9DC5-FAE10D40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C70ED-FA9B-48E6-B178-B126629E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B310D-2E80-4FC5-8BCD-65275D43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B570-550B-46FC-B18F-4FE16403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C5B6-B6F0-46F9-9473-756434FB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317D3-37F8-418D-8135-A91F208F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8F3F-5E93-419C-94F1-8143F7BD2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3D723-84E6-43DC-A24C-45226B0D1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4674C-95AB-4BC3-A0B8-B9B8797F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881B4-ABE5-42B6-B486-E70418F9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359B2-D201-470D-A30A-1AE13DD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4B05-A5EA-44CA-B14A-644E12A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D2A88-1EF0-4952-8820-61E0F2DA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6A55-EE17-4963-B7AB-0EB7DB26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E04C2-0361-48CA-8D59-3850A13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2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F0E33-D1C9-4EBD-8B12-6D48F30F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6E780-866D-4518-9234-8CDC748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F47E-0EDB-47F8-8295-365D128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116C-8E67-40FA-BC08-B43F8D7C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58C5-FE21-4F95-A9FB-401B5576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3127D-55AA-4F42-A3AA-6C2A26C1F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7942-70DE-430F-B54A-8D5B20F4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6091-6996-4A57-9B55-C9EED4C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5FD21-F2DF-4635-8BB8-2A99C4A9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6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3945-0082-44CB-B6AD-7F54C1A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81DBF-90DE-4CF2-AFAF-36409DBF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9A5C3-A08D-402C-9D8E-8DA258E1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160DF-8B9A-4092-897F-478B6C26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861BC-B152-4651-971F-F1839B13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07EFE-32FD-4BA4-9DB5-EF0CEBF6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3E393-7B6B-44F4-BDA8-7157CC22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A1E7-95C3-4DEA-B26D-18CC1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991E-645F-4B2B-A281-22EEEA57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1201-5A28-4F07-AF5C-1F77401095C4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469B-12FA-4EB2-9702-7899409C7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2EEF-2AEC-4E0C-911B-ED093AC03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CA503-662D-4CF9-904E-3FFB9F90DF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B90-C4C2-4C03-909C-4C031C7C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3FC5-8C7C-4545-9B73-634DB35F1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5528-F8F9-474D-9D36-40EAB2C0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5709-4E48-41D7-B498-9E49B1DE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Stands for Structured query language</a:t>
            </a:r>
          </a:p>
          <a:p>
            <a:r>
              <a:rPr lang="en-GB" dirty="0"/>
              <a:t>SQL lets you to access and manipulate the data's in the databases</a:t>
            </a:r>
          </a:p>
          <a:p>
            <a:r>
              <a:rPr lang="en-GB" dirty="0"/>
              <a:t>Sql becomes a standard for American National Standard Institute in 1986 and of the ISO(International Organization of standardisation in 1987)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30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768E-F758-4E02-A042-EEE58DE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SQL can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0142-13FA-40D4-97A5-9768EA30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Can execute queries against your database</a:t>
            </a:r>
          </a:p>
          <a:p>
            <a:r>
              <a:rPr lang="en-GB" dirty="0"/>
              <a:t>Retrieve the data</a:t>
            </a:r>
          </a:p>
          <a:p>
            <a:r>
              <a:rPr lang="en-GB" dirty="0"/>
              <a:t>Insert the data</a:t>
            </a:r>
          </a:p>
          <a:p>
            <a:r>
              <a:rPr lang="en-GB" dirty="0"/>
              <a:t>Update the data</a:t>
            </a:r>
          </a:p>
          <a:p>
            <a:r>
              <a:rPr lang="en-GB" dirty="0"/>
              <a:t>Delete the data</a:t>
            </a:r>
          </a:p>
          <a:p>
            <a:r>
              <a:rPr lang="en-GB" dirty="0"/>
              <a:t>Can create new databases</a:t>
            </a:r>
          </a:p>
          <a:p>
            <a:r>
              <a:rPr lang="en-GB" dirty="0"/>
              <a:t>Create new tables in the database</a:t>
            </a:r>
          </a:p>
          <a:p>
            <a:r>
              <a:rPr lang="en-GB" dirty="0"/>
              <a:t>Can store the procedure in the database</a:t>
            </a:r>
          </a:p>
          <a:p>
            <a:r>
              <a:rPr lang="en-GB" dirty="0"/>
              <a:t>Create views in the database</a:t>
            </a:r>
          </a:p>
          <a:p>
            <a:r>
              <a:rPr lang="en-GB" dirty="0"/>
              <a:t>Can set permissions on tables, procedures and Views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26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E130-051D-404A-B9C8-BE3D51AE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BF13-D7E1-4F39-A01C-DF5AEC64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  <a:p>
            <a:r>
              <a:rPr lang="en-GB" dirty="0"/>
              <a:t>Tables</a:t>
            </a:r>
          </a:p>
          <a:p>
            <a:r>
              <a:rPr lang="en-GB" dirty="0"/>
              <a:t>View</a:t>
            </a:r>
          </a:p>
          <a:p>
            <a:r>
              <a:rPr lang="en-GB" dirty="0"/>
              <a:t>Procedure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4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9ADC-80F7-47A4-8FBE-67E8FB63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287C-AECA-4A6F-8C3D-E83F40C9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write the set of predefined conditions, if your database </a:t>
            </a:r>
            <a:r>
              <a:rPr lang="en-GB" dirty="0" err="1"/>
              <a:t>datas</a:t>
            </a:r>
            <a:r>
              <a:rPr lang="en-GB" dirty="0"/>
              <a:t> matches with those kind of conditions it will react depends on whatever we wrote in the conditional statement </a:t>
            </a:r>
          </a:p>
          <a:p>
            <a:r>
              <a:rPr lang="en-GB" dirty="0"/>
              <a:t>Filesystem -&gt; it will teach you how to store and retrieve the data by means of processor on top or raw blocks of data</a:t>
            </a:r>
          </a:p>
          <a:p>
            <a:r>
              <a:rPr lang="en-GB" dirty="0"/>
              <a:t>Database -&gt; it will teach you how to store and retrieve the data , by means database engine on top of other file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7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0BE5-59D3-4B9B-B33C-C959A6F3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661C-F5C1-4D12-A4EE-00F57E38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Even though SQL is the standard by ANSI/ISO, there are different version of Sql languages is there.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Microsoft Sql</a:t>
            </a:r>
          </a:p>
          <a:p>
            <a:r>
              <a:rPr lang="en-GB" dirty="0"/>
              <a:t>Pl/SQL</a:t>
            </a:r>
          </a:p>
          <a:p>
            <a:r>
              <a:rPr lang="en-GB" dirty="0"/>
              <a:t>MariaDB</a:t>
            </a:r>
          </a:p>
          <a:p>
            <a:r>
              <a:rPr lang="en-GB" dirty="0"/>
              <a:t>Postgres</a:t>
            </a:r>
          </a:p>
          <a:p>
            <a:r>
              <a:rPr lang="en-GB" dirty="0"/>
              <a:t>Aurora</a:t>
            </a:r>
          </a:p>
          <a:p>
            <a:pPr marL="0" indent="0">
              <a:buNone/>
            </a:pPr>
            <a:r>
              <a:rPr lang="en-GB" dirty="0"/>
              <a:t>Even though lots of Sql version will be there depends on ANSI/ISO,, they all support at least the major commands such as (select, update, delete, insert, where)</a:t>
            </a:r>
          </a:p>
        </p:txBody>
      </p:sp>
    </p:spTree>
    <p:extLst>
      <p:ext uri="{BB962C8B-B14F-4D97-AF65-F5344CB8AC3E}">
        <p14:creationId xmlns:p14="http://schemas.microsoft.com/office/powerpoint/2010/main" val="426085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3EC5-C943-4806-99DB-6601C59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E415-6E18-4D29-88D5-20872188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SELECT -&gt; EXTRACTS THE DATA FROM THE DATABASE</a:t>
            </a:r>
          </a:p>
          <a:p>
            <a:r>
              <a:rPr lang="en-GB" dirty="0"/>
              <a:t>UPDATE -&gt; UPDATES THE DATA IN A DATABASE</a:t>
            </a:r>
          </a:p>
          <a:p>
            <a:r>
              <a:rPr lang="en-GB" dirty="0"/>
              <a:t>DELETE -&gt; DELETS THE DATA FROM THE DATABSE</a:t>
            </a:r>
          </a:p>
          <a:p>
            <a:r>
              <a:rPr lang="en-GB" dirty="0"/>
              <a:t>INSERT INTO -&gt; INSERT THE NEW DATA IN THE DATABASE</a:t>
            </a:r>
          </a:p>
          <a:p>
            <a:r>
              <a:rPr lang="en-GB" dirty="0"/>
              <a:t>CREATE DATABASE  -&gt; CREATES THE NEW DATABASE</a:t>
            </a:r>
          </a:p>
          <a:p>
            <a:r>
              <a:rPr lang="en-GB" dirty="0"/>
              <a:t>ALTER DATABASE -&gt; MODIFIES A DATABASE</a:t>
            </a:r>
          </a:p>
          <a:p>
            <a:r>
              <a:rPr lang="en-GB" dirty="0"/>
              <a:t>CREATE TABLE -&gt; CREATE A NEW TABLE</a:t>
            </a:r>
          </a:p>
          <a:p>
            <a:r>
              <a:rPr lang="en-GB" dirty="0"/>
              <a:t>ALTER TABLE -&gt; MODIFIES THE TABLE</a:t>
            </a:r>
          </a:p>
          <a:p>
            <a:r>
              <a:rPr lang="en-GB" dirty="0"/>
              <a:t> DROP TABLES -&gt; DELETE THE TABLE</a:t>
            </a:r>
          </a:p>
          <a:p>
            <a:r>
              <a:rPr lang="en-GB" dirty="0"/>
              <a:t>CREATE INDEX -&gt; CREATE AND INDEX(SEARCH KEY)</a:t>
            </a:r>
          </a:p>
          <a:p>
            <a:r>
              <a:rPr lang="en-GB" dirty="0"/>
              <a:t>DROP INDEX -&gt; DELETES AN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69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SQL</vt:lpstr>
      <vt:lpstr>What SQL can do?</vt:lpstr>
      <vt:lpstr>Sql Terminologies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4</cp:revision>
  <dcterms:created xsi:type="dcterms:W3CDTF">2021-01-15T06:38:33Z</dcterms:created>
  <dcterms:modified xsi:type="dcterms:W3CDTF">2021-01-15T12:28:17Z</dcterms:modified>
</cp:coreProperties>
</file>