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A5C6-31DA-4F32-B9A6-0476E0BE3A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0DCC46-31D3-42D0-9B99-C9FDE5F7B8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51CC36-9AA8-4DA6-B300-E3B898460804}"/>
              </a:ext>
            </a:extLst>
          </p:cNvPr>
          <p:cNvSpPr>
            <a:spLocks noGrp="1"/>
          </p:cNvSpPr>
          <p:nvPr>
            <p:ph type="dt" sz="half" idx="10"/>
          </p:nvPr>
        </p:nvSpPr>
        <p:spPr/>
        <p:txBody>
          <a:bodyPr/>
          <a:lstStyle/>
          <a:p>
            <a:fld id="{FAFA85B1-D188-43B5-931E-E5DD7D41CFBD}" type="datetimeFigureOut">
              <a:rPr lang="en-IN" smtClean="0"/>
              <a:t>18-01-2021</a:t>
            </a:fld>
            <a:endParaRPr lang="en-IN"/>
          </a:p>
        </p:txBody>
      </p:sp>
      <p:sp>
        <p:nvSpPr>
          <p:cNvPr id="5" name="Footer Placeholder 4">
            <a:extLst>
              <a:ext uri="{FF2B5EF4-FFF2-40B4-BE49-F238E27FC236}">
                <a16:creationId xmlns:a16="http://schemas.microsoft.com/office/drawing/2014/main" id="{F8BE8654-D3FC-41A8-B244-5F25FB5F0F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2210CB-12D8-42CF-A828-AD7024DDA3DF}"/>
              </a:ext>
            </a:extLst>
          </p:cNvPr>
          <p:cNvSpPr>
            <a:spLocks noGrp="1"/>
          </p:cNvSpPr>
          <p:nvPr>
            <p:ph type="sldNum" sz="quarter" idx="12"/>
          </p:nvPr>
        </p:nvSpPr>
        <p:spPr/>
        <p:txBody>
          <a:bodyPr/>
          <a:lstStyle/>
          <a:p>
            <a:fld id="{980278CE-E6C2-452E-B030-3DDA12FFA3B6}" type="slidenum">
              <a:rPr lang="en-IN" smtClean="0"/>
              <a:t>‹#›</a:t>
            </a:fld>
            <a:endParaRPr lang="en-IN"/>
          </a:p>
        </p:txBody>
      </p:sp>
    </p:spTree>
    <p:extLst>
      <p:ext uri="{BB962C8B-B14F-4D97-AF65-F5344CB8AC3E}">
        <p14:creationId xmlns:p14="http://schemas.microsoft.com/office/powerpoint/2010/main" val="375907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3F3A-DA55-48B4-A390-147CE7E96D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C5F456-435F-4BCC-9942-B848D59EA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18372-DCA7-401D-8DA6-DE50A27897D2}"/>
              </a:ext>
            </a:extLst>
          </p:cNvPr>
          <p:cNvSpPr>
            <a:spLocks noGrp="1"/>
          </p:cNvSpPr>
          <p:nvPr>
            <p:ph type="dt" sz="half" idx="10"/>
          </p:nvPr>
        </p:nvSpPr>
        <p:spPr/>
        <p:txBody>
          <a:bodyPr/>
          <a:lstStyle/>
          <a:p>
            <a:fld id="{FAFA85B1-D188-43B5-931E-E5DD7D41CFBD}" type="datetimeFigureOut">
              <a:rPr lang="en-IN" smtClean="0"/>
              <a:t>18-01-2021</a:t>
            </a:fld>
            <a:endParaRPr lang="en-IN"/>
          </a:p>
        </p:txBody>
      </p:sp>
      <p:sp>
        <p:nvSpPr>
          <p:cNvPr id="5" name="Footer Placeholder 4">
            <a:extLst>
              <a:ext uri="{FF2B5EF4-FFF2-40B4-BE49-F238E27FC236}">
                <a16:creationId xmlns:a16="http://schemas.microsoft.com/office/drawing/2014/main" id="{7006CDDC-6F8E-4CA0-A9D4-DB7FDDD53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2063E-D631-4DA2-A8A7-8BEBFCF2C2C9}"/>
              </a:ext>
            </a:extLst>
          </p:cNvPr>
          <p:cNvSpPr>
            <a:spLocks noGrp="1"/>
          </p:cNvSpPr>
          <p:nvPr>
            <p:ph type="sldNum" sz="quarter" idx="12"/>
          </p:nvPr>
        </p:nvSpPr>
        <p:spPr/>
        <p:txBody>
          <a:bodyPr/>
          <a:lstStyle/>
          <a:p>
            <a:fld id="{980278CE-E6C2-452E-B030-3DDA12FFA3B6}" type="slidenum">
              <a:rPr lang="en-IN" smtClean="0"/>
              <a:t>‹#›</a:t>
            </a:fld>
            <a:endParaRPr lang="en-IN"/>
          </a:p>
        </p:txBody>
      </p:sp>
    </p:spTree>
    <p:extLst>
      <p:ext uri="{BB962C8B-B14F-4D97-AF65-F5344CB8AC3E}">
        <p14:creationId xmlns:p14="http://schemas.microsoft.com/office/powerpoint/2010/main" val="242192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9EC8E-C343-4EC9-A403-D33BF12933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7247BB-341F-47A8-B8AB-F6F7C9C0E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08A4FB-6EC1-4ED2-822D-01BC08879FCD}"/>
              </a:ext>
            </a:extLst>
          </p:cNvPr>
          <p:cNvSpPr>
            <a:spLocks noGrp="1"/>
          </p:cNvSpPr>
          <p:nvPr>
            <p:ph type="dt" sz="half" idx="10"/>
          </p:nvPr>
        </p:nvSpPr>
        <p:spPr/>
        <p:txBody>
          <a:bodyPr/>
          <a:lstStyle/>
          <a:p>
            <a:fld id="{FAFA85B1-D188-43B5-931E-E5DD7D41CFBD}" type="datetimeFigureOut">
              <a:rPr lang="en-IN" smtClean="0"/>
              <a:t>18-01-2021</a:t>
            </a:fld>
            <a:endParaRPr lang="en-IN"/>
          </a:p>
        </p:txBody>
      </p:sp>
      <p:sp>
        <p:nvSpPr>
          <p:cNvPr id="5" name="Footer Placeholder 4">
            <a:extLst>
              <a:ext uri="{FF2B5EF4-FFF2-40B4-BE49-F238E27FC236}">
                <a16:creationId xmlns:a16="http://schemas.microsoft.com/office/drawing/2014/main" id="{A6BAF983-8F67-489B-B60C-F5AE80217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E9FA1-41CB-483F-8496-DDF2FDFC02E8}"/>
              </a:ext>
            </a:extLst>
          </p:cNvPr>
          <p:cNvSpPr>
            <a:spLocks noGrp="1"/>
          </p:cNvSpPr>
          <p:nvPr>
            <p:ph type="sldNum" sz="quarter" idx="12"/>
          </p:nvPr>
        </p:nvSpPr>
        <p:spPr/>
        <p:txBody>
          <a:bodyPr/>
          <a:lstStyle/>
          <a:p>
            <a:fld id="{980278CE-E6C2-452E-B030-3DDA12FFA3B6}" type="slidenum">
              <a:rPr lang="en-IN" smtClean="0"/>
              <a:t>‹#›</a:t>
            </a:fld>
            <a:endParaRPr lang="en-IN"/>
          </a:p>
        </p:txBody>
      </p:sp>
    </p:spTree>
    <p:extLst>
      <p:ext uri="{BB962C8B-B14F-4D97-AF65-F5344CB8AC3E}">
        <p14:creationId xmlns:p14="http://schemas.microsoft.com/office/powerpoint/2010/main" val="152984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20CE-942C-422A-8C1E-B21993AC70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561007-2EFE-4385-B345-5F2577576F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FFD6F8-5472-49D1-8000-12B7D33CF196}"/>
              </a:ext>
            </a:extLst>
          </p:cNvPr>
          <p:cNvSpPr>
            <a:spLocks noGrp="1"/>
          </p:cNvSpPr>
          <p:nvPr>
            <p:ph type="dt" sz="half" idx="10"/>
          </p:nvPr>
        </p:nvSpPr>
        <p:spPr/>
        <p:txBody>
          <a:bodyPr/>
          <a:lstStyle/>
          <a:p>
            <a:fld id="{FAFA85B1-D188-43B5-931E-E5DD7D41CFBD}" type="datetimeFigureOut">
              <a:rPr lang="en-IN" smtClean="0"/>
              <a:t>18-01-2021</a:t>
            </a:fld>
            <a:endParaRPr lang="en-IN"/>
          </a:p>
        </p:txBody>
      </p:sp>
      <p:sp>
        <p:nvSpPr>
          <p:cNvPr id="5" name="Footer Placeholder 4">
            <a:extLst>
              <a:ext uri="{FF2B5EF4-FFF2-40B4-BE49-F238E27FC236}">
                <a16:creationId xmlns:a16="http://schemas.microsoft.com/office/drawing/2014/main" id="{D81D28C3-268D-42C3-9633-C8CC24F0D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F62E42-CB32-4EB4-88E9-0A6A51F9CEEB}"/>
              </a:ext>
            </a:extLst>
          </p:cNvPr>
          <p:cNvSpPr>
            <a:spLocks noGrp="1"/>
          </p:cNvSpPr>
          <p:nvPr>
            <p:ph type="sldNum" sz="quarter" idx="12"/>
          </p:nvPr>
        </p:nvSpPr>
        <p:spPr/>
        <p:txBody>
          <a:bodyPr/>
          <a:lstStyle/>
          <a:p>
            <a:fld id="{980278CE-E6C2-452E-B030-3DDA12FFA3B6}" type="slidenum">
              <a:rPr lang="en-IN" smtClean="0"/>
              <a:t>‹#›</a:t>
            </a:fld>
            <a:endParaRPr lang="en-IN"/>
          </a:p>
        </p:txBody>
      </p:sp>
    </p:spTree>
    <p:extLst>
      <p:ext uri="{BB962C8B-B14F-4D97-AF65-F5344CB8AC3E}">
        <p14:creationId xmlns:p14="http://schemas.microsoft.com/office/powerpoint/2010/main" val="426938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B76E-1D14-48EB-8BB8-EE781B74A5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427D6B-E7FB-487D-BE36-45D3BA4B99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C5CE73-F47D-43E4-B3CA-A116524D1B7A}"/>
              </a:ext>
            </a:extLst>
          </p:cNvPr>
          <p:cNvSpPr>
            <a:spLocks noGrp="1"/>
          </p:cNvSpPr>
          <p:nvPr>
            <p:ph type="dt" sz="half" idx="10"/>
          </p:nvPr>
        </p:nvSpPr>
        <p:spPr/>
        <p:txBody>
          <a:bodyPr/>
          <a:lstStyle/>
          <a:p>
            <a:fld id="{FAFA85B1-D188-43B5-931E-E5DD7D41CFBD}" type="datetimeFigureOut">
              <a:rPr lang="en-IN" smtClean="0"/>
              <a:t>18-01-2021</a:t>
            </a:fld>
            <a:endParaRPr lang="en-IN"/>
          </a:p>
        </p:txBody>
      </p:sp>
      <p:sp>
        <p:nvSpPr>
          <p:cNvPr id="5" name="Footer Placeholder 4">
            <a:extLst>
              <a:ext uri="{FF2B5EF4-FFF2-40B4-BE49-F238E27FC236}">
                <a16:creationId xmlns:a16="http://schemas.microsoft.com/office/drawing/2014/main" id="{9F5E68C8-CF83-43D8-97A7-3AB727D7B6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93CFB-ED54-4AFB-A914-D295CBA88F92}"/>
              </a:ext>
            </a:extLst>
          </p:cNvPr>
          <p:cNvSpPr>
            <a:spLocks noGrp="1"/>
          </p:cNvSpPr>
          <p:nvPr>
            <p:ph type="sldNum" sz="quarter" idx="12"/>
          </p:nvPr>
        </p:nvSpPr>
        <p:spPr/>
        <p:txBody>
          <a:bodyPr/>
          <a:lstStyle/>
          <a:p>
            <a:fld id="{980278CE-E6C2-452E-B030-3DDA12FFA3B6}" type="slidenum">
              <a:rPr lang="en-IN" smtClean="0"/>
              <a:t>‹#›</a:t>
            </a:fld>
            <a:endParaRPr lang="en-IN"/>
          </a:p>
        </p:txBody>
      </p:sp>
    </p:spTree>
    <p:extLst>
      <p:ext uri="{BB962C8B-B14F-4D97-AF65-F5344CB8AC3E}">
        <p14:creationId xmlns:p14="http://schemas.microsoft.com/office/powerpoint/2010/main" val="407571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C933-1B0E-4195-BF76-E1F394227F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07D945-753A-4B39-B14F-848258612D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9F6DDD-2565-43C7-A443-AE23BF407C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27D549-46D0-455D-90D7-5F3E4A5782AE}"/>
              </a:ext>
            </a:extLst>
          </p:cNvPr>
          <p:cNvSpPr>
            <a:spLocks noGrp="1"/>
          </p:cNvSpPr>
          <p:nvPr>
            <p:ph type="dt" sz="half" idx="10"/>
          </p:nvPr>
        </p:nvSpPr>
        <p:spPr/>
        <p:txBody>
          <a:bodyPr/>
          <a:lstStyle/>
          <a:p>
            <a:fld id="{FAFA85B1-D188-43B5-931E-E5DD7D41CFBD}" type="datetimeFigureOut">
              <a:rPr lang="en-IN" smtClean="0"/>
              <a:t>18-01-2021</a:t>
            </a:fld>
            <a:endParaRPr lang="en-IN"/>
          </a:p>
        </p:txBody>
      </p:sp>
      <p:sp>
        <p:nvSpPr>
          <p:cNvPr id="6" name="Footer Placeholder 5">
            <a:extLst>
              <a:ext uri="{FF2B5EF4-FFF2-40B4-BE49-F238E27FC236}">
                <a16:creationId xmlns:a16="http://schemas.microsoft.com/office/drawing/2014/main" id="{A7F740B6-CA49-4084-8BA3-EF60798C8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D7DF3B-1ED0-4285-9AF2-08BF1A15B6A5}"/>
              </a:ext>
            </a:extLst>
          </p:cNvPr>
          <p:cNvSpPr>
            <a:spLocks noGrp="1"/>
          </p:cNvSpPr>
          <p:nvPr>
            <p:ph type="sldNum" sz="quarter" idx="12"/>
          </p:nvPr>
        </p:nvSpPr>
        <p:spPr/>
        <p:txBody>
          <a:bodyPr/>
          <a:lstStyle/>
          <a:p>
            <a:fld id="{980278CE-E6C2-452E-B030-3DDA12FFA3B6}" type="slidenum">
              <a:rPr lang="en-IN" smtClean="0"/>
              <a:t>‹#›</a:t>
            </a:fld>
            <a:endParaRPr lang="en-IN"/>
          </a:p>
        </p:txBody>
      </p:sp>
    </p:spTree>
    <p:extLst>
      <p:ext uri="{BB962C8B-B14F-4D97-AF65-F5344CB8AC3E}">
        <p14:creationId xmlns:p14="http://schemas.microsoft.com/office/powerpoint/2010/main" val="72482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55EA-F58A-4AAE-9861-455375B104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65EDAB-1F79-496B-91E7-F9172E3DD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2865E1-1102-4997-99A8-A16A975D8D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25221C-3275-49C5-8AE0-2A8EDAAC3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732D9-8883-4E56-A0DB-90AB1EB673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FF86A6-4245-474C-B53D-1C6FD3C2435B}"/>
              </a:ext>
            </a:extLst>
          </p:cNvPr>
          <p:cNvSpPr>
            <a:spLocks noGrp="1"/>
          </p:cNvSpPr>
          <p:nvPr>
            <p:ph type="dt" sz="half" idx="10"/>
          </p:nvPr>
        </p:nvSpPr>
        <p:spPr/>
        <p:txBody>
          <a:bodyPr/>
          <a:lstStyle/>
          <a:p>
            <a:fld id="{FAFA85B1-D188-43B5-931E-E5DD7D41CFBD}" type="datetimeFigureOut">
              <a:rPr lang="en-IN" smtClean="0"/>
              <a:t>18-01-2021</a:t>
            </a:fld>
            <a:endParaRPr lang="en-IN"/>
          </a:p>
        </p:txBody>
      </p:sp>
      <p:sp>
        <p:nvSpPr>
          <p:cNvPr id="8" name="Footer Placeholder 7">
            <a:extLst>
              <a:ext uri="{FF2B5EF4-FFF2-40B4-BE49-F238E27FC236}">
                <a16:creationId xmlns:a16="http://schemas.microsoft.com/office/drawing/2014/main" id="{2DA5152A-0008-48EA-8673-8E01AAB204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C88356-AFB8-4094-81DF-8D9CA175B2E7}"/>
              </a:ext>
            </a:extLst>
          </p:cNvPr>
          <p:cNvSpPr>
            <a:spLocks noGrp="1"/>
          </p:cNvSpPr>
          <p:nvPr>
            <p:ph type="sldNum" sz="quarter" idx="12"/>
          </p:nvPr>
        </p:nvSpPr>
        <p:spPr/>
        <p:txBody>
          <a:bodyPr/>
          <a:lstStyle/>
          <a:p>
            <a:fld id="{980278CE-E6C2-452E-B030-3DDA12FFA3B6}" type="slidenum">
              <a:rPr lang="en-IN" smtClean="0"/>
              <a:t>‹#›</a:t>
            </a:fld>
            <a:endParaRPr lang="en-IN"/>
          </a:p>
        </p:txBody>
      </p:sp>
    </p:spTree>
    <p:extLst>
      <p:ext uri="{BB962C8B-B14F-4D97-AF65-F5344CB8AC3E}">
        <p14:creationId xmlns:p14="http://schemas.microsoft.com/office/powerpoint/2010/main" val="45324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90C3-08B9-4BE1-A223-D3B7285F79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50D40C-D5AE-405F-9A33-81B56986CB98}"/>
              </a:ext>
            </a:extLst>
          </p:cNvPr>
          <p:cNvSpPr>
            <a:spLocks noGrp="1"/>
          </p:cNvSpPr>
          <p:nvPr>
            <p:ph type="dt" sz="half" idx="10"/>
          </p:nvPr>
        </p:nvSpPr>
        <p:spPr/>
        <p:txBody>
          <a:bodyPr/>
          <a:lstStyle/>
          <a:p>
            <a:fld id="{FAFA85B1-D188-43B5-931E-E5DD7D41CFBD}" type="datetimeFigureOut">
              <a:rPr lang="en-IN" smtClean="0"/>
              <a:t>18-01-2021</a:t>
            </a:fld>
            <a:endParaRPr lang="en-IN"/>
          </a:p>
        </p:txBody>
      </p:sp>
      <p:sp>
        <p:nvSpPr>
          <p:cNvPr id="4" name="Footer Placeholder 3">
            <a:extLst>
              <a:ext uri="{FF2B5EF4-FFF2-40B4-BE49-F238E27FC236}">
                <a16:creationId xmlns:a16="http://schemas.microsoft.com/office/drawing/2014/main" id="{1E8E781A-5688-49C2-AEDE-D61CCBFEFA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596CD5-E66D-4216-9839-E0853CE6C7B8}"/>
              </a:ext>
            </a:extLst>
          </p:cNvPr>
          <p:cNvSpPr>
            <a:spLocks noGrp="1"/>
          </p:cNvSpPr>
          <p:nvPr>
            <p:ph type="sldNum" sz="quarter" idx="12"/>
          </p:nvPr>
        </p:nvSpPr>
        <p:spPr/>
        <p:txBody>
          <a:bodyPr/>
          <a:lstStyle/>
          <a:p>
            <a:fld id="{980278CE-E6C2-452E-B030-3DDA12FFA3B6}" type="slidenum">
              <a:rPr lang="en-IN" smtClean="0"/>
              <a:t>‹#›</a:t>
            </a:fld>
            <a:endParaRPr lang="en-IN"/>
          </a:p>
        </p:txBody>
      </p:sp>
    </p:spTree>
    <p:extLst>
      <p:ext uri="{BB962C8B-B14F-4D97-AF65-F5344CB8AC3E}">
        <p14:creationId xmlns:p14="http://schemas.microsoft.com/office/powerpoint/2010/main" val="169872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3F6152-26B6-44CB-8337-056C91DC93E0}"/>
              </a:ext>
            </a:extLst>
          </p:cNvPr>
          <p:cNvSpPr>
            <a:spLocks noGrp="1"/>
          </p:cNvSpPr>
          <p:nvPr>
            <p:ph type="dt" sz="half" idx="10"/>
          </p:nvPr>
        </p:nvSpPr>
        <p:spPr/>
        <p:txBody>
          <a:bodyPr/>
          <a:lstStyle/>
          <a:p>
            <a:fld id="{FAFA85B1-D188-43B5-931E-E5DD7D41CFBD}" type="datetimeFigureOut">
              <a:rPr lang="en-IN" smtClean="0"/>
              <a:t>18-01-2021</a:t>
            </a:fld>
            <a:endParaRPr lang="en-IN"/>
          </a:p>
        </p:txBody>
      </p:sp>
      <p:sp>
        <p:nvSpPr>
          <p:cNvPr id="3" name="Footer Placeholder 2">
            <a:extLst>
              <a:ext uri="{FF2B5EF4-FFF2-40B4-BE49-F238E27FC236}">
                <a16:creationId xmlns:a16="http://schemas.microsoft.com/office/drawing/2014/main" id="{9CB99FF3-C3E1-4748-99B5-B27CBB9688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24162B-6EF3-42B5-A990-C511C182F20D}"/>
              </a:ext>
            </a:extLst>
          </p:cNvPr>
          <p:cNvSpPr>
            <a:spLocks noGrp="1"/>
          </p:cNvSpPr>
          <p:nvPr>
            <p:ph type="sldNum" sz="quarter" idx="12"/>
          </p:nvPr>
        </p:nvSpPr>
        <p:spPr/>
        <p:txBody>
          <a:bodyPr/>
          <a:lstStyle/>
          <a:p>
            <a:fld id="{980278CE-E6C2-452E-B030-3DDA12FFA3B6}" type="slidenum">
              <a:rPr lang="en-IN" smtClean="0"/>
              <a:t>‹#›</a:t>
            </a:fld>
            <a:endParaRPr lang="en-IN"/>
          </a:p>
        </p:txBody>
      </p:sp>
    </p:spTree>
    <p:extLst>
      <p:ext uri="{BB962C8B-B14F-4D97-AF65-F5344CB8AC3E}">
        <p14:creationId xmlns:p14="http://schemas.microsoft.com/office/powerpoint/2010/main" val="163315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0930-4061-427A-A526-BBBACBB1E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462BCA-5860-4CF8-8728-054B24DAE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3F933B-6C8F-49A9-862D-C7DE1C7F8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3852B-1B4B-4B2B-8260-5CD930FB5EDB}"/>
              </a:ext>
            </a:extLst>
          </p:cNvPr>
          <p:cNvSpPr>
            <a:spLocks noGrp="1"/>
          </p:cNvSpPr>
          <p:nvPr>
            <p:ph type="dt" sz="half" idx="10"/>
          </p:nvPr>
        </p:nvSpPr>
        <p:spPr/>
        <p:txBody>
          <a:bodyPr/>
          <a:lstStyle/>
          <a:p>
            <a:fld id="{FAFA85B1-D188-43B5-931E-E5DD7D41CFBD}" type="datetimeFigureOut">
              <a:rPr lang="en-IN" smtClean="0"/>
              <a:t>18-01-2021</a:t>
            </a:fld>
            <a:endParaRPr lang="en-IN"/>
          </a:p>
        </p:txBody>
      </p:sp>
      <p:sp>
        <p:nvSpPr>
          <p:cNvPr id="6" name="Footer Placeholder 5">
            <a:extLst>
              <a:ext uri="{FF2B5EF4-FFF2-40B4-BE49-F238E27FC236}">
                <a16:creationId xmlns:a16="http://schemas.microsoft.com/office/drawing/2014/main" id="{68EE5F6E-B0C8-42DB-9A50-51FC0E32F5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F012F0-5F2B-4E06-B1D0-CD326072D527}"/>
              </a:ext>
            </a:extLst>
          </p:cNvPr>
          <p:cNvSpPr>
            <a:spLocks noGrp="1"/>
          </p:cNvSpPr>
          <p:nvPr>
            <p:ph type="sldNum" sz="quarter" idx="12"/>
          </p:nvPr>
        </p:nvSpPr>
        <p:spPr/>
        <p:txBody>
          <a:bodyPr/>
          <a:lstStyle/>
          <a:p>
            <a:fld id="{980278CE-E6C2-452E-B030-3DDA12FFA3B6}" type="slidenum">
              <a:rPr lang="en-IN" smtClean="0"/>
              <a:t>‹#›</a:t>
            </a:fld>
            <a:endParaRPr lang="en-IN"/>
          </a:p>
        </p:txBody>
      </p:sp>
    </p:spTree>
    <p:extLst>
      <p:ext uri="{BB962C8B-B14F-4D97-AF65-F5344CB8AC3E}">
        <p14:creationId xmlns:p14="http://schemas.microsoft.com/office/powerpoint/2010/main" val="313567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82ED-5ED2-4A28-984D-15A9C9BCD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3893FC-6B6D-44EF-A8AD-0410C4CEE9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198C5D-6840-4FB8-9191-09464E949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8C057-0DCD-450D-8484-A920D2BB36EA}"/>
              </a:ext>
            </a:extLst>
          </p:cNvPr>
          <p:cNvSpPr>
            <a:spLocks noGrp="1"/>
          </p:cNvSpPr>
          <p:nvPr>
            <p:ph type="dt" sz="half" idx="10"/>
          </p:nvPr>
        </p:nvSpPr>
        <p:spPr/>
        <p:txBody>
          <a:bodyPr/>
          <a:lstStyle/>
          <a:p>
            <a:fld id="{FAFA85B1-D188-43B5-931E-E5DD7D41CFBD}" type="datetimeFigureOut">
              <a:rPr lang="en-IN" smtClean="0"/>
              <a:t>18-01-2021</a:t>
            </a:fld>
            <a:endParaRPr lang="en-IN"/>
          </a:p>
        </p:txBody>
      </p:sp>
      <p:sp>
        <p:nvSpPr>
          <p:cNvPr id="6" name="Footer Placeholder 5">
            <a:extLst>
              <a:ext uri="{FF2B5EF4-FFF2-40B4-BE49-F238E27FC236}">
                <a16:creationId xmlns:a16="http://schemas.microsoft.com/office/drawing/2014/main" id="{1A8DBF3C-B017-4294-B7DA-C63C600100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ADA97-0460-4B73-A03A-C7D1610A183F}"/>
              </a:ext>
            </a:extLst>
          </p:cNvPr>
          <p:cNvSpPr>
            <a:spLocks noGrp="1"/>
          </p:cNvSpPr>
          <p:nvPr>
            <p:ph type="sldNum" sz="quarter" idx="12"/>
          </p:nvPr>
        </p:nvSpPr>
        <p:spPr/>
        <p:txBody>
          <a:bodyPr/>
          <a:lstStyle/>
          <a:p>
            <a:fld id="{980278CE-E6C2-452E-B030-3DDA12FFA3B6}" type="slidenum">
              <a:rPr lang="en-IN" smtClean="0"/>
              <a:t>‹#›</a:t>
            </a:fld>
            <a:endParaRPr lang="en-IN"/>
          </a:p>
        </p:txBody>
      </p:sp>
    </p:spTree>
    <p:extLst>
      <p:ext uri="{BB962C8B-B14F-4D97-AF65-F5344CB8AC3E}">
        <p14:creationId xmlns:p14="http://schemas.microsoft.com/office/powerpoint/2010/main" val="144660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FF65E-8FCC-4982-9242-316C7291E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DE3598-3851-4612-96DA-56EAF54D7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42BB0D-876E-4A90-A130-8D0AAADD1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A85B1-D188-43B5-931E-E5DD7D41CFBD}" type="datetimeFigureOut">
              <a:rPr lang="en-IN" smtClean="0"/>
              <a:t>18-01-2021</a:t>
            </a:fld>
            <a:endParaRPr lang="en-IN"/>
          </a:p>
        </p:txBody>
      </p:sp>
      <p:sp>
        <p:nvSpPr>
          <p:cNvPr id="5" name="Footer Placeholder 4">
            <a:extLst>
              <a:ext uri="{FF2B5EF4-FFF2-40B4-BE49-F238E27FC236}">
                <a16:creationId xmlns:a16="http://schemas.microsoft.com/office/drawing/2014/main" id="{4536C92E-3BD4-43B4-B8E8-6DB78A5C8C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8AA0E4-B73C-4BD0-A461-FD34533E9C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278CE-E6C2-452E-B030-3DDA12FFA3B6}" type="slidenum">
              <a:rPr lang="en-IN" smtClean="0"/>
              <a:t>‹#›</a:t>
            </a:fld>
            <a:endParaRPr lang="en-IN"/>
          </a:p>
        </p:txBody>
      </p:sp>
    </p:spTree>
    <p:extLst>
      <p:ext uri="{BB962C8B-B14F-4D97-AF65-F5344CB8AC3E}">
        <p14:creationId xmlns:p14="http://schemas.microsoft.com/office/powerpoint/2010/main" val="2811726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CBE5-7893-4095-951C-EBDBE08320F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87EB97A-9CD8-4098-AFB1-73B49C21C33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4627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373D-D1A8-48C0-B092-8733DFE6D104}"/>
              </a:ext>
            </a:extLst>
          </p:cNvPr>
          <p:cNvSpPr>
            <a:spLocks noGrp="1"/>
          </p:cNvSpPr>
          <p:nvPr>
            <p:ph type="title"/>
          </p:nvPr>
        </p:nvSpPr>
        <p:spPr/>
        <p:txBody>
          <a:bodyPr/>
          <a:lstStyle/>
          <a:p>
            <a:r>
              <a:rPr lang="en-GB" dirty="0"/>
              <a:t>Numeric Data Types</a:t>
            </a:r>
            <a:br>
              <a:rPr lang="en-GB" dirty="0"/>
            </a:br>
            <a:endParaRPr lang="en-IN" dirty="0"/>
          </a:p>
        </p:txBody>
      </p:sp>
      <p:sp>
        <p:nvSpPr>
          <p:cNvPr id="3" name="Content Placeholder 2">
            <a:extLst>
              <a:ext uri="{FF2B5EF4-FFF2-40B4-BE49-F238E27FC236}">
                <a16:creationId xmlns:a16="http://schemas.microsoft.com/office/drawing/2014/main" id="{871BBEA9-C90C-4E76-9319-9C915251DAE7}"/>
              </a:ext>
            </a:extLst>
          </p:cNvPr>
          <p:cNvSpPr>
            <a:spLocks noGrp="1"/>
          </p:cNvSpPr>
          <p:nvPr>
            <p:ph idx="1"/>
          </p:nvPr>
        </p:nvSpPr>
        <p:spPr/>
        <p:txBody>
          <a:bodyPr>
            <a:normAutofit fontScale="47500" lnSpcReduction="20000"/>
          </a:bodyPr>
          <a:lstStyle/>
          <a:p>
            <a:pPr marL="0" indent="0">
              <a:buNone/>
            </a:pPr>
            <a:r>
              <a:rPr lang="en-GB" dirty="0"/>
              <a:t>MySQL uses all the standard ANSI SQL numeric data types, so if you're coming to MySQL from a different database system, these definitions will look familiar to you.</a:t>
            </a:r>
          </a:p>
          <a:p>
            <a:pPr marL="0" indent="0">
              <a:buNone/>
            </a:pPr>
            <a:r>
              <a:rPr lang="en-GB" dirty="0"/>
              <a:t>The following list shows the common numeric data types and their descriptions −</a:t>
            </a:r>
          </a:p>
          <a:p>
            <a:r>
              <a:rPr lang="en-GB" dirty="0"/>
              <a:t>INT − A normal-sized integer that can be signed or unsigned. If signed, the allowable range is from -2147483648 to 2147483647. If unsigned, the allowable range is from 0 to 4294967295. You can specify a width of up to 11 digits.</a:t>
            </a:r>
          </a:p>
          <a:p>
            <a:r>
              <a:rPr lang="en-GB" dirty="0"/>
              <a:t>TINYINT − A very small integer that can be signed or unsigned. If signed, the allowable range is from -128 to 127. If unsigned, the allowable range is from 0 to 255. You can specify a width of up to 4 digits.</a:t>
            </a:r>
          </a:p>
          <a:p>
            <a:r>
              <a:rPr lang="en-GB" dirty="0"/>
              <a:t>SMALLINT − A small integer that can be signed or unsigned. If signed, the allowable range is from -32768 to 32767. If unsigned, the allowable range is from 0 to 65535. You can specify a width of up to 5 digits.</a:t>
            </a:r>
          </a:p>
          <a:p>
            <a:r>
              <a:rPr lang="en-GB" dirty="0"/>
              <a:t>MEDIUMINT − A medium-sized integer that can be signed or unsigned. If signed, the allowable range is from -8388608 to 8388607. If unsigned, the allowable range is from 0 to 16777215. You can specify a width of up to 9 digits.</a:t>
            </a:r>
          </a:p>
          <a:p>
            <a:r>
              <a:rPr lang="en-GB" dirty="0"/>
              <a:t>BIGINT − A large integer that can be signed or unsigned. If signed, the allowable range is from -9223372036854775808 to 9223372036854775807. If unsigned, the allowable range is from 0 to 18446744073709551615. You can specify a width of up to 20 digits.</a:t>
            </a:r>
          </a:p>
          <a:p>
            <a:r>
              <a:rPr lang="en-GB" dirty="0"/>
              <a:t>FLOAT(M,D) − A floating-point number that cannot be unsigned. You can define the display length (M) and the number of decimals (D). This is not required and will default to 10,2, where 2 is the number of decimals and 10 is the total number of digits (including decimals). Decimal precision can go to 24 places for a FLOAT.</a:t>
            </a:r>
          </a:p>
          <a:p>
            <a:r>
              <a:rPr lang="en-GB" dirty="0"/>
              <a:t>DOUBLE(M,D) − A double precision floating-point number that cannot be unsigned. You can define the display length (M) and the number of decimals (D). This is not required and will default to 16,4, where 4 is the number of decimals. Decimal precision can go to 53 places for a DOUBLE. REAL is a synonym for DOUBLE.</a:t>
            </a:r>
          </a:p>
          <a:p>
            <a:r>
              <a:rPr lang="en-GB" dirty="0"/>
              <a:t>DECIMAL(M,D) − An unpacked floating-point number that cannot be unsigned. In the unpacked decimals, each decimal corresponds to one byte. Defining the display length (M) and the number of decimals (D) is required. NUMERIC is a synonym for DECIMAL.</a:t>
            </a:r>
            <a:endParaRPr lang="en-IN" dirty="0"/>
          </a:p>
        </p:txBody>
      </p:sp>
    </p:spTree>
    <p:extLst>
      <p:ext uri="{BB962C8B-B14F-4D97-AF65-F5344CB8AC3E}">
        <p14:creationId xmlns:p14="http://schemas.microsoft.com/office/powerpoint/2010/main" val="93290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4AF0-9782-403E-961C-E6660E390CC4}"/>
              </a:ext>
            </a:extLst>
          </p:cNvPr>
          <p:cNvSpPr>
            <a:spLocks noGrp="1"/>
          </p:cNvSpPr>
          <p:nvPr>
            <p:ph type="title"/>
          </p:nvPr>
        </p:nvSpPr>
        <p:spPr/>
        <p:txBody>
          <a:bodyPr/>
          <a:lstStyle/>
          <a:p>
            <a:r>
              <a:rPr lang="en-GB" dirty="0"/>
              <a:t>Date and Time Types</a:t>
            </a:r>
            <a:br>
              <a:rPr lang="en-GB" dirty="0"/>
            </a:br>
            <a:endParaRPr lang="en-IN" dirty="0"/>
          </a:p>
        </p:txBody>
      </p:sp>
      <p:sp>
        <p:nvSpPr>
          <p:cNvPr id="3" name="Content Placeholder 2">
            <a:extLst>
              <a:ext uri="{FF2B5EF4-FFF2-40B4-BE49-F238E27FC236}">
                <a16:creationId xmlns:a16="http://schemas.microsoft.com/office/drawing/2014/main" id="{521CC78B-A9C3-40DD-98EE-E1113D9261E0}"/>
              </a:ext>
            </a:extLst>
          </p:cNvPr>
          <p:cNvSpPr>
            <a:spLocks noGrp="1"/>
          </p:cNvSpPr>
          <p:nvPr>
            <p:ph idx="1"/>
          </p:nvPr>
        </p:nvSpPr>
        <p:spPr/>
        <p:txBody>
          <a:bodyPr>
            <a:normAutofit fontScale="85000" lnSpcReduction="20000"/>
          </a:bodyPr>
          <a:lstStyle/>
          <a:p>
            <a:pPr marL="0" indent="0">
              <a:buNone/>
            </a:pPr>
            <a:r>
              <a:rPr lang="en-GB" dirty="0"/>
              <a:t>The MySQL date and time datatypes are as follows −</a:t>
            </a:r>
          </a:p>
          <a:p>
            <a:r>
              <a:rPr lang="en-GB" dirty="0"/>
              <a:t>DATE − A date in YYYY-MM-DD format, between 1000-01-01 and 9999-12-31. For example, December 30th, 1973 would be stored as 1973-12-30.</a:t>
            </a:r>
          </a:p>
          <a:p>
            <a:r>
              <a:rPr lang="en-GB" dirty="0"/>
              <a:t>DATETIME − A date and time combination in YYYY-MM-DD HH:MM:SS format, between 1000-01-01 00:00:00 and 9999-12-31 23:59:59. For example, 3:30 in the afternoon on December 30th, 1973 would be stored as 1973-12-30 15:30:00.</a:t>
            </a:r>
          </a:p>
          <a:p>
            <a:r>
              <a:rPr lang="en-GB" dirty="0"/>
              <a:t>TIMESTAMP − A timestamp between midnight, January 1st, 1970 and sometime in 2037. This looks like the previous DATETIME format, only without the hyphens between numbers; 3:30 in the afternoon on December 30th, 1973 would be stored as 19731230153000 ( YYYYMMDDHHMMSS ).</a:t>
            </a:r>
          </a:p>
          <a:p>
            <a:pPr marL="0" indent="0">
              <a:buNone/>
            </a:pPr>
            <a:r>
              <a:rPr lang="en-GB" dirty="0"/>
              <a:t>TIME − Stores the time in a HH:MM:SS format.</a:t>
            </a:r>
          </a:p>
          <a:p>
            <a:pPr marL="0" indent="0">
              <a:buNone/>
            </a:pPr>
            <a:r>
              <a:rPr lang="en-GB" dirty="0"/>
              <a:t>YEAR(M) − Stores a year in a 2-digit or a 4-digit format. If the length is specified as 2 (for example YEAR(2)), YEAR can be between 1970 to 2069 (70 to 69). If the length is specified as 4, then YEAR can be 1901 to 2155. The default length is 4.</a:t>
            </a:r>
          </a:p>
          <a:p>
            <a:pPr marL="0" indent="0">
              <a:buNone/>
            </a:pPr>
            <a:endParaRPr lang="en-IN" dirty="0"/>
          </a:p>
        </p:txBody>
      </p:sp>
    </p:spTree>
    <p:extLst>
      <p:ext uri="{BB962C8B-B14F-4D97-AF65-F5344CB8AC3E}">
        <p14:creationId xmlns:p14="http://schemas.microsoft.com/office/powerpoint/2010/main" val="45073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05A9-F7A3-49B2-9C1F-727601CEC030}"/>
              </a:ext>
            </a:extLst>
          </p:cNvPr>
          <p:cNvSpPr>
            <a:spLocks noGrp="1"/>
          </p:cNvSpPr>
          <p:nvPr>
            <p:ph type="title"/>
          </p:nvPr>
        </p:nvSpPr>
        <p:spPr/>
        <p:txBody>
          <a:bodyPr/>
          <a:lstStyle/>
          <a:p>
            <a:r>
              <a:rPr lang="en-GB" dirty="0"/>
              <a:t>String Types</a:t>
            </a:r>
            <a:br>
              <a:rPr lang="en-GB" dirty="0"/>
            </a:br>
            <a:endParaRPr lang="en-IN" dirty="0"/>
          </a:p>
        </p:txBody>
      </p:sp>
      <p:sp>
        <p:nvSpPr>
          <p:cNvPr id="3" name="Content Placeholder 2">
            <a:extLst>
              <a:ext uri="{FF2B5EF4-FFF2-40B4-BE49-F238E27FC236}">
                <a16:creationId xmlns:a16="http://schemas.microsoft.com/office/drawing/2014/main" id="{3C0A34E3-6FA0-486F-9EB8-1275E32D3DEE}"/>
              </a:ext>
            </a:extLst>
          </p:cNvPr>
          <p:cNvSpPr>
            <a:spLocks noGrp="1"/>
          </p:cNvSpPr>
          <p:nvPr>
            <p:ph idx="1"/>
          </p:nvPr>
        </p:nvSpPr>
        <p:spPr/>
        <p:txBody>
          <a:bodyPr>
            <a:normAutofit fontScale="55000" lnSpcReduction="20000"/>
          </a:bodyPr>
          <a:lstStyle/>
          <a:p>
            <a:pPr marL="0" indent="0">
              <a:buNone/>
            </a:pPr>
            <a:r>
              <a:rPr lang="en-GB" dirty="0"/>
              <a:t>Although the numeric and date types are fun, most data you'll store will be in a string format. This list describes the common string datatypes in MySQL.</a:t>
            </a:r>
          </a:p>
          <a:p>
            <a:r>
              <a:rPr lang="en-GB" dirty="0"/>
              <a:t>CHAR(M) − A fixed-length string between 1 and 255 characters in length (for example CHAR(5)), right-padded with spaces to the specified length when stored. Defining a length is not required, but the default is 1.</a:t>
            </a:r>
          </a:p>
          <a:p>
            <a:r>
              <a:rPr lang="en-GB" dirty="0"/>
              <a:t>VARCHAR(M) − A variable-length string between 1 and 255 characters in length. For example, VARCHAR(25). You must define a length when creating a VARCHAR field.</a:t>
            </a:r>
          </a:p>
          <a:p>
            <a:r>
              <a:rPr lang="en-GB" dirty="0"/>
              <a:t>BLOB or TEXT − A field with a maximum length of 65535 characters. BLOBs are "Binary Large Objects" and are used to store large amounts of binary data, such as images or other types of files. Fields defined as TEXT also hold large amounts of data. The difference between the two is that the sorts and comparisons on the stored data are case sensitive on BLOBs and are not case sensitive in TEXT fields. You do not specify a length with BLOB or TEXT.</a:t>
            </a:r>
          </a:p>
          <a:p>
            <a:r>
              <a:rPr lang="en-GB" dirty="0"/>
              <a:t>TINYBLOB or TINYTEXT − A BLOB or TEXT column with a maximum length of 255 characters. You do not specify a length with TINYBLOB or TINYTEXT.</a:t>
            </a:r>
          </a:p>
          <a:p>
            <a:r>
              <a:rPr lang="en-GB" dirty="0"/>
              <a:t>MEDIUMBLOB or MEDIUMTEXT − A BLOB or TEXT column with a maximum length of 16777215 characters. You do not specify a length with MEDIUMBLOB or MEDIUMTEXT.</a:t>
            </a:r>
          </a:p>
          <a:p>
            <a:r>
              <a:rPr lang="en-GB" dirty="0"/>
              <a:t>LONGBLOB or LONGTEXT − A BLOB or TEXT column with a maximum length of 4294967295 characters. You do not specify a length with LONGBLOB or LONGTEXT.</a:t>
            </a:r>
          </a:p>
          <a:p>
            <a:r>
              <a:rPr lang="en-GB" dirty="0"/>
              <a:t>ENUM − An enumeration, which is a fancy term for list. When defining an ENUM, you are creating a list of items from which the value must be selected (or it can be NULL). For example, if you wanted your field to contain "A" or "B" or "C", you would define your ENUM as ENUM ('A', 'B', 'C') and only those values (or NULL) could ever populate that field.</a:t>
            </a:r>
          </a:p>
          <a:p>
            <a:pPr marL="0" indent="0">
              <a:buNone/>
            </a:pPr>
            <a:endParaRPr lang="en-IN" dirty="0"/>
          </a:p>
        </p:txBody>
      </p:sp>
    </p:spTree>
    <p:extLst>
      <p:ext uri="{BB962C8B-B14F-4D97-AF65-F5344CB8AC3E}">
        <p14:creationId xmlns:p14="http://schemas.microsoft.com/office/powerpoint/2010/main" val="367987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677C-D8B6-4D61-BAF1-A1543908324E}"/>
              </a:ext>
            </a:extLst>
          </p:cNvPr>
          <p:cNvSpPr>
            <a:spLocks noGrp="1"/>
          </p:cNvSpPr>
          <p:nvPr>
            <p:ph type="title"/>
          </p:nvPr>
        </p:nvSpPr>
        <p:spPr/>
        <p:txBody>
          <a:bodyPr/>
          <a:lstStyle/>
          <a:p>
            <a:r>
              <a:rPr lang="en-GB" dirty="0"/>
              <a:t>Constraints</a:t>
            </a:r>
            <a:endParaRPr lang="en-IN" dirty="0"/>
          </a:p>
        </p:txBody>
      </p:sp>
      <p:sp>
        <p:nvSpPr>
          <p:cNvPr id="3" name="Content Placeholder 2">
            <a:extLst>
              <a:ext uri="{FF2B5EF4-FFF2-40B4-BE49-F238E27FC236}">
                <a16:creationId xmlns:a16="http://schemas.microsoft.com/office/drawing/2014/main" id="{2134F69C-F7B0-4A5E-9879-21A915A4FC04}"/>
              </a:ext>
            </a:extLst>
          </p:cNvPr>
          <p:cNvSpPr>
            <a:spLocks noGrp="1"/>
          </p:cNvSpPr>
          <p:nvPr>
            <p:ph idx="1"/>
          </p:nvPr>
        </p:nvSpPr>
        <p:spPr/>
        <p:txBody>
          <a:bodyPr/>
          <a:lstStyle/>
          <a:p>
            <a:r>
              <a:rPr lang="en-GB" dirty="0"/>
              <a:t>Constraints are the rules enforced on the data columns of the table.</a:t>
            </a:r>
          </a:p>
          <a:p>
            <a:r>
              <a:rPr lang="en-GB" dirty="0"/>
              <a:t>These are used to limit the type of data that can go in the tables.</a:t>
            </a:r>
          </a:p>
          <a:p>
            <a:r>
              <a:rPr lang="en-GB" dirty="0"/>
              <a:t>This ensures accuracy and reliability of the data in the database.</a:t>
            </a:r>
          </a:p>
          <a:p>
            <a:pPr lvl="1"/>
            <a:r>
              <a:rPr lang="en-GB" dirty="0"/>
              <a:t>Primary Key</a:t>
            </a:r>
          </a:p>
          <a:p>
            <a:pPr lvl="1"/>
            <a:r>
              <a:rPr lang="en-GB" dirty="0"/>
              <a:t>Default Constraint</a:t>
            </a:r>
          </a:p>
          <a:p>
            <a:pPr lvl="1"/>
            <a:r>
              <a:rPr lang="en-GB" dirty="0"/>
              <a:t>Not Null Constraint</a:t>
            </a:r>
          </a:p>
          <a:p>
            <a:pPr lvl="1"/>
            <a:r>
              <a:rPr lang="en-GB" dirty="0"/>
              <a:t>Unique Constraint</a:t>
            </a:r>
          </a:p>
          <a:p>
            <a:pPr lvl="1"/>
            <a:r>
              <a:rPr lang="en-GB" dirty="0"/>
              <a:t>Check Constraint</a:t>
            </a:r>
          </a:p>
          <a:p>
            <a:endParaRPr lang="en-IN" dirty="0"/>
          </a:p>
        </p:txBody>
      </p:sp>
    </p:spTree>
    <p:extLst>
      <p:ext uri="{BB962C8B-B14F-4D97-AF65-F5344CB8AC3E}">
        <p14:creationId xmlns:p14="http://schemas.microsoft.com/office/powerpoint/2010/main" val="2134111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689E-A08F-44D0-A3F8-D43C21637A8A}"/>
              </a:ext>
            </a:extLst>
          </p:cNvPr>
          <p:cNvSpPr>
            <a:spLocks noGrp="1"/>
          </p:cNvSpPr>
          <p:nvPr>
            <p:ph type="title"/>
          </p:nvPr>
        </p:nvSpPr>
        <p:spPr/>
        <p:txBody>
          <a:bodyPr/>
          <a:lstStyle/>
          <a:p>
            <a:r>
              <a:rPr lang="en-GB" dirty="0"/>
              <a:t>Primary Key</a:t>
            </a:r>
            <a:br>
              <a:rPr lang="en-GB" dirty="0"/>
            </a:br>
            <a:endParaRPr lang="en-IN" dirty="0"/>
          </a:p>
        </p:txBody>
      </p:sp>
      <p:sp>
        <p:nvSpPr>
          <p:cNvPr id="3" name="Content Placeholder 2">
            <a:extLst>
              <a:ext uri="{FF2B5EF4-FFF2-40B4-BE49-F238E27FC236}">
                <a16:creationId xmlns:a16="http://schemas.microsoft.com/office/drawing/2014/main" id="{F241E325-4FCF-4B34-BB49-2F2982C968A4}"/>
              </a:ext>
            </a:extLst>
          </p:cNvPr>
          <p:cNvSpPr>
            <a:spLocks noGrp="1"/>
          </p:cNvSpPr>
          <p:nvPr>
            <p:ph idx="1"/>
          </p:nvPr>
        </p:nvSpPr>
        <p:spPr/>
        <p:txBody>
          <a:bodyPr/>
          <a:lstStyle/>
          <a:p>
            <a:r>
              <a:rPr lang="en-GB" dirty="0"/>
              <a:t>It is used to uniquely identifies each record in the tables</a:t>
            </a:r>
          </a:p>
          <a:p>
            <a:r>
              <a:rPr lang="en-GB" dirty="0"/>
              <a:t>Primary key values must not be Null and must be unique across the column.</a:t>
            </a:r>
          </a:p>
          <a:p>
            <a:r>
              <a:rPr lang="en-GB" dirty="0"/>
              <a:t>There must be single column only having primary key constraints.</a:t>
            </a:r>
            <a:endParaRPr lang="en-IN" dirty="0"/>
          </a:p>
        </p:txBody>
      </p:sp>
    </p:spTree>
    <p:extLst>
      <p:ext uri="{BB962C8B-B14F-4D97-AF65-F5344CB8AC3E}">
        <p14:creationId xmlns:p14="http://schemas.microsoft.com/office/powerpoint/2010/main" val="3177440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5B13-4756-40D3-AF62-3323F953F4C5}"/>
              </a:ext>
            </a:extLst>
          </p:cNvPr>
          <p:cNvSpPr>
            <a:spLocks noGrp="1"/>
          </p:cNvSpPr>
          <p:nvPr>
            <p:ph type="title"/>
          </p:nvPr>
        </p:nvSpPr>
        <p:spPr/>
        <p:txBody>
          <a:bodyPr/>
          <a:lstStyle/>
          <a:p>
            <a:r>
              <a:rPr lang="en-GB" dirty="0"/>
              <a:t>Unique key Constraint</a:t>
            </a:r>
            <a:endParaRPr lang="en-IN" dirty="0"/>
          </a:p>
        </p:txBody>
      </p:sp>
      <p:sp>
        <p:nvSpPr>
          <p:cNvPr id="3" name="Content Placeholder 2">
            <a:extLst>
              <a:ext uri="{FF2B5EF4-FFF2-40B4-BE49-F238E27FC236}">
                <a16:creationId xmlns:a16="http://schemas.microsoft.com/office/drawing/2014/main" id="{0B90FE99-40A1-4E01-A163-D8B60E1E9785}"/>
              </a:ext>
            </a:extLst>
          </p:cNvPr>
          <p:cNvSpPr>
            <a:spLocks noGrp="1"/>
          </p:cNvSpPr>
          <p:nvPr>
            <p:ph idx="1"/>
          </p:nvPr>
        </p:nvSpPr>
        <p:spPr/>
        <p:txBody>
          <a:bodyPr/>
          <a:lstStyle/>
          <a:p>
            <a:r>
              <a:rPr lang="en-GB" dirty="0"/>
              <a:t>The purpose of the unique key is to ensure that the information in the particular column for each row must be unique.</a:t>
            </a:r>
          </a:p>
          <a:p>
            <a:r>
              <a:rPr lang="en-GB" dirty="0"/>
              <a:t>Unique key constraint can have Null values.</a:t>
            </a:r>
          </a:p>
          <a:p>
            <a:r>
              <a:rPr lang="en-GB" dirty="0"/>
              <a:t>Table can accept multiple unique keys also.</a:t>
            </a:r>
            <a:endParaRPr lang="en-IN" dirty="0"/>
          </a:p>
        </p:txBody>
      </p:sp>
    </p:spTree>
    <p:extLst>
      <p:ext uri="{BB962C8B-B14F-4D97-AF65-F5344CB8AC3E}">
        <p14:creationId xmlns:p14="http://schemas.microsoft.com/office/powerpoint/2010/main" val="31583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0666-D1BB-4459-992F-3C45BE71C2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D498CB-5502-4173-A580-4A8C426A1200}"/>
              </a:ext>
            </a:extLst>
          </p:cNvPr>
          <p:cNvSpPr>
            <a:spLocks noGrp="1"/>
          </p:cNvSpPr>
          <p:nvPr>
            <p:ph idx="1"/>
          </p:nvPr>
        </p:nvSpPr>
        <p:spPr/>
        <p:txBody>
          <a:bodyPr/>
          <a:lstStyle/>
          <a:p>
            <a:r>
              <a:rPr lang="en-IN" dirty="0"/>
              <a:t>hostname:  </a:t>
            </a:r>
          </a:p>
          <a:p>
            <a:r>
              <a:rPr lang="en-IN" dirty="0"/>
              <a:t>karthick.cage8wuczao5.ap-south-1.rds.amazonaws.com</a:t>
            </a:r>
          </a:p>
          <a:p>
            <a:r>
              <a:rPr lang="en-IN" dirty="0"/>
              <a:t>Username</a:t>
            </a:r>
          </a:p>
          <a:p>
            <a:r>
              <a:rPr lang="en-IN" dirty="0"/>
              <a:t>karthick</a:t>
            </a:r>
          </a:p>
          <a:p>
            <a:r>
              <a:rPr lang="en-IN" dirty="0"/>
              <a:t>Password</a:t>
            </a:r>
          </a:p>
          <a:p>
            <a:r>
              <a:rPr lang="en-IN" dirty="0"/>
              <a:t>Welcome!01</a:t>
            </a:r>
          </a:p>
          <a:p>
            <a:endParaRPr lang="en-IN" dirty="0"/>
          </a:p>
        </p:txBody>
      </p:sp>
    </p:spTree>
    <p:extLst>
      <p:ext uri="{BB962C8B-B14F-4D97-AF65-F5344CB8AC3E}">
        <p14:creationId xmlns:p14="http://schemas.microsoft.com/office/powerpoint/2010/main" val="36016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EB4B-23EA-46BC-B000-3F62DF1FEE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17C128-282D-4F8A-9820-41B1DD8F0A5B}"/>
              </a:ext>
            </a:extLst>
          </p:cNvPr>
          <p:cNvSpPr>
            <a:spLocks noGrp="1"/>
          </p:cNvSpPr>
          <p:nvPr>
            <p:ph idx="1"/>
          </p:nvPr>
        </p:nvSpPr>
        <p:spPr/>
        <p:txBody>
          <a:bodyPr/>
          <a:lstStyle/>
          <a:p>
            <a:r>
              <a:rPr lang="en-GB" dirty="0"/>
              <a:t>Create the database</a:t>
            </a:r>
          </a:p>
          <a:p>
            <a:r>
              <a:rPr lang="en-GB" dirty="0"/>
              <a:t>Select the database</a:t>
            </a:r>
          </a:p>
          <a:p>
            <a:r>
              <a:rPr lang="en-GB" dirty="0"/>
              <a:t>Drop the database</a:t>
            </a:r>
            <a:endParaRPr lang="en-IN" dirty="0"/>
          </a:p>
        </p:txBody>
      </p:sp>
    </p:spTree>
    <p:extLst>
      <p:ext uri="{BB962C8B-B14F-4D97-AF65-F5344CB8AC3E}">
        <p14:creationId xmlns:p14="http://schemas.microsoft.com/office/powerpoint/2010/main" val="367970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8814-B43F-4E80-8FFE-022FB9FF49BE}"/>
              </a:ext>
            </a:extLst>
          </p:cNvPr>
          <p:cNvSpPr>
            <a:spLocks noGrp="1"/>
          </p:cNvSpPr>
          <p:nvPr>
            <p:ph type="title"/>
          </p:nvPr>
        </p:nvSpPr>
        <p:spPr/>
        <p:txBody>
          <a:bodyPr/>
          <a:lstStyle/>
          <a:p>
            <a:r>
              <a:rPr lang="en-GB" dirty="0"/>
              <a:t>Tables</a:t>
            </a:r>
            <a:endParaRPr lang="en-IN" dirty="0"/>
          </a:p>
        </p:txBody>
      </p:sp>
      <p:sp>
        <p:nvSpPr>
          <p:cNvPr id="3" name="Content Placeholder 2">
            <a:extLst>
              <a:ext uri="{FF2B5EF4-FFF2-40B4-BE49-F238E27FC236}">
                <a16:creationId xmlns:a16="http://schemas.microsoft.com/office/drawing/2014/main" id="{31A23501-49EF-4A46-99F9-5198BADF8EE1}"/>
              </a:ext>
            </a:extLst>
          </p:cNvPr>
          <p:cNvSpPr>
            <a:spLocks noGrp="1"/>
          </p:cNvSpPr>
          <p:nvPr>
            <p:ph idx="1"/>
          </p:nvPr>
        </p:nvSpPr>
        <p:spPr/>
        <p:txBody>
          <a:bodyPr/>
          <a:lstStyle/>
          <a:p>
            <a:r>
              <a:rPr lang="en-GB" dirty="0"/>
              <a:t>A database is an organized collection of data, generally stored and accessed electronically from a computer system. Where databases are more complex they are often developed using formal design and modelling techniques. </a:t>
            </a:r>
          </a:p>
          <a:p>
            <a:r>
              <a:rPr lang="en-GB" b="1" dirty="0"/>
              <a:t>Tables</a:t>
            </a:r>
            <a:r>
              <a:rPr lang="en-GB" dirty="0"/>
              <a:t> are </a:t>
            </a:r>
            <a:r>
              <a:rPr lang="en-GB" b="1" dirty="0"/>
              <a:t>database</a:t>
            </a:r>
            <a:r>
              <a:rPr lang="en-GB" dirty="0"/>
              <a:t> objects that contain all the data in a </a:t>
            </a:r>
            <a:r>
              <a:rPr lang="en-GB" b="1" dirty="0"/>
              <a:t>database</a:t>
            </a:r>
            <a:r>
              <a:rPr lang="en-GB" dirty="0"/>
              <a:t>. In </a:t>
            </a:r>
            <a:r>
              <a:rPr lang="en-GB" b="1" dirty="0"/>
              <a:t>tables</a:t>
            </a:r>
            <a:r>
              <a:rPr lang="en-GB" dirty="0"/>
              <a:t>, data is logically organized in a row-and-column format similar to a spreadsheet. Each row represents a unique record, and each column represents a field in the record.</a:t>
            </a:r>
            <a:endParaRPr lang="en-IN" dirty="0"/>
          </a:p>
        </p:txBody>
      </p:sp>
    </p:spTree>
    <p:extLst>
      <p:ext uri="{BB962C8B-B14F-4D97-AF65-F5344CB8AC3E}">
        <p14:creationId xmlns:p14="http://schemas.microsoft.com/office/powerpoint/2010/main" val="253666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22A6-C120-477C-A4D7-041067C8A709}"/>
              </a:ext>
            </a:extLst>
          </p:cNvPr>
          <p:cNvSpPr>
            <a:spLocks noGrp="1"/>
          </p:cNvSpPr>
          <p:nvPr>
            <p:ph type="title"/>
          </p:nvPr>
        </p:nvSpPr>
        <p:spPr/>
        <p:txBody>
          <a:bodyPr/>
          <a:lstStyle/>
          <a:p>
            <a:r>
              <a:rPr lang="en-GB" dirty="0"/>
              <a:t>Table Definitions</a:t>
            </a:r>
            <a:endParaRPr lang="en-IN" dirty="0"/>
          </a:p>
        </p:txBody>
      </p:sp>
      <p:sp>
        <p:nvSpPr>
          <p:cNvPr id="3" name="Content Placeholder 2">
            <a:extLst>
              <a:ext uri="{FF2B5EF4-FFF2-40B4-BE49-F238E27FC236}">
                <a16:creationId xmlns:a16="http://schemas.microsoft.com/office/drawing/2014/main" id="{B60C3251-39AA-4F0B-B5D5-B3A7F0D76CB5}"/>
              </a:ext>
            </a:extLst>
          </p:cNvPr>
          <p:cNvSpPr>
            <a:spLocks noGrp="1"/>
          </p:cNvSpPr>
          <p:nvPr>
            <p:ph idx="1"/>
          </p:nvPr>
        </p:nvSpPr>
        <p:spPr/>
        <p:txBody>
          <a:bodyPr>
            <a:normAutofit/>
          </a:bodyPr>
          <a:lstStyle/>
          <a:p>
            <a:r>
              <a:rPr lang="en-GB" dirty="0"/>
              <a:t>Tuples</a:t>
            </a:r>
          </a:p>
          <a:p>
            <a:pPr lvl="1"/>
            <a:r>
              <a:rPr lang="en-GB" dirty="0"/>
              <a:t>A table has </a:t>
            </a:r>
            <a:r>
              <a:rPr lang="en-GB" b="1" dirty="0"/>
              <a:t>rows</a:t>
            </a:r>
            <a:r>
              <a:rPr lang="en-GB" dirty="0"/>
              <a:t> and columns, where </a:t>
            </a:r>
            <a:r>
              <a:rPr lang="en-GB" b="1" dirty="0"/>
              <a:t>rows</a:t>
            </a:r>
            <a:r>
              <a:rPr lang="en-GB" dirty="0"/>
              <a:t> represents records and columns represent the attributes. </a:t>
            </a:r>
            <a:r>
              <a:rPr lang="en-GB" b="1" dirty="0"/>
              <a:t>Tuple</a:t>
            </a:r>
            <a:r>
              <a:rPr lang="en-GB" dirty="0"/>
              <a:t> − A single row of a table, which contains a single record for that relation is called a </a:t>
            </a:r>
            <a:r>
              <a:rPr lang="en-GB" b="1" dirty="0"/>
              <a:t>tuple</a:t>
            </a:r>
            <a:r>
              <a:rPr lang="en-GB" dirty="0"/>
              <a:t>. Relation instance − A finite set of </a:t>
            </a:r>
            <a:r>
              <a:rPr lang="en-GB" b="1" dirty="0"/>
              <a:t>tuples</a:t>
            </a:r>
            <a:r>
              <a:rPr lang="en-GB" dirty="0"/>
              <a:t> in the relational database system represents relation instance.</a:t>
            </a:r>
          </a:p>
          <a:p>
            <a:r>
              <a:rPr lang="en-GB" dirty="0"/>
              <a:t>Attributes</a:t>
            </a:r>
          </a:p>
          <a:p>
            <a:pPr lvl="1"/>
            <a:r>
              <a:rPr lang="en-GB" dirty="0"/>
              <a:t>In relational databases, attributes are the describing characteristics or </a:t>
            </a:r>
            <a:r>
              <a:rPr lang="en-GB" b="1" dirty="0"/>
              <a:t>properties</a:t>
            </a:r>
            <a:r>
              <a:rPr lang="en-GB" dirty="0"/>
              <a:t> that define all items pertaining to a certain category applied to all cells of a column. The </a:t>
            </a:r>
            <a:r>
              <a:rPr lang="en-GB" b="1" dirty="0"/>
              <a:t>rows</a:t>
            </a:r>
            <a:r>
              <a:rPr lang="en-GB" dirty="0"/>
              <a:t>, instead, are called tuples, and represent data sets applied to a single </a:t>
            </a:r>
            <a:r>
              <a:rPr lang="en-GB" b="1" dirty="0"/>
              <a:t>entity</a:t>
            </a:r>
            <a:r>
              <a:rPr lang="en-GB" dirty="0"/>
              <a:t> to uniquely identify each item.</a:t>
            </a:r>
          </a:p>
          <a:p>
            <a:endParaRPr lang="en-IN" dirty="0"/>
          </a:p>
        </p:txBody>
      </p:sp>
    </p:spTree>
    <p:extLst>
      <p:ext uri="{BB962C8B-B14F-4D97-AF65-F5344CB8AC3E}">
        <p14:creationId xmlns:p14="http://schemas.microsoft.com/office/powerpoint/2010/main" val="222289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9798-E853-40F6-9905-8D73022F4B88}"/>
              </a:ext>
            </a:extLst>
          </p:cNvPr>
          <p:cNvSpPr>
            <a:spLocks noGrp="1"/>
          </p:cNvSpPr>
          <p:nvPr>
            <p:ph type="title"/>
          </p:nvPr>
        </p:nvSpPr>
        <p:spPr/>
        <p:txBody>
          <a:bodyPr/>
          <a:lstStyle/>
          <a:p>
            <a:r>
              <a:rPr lang="en-GB" dirty="0"/>
              <a:t>Table Definitions</a:t>
            </a:r>
            <a:endParaRPr lang="en-IN" dirty="0"/>
          </a:p>
        </p:txBody>
      </p:sp>
      <p:pic>
        <p:nvPicPr>
          <p:cNvPr id="5" name="Content Placeholder 4">
            <a:extLst>
              <a:ext uri="{FF2B5EF4-FFF2-40B4-BE49-F238E27FC236}">
                <a16:creationId xmlns:a16="http://schemas.microsoft.com/office/drawing/2014/main" id="{83CF9F82-FE32-4396-91FF-F524E136E0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827" y="2059929"/>
            <a:ext cx="7858345" cy="2738142"/>
          </a:xfrm>
        </p:spPr>
      </p:pic>
    </p:spTree>
    <p:extLst>
      <p:ext uri="{BB962C8B-B14F-4D97-AF65-F5344CB8AC3E}">
        <p14:creationId xmlns:p14="http://schemas.microsoft.com/office/powerpoint/2010/main" val="386193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FE12-FDEE-4280-9E10-58CAA1CAC9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21CB7B-9CBB-431B-8ADE-CD108C259603}"/>
              </a:ext>
            </a:extLst>
          </p:cNvPr>
          <p:cNvSpPr>
            <a:spLocks noGrp="1"/>
          </p:cNvSpPr>
          <p:nvPr>
            <p:ph idx="1"/>
          </p:nvPr>
        </p:nvSpPr>
        <p:spPr/>
        <p:txBody>
          <a:bodyPr/>
          <a:lstStyle/>
          <a:p>
            <a:r>
              <a:rPr lang="en-GB" dirty="0" err="1"/>
              <a:t>Keys:value</a:t>
            </a:r>
            <a:endParaRPr lang="en-GB" dirty="0"/>
          </a:p>
          <a:p>
            <a:r>
              <a:rPr lang="en-IN" dirty="0"/>
              <a:t>Empleyeeis:s101</a:t>
            </a:r>
          </a:p>
          <a:p>
            <a:r>
              <a:rPr lang="en-IN" dirty="0" err="1"/>
              <a:t>Employee.firstname</a:t>
            </a:r>
            <a:r>
              <a:rPr lang="en-IN" dirty="0"/>
              <a:t>: </a:t>
            </a:r>
            <a:r>
              <a:rPr lang="en-IN" dirty="0" err="1"/>
              <a:t>fhsfhj</a:t>
            </a:r>
            <a:endParaRPr lang="en-IN" dirty="0"/>
          </a:p>
          <a:p>
            <a:endParaRPr lang="en-IN" dirty="0"/>
          </a:p>
        </p:txBody>
      </p:sp>
    </p:spTree>
    <p:extLst>
      <p:ext uri="{BB962C8B-B14F-4D97-AF65-F5344CB8AC3E}">
        <p14:creationId xmlns:p14="http://schemas.microsoft.com/office/powerpoint/2010/main" val="238887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B2B0-A8DF-49E1-B6D0-7AFED9BF5809}"/>
              </a:ext>
            </a:extLst>
          </p:cNvPr>
          <p:cNvSpPr>
            <a:spLocks noGrp="1"/>
          </p:cNvSpPr>
          <p:nvPr>
            <p:ph type="title"/>
          </p:nvPr>
        </p:nvSpPr>
        <p:spPr/>
        <p:txBody>
          <a:bodyPr/>
          <a:lstStyle/>
          <a:p>
            <a:r>
              <a:rPr lang="en-GB" dirty="0"/>
              <a:t>Table Constraints</a:t>
            </a:r>
            <a:endParaRPr lang="en-IN" dirty="0"/>
          </a:p>
        </p:txBody>
      </p:sp>
      <p:sp>
        <p:nvSpPr>
          <p:cNvPr id="3" name="Content Placeholder 2">
            <a:extLst>
              <a:ext uri="{FF2B5EF4-FFF2-40B4-BE49-F238E27FC236}">
                <a16:creationId xmlns:a16="http://schemas.microsoft.com/office/drawing/2014/main" id="{11957CD2-0E2C-4849-82A8-99E1B90FAB10}"/>
              </a:ext>
            </a:extLst>
          </p:cNvPr>
          <p:cNvSpPr>
            <a:spLocks noGrp="1"/>
          </p:cNvSpPr>
          <p:nvPr>
            <p:ph idx="1"/>
          </p:nvPr>
        </p:nvSpPr>
        <p:spPr/>
        <p:txBody>
          <a:bodyPr/>
          <a:lstStyle/>
          <a:p>
            <a:r>
              <a:rPr lang="en-GB" dirty="0"/>
              <a:t>Check default</a:t>
            </a:r>
          </a:p>
          <a:p>
            <a:r>
              <a:rPr lang="en-GB" dirty="0"/>
              <a:t>Foreign key</a:t>
            </a:r>
          </a:p>
          <a:p>
            <a:r>
              <a:rPr lang="en-GB" dirty="0"/>
              <a:t>Index</a:t>
            </a:r>
          </a:p>
          <a:p>
            <a:r>
              <a:rPr lang="en-GB" dirty="0"/>
              <a:t>Unique</a:t>
            </a:r>
          </a:p>
          <a:p>
            <a:r>
              <a:rPr lang="en-GB" dirty="0"/>
              <a:t>Primary key</a:t>
            </a:r>
          </a:p>
          <a:p>
            <a:r>
              <a:rPr lang="en-GB" dirty="0"/>
              <a:t>Not null</a:t>
            </a:r>
          </a:p>
          <a:p>
            <a:endParaRPr lang="en-IN" dirty="0"/>
          </a:p>
        </p:txBody>
      </p:sp>
    </p:spTree>
    <p:extLst>
      <p:ext uri="{BB962C8B-B14F-4D97-AF65-F5344CB8AC3E}">
        <p14:creationId xmlns:p14="http://schemas.microsoft.com/office/powerpoint/2010/main" val="100786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A86B-B6B4-4D19-A443-FCFA02DB243E}"/>
              </a:ext>
            </a:extLst>
          </p:cNvPr>
          <p:cNvSpPr>
            <a:spLocks noGrp="1"/>
          </p:cNvSpPr>
          <p:nvPr>
            <p:ph type="title"/>
          </p:nvPr>
        </p:nvSpPr>
        <p:spPr/>
        <p:txBody>
          <a:bodyPr/>
          <a:lstStyle/>
          <a:p>
            <a:r>
              <a:rPr lang="en-GB" dirty="0"/>
              <a:t>Data Types</a:t>
            </a:r>
            <a:endParaRPr lang="en-IN" dirty="0"/>
          </a:p>
        </p:txBody>
      </p:sp>
      <p:sp>
        <p:nvSpPr>
          <p:cNvPr id="3" name="Content Placeholder 2">
            <a:extLst>
              <a:ext uri="{FF2B5EF4-FFF2-40B4-BE49-F238E27FC236}">
                <a16:creationId xmlns:a16="http://schemas.microsoft.com/office/drawing/2014/main" id="{4880C324-FFEB-4B30-A6C0-7FB523ADC004}"/>
              </a:ext>
            </a:extLst>
          </p:cNvPr>
          <p:cNvSpPr>
            <a:spLocks noGrp="1"/>
          </p:cNvSpPr>
          <p:nvPr>
            <p:ph idx="1"/>
          </p:nvPr>
        </p:nvSpPr>
        <p:spPr/>
        <p:txBody>
          <a:bodyPr/>
          <a:lstStyle/>
          <a:p>
            <a:pPr marL="0" indent="0">
              <a:buNone/>
            </a:pPr>
            <a:r>
              <a:rPr lang="en-GB" dirty="0"/>
              <a:t>MySQL uses many different data types broken into three categories:</a:t>
            </a:r>
          </a:p>
          <a:p>
            <a:r>
              <a:rPr lang="en-GB" dirty="0"/>
              <a:t>Numeric</a:t>
            </a:r>
          </a:p>
          <a:p>
            <a:r>
              <a:rPr lang="en-GB" dirty="0"/>
              <a:t>Date and Time</a:t>
            </a:r>
          </a:p>
          <a:p>
            <a:r>
              <a:rPr lang="en-GB" dirty="0"/>
              <a:t>String Types.</a:t>
            </a:r>
            <a:endParaRPr lang="en-IN" dirty="0"/>
          </a:p>
        </p:txBody>
      </p:sp>
    </p:spTree>
    <p:extLst>
      <p:ext uri="{BB962C8B-B14F-4D97-AF65-F5344CB8AC3E}">
        <p14:creationId xmlns:p14="http://schemas.microsoft.com/office/powerpoint/2010/main" val="1963869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1471</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Tables</vt:lpstr>
      <vt:lpstr>Table Definitions</vt:lpstr>
      <vt:lpstr>Table Definitions</vt:lpstr>
      <vt:lpstr>PowerPoint Presentation</vt:lpstr>
      <vt:lpstr>Table Constraints</vt:lpstr>
      <vt:lpstr>Data Types</vt:lpstr>
      <vt:lpstr>Numeric Data Types </vt:lpstr>
      <vt:lpstr>Date and Time Types </vt:lpstr>
      <vt:lpstr>String Types </vt:lpstr>
      <vt:lpstr>Constraints</vt:lpstr>
      <vt:lpstr>Primary Key </vt:lpstr>
      <vt:lpstr>Unique key Constraint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9</cp:revision>
  <dcterms:created xsi:type="dcterms:W3CDTF">2021-01-18T08:40:46Z</dcterms:created>
  <dcterms:modified xsi:type="dcterms:W3CDTF">2021-01-18T12:22:10Z</dcterms:modified>
</cp:coreProperties>
</file>