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9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5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60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7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56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9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4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6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E8375A-8306-412D-BDCB-DB3A416C3AD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0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3B5-3855-4B52-B5AD-D7633E698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F3DD-E844-4BF3-B2FA-EE6425DC4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2299-04A2-4D3E-87B6-7CD02C66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644-A584-4E12-94A7-F6BEA6F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#this program is created for</a:t>
            </a:r>
          </a:p>
          <a:p>
            <a:pPr marL="0" indent="0">
              <a:buNone/>
            </a:pPr>
            <a:r>
              <a:rPr lang="en-GB" dirty="0"/>
              <a:t>#checking the a and b values</a:t>
            </a:r>
          </a:p>
          <a:p>
            <a:pPr marL="0" indent="0">
              <a:buNone/>
            </a:pPr>
            <a:r>
              <a:rPr lang="en-GB" dirty="0"/>
              <a:t>#and going to fin out which values is greater</a:t>
            </a:r>
          </a:p>
          <a:p>
            <a:pPr marL="0" indent="0">
              <a:buNone/>
            </a:pPr>
            <a:r>
              <a:rPr lang="en-GB" dirty="0"/>
              <a:t>"""this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greater"""</a:t>
            </a:r>
          </a:p>
          <a:p>
            <a:pPr marL="0" indent="0">
              <a:buNone/>
            </a:pPr>
            <a:r>
              <a:rPr lang="en-GB" dirty="0"/>
              <a:t>'''this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greater'''</a:t>
            </a:r>
          </a:p>
          <a:p>
            <a:pPr marL="0" indent="0">
              <a:buNone/>
            </a:pPr>
            <a:r>
              <a:rPr lang="en-GB" dirty="0"/>
              <a:t>a=20 #declaring a value as 20</a:t>
            </a:r>
          </a:p>
          <a:p>
            <a:pPr marL="0" indent="0">
              <a:buNone/>
            </a:pPr>
            <a:r>
              <a:rPr lang="en-GB" dirty="0"/>
              <a:t>b=30 #declarng b value as 30</a:t>
            </a:r>
          </a:p>
          <a:p>
            <a:pPr marL="0" indent="0">
              <a:buNone/>
            </a:pPr>
            <a:r>
              <a:rPr lang="en-GB" dirty="0"/>
              <a:t>#defining loop for check the a and b values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39A-9E00-4EAF-89D5-0CF8EA94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9BED-9B3B-45B7-8AA2-01021492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containers for storing the data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DC51-BB59-4BC2-8EC6-5013476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F071-750E-430E-8FAC-5C5D82AF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x=5</a:t>
            </a:r>
          </a:p>
          <a:p>
            <a:pPr marL="0" indent="0">
              <a:buNone/>
            </a:pPr>
            <a:r>
              <a:rPr lang="en-IN" dirty="0"/>
              <a:t>y="karthick"</a:t>
            </a:r>
          </a:p>
          <a:p>
            <a:pPr marL="0" indent="0">
              <a:buNone/>
            </a:pPr>
            <a:r>
              <a:rPr lang="en-IN" dirty="0"/>
              <a:t>z=3.6686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  <a:p>
            <a:pPr marL="0" indent="0">
              <a:buNone/>
            </a:pPr>
            <a:r>
              <a:rPr lang="en-IN" dirty="0"/>
              <a:t>print(type(x))</a:t>
            </a:r>
          </a:p>
          <a:p>
            <a:pPr marL="0" indent="0">
              <a:buNone/>
            </a:pPr>
            <a:r>
              <a:rPr lang="en-IN" dirty="0"/>
              <a:t>print(y)</a:t>
            </a:r>
          </a:p>
          <a:p>
            <a:pPr marL="0" indent="0">
              <a:buNone/>
            </a:pPr>
            <a:r>
              <a:rPr lang="en-IN" dirty="0"/>
              <a:t>print(type(y))</a:t>
            </a:r>
          </a:p>
          <a:p>
            <a:pPr marL="0" indent="0">
              <a:buNone/>
            </a:pPr>
            <a:r>
              <a:rPr lang="en-IN" dirty="0"/>
              <a:t>print(z)</a:t>
            </a:r>
          </a:p>
          <a:p>
            <a:pPr marL="0" indent="0">
              <a:buNone/>
            </a:pPr>
            <a:r>
              <a:rPr lang="en-IN" dirty="0"/>
              <a:t>print(type(z))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9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3448-0FC6-4683-8721-7AB8906D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483C-AC7A-4441-8A02-02DA8E22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a=str(3)</a:t>
            </a:r>
          </a:p>
          <a:p>
            <a:pPr marL="0" indent="0">
              <a:buNone/>
            </a:pPr>
            <a:r>
              <a:rPr lang="en-IN" dirty="0"/>
              <a:t>b=int(3)</a:t>
            </a:r>
          </a:p>
          <a:p>
            <a:pPr marL="0" indent="0">
              <a:buNone/>
            </a:pPr>
            <a:r>
              <a:rPr lang="en-IN" dirty="0"/>
              <a:t>c=float(3)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print(type(a))</a:t>
            </a:r>
          </a:p>
          <a:p>
            <a:pPr marL="0" indent="0">
              <a:buNone/>
            </a:pPr>
            <a:r>
              <a:rPr lang="en-IN" dirty="0"/>
              <a:t>print(b)</a:t>
            </a:r>
          </a:p>
          <a:p>
            <a:pPr marL="0" indent="0">
              <a:buNone/>
            </a:pPr>
            <a:r>
              <a:rPr lang="en-IN" dirty="0"/>
              <a:t>print(type(b))</a:t>
            </a:r>
          </a:p>
          <a:p>
            <a:pPr marL="0" indent="0">
              <a:buNone/>
            </a:pPr>
            <a:r>
              <a:rPr lang="en-IN" dirty="0"/>
              <a:t>print(c)</a:t>
            </a:r>
          </a:p>
          <a:p>
            <a:pPr marL="0" indent="0">
              <a:buNone/>
            </a:pPr>
            <a:r>
              <a:rPr lang="en-IN" dirty="0"/>
              <a:t>print(type(c))</a:t>
            </a:r>
          </a:p>
          <a:p>
            <a:pPr marL="0" indent="0">
              <a:buNone/>
            </a:pPr>
            <a:r>
              <a:rPr lang="en-IN" dirty="0"/>
              <a:t>w='selvam'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  <a:p>
            <a:pPr marL="0" indent="0">
              <a:buNone/>
            </a:pPr>
            <a:r>
              <a:rPr lang="en-IN" dirty="0"/>
              <a:t>w=20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</p:txBody>
      </p:sp>
    </p:spTree>
    <p:extLst>
      <p:ext uri="{BB962C8B-B14F-4D97-AF65-F5344CB8AC3E}">
        <p14:creationId xmlns:p14="http://schemas.microsoft.com/office/powerpoint/2010/main" val="164276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43E-9A47-4737-9DB4-A863553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defining the variable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7785-9314-437C-A0E2-05C9F43D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name must start with the letter or underscore</a:t>
            </a:r>
          </a:p>
          <a:p>
            <a:r>
              <a:rPr lang="en-GB" dirty="0"/>
              <a:t>Variable name should not start with a number</a:t>
            </a:r>
          </a:p>
          <a:p>
            <a:r>
              <a:rPr lang="en-GB" dirty="0"/>
              <a:t>Variable name will contain only alpha numeric characters and underscores</a:t>
            </a:r>
          </a:p>
          <a:p>
            <a:r>
              <a:rPr lang="en-GB" dirty="0"/>
              <a:t>Variable names are case sensitive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5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B769-F454-46CA-B0EF-0164BA6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words variable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CC45-119C-43B1-BB1E-7F3EABF8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Camel case</a:t>
            </a:r>
          </a:p>
          <a:p>
            <a:pPr lvl="1"/>
            <a:r>
              <a:rPr lang="en-GB" dirty="0"/>
              <a:t>Each word except the first,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Pascal case</a:t>
            </a:r>
          </a:p>
          <a:p>
            <a:pPr lvl="1"/>
            <a:r>
              <a:rPr lang="en-GB" dirty="0"/>
              <a:t>Each word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Snake case</a:t>
            </a:r>
          </a:p>
          <a:p>
            <a:pPr lvl="1"/>
            <a:r>
              <a:rPr lang="en-GB" dirty="0"/>
              <a:t>Each word is separated by an underscore character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my_variable_name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53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334F-3279-42ED-9005-A23F231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output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538-8AD8-4304-B2DE-3A014556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statement is often used to output variables</a:t>
            </a:r>
          </a:p>
          <a:p>
            <a:r>
              <a:rPr lang="en-GB" dirty="0"/>
              <a:t>If you want to combine the text and variable we need to use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97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F5BC-E5A1-4547-BD1D-DE901B5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E444-89E2-4AB7-AE5D-6094B76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Text type -&gt; str</a:t>
            </a:r>
          </a:p>
          <a:p>
            <a:r>
              <a:rPr lang="en-GB" b="1" dirty="0"/>
              <a:t>Numeric Types -&gt; int, float, complex</a:t>
            </a:r>
          </a:p>
          <a:p>
            <a:r>
              <a:rPr lang="en-GB" b="1" dirty="0"/>
              <a:t>Sequence Types  -&gt; list, tuple, range</a:t>
            </a:r>
          </a:p>
          <a:p>
            <a:r>
              <a:rPr lang="en-GB" b="1" dirty="0"/>
              <a:t>Mapping Types -&gt; </a:t>
            </a:r>
            <a:r>
              <a:rPr lang="en-GB" b="1" dirty="0" err="1"/>
              <a:t>dict</a:t>
            </a:r>
            <a:endParaRPr lang="en-GB" b="1" dirty="0"/>
          </a:p>
          <a:p>
            <a:r>
              <a:rPr lang="en-GB" b="1" dirty="0"/>
              <a:t>Set Types -&gt; set, </a:t>
            </a:r>
            <a:r>
              <a:rPr lang="en-GB" b="1" dirty="0" err="1"/>
              <a:t>frozenset</a:t>
            </a:r>
            <a:endParaRPr lang="en-GB" b="1" dirty="0"/>
          </a:p>
          <a:p>
            <a:r>
              <a:rPr lang="en-GB" b="1" dirty="0"/>
              <a:t>Boolean Types -&gt;  bool</a:t>
            </a:r>
          </a:p>
          <a:p>
            <a:r>
              <a:rPr lang="en-GB" b="1" dirty="0"/>
              <a:t>Binary types -&gt; bytes, </a:t>
            </a:r>
            <a:r>
              <a:rPr lang="en-GB" b="1" dirty="0" err="1"/>
              <a:t>bytearray</a:t>
            </a:r>
            <a:r>
              <a:rPr lang="en-GB" b="1" dirty="0"/>
              <a:t>, </a:t>
            </a:r>
            <a:r>
              <a:rPr lang="en-GB" b="1" dirty="0" err="1"/>
              <a:t>memoryview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799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270-C9A2-4EC7-B479-4CBA427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5E75-A69F-47C6-A73D-2684E02F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also called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complex numbers, are used 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real-life applications, such as electricity, as well as quadratic equations. In quadratic planes,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show up in equations that don't touch the x axis.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become particularly useful in advanced calculus.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5B6-C2D5-450E-A740-13F42B2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1C52-0966-4D09-AE4B-5EFF577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are used to store multiple values in single variable</a:t>
            </a:r>
          </a:p>
          <a:p>
            <a:r>
              <a:rPr lang="en-IN" dirty="0"/>
              <a:t>Lists are one  of the 4 build-in data types in python used to store collections of data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8074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4CB6-4DB8-4B80-A0D9-539FCB94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9CB9-B83F-4E41-8734-AF15CCC4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  <a:p>
            <a:r>
              <a:rPr lang="en-GB" dirty="0"/>
              <a:t>Linux</a:t>
            </a:r>
          </a:p>
          <a:p>
            <a:pPr lvl="1"/>
            <a:r>
              <a:rPr lang="en-GB" dirty="0"/>
              <a:t>apt-get update –y</a:t>
            </a:r>
          </a:p>
          <a:p>
            <a:pPr lvl="1"/>
            <a:r>
              <a:rPr lang="en-GB" dirty="0"/>
              <a:t>apt-get install python3</a:t>
            </a:r>
          </a:p>
          <a:p>
            <a:pPr lvl="1"/>
            <a:r>
              <a:rPr lang="en-GB" dirty="0"/>
              <a:t>python3 --version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04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2A7-04E2-40CA-AC1F-44D6F184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B012-03BD-43D0-981A-C42BA06C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create list via 2 methods</a:t>
            </a:r>
          </a:p>
          <a:p>
            <a:pPr lvl="1"/>
            <a:r>
              <a:rPr lang="en-GB" dirty="0"/>
              <a:t>Square Brackets</a:t>
            </a:r>
          </a:p>
          <a:p>
            <a:pPr lvl="1"/>
            <a:r>
              <a:rPr lang="en-GB" dirty="0"/>
              <a:t>Constructor</a:t>
            </a:r>
          </a:p>
          <a:p>
            <a:r>
              <a:rPr lang="en-IN" dirty="0"/>
              <a:t>Lists are ordered, changeable and allow duplicate values</a:t>
            </a:r>
          </a:p>
          <a:p>
            <a:r>
              <a:rPr lang="en-IN" dirty="0"/>
              <a:t>Lists are indexed like arrays, the first item in the index has [0], the second item [1], [n-1]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4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08FF-D775-40ED-A186-D2A316CD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insert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C36A-6406-432D-9E3C-D820950B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list.insert</a:t>
            </a:r>
            <a:r>
              <a:rPr lang="en-GB" dirty="0"/>
              <a:t>(</a:t>
            </a:r>
            <a:r>
              <a:rPr lang="en-GB" dirty="0" err="1"/>
              <a:t>indexno,listitem</a:t>
            </a:r>
            <a:r>
              <a:rPr lang="en-GB" dirty="0"/>
              <a:t>)</a:t>
            </a:r>
          </a:p>
          <a:p>
            <a:r>
              <a:rPr lang="en-GB" dirty="0"/>
              <a:t>Append</a:t>
            </a:r>
          </a:p>
          <a:p>
            <a:r>
              <a:rPr lang="en-GB" dirty="0"/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353370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84AC-A5CB-4D7D-B5FD-62AD71E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1103-E906-4AE7-A371-D2365F09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</a:t>
            </a:r>
          </a:p>
          <a:p>
            <a:r>
              <a:rPr lang="en-GB" dirty="0"/>
              <a:t>Pop</a:t>
            </a:r>
          </a:p>
          <a:p>
            <a:r>
              <a:rPr lang="en-GB" dirty="0"/>
              <a:t>Del</a:t>
            </a:r>
          </a:p>
          <a:p>
            <a:r>
              <a:rPr lang="en-GB" dirty="0"/>
              <a:t>Clear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4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FF1B-6C42-4BC2-81C3-FD26D6A8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E647-56D1-44AC-A774-1114BF94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used to store multiple values in a single variable</a:t>
            </a:r>
          </a:p>
          <a:p>
            <a:r>
              <a:rPr lang="en-GB" dirty="0"/>
              <a:t>Tuples is a collection which is ordered and unchangeable</a:t>
            </a:r>
          </a:p>
          <a:p>
            <a:r>
              <a:rPr lang="en-GB" dirty="0"/>
              <a:t>Tuples are written in round brackets</a:t>
            </a:r>
          </a:p>
          <a:p>
            <a:r>
              <a:rPr lang="en-GB" dirty="0"/>
              <a:t>Tuples allow duplicates also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4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A34-8331-4F29-9D18-1A7D9591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9016-0A2D-4B3D-9693-78276839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Enclosed with in round brackets</a:t>
            </a:r>
          </a:p>
          <a:p>
            <a:r>
              <a:rPr lang="en-GB" dirty="0"/>
              <a:t>Tuple() -&gt;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95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C590-1CF5-4342-A184-B749018C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0338-FAF9-495E-BCD6-FAC67283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unpacking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7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9186-33C8-4585-887E-3DC5D7D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270A-9ADD-4FEA-B91D-5CAEC777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Sets are used to store multiple items in a single variable</a:t>
            </a:r>
          </a:p>
          <a:p>
            <a:r>
              <a:rPr lang="en-GB" dirty="0"/>
              <a:t>Sets are unordered and unindexed</a:t>
            </a:r>
          </a:p>
          <a:p>
            <a:r>
              <a:rPr lang="en-GB" dirty="0"/>
              <a:t>Sets can be defined with the help of curly brackets</a:t>
            </a:r>
          </a:p>
          <a:p>
            <a:r>
              <a:rPr lang="en-GB" dirty="0"/>
              <a:t>Sets also can supported for Constructor Method</a:t>
            </a:r>
          </a:p>
          <a:p>
            <a:r>
              <a:rPr lang="en-GB" dirty="0"/>
              <a:t>Sets wont accept duplicates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4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326C-87B5-4469-B2C4-F5C2F133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FF9-FAAC-4DD7-93FA-0513A6CD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Dictionaries are used to store data values in </a:t>
            </a:r>
            <a:r>
              <a:rPr lang="en-GB" dirty="0" err="1"/>
              <a:t>key:value</a:t>
            </a:r>
            <a:r>
              <a:rPr lang="en-GB" dirty="0"/>
              <a:t> pairs</a:t>
            </a:r>
          </a:p>
          <a:p>
            <a:r>
              <a:rPr lang="en-GB" dirty="0"/>
              <a:t>Dictionaries is a collection which is unordered, changeable and doesn't allow duplicates</a:t>
            </a:r>
          </a:p>
          <a:p>
            <a:r>
              <a:rPr lang="en-GB" dirty="0"/>
              <a:t>Dictionaries are also written in curly brackets but data we need to represent in Key: Value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6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C75F-B12E-44EF-AE8A-47F35D8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A77A-FDD4-40A2-A12A-40D60B42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the popular programming language created by Guido van Rossum and released it in 1991.</a:t>
            </a:r>
          </a:p>
          <a:p>
            <a:r>
              <a:rPr lang="en-GB" dirty="0"/>
              <a:t>Web development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Mathematical</a:t>
            </a:r>
          </a:p>
          <a:p>
            <a:r>
              <a:rPr lang="en-GB" dirty="0"/>
              <a:t>System Scripting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75A-4B1D-4255-BA09-AC17870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python can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2219-9FA9-4C8A-8ACD-4AAAE724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can be used on the server to create web application.</a:t>
            </a:r>
          </a:p>
          <a:p>
            <a:r>
              <a:rPr lang="en-GB" dirty="0"/>
              <a:t>Python can be used alongside software to create workflows</a:t>
            </a:r>
          </a:p>
          <a:p>
            <a:r>
              <a:rPr lang="en-IN" dirty="0"/>
              <a:t>Python can connect to database system, it can also read and modify the files</a:t>
            </a:r>
          </a:p>
          <a:p>
            <a:r>
              <a:rPr lang="en-IN" dirty="0"/>
              <a:t>Python can be used to handle bigdata and perform complex mathematical operational.</a:t>
            </a:r>
          </a:p>
          <a:p>
            <a:r>
              <a:rPr lang="en-IN" dirty="0"/>
              <a:t>Python can be used for rapid prototyping or for production ready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5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2E74-37CE-4BBB-837A-AD435C45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Users">
            <a:extLst>
              <a:ext uri="{FF2B5EF4-FFF2-40B4-BE49-F238E27FC236}">
                <a16:creationId xmlns:a16="http://schemas.microsoft.com/office/drawing/2014/main" id="{2A357EE4-2733-4595-B4B1-5C6D7250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39" y="2712425"/>
            <a:ext cx="1737361" cy="1737361"/>
          </a:xfr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46F79A49-2464-494E-97C2-0A1FE38CA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839" y="2579913"/>
            <a:ext cx="1989909" cy="1989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EFA137-5971-420A-91C9-B2E342838153}"/>
              </a:ext>
            </a:extLst>
          </p:cNvPr>
          <p:cNvSpPr/>
          <p:nvPr/>
        </p:nvSpPr>
        <p:spPr>
          <a:xfrm>
            <a:off x="2821577" y="3335383"/>
            <a:ext cx="1915886" cy="452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8F79EA4-E932-470A-983B-AF74A2E07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7338" y="2453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BFD-9BB5-4568-B5BE-9EF7CFD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04DB-55FC-4B0A-8A7E-4449A04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works on multiple platforms(windows, Linux, Unix, mac)</a:t>
            </a:r>
          </a:p>
          <a:p>
            <a:r>
              <a:rPr lang="en-GB" dirty="0"/>
              <a:t>Python has a simple system similar to English language(Pseudocode)</a:t>
            </a:r>
          </a:p>
          <a:p>
            <a:r>
              <a:rPr lang="en-GB" dirty="0"/>
              <a:t>Python has the syntax that allows developers to write programs with fewer lines than some programming language</a:t>
            </a:r>
          </a:p>
          <a:p>
            <a:r>
              <a:rPr lang="en-GB" dirty="0"/>
              <a:t>Python runs on interpreter system, meaning the code can be executed as soon as it written, this means prototyping is really quick.</a:t>
            </a:r>
          </a:p>
          <a:p>
            <a:r>
              <a:rPr lang="en-GB" dirty="0"/>
              <a:t>Python can be treated in a procedural way, functional way and object oriented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314-ADA6-4D90-9471-AFC9265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syntax compared to other programming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9F84-5E41-44CD-A5A8-2FCA848E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  <a:p>
            <a:r>
              <a:rPr lang="en-GB" dirty="0"/>
              <a:t>Python uses new lines to complete a command</a:t>
            </a:r>
          </a:p>
          <a:p>
            <a:r>
              <a:rPr lang="en-GB" dirty="0"/>
              <a:t>Python relies on indentation, using white spaces to define the scope such as loops functions and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0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E197-156F-459C-A1CE-5D7E85D8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EED-C3C4-49EF-B23B-3284E76C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a=20</a:t>
            </a:r>
          </a:p>
          <a:p>
            <a:pPr marL="0" indent="0">
              <a:buNone/>
            </a:pPr>
            <a:r>
              <a:rPr lang="en-GB" dirty="0"/>
              <a:t>b=30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</a:p>
        </p:txBody>
      </p:sp>
    </p:spTree>
    <p:extLst>
      <p:ext uri="{BB962C8B-B14F-4D97-AF65-F5344CB8AC3E}">
        <p14:creationId xmlns:p14="http://schemas.microsoft.com/office/powerpoint/2010/main" val="1062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94D4-ECD4-45E3-B1AE-4743D15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7644-524B-44EB-AC4E-1DFB6199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for others from program developers</a:t>
            </a:r>
          </a:p>
          <a:p>
            <a:r>
              <a:rPr lang="en-GB" dirty="0"/>
              <a:t>Single line comments</a:t>
            </a:r>
          </a:p>
          <a:p>
            <a:r>
              <a:rPr lang="en-GB" dirty="0"/>
              <a:t>Multi line comments will be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2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771</TotalTime>
  <Words>962</Words>
  <Application>Microsoft Office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</vt:lpstr>
      <vt:lpstr>Century Gothic</vt:lpstr>
      <vt:lpstr>Wingdings 3</vt:lpstr>
      <vt:lpstr>Ion</vt:lpstr>
      <vt:lpstr>PowerPoint Presentation</vt:lpstr>
      <vt:lpstr>Installation</vt:lpstr>
      <vt:lpstr>Introduction</vt:lpstr>
      <vt:lpstr>What python can do?</vt:lpstr>
      <vt:lpstr>PowerPoint Presentation</vt:lpstr>
      <vt:lpstr>Why python?</vt:lpstr>
      <vt:lpstr>Python syntax compared to other programming languages</vt:lpstr>
      <vt:lpstr>Program</vt:lpstr>
      <vt:lpstr>Comments</vt:lpstr>
      <vt:lpstr>Comments</vt:lpstr>
      <vt:lpstr>Variables</vt:lpstr>
      <vt:lpstr>PowerPoint Presentation</vt:lpstr>
      <vt:lpstr>PowerPoint Presentation</vt:lpstr>
      <vt:lpstr>Rules for defining the variable names</vt:lpstr>
      <vt:lpstr>Multi words variable name</vt:lpstr>
      <vt:lpstr>Python output variables</vt:lpstr>
      <vt:lpstr>Python data types</vt:lpstr>
      <vt:lpstr>Complex</vt:lpstr>
      <vt:lpstr>list</vt:lpstr>
      <vt:lpstr>PowerPoint Presentation</vt:lpstr>
      <vt:lpstr>List insert</vt:lpstr>
      <vt:lpstr>remove</vt:lpstr>
      <vt:lpstr>Tuple</vt:lpstr>
      <vt:lpstr>Tuples</vt:lpstr>
      <vt:lpstr>PowerPoint Presentation</vt:lpstr>
      <vt:lpstr>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25</cp:revision>
  <dcterms:created xsi:type="dcterms:W3CDTF">2021-01-28T06:09:19Z</dcterms:created>
  <dcterms:modified xsi:type="dcterms:W3CDTF">2021-02-01T12:26:38Z</dcterms:modified>
</cp:coreProperties>
</file>