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C5EB-2ECD-4005-A088-98EC10C2F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943F2-4B18-435E-B959-F2157CEFD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2DB25-DD44-4710-90CF-4781B663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7E2-3B39-4464-95A5-F3B910945B01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E1845-2F9C-4C04-86FD-37B1EB6A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18E85-F057-4295-9E8B-0E4BC97E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636B-D57C-42B4-B254-FC91B3ED7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97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00A3-C84C-4642-A40F-1ACD80AA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E01D7-4319-48B4-BAC6-C21C6B006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503EA-F141-4533-93EF-3C933104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7E2-3B39-4464-95A5-F3B910945B01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C8FF0-B71F-41F0-AB5E-4B193E9B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EDFA9-26C2-43C3-BF1E-E7CA7767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636B-D57C-42B4-B254-FC91B3ED7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77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8CF59-8DC4-49B0-9AFB-8E5929F94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3C995-25A4-401E-AA6A-F3C8A5C3F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89180-83BD-4904-BE43-4C256B22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7E2-3B39-4464-95A5-F3B910945B01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4CE4C-A9F4-47A6-965A-7CE09054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7F45-AE9C-42C9-8E3B-8041A35A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636B-D57C-42B4-B254-FC91B3ED7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2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775B-3D28-4512-8E74-374118FE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6674-0939-4723-BE70-66BE40D4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CEA31-DF0B-48B2-A0BA-57967FAE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7E2-3B39-4464-95A5-F3B910945B01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B403C-2ABB-4CC9-8D5B-396B4549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483F7-5384-4102-9A30-5813EE43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636B-D57C-42B4-B254-FC91B3ED7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6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5F2E-98A6-4DA8-A81F-6CC34284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38D40-9FFA-44BD-BB27-49E5798F8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B776F-7AA4-4BED-9047-070A25CA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7E2-3B39-4464-95A5-F3B910945B01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5D47A-9748-4733-A76F-C35D0A00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9F678-B4F2-49D4-8521-238DC40D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636B-D57C-42B4-B254-FC91B3ED7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8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52C1-101C-462A-81D8-650ADD63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EC2A-C600-4140-92D0-4D24EB9C6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33D26-E6B0-460D-871C-F4A17B048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3242E-5057-4E7B-8FF8-E7C7D216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7E2-3B39-4464-95A5-F3B910945B01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A2AC2-1B2D-4961-89DC-16B424A9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39D7-7D40-4946-B6B5-52A3C108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636B-D57C-42B4-B254-FC91B3ED7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41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AE22-D0FF-441D-9301-006915B0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C881-543D-46B4-AB4B-93E070001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43921-B377-409C-A078-861FEE609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EBE1C-9F94-4438-842C-206BBF229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76CD2-BF76-4ACA-A941-EA2E2DCC2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62BFB-CC5A-402F-9B13-6CF50FE9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7E2-3B39-4464-95A5-F3B910945B01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7F3D7-01D7-4EFF-AAA7-D016F820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1D571-25EB-43D8-8669-91CB4A13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636B-D57C-42B4-B254-FC91B3ED7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51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CDCB-D0FB-496E-9218-132BD360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57126-404C-42D5-8840-9D8EA28B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7E2-3B39-4464-95A5-F3B910945B01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ED51-942E-4E89-A430-440E63F9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D436B-3E71-4E68-89FF-4A5C214C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636B-D57C-42B4-B254-FC91B3ED7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3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01799-D9CE-496B-8C03-D55B6917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7E2-3B39-4464-95A5-F3B910945B01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E75D8-8834-489A-84B3-08899D02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290B7-F2C3-4A9E-88BA-8799EC1A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636B-D57C-42B4-B254-FC91B3ED7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5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EAD5-682D-4415-A0FB-958654BC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FD2A-ECC9-49C6-A73A-5674C8AB3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2F7BD-F6A4-4C3C-9EF4-E3D726DF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5D4D6-A591-406D-8D3E-8FDDFC74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7E2-3B39-4464-95A5-F3B910945B01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7FDED-F0E2-4B02-BEBC-A6342F1D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3E22-2814-4A93-8F75-E8EB1300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636B-D57C-42B4-B254-FC91B3ED7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33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A17E-7F41-422E-A235-2F7DFCA0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E1BCA-07BA-439E-ADC0-B854F1C2C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4E1E0-B733-4157-A4C9-2AE6E1EA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489AB-CE86-4E47-8154-95827915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A7E2-3B39-4464-95A5-F3B910945B01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10D99-FDD7-49BE-B970-E015012D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42DE4-93A1-496C-BEE7-A48A1F29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636B-D57C-42B4-B254-FC91B3ED7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68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1EC0F-E4C0-4252-9FB8-2F85B952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4577F-0CA8-4AD2-8DEA-EC4E45EDD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C1D0F-5C01-40AB-A085-17E84BEDE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8A7E2-3B39-4464-95A5-F3B910945B01}" type="datetimeFigureOut">
              <a:rPr lang="en-IN" smtClean="0"/>
              <a:t>11-01-2021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9B702-3B55-44C4-9B4A-954062F10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0D096-FC20-4B8E-9B82-563AFC9CF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636B-D57C-42B4-B254-FC91B3ED7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8742-0E4C-450F-BABC-8E577A04F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361C1-507C-45DC-8278-EC1AA1DC9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0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5009-7E3C-4E56-8F56-DDF8E9DF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Un-Structured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A637-1EC8-484A-9A08-E8D401B9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doesn’t have any predefined formats of data to save here</a:t>
            </a:r>
          </a:p>
          <a:p>
            <a:r>
              <a:rPr lang="en-GB" dirty="0"/>
              <a:t>Because of data is not organised inn such a way, the processor while searching/processing the data inside was very slow depends on variety and volume of data.</a:t>
            </a:r>
          </a:p>
        </p:txBody>
      </p:sp>
    </p:spTree>
    <p:extLst>
      <p:ext uri="{BB962C8B-B14F-4D97-AF65-F5344CB8AC3E}">
        <p14:creationId xmlns:p14="http://schemas.microsoft.com/office/powerpoint/2010/main" val="364993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29AD-0F91-49DC-83A2-46FDB190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Semi-Structured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BB770-3F93-4144-87CB-81C49CA4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was organised in Rows and Column format and it does have only specified file type(.xls,.json,.xml)</a:t>
            </a:r>
          </a:p>
          <a:p>
            <a:r>
              <a:rPr lang="en-GB" dirty="0"/>
              <a:t>While during the processing the processor give preference to rows, it will take the first row and complete all the columns in it then it will go for 2nd row.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61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1666-EF04-4F89-A7A3-0598F555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Semi-Structured data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6757C3-BCEF-4EA9-B459-A8ADA8E64C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005408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937783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285947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23911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REG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70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72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00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87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71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DB5F-F05D-4EEB-BF96-7440BEC1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43474-07D8-4465-A225-7BAF78AB2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was organised in Rows and Column format and it does have only specified file type(databases)</a:t>
            </a:r>
          </a:p>
          <a:p>
            <a:r>
              <a:rPr lang="en-GB" dirty="0"/>
              <a:t>They implemented features such as primary key, foreign key, not null.</a:t>
            </a:r>
          </a:p>
          <a:p>
            <a:r>
              <a:rPr lang="en-GB" dirty="0"/>
              <a:t>For processing instead of using the processor they came up with software defined processor called DB engine .</a:t>
            </a:r>
          </a:p>
          <a:p>
            <a:r>
              <a:rPr lang="en-GB" dirty="0"/>
              <a:t>They will give more priority to particular columns instead of rows by row searching mechanism.</a:t>
            </a:r>
          </a:p>
        </p:txBody>
      </p:sp>
    </p:spTree>
    <p:extLst>
      <p:ext uri="{BB962C8B-B14F-4D97-AF65-F5344CB8AC3E}">
        <p14:creationId xmlns:p14="http://schemas.microsoft.com/office/powerpoint/2010/main" val="248558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1666-EF04-4F89-A7A3-0598F555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academic data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6757C3-BCEF-4EA9-B459-A8ADA8E64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572609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005408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937783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285947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23911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REG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70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72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00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87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125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1666-EF04-4F89-A7A3-0598F555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personal data data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6757C3-BCEF-4EA9-B459-A8ADA8E64C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005408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937783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285947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23911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REG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70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72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00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87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17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422E-0EDF-4A35-90EA-5AB3A2D4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 vs Foreign Key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5F1F-2A4B-4C64-89FD-5A97C60E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What is Primary Key?</a:t>
            </a:r>
          </a:p>
          <a:p>
            <a:pPr marL="457200" lvl="1" indent="0">
              <a:buNone/>
            </a:pPr>
            <a:r>
              <a:rPr lang="en-GB" dirty="0"/>
              <a:t>A primary key constrain is a column or group of columns that uniquely identifies every row in the table of the relational database management system. It cannot be a duplicate, meaning the same value should not appear more than once in the table.</a:t>
            </a:r>
          </a:p>
          <a:p>
            <a:pPr marL="457200" lvl="1" indent="0">
              <a:buNone/>
            </a:pPr>
            <a:r>
              <a:rPr lang="en-GB" dirty="0"/>
              <a:t>A table can have more than one primary key. Primary key can be defined at the column or the table level. If you create a composite primary key, it should be defined at the table level. </a:t>
            </a:r>
          </a:p>
          <a:p>
            <a:r>
              <a:rPr lang="en-GB" b="1" dirty="0"/>
              <a:t>What is Foreign Key?</a:t>
            </a:r>
          </a:p>
          <a:p>
            <a:pPr marL="457200" lvl="1" indent="0">
              <a:buNone/>
            </a:pPr>
            <a:r>
              <a:rPr lang="en-GB" dirty="0"/>
              <a:t>Foreign key is a column that creates a relationship between two tables. The purpose of the Foreign key is to maintain data integrity and allow navigation between two different instances of an entity. It acts as a cross-reference between two tables as it references the primary key of another table. Every relationship in the database should be supported by a foreign key.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07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EB70-0CE9-4E80-8E38-22F62385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F68E-87B6-4C57-9811-806DB5BE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16 GB</a:t>
            </a:r>
          </a:p>
          <a:p>
            <a:r>
              <a:rPr lang="en-GB" dirty="0"/>
              <a:t>Data transfer -&gt; thumb drive -&gt; File size exceed error -&gt; 32 GB -&gt; full space 30.98 free.</a:t>
            </a:r>
          </a:p>
          <a:p>
            <a:r>
              <a:rPr lang="en-GB" dirty="0"/>
              <a:t>4,294,967,295 </a:t>
            </a:r>
            <a:r>
              <a:rPr lang="en-GB" b="1" dirty="0"/>
              <a:t>bytes</a:t>
            </a:r>
            <a:r>
              <a:rPr lang="en-GB" dirty="0"/>
              <a:t> (4 GiB – 1) with FAT16B and FAT32</a:t>
            </a:r>
          </a:p>
          <a:p>
            <a:r>
              <a:rPr lang="en-GB" dirty="0"/>
              <a:t>Formatted with the help fat 16 -&gt; if you the single file that exceed more than 4 GB you cannot store in fat 16 file system even though it got free space</a:t>
            </a:r>
          </a:p>
          <a:p>
            <a:r>
              <a:rPr lang="en-GB" dirty="0"/>
              <a:t>File system is nothing but the mechanism that will help you to store and retrieve the file from storage blocks(raw storage)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47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0AC7-C8F7-4625-8B8D-96321F4C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Popular file Systems - Min and Max Volume size and Min and Max File Size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20D8-2AAD-449F-85AC-89FEBC86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FAT </a:t>
            </a:r>
          </a:p>
          <a:p>
            <a:r>
              <a:rPr lang="en-GB" dirty="0"/>
              <a:t>Fat32</a:t>
            </a:r>
          </a:p>
          <a:p>
            <a:r>
              <a:rPr lang="en-GB" dirty="0"/>
              <a:t>NTFS</a:t>
            </a:r>
          </a:p>
          <a:p>
            <a:r>
              <a:rPr lang="en-GB" dirty="0"/>
              <a:t>Ext1</a:t>
            </a:r>
          </a:p>
          <a:p>
            <a:r>
              <a:rPr lang="en-GB" dirty="0"/>
              <a:t>Ext2</a:t>
            </a:r>
          </a:p>
          <a:p>
            <a:r>
              <a:rPr lang="en-GB" dirty="0"/>
              <a:t>Ext3</a:t>
            </a:r>
          </a:p>
          <a:p>
            <a:r>
              <a:rPr lang="en-GB" dirty="0"/>
              <a:t>Ext4</a:t>
            </a:r>
          </a:p>
          <a:p>
            <a:r>
              <a:rPr lang="en-GB" dirty="0"/>
              <a:t>OFS</a:t>
            </a:r>
          </a:p>
          <a:p>
            <a:r>
              <a:rPr lang="en-GB" dirty="0"/>
              <a:t>RHFS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539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DC84-08BB-4248-9136-E26CC5B8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879D-287C-4C28-91B6-724C4998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90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BB66-E7BA-4689-8254-42728FC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BDF0B-29E3-42E7-AFFA-F7F7C71E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Database</a:t>
            </a:r>
          </a:p>
          <a:p>
            <a:r>
              <a:rPr lang="en-GB" dirty="0"/>
              <a:t>Datawarehouse</a:t>
            </a:r>
          </a:p>
          <a:p>
            <a:r>
              <a:rPr lang="en-GB" dirty="0"/>
              <a:t>Shell Scripting</a:t>
            </a:r>
          </a:p>
          <a:p>
            <a:r>
              <a:rPr lang="en-GB" dirty="0"/>
              <a:t>JAVA -&gt; implement java features in Big Data</a:t>
            </a:r>
          </a:p>
          <a:p>
            <a:r>
              <a:rPr lang="en-GB" dirty="0"/>
              <a:t>Bigdata – 10 days</a:t>
            </a:r>
          </a:p>
          <a:p>
            <a:r>
              <a:rPr lang="en-GB" dirty="0"/>
              <a:t>AWS Cloud fundamentals</a:t>
            </a:r>
          </a:p>
          <a:p>
            <a:r>
              <a:rPr lang="en-GB" dirty="0"/>
              <a:t>Bigdata on AWS Cloud</a:t>
            </a:r>
          </a:p>
          <a:p>
            <a:r>
              <a:rPr lang="en-GB" dirty="0"/>
              <a:t>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50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51D3-18EC-400B-A3BC-2638DE34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platforms – eLearning and Lab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61DE7-F5A9-4D69-A189-880FA5C7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C-Learn</a:t>
            </a:r>
          </a:p>
          <a:p>
            <a:r>
              <a:rPr lang="en-GB" dirty="0"/>
              <a:t>Udemy – Online Platform</a:t>
            </a:r>
          </a:p>
          <a:p>
            <a:r>
              <a:rPr lang="en-GB" dirty="0"/>
              <a:t>Cloud Academy – Lab Access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62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6DFB-3EBE-4745-ADC0-3F976C57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871DB-E082-4FDC-8414-7181823E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is nothing but the combination of 0s and 1s on the digital format.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97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6ACA-5A3C-45D4-A94B-BF52DEA9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Stages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01DE4-DFD2-46C6-B08A-4754FEE24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Punch Cards -&gt; 2 bits -&gt; 0 , 1</a:t>
            </a:r>
          </a:p>
          <a:p>
            <a:r>
              <a:rPr lang="en-GB" dirty="0"/>
              <a:t>Floppy Drive -&gt; 1.6 MB -&gt;save your Resume</a:t>
            </a:r>
          </a:p>
          <a:p>
            <a:r>
              <a:rPr lang="en-GB" dirty="0"/>
              <a:t>Magnetic Tapes -&gt; Costliest one </a:t>
            </a:r>
          </a:p>
          <a:p>
            <a:r>
              <a:rPr lang="en-GB" dirty="0"/>
              <a:t>Magnetic Drive</a:t>
            </a:r>
          </a:p>
          <a:p>
            <a:r>
              <a:rPr lang="en-GB" dirty="0"/>
              <a:t>Pen drive</a:t>
            </a:r>
          </a:p>
          <a:p>
            <a:r>
              <a:rPr lang="en-GB" dirty="0"/>
              <a:t>CD/DVD</a:t>
            </a:r>
          </a:p>
          <a:p>
            <a:r>
              <a:rPr lang="en-GB" dirty="0"/>
              <a:t>SSD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A9E1-C40A-4AC3-ADDA-53B0732B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0C36B-4D85-480E-9438-BC472329F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 stages of computer -&gt; Storage -&gt; Compatible and size</a:t>
            </a:r>
          </a:p>
          <a:p>
            <a:r>
              <a:rPr lang="en-GB" dirty="0"/>
              <a:t>Tried to transform the data via wires -&gt; Networking Concept been evolved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30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2F9D-9DC8-4348-841F-1EE4D76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Copper wires</a:t>
            </a:r>
            <a:endParaRPr lang="en-IN" dirty="0"/>
          </a:p>
        </p:txBody>
      </p:sp>
      <p:pic>
        <p:nvPicPr>
          <p:cNvPr id="5" name="Content Placeholder 4" descr="Computer">
            <a:extLst>
              <a:ext uri="{FF2B5EF4-FFF2-40B4-BE49-F238E27FC236}">
                <a16:creationId xmlns:a16="http://schemas.microsoft.com/office/drawing/2014/main" id="{0E875D2A-2515-4A23-A3C5-83A6F42EC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2891" y="3429000"/>
            <a:ext cx="914400" cy="914400"/>
          </a:xfrm>
        </p:spPr>
      </p:pic>
      <p:pic>
        <p:nvPicPr>
          <p:cNvPr id="6" name="Content Placeholder 4" descr="Computer">
            <a:extLst>
              <a:ext uri="{FF2B5EF4-FFF2-40B4-BE49-F238E27FC236}">
                <a16:creationId xmlns:a16="http://schemas.microsoft.com/office/drawing/2014/main" id="{213A626A-8BFE-4499-8284-8AF49433F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3039" y="3429000"/>
            <a:ext cx="914400" cy="9144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26D26-CC00-499C-A44F-E0B7D4692A40}"/>
              </a:ext>
            </a:extLst>
          </p:cNvPr>
          <p:cNvCxnSpPr/>
          <p:nvPr/>
        </p:nvCxnSpPr>
        <p:spPr>
          <a:xfrm>
            <a:off x="2277291" y="3709851"/>
            <a:ext cx="680574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CC334F-F119-4774-A9C5-64C25792C2D5}"/>
              </a:ext>
            </a:extLst>
          </p:cNvPr>
          <p:cNvCxnSpPr/>
          <p:nvPr/>
        </p:nvCxnSpPr>
        <p:spPr>
          <a:xfrm>
            <a:off x="2277291" y="3890554"/>
            <a:ext cx="680574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778554-60A2-4EB5-B8AC-4A5B839E1077}"/>
              </a:ext>
            </a:extLst>
          </p:cNvPr>
          <p:cNvSpPr txBox="1"/>
          <p:nvPr/>
        </p:nvSpPr>
        <p:spPr>
          <a:xfrm>
            <a:off x="3492138" y="2778817"/>
            <a:ext cx="467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Copper wires doesn’t support the Digital Signals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06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0713-171D-4023-BC1C-85483AD5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DED3-443B-4C26-A349-426C35B7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Device -&gt; convert the digital signal to analogue and analogue to digital -&gt; Ethernet adaptor(LAN and WIFI).</a:t>
            </a:r>
          </a:p>
          <a:p>
            <a:r>
              <a:rPr lang="en-GB" dirty="0"/>
              <a:t>With the 2 wires throughput rate will be very less so that they formed some kind of standard format wires with twisted 4 pairs of + and – wires.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82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BBB6-09B5-41FE-84FA-C9E302A9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data's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800E-7C2A-4C65-A659-FA5001363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Structured data</a:t>
            </a:r>
          </a:p>
          <a:p>
            <a:r>
              <a:rPr lang="en-GB" dirty="0"/>
              <a:t>Semi-structured data</a:t>
            </a:r>
          </a:p>
          <a:p>
            <a:r>
              <a:rPr lang="en-GB" dirty="0"/>
              <a:t>Un-structed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52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705</Words>
  <Application>Microsoft Office PowerPoint</Application>
  <PresentationFormat>Widescreen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Topics</vt:lpstr>
      <vt:lpstr>Online platforms – eLearning and Lab</vt:lpstr>
      <vt:lpstr>Data</vt:lpstr>
      <vt:lpstr>Initial Stages </vt:lpstr>
      <vt:lpstr>PowerPoint Presentation</vt:lpstr>
      <vt:lpstr>Copper wires</vt:lpstr>
      <vt:lpstr>PowerPoint Presentation</vt:lpstr>
      <vt:lpstr>Types of data's</vt:lpstr>
      <vt:lpstr>Un-Structured Data</vt:lpstr>
      <vt:lpstr>Semi-Structured data</vt:lpstr>
      <vt:lpstr>Semi-Structured data</vt:lpstr>
      <vt:lpstr>Structured data</vt:lpstr>
      <vt:lpstr>Student academic data</vt:lpstr>
      <vt:lpstr>Structured personal data data</vt:lpstr>
      <vt:lpstr>Primary Key vs Foreign Key</vt:lpstr>
      <vt:lpstr>File System</vt:lpstr>
      <vt:lpstr>Popular file Systems - Min and Max Volume size and Min and Max File Size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13</cp:revision>
  <dcterms:created xsi:type="dcterms:W3CDTF">2021-01-11T04:10:02Z</dcterms:created>
  <dcterms:modified xsi:type="dcterms:W3CDTF">2021-01-11T07:11:38Z</dcterms:modified>
</cp:coreProperties>
</file>