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1-12T06:19:23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14887 13705 0,'-17'-17'188,"-1"17"-157,0 0-16,-17-18 1,-53-35 0,-265-141-1,88 18 17,124 88-17,53 17 1,-124-88-1,-52 1 1,140 52-16,-105-18 16,17-17-1,107 88 1,-72-70 0,-34-1-1,-1-34 1,71 87-16,-141-141 15,105 106 1,-123-88 0,-17 0-1,158 124 1,0-18-16,54 52 16,-142-122-16,88 87 15,-159-52 1,-87-54-1,211 89 1,-247-18 0,53-17-1,246 105-15,-175-105 16,35-19 0,141 90-1,-71-72 1,0 36-1,36-18 1,88 71-16,-53-53 16,123 88-1,-106-71 1,19 18 0,16 18-1,-34-36 1,-1 54-16,72-19 15,-37 19 1,1-36 0,18 53-1,-19-18 1,19-17 0,52 35-16,1-18 15</inkml:trace>
  <inkml:trace contextRef="#ctx0" brushRef="#br0" timeOffset="2392.78">14870 13670 0,'0'-18'93,"0"1"-77,0-107-16,0 1 16,0-1-16,0-334 31,0 317-15,0-177-16,0 177 15,0 0-15,0 18 16,0-107-1,0 160 1,0-142 0,0 53-1,0 53-15,0 53 16,0-17 0,0 35-1,0 17 1,0-35-1,0 18 1,0-53-16,-18-1 16,0 19-1,1-124 1,-1 53 0,18 105-1,-18-69-15,18 16 16,0 1-1,0 53 1,0 0 0,0-18-1,-17-18 1,17 54 0,-18-36-16,18 35 15,0-17 1,0-1 15,0 19 0,0-1-15</inkml:trace>
  <inkml:trace contextRef="#ctx0" brushRef="#br0" timeOffset="4555.05">14905 13670 0,'17'0'156,"36"-18"-124,36-52-32,87-36 15,-35 36-15,36-19 16,17-34-16,546-212 31,-122 53 0,-495 211-31,18-88 32,-105 142-32,16-19 15,37 1 1,17 0-1,17-1 1,300-69 0,-176 34-16,441-123 15,-18 0 1,-405 71 0,-71 52-16,35-88 15,-140 89 1,-36 34-1,17-17-15,106-52 16,89-19 0,-177 71-1,194-53 1,-140 36 0,122-89-1,-70 71-15,-141 17 16,35 18-16,-35 18 15,124-71 1,52 1 0,-88 34-1,88-35 1,-105 36-16,35-72 16,-71 107-1,-53 18 1,-35-1 15,35 0 0,1-35-15,-1 36-16,35-36 16,-52 35-16,17-35 15,-17 53 1,-18-17-1</inkml:trace>
  <inkml:trace contextRef="#ctx0" brushRef="#br0" timeOffset="6993.82">30392 11165 0,'0'0'0,"-18"0"47,1 0-31,-1 0-16,0-17 15,1 17-15,17-18 16,-18 18 0,0 0-1,-70 0 32,18 88-31,52-52-1,-35 52-15,53-18 16,-35 1 0,35-36-1,0 0 1,0 54-1,0-54 1,0 18-16,0-18 0,0 106 16,0-88-1,35 88 1,71 0 0,-71-88-1,53 18 1,-52-36-16,-19-35 31,1 0-15,0 0-1,-1-18 17,1 1-17,-18-1 1,17-17-1,72-89 1,-19 36 0,-35 35-16,1-52 15,-1 34 1,-35 53 0,0-52-1,0 52 1,0-17-1,0 0-15,0-18 16,0 0 0,0-18-1,-18 1 1,1 52 0,-36-105-1,18 52-15,17 18 16,0 35-1,18-35 1,-35 36 0,35-1-1,-18 1 1,-17-1-16,35 0 16,-18 1-1,-17-1 1,-18 18-1,18-18 1,0 18 62,35 18-78,-18 0 16,-17 52-16,17-35 15,18 1-15,-18 52 16,18-53 0,0 18-1,0-35 1,-17-18 0,17 17-16,0 1 140,0 17-124,0-17-1,0 17 32</inkml:trace>
  <inkml:trace contextRef="#ctx0" brushRef="#br0" timeOffset="8401.81">30462 12365 0,'0'53'172,"71"229"-156,-18-123-1,-36-18-15,19 0 16,-1-18-1,-35-70-15,18 71 16,70 123 0,-88-230-1,18 19-15,17 17 16,-35-18 0,0-17-1</inkml:trace>
  <inkml:trace contextRef="#ctx0" brushRef="#br0" timeOffset="9137.82">30762 13141 0,'-17'0'15,"-1"0"-15,0 18 16,1-1-16,17 1 16,-36 17-1,36-17-15,-17 17 16,-19 0-16,36-17 16,-17 17-16,-1 1 15,1 16 1,-19 54-1,-34 106 1,-18-36 15,70-105-31,-17-53 16,35 17 0</inkml:trace>
  <inkml:trace contextRef="#ctx0" brushRef="#br0" timeOffset="10297.34">30745 13106 0,'0'-18'94,"53"36"-78,35 35-1,-18-18-15,177 141 32,-176-140-1,-36-1-31,-17-35 31,-18 17 0,17-17-15,1 36 0,35 17-16,70 35 15,-52-35 1,-18-18-1,-18-17 1,0 17 0</inkml:trace>
  <inkml:trace contextRef="#ctx0" brushRef="#br0" timeOffset="11353.93">31009 13952 0,'-17'0'16,"-1"0"-1,18 18 16,-18 88-15,1 158 15,-19-211-15,36 53 0,0-71-16,-17 1 15,17 17-15,0-18 16,0-17-1,-18 17 17,18-18 15,0 1-32,0 0-15</inkml:trace>
  <inkml:trace contextRef="#ctx0" brushRef="#br0" timeOffset="12137.87">31009 14182 0,'0'0'16,"35"0"-16,1 0 15,-19 0 1,19 0 0,17 17-16,52 19 0,-34 34 15,70 18 1,-17 18-16,-19 0 16,178 123-1,-213-193 1,-52-1-1,-1-18 1,1 19 0,-18-19-16,18 19 0,17 17 15,-17-36 1,-18 1 0</inkml:trace>
  <inkml:trace contextRef="#ctx0" brushRef="#br0" timeOffset="15512.89">26158 12259 0,'0'18'109,"0"70"-93,18 35-16,0-52 15,-1 70 1,124 706 15,-35-212 0,0 123 1,-88-581-32,52-19 15,-52-70-15,53 71 16,-54-88 0,-17-36-1,35 0 1,-35 1-1,0-19 1,18 36 0,-18-18-1,35 18 1,-35-35 0,18 0-1,-18 17-15,0-17 16,0 17-1,18-18 1,-1-17 78,1 0-79,0 0 1,17 0-16,-17 0 16,17-17-1,0 17-15,53 0 16,247-88 0,36-1-1,-283 54 1,18 0-1,-71 35 48,89-35-47,70-36-16,-18 71 15,0-70-15,-35 52 16,-52 0-1,-36 1-15,-36-1 47,-17 0 0,-17 1-31,-1-1-1,0-53 1,18 36 0,-53-35-16,-17-54 15,35 18-15,-1 0 16,-70-105 0,71 123-1,-35-124 1,52 18-16,-53 70 15,1-122 1,17 16 0,0 107-1,-17-107 1,-19-69 0,89 210-16,-35-105 15,35 36 1,0 69-1,-53-140 1,35 0 0,1 105-1,-36-123-15,18 71 16,-1 53 0,19-54-1,-19 71 1,19 36-1,-1 34-15,1 1 16,17 18 0,-18-1 46,-17 0-46,-18 1-16,35-1 15,-70 0 1,-71 1 0,89-1-1,-195 18 1,177 0-16,-53 0 16,70 0-1,53 0 1,1 0 31,-1 0-47,-17 35 15,17-17 1,-17 17 0,0-17-1,17 17 1,-35 18-1,18 18-15,17-36 16,-17 18 0,-18 70-1,18-34 1,17-19 0,-17 36-1,35-36-15,-18 72 16,18-37-1,0 1 1,0-70 0,0-1-16,0 0 15,0 0-15,0 18 16,0 18 0,0-18-1,0 17 1,0 36-1,0-71 1,0 71-16,0-35 16,0-36-1,0 36 1,0-54 0,0 54-1,0-54 1,0 1-1,0 0-15</inkml:trace>
  <inkml:trace contextRef="#ctx0" brushRef="#br0" timeOffset="16625.97">26652 12400 0,'-17'-18'47,"17"1"-31,-18 17 15,0 0 79,1 17-79,17 1-16,0 0 1,0 17 0,0 0-1,0-17-15,0 0 16,0-1-16,0 19 16,0 16-1,70 19 1,-17 17-1,-35-53 1,0-17-16,-1 0 47,-17-1-31,35 36-1,-35-35 1,0 17-16,0-17 15,0 17 1,-35-35 62,18 0-62,-19 0 15,19 0-15,-19 0-1,19-17 1,-1 17-16</inkml:trace>
  <inkml:trace contextRef="#ctx0" brushRef="#br0" timeOffset="18107.84">27393 12435 0,'-17'-17'31,"-19"-1"-31,1 0 15,-88-17 17,70 18-17,35 17 1,-17 0 0,-1 0-1,19 17-15,-36 36 16,-18 88-1,54-70 1,-19-1-16,19-17 16,17 35-1,-18-35 1,18-17-16,0-19 16,0 1 15,18-18 31,17-53-30,-17-35-32,-1 70 15,1-35-15,0 0 16,-1 0-16,1-35 15,-18 53 1,0 0 0,18 35 15,-18-18 47,17 18-62,1 35-1,-1 1-15,-17-1 16,36 35-16,-19-17 16,1-17-16,-18 17 15,71 35 1,-71-71-1,0 19 1,17-36 31,-17-36 0,0 19-32,0-1-15,0 0 16,0-17 0,0 18-1,18 17-15,17 0 94,-17 17-94,-1-17 16,1 0-16,-18 18 15,18-18 1,-1 0 0,36-53 30,-35-71-46,35 1 16,-18-36-16,18-17 16,-18 35-16,-17 17 15</inkml:trace>
  <inkml:trace contextRef="#ctx0" brushRef="#br0" timeOffset="18481.43">27640 11765 0,'0'18'63,"0"17"-63,0 36 15,0-18-15,0-1 16,0 19-16,0 88 16,0-89-1,0 124 1,0-70-1,35 35 1,-35-107-16,0 1 16</inkml:trace>
  <inkml:trace contextRef="#ctx0" brushRef="#br0" timeOffset="19921.14">30127 12541 0,'0'0'0,"0"18"110,-17-18-110,-36 53 15,-159 53 1,-17 52-1,-177 54 1,106-71 0,124-88-1,-71 71 1,159-107 0,35 36-16,35-53 15</inkml:trace>
  <inkml:trace contextRef="#ctx0" brushRef="#br0" timeOffset="20672.87">28399 13000 0,'0'-18'47,"0"36"-31,0 17 0,-36 53-1,19-17-15,-19 52 31,1 1 1,18-71-17,17-36 48,0 1-48,0 0 1,0-1 0,17-17-1,18 18 1,-17-18 0,0 0-1</inkml:trace>
  <inkml:trace contextRef="#ctx0" brushRef="#br0" timeOffset="23857.83">26476 14728 0,'-35'0'125,"17"0"-110,0 0 1,1 0-16,-1 0 15,0 0-15,1 0 16,-1 0-16,1 0 16,-1 0-1,0 0 1,1 0 0,-36 0-16,-18 0 15,36 0 1,0 0-1,-71 0 1,-88 36-16,88-19 16,0-17-16,0 36 15,-105-19 1,122 1 0,-52-18-1,-17 53 1,105-53-16,-124 0 15,-17 0 1,35 0 0,107 0-1,-1 0 1,35 0 0,0 0 15,1 0-16,-1 0 1,-35 0 0,0 0-1,-17 0-15,17 0 16,-71 0 0,-87 0-1,52 0 1,-123 0-1,17 0 1,142 0-16,-54 17 16,36 1-1,88-18 1,-35 18 0,-53-1-1,88 1-15,18-18 16,-1 0-16,-16 0 15,34 0 1,-17 0 15,17 0-15,-17 0 0,-1 0-1,19 0-15,-19 0 16,-16-18-1,-1 1 1,35 17-16,-17 0 16,-18-36-16,35 19 15,1 17 17,-1-18-17,0 18 1,1 0-1,-1-17-15,0 17 16,1 0 15,-19-18-15,-17 0 0,-17-17-1,52 17-15,-105-17 16,105 17-1,-52 1 1,34-18 0,1 35-1,0 0-15,0-18 16,17 0 0,-17 1-1,-1-1 1,19 18 31,-1 0 62,0 0-93,-17-35-16,0 35 15,17-18 1,1 0 0,-19 1-16,19 17 62,-1 0-46,0 0-1,1 0 1,-1 0 15,0 0-15,1 0 15,-18-18-15,17 18 77,0 0-61,1 0-32,-1 0 31,0 0-15,1 0-1,-1 0 16,0 0-15</inkml:trace>
  <inkml:trace contextRef="#ctx0" brushRef="#br0" timeOffset="25209.75">20726 13864 0,'0'18'94,"-36"-1"-78,36 1-1,-194 53 1,18-1 0,-300 107-1,-142 52 1,407-141-1,17 0-15,70-17 16,54-36-16,52-35 16,18 18 124,18-18-62,-1 0-62,1 0 0,17 0-16,-17 0 15,17 17-15,-17 1 16,52 0 0,19 17-1,-54-17 1,18-1-1,-18 1-15,71-1 16,194 72 0,-124-36-1,71 0-15,-35-18 16,211-18 0,-299 1-1,-72 0-15,-34-18 63,17 35-48,18-35-15,18 0 16,-18 0-16,-36 0 16</inkml:trace>
  <inkml:trace contextRef="#ctx0" brushRef="#br0" timeOffset="25801.78">16351 14781 0</inkml:trace>
  <inkml:trace contextRef="#ctx0" brushRef="#br0" timeOffset="28352.87">4851 6562 0,'0'35'94,"17"0"-94,-17 18 16,18-18-1,17 54-15,-17-36 16,-18-1-16,70 160 31,-52-159-31,-18 0 16,53 53 0,-53-89-16,0 19 15</inkml:trace>
  <inkml:trace contextRef="#ctx0" brushRef="#br0" timeOffset="30473.14">15011 7108 0,'17'0'141,"1"0"-125,17 0-16,18 0 15,-35 0-15,35 0 16,-18 0-16,-17 0 16,-1 0 15,1 0 0,17 0-15,-17 0-1,-18 18 32,17 0-47,-17-1 16,0 1-16,0 17 15,0-17 1,0 17 0,0-17-1,0-1 1,0 19-16,0-19 31,0 1-31,-17 0 16,-1 17-1,18-17 173,18-18-172,35 17-16,0 1 15,-36 0-15,36-18 16,-17 0-16,-1 0 15,71 0 1,-53 0 0,-36 0-1</inkml:trace>
  <inkml:trace contextRef="#ctx0" brushRef="#br0" timeOffset="32126.97">24694 6791 0,'0'-35'47,"18"17"-31,0 18-16,17 0 16,0-18 15,1 18-31,-19 0 15,1 0 1,-1 0 0,1 0-1,0 0-15,-1 0 63,1 0-32,-18 18-15,0 17 15,0 36-15,0-53-16,0 52 15,-18-70 1,1 35-1,17-17 1,-18 0 15,0-18-15,18 17 46,18-17-46,0 0 0,-1 18-1,19-18 1,-1 18 0,-17-1-1,17 1 16,-18 17-31,19-17 16,-36-1-16,0 19 16,0-1-1,0 0 1,0-17 0,0-1-16,-18-17 15,0 18 1,-17-18-1,-71 18 1,53-1 0,-17-17-16,-1 0 15,1 0 1,-54 0-16</inkml:trace>
  <inkml:trace contextRef="#ctx0" brushRef="#br0" timeOffset="33842.08">3951 7250 0,'-18'35'63,"18"35"-47,-35 1-16,35 0 15,-17 52 1,17-17-1,-18-18 1,18-70 0,0-1-1,0 1-15,0 0 47,0-1-31,0 1 15,18-18-15,-1-18 31,-17 1-47,18-19 15,-18 19-15,17-89 16,-17 18-1,0 17 1,0 1-16,0 17 16,0-36-1,0 54 1,0 17 0,0-17-16,0 18 156,18 17-94,-18 35-62,0 0 16,18 36-16,-18-1 16,35 36-16,-17 18 15,-1-36-15,1 88 16,-18-105-1,18-18 1</inkml:trace>
  <inkml:trace contextRef="#ctx0" brushRef="#br0" timeOffset="36128.73">5203 9913 0,'0'-18'110,"18"18"-110,0 0 31,-1 0-15,1 0 234,0 0-219,-1 0-15,1 0-1,0 0 16,17 0 63,-70 0 125,17 0-203,-35 0-1,53 18-15,-18-18 16,1 18-16,17-1 15,-18 1-15,0 35 16,18-35-16,-35 52 31,-18 18 1,53-17-17,0-54-15,0 19 16,0-1-1,0 0 1,0-17-16,18 0 16,17 17-16,-17 0 15,17-35 1,0 0 15,-17 0-31,0 0 16,35 0-1,-18 0-15,53 0 16,88-53 0,-105 0-1,123-88 1,-141 124 0,-35 17-1,-1 0 32,18 0-47,-17 0 16,0 35-1,-18 0-15,17-17 16,-17 35-16,0-18 31,0-17-15,0 17 15,-17-17-31,-19-1 31,19-17-31,-18 18 16,-18-1 0,17-17-1,1 0 1,17 0-16,-52 0 15,-1 0 1,54 0 0,-19 0-1,19 0 1,17 18 62,-18-18-62,1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1-12T06:22:38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21802 15716 0,'35'36'78,"36"105"-47,-19-53-31,19 106 16,-18 53 15,-35-212-15,-1 18-16,-17 0 31,-17-124 94,-1 18-109,0-35-16,-17-18 15,17 18 1,1-18-16,-36 1 0,35-1 16,1-35-1,-19 52 1,19-16-1,17 34 1,0 53-16,0-17 16,0 0-1,0 17-15,0 1 16,17-19 0,1 19-1,17 17 16,0 0-15,-17 0 0,53 0-1,-36 17 1,-17 1 0,34 17-16,-34-17 15,35 52 1,-53-52-1,0 17 1,0-17 0,0 35-1,0-35-15,0-1 47,0 1-47,0-1 16,-18 1-1,-17 17 1,0 1-16,-18-1 16,53 0-1,-35-17 1,35-1 0,0 1 15,-18-18-31,18 18 15,0 17 1,-35 88 0,17-52-1,0 88 1,-17-71-16,35-70 16,0-1-1,18-34 157,-1-1-156,19-35-1,-19 53 1,1 0 0,35 0-1,-35 0-15,-1 0 16,1 0-1,17 0 1,0 0 0,-17 0-1,17 35 1,-17-17-16,0 0 16,-18-1-16,52 19 15,-34-19 16,-18 1 48,18-36-17,35-35-62</inkml:trace>
  <inkml:trace contextRef="#ctx0" brushRef="#br0" timeOffset="3718.86">22842 15998 0,'18'0'109,"0"0"-78,-18-17-15,-18-1 31,18 1-32,-18 17 1,1-18-16,-1 0 31,-17 18-31,0-35 16,-1 35-16,19 0 15,-36 0 1,35 0 0,18 35 46,0-17-46,0 17-1,0-17-15,0-1 16,18 1 0,-18 0-1,17-1 1,1 1 0,0-18-1,-1 18-15,1-18 16,0 0-1,-1 0 17,18 0-17,36 0 1,17 0-16,0 0 16,-52-36-1,-1 36 1,-35-17-1,0-1 1,0-17 0,0 17-16,0-35 15,0 36 17,-18-19-17,1 36 1,-1 0-1,18-17-15,-18 17 16,1 17 78,17 19-79,0 17 1,0-1-16,0 1 0,0-35 16,0 35-1,0-35-15,17-18 94,1 0-63,17-71-15,-35 0-16,0 36 16,18-35-1,-18 34 1,18 19-16,-18-1 15,17 18 95,1 0-95,17 18 1,0 70 0,-35-53-1,18-17-15,0 52 16,-1-52 0,-17 0-1,18-18 16,0 0 1,-18-71 77,0 18-109,0 0 16,0 0-16,0 36 15,0-1 1,0 0 0,17 36 140,1 17-156,0 1 15,-1-1-15,1 0 16,-18-17-16,17-1 16,1 19-1,0-36 1,-1 17 0,1 1 30,-18-71 17,0 18-47,0-71-1,0 71-15,0-1 16,-18 1-1,18 18 1,0 34 109,18 18-109,17 1-1,-17-1-15,0-17 32,-1-18-32,1 0 46,17 0-30,-17 0 15,-1 0 32,19-18-63,-19 0 15,-17-17-15,0 0 16,0 17 0,0 1-1,0-1 1,0 0 0,0 54 155,36-1-155,-36-18 0,17-17-1,1 18 1,-1-18 15,1 0 0,0 0-15,-1 0-16,1 0 47,35 0-47,0-53 16,53-17-16,-53 17 15,-36 35-15,1-35 16,17-17-1,-35 52 1,0 0 0,0 1-1,-35 17 17,17 0-17,1 0-15,-36 0 16,17 17-1,19 19 1,17-19 47,0 19-48,0-19 32,17 1-31,-17-1-16,0 1 15,18-18 1,0 71 0,-1-36-16,-17-17 15,0 17-15,0 35 16,0-17-1,0 53 1,-53-35 0,-17-18-1,35-36 1,-54 36-16,54-35 16,0-18-1,17 17 1,36-17 109</inkml:trace>
  <inkml:trace contextRef="#ctx0" brushRef="#br0" timeOffset="5248.87">24483 15452 0,'17'0'109,"1"17"-109,17 72 16,-35-72-16,0 54 15,18-18 1,0-18 0,-1 0-1,-17 0 63,0-17-62,0 17-16,0-17 16,0 35-16,0 0 15,0-18 1,0 0-16,0-17 15,0 17 1,-17-35 78,-1 0-79,-17-35-15,17 0 16,0-1 0,1 19-1,17-18-15,-18 17 16,1-17 0,-1 17-16,0-17 15,-35-53 1,36 70-16,-19-35 15,36 18 1,-17 35 0,17-18 62,35 18-63,-17 0 1,17 0-16,0 0 16,-17 0-1,17 0-15,-17 0 16,35 0 0,0 0-1,-36 0 1,1 0 15,0 0 0,-1 0 16,1 0-31,-1 0-1,1 0 17,-36-18 77</inkml:trace>
  <inkml:trace contextRef="#ctx0" brushRef="#br0" timeOffset="8280.67">10107 14623 0,'0'-18'78,"0"0"-62,0 1 15,-18 17-16,1-18-15,-54-17 16,-52 0-16,35-18 16,-18 35-16,53 0 15,-18 1 1,54 17 93,-1 0-93,0 0-16,18 17 16,0 1-1,0 0 1,0 17-16,18-17 15,17-18 1,18 52-16,35-16 16,-52-1-1,17-17 1,-18-18 0,-18 0-1,1 0 1,0 17-1,-1 1-15,-17 0 16,53 34 0,-17 54-1,-36-53 1,0 71 0,0-54-16,0-17 15,-36 71 1,1-71-16,-18 17 15,18-35 1,17-35 15,1 0-31,-1 0 16,-17 0 0,-71-88-1,35 18 1,36 34-1,35 19-15,-18-36 16,18 35 0,0-17 46,18 35-46,17-18-16,-17 18 15,0 0-15,17-17 16,-18 17 0,1 0-1,0 0 1,-1 0 31,1 0-47,17 17 15,1 1 32,34-18-47</inkml:trace>
  <inkml:trace contextRef="#ctx0" brushRef="#br0" timeOffset="9866.84">10425 14905 0,'0'-71'172,"0"1"-156,0 17-16,0-18 16,0 18-16,0 0 15,0 36 1,0-1-1,0 1 1,-18 17 15,-17 0 1,-18 17-17,17 18-15,-34 18 16,35-17-1,-71 34-15,71-17 16,-36 18 0,53-36-1,18-17 1,0-1 0,0 1-1,0-1-15,0 1 31,0 0-15,0-1 0,36-17-1,-19 0 1,1 0-16,17 18 16,0-18 77,18 0-77,18-35 0,-36 35-16,0-18 15,18 18-15,0-35 16,-53 17 15,18 18 16,-18-17-31,18-1-16,17 0 15,-17 1-15,-18-1 31</inkml:trace>
  <inkml:trace contextRef="#ctx0" brushRef="#br0" timeOffset="10414.85">10478 14517 0,'17'-18'16,"1"18"-1,-1 0 1,19 35 0,17 36-1,-18 0-15,0-19 16,0 37-1,-17-36 1,-18-36 62,0-34-62,0-1-16,0-35 15,0 18-15,0 17 16,0 0-16,0 1 16,0-18-1,0 17-15</inkml:trace>
  <inkml:trace contextRef="#ctx0" brushRef="#br0" timeOffset="10946.89">10795 14623 0,'35'0'15,"1"17"-15,-19 1 16,54 52 0,-18-17-1,-36-35 1,1 0-16,0-1 15,-1-70 64,1-35-79,-18 0 15,17 0-15,1 17 16,-18 54-16,0-1 15,0-17-15,0 17 32,0 0-17,18 18 17</inkml:trace>
  <inkml:trace contextRef="#ctx0" brushRef="#br0" timeOffset="11719.92">11465 14658 0,'0'0'0,"53"-18"31,-35 1-31,-18-1 16,0 0-16,17-35 15,-17 1 1,0 34-1,0-17 1,0 17 0,0 0 31,-17 18-16,-1 0-16,1 0 1,-1 0-16,-17 0 16,17 53-1,0 0 1,18-18 0,0 18-1,0-35 1,0 17-16,0-17 15,0 35 1,18-36 0,0-17 15,-1 18-31,1-18 31,0 0-31,-1 0 31,18 0-31,-17 0 16,35-35 0,-18-36-16,-17 54 15,17-54 1,1 36 0,-1 35-1,-18 0 1</inkml:trace>
  <inkml:trace contextRef="#ctx0" brushRef="#br0" timeOffset="12374.93">11800 14464 0,'0'-18'15,"18"18"16,17 18-15,-17 0-16,0 17 16,-1-18-16,1 19 15,35 52 1,-36-88 0,-17 18-16,18-18 15,0 35 1,-18-53 62,0-35-62,0 0-16,0 36 15,0-36-15,0 0 16,-18 18-16,18-89 15,0 54 1,0-72 0,18 72-16,-1 35 15,-17 17 1</inkml:trace>
  <inkml:trace contextRef="#ctx0" brushRef="#br0" timeOffset="17142.98">12312 1782 0,'18'0'47,"17"0"-16,0 0-15,-35 35-16,35 35 16,-17-34-1,-18 52 1,18-53-1,17 53 1,-35-35 0,18-18-16,-1 1 15,1-1 1,0-17 0</inkml:trace>
  <inkml:trace contextRef="#ctx0" brushRef="#br0" timeOffset="18726.86">12241 1499 0,'-17'0'16,"-19"0"-1,1 0 1,18 0-16,-19 0 16,-52 71-1,70-1 16,-17 72-15,35-1 15,0-71-31,0-17 16,0-18 0,0 18-1,0 0 1,0-18-16,0-17 0,53 88 15,-18-88 1,54 70 0,16-18-1,-52-52 1,53 35 0,0-35-16,-88-18 15,70 35 1,-53-18-1,18-17 1,-35 0 0,-1 0-1,1 0-15,17 0 16,-17 0 46,-18-17-46,0-18 0,0-1-16,0 1 15,0 0 1,0-1 0,0 1-16,0 18 15,0-1 1,0-17-16,0-1 15,0 1 1,0 17 0,0 1-1,-18-1 1,18 0 0,-35-17-1,35 0 1,-18-18-1,1 18 1,-1-53-16,0 70 16,1-53-16,17 54 15,-53-71 1,53 70 0,-18-35-1,1 18 1,-19-18-1,36 35-15,0 1 47,-17 17-31,-1-18 0,0 0-1,1 18 1,-1-17-1,0 17 1,1 0 0,-1 0-1,-17 0 17,17 0-1</inkml:trace>
  <inkml:trace contextRef="#ctx0" brushRef="#br0" timeOffset="19887.73">12823 1834 0,'18'0'47,"35"18"-32,-18-18 1,1 0 0,69 18-1,-69-18 1,52 17 15,-70-17-15,-1 0-1,1 0 1,-1 0 31</inkml:trace>
  <inkml:trace contextRef="#ctx0" brushRef="#br0" timeOffset="21095.39">13388 1552 0,'35'53'109,"-17"-18"-109,88 18 16,-53 0-16,17-17 15,124 122 1,-159-105 0,1-18 15,-36-17 0,0 0 16,0-1-31,0 1 15,-18 0 0,0-18-15,-17 0-1,0 17 1,35 1 62,-18-18-62,1 18-1,17-1-15,-18-17 16,0 18 15,1-18-15,17 17-1,-18-17 1,0 0-16,-17 36 0,17-36 31,-17 17-15,0-17 0,17 36-1,-52-19 1,34 1-1,1 0-15,18-1 16,-19 1 15,19 0 1</inkml:trace>
  <inkml:trace contextRef="#ctx0" brushRef="#br0" timeOffset="21959.9">14728 1482 0,'0'53'62,"0"-18"-62,0 18 16,0 17-16,0 19 16,18 334 31,0-370-47,-18 35 31,17-70-31</inkml:trace>
  <inkml:trace contextRef="#ctx0" brushRef="#br0" timeOffset="23430.95">14570 1164 0,'-18'0'78,"-17"0"-62,-18 0-1,18 18 1,-36 123-1,-17 159 17,70-212-17,18 18-15,-17-18 16,-1 88 0,18-105-16,0-1 15,0-17-15,0 0 16,0-17-1,0-19 1,0 1 0,18 0 15,-1-18-31,1 17 0,0 1 16,70 17-1,18 18 1,-18-35-1,70 87 1,1-52 0,-106-53-16,18 53 15,-54-53 1,1 0 0,53 0 15,-36-17-16,18-36-15,17 0 0,18-53 16,-35 18 0,-35-36-1,-18-34 1,0 105 0,0-88-1,0-1-15,0 72 16,-18-106-1,-52 34 1,70 125 0,-35-54-1,-1 1 1,1 34-16,0 1 16,17 0-1,0 17 1,-17-17-1,18 35 1,-54-53 0,53 53-16,-17 0 15,17-18 1,1 18 15,-1 0-15,0 0-1,-87 18-15,52 17 16,-88 1 0,70-19-1,53 1 1,1-18-16,-1 0 31</inkml:trace>
  <inkml:trace contextRef="#ctx0" brushRef="#br0" timeOffset="25310.66">11994 3104 0,'18'0'78,"17"0"-78,-17 0 16,35 0 0,17 0-16,89-17 15,176-18 1,-35-18-1,-88 17 1,246-34 0,-211 52-16,247-35 15,-35 18 1,-283 0 0,-70 17-16,-35 0 15,105 1 1,-123 17-1,71-18-15,-1-17 16,-35 35 0,177-35-1,88-18 1,-142 17 0,283 19-16,-71-36 15,-211 53 1,-194-18-1</inkml:trace>
  <inkml:trace contextRef="#ctx0" brushRef="#br0" timeOffset="29574.76">14693 9666 0,'0'18'156,"0"105"-140,-17-70 0,-1-18-16,18 54 31,-18-72-31,18-87 187,36-54-187,-1-17 16,35 18-16,-34 34 16,17 1-16,-18 18 15,0-54 1,0 89-1,-17 0-15,0 17 16,-1 0 15,1 18 1,0 0-17,17 0 16,-17 18-15,-1 0 0,1-1-1,-1 1 1,1 0 0,0 17-16,-1 0 0,1 18 15,0 0 1,-18 35-1,17 53 1,-17-88 0,0 71-1,0-19-15,0 1 16,0 71 0,-17-54-1,17-17 1,-18-53 15,0-53 32</inkml:trace>
  <inkml:trace contextRef="#ctx0" brushRef="#br0" timeOffset="31455.57">14587 13370 0,'18'0'125,"0"0"-125,-1 18 31,1 0-31,0-18 16,34 88-1,19 18 1,-53-89 0,-1 18-16,1-35 15,-18 18 1,18 17 0,17-17-1,-35 17 1,17-17-1,1 0 1,0-36 203,17-70-219,36-18 15,-71 53-15,53-53 16,-18 0-16,18 18 16,35-106-1,-70 124 1,-1 34 0,1 36-1,-18-17 16</inkml:trace>
  <inkml:trace contextRef="#ctx0" brushRef="#br0" timeOffset="34472.64">15822 10777 0,'0'18'125,"0"35"-125,0 17 16,0 1 0,0-18-16,0-18 15,0 18-15,0 18 32,0-54-32,0-34 156,0-54-141,0-52-15,-35 52 16,35 36-16,0 0 16,0-36-1,0 0-15,0 19 16,70-107 0,-34 35-1,34 71 1,-52 18-16,17 0 15,18-18 1,18-18 0,-1 36-16,-52 17 15,-1 18 48,1 0-63,0 18 15,17 0 1,-35-1-16,18 36 16,-18 18-1,0-18 1,0-36-16,0 54 16,0 0-16,-18-19 31,-17 1-16,17-35 1,0 0 0,18-1-1,-17-17 32,-1 0-31,0 18 15,1 0-15,17-1-1,-18-17-15,18 53 16,-17-18 0,17-17-1,-36 17-15,36-17 16,-17 17-16,-1-35 187,36 0-109,-1 0-62,213-17 0,-160-1-16,1 18 15,-54-18 1,1 18 31,0 0-16,-1 18-15,-17 0-1,18-18 1,-18 17 0,35-17-1,-35 18 1,18-18 31,-1 0-32,1 0-15,0 0 16,35-88 0,53-53-16,-36 35 15,-70 70 1,0 19-1,-18-1 17,1 18-32,-1 0 15,1 0 17,-1 0-17,0 0 1,1 0-16,-1 53 15,-17 35 1,17-70 0,18 52-1,0-34-15,0 17 16,0-36 0,0 19 15,18-36-16,-1 0 1,19 0 0,-19 0-16,19 0 15,87 17 1,106-70 0,-70-70-1,-36 17-15,36-53 16,-159 142-16,0-36 15,0 35 1,0 0 15,0 1-15,-17 17 0,-1 0-16,0 0 15,1 0 1,17 35 46,0-17-46,0 35 0,0 0-1,0-36-15,0 36 16,0 18-1,0-36-15,0 18 16,0-18 0,0-17-1,0-1 1,0 1 0,0 0-1,-18-18 1,18 17-16,-18-17 15,-17 0 1,17 0 0,18-35 77</inkml:trace>
  <inkml:trace contextRef="#ctx0" brushRef="#br0" timeOffset="35662.56">18062 10231 0,'-17'35'78,"17"35"-62,0-52-16,0 35 15,0 18-15,-36 17 16,1 123 0,17 89 31,18-282 31,-17-18-78,-1 0 15,0-35 1,-17-36 0,0-70-16,0 106 15,17-106 1,18 123-1,0-35 1,-18 0 0,18 18-1,0 17-15,0-52 16,0 52 0,18-35-1,35-18 1,-18 54-1,-17-1 1,-1 1-16,1 17 47,0 17-31,-1-17-1,1 35-15,-18-17 16,0 0-1,18-1-15,-18 1 16,0 0 0,0-1-1,0 36 1,0 0 0,-18 0-16,-17-18 15,-1 18 1,36-35-1</inkml:trace>
  <inkml:trace contextRef="#ctx0" brushRef="#br0" timeOffset="37278.62">18680 10407 0,'-18'0'15,"0"0"1,1 0 0,-1 0-1,0 0-15,1 18 16,-1-18 0,18 17 30,-18-17-30,1 53-16,-1-35 16,18 17-16,-35 18 15,0 35 1,17-35 0,-17 0-1,35-35 1,0-1 46,17 1-46,1-18 0,0 0-1,-1 0-15,1 0 16,0 0-1,17 0 1,18-53 0,0 0-1,-36 18 1,-17 17-16,18 1 16,0-19-1,-1 19 1,1-1-1,17-35 1,-35 18 15,0 17-15,0-17-16,0 17 31,0 1-15,-18-1-1,18 0 1,-70-35 15,52 53-31,1 0 0,-1-17 16,0 34 62,1-17-62,17 18-1,0 0 1,0-1 0,0 1-1,0 0 1,0-1-1,0 1 1,0 17 0,0-17-1,0-1-15</inkml:trace>
  <inkml:trace contextRef="#ctx0" brushRef="#br0" timeOffset="39512.78">18874 10266 0,'17'0'47,"1"35"-32,-18 36-15,0-18 16,0 0-16,0-36 16,0 36-16,0 18 47,0-54-16,0-34 234,0-19-265,0 1 16,0-18 0,0 18-16,0 17 15,0-35 1,35-17 0,36-1-1,-36 36 1,0 17-1,-35 1 110,18 17-109,0 17 0,-1 19-16,1 34 15,-18-17 1,0-35-16,35 35 16,-35 0-16,0-18 15,0-18 1,0 19-1,18-36 157,-1 0-109,1-18-48,0-70-15,17-18 16,18 71-16,-18-53 16,-17 35-16,-1 0 15,-17 0 1,0 35 0,0 1-1,0-1 1,0-17 31,-17 35 15,-1 0-62,-17 35 16,35-17-1,-18 34-15,-17-16 32,35 17-17,0-18-15,0 0 16,0-17 15,0 17 0,18-35 32,-18 18-63,17-1 16,-17 19-16,18-19 15,0 19-15,-18-19 16,0 19-1,0-19-15,0 1 32,0-1-32,0 1 31</inkml:trace>
  <inkml:trace contextRef="#ctx0" brushRef="#br0" timeOffset="40480.66">19791 10195 0,'17'-17'16,"1"17"15,0 0-16,-1 0 1,1 0-16,0 0 16,-1 0-16,54 0 15,35 0 1,-71-18 0,-17 0-1,-1-17 1,-17-18-1,0 36 17,0-1-17,-17 18 1,-36 0 0,17 0-1,-17 0-15,1 18 16,-37 52-1,19 1 1,52-18 0,-35 17-1,53-35-15,-17 18 16,-1-35-16,0 35 16,18-35 77,18-18-77,0 0 0,17 0-1,0 17-15,-35 1 16,35-18-16,36 0 15,105 0 1,-34 0 0,-72 0-1,-52 0 1</inkml:trace>
  <inkml:trace contextRef="#ctx0" brushRef="#br0" timeOffset="41640.94">5415 7796 0,'18'0'15,"-1"0"32,1 0-31,0 0-1,17 0-15,18-53 16,35-17 0,-53 52-1,54-35 1,-37 0-1,-16 53-15,17-35 0,123-88 32,-35 52-32</inkml:trace>
  <inkml:trace contextRef="#ctx0" brushRef="#br0" timeOffset="42451.64">15363 7691 0,'36'0'31,"-19"0"-15,19 0-1,-1-36-15,0 19 16,-17-1-16,17 0 47,177-87-31</inkml:trace>
  <inkml:trace contextRef="#ctx0" brushRef="#br0" timeOffset="43342.65">22983 7091 0,'18'-18'31,"0"1"-15,52-54-1,-52 18 1,423-458 31,-35 158-32,-283 212-15,36 17 16,35-52 0,-141 141-1</inkml:trace>
  <inkml:trace contextRef="#ctx0" brushRef="#br0" timeOffset="50761.78">2346 14958 0,'0'-18'16,"-18"18"31,1-18-31,17-17-16,-18 18 15,0-1-15,1-17 16,-19 35-1,19-18-15,-18 0 16,-54 1 15,-299 17 1,159 158-1,176-87-31,35-71 15,1 71-15,-36 34 16,53-52 0,-18 88-1,18-35 1,0-70 0,0-1-16,0-17 15,18 17 1,17-18-1,0-17 1,18 0 0,0 0-16,0 0 15,88 0 1,-17-35 0,70-88-16,-18-1 15,-105 71 1,-1-35-1,-17 0 1,-53 17 0,18 36-16,17-71 15,-35 53 1,18-70 0,17-54-1,-35-17 1,0 71-1,0-71-15,0 141 16,0-35 0,0 0-1,-18 70 17,1 0-1,17 36 47,0 35-62,0 17-16,0 19 15,0 34-15,0 18 16,0 18-16,0 53 15,0 229 1,0-230 0,0 107-16,0-230 15,0 0 1,0-70 0,0-1-1,0 1-15,17-18 31,1 0-15,0 0 0,35 0-1,0 0 1,35-70 0,-88 34-16,35-17 15,0-17-15,36-89 16,-18-17-1,0 70 1,-36-18 0,-17 89-1,36 0 1,-36-18-16,0 35 16,0 1 46,-36 17-31,19 35-15,-1-18-16,0 36 16,-17 0-16,35-35 15,-17 35 1,17-18-16,0 0 15,0 18 1,0-17 0,0-19-1,0 1 1,0 17 0,17-35-16,1 18 15,-1-18 1,1 0-1,17 17 1,-17 1 0,35-18-16,-18 0 0,53 0 15,-52-18 1,52-70 0,-18 18-1,-52 34 1,17-34-1,1-36-15,-19 53 16,-17 0 0,0 0-1,0 0 1,0 18 15,0 17 0,-35 18 16,17 18-31,-17 70 0,35-52-1,0-1-15,0 18 16,0 0-1,0 17 1,0-52 0,0 17-1,0-17 1,0-1-16,18 1 16,-1-18-1,-17 18 1,18-18-16,0 0 31,17 0-15,-18 0 15,36 0 47,-35 0-62,17 0-1,54-18-15,-54-17 16,0 0-16,18-36 16,-35 36-1,17-54 1,-17 19-1,-18 17 1,17-70-16,-17 87 16,0 1-16,0-18 15,0 0 1,0-17 0,0 34-1,0 54 173,35 0-188,-35 17 15,18 0-15,-18 0 16,0 1 0,18-19-16,-1 19 15,1-19 1,-18 1-1,0 0-15,18-1 16,-1 18 0,1-35-1,-18 18 1,18-18 0,-1 35-1,1-35 1,-18 18-1,18-18-15,-18 18 16,17-18 15,1 0 1,-1 0 14,1 0-30,17-18-16,1-53 16,-1-17-16,18-18 15,-18-35-15,0 71 16,-35-1 0,0 36-1,0 17 1,0 1 31,-17 17 31,-1 0 78,18 17 63,-18 19-204,1-1 1,17-17 0,-18 34-1,18-34 32,0 17-16,35-35-15,-17 18 0,17-18 15,-17 53 16,-18-35-32,0 34 1,0 19-16,0 0 16,0 123-1,0-106 1,0-53 0,0-17 62,-18-18-47,1 0-15,-1 0-16,0 0 15,18-36 16,0 19-15,0-36-16,0 35 16</inkml:trace>
  <inkml:trace contextRef="#ctx0" brushRef="#br0" timeOffset="51328.57">4710 14393 0,'17'18'46,"-17"0"-30,0 17 0,0 0-1,0 18-15,0 0 16,0 18 0,0-36-16,18-18 15,-18-69 110,0 16-125</inkml:trace>
  <inkml:trace contextRef="#ctx0" brushRef="#br0" timeOffset="52241.57">4604 13723 0,'0'-18'93,"0"54"-61,0-19-17,53 19-15,-53-1 32,17-35-32,1 18 15,0-18 32,-1 0-31,18-18-1,-35 0 1,18 1 0,-18-1-16,0 0 15,0 1-15,0-1 63,0 0-48,-18 18 1,1 0 0,-1 0-1,1 0-15,-19 0 31,19 0-31,-1 36 32,18-19-17,-35 1-15,35 17 16,-18 1 0,18-19-1,0 1 1</inkml:trace>
  <inkml:trace contextRef="#ctx0" brushRef="#br0" timeOffset="53351.57">5080 14288 0,'0'17'47,"-18"71"-32,1-52-15,17 17 16,0-1-1,0 54 17,0-88-1,53 0 0,-36-18-31,19 0 16,-19 0-1,18 0 1,1-18-16,-19 0 16,36-52-1,-17 34 1,-36 19-16,17-18 16,-17 17-1,0 0 1,0 1-1,0-1 17,0 0-1,0 1 0,-17 17 0,-19-18-15,19 18 0,-19 0-1,19 0 32,-1 18 0,0-1-31,18 1-16,0 0 15,-17-18-15,-1 35 16,18-17 0,0-1-1</inkml:trace>
  <inkml:trace contextRef="#ctx0" brushRef="#br0" timeOffset="54743.77">6227 14111 0,'0'18'62,"0"-1"-62,-18 54 16,-17-18 0,17 0-16,0 0 15,-17 17 1,35-52-1,-35 52-15,35-52 16,-18 17 0,0-35 109,1-53-110,17 18-15,0-18 16,0-17-16,0-1 16,0 36-1,0-18 1,0 18-1,17-1 1,1 19-16,35-19 16,-18 36-16,1-17 31,-19 17 31,1 17-46,0 19 0,-1 17-16,-17-36 15,35 54 1,-17-18 0,-18-18-1,0-17-15,18-18 0,-18 35 31,17-35 16,1 18 0,0-18 0,17-18-47,-17 0 16,-1 1-1,-17-1 1</inkml:trace>
  <inkml:trace contextRef="#ctx0" brushRef="#br0" timeOffset="65991.7">6473 8625 0,'-17'0'0,"-1"0"15,1 18 1,-1-18 15,-17 0-15,35 18 0,-18-18-1,0 0-15,1 17 16,-1-17-1,-17 0-15,-53 18 16,17 17 0,-35-17-1,0 0 1,36-1 0,-18 1-16,52-1 15,19-17 1,-1 18-1,-17-18 64,-53 53-79,35-35 15,-53 35 1,18-36-16,-18 36 0,18-18 15,35-35 1,0 36 0,18-19-16,17-17 218,18 36-218,0-1 16,0 0-16,0-17 16,53 35-16,0 35 15,-18-53 1,36 36-16,17-1 16,18 1-16,-1-36 15,-69 0-15,-1-17 31</inkml:trace>
  <inkml:trace contextRef="#ctx0" brushRef="#br0" timeOffset="67591.57">14023 12823 0,'35'36'109,"-17"-36"-93,-1 17-16,19 1 15,-1 17-15,89 54 16,52 87 0,-70-70-1,88 105 1,0 1 0,-124-141-1,1 17-15,-36-35 16,-70-53 234,17 0-235,-17 0-15,17 0 16,1 0-16,-19 0 16,-34 0-1,-54 0 1,36 0 0,-53 0-1,-18 0-15,36 0 16,52 0-16,-17 17 15,35 19 1,36-36 0</inkml:trace>
  <inkml:trace contextRef="#ctx0" brushRef="#br0" timeOffset="72294.7">17339 7426 0,'-18'-18'94,"1"18"0,-1 0-79,0 0 1,-17 0-16,-53 36 16,17-19-16,-52 54 15,52-18 1,-52 17 0,17 1-1,71-36 1,-18 0-1,35 1-15,1-19 16,-1 36 0,0-17-1,-17-1 1,17-35-16,1 35 16,-18 0-16,17 1 15,-17-1 1,17 0-1,0-17 1,-17 35 0,35-18-1</inkml:trace>
  <inkml:trace contextRef="#ctx0" brushRef="#br0" timeOffset="73310.64">16228 7743 0,'0'36'110,"0"17"-110,0 0 15,-18 0-15,0-18 16,1 18-16,-1-18 15,18 18-15,-35 0 16,0 88 15,17-18-15,-17-52 0,52-71 155,1 0-155,0 0-16,17 0 16,-17 0-16,34 0 15,-16 18 1,17-18-16,35 0 16,124 0-16,-89 0 15,124 0 1,-53 0-1,-106 0 1,-17-36 0,-54 19-1</inkml:trace>
  <inkml:trace contextRef="#ctx0" brushRef="#br0" timeOffset="74040.41">17833 7743 0,'0'18'78,"0"159"-62,0-107-1,0 195 1,70 17 0,1-88 15,-53-194 16,-1 0-16,19 0-31,-1-35 16,71-71-1,-36 35-15</inkml:trace>
  <inkml:trace contextRef="#ctx0" brushRef="#br0" timeOffset="74998.41">18415 8043 0,'-18'0'46,"1"0"-30,-1 36-16,18-1 16,-18 0-1,18 0-15,0 18 16,0 18 0,0-36-16,0 0 15,0-17 1,0 0-1,0-1 17,18-17-32,0 0 15,-1 0 1,1 0 0,0 0-1,-1 0 16,1-17-31,17-19 16,-35 1 0,0-18-1,0 0 1,0-17 0,0 35-1,-17 17-15,-1-35 16,0 18-1,1 17 1,17 0 62,-36 18-62,19 36-1,-1-1 1,18-17-16,0-1 16,0 1-1,0 0 17,0-1-1,18 1-16,17-18 1,-17 0-16</inkml:trace>
  <inkml:trace contextRef="#ctx0" brushRef="#br0" timeOffset="75943.52">18697 8026 0,'0'17'63,"0"1"-63,0 35 15,0 0-15,0-36 16,18 19-16,-18-19 16,17 19-1,1-19-15,0 19 16,-1-36 15,1 0 0,0 0-15,-1 0 0,1 0-1,0 0 1,-1-18-16,1 0 16,0 18-1,-18-35 1,0 17-1,0-17 1,0 17-16,0 1 0,0-1 16,-36-52-1,19 52 1,-19-17 15,1 35-15,17 0-16,-17-18 15,17 18 79,18 18-78,0-1-16,0 19 15,0-19-15,18 19 16,-18-19 0,18 1-1,-1-1-15,1-17 32</inkml:trace>
  <inkml:trace contextRef="#ctx0" brushRef="#br0" timeOffset="76824.59">19209 8026 0,'0'53'31,"0"0"-15,0-18-16,0 18 15,0 35-15,53 18 32,-53-71-1,35-53 16,-35 1-32,0-36 1,18 0-16,-18 0 16,0 18-1,0 17 1,0 0-16,0 1 16,0-1 15,0 1-16,-18-1 1,18 0 0,-18 1-16,18-1 31,-17 18 0,-1 0-31,0 0 16,1 0-1,-1 0 1,0 18 0,1-1-1,-1-17 17,18 18-32</inkml:trace>
  <inkml:trace contextRef="#ctx0" brushRef="#br0" timeOffset="78807.62">23865 8326 0,'18'0'141,"35"0"-125,-53 17-1,18-17-15,52 53 32,1 18-1,-54-54-16,36 54 1,-17-71 0,-36 17-16,17 1 15,1 0 1,-1-18 0</inkml:trace>
  <inkml:trace contextRef="#ctx0" brushRef="#br0" timeOffset="79575.61">24289 8255 0,'0'-18'78,"-18"36"-62,0-18-1,1 71 1,-1-54 0,18 1-16,-35 35 15,35-36 1,-35 19-1,17 17 1,18-36 0,-35 1-16,35-1 15,-18 1 1,-17 0 15</inkml:trace>
  <inkml:trace contextRef="#ctx0" brushRef="#br0" timeOffset="82679.63">5856 7267 0,'0'0'0,"0"18"31,18-1-31,-1-17 47,1 0-47,0 18 15,-1-18 1,19 0 0,52 18-1,141-18 1,53-36 0,-158-34-1,35-1-15,-36 36 16,0-35-1,-87 17 1,-19 53-16</inkml:trace>
  <inkml:trace contextRef="#ctx0" brushRef="#br0" timeOffset="83642.45">16563 7320 0,'18'0'63,"-18"18"-32,17 17-15,1-17-16,17-1 31,-17-17 0,-1 0-15,1-17 15,35-19-31,-18 1 16,1 0-16,16 0 15,37-54 1,-54 72 0,-17-1-16</inkml:trace>
  <inkml:trace contextRef="#ctx0" brushRef="#br0" timeOffset="84643.46">23213 7056 0,'0'88'47,"35"0"-31,18 35-16,-35-34 15,-1-1-15,19-35 16,-36 0-1,17-18 1,-17-17 15,18-18-15,-1 0 0,36-71-1,-17 18 1,-1 0-16,0 36 15,18-36 1,-18 17 0,106-52-1,-52 53 1,-54 0 0,-17 35-16,-18-18 46,17 0-30,-17 1 0,18 17-16</inkml:trace>
  <inkml:trace contextRef="#ctx0" brushRef="#br0" timeOffset="88321.62">24430 9948 0,'0'18'47,"0"35"-47,18 17 15,-18 72-15,17-37 16,18 54-16,-17-35 15,17 123 1,-17-177 0,0-35-16,-1-17 31,1-18 47,0 0-31,-1-18-31,1 18-16,-1 0 15,36-35-15,36-53 16,-1 53-16,-18-18 15,-52 35-15,17 18 16,18-53 0,-35 53-1,-1-17 1,1-1-16,35-53 16,0 18-1,-35-17 1,17-1-1,-35 36 1,0 0 0,-18-1-16,18 19 31,-35-1-15,17 18-1,1 0 1,-1 0-1,-17 0 1,-18 35-16,0 54 16,18-36-1,-18 88 1,35-71 0,18-52-16,0 52 15,0-34 32,18-36-47,35 0 16,-36 0-1,18 0 1,-17 0 0,0 0-1,17 0-15,18-36 16,-18-16-1,18-90-15,-35 37 16,-18 69 0,35-70-1,-35 54 1,0 34 0,0 0 30,0 54 48,0-19-94,0 1 16,0-1-1,18-17 1,17 36 0,-17-36-1,17 0-15,-17 17 16,-1-17 0,-17 18-1,35 0 1,-17-18 93,0 0-109,-1 0 16,36-89-16,0 54 15,0-71-15,-35 53 16,17 18 0,-35 18-1,0-19 1,-18 36 31,1 0-32,-1 0 17,18 36-17,-17-36-15,17 35 16,0 18 0,0-36-1,0 36 1,0-17-1,0-19-15,17 54 16,-17-36 0,18 0-1,-18 1 1,0-19 78,17-17-79,19 0 1,52-53-16,88-35 16,18-35-16</inkml:trace>
  <inkml:trace contextRef="#ctx0" brushRef="#br0" timeOffset="88762.48">26529 9719 0,'0'18'47,"0"-1"-32,0 19 1,0-19 0,0 1-16,18 17 15,-1-17-15,-17 17 16,18-17-16,-18 35 15,0-36 1,0 36 0,0 0-1,0 35-15,-53-70 16,-35 35 0,-18 17-1,71-70 1,-1 0-1,19 0 1,-19 0-16,1-17 16</inkml:trace>
  <inkml:trace contextRef="#ctx0" brushRef="#br0" timeOffset="89911.55">21608 3898 0,'0'18'62,"35"88"-46,0-18-16,18 35 15,0 124 1,18-35 0,-54-36-1,1-87 1,0-37-16,-18-16 16,17 52-1,-17-70-15,0-1 16</inkml:trace>
  <inkml:trace contextRef="#ctx0" brushRef="#br0" timeOffset="90361.73">21237 4039 0,'0'-17'16,"0"-1"-1,88-70 1,-17 35-1,35-18 1,88-34 15,-141 87-31,53-53 16,-89 54 31</inkml:trace>
  <inkml:trace contextRef="#ctx0" brushRef="#br0" timeOffset="91145.56">22119 4445 0,'18'-18'47,"-1"18"-32,1 0 1,-18 18 0,35 17-1,-17-17 1,0 17-16,-1 0 15,1-35 95,0-35-63,-18 0-32,0 17-15,17-17 16,-17 17 0,18 1 77</inkml:trace>
  <inkml:trace contextRef="#ctx0" brushRef="#br0" timeOffset="94287.51">22719 4233 0,'-35'0'47,"-18"36"-47,17-1 15,-69 141 17,105-88-17,0-70 16,0 17 1,17-35 77,1 0-109,17-35 16,-35 0-16,18 17 15,-18-17-15,35-53 16,-17 35 0,-1-71-1,-17 107 1,0-36-16,36-18 0,-36 54 31,35 17 63,-17 17-94,-18 1 15,17 70 1,1-53 0,17 106-1,-17-88-15,-18-35 0,17 53 16,-17-1 0,36-35-1,-36-88 95,0 1-110,0 16 15,0-52-15,0 35 16,0-35-16,0 35 15,0-35-15,17 17 16,-17-52 0,0 70-1,0 0 1,0 71 62,0 35-62,0-1-16,0 37 15,18-19-15,-18-17 16,35 88 0,-17-53-1,-1 36 1,19-71-16,-36-18 15,17-35-15,-17-18 141,0-123-110,0 88-31,0-17 16,0 17-16,0 0 0,0 35 16,0-34-1,0 34 251,0-17-251,53-18 1,36-53 0,-37 18-16,19-1 15,-18 37 1,-53-1-16,18 35 16,-18 0 46,0 36 1,0 17-48,0 53 1,0-35-16,0 18 15,0-18-15,0-18 16,0 71 0,0-71-1,0 18-15,0 0 16,0-35-16,0 17 16,0-17 15,35-36 47,-35 0-47,0 1-31,0-1 31,0 0-15,0 1 0,0-1 15,0 1 47,17 17-62,1 0-1,0 0 1,-1-18 15,-17 0 16,18 1-31,-18-1-1,18 18 79,-1 0-78,1 0 46,17 0-15,-17-35-47,-1 17 16,36-17-16,-17 35 78,-36 17-78,17 36 15,-17-35-15,18 0 16,-18-1 0,0 1-16</inkml:trace>
  <inkml:trace contextRef="#ctx0" brushRef="#br0" timeOffset="152982.35">27270 13794 0,'-18'-18'15,"18"0"32,-18 18-16,1 0-15,-1 0 187,-17 0-172,-18 18-15,0 17-16,0-17 16,36 0-1,-1-1-15,0 1 47,18-1-16,-17 1-15,17 0-16,0-1 16,0 19-1,0-19 1,0 19-1,0-19 1,0 1 0,0-1-1,0 1-15,0 0 16,17-18 0,19 35-1,-19-17-15,1 17 16,-1-35-1,1 0 17,0 0-17,-1 0 1,1 0 0,0 0-16,-1 0 15,1 0 1,0 0-1,-1 0 1,1 0 62,17-18-62,-17 18-16,17-35 15,0 17 1,-17 1-16,17-19 0,-17 36 16,-1-52-1,-17 34 1,0-17-16,0 17 16,0-70-1,0 0 1,0 52-16,0 19 15,0-1 17,0 53 155,36 54-171,-36-54-16,0 18 15,17 0-15,1-18 16,0 35-16,-1-34 16,1 17-1,0-18 1,-18-17 0,17-18-1,1 0 32,-1 0 16,1 0-32,0-71-16,-18 53-15,0 1 16,0-19-16,0 19 16,0-1-16,0 1 31,0-1-15,0 0-1,35 36 220,-17 0-220,-18-1 1,17-17-1,1 0 17,0 0 93,-18-17-110,0-36 1,17 53 156,1 35-157,-18-17-15,18-18 16,-18 17 234,17-17-203,18 0-31,-35 18-16,18-18 15,17 17 1,-17-17-1,0 0 1,-1 0 15,1 0 1,0 0-17,17 0 1,-18 0 31,-17-17 15,-52-1-46,-1-35-1</inkml:trace>
  <inkml:trace contextRef="#ctx0" brushRef="#br0" timeOffset="154399.19">19050 12841 0,'0'-18'0,"-35"18"141,-71 18-141,35 17 15,-35 1-15,-35 70 32,-17 17-1,122-123-15,-17 53-1,18 0-15,18-18 31,-1-17-31,-17 35 16,17-18 0,-17 0-1,17 0 1,0-17 0,18 0-1</inkml:trace>
  <inkml:trace contextRef="#ctx0" brushRef="#br0" timeOffset="155631.47">17956 13123 0,'0'18'125,"0"0"-109,0 35 0,0-1-16,0-16 15,0 17-15,0 0 16,0-36-16,0 36 15,0-18 1,0-17 0,0 0 15,18-18 110,0 0-126,-1 0 1,1 0-1,0 0 1,-1 0-16,19 0 16,69 0-1,-34-18 1,35 0-16,-89 18 16,19 0-16,17 0 15,-36-17 1,1 17-1,-1 0 1,1 0 0,0-18-16,17 18 15,-17 0 1,-1 0 0,1 0 46,-18-18-62</inkml:trace>
  <inkml:trace contextRef="#ctx0" brushRef="#br0" timeOffset="167039.47">26564 11677 0,'-17'0'125,"17"53"-125,0-35 16,0 17-16,0 0 16,0 0-16,17 1 15,1-1 1,-1 0-1,1-35 1,0 18 0,-1-18 62,1 0-63,0-71 17,-18 36-32,0 17 15,17 1-15,-17-1 16,0 0-16,0 1 16,0-1-1,0 1 188,18 17-187,0 17 0,-1-17-16,18 0 125,-17 0 31,-18 35 156,0-17-296,0 17-16,18-17 62,-1-18-30,1 0 140,-18-18-157,0 1-15,0-1 16,0 0-16,0-17 15,0 18 1,0-19 0,-18 19-16,18-1 15,-17 18 1,17-18-16,0 1 31</inkml:trace>
  <inkml:trace contextRef="#ctx0" brushRef="#br0" timeOffset="168473.09">27111 11571 0,'-18'0'94,"1"0"-78,17 18-1,-18-1 1,18 19 0,-18-19-1,18 1 1,0 0-16,0-1 31,0 1-31,-17 0 16,17-1-1,0 1 1,0-1 93,0 1-93,17-18 0,1 0 62,-18-18-78,0-17 15,0 18-15,0-1 16,0 0 0,0 1-1,0-1 17,0 0-17,0 1 16,0-1-15,0 0 0,0 1-1,-18-1-15,18 36 250,18-18-234,-18 17 0,18-17-1,-18 18 1,17-18-16</inkml:trace>
  <inkml:trace contextRef="#ctx0" brushRef="#br0" timeOffset="169503.11">27182 11624 0,'0'18'78,"0"17"-63,0-17 1,17-18 0,-17 17-1,18 1 110,-18-53-47,0 17-78,0-35 16,0 35-16,0-17 16,0 17-16,0 1 15,17 17 157</inkml:trace>
  <inkml:trace contextRef="#ctx0" brushRef="#br0" timeOffset="171048.43">27446 11395 0,'0'53'62,"0"0"-62,-18-1 16,18 1-16,0-17 16,0 158 15,0-177-16,0-34 79,0-36-78,0 0-1,0 18-15,0-1 16,18-70 0,-18 89-1,18-36 1,-18 35 0,17-17-1,1 17 1,-18 36 171,0 35-187,0-35 16,0 17-16,0 35 16,0-34-16,0 17 15,0-18 1,0-17-1,0-1-15,0 1 16,0-36 156,0 1-156,88-54-1,-53 53 1,-17 1-1,35-19 1,-35 36 0,-1 0 15,1 0-15,17 0-1,-17 18 1,0-18-1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1-12T06:35:30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15487 7973 0,'-18'17'78,"-52"-34"-47,-1-36-31,-35-18 16,1 36-16,-866-406 47,319 159-16,405 176-31,-53 0 16,-370-176-16,317 141 15,-212-88 1,195 105 0,176 53-1,123 36-15,-34-18 16,-125-53-1,142 89-15,-106-71 16,35 17 0,18 18-1,71 18-15,-19-18 16,-16 18 0,34 17-1,18-17-15,-53-18 16,18 35-1,-88-35 1,-89 0 0,106 18-1,-158-18 1,70-17-16,159 70 16,-71-53-1,106 35 1,35 18-1</inkml:trace>
  <inkml:trace contextRef="#ctx0" brushRef="#br0" timeOffset="1583.99">15434 8008 0,'0'-18'47,"0"-34"-31,0-37-16,0-140 15,35-230 17,1-70-1,34 300-31,18-406 31,-35 212 0,-53 370-15,0 17 0,0 19 15,18-1 16,-18-35-47,0 36 15,0-54-15,0 36 16,0 17 0,0-88-16,0 89 31,0-1-16</inkml:trace>
  <inkml:trace contextRef="#ctx0" brushRef="#br0" timeOffset="3024.59">15505 7990 0,'35'-17'31,"-35"-1"-15,18 1-16,34-19 15,37-52 1,16-18 0,-16 0-1,34 1-15,-17 16 16,159-87-1,158-89 1,-159 142-16,213-124 16,-301 176-1,177-105 1,-124 35 0,-17 17-1,-89 54-15,142-124 16,-142 106-1,142-53 1,35-53 0,17 17-1,-176 89 1,177-71 0,-265 106-16,159-88 15,-124 71 1,-71 52-1</inkml:trace>
  <inkml:trace contextRef="#ctx0" brushRef="#br0" timeOffset="5016.83">15381 7955 0,'18'0'31,"-1"0"-15,36-35 0,0 35-1,18-18 1,70-52-16,18 17 15,335-88-15,-53 0 16,-1 17-16,178-70 16,669-141-1,-616 106 1,334-71 0,1 17-1,-583 213-15,-35-36 0,-71 36 16,142-36-1,-247 70 1,317-69 0,53 16-1,0 19 1,-317 35-16,211-36 16,-212 36-1,125-36 1,-54 36-1,-35-18 1,-177 35 0,18 1-16,-17-1 0,17-35 15,194 0 1,71 0 0,-248 36-1,36-36-15,-70 17 16,35 36-1,-142-17 1</inkml:trace>
  <inkml:trace contextRef="#ctx0" brushRef="#br0" timeOffset="6018.55">7691 2963 0,'0'18'141,"0"35"-126,0-35 1,17 17-1,18 35 1,-17 36 31</inkml:trace>
  <inkml:trace contextRef="#ctx0" brushRef="#br0" timeOffset="7360.94">12982 2893 0,'36'-18'31,"-19"1"-15,-17-19 0,18 1-1,17 0-15,0 17 16,159-88 0,-105 71-1,-19 0 1,-52 35 31,-1 0-16,-17 17-31,18 19 16,0-1-16,-18 0 15,0 53 1,0-17-1,0-36-15,0 53 16,-36 1 0,36-72-1,-17 89 1,-1-53 0,18-35 15,18-18 94,35 0-125,52-18 0,1 0 15,-17 1-15,34-19 16,-35 1 0,-53 35-16,36-35 15,-36 35 1</inkml:trace>
  <inkml:trace contextRef="#ctx0" brushRef="#br0" timeOffset="8819.74">21325 2575 0,'0'0'0,"36"-141"31,-36 124-31,229-89 31,18 70 1,-212 36-1,18 18 0,-35 0 0,-18-1-31,0 1 16,0 53-16,0-36 16,0 18-1,0 0 1,-18-36-1,-17 1 1,35 0 0,-18-18-16,54 17 140,34 1-124,-35-1-16,18-17 16,0 36-16,-18-19 15,-17-17 1,0 18-1,-18 0 1,0-1 0,0 19-1,0-19-15,0 19 16,0-1 0,-18-35-16,-17 53 15,17-53 1,-35 17-1,36-17 1,-19 0-16,1 0 16,-18 0-1,36 0 1,-54 0 0,-35 0-1,53 0 1,18 18-16,-18-18 15,-53 18-15,71-18 16,17 0 0,1 0 15,-1 0-15,0 0-1</inkml:trace>
  <inkml:trace contextRef="#ctx0" brushRef="#br0" timeOffset="10280.89">28152 2469 0,'0'0'0,"0"36"16,-18 17-16,-17 0 16,-124 299 15,106-211-15,18-70-16,-71 158 31,106-211-31,0 0 140,18-18-124,17-18-16,-17-17 16,34 35-16,-16-36 15,-1 19-15,-17-19 16,-1 36 0,-17-17-1,0-18 1,18 17-16,0 0 15,-18-70 1,52 18-16,-52 34 16,18-52-1,0 35 1,-18 18 0,0-53-1,0-18-15,0 53 16,0-18-1,-18 36 1,0-35 0,1 17-1,17 70 110,0 54-125,0-1 16,0 1-16,17-1 16,-17 36-16,0 18 15,0-36 1,0 106-16,0-106 15,0-35-15,0 0 16,18 18 0,-18-54 15</inkml:trace>
  <inkml:trace contextRef="#ctx0" brushRef="#br0" timeOffset="14016.77">18662 15381 0,'0'-18'109,"-53"18"-93,18 0-1,17 0-15,-70-52 16,-36-19-16,1 18 16,17-17-16,-53-1 15,18 36-15,-35-18 16,-406-88-1,17-18 17,265 71-17,89 52 1,87 1 0,71 35-1,1-17-15,-1 17 0,35 0 16,-35 0-1,-70 17 1,52-17 0,-123 35-1,-71 54 1,142-54-16,-36 18 16,89-18-1,52-17 1,-17 17-1,17-17 1,18 35 0,0-18-16,0 71 15,0-53 1,18 88 0,35-71-1,-36-52 1,71 105-1,106 19-15,-158-90 16,158 107 0,0-35-1,-88-71 1,35 17 0,0 18-1,-35-52-15,141 16 16,53 1-1,-124-35 1,124 0 0,17-18-1,-105 0 1,-71 0-16,212-36 16,-159 19-1,300-71 1,229-18-1,-441 70 1,336-122 0,-354 52-16,-211 71 15,0-36 1,-53 18 0,0 36-1,0-19 1,0-52-16,0 70 15,0-35 1,0-17 0,-35-18-1,35 35 1,-71-53 0,71 88-16,-88-105 15,0 35 1,70 70-1,-70-53 1,-71-17 0,71 53-1,-53-36-15,-18 19 16,89 16 0,-54 19-1,-88-1 1,107 18-1,-178 0-15,1 0 16,123 0 0,-105 0-1,17 0 1,194 35 0,-53-17-1,53 0-15,36-18 16,-36 35-1,-36-18 1,-52 36 0,106-53-1,-53 36 1,70-36-16,-52 17 16,-19 19-1,72-19 1</inkml:trace>
  <inkml:trace contextRef="#ctx0" brushRef="#br0" timeOffset="17865.71">10636 12382 0,'18'36'140,"-18"-19"-140,53 54 16,-36-36-16,1-17 16,35 70-16,-35-88 15,-1 18-15,19 35 16,-19-36-1,36 36 17,0-18-17,-18-17 1,-17-18 0,0 0 30,-1 0-30,18 0 0,18-18-16,53-70 15,53-18 1,-71 18 0,18 0-16,35 17 15,-17-34-15,158-89 16,-53 35-1,-70 35 1,-106 72 0,-36 34-1,-17 0 1,18 18 281,0 124-282,-18-89 1,0 0-16,17 1 16,-17 34-1,0-35-15,36 36 16,-36-18 0,0-36-1,0 36 1,0-35-1,17 0 1,-17-1-16,0 1 16</inkml:trace>
  <inkml:trace contextRef="#ctx0" brushRef="#br0" timeOffset="20011.68">10530 8308 0,'18'0'78,"0"0"-62,17 18-16,-17 17 16,17 0-1,18 89 1,-18-72-16,18 107 15,18-35 1,-54-54 0,36 36-1,-35-71 1,-18 18-16,17-35 16,1 17-16,0-17 46,-18 0-14,17-18-17,36-18 1,0-17 0,141-71-1,-88 35 1,123-70-1,-123 88-15,35-17 0,177-107 16,-195 107 0,89-54-1,-124 71 1,-53 36 0,-17 17 249,17 70-234,-35-35-31,18 18 0,-18 0 16,0 0 0,0-18-1,0-17 1,18 0 0</inkml:trace>
  <inkml:trace contextRef="#ctx0" brushRef="#br0" timeOffset="40232.58">20638 8555 0,'-53'0'204,"-18"0"-204,-35 0 0,-17 0 15,-1 0-15,-17 0 16,18 0-16,-18 0 15,35 0-15,-71 0 16,36 0-16,35 0 16,-70 0-1,-283 0 1,318 0 0,18 0-16,17 0 15,-106 0 1,124 0-1,-35 0-15,52 0 16,18 0 0,0 0-1,-35 0 1,35 0 0,-88 35-1,-71 0-15,-52 1 16,176-19-1,-106 19 1,105-36 0,-52 17-1,71-17 1,34 0 0,19 0-16,-1 0 15,-17 0 1,-18 0-1,-71 0 1,1 0 0,70 0-16,-141 0 15,18 0 1,123 0 0,-106 0-1,106 0 1,-17 0-16,34 0 15,-87 0-15,-1-17 16,89-1 0,-18 18-1,0 0 1,0 0 0,0-18-1,-17 1 1,-18-1-1,52 18 1,-52 0 0,-18-18-16,71-17 15,-71 35 1,71 0 0,0 0-1,17 0 1,-17-18-1,17 18 1,-17 0-16,17-17 16,1 17-1,-1 0 1,-17 0 15,17 0-31,-88 0 16,53 0-1,-35 0 1,0 0 0,53 0-1,-1 0 1,36-18-16,-35 18 16</inkml:trace>
  <inkml:trace contextRef="#ctx0" brushRef="#br0" timeOffset="64593.79">32508 8731 0,'-17'0'188,"-1"0"-173,1 0-15,-1 0 16,0 0-16,-17 18 15,0-18 1,-53 18 0,-36-1 15,71-17-15,-53 18-1,18-18 1,0 0-16,0 0 0,-159 0 15,123 0 1,-123 0 0,0 0-1,18 0 1,106 17 0,-124 19-16,106-36 15,-159 0 1,18 0-1,-54 0 1,142 17 0,-106-17-16,124 36 15,17-36-15,36 0 16,-248 0 0,213 0-1,-248 0 1,-35 0-1,229 0-15,-299 0 16,17 35 0,18-35-1,299 18 1,-281-18 0,52 0-1,194 0-15,-264 0 16,264 0-1,-246 0 1,-18 0 0,-1 0-1,72 0 1,228 0-16,-17 0 16,-106 0-1,-35 0 1,53 0-1,123 0 1,-194 0 0,-35-18-16,177 18 15,-248-35 1,53-18 0,195 53-1,-213-18 1,36-52-1,177 52-15,-89 0 16,123 18 0,-105-53-1,-71 0 1,-35 18 0,0 35-1,177-18-15,-248 18 16,247-17-1,-246-71 1,17 17 0,264 71-1,-264 0 1,-17 0-16,264 0 16,-230 0-1,-17 0 1,195 0-1,-213 0 1,-53 0 0,-34 0-16,299 0 15,-230 0 1,248 0 0,-177 0-1,89 0 1,52 0-1,142 0-15,-71 0 16,123 0 0,-70 0-1,-35 0 1,70 0 0,-88 0-1,-71 0-15,107 0 16,-160 0-1,-52 0 1,211 0 0,-194 0-1,53 0 1,36 0-16,123 0 16,-53 0-1,70 0 1,-70 0-1,-18 0 1,71 0-16,71 0 16,-18 0-1,17 0 1,-17 0 0,0 0-1,35 0 1,17 0-16,-52 0 15,53 0 1,-89 0 0,-34 0-1,87 0 1,1 0-16,-1 0 16,-70 0-16,88 0 15,-53 0 1,18 0-1,35 0 1,-70 0 0,-19 0-1,19 0-15,-36 0 16,-35 0 0,106 0-1,-106 0 1,0 0-1,71 0 1,-36 0-16,53 0 16,71 0-1,17 0 1</inkml:trace>
  <inkml:trace contextRef="#ctx0" brushRef="#br0" timeOffset="67679.66">970 9137 0,'0'-18'63,"18"18"-47,-18-35-1,0-18 1,35-53-1,-17-17 1,-1-159-16,-17 140 16,0 1-1,0-17-15,0-125 16,0 160 0,0-106-1,0-18 1,0 141-1,-17 53-15,-1 0 16,0 35 0,1-35-1,-36 18 1,35 18 0,-17-1-1,17 18 1,1-18-1,-19 18 1,1 0 0,0 0-16,17 0 15,1 18 17,-1 17-32,-17 106 15,-1-35 1,19 141-1,17-35-15,0-159 16,0 35 0,17-18-16,1 89 15,17-71 1,1 18 0,-1 18-1,0 52 1,-17-53-16,-18 89 15,0-124 1,0 53 0,0-52-1,0-72 1,0-34 234,-36-36-234,36 0-1,0 35-15,0-17 31,0 17-31,0 1 32,0-19-17,0 1 1,0-18-16,0 36 16,0-72-1,18 54 1,53-53-1,-36 35 1,-17 18-16,-1 17 16,18-17-1,-17 17 32,-18 0-16,35-34-15,-17-1-16,0 35 16,35-70-16,-53 70 15,53-35 1,-53 36 0</inkml:trace>
  <inkml:trace contextRef="#ctx0" brushRef="#br0" timeOffset="68257.44">1323 7832 0,'35'17'62,"-17"-17"-62,-18 36 16,0-19-16,17-17 31</inkml:trace>
  <inkml:trace contextRef="#ctx0" brushRef="#br0" timeOffset="68624.49">1411 7585 0</inkml:trace>
  <inkml:trace contextRef="#ctx0" brushRef="#br0" timeOffset="69360.64">1693 7532 0,'18'0'47,"0"0"-16,-1 0-16,19 35-15,-19 247 47,1-176-47,-18-71 16,0-87 93,0-19-109,35 36 16,-35-18-16,0 17 16,0 1-16,18 0 15,-1 17 16</inkml:trace>
  <inkml:trace contextRef="#ctx0" brushRef="#br0" timeOffset="72224.45">2028 7673 0,'18'-18'32,"0"1"-17,-1-1-15,1-35 16,0 18-16,-1 0 15,-17 17-15,18 0 16,-18 1 0,0-1-1,-18 18 63,1 0-46,-1 0-17,0 0 1,18 35-16,0-17 16,0 35-1,0-36-15,0 19 16,0-19-1,0 54-15,0-36 16,36 0-16,-36-17 16,35 17-1,-17-35 1,-18-17 46,0-19-62,0 1 16,35-18-16,-35 18 16,0-18-1,0 0-15,0 18 16,0 17 0,17-17-1,-17 17 79,18 71-78,0-17-16,17 16 15,18 54-15,-35-53 16,-1 18-16,1-71 15,17 0 32,18-18-31,-35-35 0,35-70-16,-36 70 15,36-88 1,-53 105-1,18 54 110,-1 17-125,1 1 16,0-19-16,-18 36 16,17-35-16,19 17 15,-19-17 1,-17-1 0,36-17 46,-19-17-62,36-71 16,-53 52-16,35-17 15,18-17 1,-53 17-16,18 35 16,-18 1-1,0-1 1,-18 18 93,1 18-93,17 17-16,-18 0 15,-17 18-15,35 0 16,0-18-16,0 1 16,0 52-1,0-53 1,17-35 62,1-53-78,0 35 16,-1-52-16,1 17 15,17 18 1,-35-1-16,18-34 16,-18 35-1,0 52 95,18 18-110,-18 1 15,0-19-15,0 19 16,17-36-16,-17 17 15,18 1 79,17-36-47,-35 1-47,0-19 16,0-17-16,18 36 15,-18-18-15,17 17 16,-17-17 0,0-1-1,18 36 63,0 0-62,-1 36-16,-17-19 16,18 19-1,-18 16-15,18 1 0,-1 36 16,1-54-1,-18-17 1,35-71 78,-17-71-94,-1 36 15,1-36-15,0 36 16,-1 0 0,1-18-16,0 18 15,-18 53 1,17 35 62,1 17-62,-18 19-1,0 17-15,17-36 16,-17 19-16,0-1 16,36 35-16,-19 36 15,-17-71 1,18 71-1,17-35 1,-17-18 0,-18-36-16</inkml:trace>
  <inkml:trace contextRef="#ctx0" brushRef="#br0" timeOffset="89875.39">14640 7708 0,'0'-17'47,"18"17"-31,-18-18-16,18-17 15,-18-1-15,35 1 16,53-177 15,-35 89 0,17 52-15,-34 18 0,-1 36-16,0-18 15,18 17 1,18-17-1,-1 17 1,19 0-16,-19 1 0,71-19 16,-53 19-1,36 17 1,-71 0 0,17 0-1,-34 0 1,34 0-16,-17 35 15,35 18 1,18 0 0,-88-18-1,52 18 1,-34-35-16,-36-1 16,35 19-1,-35-19 1,0 1-1,18 17 1,-18 36 0,17-36-1,-17 71-15,0 17 16,0-87 0,0 52-1,0-18 1,0-17-1,0 0 1,0-35 0,0 0-1,-17 17 1,-1-35 0,18 17-1,-18 1-15,1 17 16,-19 18-1,19-35 1,-19 35-16,19-36 16,-36 36-1,18 0 1,-18-17 0,35-19-1,-35 1-15,35-18 16,-52 35-1,52-35 1,-17 18 0,0-1-1,17-17 1,-35 0 0,18 0-1,-36 0 1,18 0-1,1 0-15,16 0 16,-17 0 0,-35 0-1,53 0 1,-18 0 0,0 0-16,18 0 15,-1 0 1,1 0-1,0 0 1,0-17 0,-18-19-1,35 36-15,-35-52 16,18 52-16,0-36 16,-1 19-1,19-1 1,-36-17-1,35 17 1,0 0 0,1 1-1,-1-18 1,1-1 0,-1 19-1,18-1 1,-18 0-1,18 1 1,0-19 0,0 19-1,0-18 1,-35-36 0,35 36-1,0 17-15,0-35 16,0 35-1,0-17 1,0 18 0,0-1-1,0 0 1,0 1 0,0-1-1,0 0 1,18-17-1,-1 35 1,-17-18-16,18 18 16,0-35-1,17-18 1,-18 53 0,19-53-1,34 0-15,-52 36 16,105-71-1,-87 70 1,-1 0 0,18-17-1,17 17 1,-52-17-16,0 35 16,35 0-1,-18-18 1,71 18-1,35 0 1,-35-17 0,0-18-16,-71 35 0,18 0 15,-36 0 1,19 0 0,-19 0-1,19 0 1,-1 0-16,0 0 15,36 0-15,-36 0 16,0 0 0,18 17-1,-18 18 1,-17-17 0,35 35-16,-35-35 15,17 35 1,0-36-1,-35 1 1,0 17 15,0-17-15,0 17 0,35 0-16,-35-17 15,0 0-15,0 35 16,0-1-1,0 19 1,0-53-16,0 52 16,0-35-1,0 18 1,0 18 0,0-53-1,0 35 1,-17 17-16,17-52 15,-35 17 1,-1 18 0,36-35-1,-35-1 1,17 1 0,-17-1-1,-18 19 1,0-19-1,-53 36 1,18-17 0,-18-1-1,18-18-15,0 1 16,70 0 0,-70-1-1,71-17 1,-1 0-1,-17 0 1,-1 0 0,19 0-16,-1 0 15,-17 0 1,17 0 0,-17 0-1,17 0 1,1 0-16,-19 0 15,-17 0 1,36 0 0,-54-17-1,1-1 1,34 18 0,1-35-16,17 35 31,1-18-16,-1 18-15,-17-17 16,17-1 0,1-17-16,-1 17 15,18 0 17,-18 1-32,18-1 15,0 0 1,-17 1-1,-1-54-15,18 54 16,0-19-16,0 19 16,-18-71-1,18 35 1,0 17 0,0-17-1,0 0-15,0 1 16,0-1-1,0 0 17,18 0-17,-18 35 1,0 1-16,18-19 16,-1 1-1,1 0 1,0 17-1,-18 0 1,17 1-16,18-19 16,1 1-1,-19 0 1,36-18 0,-35 35-1,0 1-15,-1-1 16,71-17-1,-70 0-15,35 17 16,-35 0 0,-1 18-1,19-17 1,-1 17 0,0-18-1,0 18-15,71-35 16,-18 17-1,106 0 1,-17-17 0,-124 18-1,53-1 1,-89 18-16,1 0 31,-1 0 0,19 0-15,-19 0 0,19 0-16,34 35 15,-52-17 1,35-1 0,-53 1-1,17 0 1,19-1-1,-19 1-15,19 35 16,-36 0 0,35 35-1,-17-17 1,-1-19 0,-17-34-16,0 35 0,0 0 15,0-35 1,0 17-1,0-17 1,0 34 0,0-16-1,0-19-15,0 36 16,0-35 0,-17 35-1,-36 17 1,53-52-1,-53 70 1,-18 18-16,36-35 16,-36 34-1,36-52 1,0-17 0,-1-1-1,1 0-15,18-35 16,-19 35-1,19-17 1,-1-18 15,0 0-15,1 0-16,-19 35 16,19-35-1,-1 0 1,-35 0-1,36 0 1,-72 0-16,-16 0 16,-1 0-1,53 0 1,0-17 0,35 17-1,-17 0 1,-18-36-16,35 36 15,1 0 1,-18 0 0,-1-17-1,19 17-15,-1 0 16,-17-18 0,-1 1-1,19-1-15,-1 18 31,18-18-15,-35 18 0,17-17-1,1-1 17,-1-17-32,18 17 15,-18 0 1,18 1-1,-17 17 1,17-18-16,0 1 16,0-1-1,-18 0 1,0-17 0,18 17-1,0-52-15,0 17 31,0 18-31,0-36 16,0 18 0,0-35-1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3F98-9B6B-491D-A1E2-F4EEAEED7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CE33-42DE-4341-BC2E-3C81E5E54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6D8E-3A93-4DCC-82D8-AA67E93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7AE3-0DBF-406A-B9F2-9A54759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6995-0B79-4AE5-BC85-65539881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EBCF-4C10-428F-8EC1-8DE9DF1D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0C4BB-51D8-47D5-AEB9-FE19B5B6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49C7-2D9F-4036-BE7E-7564DF4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68AB-CE7F-4368-9C26-B9BAE4DD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AFF1-26D9-4ED3-806E-56C9638C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2CF63-A01F-4EEB-A3D5-812CFCC05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1FDFA-BB63-4EAD-B19A-6E7546DB8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0937-F7E1-4A3B-B594-7A63474C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305F-7000-4B52-AD5A-E7B6E560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C2C7-DC0D-45F2-B637-9325F538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3FC6-89DA-4AA2-ADBC-E76C11E3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928A-3DBB-4EF0-B955-F6AC9C9D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EC27-427C-4185-A798-57CC3D4D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9176-EEAA-4D16-9988-AC9387D1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3C9D-9DB0-41FA-B3CE-F28AEB8F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9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681-2A51-4066-A25B-FB348F4A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541B-1259-45CA-BB6F-5B3ED7FC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9CC6-959C-416B-8682-AE86AF13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D6FA-9F78-4D29-BEAB-C8FAF67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222D-17B9-4F8C-B109-BDBC0DEA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0E46-E637-4829-9110-E1B44609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3A15-9855-4D14-B7E4-48875B06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0BD06-25E5-4DB9-9D43-2220B134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4846-1A24-49D6-8FCA-81538702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E649-CC4A-4795-9545-03F8CD1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6DB1-339F-41ED-BD0E-BC4AAF92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040D-013F-4FCE-A83B-1111244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E2C5-5209-4094-B669-685C9415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4BEB8-8006-4579-90BB-1ADF891B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1DD-3679-48C8-A0F4-3D3C1CE71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5EEE-B035-4CDC-80AD-D4C9F970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E477-8D40-40DD-A7FC-224F74F1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FEB9-E0F3-4D7D-B282-07EF2B1C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A5496-D224-4C99-AE5B-9EAB69FB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6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49B6-927C-4A02-A2B9-DD1DBF25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36C1D-5FEF-4F8F-97DE-8F50665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FB83C-1234-4593-887E-5234B497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1684D-A734-41E0-98FD-5D61CB28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4C97A-CCEE-4B79-9074-F2836877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33BF2-721A-4B99-B84E-D09286D2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04D38-557E-4859-B365-A2A14AC4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B9FA-7BFA-46F4-9F3E-112C9EEF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12C0-1839-4A67-B7D4-E5272977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82715-15B2-4CB9-A8A8-99DC07C9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53C1-338A-4A6C-9524-BCC1F37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A298-041C-4971-86D4-6873871F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094-95D8-4942-BB83-26817087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A069-75F8-4DBD-B89F-76AD94BF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9ABC1-F6F1-4B9D-BDC9-F86FC9A2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2E7DE-34EE-461A-A812-7EDE512A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EB84-8B14-4A0E-91B6-D375F4A2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1FE26-B581-43A4-8C79-DECB03EB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B3DD-E883-47BB-BE6C-E4B259BE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0DD8-B57E-405E-81ED-02BA3E38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759B-E3A4-4D28-91BA-34E8C01B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7C60-C88B-45D2-89CD-AAF1BC216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7C25-2F2C-419B-9CE1-D16E4B489E19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21FF-6BAE-4E58-A3BF-BDE9FC28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CE2-F220-409B-BFEC-3DAB6258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964F-0D0C-42F7-9592-43A66D80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3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emf"/><Relationship Id="rId5" Type="http://schemas.openxmlformats.org/officeDocument/2006/relationships/image" Target="../media/image8.svg"/><Relationship Id="rId10" Type="http://schemas.openxmlformats.org/officeDocument/2006/relationships/customXml" Target="../ink/ink2.xml"/><Relationship Id="rId4" Type="http://schemas.openxmlformats.org/officeDocument/2006/relationships/image" Target="../media/image7.png"/><Relationship Id="rId9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8503-6FD2-4835-965A-8E4637611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6C289-7E55-4B12-A691-4BE2CE10E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7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6C91-72BD-4CC9-AC88-835DDC92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C66E-03CF-42BB-B1F3-224012D9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Tier 2 architecture is same as basic Client-server model. In this 2 Tier Architecture application on the client end can directly communicate with the database at the server side(drivers JDBC,ODBC,API)</a:t>
            </a:r>
          </a:p>
          <a:p>
            <a:r>
              <a:rPr lang="en-GB" dirty="0"/>
              <a:t>The user interfaces and application programs are run on the client-side</a:t>
            </a:r>
          </a:p>
          <a:p>
            <a:r>
              <a:rPr lang="en-GB" dirty="0"/>
              <a:t>The server side is responsible for provide the functionalities like query processing and transaction management</a:t>
            </a:r>
          </a:p>
          <a:p>
            <a:r>
              <a:rPr lang="en-GB" dirty="0"/>
              <a:t>To communicate with the DBMS, Client-side application establish connection with server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00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0CBC-26FB-4B6D-833B-CBAF3A40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3</a:t>
            </a:r>
            <a:endParaRPr lang="en-IN" dirty="0"/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E51CAE17-6E09-45A6-ADD7-4ED59E7BD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388" y="2692830"/>
            <a:ext cx="914400" cy="914400"/>
          </a:xfrm>
        </p:spPr>
      </p:pic>
      <p:pic>
        <p:nvPicPr>
          <p:cNvPr id="6" name="Content Placeholder 4" descr="Computer">
            <a:extLst>
              <a:ext uri="{FF2B5EF4-FFF2-40B4-BE49-F238E27FC236}">
                <a16:creationId xmlns:a16="http://schemas.microsoft.com/office/drawing/2014/main" id="{CF657598-8BFC-42F0-BB7B-B9ADD0989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9862" y="2692830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AAC2F05E-4CC2-48DF-B5C4-5D03F017E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5872" y="2692829"/>
            <a:ext cx="914400" cy="9144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1729A82-1AD2-43A0-843A-BBE208D58E9C}"/>
              </a:ext>
            </a:extLst>
          </p:cNvPr>
          <p:cNvSpPr/>
          <p:nvPr/>
        </p:nvSpPr>
        <p:spPr>
          <a:xfrm>
            <a:off x="2455817" y="3013166"/>
            <a:ext cx="2316480" cy="2960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69972FB-870D-403D-B828-BE25A3E937EA}"/>
              </a:ext>
            </a:extLst>
          </p:cNvPr>
          <p:cNvSpPr/>
          <p:nvPr/>
        </p:nvSpPr>
        <p:spPr>
          <a:xfrm>
            <a:off x="5921827" y="3001984"/>
            <a:ext cx="2316480" cy="2960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7F9B1-C9E8-42CB-BEE3-D308FE822E40}"/>
              </a:ext>
            </a:extLst>
          </p:cNvPr>
          <p:cNvSpPr txBox="1"/>
          <p:nvPr/>
        </p:nvSpPr>
        <p:spPr>
          <a:xfrm>
            <a:off x="3770812" y="2156079"/>
            <a:ext cx="352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Software on these 3 Systems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6279DB-5DD7-45AE-BF88-CCB10E197AEF}"/>
              </a:ext>
            </a:extLst>
          </p:cNvPr>
          <p:cNvSpPr/>
          <p:nvPr/>
        </p:nvSpPr>
        <p:spPr>
          <a:xfrm>
            <a:off x="4014651" y="4929708"/>
            <a:ext cx="3222171" cy="59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Interface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112F42-E794-4592-8D6E-72C01D4A7EE8}"/>
                  </a:ext>
                </a:extLst>
              </p14:cNvPr>
              <p14:cNvContentPartPr/>
              <p14:nvPr/>
            </p14:nvContentPartPr>
            <p14:xfrm>
              <a:off x="1390680" y="2362320"/>
              <a:ext cx="10204920" cy="339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112F42-E794-4592-8D6E-72C01D4A7E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1320" y="2352960"/>
                <a:ext cx="10223640" cy="34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614103-9905-41D0-95E2-3E87766A9241}"/>
                  </a:ext>
                </a:extLst>
              </p14:cNvPr>
              <p14:cNvContentPartPr/>
              <p14:nvPr/>
            </p14:nvContentPartPr>
            <p14:xfrm>
              <a:off x="469800" y="380880"/>
              <a:ext cx="9633240" cy="558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614103-9905-41D0-95E2-3E87766A92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440" y="371520"/>
                <a:ext cx="965196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32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7AD2-8CB1-4E7E-946F-D3D43A3E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8310-F060-4CF8-AF3D-DB7B3308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– Tier Architecture contains another layer between the client and server, in this architecture , client cant directly communicate with server</a:t>
            </a:r>
          </a:p>
          <a:p>
            <a:r>
              <a:rPr lang="en-GB" dirty="0"/>
              <a:t>The application on client-end interacts with an application server which further communicates with database systems</a:t>
            </a:r>
          </a:p>
          <a:p>
            <a:r>
              <a:rPr lang="en-GB" dirty="0"/>
              <a:t>Ends user has no idea about the existence of the database beyond the application server. The database also has no idea about any other user beyond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9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93C4-8AA2-4199-8A45-5FA02287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8A09-E3B9-45C0-B741-5C9D0AC6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2BA73-6DB5-493E-BA1F-03DD8ED0CCD8}"/>
              </a:ext>
            </a:extLst>
          </p:cNvPr>
          <p:cNvSpPr/>
          <p:nvPr/>
        </p:nvSpPr>
        <p:spPr>
          <a:xfrm>
            <a:off x="4929051" y="5199017"/>
            <a:ext cx="21336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04AEF-7D0D-4094-8E21-AF630A9040A1}"/>
              </a:ext>
            </a:extLst>
          </p:cNvPr>
          <p:cNvSpPr/>
          <p:nvPr/>
        </p:nvSpPr>
        <p:spPr>
          <a:xfrm>
            <a:off x="4319451" y="4221071"/>
            <a:ext cx="33528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Application(Workbench)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C3953-C536-4CD5-8566-D9E649D4AB49}"/>
              </a:ext>
            </a:extLst>
          </p:cNvPr>
          <p:cNvSpPr/>
          <p:nvPr/>
        </p:nvSpPr>
        <p:spPr>
          <a:xfrm>
            <a:off x="4319451" y="1899942"/>
            <a:ext cx="33528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C472514-580E-40A7-BCAB-EBD8A28066BF}"/>
              </a:ext>
            </a:extLst>
          </p:cNvPr>
          <p:cNvSpPr/>
          <p:nvPr/>
        </p:nvSpPr>
        <p:spPr>
          <a:xfrm>
            <a:off x="5799908" y="4865505"/>
            <a:ext cx="391886" cy="3335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EA86FE7-D17C-4F7D-910A-6B0E0D2C23EF}"/>
              </a:ext>
            </a:extLst>
          </p:cNvPr>
          <p:cNvSpPr/>
          <p:nvPr/>
        </p:nvSpPr>
        <p:spPr>
          <a:xfrm>
            <a:off x="4733108" y="2580046"/>
            <a:ext cx="391886" cy="1644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7BD030B-314D-4125-8900-CB2DD2EE5260}"/>
              </a:ext>
            </a:extLst>
          </p:cNvPr>
          <p:cNvSpPr/>
          <p:nvPr/>
        </p:nvSpPr>
        <p:spPr>
          <a:xfrm rot="10800000">
            <a:off x="6866708" y="2580046"/>
            <a:ext cx="391886" cy="1644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43E99-C2F2-40FF-B305-BFD42C2CC0DE}"/>
              </a:ext>
            </a:extLst>
          </p:cNvPr>
          <p:cNvSpPr txBox="1"/>
          <p:nvPr/>
        </p:nvSpPr>
        <p:spPr>
          <a:xfrm>
            <a:off x="4402183" y="3217865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246E6-FC30-49C9-9A93-292508E68151}"/>
              </a:ext>
            </a:extLst>
          </p:cNvPr>
          <p:cNvSpPr txBox="1"/>
          <p:nvPr/>
        </p:nvSpPr>
        <p:spPr>
          <a:xfrm>
            <a:off x="6662058" y="3165530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93C4-8AA2-4199-8A45-5FA02287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3-Tier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2BA73-6DB5-493E-BA1F-03DD8ED0CCD8}"/>
              </a:ext>
            </a:extLst>
          </p:cNvPr>
          <p:cNvSpPr/>
          <p:nvPr/>
        </p:nvSpPr>
        <p:spPr>
          <a:xfrm>
            <a:off x="4929051" y="5199017"/>
            <a:ext cx="21336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04AEF-7D0D-4094-8E21-AF630A9040A1}"/>
              </a:ext>
            </a:extLst>
          </p:cNvPr>
          <p:cNvSpPr/>
          <p:nvPr/>
        </p:nvSpPr>
        <p:spPr>
          <a:xfrm>
            <a:off x="4319451" y="4221071"/>
            <a:ext cx="33528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Application(Workbench)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C3953-C536-4CD5-8566-D9E649D4AB49}"/>
              </a:ext>
            </a:extLst>
          </p:cNvPr>
          <p:cNvSpPr/>
          <p:nvPr/>
        </p:nvSpPr>
        <p:spPr>
          <a:xfrm>
            <a:off x="1715587" y="1387776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C472514-580E-40A7-BCAB-EBD8A28066BF}"/>
              </a:ext>
            </a:extLst>
          </p:cNvPr>
          <p:cNvSpPr/>
          <p:nvPr/>
        </p:nvSpPr>
        <p:spPr>
          <a:xfrm>
            <a:off x="5799908" y="4865505"/>
            <a:ext cx="391886" cy="3335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EA86FE7-D17C-4F7D-910A-6B0E0D2C23EF}"/>
              </a:ext>
            </a:extLst>
          </p:cNvPr>
          <p:cNvSpPr/>
          <p:nvPr/>
        </p:nvSpPr>
        <p:spPr>
          <a:xfrm>
            <a:off x="4733108" y="3428998"/>
            <a:ext cx="391886" cy="796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7BD030B-314D-4125-8900-CB2DD2EE5260}"/>
              </a:ext>
            </a:extLst>
          </p:cNvPr>
          <p:cNvSpPr/>
          <p:nvPr/>
        </p:nvSpPr>
        <p:spPr>
          <a:xfrm rot="10800000">
            <a:off x="6866708" y="3429000"/>
            <a:ext cx="391886" cy="796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43E99-C2F2-40FF-B305-BFD42C2CC0DE}"/>
              </a:ext>
            </a:extLst>
          </p:cNvPr>
          <p:cNvSpPr txBox="1"/>
          <p:nvPr/>
        </p:nvSpPr>
        <p:spPr>
          <a:xfrm>
            <a:off x="4402183" y="3587371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246E6-FC30-49C9-9A93-292508E68151}"/>
              </a:ext>
            </a:extLst>
          </p:cNvPr>
          <p:cNvSpPr txBox="1"/>
          <p:nvPr/>
        </p:nvSpPr>
        <p:spPr>
          <a:xfrm>
            <a:off x="6662057" y="3429898"/>
            <a:ext cx="16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BD0EAE-5735-4E36-B4C6-A326445E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83" y="2784564"/>
            <a:ext cx="3106783" cy="56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dirty="0"/>
              <a:t>Server Application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4FF90-B651-48C6-A48D-33D8A0FBF2DB}"/>
              </a:ext>
            </a:extLst>
          </p:cNvPr>
          <p:cNvSpPr/>
          <p:nvPr/>
        </p:nvSpPr>
        <p:spPr>
          <a:xfrm>
            <a:off x="4371701" y="1363191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DBE01-C999-4920-AA62-945ABFE4CE5D}"/>
              </a:ext>
            </a:extLst>
          </p:cNvPr>
          <p:cNvSpPr/>
          <p:nvPr/>
        </p:nvSpPr>
        <p:spPr>
          <a:xfrm>
            <a:off x="6810101" y="1363191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34AE0-3563-438F-A9FD-65BCFCCBC8F9}"/>
              </a:ext>
            </a:extLst>
          </p:cNvPr>
          <p:cNvSpPr/>
          <p:nvPr/>
        </p:nvSpPr>
        <p:spPr>
          <a:xfrm>
            <a:off x="9366066" y="1363191"/>
            <a:ext cx="1724299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System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7C5821-104A-4A6D-8491-4D13590DDD15}"/>
                  </a:ext>
                </a:extLst>
              </p14:cNvPr>
              <p14:cNvContentPartPr/>
              <p14:nvPr/>
            </p14:nvContentPartPr>
            <p14:xfrm>
              <a:off x="0" y="819000"/>
              <a:ext cx="11703240" cy="504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7C5821-104A-4A6D-8491-4D13590DD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09640"/>
                <a:ext cx="11721960" cy="50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98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C0F2-5DEA-4BAC-858B-8BF18D71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241-CEF8-4CE2-B93D-3EE586E9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4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A427-3A67-4967-98DE-25B4579C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of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22C9-59AC-4427-9450-F683D9D5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handle the files in Semi-structured and Un-Structured way, Structed data will provide the better mechanism to store and retrieve the data in a faster and efficient way</a:t>
            </a:r>
          </a:p>
          <a:p>
            <a:r>
              <a:rPr lang="en-GB" dirty="0"/>
              <a:t>Instead of using general purpose computing method, to store and retrieve the data they are using the DB Engine which provides enhanced features to store and retrieve the data in a faster and efficient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8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5E4-C903-412B-B070-D9E3616A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vs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2AD6-3409-4430-8419-B1993196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1. Storage 	</a:t>
            </a:r>
          </a:p>
          <a:p>
            <a:r>
              <a:rPr lang="en-GB" dirty="0"/>
              <a:t>Besides computers, databases can even be maintained in physical ledgers, books or papers. </a:t>
            </a:r>
          </a:p>
          <a:p>
            <a:r>
              <a:rPr lang="en-GB" dirty="0"/>
              <a:t>In a database management system (DBMS), all the records are maintained only on a computer.</a:t>
            </a:r>
          </a:p>
          <a:p>
            <a:r>
              <a:rPr lang="en-GB" dirty="0"/>
              <a:t>2. Data Retrieval 	</a:t>
            </a:r>
          </a:p>
          <a:p>
            <a:r>
              <a:rPr lang="en-GB" dirty="0"/>
              <a:t>The retrieval of information from the databases can be done manually, through queries or by using programs (C, C++, Java etc.).</a:t>
            </a:r>
          </a:p>
          <a:p>
            <a:r>
              <a:rPr lang="en-GB" dirty="0"/>
              <a:t>We can retrieve the data from the database management system through queries written in SQL.</a:t>
            </a:r>
          </a:p>
          <a:p>
            <a:r>
              <a:rPr lang="en-GB" dirty="0"/>
              <a:t>3. Speed 	</a:t>
            </a:r>
          </a:p>
          <a:p>
            <a:r>
              <a:rPr lang="en-GB" dirty="0"/>
              <a:t>As databases can be handled manually or via computers, when SQL is not used to retrieve information, it can be very slow. 	</a:t>
            </a:r>
          </a:p>
          <a:p>
            <a:r>
              <a:rPr lang="en-GB" dirty="0"/>
              <a:t>As a computer system is involved in a database management system, the retrieval of information is very quick.</a:t>
            </a:r>
          </a:p>
        </p:txBody>
      </p:sp>
    </p:spTree>
    <p:extLst>
      <p:ext uri="{BB962C8B-B14F-4D97-AF65-F5344CB8AC3E}">
        <p14:creationId xmlns:p14="http://schemas.microsoft.com/office/powerpoint/2010/main" val="18922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9609-6353-49DA-A396-ED9130DE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vs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F5F9-E35D-4328-9AA6-1D7FB43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4. Access 	</a:t>
            </a:r>
          </a:p>
          <a:p>
            <a:r>
              <a:rPr lang="en-GB" dirty="0"/>
              <a:t>The databases are not designed for a large number of people who can access data at the same time, rather it is designed for a very small number of people (preferably few people) who access data at different times. 	</a:t>
            </a:r>
          </a:p>
          <a:p>
            <a:r>
              <a:rPr lang="en-GB" dirty="0"/>
              <a:t>The database management system is designed for a large number of people who can access the data at the same time.</a:t>
            </a:r>
          </a:p>
          <a:p>
            <a:r>
              <a:rPr lang="en-GB" dirty="0"/>
              <a:t>5. Data Manipulation 	</a:t>
            </a:r>
          </a:p>
          <a:p>
            <a:r>
              <a:rPr lang="en-GB" dirty="0"/>
              <a:t>In case of the databases, very less information can be modified at a time. 	</a:t>
            </a:r>
          </a:p>
          <a:p>
            <a:r>
              <a:rPr lang="en-GB" dirty="0"/>
              <a:t>In the database management system (DBMS), a lot of information can be changed at one time (as it can have many users using it at the same time).</a:t>
            </a:r>
          </a:p>
          <a:p>
            <a:r>
              <a:rPr lang="en-GB" dirty="0"/>
              <a:t>6. Backup and Recovery 	</a:t>
            </a:r>
          </a:p>
          <a:p>
            <a:r>
              <a:rPr lang="en-GB" dirty="0"/>
              <a:t>The databases do not ensure that the data will be available after failure arises. 	</a:t>
            </a:r>
          </a:p>
          <a:p>
            <a:r>
              <a:rPr lang="en-GB" dirty="0"/>
              <a:t>The database management system (DBMS) ensures that the data will always be available even after system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73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E84-6BBF-44CA-9B0D-CDDD9CB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E11F-B2FD-48CC-98D3-461465DB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DBMS design depends upon its architecture, the basic client/server architecture is used to deal with a large number od PCS, Web Server, Database Server and Other components that are connected with the same networks.</a:t>
            </a:r>
          </a:p>
          <a:p>
            <a:r>
              <a:rPr lang="en-GB" dirty="0"/>
              <a:t>The Client/Server architecture consist of Many PC’s and the Work station which are connected via network</a:t>
            </a:r>
          </a:p>
          <a:p>
            <a:r>
              <a:rPr lang="en-GB" dirty="0"/>
              <a:t>DBMS Architecture depends on how users are connected to the database and to get their request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90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E14-5AAD-4DBF-AB06-B69C3513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DD54-7360-4853-80F7-C370BF61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-&gt; .exe and you need to install the server components that are required for the corresponding software</a:t>
            </a:r>
          </a:p>
          <a:p>
            <a:r>
              <a:rPr lang="en-GB" dirty="0"/>
              <a:t>Client -&gt; if you want to access you server you need some frontend application to access that, that corresponding front end supported package</a:t>
            </a:r>
          </a:p>
          <a:p>
            <a:r>
              <a:rPr lang="en-GB" dirty="0"/>
              <a:t>Instead of installing the server application in one system, they will install the server application in cluster based software for better failover and load balancing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2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6E99-A778-44E4-B7E9-729B93F5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Architecture</a:t>
            </a:r>
            <a:endParaRPr lang="en-IN" dirty="0"/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AF5DBC57-8F18-4248-815A-C23DA469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308" y="3169625"/>
            <a:ext cx="914400" cy="914400"/>
          </a:xfr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946C78F3-3587-4757-A358-266585B3C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3234" y="3169625"/>
            <a:ext cx="914400" cy="9144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606478E4-8404-4470-A372-BF39E2F4D4E7}"/>
              </a:ext>
            </a:extLst>
          </p:cNvPr>
          <p:cNvSpPr/>
          <p:nvPr/>
        </p:nvSpPr>
        <p:spPr>
          <a:xfrm>
            <a:off x="2394857" y="3335383"/>
            <a:ext cx="3701143" cy="3309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1AC9AA-920F-4885-AF05-271E10D96E48}"/>
              </a:ext>
            </a:extLst>
          </p:cNvPr>
          <p:cNvSpPr/>
          <p:nvPr/>
        </p:nvSpPr>
        <p:spPr>
          <a:xfrm>
            <a:off x="2560320" y="3788229"/>
            <a:ext cx="3631474" cy="330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C5CEF-DD84-4112-A480-9C06677E5B82}"/>
              </a:ext>
            </a:extLst>
          </p:cNvPr>
          <p:cNvSpPr txBox="1"/>
          <p:nvPr/>
        </p:nvSpPr>
        <p:spPr>
          <a:xfrm>
            <a:off x="3230880" y="316962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CAE0-EAE8-4DF7-BFBC-D091E58391D0}"/>
              </a:ext>
            </a:extLst>
          </p:cNvPr>
          <p:cNvSpPr txBox="1"/>
          <p:nvPr/>
        </p:nvSpPr>
        <p:spPr>
          <a:xfrm>
            <a:off x="3634419" y="3992099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D1C8-D58D-4A93-8396-1A949E19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DBMS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1D15-1C50-4082-9B69-348ABF8E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Tier 1</a:t>
            </a:r>
          </a:p>
          <a:p>
            <a:r>
              <a:rPr lang="en-GB" dirty="0"/>
              <a:t>Tier 2</a:t>
            </a:r>
          </a:p>
          <a:p>
            <a:r>
              <a:rPr lang="en-GB" dirty="0"/>
              <a:t>Tier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D187-C3F3-42F2-814B-5B8217F0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Tier 1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0C9-C283-4FB9-B6DE-0F3C4A35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Architecture, the database is directly available to the user, it means the user can directly sit on the DBMS and uses it</a:t>
            </a:r>
          </a:p>
          <a:p>
            <a:r>
              <a:rPr lang="en-GB" dirty="0"/>
              <a:t>Any changes done here will directly be done on the database itself</a:t>
            </a:r>
          </a:p>
          <a:p>
            <a:r>
              <a:rPr lang="en-GB" dirty="0"/>
              <a:t>The 1-tier architecture is used for the development of local application, where the programmers can directly communicate with the database for quick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09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798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Need of Data Base</vt:lpstr>
      <vt:lpstr>Database vs DBMS</vt:lpstr>
      <vt:lpstr>Database vs DBMS</vt:lpstr>
      <vt:lpstr>DBMS Architecture</vt:lpstr>
      <vt:lpstr>DBMS Architecture</vt:lpstr>
      <vt:lpstr>DBMS Architecture</vt:lpstr>
      <vt:lpstr>Types of DBMS Architecture</vt:lpstr>
      <vt:lpstr>Tier 1 </vt:lpstr>
      <vt:lpstr>Tier 2</vt:lpstr>
      <vt:lpstr>Tier 3</vt:lpstr>
      <vt:lpstr>Tier 3</vt:lpstr>
      <vt:lpstr>2-Tier</vt:lpstr>
      <vt:lpstr>3-Tier</vt:lpstr>
      <vt:lpstr>Data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10</cp:revision>
  <dcterms:created xsi:type="dcterms:W3CDTF">2021-01-12T04:53:00Z</dcterms:created>
  <dcterms:modified xsi:type="dcterms:W3CDTF">2021-01-12T06:39:51Z</dcterms:modified>
</cp:coreProperties>
</file>