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6-28T03:52:23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2787 2716 0,'18'0'62,"-18"-17"-46,17 17-1,-17-18-15,36 0 16,-1 1 0,53-36-1,88-35 1,18 17-1,-105 36 1,-54 17 15,-53 18 79,1 0-110,-36 18 15,17 0-15,-17-1 16,1 1-16,-1-18 16,-53 35-1,53-17 1,35-18-16,1 17 15,-1-17 48,0 18-47,-52 17-1,52-17 1,1-18-1,17 18 1,-18-18 0,0 17-1,18 1 1,-17 17 0,17 0-1,-36 36 1,36 0-1,0-54 17,0 1-17,0-1 142,0 1-157,0 0 15,0 17-15,18-17 16,0-1-1,-1-17 126,19-17-125,16-1-1,-34 0-15,123-35 16,-123 53 0,52-35-16,-34 18 15,17-1-15,-1 18 16,19 0-1,-53-18 17,17 18-17,18 18 1,-36 0 0,36 34-1,-17 19 1,-1-36-1,-35 18 1,0-18 0,0 18-16,-18-17 15,1 17 1,-1-36 0,0 1-1,-17-18 1,-18 17 15,0-17-15,-35 0-1,18 18 1,17-18 0,35 0-1</inkml:trace>
  <inkml:trace contextRef="#ctx0" brushRef="#br0" timeOffset="1692.88">3722 2734 0,'17'35'94,"1"-17"-78,-18 17-16,18-17 15,17 17 1,0 0 0,1 18-1,-1-17 1,-35-19 0,17-17-1,1 0 16,0 0-31,-1 0 16,19 0 0,34-35-1,-17 0 1,-35-1 0,17-34-1,-17 17 16,-1 18-15,-17-18 0,0 17-1,0 19 1,0-1 0,0 1-1,-17 17-15,-1-18 16,0 18-1,1 0 1,-1-18 0,1 18-1,-36 0 1,17 0 0,1 0-1,0 0 16,-1 18-15,19-18 15,17 18-15,0-1 31,0 1 0,-18-18-47,18 17 15,0 1 1,0 0 15,-17-18 47,-1 0-31,18 17 0,0 1-31,0 0-1,-18-18 1,18 17-16,0 19 16,-17-19 15,17 19-16,0-19 95,0 1-79</inkml:trace>
  <inkml:trace contextRef="#ctx0" brushRef="#br0" timeOffset="3097.78">4322 2558 0,'0'35'110,"17"-17"-95,1 17 1,-1-18-16,1 19 16,0-36-1,-1 35-15,1-35 16,0 18-1,-1-1 17,1-17-32,0 0 15,17 0 1,0 0 0,-17 0 15,35 0-16,-18-17 1,0-36 0,-17 0-1,-1 18 1,-17-18 0,0 17-1,0 19-15,0-1 31,-17 0-15,-18 1 0,-1 17-1,-17 0 1,18 0 0,0-18 15,0 18-16,17 0 1,0 0 0,1 0-1,-1 0 17,18 18-32,-18-18 15,1 35 1,-1 0-1,0-17 1,18 17 0,-17 18-1,-1 0 17,18-35-1</inkml:trace>
  <inkml:trace contextRef="#ctx0" brushRef="#br0" timeOffset="6082.51">5927 1958 0,'0'-18'157,"0"-17"-157,0 17 15,17-52 1,1-1 0,0 18-1,-18 18 1,0 17-1,0 1 1,0-1 0,-18 1-1,-17-1 17,-1 0-17,-52 1 1,0 17-1,-18 0 1,-53 0 0,36 0-1,52 17 1,54 1 0,17 0-1,0-1 1,0 18-1,0 18 1,17 0 15,36 18-15,18-18 0,-36 0-1,36 0 1,-18-36-1,0 18 1,-1-17 0,-16 0-1,70-18 1,-54 0 0,19 0-1,35 0 1,-53-18-1,17 0 1,-52 18 15,-18-17 1,18 17-17,-1 0 1,-17-18-1,18-17 1,0 17 0</inkml:trace>
  <inkml:trace contextRef="#ctx0" brushRef="#br0" timeOffset="7199.67">6315 1640 0,'0'18'63,"0"0"-63,17-1 15,1 19-15,0-19 16,-1 36 0,1-18-1,-18-17 1,0-36 62,0 1-62,0-18-16,0-1 15,-18-17 1,1 0 0,17 18-1,0 18 1,0-1 31,35 36 15,0-1-46,0 18-1,-17-17 1,0 0-16,-1-1 31,1 1-15,-18 0 0,0-36 77,0-35-77,0 35-16,-18-17 16,18 18-16,0-19 15,0 1 1,0 17-1,0 1 48,18 17-63,0 0 16,-1 0 30,1 0-46,0 17 16,35 54 0,-18-36-1,18 0 1,-53-17 0,17-18-1,1 0 1,0 0-1,70-35 1</inkml:trace>
  <inkml:trace contextRef="#ctx0" brushRef="#br0" timeOffset="8150.61">7003 1252 0,'0'18'15,"0"0"1,17 17-16,-17 18 15,18 17 17,0 1-17,17 0 1,-35-19 0,17-34-1,-17 0 1,18-18-1,-36-18 79,18-17-78,-17 17-16,-36-70 15,35 70-15,-17-52 32,-18-18-17,53 52 1,0 19 0,0-1-1,0 0 1,0 1-1,0-19 17,18 36-32,-1-17 15,19-18 1,-19 35 0,1-18-1,0 18 16,-1 0-15,1 0 0,17 35-1,-17 18 1,-1 0 0,19 0-1,-36 17 1,0-52-1,0 0 1,-18-1-16,0-17 16,1 0-1,-1 0 1,-17 0 0</inkml:trace>
  <inkml:trace contextRef="#ctx0" brushRef="#br0" timeOffset="8684.56">7267 1005 0,'0'18'47,"0"0"-47,18-1 16,-1 36-16,1-17 16,17 34-1,-35-35 1,36 18-1,-1 18 1,-35-54 0,18-17-1,-1 0 32,-17-35-31,18 0-16,0 17 15</inkml:trace>
  <inkml:trace contextRef="#ctx0" brushRef="#br0" timeOffset="9435.76">7567 1023 0,'0'18'62,"0"17"-46,0 0-16,0-17 15,0 0 1,0-1 0,18 18-1,-1-17 1,-17 0 0,18-18 30,0 0-30,-1 0-16,-17-18 16,18-17-1,-18 17 1,0-17 0,0 17-1,0 1 16,0-19-15,0 19 0,-35-19-1,17 19 1,0 17 0,1 0-1,-19 0 1,19 0 15,17 17-15,0 1-1,0 0 1,0 17 0,0-17-1,35-1 16,-35 1-31,18 0 0</inkml:trace>
  <inkml:trace contextRef="#ctx0" brushRef="#br0" timeOffset="10602.78">7849 952 0,'0'18'63,"0"0"-48,0-1-15,0 1 16,0 17 0,18-35-16,-18 18 15,18 0 1,-1-1 0,19-17 15,-1-17-16,0-19 1,-17-34 0,-1 17-1,-17-35 1,0 52 0,0 19-1,0 34 48,0 1-48,0 17-15,0 18 16,18 0-16,0 0 16,-1 18 15,1-1-16,-18-17 1,18-18 0,-18 18-1,17 0 1,-17 0 0,0-18-1,0-17-15,0 0 16,-17-1-1,-1-17 1,-17 0 0,-1-35-1,1 0 1,-18-36 0,18 18 15,35 18-16,0 17 1,0 1 0,0-1-1,18 18 1,17-18 0,35 1-1,-52 17 1,0 0-1,-1 0 17,1-18-17</inkml:trace>
  <inkml:trace contextRef="#ctx0" brushRef="#br0" timeOffset="11437.33">8396 882 0,'18'0'109,"-1"0"-93,1-18-1,0 18-15,-18-17 16,17-19 0,-17 1-16,18-18 15,-18 36 1,0-19-1,-18 36 1,-17 0 0,-36 0-1,19 53 1,16 53 15,36-53-15,0 0-1,0 0 1,0-18 0,18 0-1,0-35 1,-1 18 0,1-18-1,-1 0 1,19 0-1,17-35 1,-18-18 0,0 17-1,0 1 1,-17 35 15,-18-17-15,0-1-1</inkml:trace>
  <inkml:trace contextRef="#ctx0" brushRef="#br0" timeOffset="13633.83">8784 688 0,'0'-18'141,"0"1"-126,53 17-15,0-36 16,-35 19 0,17-19-1,-53 36 126,1 0-126,-1 0-15,-17 0 32,17 0-17,0 0 1,1 0 0,-1 18-1,1-18 1,17 18 15,-18-18-31,18 17 94,0 1-94,0 0 15,0-1 17,0 1-32,0 0 15,0-1 1,0 1 0,0-1-1,0 1 1,0 0-1,0-1 32,18-17-31,-18 18 0,35-18-1,-18 0 1,72 0-1,-72 0-15,19 0 16,-19 0 0,1 0-1,-1 0 1,1-18 15,0 18 0,-18-17 48,17 17-79</inkml:trace>
  <inkml:trace contextRef="#ctx0" brushRef="#br0" timeOffset="14523.62">9366 335 0,'-17'0'16,"-1"0"0,0 0-1,-17 0-15,-18 0 16,36 0-1,-1 18 1,0-18 0,18 17 15,0 1 0,0 0 0,36-1-15,-19-17 0,18 18-1,-17-18 1,35 35 0,0-17-1,-18 0 1,-17 17-1,-1-18 1,1 19 15,-18-19-15,0 1 0,0 0-1,-18-1 1,-17 19-1,18-19 1,-1-17 0,0 0-1,18 18 1,-35-18 0,17 0-16</inkml:trace>
  <inkml:trace contextRef="#ctx0" brushRef="#br0" timeOffset="23007.99">2187 3916 0,'35'0'172,"1"0"-156,17-18-16,0 1 15,-18-1-15,35 0 16,19 1 0,-36-19 15,70 19-15,-105-1-1,52 0 1,-52 18-16,52-35 15,-17 18 1,36-19 0,-37 19-1,37-36 1,69 0 0,19 0-1,140-35 1,-87 17-1,140-52 1,-158 52 15,88-35-15,-124 53 0,-35 0-1,177-70 1,-89 35-1,-70 35 1,-18 0 0,106-53-1,-71 36 1,0 34 0,-17-34-1,-18 34 1,-17-17-1,34 1 1,-34-1 0,-36 17 15,141-34-15,-87 35-1,34-36 1,0 18-1,36-17 1,-89 17 0,-17 35-1,88-53 1,-88 36 0,35-35-1,-70 52 1,-1-17-1,-17-1 17,-17 19-32,34-19 0,-17 1 15,176-53 1,1 0 0,-124 35-1,140-35 1,-104 35-1,-72 0 1,-52 53 0,-18-18-1,17 18 1</inkml:trace>
  <inkml:trace contextRef="#ctx0" brushRef="#br0" timeOffset="24081.91">5697 3334 0,'18'0'109,"-18"17"-93,18 1-16,-18 0 16,35 52-1,0 18 1,18 18 0,-18 0-1,1 0 1,17 17-1,-36-52 17,18 0-17,-35-36 1,0-18 0</inkml:trace>
  <inkml:trace contextRef="#ctx0" brushRef="#br0" timeOffset="24883.95">5680 4128 0,'0'17'63,"17"-17"-48,1 35-15,17-35 16,-17 36-16,0-19 15,17 1-15,0 0 32,18 35-17,-18-53 1,1 35 0,-19-35-1,18 17 1,-35 1 15,18-18 32</inkml:trace>
  <inkml:trace contextRef="#ctx0" brushRef="#br0" timeOffset="25564.08">6332 3933 0,'0'18'47,"0"0"-31,0-1-16,0 1 15,-35 70 1,0 36 0,0-54-1,35-34 1,-18-1-1,0-18 1,18 1 0,0 0-1,0-1 17,-17 1-17,-1 0 1,18-1-1,-18 1 1,1-18 0,17 18-1</inkml:trace>
  <inkml:trace contextRef="#ctx0" brushRef="#br0" timeOffset="26998.7">4339 5768 0,'0'35'63,"0"0"-63,0-17 15,0 17-15,0 1 16,18 69 0,-1-52-1,1 18 1,17-18-1,-35-35 1,18-18 47,0 0-48,-18-18-15,35-17 16,18-71 15,-18 18-15,-17 35-1,-1 0 1,-17 35 0,0 36 46,0-1-62,18 36 16,0-17-16,-18-19 15,17 36 1,1-53 0,0 0 62,-1 0-78,18-18 15,-17 1-15,17-18 16,18-36 0,-17 0-1,-19 1 1,-17 52-1,0-52 1,0 34 0,0-16-1,-17 34 1,17 0-16,-18 1 16,0 17 93,1 0-109,17 17 16</inkml:trace>
  <inkml:trace contextRef="#ctx0" brushRef="#br0" timeOffset="27887.03">5115 5486 0,'0'35'63,"0"-17"-63,-17-1 16,-1 19-16,18-1 15,0-18 1,0 19-16,0-1 15,0 18 1,0-18 0,18-17-1,-1-18 1,1 0 15,35 0-15,-18-18-1,18-35 1,-18-17 0,-17 17-1,-18 0 1,0 18 0,-18-54 15,-17 19-16,17 52 1,1 1 0,-1-1-16,0 0 15,1 18 1,-1 0 0,1 36-1,-1-19 1,0 36-1,18-35 1,0 17 0,0 0-1,0 1 1</inkml:trace>
  <inkml:trace contextRef="#ctx0" brushRef="#br0" timeOffset="28403.91">5450 5362 0,'18'0'47,"0"0"-32,-1 18 1,1 17 0,17-17-1,-35 17 1,18-17-16,0 17 16,-1-17-1,1-36 63,-1-17-78,1-1 16,-18-16-16,18-54 31,-1 17-31</inkml:trace>
  <inkml:trace contextRef="#ctx0" brushRef="#br0" timeOffset="28860.99">5838 5027 0,'18'0'31,"-18"35"-15,35 1-1,-17-1-15,17 71 16,-17-18 0,17-35-1,-35-18 1,18-70 46,-18 17-46</inkml:trace>
  <inkml:trace contextRef="#ctx0" brushRef="#br0" timeOffset="29538.74">6121 4886 0,'0'18'15,"0"-1"1,0 19-1,0-19-15,0 1 16,0-1-16,0 54 16,0-36-1,0 18 17,0-35-17,0-1 1,0-34 46,-18 17-46,18-18-16,0 1 16,0-36-1,0 35 1,18 18 15,-1 0-15,1 0-16,0 18 15,17-1 17,18 19-17,-36-36 1,1 17-1,0-17 1,-1 0 15,1 0-31,0 0 16,-1 0 0,1 0-1,17-70 1</inkml:trace>
  <inkml:trace contextRef="#ctx0" brushRef="#br0" timeOffset="29871.94">6597 4921 0,'0'18'31,"0"17"-15,0-17-1,0-1 1,0 36 0,0-35 15,-18-18 31,1-35-46,-19-18-16</inkml:trace>
  <inkml:trace contextRef="#ctx0" brushRef="#br0" timeOffset="30111.97">6385 4745 0,'0'17'94,"18"-17"-79,17 0 1</inkml:trace>
  <inkml:trace contextRef="#ctx0" brushRef="#br0" timeOffset="31896.7">6668 4780 0,'17'0'16,"1"35"15,-1-17-31,1 17 16,-18 1 0,0 17-1,18-18 1,-18-18-1,17-17 1,1-17 62,0-36-62,-1 18-1,-17-18-15,18 17 16,0 19-16,-18-36 16,0 35-1,17 1 1,1-19 0,-1 36 62,-17 18-63,18 0-15,0-1 16,-1-17 0,-17 35-1,18-35 1,-18 18-1,18-18 1,-1 0 62,1 0-78,0-18 16,-18 1-16,35-1 15,-18-52 1,1 34 0,0-34-1,-1 35 1,-17 17 0,0 0 15,0 1-16,-17 17 1,-1-18 15,0 18-15,1 0 0,-1 18-1,-17 35 1,17 35-1,18-35 1,0 17 0,0-35-1,0 1 1,18-19 0,0-17-1,17 0 1,0 0-1,0-17-15,18-71 16,-35-1 15,0 36-15,-18 1 0,0 87 62,0-18-63,0 19-15,0-19 16,17 19-16,-17 17 16,0 35-1,0-35 1,35 53-1,-17-71-15,53 71 16,-36-36 15,-17-52-15,-18 17 0,0-17-1,-18-1 16,0-17 16,-17-53-47,17 18 16,-35-71 0,36-35-1,17 106 1,-18 35-1,18-18 48,0 1-47,0-1-1</inkml:trace>
  <inkml:trace contextRef="#ctx0" brushRef="#br0" timeOffset="33205.72">7708 4410 0,'35'0'110,"36"-18"-110,0-17 15,52 17 1,-17-17-16,70-36 31,-88 54-31,1-36 16,-54 35-1</inkml:trace>
  <inkml:trace contextRef="#ctx0" brushRef="#br0" timeOffset="33942.12">8378 3863 0,'36'0'109,"17"0"-93,0 0-16,-18 0 0,53 0 15,-53 18 1,18-1-1,0 18 17,-35-35-17,-1 18 1,-17 0 0,18-18-1,-18 17 63,-18 1-62,1 0-16,-1 35 16,-17-36-16,-36 71 15,18-35 1,36 0 15,-1-35-15</inkml:trace>
  <inkml:trace contextRef="#ctx0" brushRef="#br0" timeOffset="37724.69">9454 3492 0,'0'-17'94,"0"-1"-78,0 1-1,0-1 1,0 0 0,0 1-16,18-19 15,-18 1 1,18 0 15,17 0-15,0-1-1,-17 36 1,-18-17 0,18 17-1,-1 0 1,1 0 0,17 35-1,0-17 1,1-1-1,-36 1 1,17 17 0,-17-17-1,0-1 1,0 19 15,-35 17-15,0-18-1,17-18 1,18 1 0,18-18 93,17 0-109,0-18 16,1 18-16,16-17 15,1 17 17,-17 0-17,-19 0 1,19 0-16,-19 17 15,1 1 1,35 53 0,-36-54-1,-17 36 1,18 18 0,-18-1-1,0-52 1,0 0-1,-18-1 1,-17 1 0,-53-18 15,17 0-15,36 18-1,0-18-15,-18 0 16,35 0-1,1 0 17,-1 0-17,0 0 1,-17 0 0,0 0-1,17 0 1,1 0 46</inkml:trace>
  <inkml:trace contextRef="#ctx0" brushRef="#br0" timeOffset="38692.8">10760 2681 0</inkml:trace>
  <inkml:trace contextRef="#ctx0" brushRef="#br0" timeOffset="40286.74">10513 2522 0,'17'18'109,"19"35"-93,-36-35-16,35 34 16,-17-16-16,17 34 15,0 1 1,36 17 0,-18 0-1,-18-35 1,-35-35-16,35 17 15,-35-70 189,0 17-204,0-35 15,0 0-15,0 0 16,-17 1-16,17 16 15,0 19 1,0-1 15,0-17-15,0 17 0,17-17-1,18-1 1,18 1-1,-17 0 1,-1 0 0,-17 17-1,-1 18 1,18 0 0,-17 0-1,35 0 1,-18 18 15,1 17-31,-1 18 31,-17-18-15,-1 0 0,-17 18-1,0 0 1,0-17-1,0-1 1,-17 0 0,-1-35-1,-17 18 1,-1-1 0,-52-17-1,0 0 1,35 0-1,18 0 1,17 0 15</inkml:trace>
  <inkml:trace contextRef="#ctx0" brushRef="#br0" timeOffset="41962">11695 2364 0,'0'0'0,"-18"0"0,0-18 15,1 18 1,-1 0 0,0 0 15,1 0-16,-1 35-15,0-17 16,18 0 0,-17-18-16,-1 70 15,1-35 1,-1 18 0,18-17-1,0-1 1,0-18 15,0 1-15,35-18 46,-17 0-62,35 0 16,17-18-1,-34 1 1,-1-36 0,-17 18-1,-18-36 1,0 18 0,0 36-1,0-19 1,0 54 78,0 0-79,0-1-15,0 1 16,0-1-16,0 19 15,17-1 1,-17-17 0,0-1-1,18 1 1,-1-18 31,1-18-32,17-17 1,-17 0 0,17-71-1,-35-18 1,0 71 0,0 1-1,0 34-15,-17 0 16,-1 18 31,18 18 15,0 0-31,0-1-31,35 1 16,-17-1 0,-18 1-1,35 0 1,0 35 0,1-18-1,-19 18 1,1-18-1,0 0 1,-18-17 0,0-36 109,0-17-125</inkml:trace>
  <inkml:trace contextRef="#ctx0" brushRef="#br0" timeOffset="42388.71">12171 2099 0,'17'0'78,"19"35"-63,-36 1 1,17-1 0,1-18-1,-18 19 1,0-19-1,0 1 1,0-36 47,0-17-63,-18 17 15</inkml:trace>
  <inkml:trace contextRef="#ctx0" brushRef="#br0" timeOffset="42661.68">12118 1923 0,'18'0'125,"-1"0"-110,18 0-15,1 0 16,-19 0-16</inkml:trace>
  <inkml:trace contextRef="#ctx0" brushRef="#br0" timeOffset="43286.03">12435 1817 0,'0'-18'16,"0"1"15,-17 17-15,-19 0-1,36 17 1,0 18-1,0-17 1,0 0 0,0-1-1,0 1 1,0 0 0,18-1-1,0 1 1,-1 0-1,19 17 1,-19-18 0,1 19-1,-18-19 1,0 1 0,0 0-1,0-1 16,-18-17-15,1 18 0,-1 0-1,-17-1 1,17 1 0,0-1-1,1 1 1</inkml:trace>
  <inkml:trace contextRef="#ctx0" brushRef="#br0" timeOffset="57984.08">15787 3845 0,'0'-17'125,"0"-1"-110,35 0-15,-17 1 16,35-19 0,17-16-1,18-1 1,-17 17 0,-18 1-1,-18 35 1,-17-18-1,-1 18 17,-17-17-17,18 17 32,-18-18-31,-18 18 140,-17 0-156,0 0 16,-36 0-16,1 18 31,17-1-15,18-17-16,17 18 15,0 0 16,1-18-15,-89 35 0,-18 18-1,19-18 1,69 0 0,36-17 93,0 0-93,0-1-1,0 1-15,0 17 16,0 1-1,0-1 1,18 0 0,0 0-1,-18-17 1,17 17 0,1 18-1,-1-17 1,1-1-1,0-35 142,-18-18-157,35-17 15,0 0 1,-17 17-16,0 18 16,17-35-1,18 17 1,0 0-1,17 18 17,-35-17-32,36 17 15,-18 0 1,17 0 0,-34 0-1,17 0 1,-18 17-1,18 1 1,-18 17 0,18 1-1,-18-1 1,1 0 0,-19 18-1,1-18 1,-18-17-1,0 0 17,-18 17-17,-35-35 1,-52 53 0,52-36-1,-71 19 1,71-36-1,-17 17 1,17 1 0,17 0-1,19-18 1,-1 0 0,-17 0-1,17 0 1,-17 0-1,0 0 17,17-18-17,-17 0 1,17 18 0,18-17-1,0-1 1,-17 18-1,17-18 17,0 1-17,0-1 1,17 18 0,1-17 15,-1 17-31,1-18 15,0 18 1,52 0 0,1 0-1,-54 0 1,54 0 0,17 0-1,-17 35 1,-54-35-1,36 18 1,-35-18 0,0 17-1,-1-17 1,19 0 0,-36 18-1,17-18 1,54-35-1,52-53 17,36-71-17,-88 124-15</inkml:trace>
  <inkml:trace contextRef="#ctx0" brushRef="#br0" timeOffset="58834.24">16916 3722 0,'-18'-18'16,"0"18"-1,1 0 17,-1 0-17,1 18 1,17 35 0,0 0-1,0 17 1,0 1-1,35 17 1,-18-70 0,19 17-1,-1-17 1,36 17 0,-54-35-1,18 0 1,-17 0 15,35-18-15,0-52-1,-18-19 1,-35-16 0,0 52-1,0-18 1,-35 18-1,0 18 1,17 35 0,0-18-1,-52 18 1,17 0 0,0 36-1,18-19 1,17 1 15,18-1-15,0 19-1,0-19 1,18 19 0,17-19-1,36 36 1,87-53-1,54 0 1,-124-53-16</inkml:trace>
  <inkml:trace contextRef="#ctx0" brushRef="#br0" timeOffset="59528.98">17568 3475 0,'-17'0'16,"17"17"-16,-18 36 16,0-35-1,1 53 1,17 17-1,0-35 1,35 0 0,0 17-1,-17-52 1,0-1 0,17-17-1,-17 18 1,52-18 15,1-53-15,17-17-1,-53 34 1,0-34 0,-35 17-1,-17 0 1,-36-35-1,35 52 1,-35 19 0,0-1-1,0 18 1,1 0 0,34 18-1,0 35 16,1-36-15,52-17 62,18 0-62</inkml:trace>
  <inkml:trace contextRef="#ctx0" brushRef="#br0" timeOffset="60211.01">17956 2787 0,'0'18'47,"0"17"-47,18 0 16,-18 0-16,35 36 15,1 52 1,-1 19 0,-35-1-1,0-18 16,0-70-31,0 123 16,88 71 0,0-35-1,-35-53 1,0-71 0,-18-17-1,-17-36 1,-18-18-1,0-34 142,0-36-157</inkml:trace>
  <inkml:trace contextRef="#ctx0" brushRef="#br0" timeOffset="61609.86">18433 3281 0,'0'-18'31,"0"1"0,0-1-15,0 0-1,0 1 1,17 17 0,54-53-1,-1 35 1,-17 0 0,-35 18-1,0 0 1,-1 0-1,1 0 1,17 0 0,0 18-16,-17 35 15,-18-35-15,35 52 16,-17 18 0,-18-17 15,0-18-16,0-36 1,-18-17 0,36 0 140,0 0-140,17 0-1,0 0 1,-17 0-1,17 0 1,-17 36 0,35-1-1,-18 36 1,-35-36 0,0 18-1,0-18 1,0 36-1,-35-54 1,-18 1 0,35-18-1,-17 0 1,17 0 0,-52-18 15,34 18-16,19 0 1,17-17 0,-18 17-1,0 0 1,18-18 0,-17 18-1</inkml:trace>
  <inkml:trace contextRef="#ctx0" brushRef="#br0" timeOffset="62538.88">19738 2981 0,'18'0'125,"-1"-18"-109,18 1-16,18-1 15,18 18-15,-18-18 16,17 1-1,1-1 1,-53 18 0</inkml:trace>
  <inkml:trace contextRef="#ctx0" brushRef="#br0" timeOffset="63567.93">19844 3193 0,'0'-18'125,"17"18"-79,54-35-46,-1-1 16,-52 36-16,88-35 16,-18 0-16,36 0 31,-89 17-15,-35 0-1</inkml:trace>
  <inkml:trace contextRef="#ctx0" brushRef="#br0" timeOffset="64417.85">19932 2611 0,'18'0'94,"17"0"-94,-18 0 15,36 0-15,0 17 16,18 18 0,52 1-1,-17-1 1,35 53 0,-35-17-1,-88-36-15,52 0 16,-52-17-1,0 0 17,-1-18-1,-34 35 78,-36 0-109,0 0 16,0 1-16,-18 17 16,1-18-16,-54 53 15,54-17 1,52-36-1</inkml:trace>
  <inkml:trace contextRef="#ctx0" brushRef="#br0" timeOffset="65774.82">21026 2487 0,'17'35'78,"-17"-17"-78,18 0 15,-1 17-15,19-17 16,-1 34-16,0-16 16,18 17-1,-18-18 1,54 0-1,-54-17 1,-17-18 47,-1 0-48,19-35-15,-1-1 16,35-70-1,-52 36 1,-18 17 0,0 18-1,0 17 1,0-17 0,0 52 109,35 19-110,-17-1-15,0-35 16,-1 53-1,18-35 1,1 17 0,-1-35-1,-17 0 1,52 0 0,-34-35-1,-19-1-15,1-70 16,-18 1-1,0 52 17,-18 0-17,1 17 1,-36-16 0,35 34-1,-17 0 1,17 18-1,0 0 17,-17 0-17,35 18 1,-18-18-16,18 18 16,0-1-16</inkml:trace>
  <inkml:trace contextRef="#ctx0" brushRef="#br0" timeOffset="66646.3">22102 2134 0,'0'0'0,"-18"0"16,0 0 15,18 18-15,-17 0-1,17 70 1,0-18-1,35 36 1,-17-88 0,17 35-1,-18-36 1,1-17 15,0 0-15,17 0-16,0-17 15,1-19 17,-36-16-17,0 16 1,0 1 0,0-36-1,0 54 1,-18-19-1,18 19 1,-18-1 0,1 18-1,-1 0-15,-17-17 16,17 17 0,0 17 15,18 1 78</inkml:trace>
  <inkml:trace contextRef="#ctx0" brushRef="#br0" timeOffset="67226.73">22454 2152 0,'18'0'78,"0"0"-63,17 35-15,-18 0 16,1 1 0,0-1-16,-1-17 15,1-18 95,-18-36-95,0 19-15,18-19 16,-18-16-1,0-19 1,0-17 0,0 53-1</inkml:trace>
  <inkml:trace contextRef="#ctx0" brushRef="#br0" timeOffset="68171.89">22807 1693 0,'18'0'31,"-1"18"-15,1 0-1,0 17 1,-1-17-1,1 52 1,17-17 0,-35-18-1,18 1 1,-18-19 15,17 1-15,1-18-1,-18 17 1,0 1 0,0-36 62</inkml:trace>
  <inkml:trace contextRef="#ctx0" brushRef="#br0" timeOffset="69065.66">23107 1552 0,'0'18'63,"0"0"-48,-18 17-15,18 0 16,-17 18-16,-19 18 16,-17-1 15,53-52-16,0-36 48,0 0-47,0 1-1,0-1 16,18 18-15,0 0 0,-1 0-1,1 0-15,35 0 16,0 0 0,0 0 15,17 18-16,-34-1 1,-19 1 0,19 0-1,-19-1 1,1-17 0,-18 18-1</inkml:trace>
  <inkml:trace contextRef="#ctx0" brushRef="#br0" timeOffset="70666.12">23530 1005 0,'0'18'78,"0"0"-78,0 17 15,18 0-15,0 1 16,17 69 0,18 1-1,-36-35 1,19 17-1,-1-35 1,-35-35 0,0-1-1,18-17 110,-18 18-109,17 17-16,1 18 16,35 18-16,-36-19 15,19 37 1,-1-54-1,-53-53 32,1-17-31,-1 0-16,-17-53 31,17 35-15,0 0-1,18 0 1,0 35 31,-17 18-31,17-17-16,0-1 15,0 0 1,0 1-1,0-1 1,35 0 0,36 1-1,-36-1-15,53 0 32,0 18-17,-52 0 1,-19 0-1,1 18 1,35 17 0,0 36-1,-18-18 1,-17-18 0,-18-17-1,17-18 1,-17 17 15,-17 1-15,-36 0-1,35-1-15,-123 1 32,35 17-17,53 0 1,36-35 46,-1 0-46,18-17 15,18-1-15</inkml:trace>
  <inkml:trace contextRef="#ctx0" brushRef="#br0" timeOffset="72331.87">24606 1305 0,'0'0'0,"-17"0"15,-1 0 32,18-17-47,-18 17 16,-17 0-1,17 0 1,-17 35 0,0-17-1,17 17 1,18 0-1,-17 0 1,17 1 0,0 17 15,0-36-15,17-17 109,1-17-110,0-1 1,-1-17-16,1 17 15,-1-17 1,-17 17 0,18 0-1,-18 1 17,18 17 46,-1 0-63,-17 17 1,18 1 0,0 35-1,-1 0 1,19-18-1,-36-17 1,17-18 31,18-18-31,36-70-1,17-35 1,-70 17-1,-1 0 1,-17 18 0,0 70-1,0 0 1,-17 18 0,17 18 93,17 17-109,1 1 16,-18-19-16,18 1 15,-1 17 1,19 0-1,-36 1 1,17-1 0,-17-17-1,0-1 1,0 19 0,0-1-1,0-18 1,-17 1-1,-1-18 48,18-35-47,0 0-1,18-1 1,-1 1-1,19 0 1,-19-1-16</inkml:trace>
  <inkml:trace contextRef="#ctx0" brushRef="#br0" timeOffset="72688.11">25100 1005 0,'18'0'47,"-1"18"-31,1 17-16,-18-17 15,18 17 1,-1 36-1,-17-18 1,18-18-16,0-17 16,-36-54 62,0 19-63,1-36-15,-1-35 16</inkml:trace>
  <inkml:trace contextRef="#ctx0" brushRef="#br0" timeOffset="73166.63">25100 811 0,'0'0'0,"0"-17"15,-18 17 1,36 0 140,0 0-140,17 0-16</inkml:trace>
  <inkml:trace contextRef="#ctx0" brushRef="#br0" timeOffset="73832">25329 741 0,'0'-18'16,"-17"18"15,17 18 0,0-1-15,0 1-1,0 0 1,0-1 0,0 1-1,17 0 1,1 17-1,0 0 1,-1-17 0,1 17-1,0-17 17,-18-1-17,0 1-15,0 0 16,0 35-1,-18-36 17,18 1-17,-53 17 1,35-35 0,1 0-16,17 18 15,-18-18 32</inkml:trace>
  <inkml:trace contextRef="#ctx0" brushRef="#br0" timeOffset="75592.14">21431 3034 0,'0'-18'16,"36"1"0,16-19-16,37-17 15,-1 18 1,159-106 0,53-18-1,176-88 1,-370 194-1,264-105 1,-264 122-16,141-69 16,-71 34-1,36 18 1,-53 0 0,-53 0-1,-18 18 1,-35 17 15,35-35-15,18 18-1,70-35 1,-105 34 0,158-52-1,-70 35 1,-53 0-1,-71 36 1,-18 17 0</inkml:trace>
  <inkml:trace contextRef="#ctx0" brushRef="#br0" timeOffset="76569.78">23019 2734 0,'17'0'31,"19"0"1,-19 18-17,19 17-15,-1 18 31,0 35-15,18 0 0,-35 18-1,-1-35 1,19-18 0,-19 17-1,-17-35 1</inkml:trace>
  <inkml:trace contextRef="#ctx0" brushRef="#br0" timeOffset="77146.14">22931 3228 0,'17'0'63,"1"0"-47,-1 0-16,1 18 15,0-1 1,52 36-16,-17-18 15,18 1 1,-36-1 0,-17-35-1,-1 0 48,1 0-48,17 0 1,1 0-16,-1-18 16,0 18-1,-35-17 1</inkml:trace>
  <inkml:trace contextRef="#ctx0" brushRef="#br0" timeOffset="77690.1">23583 3052 0,'0'35'78,"0"0"-62,0 0-16,0 36 15,0-53 1,-17 34-16,-19 54 15,36-53 1,-17-35 0,-1-1 77,18 1-93</inkml:trace>
  <inkml:trace contextRef="#ctx0" brushRef="#br0" timeOffset="78954.32">22313 4498 0,'18'0'63,"-18"18"-48,17 17-15,1-18 16,0 19-16,17 34 15,0 18 1,18 1 0,-18-36-1,18 0 1,-35-53 15,-18 17-15,18-17 15,-1-17-15,36-36-1,-17 0-15,52-88 16,-18-18 0,-52-35-1,-18 141 1,0 35-1,18 18 32,-18 36-31,17-1 0,-17 0-1,18 36 1,-1-18-1,19-1 1,-19-52 78,-17-17-94,36-18 15,-19 17-15,19-88 16,-1-35 0,-35 70-1,0 1 1,0 17 15,0 35-15</inkml:trace>
  <inkml:trace contextRef="#ctx0" brushRef="#br0" timeOffset="79755.67">23372 3951 0,'0'18'63,"0"-1"-47,0 1-16,17 0 15,-17 52-15,18-34 16,-1 16-1,-17 19 1,36-36 0,-1 1-1,-17-19 17,-1 1-17,19-18-15,-19 0 16,1 0-16,17-35 15,0-18 1,18-36 0,-35 19-1,-18-1 1,0-17 0,-35 53-1,17-18 1,-17 18-1,-1 17 1,1 0 0,0 18 15,17 0-15,1 18-1,17 35 1,0-18-1,0-17 1,0-1 15,17-17-15,36 0 0</inkml:trace>
  <inkml:trace contextRef="#ctx0" brushRef="#br0" timeOffset="80273">24148 3722 0,'0'17'47,"17"19"-31,1-19-16,-18 1 15,18 0-15,-18 17 16,17 18 0,1-18 15,-18-17-15,0-36 46,0 0-46,0-52-1,0 17-15,0 0 16,0-35 0,0 35-1</inkml:trace>
  <inkml:trace contextRef="#ctx0" brushRef="#br0" timeOffset="81311.53">24324 3528 0,'18'0'16,"-1"0"0,-17 53-1,0-36-15,36 36 16,-36 35-1,35 1 1,18 16 0,0-69 15,-18-19-15,0-17-1,18-17 1,53-89-1,-88 35-15,17-70 16,-35 35 0,0 53-1,0 36 1,-18 17 78,18 35-79,-17-17 1,-1 35 0,0 0-1,-17 35 1,-18-18-1,53-52-15,-35 17 16,53-35 125,17 0-126,-18 0 1,1 0-16,0 0 16,-1 0-1,1 0 16,-18 18-31,18-18 16</inkml:trace>
  <inkml:trace contextRef="#ctx0" brushRef="#br0" timeOffset="83125.78">25700 3104 0,'-18'0'46,"-17"0"-30,0 0 0,35 18-16,-36 0 15,19 35 1,-1 35 0,0-18-1,18 54 1,0-36-1,0-17 1,0-36 15,36-17-31,-19-18 16,19 0 0,-19 0 15,1-18-16,0-35 1,35-88 0,-53 35-1,0-17 1,0-89 0,0 106-1,-18 36 1,18 52-1,0 36 48,0-1-47,0 18-16,18 1 15,-18 52 1,35-18-1,-18 19 1,19-1 0,-1-35-1,0 0 1,-17-36 0,0 1-1,-1-18 32,1-35-47,35-18 31,0-35-31,-18-1 16,-17 19 0,-18 35-1,0-1 1,0 72 62,0-19-62,0 18-1,0-17 1,0 0-16,35 35 15,-35-36 17,0 1-17,17-18 32,1-18-31,35-17-16,-18 0 15,36-89 1,-18 1 0,-53 88-16,0-1 15,0 1 1,0 17 15,-18 18-31,0 0 16,1 71-1,17-18 32,0-18-31,0-17 0,0-1-1,35 19 1,0-1-1,-17-17 1,0-1 0,-18 18-1,17-17 1,-17 0-16,0-1 16,0 1-1,0 0-15,-17-36 78,17 0-62,0-35-16,0 18 16</inkml:trace>
  <inkml:trace contextRef="#ctx0" brushRef="#br0" timeOffset="83542.75">26670 2522 0,'0'36'47,"0"-1"-32,0 0 1,18 0-16,-1 107 16,-17-107-1,18 88-15,0-34 16,-18-54-16,88 141 15,-71-105 1,1-71 0,-18-71 15,35-158-15,18-53-1,0 123 1</inkml:trace>
  <inkml:trace contextRef="#ctx0" brushRef="#br0" timeOffset="84095.71">27164 2346 0,'18'18'16,"-18"-1"-1,17 36 1,1 0-1,-18-18 1,0 18 0,0 0-1,-18-35 1,18-1 0,-17-17 30,34 0 64,1 0-110,17 18 15,-17-18 1,-1 0 15,-17 18-15,18-1 0,0 1-16,-1 35 15,-17 18 1,0-54 15,18 18-15,-18 1-1,0-19-15</inkml:trace>
  <inkml:trace contextRef="#ctx0" brushRef="#br0" timeOffset="86178.71">16739 6209 0,'0'18'63,"0"-1"-48,0 1-15,0 35 16,0 0-16,18 0 16,-18 52-1,18 72 1,-1-54 0,1 89 15,0-106-16,-1-18 1,1-18 0,-18-17-1,17 18 1,1 17 0,0 0-1,17 36 1,18 105-1,0-17 1,-18-36 0,0-52-1,-35-107 1,18 1 0,17-18 312,18 0-328,0-35 15,88-36 1,0 18 0,36 0-1,-1 18 1,1 0-1,-54 17 1,-52-17-16,-1 17 16,-35 1-1,36-1 17,-53 0-32,-1 18 31,-17-17 47,0-1-62,0 0-1,0-17-15,-35 0 16,35 0-16</inkml:trace>
  <inkml:trace contextRef="#ctx0" brushRef="#br0" timeOffset="86934.2">18186 7726 0,'17'0'141,"36"17"-141,18 19 15,-36-1-15,36 0 16,-1 1-16,36 17 31,0 17-15,-89-70-16,1 18 15,-18-1 110,-35-17-125,-18 0 16,0 18 0,35 0-16,-17-1 15,17 1-15,-17 0 16,18-1 15,-19 18-15,36-17-16,-35 17 15,17 1 1,1-36 15</inkml:trace>
  <inkml:trace contextRef="#ctx0" brushRef="#br0" timeOffset="87972.15">19773 7373 0,'0'-18'15,"-17"-17"-15,17 17 16,-18 18 0,-17-35-16,-1 18 15,1-1 17,0 18-32,0 0 31,17 18-16,18-1 1,0 18 0,0-17-1,0 0 1,35 17 0,71 18-1,-71-35 1,36 17-1,-18-17 1,-18 17 0,-35-18-16,18 19 31,-1-1-15,-17 18-1,0-35 1,-35-1-1,-18 1 1,0-18 0,36 0-1,-36 0 1,17-18 0</inkml:trace>
  <inkml:trace contextRef="#ctx0" brushRef="#br0" timeOffset="88826.22">20249 7161 0,'0'0'0,"-17"-17"16,-36 17-1,35 0 1,-17 0-1,-53 35 1,70-17 0,0 17-1,18 0 1,0-17 0,0 52-1,18-34 1,17-1-1,-17-35-15,0 18 16,-1-18 31,54 0-31,17-71-1,-35 0 1,-35 36-1,-1 0 1,-17 17 0,18 18 93,-18 18-93,35 0-16,-35 17 15,18 0-15,-1 0 32,1 1-17,0-36 32,17-18-31</inkml:trace>
  <inkml:trace contextRef="#ctx0" brushRef="#br0" timeOffset="89331.88">20620 6932 0,'0'18'16,"0"-1"0,35 19-16,-35-19 15,18 36 1,35 18-1,-36-36 1,1-35 0,17 18-1,-17-18 17,0-36-17,-1 1 1,1-53-1,-1 17 1,-17 1 0,0 17 15,0 35-15,0 36 30,0 0-30,18-1-16</inkml:trace>
  <inkml:trace contextRef="#ctx0" brushRef="#br0" timeOffset="90098.89">20973 6914 0,'17'0'16,"1"0"-1,0 0 1,-1 0 0,36 0-1,18-52 1,17-1 0,-53 17-1,-17 1 1,-18 17 15,0 1-15,-18 17 15,0 0-15,18 17-1,-17 1 1,-1 53-1,18-36 1,0 18 0,0-18-1,0-17 1,0-1 46,18-17-62,-1 18 16,1-18 0,17 0-1,36 0 1,17-35 0,18 17-1,53-17 1,-36 17-1,-17 1 1,-88-1 0</inkml:trace>
  <inkml:trace contextRef="#ctx0" brushRef="#br0" timeOffset="91080.13">23354 5927 0,'-18'0'16,"1"-18"0,-1 18-16,0 0 15,-87 0 1,16 0 0,-17 35-1,36 1 1,17-1-1,-18 35 1,54-34 0,-1-1-1,1 0 1,17-17 0,0 0-1,35 17 1,18 18-1,17 0 1,1-18 0,-18 0-1,-36-17 1,-17-1 0,18 1-16,-18 0 15,0-1 16,-35 1 1,-36-18-17,-52 35 1,-1 18 0,107-53-1,52 0 48</inkml:trace>
  <inkml:trace contextRef="#ctx0" brushRef="#br0" timeOffset="91747.05">23424 6244 0,'-17'0'15,"-1"0"-15,1 0 16,-1 0-1,0 18 1,18-1 0,-35 1-1,35 0 1,-18 52 0,18-34-1,36-1 1,-19-18-1,19 1 17,16-18-17,-34 0 1,17-18 0,-17-17-1,-18-18 1,0 18-1,0 0 1,0-1 0</inkml:trace>
  <inkml:trace contextRef="#ctx0" brushRef="#br0" timeOffset="92685.03">23636 6121 0,'18'0'0,"-1"17"31,-17 1-15,18 0-16,0 35 15,17-18 1,-35 0 0,0-53 77,-35-52-77,35 17-16,-18 18 16,18-36-16,-18 36 15,36 35 79,0 17-78,17 1-16,-17 17 15,-1-17 1,1 0-1,-18-36 95,17-35-110,1 35 15,0-17-15,-1 35 16,1-35 0,0 35 31,17 18-32,0 17 1,-17-18-16,0 1 15,34 17 1,-16-17 0,-19-18-1,-17-18 17,18-17-17,-18-18-15,18 0 31,-18 36-31</inkml:trace>
  <inkml:trace contextRef="#ctx0" brushRef="#br0" timeOffset="93269.49">24165 5891 0,'18'0'47,"0"0"-16,-1 0-15,18 0-1,-17 0 1,0-35 0,-1 35-16,-17-18 15,18-17 16,-18 18-15,0-1 0,0 36 46,0-1-46,0 18-1,0-17 1,0 0 31,18-18 0,-1 0-16,1 0 0,0 0-15,-1 0 0,54-18-16,-1 18 15</inkml:trace>
  <inkml:trace contextRef="#ctx0" brushRef="#br0" timeOffset="94070.84">25523 5062 0,'0'-17'15,"-17"-1"16,-1 18-31,-17 0 16,-36 0 0,1 18-1,17 70 1,0 0 0,53-17-1,0-1 16,0-17-15,0-18 0,0 1-1,35-19 1,18-17 0,18 18-1,17-18 1,18 0-1,-53-35-15,0-1 16</inkml:trace>
  <inkml:trace contextRef="#ctx0" brushRef="#br0" timeOffset="94740.04">25753 5203 0,'-18'0'16,"1"0"-1,17 18-15,-18 0 16,0 17 0,18-17-1,0-1 1,0 19 0,18-19 15,17-17-16,-17 0 1,-1 0 0,1 0 15,0 0-31,-18-17 31,17-1-31,-17 0 16,0-52-1,0 34 1,0-16 0,-35 16-1,17 19 1</inkml:trace>
  <inkml:trace contextRef="#ctx0" brushRef="#br0" timeOffset="95387.32">26141 4921 0,'0'0'0,"-18"0"15,-17 18 1,35 0 0,-18-1-1,18 36 1,0 0-1,0-18 1,0-17 0,36 17-1,16 0 1,160-17 15,-177-18-15,-17 0-1,-18 18 1,0 17 0,0 0-1,-53 1 1,-17 17 0,52-53-1,0 0 1,1 0 15,-1 0-15,18-18-16,0 0 31</inkml:trace>
  <inkml:trace contextRef="#ctx0" brushRef="#br0" timeOffset="95857">26617 4604 0,'18'0'31,"-18"17"-31,35 1 16,18 70-1,-18-17 1,18 35 0,-35-53-1,-1-36 1,-17 18 0,0-17-1,0 0 48,0-1-32</inkml:trace>
  <inkml:trace contextRef="#ctx0" brushRef="#br0" timeOffset="96230.8">26582 4957 0,'0'-18'62,"0"0"-62,17 18 16,36-17-16,-53-1 16,53 0-1,-17 1 1,-19-1-1</inkml:trace>
  <inkml:trace contextRef="#ctx0" brushRef="#br0" timeOffset="114300.28">19897 8467 0,'17'53'140,"-17"-1"-140,18 19 16,-18 0-16,0 34 16,18 37-1,-1 140 1,1 35-1,-18-87 1,0-125 0,0-69-1</inkml:trace>
  <inkml:trace contextRef="#ctx0" brushRef="#br0" timeOffset="115148.11">19650 9719 0,'35'0'78,"-17"35"-78,-1 1 16,36-1-16,-18 0 15,54 53 1,34 18 0,-52-35-1,17-18 1,-35-18 0,-18-35-1,-17 0 1,-18-18 78,0 1-79,17-1 1,-17-17-16,0-1 15,18 1 1,-18 0 0,0-53-1,0-1 1,0 37 0,0-54-1,0 70 1,0 19-1,0-1 1</inkml:trace>
  <inkml:trace contextRef="#ctx0" brushRef="#br0" timeOffset="115931.91">19297 11518 0,'0'35'78,"0"18"-62,18 18-16,-18-18 15,17 70-15,19 89 16,-1 17 0,-35-141-1,17-52 1,-17-19-1</inkml:trace>
  <inkml:trace contextRef="#ctx0" brushRef="#br0" timeOffset="117286.1">19773 11395 0,'-17'17'78,"-19"19"-63,1-19-15,0 19 16,17-1-16,-17 18 16,0 35-1,-18 0 1,35 18-1,18-18 1,0-17 0,18-1-1,-1-34 1,19-1 0,-1 0-1,35 18 1,19-35 15,-19-1-15,71 1-1,-88-18 1,0 0 0,-35 0-1,-18-18 1,17 1-1,-17-1 1,0-35 0,0 0-1,-17-17 1,-19 17 0,1 0-1,0 18 1,0 35-1,17-18 17,0 18-17,1 0 1,-1 0 0,-17 0-1,17 18 1,0-1-1,1 1 1,17-1 0,-18-17-1</inkml:trace>
  <inkml:trace contextRef="#ctx0" brushRef="#br0" timeOffset="118471.95">20161 11536 0,'18'-18'110,"17"1"-95,53-19-15,-35 19 16,35-19-16,36 1 16,141-53-1,-177 53 1,53-18-1,-106 35 1,-17 18 0,-18 18 109,0-1-125,17 1 15,-17 0 1,0-1 0,18 71 15,0 18-16,-1-18 1,1 1 0,0-36-1,-18 0 1,17-18 0,1 0-1,-18 18 1,17-18-1,1-17 1,-18 35 0,18-18-1,-1-17 1,1 52-16,-18-17 16,18 0-1,-18-35 16,-36-18 126,-17-18-157,-17 18 15</inkml:trace>
  <inkml:trace contextRef="#ctx0" brushRef="#br0" timeOffset="119038.64">20549 11906 0,'18'-17'93,"53"-1"-93,34 0 16,36-17-16,18-18 16,-35 18-1,176-53 1,-177 52-16,-35 19 16,-53-19-1</inkml:trace>
  <inkml:trace contextRef="#ctx0" brushRef="#br0" timeOffset="120348.42">22578 11165 0,'0'-17'63,"53"17"46,0-18-93,-18 0-16,18 18 15,17-17-15,19-18 16,-1-1 15,-71 19-15,-17-1-1,0 0 64,-35 18-64,0-17 1,0 17-16,-18-18 15,-18 0 1,18 18-16,0-35 16,36 35-1,-1 0 17,0 0-1,1 0-16,17-17 1,17 17 62,1 0-62,53 0-16,-36 0 15,-18 0-15,89 0 16,-18 35 0,-17 0-1,0 0 1,-36 18 15,-17-35-15,-18 0-1,0 17 1,0-18 0,-18 19-1,0-1 1,1 0 0,-1-17-16,-17-18 15,-18 18 1,0 17-1,35-35-15,-52 35 16,34-35 0,36 18 77,18-18-46</inkml:trace>
  <inkml:trace contextRef="#ctx0" brushRef="#br0" timeOffset="121794.9">24253 10389 0,'0'-17'15,"0"-1"1,0 0 0,-17 1-1,-1-1 1,-17 0-1,0 18 1,-54-17 0,54 17-1,-53 17 17,-18 54-17,88-71 1,18 18-1,0-1 32,0 19-31,0-19 0,18 19-1,70 16 1,-35-16-1,35-19 1,-17 54 0,-18-36 15,-18 0-15,-17-17-1,-18 17 1,0 18-1,0-35 1,0 17 0,-35-17-1,-18-18 1,-36 0 0,1 0-1,71 0-15,-1 0 16,0 0-1</inkml:trace>
  <inkml:trace contextRef="#ctx0" brushRef="#br0" timeOffset="123149">24342 9578 0,'0'35'47,"0"18"-31,0 18 0,17-18-16,19 35 15,-1 53 1,-17 0-1,34 53 1,-16-88 0,-36-18-1,17-35 1,1 0 0,-18-88 359,0-18-375,0 0 15,0 18-15,0-1 16,0 1-1,18-36 1,-1 36 0,19 35-1,-19-18 1,1 18 0,52 0-1,1 18 1,-36 0-1,0-1 1,1 19 0,-1-1 15,-17-17-15,-1 17-1,1 0 1,0 0-1,-18-17 1,35-18 31,35-53-31,-17 18-1</inkml:trace>
  <inkml:trace contextRef="#ctx0" brushRef="#br0" timeOffset="123948.19">25382 10054 0,'0'0'0,"-17"-17"16,-1 17 15,0 0-15,1 35-1,-1-18-15,18 54 16,0-18 15,0 0-15,0 0 0,0 0-1,0-36 1,18-17-1,-18 18 1,17-18 0,1 0 62,0-53-78,-1 0 15,1 0-15,-18 18 16,0 17 0,0-35-1,0 36 1,35 34 62,-35 19-62,36-19-16,-1 54 15,-18-54 1,1 1 0,17-36 46</inkml:trace>
  <inkml:trace contextRef="#ctx0" brushRef="#br0" timeOffset="124400.81">25682 10037 0,'18'17'109,"0"1"-93,17 35-16,-18-36 15,19 72 1,-1-19 0,0-35-1,-35-52 32,0-36-31,0 0-16,0 0 15,0-70 1,0 52 0,0 53-16</inkml:trace>
  <inkml:trace contextRef="#ctx0" brushRef="#br0" timeOffset="125067.9">26053 10107 0,'17'0'15,"1"0"48,17-35-47,-17 17-16,17-17 15,-17 17-15,-1-35 16,1 36-1,-18-1 17,0 0-17,-18 18 17,-17 0-17,0 0 1,0 0-1,17 36 1,18 34 0,0-34-1,0 34 1,0-35-16,0-17 16,18 17-1,-1-35 1,1 18 15,17 0-15,-17-18 15,17 0-15,36-18-1,-36-17-15,0-1 16,-17 1-1,-1 0 1</inkml:trace>
  <inkml:trace contextRef="#ctx0" brushRef="#br0" timeOffset="125996.93">27376 8343 0,'0'35'31,"0"-17"-15,0 70-16,0 53 15,0 1-15,35 157 16,18-34 0,17 0-1,-34-89 1,34 36 0,-35-142-1,-35-52 16,0-36 32,-53-17-63</inkml:trace>
  <inkml:trace contextRef="#ctx0" brushRef="#br0" timeOffset="126385.88">27058 9525 0,'0'-18'78,"18"1"-31,17-1-31,-17-17-16,17 0 15,18 17-15,-53 0 16,70-35 0,-34 18-1,17-18 1,-36 36-16</inkml:trace>
  <inkml:trace contextRef="#ctx0" brushRef="#br0" timeOffset="127625.99">27605 8819 0,'17'0'31,"-17"18"-15,18 17-1,0 18 1,35 71 0,-18 52-1,0 1 1,1-72 0,-19-16-1,-17-72 1,18-17-1,-18-17 64,0-1-79,0-35 15,17 0 1,1 18-1,-18 0 1,35-1 0,-35 19-1,18 17 1,0 0 31,17 17-47,0 19 15,71 105 1,-35-88 0,-54-53-1,1 0 32,0-53-31,-18 17-1,35-69 1,-18 16 0,-17 72-1,0-1 1,-17 18 46,-1 18-62,1-1 16,-1 36 0,18-35-1,0 35 1,0-18 0,18-17 15,-1-1-16,1 1 1,-1-18 0,72 0-1,-1 0 1,-35-35 0,-18-1-1,-17 1 1</inkml:trace>
  <inkml:trace contextRef="#ctx0" brushRef="#br0" timeOffset="128895.6">29827 8343 0,'0'0'0,"-53"-35"16,18 17-1,35 1 1,-17 52 15,17 18-31,-18 17 16,18 36-1,0 71 1,0-36 0,0-35-1,35 17 1,-35-105 0,53 35-1,-53-18 1,18-35-1,-1 0 17,36-53-17,35-106 1,-35 53 0,-53 18-1,18 35 1,-18 36-1,0 52 48,0 0-63,0-17 16,35 88-1,18-36 1,-35-52-1,-1-18 1,1 0 0,0 0-1,35-88 1,-18 17 0,0-35-1,-17 71 1,-18 17-1</inkml:trace>
  <inkml:trace contextRef="#ctx0" brushRef="#br0" timeOffset="129636.08">30462 8484 0,'-17'0'47,"17"18"-16,-18 0-31,18 17 15,0 53 1,18 0 0,17-17-1,0-36 1,-17-17 0,0-18 62,-1-18-78,1 0 15,-18 1-15,17-36 16,1 18 0,-18-18-1,0-18 1,0 1-1,-18 52 1,18 0 0,18 36 140,0-18-140,-1 0-16</inkml:trace>
  <inkml:trace contextRef="#ctx0" brushRef="#br0" timeOffset="130039.08">30798 8308 0,'17'0'47,"1"18"-32,-18-1-15,17 54 16,19 17 0,-1-18-1,-17-34 17,-1-19-17,-17-70 48,0 18-48,0-18-15,0-17 16,0 52-16,18-35 16,-18-17-1</inkml:trace>
  <inkml:trace contextRef="#ctx0" brushRef="#br0" timeOffset="130490.86">31203 7973 0,'0'35'62,"0"-17"-62,18 52 16,-1-17-16,1 35 15,-18-70 1,18 70 0,-1 0-1,1-70 1,-18-36 31,0-17-32,0 17-15,0-52 16,0 17-16</inkml:trace>
  <inkml:trace contextRef="#ctx0" brushRef="#br0" timeOffset="131373.87">31344 7990 0,'0'18'47,"0"0"-32,0-1-15,-17 36 16,17-17-16,0-19 16,-18 71-1,18-35 1,0-35 0,0-36 46,18 1-46,17-19-16,35-17 31,-34 36-15,-1-1-1,-17 18 48,-1 0-63,1-17 15,17-1-15,-35 0 16,0-52 0,0-1-1,0 1 1,-17 17-1,-1 17 1,0 19-16,1 17 31,17-18-15,0 53 15,0 1-15,0 17-1,17-18 1,54 18 0,-1 35-1,-52-35 1,0-18 0,-18 0-1,0 1 1,-18-19-1,-35 1 1,18 0-16,17-1 31,-70 1-15,17 17 0</inkml:trace>
  <inkml:trace contextRef="#ctx0" brushRef="#br0" timeOffset="132174.04">26970 10866 0,'0'17'94,"0"36"-78,18 0-16,-18 0 15,35 53-15,0-36 16,-17 1 0,35 70-1,-53-106-15,0 1 16,17-1 0,-17-18-1</inkml:trace>
  <inkml:trace contextRef="#ctx0" brushRef="#br0" timeOffset="132747.01">26846 11448 0,'0'17'47,"18"-17"-32,17 53-15,1-18 16,52 71 0,35 0-1,-70-53 1,0-35 0,-35-18-1,-1 0 1,19 0-1,69-106 17,-34 18-17,0-1 1,-54 54 0,71-53-1,-70 53 1,0-1-1,-18-16 1,0 16 0</inkml:trace>
  <inkml:trace contextRef="#ctx0" brushRef="#br0" timeOffset="133778.59">26300 12806 0,'0'-18'16,"-18"1"-16,-17 17 15,-1 0 1,19 0-16,-89 0 31,-70 52-15,105 19-1,53-18 1,18-35 0,0-1-1,0 19 1,18-1-1,88 18 1,35 0 0,-18 0-1,-34-18 1,-37 0 0,-34-17-1,-18 17 1,-70 88 15,-36-52-15,18-18-1,52-53 1,19 0 0,-1 0-1,-35-35 1,18-1-1,35 19 48,0-1-47,17-52-1,36 17 1</inkml:trace>
  <inkml:trace contextRef="#ctx0" brushRef="#br0" timeOffset="134634.18">26529 12241 0,'0'36'62,"0"-1"-46,0 0-16,0 0 15,35 89 1,-17-1 0,52 54-1,-52-71-15,0 0 16,17-36-1,-35 1 1,0-54 0,0-34 77,0-19-93,0-34 16,0 17 0,18 0-1,17-18 1,0 18 0,-17 53-1,17 0 1,18 0-1,-18 0 1,18 18 0,-18 17-1,-17-17 1,0 17 0,17 1-1,-35-19 16,35-17 32,1 0-47,16-17-16</inkml:trace>
  <inkml:trace contextRef="#ctx0" brushRef="#br0" timeOffset="134962.29">27464 12665 0,'0'35'78,"17"0"-78,-17-17 0,18 17 16,-18-17-1,35 52 1,-17-34 0,-18-19-1,0-34 32,-18-36-31,1-35-16</inkml:trace>
  <inkml:trace contextRef="#ctx0" brushRef="#br0" timeOffset="135188.03">27287 12418 0</inkml:trace>
  <inkml:trace contextRef="#ctx0" brushRef="#br0" timeOffset="135863.78">27817 12453 0,'0'-18'15,"17"1"1,-17-36-16,0 18 15,0-54 1,0 19 0,-17-1-1,-36-17 1,17 53 0,-17 17 15,18-17-16,17 35 1,-17 35 0,0 53-1,35 18 1,0 0 0,18 35-1,17-53 1,0-17-16,0-1 15,1-17 1,-19 0 0,1-35-1,-18 0 1,-18-18 93,-17-36-93</inkml:trace>
  <inkml:trace contextRef="#ctx0" brushRef="#br0" timeOffset="136111.73">27622 12612 0,'36'0'31,"-1"0"-15,-17-18-16,35 1 15,35-36 1,-35 17 0,-18 1-1,0 17-15</inkml:trace>
  <inkml:trace contextRef="#ctx0" brushRef="#br0" timeOffset="136546.21">28081 12083 0,'18'35'63,"-1"-17"-48,-17-1-15,36 18 16,-19 18-16,1-35 16,0 88-1,35-18 1,-36 0-1,1 0 1,-1-35 0,-17-35-1,-35-18 1,-53-71 0,17-17 15,1 18-31</inkml:trace>
  <inkml:trace contextRef="#ctx0" brushRef="#br0" timeOffset="136829.88">27922 12365 0,'18'0'32,"0"0"-17,35 0 1,-1 0-1,72-53 1,-89 53 0,1-18-1,-19 18 17,1-17-1,-18-1-16,17 0 1,-17 1 0</inkml:trace>
  <inkml:trace contextRef="#ctx0" brushRef="#br0" timeOffset="140668.84">12947 1270 0,'35'0'172,"18"0"-157,18-18-15,-18 18 16,0-17-16,-1 17 15,1 0 1,71-18 0,17 0-1,124-17 1,70 0 0,17-18-1,-122 0 1,-72 18-1,-105 17 1,-35 18 15,0 0-15,17 0 0,124-35-1,-1-18 1,72 0-1,87-18 1,-211 54 0,-71-1-1,-35 1 48,18 17-48,0 0 17,-1 0-17,1 0 1,0-18 0,-1 18-1,1 0 16,-1 0-15,36-35 0,36 17-1,-19-17 1,-52 35 0,-1 0-1,-17-18 1,18 18 15,0 0 0,-1 0 94,1 18-93,0-1-32,-1 1 15,1 17 1,0 18-1,34 0 1,-34 18 15,17-36-31,-17 18 16,53 123 0,17-17-1,-18-18 1,1-17-1,-36-36 1,0 0 0,1-35-1,-36 17 1,35-17 0,0 53-1,1 0 1,-1-18-1,-18-17 17,1-54-17,-18 1 17,0 0-17,18-1 1,-1 1-1,-17 0 1</inkml:trace>
  <inkml:trace contextRef="#ctx0" brushRef="#br0" timeOffset="141752.32">17004 2258 0,'18'35'93,"17"-35"-93,0 53 16,0 0-16,1 0 16,34 17-1,18 1 1,18 70-1,-88-123 1,-18-1-16,17-17 16,-17-17 109,18 17-125,-18-18 15,0 0-15,0 1 16,0-1 0,0 0-1,18-17 1,-1 0-1,1-53 1,17-18 0,-17-35-1,0 53 1,35-71 0,-36 35-1,-17 54 1,18-18-1,-18 70 17</inkml:trace>
  <inkml:trace contextRef="#ctx0" brushRef="#br0" timeOffset="147356.82">2593 7955 0,'18'0'329,"34"0"-314,1-17 1,-17 17-16,34 0 15,89-36 1,-18-17 0,-35 36-1,-71-19 1,0 19 0,-17 17-1,0 0-15,-1 0 16,1-18 15,-36 18 78,1 0-93,-36 0 0,0 0-16,-53 0 15,18 18-15,0-18 16,-18 17 0,-18 19-1,89-19-15,0-17 16,17 0-1,18 18 1,-17-18 0,-1 18 15,-17-1 0,17 1-15,-17 0-1,17-1 1,18 1 0,-18-1-1,18 19 1,-17-19 0,17 36-1,0-17 1,0 16-1,35 19 1,-35-36 0,35 1-1,-17-1 17,-18-18-17,18 19 1,-1-36-1,-17 17 1,0 1 0,18-18-1,-18 18 17,18-18 108,17-18-140,0 0 16,18-17-16,53-18 15,-36 18 1,89-36 0,-106 54-16,53-19 15,-36 19 1,-34 17 0,-19 0-1,54 0 1,-18 17-1,-18 1 1,36 17 0,-36-17 15,0 35-15,-17 0-1,0-18 1,-18 36-1,-18 17 1,-35 0 0,18-70-16,-36 52 15,-52-17 1,-1-18 0,1-17-1,-1 0 1,89-18-1,-53 0 1,53 0 0,-18 0 15,0 0-15,17 0-1,1-18-15,35 0 16,-53-17-1,-53-53 1,89 88-16,-1-18 16,18 1-1,18 17 110,17 0-125,18 35 16,17-17-16,19-1 16,-1 1-1,71 17 1,-71 0-1,-53-35-15,18 36 16,-18-19 0,1 1-1,-1 17 1,-18-35 0,1 0 30,17-17-46,54-54 16,-19 1 0,-17-1-1</inkml:trace>
  <inkml:trace contextRef="#ctx0" brushRef="#br0" timeOffset="148358.9">3757 8273 0,'18'17'78,"-1"1"-78,-17 17 15,36-17-15,-19-1 16,36 36 0,0-17-1,-35-1 1,-1-35 0,1 0-1,0 0 1,-1 0-1,1 0 1,0 0 0,-1-18 15,1 1-31,-18-36 16,0 0-1,0 18 1,0 17-1,0 0 1,0 1 0,-18-19-1,1 19 1,-36-19 0,17 36-1,19 0 1,-36-17-1,35 17 1,1 0 15,-1 0-15,0 17 0,1 19-1,17-1 1,-36 18-1,19 17 1,17-34 0,0-19-1,0 19 1,0-19 15,0 1-15,70 17-1,-52-17 1,35-1 15,35-17-15,-53-17-16</inkml:trace>
  <inkml:trace contextRef="#ctx0" brushRef="#br0" timeOffset="149192.04">4251 8043 0,'-18'0'16,"18"36"15,0-19-16,0 1-15,0 17 16,18 0 0,0 1-1,17 17 1,-17-18 0,17 0-1,-18-35-15,1 0 16,17 0-1,1 0 17,-1 0-17,0-35 1,-35 17 0,18 1-1,-18-1 1,0-17-1,0-1 1,0 19 0,-18-36-1,-17 35 1,-18-17 0,35 0-1,-17 17 1,17 18-1,1 0 17,-1 0 15,18 35-32,0-17 1,0 0-1,0-1 1</inkml:trace>
  <inkml:trace contextRef="#ctx0" brushRef="#br0" timeOffset="150492.84">5644 7655 0,'0'18'62,"0"0"-46,36 17-16,-36-18 15,17 19 1,1-1 0,35 71-1,0-53 1,-18 0-1,0-36 1,-17-17 15,0 0-31,-1-17 16,54-89 0,-1-88-1,-70 141 1,0 35-1,18 18 95,0 18-110,-1-18 15,1 18-15,17 17 16,1-18-16,-19 1 16,160 70-1,-54-70 1,-35-18 0,0-18-1,-35-52 1,-35-36 15,-18-18-15,0 54-1,-35-36 1,-36 35 0,18 54-1,36-1 1,-19 18-1,19 0 1,-19 35 0,19 1-16,17-1 15,0 18 1</inkml:trace>
  <inkml:trace contextRef="#ctx0" brushRef="#br0" timeOffset="151226.98">6950 7267 0,'0'18'32,"0"35"-17,0 0-15,35 35 16,-17-35-16,35 35 31,-18-35-15,0-18-1,0-35 1,-17 0 0,0 0-1,17-17 1,0-19-1,-35 1-15,18 0 16,-18-18-16,0-18 16,-18-17-1,-35 53 1,-17-36 0,-1 1 15,1 52-16,52 18 1,0 0 0,-17 18-1,35 17 1,0 53 0,18-35-1,35 0 1,-53-18-1,35-17 1,0 0-16,53-18 16,-17 0-1</inkml:trace>
  <inkml:trace contextRef="#ctx0" brushRef="#br0" timeOffset="152060.89">7497 7126 0,'0'18'47,"0"-1"-31,0 54-16,0-1 15,0-17 1,35 0 0,-18-35-1,-17 0 16,0-36 32,0 0-47,0 1-16,-17-19 15,17 1 1,-18-18-1,18 0 1,0 18 0,0 17-1,18 18 1,-1 0 0,1 0 15,17 0-16,-17 36 1,35 34 0,-18 54-1,0-18 1,-17-54 0,-18-34-16,0-36 62,0 1-46,0-1-16,0-70 15,0-36 1,0 19 0,0 16-1,18 72 16</inkml:trace>
  <inkml:trace contextRef="#ctx0" brushRef="#br0" timeOffset="152494.59">7990 6826 0,'0'36'31,"0"-1"-15,36 53-1,-19 0 1,1 18 0,0-35-1,-18-36 1,17-35-16,1-18 78,0-17-78,-1-18 16,1 0-16,-1-35 15,19 0 1</inkml:trace>
  <inkml:trace contextRef="#ctx0" brushRef="#br0" timeOffset="153094.94">8255 6791 0,'0'18'32,"0"17"-17,0-17 1,0 70 0,-35 0-1,17-18 1,-17-17-1,35-70 95,17 17-79,1 0-31,0 0 31,-1 0 1,1 17-17</inkml:trace>
  <inkml:trace contextRef="#ctx0" brushRef="#br0" timeOffset="155281.31">9155 6685 0,'0'0'0,"-18"0"78,0 0-62,1 18-1,-1 17 1,-17-17 0,17 17-1,0 18 1,1 0 0,17-18-1,0-17 1,0-1-1,0 19 1,35-1 0,0-17-1,-17-18 1,-18 17 15,18-17-15,-1 0-1,-17-17 1,0-1 0,18-17-1,-18-36 1,18-88 0,-36 1-1,-17 69 1,-1 1-1,36 53 1,-17 17 15,17 71 63,17-18-94,1 18 16,17 0-16,-17 36 15,35-1 1,0 18 0,-18-71-1,0 18 1,1-36-1,-19-17 17,1-17-17,0-1 1,17-17 0,35-71-1,-52 18 1,0 17-1,-18 18 1,0 71 78,-18 0-79,0 35-15,18-18 16,0 0-16,0 36 16,0 17 15,18-71-15,0 1-1,-1-18-15,-17 18 16,53-18-1,18-36 1,-1-34 0,1-89-1,-54 89 1,-17-1 0,0 36-1,-35-1 1,18 1-1,-19 35 1,19 0 0,34 0 62,1 35-63,17-17-15,0 35 16,89 35 0,-53 18-1,34-18 1,-69-35 0,-36-35-1,-18-18 48,-17 0-48,-1-18-15,1 1 16,0-1 0,-71-53-1,88 54-15,1-19 0</inkml:trace>
  <inkml:trace contextRef="#ctx0" brushRef="#br0" timeOffset="155748.45">10089 6244 0,'36'0'47,"-19"35"-31,19-17-16,17 35 15,-1 18 1,1-1 0,-17-35-1,-19 1 1,-17-19 0,18-34 46,0-19-46,-1 1-16,-17-18 15,18-35 1,35-71-16</inkml:trace>
  <inkml:trace contextRef="#ctx0" brushRef="#br0" timeOffset="156324.25">10530 6103 0,'-17'18'78,"17"-1"-62,-35 36-16,35-17 15,0 16-15,-36 19 16,1 35-1,17-71 1,1-17 15,17-36 32,0 0-63,0 1 15,35-1-15,-35 1 16,53-1 0,-18 18-1,-17 0 1,17 0-16,36 0 16,17 0-1,-35 53 1,-36-36-1,36 1 1,-17 17 15,-19-17-15,1-18 0,-18 18-1</inkml:trace>
  <inkml:trace contextRef="#ctx0" brushRef="#br0" timeOffset="157284.79">4921 9102 0,'18'0'79,"0"0"-79,-1 17 15,18 54-15,-35-53 16,36 34-1,-19 1-15,19 88 16,-1 18 0,0-35-1,0 34 1,-17-16 0,0-72-1,-1-52 1,-17 17 15,-17-35 32,-1 0-48,-17 0 1</inkml:trace>
  <inkml:trace contextRef="#ctx0" brushRef="#br0" timeOffset="157924.09">4145 10019 0,'18'0'31,"17"0"-15,-17 0 0,52 35-1,18 0 1,89 54-1,52-1 1,-70-18 0,35-17-1,-124-17 1,19-19 0,-36-17-16,17 18 15,-35-18 16,1-35-15,-1-54 0,36-52-1,-19-17 1,19 52 0,-53 53-1,17-35 1,-35 70-1,0 0 1,0 36 78,0 0-79</inkml:trace>
  <inkml:trace contextRef="#ctx0" brushRef="#br0" timeOffset="159724.28">3951 11624 0,'18'0'109,"-1"-18"-109,54 1 16,35-1-16,-36-17 15,89-18 1,-88 18-1,-89 35 189,0 0-204,-70 0 15,18 35-15,34-35 16,-211 88-1,53-35 1,36-35 0,34 35-1,124-36 126,0 1-141,0 0 16,18 17-1,-1-18-15,1 19 16,53 52-1,34 35 1,-16-34 0,-54-72-1,-17 1 1,-18-36 78,17 1-94,-17-19 15,0 19 1,18 17 0,17-18-1,0 18 1,124-18-1,70-35 1,-35 36 0,-88 17-1,-70 0 1,34 53 0,-35 17-1,-17 1 16,0-18-15,-18 17 0,-36-17-1,-52 18 1,-18-18 0,-88 0-1,53-36 1,35 1-1,36-18 1,-1 0 0,54 0-16,-1 0 15,-17 0 1,17 0 0</inkml:trace>
  <inkml:trace contextRef="#ctx0" brushRef="#br0" timeOffset="160969.95">4851 11818 0,'17'0'46,"1"0"-30,-18 18 0,18 17-16,17 0 15,0 18 1,0 0 0,1-35 15,-1 17-16,-17-17 1,-1-18 0,1 0-1,0 0 1,-1 0 0,1 0-1,17-36 1,0-17-1,-17 18-15,17-18 16,-17 0 0,0 0-1,-18 18 1,0-18 0,-36 18 15,1 17-16,17 1 1,-17 17 0,-71-18-1,89 18 1,-54 0 0,36 18-1,-18 17 1,35-17-1,1-1-15,17 19 16,-18 16 0,18 37-1,18-72 1,17 19 15,-17-36-15,17 17 15,18-17-15,35 0-16</inkml:trace>
  <inkml:trace contextRef="#ctx0" brushRef="#br0" timeOffset="161736.99">5574 11536 0,'0'35'47,"0"0"-32,18 1 1,-1-1-16,18 0 16,-35-17-1,36 17 1,-19-35-1,1 0 1,0 0 0,-1 0-1,19 0 1,69-88 15,-52 35-15,-17-18-1,-36 19 1,0 34 0,-18-70-1,0 52 1,1 36 0,-1-17-1,-35 17 1,0 0-1,0 17 1,36 19 0,-1-1-1,18 0 1,0-17 15,0 0-15,0-1-1,18-17 1,17 18 0,0-18-1</inkml:trace>
  <inkml:trace contextRef="#ctx0" brushRef="#br0" timeOffset="162704.84">6862 11130 0,'17'0'78,"1"0"-78,35 0 16,35-18-16,-35 1 15,35-1-15,0 1 16,-17-19 0,-36 19-1,-17-19 1,-18 19-1,0-1 1,0 0-16,-36-17 16,-17 18 15,-35 17-31,0 0 31,0 52-15,17 1-1,36 0 1,35 0 0,-18-18-1,18-17 1,0 35 0,0-18-1,36 18 1,17 18-1,-18-54 1,0 1-16,53 0 16,1-18 15,34 0-15,-70-53-1,18-35 1,-54 35-1,1 17 1,-18 19 0</inkml:trace>
  <inkml:trace contextRef="#ctx0" brushRef="#br0" timeOffset="163688.9">7585 11024 0,'17'0'31,"36"36"-15,0 16-16,-18-16 31,1 17-15,-36-89 78,0-17-94,0 18 15,0-35-15,0 34 16,0 19-16,0-36 15,35 70 95,0 1-110,18 17 15,-35-35-15,17 36 16,0-19 0,1 1-1,-36 0 1,0-36 78,-18-17-94,0 17 15,18-17-15,0 17 16,0 0 0,0 1-1,0-1 1,0 1-1,18-1 1,0 0 0,17 1-1,-17 17 1,-1 0 15,1 0-31,52 35 16,-17 18-1,36 0 1,-54-18 0,-18-35 15,1 0 0,0-18-15,-1-17-1,36-35 1</inkml:trace>
  <inkml:trace contextRef="#ctx0" brushRef="#br0" timeOffset="164496.29">8520 10742 0,'35'18'0,"0"17"16,0 0-16,1 1 15,17 34 1,35 36 0,-18 0-1,-17-53 1,-35-36-1,-36-34 48,1-1-47,-19-53-16,-34 19 15,17-37-15,-71-34 16,71 70-1,1 0 1,52 35 0,-18-17 15,0 0-15,1 0-1,17-1 1,17 36 78,19 0-79,-19 0 1,1 18-16,70 35 15,-53-18 1,-17 18 0,-18-18 15,0 1-15</inkml:trace>
  <inkml:trace contextRef="#ctx0" brushRef="#br0" timeOffset="164960.38">8978 9966 0,'0'18'62,"0"35"-62,0-18 16,0 0-16,18 0 15,-1 36 1,1 35 0,17 17-1,-17-35 1,35-17-1,-35-18 1,-1-18 15,1-17-15,-18-1 0,18-17-1,-18-17 32,17-1-47,1-17 16</inkml:trace>
  <inkml:trace contextRef="#ctx0" brushRef="#br0" timeOffset="165576.35">9260 10425 0,'0'35'31,"0"0"-15,0-17-16,18-1 15,0 36 1,-1-17 0,19-19-1,-19 1 1,1-36 31,-18 1-32,0-1-15,18-53 16,-18-34 15,0 87-15,0 0 0,0 1-1,-18 17 1,18-18-1,-18 18 1,1 0 0,-1 18-1,0-1 1,18 1 0</inkml:trace>
  <inkml:trace contextRef="#ctx0" brushRef="#br0" timeOffset="166491.79">9613 10266 0,'18'35'62,"-1"18"-46,-17-18-16,18-17 16,17 35-1,-17-35 1,0-18-1,17 0 1,0 0 0,18-89-1,0-34 1,-18 17 0,-35 71-1,0 17 1,0 36 31,0 17-32,0 71 1,0 0 0,18 17-1,0-35 1,17 18-1,-17-18 1,-1-17 0,-17-36-1,0 0 1,-35 1 0,-36-19-1,-176 1 1,106-18 15,106 0-15,-36-53-16,-34-53 15,52 18 1,35 53 0,18 0-1,18-1 1,105-17-1,89 0 1,35-17 0,-141 70-1,-106-18 1</inkml:trace>
  <inkml:trace contextRef="#ctx0" brushRef="#br0" timeOffset="167852.04">10283 10195 0,'18'0'62,"0"0"-30,-1 0-17,19-35-15,17 17 16,-18 1-16,-17-1 15,17-35 1,-18 0 0,-17 0-1,0 36 17,-17 17-17,-36 0 1,35 53-1,1-18 1,-1 18 0,18 0-1,18 0 1,-1 0 0,1-1-1,35-16 1,-36-36 15,36 35-15,-35-35-1,35 0-15,17-71 16,-52 54 0,53-107-1,-36 54-15,-17-71 16,-18 105-1,0 19 1,-18 17 15,0 0-15,1 35 0,17 18-1,0 0 1,0-18 15,0-17-15,17-18 15,1 0-15,52 0-1,19-88 1,-36 17-1,-18 0 1,-35-17 0,0 53-1,0 17 1,0 1 15,0 34 32,0 1-48,17 0-15,1 17 16,17 0 0,18 36-1,-53-36 1,18 0-1,-18 1 1,0 17 0,0-36-1,-18 1 1,-70-1 0,53-17-1,17 0 16</inkml:trace>
  <inkml:trace contextRef="#ctx0" brushRef="#br0" timeOffset="172018.37">13176 88 0,'0'53'94,"0"18"-94,0-1 16,-17 36-16,17-18 15,-18 18-15,-17 106 16,17 70 0,0-17-1,1-36 17,-18 106-17,-1-35 1,19 53-1,-1-18 1,0-53 0,-17 159-1,35-265 1,0-105-16,0 282 16,0-283-1,0 389 1,0-371-16,18 353 15,17-106 1,0-17 0,1 34 15,-1-105-15,53 265-1,35 70 1,19 35-1,-19 1 1,18-1 0,-17-17-1,52 158 1,-17-105 0,-71-300-1,71 317 1,-18-123-1,-35-89 1,-36-122 0,-17-90 15,-18 1-15,36 36-1,-36-89 1,36 141-1,17 0 1,-17 18 0,-1 70-1,-17-211 1,0 123 0,0-141-1,0 123 1,-36-211-1,-17 18 1,0-89 0,18 18 15,-18 0-15,18 17-1,-1 19 1,1-19-1,-18-17 1,18 0 0</inkml:trace>
  <inkml:trace contextRef="#ctx0" brushRef="#br0" timeOffset="175940.62">16651 16245 0,'18'0'78,"-1"18"-47,1 17-31,17 1 16,1 17-16,52 52 15,0 19 1,18-18 15,-53-36-15,17 1-1,1-1 1,-18 1 0,-36-53-1,1-18 1,0 0 62,17-18-78,-17 0 16,17-17-16,53-36 15,-53 36-15,106-71 16,71-70 15,35 17-15,71-17-1,-195 88 1,124-36 0,-18 1-1,18-18 1,-88 52-1,70-16 1,-70 16 0,-88 54-1,-54 17-15,36-17 16,-35 35 93,-18 18-109,0-1 16,17 36 0,19 71-1,17 70 1,88 282 15,-88-176-15,-18-177-16,0 1 15,-35-89-15,35 71 16,-17-71 0</inkml:trace>
  <inkml:trace contextRef="#ctx0" brushRef="#br0" timeOffset="178821.23">6332 17004 0,'-35'-18'0,"17"1"16,18-1-1,-35 18-15,-18-35 16,-35-1 0,17 19 15,19 17-16,34 0 1,-17 0-16,-1 0 16,1 17-1,17 1 1,-17 17 0,0 54-1,17 52 1,18-18-1,18 18 1,35-17 0,0-71-1,0 0 1,17-1 15,-17-34-15,0-18-1,-18 0 1,89-18 0,-71-17-1,0-18 1,17-53 0,-52 36-1,17-71 1,-17 53-1,-1-89 1,-17 36 0,0-18-1,-35 18 1,0-141 15,17 247-15,1-54-1,17 37 1,-18 34 0,18 36 62,0-1-63,0 18-15,18 18 16,17 36-16,18-19 16,17 124-1,1-70 1,-18 17 15,0-71-15,-36-17-1,1-35 1,0 0 0,-1-1 46,36 18-46,-18 1-1,-17-19-15,35 1 16,-18 0 0,-17-1-1,-18-34 142,18-1-142,-1-17-15,-17 17 16,18-35-16,17 18 15,-35-18-15</inkml:trace>
  <inkml:trace contextRef="#ctx0" brushRef="#br0" timeOffset="179523.03">7179 16775 0,'18'0'94,"17"-18"-63,-35 0-16,35 18-15,0-35 16,1 0 0,-36 17-16,0 0 47,0 1-32,-18 17 1,0 0-1,1-18 1,-18 18 0,-18 0-1,35 18 1,0-1 0,18 19-1,0 17 1,0-18-1,36 36 1,-36-54 0,35 18-1,18 36 17,0-36-17,-36-35 1,19 0-1,-19 0 1,19 0 0,17-53-1,-1 0 1,1 1 0,18-19-1</inkml:trace>
  <inkml:trace contextRef="#ctx0" brushRef="#br0" timeOffset="180289.86">7743 16475 0,'-17'0'16,"-1"0"-1,-17 17 1,35 19 0,0 34-1,0-17 1,18 0-1,-1-18 1,-17-17 0,18-18-1,-1 0 32,1 0-31,17-35-1,-17-1 1,0 1 0,-18-88-1,0 17 1,-18 18 0,-17 17-1,-1-35 1,36 89-1,-17 17 1,17 17 47,17 18-48,-17 18-15,18 0 16,17 36-1,36 69 1,17 54 0,-35-124-1,-35-70 1,17-53 31,-17-18-47</inkml:trace>
  <inkml:trace contextRef="#ctx0" brushRef="#br0" timeOffset="180609.03">8220 16334 0,'0'0'0,"17"17"16,-17 19-16,0 16 15,18-34 1,0 17 0,-18 1-1,0-54 63,0-17-62</inkml:trace>
  <inkml:trace contextRef="#ctx0" brushRef="#br0" timeOffset="180913.77">8114 16087 0</inkml:trace>
  <inkml:trace contextRef="#ctx0" brushRef="#br0" timeOffset="181958.1">8784 16016 0,'-17'0'109,"17"18"-93,-18-1-16,0 1 16,1 0-1,17-1 1,0 1-1,-18 0 1,18-1 0,0 1-16,0-1 15,0 1 1,18 17 0,-18-17-1,17 17 1,1-35-1,-18 18 17,35-18-32,-17 18 15,70-18 1,18 0 0,106-36-1,-124 1 1,-35 0-1,-18-1 1</inkml:trace>
  <inkml:trace contextRef="#ctx0" brushRef="#br0" timeOffset="182628.87">9172 15981 0,'-17'0'16,"-1"0"-16,0 17 15,18 1 1,0 17-1,0 1 1,0 87 0,36-70-1,-1-18 1,-17-35 0,-18-17 46,17-19-62,1 1 16,-1 0-1,-17 17 1,18-17 0,0 35 62,-1 0-63,1 18 1,17 34-16,1-16 16,-1-1-1,-18 0 1,1-70 46,0 17-46,-1-52-16,36-18 16</inkml:trace>
  <inkml:trace contextRef="#ctx0" brushRef="#br0" timeOffset="182991.95">9666 15628 0,'0'18'31,"18"17"-15,-1 18-16,1 0 15,35 0 1,0 88 0,-18-88-16,0 53 15,1-54 1,-36-16-1,-18-54 17,-17 0-17,-53-52 1</inkml:trace>
  <inkml:trace contextRef="#ctx0" brushRef="#br0" timeOffset="183245.9">9578 15981 0,'18'0'31,"-1"-18"-31,36 1 16,35-1-1,18-17 1,18-1 0,-107 19-1</inkml:trace>
  <inkml:trace contextRef="#ctx0" brushRef="#br0" timeOffset="184294.94">10425 15663 0,'-36'0'16,"19"0"-16,-19 36 15,36-19 1,-17 1-1,17 0 48,0-1-47,0 1-16,17-18 109,19 0-109,-1 0 16,0-18-16,-17 1 15,17-36 1,-17 17-1,-36 36 64,1 0-64,-19 0-15,-34 18 16,-1 17-16,18 18 15,-35 0 1,70 0 0,18-18-1,0-17 1,0 0 0,0-1-1,18 1 1,53-18-1,17 0 1,0 0 0,-35 0-1,35-35 1,18-18 0,-18 0-1,-53 35 16,-17 0-31</inkml:trace>
  <inkml:trace contextRef="#ctx0" brushRef="#br0" timeOffset="184977.11">10848 15610 0,'-18'0'16,"1"18"-1,17 0 1,0 35 0,0 52-1,17-16 16,1-54-15,0-17 0,-1-1-1,36-17 1,18-35 0,-18-71-1,17-53 1,-35-52-1,-35 87 1,0 1 0,-17 87-1,17 54 32,0 17-31,0 18-1,35 35 1,-17-17 0,-1-18-1,1-18 1,0-17 0,-18 17-1,17-35 1,-17 18-1</inkml:trace>
  <inkml:trace contextRef="#ctx0" brushRef="#br0" timeOffset="186161.86">24165 15117 0,'-35'0'156,"-53"0"-156,0 0 16,-36 0-16,-52 35 15,-1 18 1,142-18 0,35-17 15,0 17-15,0 0-16,18 18 31,35 35-16,0-17 1,52 17 0,1 18-1,0-18 1,-35-35 0,-36-35-1,-17-1 1,-36 1 62,-35 0-78,-18-1 16,-17 1-16,-88 17 15,52-17 1,-87 35-1,158-36 1,53-34 31,17-19-31,1 1-16,17 17 15,36-34-15,35-37 16</inkml:trace>
  <inkml:trace contextRef="#ctx0" brushRef="#br0" timeOffset="187106.03">24218 14711 0,'0'17'47,"35"36"-47,-17 0 15,17 35 1,1 71-1,-1 18 1,18 52 0,-18 0-1,0-123 1,-17-18 0,-18-70-16,-18-18 109,1 0-109,-1 0 16,1-35-1,17 17 1,0-35-1,0 0 1,17 18 0,36 0-1,18-1 1,-1 19 0,-52 17-16,17 0 15,-17 0 1,-1 0-1,36 17 1,-35 1 0,52 35-1,-17-35 17,-35-36 46,0 0-63,17-17-15,0-18 16</inkml:trace>
  <inkml:trace contextRef="#ctx0" brushRef="#br0" timeOffset="187854.9">25224 15275 0,'-18'0'16,"-17"0"-1,17 18 1,-53 17 0,36 18-16,18-53 15,-1 71 1,-17-1 0,35-17-1,0 0 1,17-18-1,1-17 1,0 0 0,-1-18 31,1-53-32,17-35 1,-17 17-1,-1 18 1,1 18 0,0 35 62,-1 17-63,19 1 1,-1 35-16,18 0 16,-18-18-1,-17-17 17,-18-1-17,0-52 48,17-18-48,19-35-15</inkml:trace>
  <inkml:trace contextRef="#ctx0" brushRef="#br0" timeOffset="188286.29">25506 15222 0,'17'0'79,"1"18"-79,17 0 15,-35-1-15,18 1 16,0 17-1,17 18 1,-35-35 0,18-18 62,-18-53-78,0 18 15,17-18-15,-17-71 16,0 54 0,18-1-1</inkml:trace>
  <inkml:trace contextRef="#ctx0" brushRef="#br0" timeOffset="189653.84">26000 15099 0,'17'0'94,"1"-18"-79,-18 1-15,18-1 16,-18 0 0,0 1-1,0-1 1,0 0 0,-36-17-1,1 17 1,0 18-1,17 0 1,1 36 0,17 34 15,0-17-15,0-17-1,0-1 1,17 0-1,1-35-15,-18 18 32,88-18-17,53 0 1,18-71 0,-89 54-16,1-36 15,-36 17 1,-17 1-1,-18 0 1,0 17 0,0 0 15,0 1-15,0-1-1,0 1 1,-35 17-1,17 0 1,0 17 0,18 1-1,0 52 1,0 36 0,36-53-1,-1 18 1,-17-71 46,17-18-46,0 0 0,36-105-1,-18-1 1,-53-17-1,0 88-15,0-17 16,-18-71 0,18 123-1,0 36 63,0 17-78,0 0 16,0 18-16,35 18 16,-17 35 15,-1-71-15,1 35-1,0-17 1,-1-17-1,1-1 1</inkml:trace>
  <inkml:trace contextRef="#ctx0" brushRef="#br0" timeOffset="198812.16">30092 12224 0,'0'17'235,"0"1"-220,0 0-15,0-1 16,0 1-16,0 17 31,0 0-15,0 18 0,0 0-1,0-17 1,0-1-1,0 0 1,0 18 0,0-18-1,0 18 1,0-17 0,0 34-1,0-35 1,0-17-1,0 0 1,0 17 15,0-17-15,0-1 0,0 19-1,0-19 1,0 18-1,0-17 1</inkml:trace>
  <inkml:trace contextRef="#ctx0" brushRef="#br0" timeOffset="199786.2">30392 12735 0,'0'-17'15,"0"-1"32,17 18 16,1-18-48,0 18-15,17-17 16,-17-1-16,35 0 16,52-17-1,1 0 1,-70 17-1,-19 18 17,1 0-1,-1 0-31,1 0 16,0 0-1,-1-17 1,1 17-1</inkml:trace>
  <inkml:trace contextRef="#ctx0" brushRef="#br0" timeOffset="200786.24">30780 12294 0,'35'0'94,"0"0"-79,54 0 1,-36 0-16,88 18 16,-53 17-1,-18-17 1,-34-18 0,-36 17-1,17-17 1,1 18 15,0-18-15,-1 0-1,-17 18 1,0-1 109,-35 19-125,0-1 16,-1-17-16,1 17 15,-53 35 1,0 1 15,35-18-15,18-35-1,-1-1 1,19 1 0</inkml:trace>
  <inkml:trace contextRef="#ctx0" brushRef="#br0" timeOffset="202329.15">31926 12030 0,'-17'0'0,"17"-18"47,0 0-16,0 1-15,17-1-16,1 1 15,0 17 1,-1 0 0,1 0-1,0 0 1,-1 0 15,1 0-15,0 0-1,-1 0 1,1 0 0,17 17-1,-35 1 1,18-1 0,-18 54-1,0-36 1,0 18-1,-18-53 1,18 18 0,-18-18-1,54 0 173,-36 17-188,17-17 15,19 0-15,-19 18 16,1 0 0,17-18-16,-35 17 15,18-17-15,-1 18 16,1 0 0,17-1 15,-35 1-16,18 17 1,-18-17 0,0 17-1,-18 0 1,1-17 0,-36 0-1,35-1 1,-35 1-1,18 0 1,-36-18 0,36 17 15,18-17-15,-1 0 15,-17 18-16,-1-18 1</inkml:trace>
  <inkml:trace contextRef="#ctx0" brushRef="#br0" timeOffset="203963.9">30815 13247 0,'0'17'93,"0"19"-77,0-1 0,18 0-16,-1 18 15,1 0 17,0-18-17,-18-17-15,0 35 16,35 17-1,-17 1 1,-1 17 0,1-70-1,-18 35 1,0-18 15,0-17-15,0-1-1,0 1 1,0 17 0</inkml:trace>
  <inkml:trace contextRef="#ctx0" brushRef="#br0" timeOffset="205055.91">30639 13864 0,'17'18'62,"1"-18"-62,0 35 16,17-17 0,0 17-16,18 0 15,18 18 1,-1 0-1,-34-35 1,-1 17 15,-18-35-31,-17 18 32,18-18-17,-18 17 1,0-52 140,0 0-156,0-1 16,0 1-16,18-18 15,-1 0 17,-17 36-17,0-19-15,18 19 31,-18-1-31,0 1 16,0-1 0,0 0-1,18 18 1,-18-17 46,17 17-46,-17-18-16</inkml:trace>
  <inkml:trace contextRef="#ctx0" brushRef="#br0" timeOffset="207156.91">29686 14975 0,'0'18'109,"0"0"-109,18-1 16,-18 19-16,18-19 16,-18 19-16,17 52 15,18-18 1,-35 1-1,18-18 1,0 0 15,-18-18-15,17-17 0,-17 17-1,18-17 1</inkml:trace>
  <inkml:trace contextRef="#ctx0" brushRef="#br0" timeOffset="208620.94">29369 14799 0,'-18'0'31,"0"0"-15,1 35-1,17-17 1,-18 35-1,18 0 1,0 70 0,0 18-1,0-52 1,71 158 0,-18-124-1,35 36 1,-35-71-1,-36-70 1,36 52 0,18-35-1,-36-17 1,53 17-16,-17-17 16,17-18-1,36 0 1,123-106-1,-71-17 1,-53-1 0,1-17-1,-89 35 1,-17 36 0,-18-36-1,0 35 1,-18 36 15,-17 0-15,0-1-1,-18-16 1,-36-1 0,19-18-1,17 53 1,-18-35-1,36 36 1,0-1 0,0 18-1,-54 0 1,1 0 0,-53 0-1,71 0 1,-19-17 15,72 17-15,-1 0 31,0 0 46,1 0-77,-1 0-16,1 0 16,-1 0-1,18 17 1,-18-17-16,1 0 31,-1 0-15,18 18-1,-18-18 1,1 0 0,17 17-1</inkml:trace>
  <inkml:trace contextRef="#ctx0" brushRef="#br0" timeOffset="209371.14">31009 15028 0,'18'0'156,"17"-35"-140,18 35-16,18-18 15,-36 1-15,18-1 16,-36 18-1,19-18-15,-19 1 16,1 17 0,-18-18-1,0 1 1</inkml:trace>
  <inkml:trace contextRef="#ctx0" brushRef="#br0" timeOffset="210144.11">31186 14728 0,'17'0'62,"18"0"-46,1 0 0,-1 18-16,18 0 15,17 17 1,-17 0 0,-35-35-1,0 0 1,-18 18-1,17-18 1,1 18 0,0-18-1,-1 35 1,-17-18 0,0 1 15,18-18-16,-18 18 1,0-1 0,-35 19-1,-18-1 1,17-17 0,1-1-1,17 1 1,1 0-1</inkml:trace>
  <inkml:trace contextRef="#ctx0" brushRef="#br0" timeOffset="-210568.65">32262 14041 0,'17'-18'79,"18"0"-64,-17 18-15,17-35 16,1 17-16,-1 1 15,124-54 1,-71 54 0,-18-19-1,-34 36 1,-36-17 0,17 17 30,1 0-30,-18-18 0,18 18-1,-1 0 1,1 0 31,0-18-32,34 1 1,-16 17-16,52-53 16,-35 35-1,-53 71 173,17-35-173,-17 35 1,18 70-16,17 71 16,18 71-1,36 35 1,-19-142 0,36 107 15,17-36-16,-52-88 1,-53-105 0,-36-36 62,-35 0-63,-18 0-15,19 0 16,-37 0-16,54 0 16,-53 0-1,35 0 1,18 0 0,17 0-1,0 0 32,-35 0-31,-70 0-1,-18 0 1,0 0 0,105 0-1,19 0 1,-18 0 140,17 0-156,-17 0 16,-18 0-1,35 0 17,18-18 77,-35-35-109,17 0 16,1 0-1,-19 0-15,1-35 16,-36-35-1,36 52-15,-35-88 16,-54-123 0,89 194-1,0 0 1,17 70 0,18 0-1,0 1 48,0-1-32,0 1-15,0-1-16,0 0 31,0-17-16,0 17 1,35-17 0,18 0-1,35-1 1,18 1 0,0-18-1,-18 36 1,-70 17-16</inkml:trace>
  <inkml:trace contextRef="#ctx0" brushRef="#br0" timeOffset="-208678.51">30780 16722 0,'0'17'125,"18"1"-125,-1 17 16,-17-17-1,35 35 1,1-36 0,-1 19-1,-17-19 1,-1-17 15,1 36-31,0-36 16,34 35-1,-16 0-15,17-17 16,0-1 0,-1-17 15,1 0-15,36 0 15,-54 0-16,53 0 1,18 0 0,-71 0-1,36 0 1,-36 0 0,-17-17-1,35 17 1,-18-18-1,18 1 1,-18 17 0,0-18-1,18 0 1,53-52 15,-35 34-15,-18 1-1,-1 0 1,1-36 0,-17 36-1,-1-18 1,-17 35 0,-1-17-1,1 0 1,-18-18-1,17 53-15,-17-35 16,18 17 0,0-17-1,-18 0 1,17 17 15,-17 0-15,0 1-1,0-1 17,0 0 30,18 1 1</inkml:trace>
  <inkml:trace contextRef="#ctx0" brushRef="#br0" timeOffset="-207588.82">32297 16263 0,'0'-18'78,"17"-17"-78,-17 0 15,36-18-15,-19 18 16,54-36 0,-18 1-1,0 17 1,-36 0-1,19 17 1,-19-16 0,-17 34 15,18 18 141,0 0-157,-18 18-15,52 17 16,-52-18-16,36 19 16,52 70 15,-88-89-15,35 1-16,-17 35 15,0-36 1,-1 1-1,-17 0 17</inkml:trace>
  <inkml:trace contextRef="#ctx0" brushRef="#br0" timeOffset="-201752.91">29051 12012 0,'18'0'156,"-18"-18"-140,18 18-16,-1-17 15,18-18 1,18 35-16,106-71 16,123 0 15,142 1-15,-160 17-16,230-18 15,-18-34 1,-299 52-1,-124 53 1,-53-18 15,17 18-15,1 0 0,-18-18-1,35 1 1,-35-1-1,18 18 17,-71 0 186,0 0-218,35 18 16,-35-1-16,18-17 16,0 0-1,17 0 1,1 0 0,17 18-1,-53-18 1,-18 18-1,-52 17 1,-1 0 0,18 18-1,1-35 1,16 17 0,19 0-1,17-17 1,-18 17-1,18-35-15,-17 36 32,-1-19-17,36-17 1,-18 18 0,35-18-1,-34 35 1,-19-17-1,-17 35 1,-71-18 0,0 18-1,89-36 1,-18 1 0,52-18-1,1 18 1,-36-18 15,19 17-15,-1 1-1,0-18 1,35 18 0,-17-18-1,17 0 16,18 17-15,-17-17 0,-1 18-1,0 0 1,-35 34 0,18-16-1,0-1 1,-36 88 15,36-105-15,0 70-1,-1-35 1,1-17 0,17 16-1,-17 37 1,-18-36-1,36 35 1,-19-35 0,1 53-1,0-18 1,0 18 0,17 52-1,-17-34 1,17-36-16,0 35 31,18 1-15,0-1-1,-17-34 1,17-1 0,0 18-1,0-36 1,0 18-1,0 18 1,0-18 0,0 1-1,17 16 1,19 1 0,-19 18-1,19 34 1,-19-87 15,18 35-15,-17 35-1,0-88 1,-1 35 0,19 0-1,-19-52 1,1 34-1,0-17 1,-18-35 0,35 35-1,-18-36 1,1 18 0,-18 1-1,18-19 1,-1 1 15,1 17-15,0 1-1,-1-1 1,19 18 0,-19-36-1,18 54 1,1-71-1,-1 53 1,-17-18 0,-1-17-1,19-1 1,17 19 0,-18-19-1,0 36 1,53 0 15,-52-18-15,69 18-1,-69-17 1,52 17 0,-35-36-1,35 36 1,-17-18-1,-36-35 1,0 18 0,0 0-1,18-1 1,18 1 0,-18 0-1,-18-1 16,36 1-15,-19 17 0,-34-35-1,53 35 1,35-17 0,-18 35-1,88-18 1,18-17-1,-53 17 1,36-17 0,-36-1-1,-71 1 1,-17 0 0,88-1-1,-52-17 16,52 0-15,-71 0 0,1 0-1,70 0 1,-53 0 0,36 0-1,-1 0 1,212-35-1,-176 0 1,-89 17 0,124-35-1,-88 0 1,18 36 0,-36-19-1,0 1 16,0 0-15,-17 0 0,17-18-1,-35 0 1,-53-53 0,0 35-1,0-52 1,0-1-1,0 72 1,0-90 0,0 72-1,0-89 1,0 71 0,0-71-1,0 53 16,0-17-15,0 17 0,0-106-1,0 89 1,0 17 0,0 18-1,0 53-15,0-36 16,0-17-1,0 35 1,0-123 0,0 52-1,0-35 1,0-17 0,-35-18 15,-1 0-16,1-35 1,-18 35 0,-35-36-1,0 1 1,53 123 0,-106-176-1,52 141 1,72 70-1,-54-17 1,1 0 0,17 17-1,17 1 1,-69-54 0,34 54-1,-17-19 16,0 1-15,17 18 0,-52-18-1,70 52 1,0-17 0,-18 18-1,54 17 1,-19 1-1,19 17 1,-1 0 0,-17-18-1,-1 18 1,-16 0 0,-1 0 15,0 0-16,17 0-15,19 0 16,-36 18 0,35-18-1,-35 0 1,36 0 0,-54 35-1,-17-17 1,17-1-1,-35 19 1,-17-36 0,88 17-1,-36 1 1,54-18 15</inkml:trace>
  <inkml:trace contextRef="#ctx0" brushRef="#br0" timeOffset="-200224.6">30568 12118 0,'0'-18'47,"0"1"-31,0-1-16,0-17 16,0 17-16,0 0 15,-17-87 1,-1 34-1,18 1 1,-18-1 0,18 0-1,0 18 1,0-17 15,0-1-15,0 36-1,18-71 1,0 53 0,-1-35-1,18 18 1,-17 34-16,0 1 16,17-18-1,-35 18-15,53-18 16,18-35-1,-54 52 1,18-16 0,1 16-1,-1 19 17,-17-19-17,17 1 1,0 0-1,0 17 1,-17 1 0,-18-1-1,18 0 1,17 1 15,-35-1 0,18 18-31,-1-18 32</inkml:trace>
  <inkml:trace contextRef="#ctx0" brushRef="#br0" timeOffset="-198859.47">31997 9701 0,'18'0'171,"-1"0"-171,36 0 16,18-17-16,35-1 16,-1-17-16,19-18 15,35-53 1,-36 0 0,-52 36-1,-54 52 1,-34 53 15,-1 89-15,-17-1 15,17-17-15,18-35-1,18-71 63,-18-18-62,35 0-16,-17-35 16,-1 36-16,1-18 15,0-1 1,-1 36-16,1-17 187,35-1-187,17-17 16,-17-1-16,0 19 16,0-18-16,-18 17 15,1-17 1</inkml:trace>
  <inkml:trace contextRef="#ctx0" brushRef="#br0" timeOffset="-194465.75">22437 14887 0,'0'18'110,"0"17"-95,17 36-15,-17-18 16,0 17-16,18 89 15,0 35 17,-1 71-17,1-54 1,-1-52 0,19-18-1,-19 0 1,1-70-1,-18-36 1,18 36 0,-18-36-16,17 0 15,1 53 1,-18-17 0,35 88-1,18 17 1,-35-105 15,-1-19-15,1-34-1,0-18 79,-1 0-63,19-18-31,-19 1 16,19 17-16,105-71 16,53 1-1,17 17 1,54-18 15,264 18-15,-17-35-1,-142 18 1,159-19 0,-194 19-1,124-18 1,-194 35-1,-71 35 1,-18-17 0,-141 17-1,1 18-15,-36-17 16,17 17 0,18-18-1,18 0 1,-17 1 15,-1-19-15,-17 19-1,34-19 1,1-34 0,0 17-1,0-18 1,18-17-1,52-35 1,-87 52 0,34-35-1,-52 53 1,17-35 0,-17-18-1,-18 53 16,17-123-15,-17 70 0,18-70-1,-18 70 1,-18-70 0,18 105-1,-17 1 1,17 34-1,-18 36 1,18-17 0,0-1 15,0 0 141,-18 18-157,18-17-15,-35 17 0,17-36 16,-70 1 0,53 18-16,-89-36 15,-87-18 1,52 36 0,0 35-1,18-18 1,18 18 15,-1 0-15,54 0-1,-54 0 1,18 0 0,-70 0-1,70 35 1,-53-17-1,54 0 1,-107-18 0,106 17-1,-70 1 1,-36 0 0,-53-1-1,107-17 16,-89 0-15,35 0 0,71 0-1,-124 0 1,124 0 0,-123 0-1,105 0 1,0 18-1,71-18 1,-18 35 0,18-17-1,-71-1 1,106 1 0,36-18-1,-1 18 16,0-18 16,18 17 0,-17 1-31,17 0-16,0-1 15,-18 36 1,0 53 0,18 35-1,0-35 1,0 53 0,0-53-1,0-18 16,18 0-15,0-35 0,-18 0-1,17-18 1,-17 0 0,0 1-1,36-19 126</inkml:trace>
  <inkml:trace contextRef="#ctx0" brushRef="#br0" timeOffset="-192604.51">27040 15981 0,'18'53'78,"17"0"-78,18 0 15,-17 35-15,16 0 16,19 18 0,52 53-1,-52-71 1,-18-18 0,0-17-1,-36-35 1,1-18 187,35-18-187,0-17-16,0 0 15,106-54 1,17 19-1,-70-18 1,17 35 0,-17 18-1,-53-18 1,0 53-16,-18-18 16,36 0 15,-54 1-31,36-19 15,-17 36 1,-19-17 0,19-1-1,-19 0 1,1 18 0,-18-17 30,17 17-46,1 0 47,-18-18-31,18 18-16,-1 0 47,-17-17-32</inkml:trace>
  <inkml:trace contextRef="#ctx0" brushRef="#br0" timeOffset="-191568.23">28716 15910 0,'18'0'94,"17"0"-78,-17 0-1,17 0 1,0 18 0,0 0-16,-17-18 15,53 52 1,-18 1 0,-18-35-1,-17 0 1,-1-18 78,-17 35 93,-35 0-187,17-17 16,-17 35-16,-36 0 15,36-18-15,-71 71 32,36-36-17,-1 1 1</inkml:trace>
  <inkml:trace contextRef="#ctx0" brushRef="#br0" timeOffset="-188062.43">15328 10548 0,'0'-18'47,"-17"1"-32,-19 17-15,-17-18 16,0 1 0,-35 17-1,0-18 1,53 18-1,-18 0 1,35 0 0,1 35-1,-1 0 1,-17 89 0,35-71-16,0 17 15,0 54 1,0-36 15,35 35-15,0-70-1,18 18 1,0 0 0,-18-1-1,1-17 1,17 0-1,-36-35 1,36-1 0,-18-17-1,18 0 17,-35 0-32,35-53 15,35-88 1,-35 71-1</inkml:trace>
  <inkml:trace contextRef="#ctx0" brushRef="#br0" timeOffset="-187344.48">15452 10936 0,'-18'0'15,"0"18"1,18 17-16,-17-17 31,17-1-31,0 1 16,17 70-1,36-35 1,-35-18 0,17-17-1,-17-18 1,17 0-1,-17 0 17,-18-53-17,17-18 1,-17 1 0,0 35-16,0-1 15,0 19 1,0-19-16,0 19 31,-17 17-15,-1-18-1,-17 1 1,17 17 0,1 0-1,70 0 110,17 0-125</inkml:trace>
  <inkml:trace contextRef="#ctx0" brushRef="#br0" timeOffset="-186745.32">15822 10689 0,'0'0'0,"-35"18"16,35-1-16,-18 19 15,-17-1 1,35-17 15,0-1-15,0 1 15,18-18-31,-1 18 16,36 17-1,0 0 1,-18 0-1,18-17 1,-53 17 0,18-17-1,-18 0 1,0 17 0,0-18-1,0 1-15,-18 0 31,1-18 1,-1 0-17,-35 0 1</inkml:trace>
  <inkml:trace contextRef="#ctx0" brushRef="#br0" timeOffset="-186208.49">16051 10460 0,'18'0'31,"0"0"-15,35 53-1,-18 0 1,0 0 0,18 17-16,-18-17 15,1 35 16,-19-52-15,1-19 0,-18 1-1</inkml:trace>
  <inkml:trace contextRef="#ctx0" brushRef="#br0" timeOffset="-185792.71">16034 10760 0,'0'-18'0,"17"18"16,1-35 0,53 0-1,-1 17 1,18-17-1,18-1 1,-53 19 0,-35-1-1,-1 18 1,1 0 0,-18-18 30</inkml:trace>
  <inkml:trace contextRef="#ctx0" brushRef="#br0" timeOffset="-183999.82">15399 5450 0,'35'0'157,"-17"0"-142,52 0-15,18 0 16,54 0-16,-1 0 16,106-17-1,229-71 1,212-54-1,-36 37 1,-34-72 0,-283 89-1,-123 17 1,-177 71-16,35-35 16,-52 35-1,0 0 16,-18-17-15,17 17 0,1 0-1,0-18 17,-1 18-17</inkml:trace>
  <inkml:trace contextRef="#ctx0" brushRef="#br0" timeOffset="-180646.51">6297 17868 0,'18'0'32,"17"0"-32,-17 0 15,35-17 1,-18-1 0,-18 0-1,19 18 1,-1-17-1,18-1 1,-18 0 15,71 1-15,18-19 0,-1 19-1,89-54 1,-18 18-1,-159 36-15,230-19 16,-18-17 0,52 18-1,-52 0 1,-17 0 0,-19-1-1,19-17 1,17-17-1,88 17 1,53-18 15,-53 19-15,0-19 0,-176 36-1,105-18 1,1 0-1,-159 35 1,35-35 0,-88 36-1,-36 17 1,1 0 0,0 0 234,-18-18-235</inkml:trace>
  <inkml:trace contextRef="#ctx0" brushRef="#br0" timeOffset="-177122.28">1058 15505 0,'-17'0'0,"-1"0"16,18-18-1,-18 0 1,1 1 0,-1 17-1,0-18 1,-52 18 0,-18 0 15,-18 0-16,-35 0 1,53 35-16,-159 54 16,141-37-1,0 19 1,106-53 0,0-1-1,0 1 1,0 0-1,18-18 17,17 17-17,35-17 1,-17 18 0,-17-1-1,52 19 1,18 17-1,-36 0 1,1-1 0,52 54-1,-17 0 1,-71-71 0,-17 36-1,0-36 1,-18 71-1,-53 18 1,-18-54 0,-88 36-1,107-106 1,-1 35-16,-18-17 16,53-18 15,1 0 0,-1-35-15,18-54-1,0 36 1,18 1 0,17 16-1,71 19 1,-36-1-1,1 0 1,-36 18 0,-17 0-1,0 0 1,34 18 15,1 0-15,-35-18-1,0-18 64</inkml:trace>
  <inkml:trace contextRef="#ctx0" brushRef="#br0" timeOffset="-176417.54">952 16351 0,'18'0'62,"0"0"-46,-1 0-1,1-17 1,17-1-16,1 0 16,-1-17-1,18-36 1,0 19-1,-53 34 1,0 0 0,0 1 15,-18 17 0,0 0-15,-34 0-1,16 0 1,19 0 0,17 35-1,0 18 1,0-18 0,17 18-1,19-35 1,-1-1-1,-18 1 1,1 0 0,17-18-1,1 0 1,69-36 15,-52 1-15,-17 0-1,-1-1 1,18-16 0</inkml:trace>
  <inkml:trace contextRef="#ctx0" brushRef="#br0" timeOffset="-176051.01">1640 15875 0,'-17'0'16,"-1"0"0,1 18-1,17-1-15,-18 19 16,18 16 15,0-34-15,18 35-1,-1-35 1,18 17 0,-17-17-1,0-18 1,-1 0 15,19 0-31,-1-36 16,18-70-1,-18 54-15</inkml:trace>
  <inkml:trace contextRef="#ctx0" brushRef="#br0" timeOffset="-175652.74">1870 15822 0,'0'18'62,"0"17"-46,17-17 0,19 35-16,-19-36 15,1 1 1,0-1-1,-1-17-15,1 0 32,17-35-17,-17-71 1,-1 18 15,-17 35-15,0 18-1,0 17 1</inkml:trace>
  <inkml:trace contextRef="#ctx0" brushRef="#br0" timeOffset="-175165.8">2187 15646 0,'18'0'16,"17"17"0,-17 1-1,-18 17 1,35 18 0,0-18-1,-35-17 1,0-53 93,0 17-109,0-35 16,-17 0-16,17-17 15,0 52 1,17-70-16</inkml:trace>
  <inkml:trace contextRef="#ctx0" brushRef="#br0" timeOffset="-174793.28">2505 15434 0,'0'0'0,"17"18"16,1-1-1,0-17 1,-18 36 0,17 17-1,1-1 1,-18-16-16,18-1 16,-18-17-1,-36-54 48</inkml:trace>
  <inkml:trace contextRef="#ctx0" brushRef="#br0" timeOffset="-174497.93">2240 15152 0,'35'17'125</inkml:trace>
  <inkml:trace contextRef="#ctx0" brushRef="#br0" timeOffset="-174032.42">2522 15046 0,'0'18'15,"18"-1"-15,0 19 16,-18 16 0,35 54-1,-17-53 1,-18 18-1,17-18 1,-17 0 0,18-36-1,-18 19 1,0-19 0,0 1-1,-18-18 48</inkml:trace>
  <inkml:trace contextRef="#ctx0" brushRef="#br0" timeOffset="-173713.42">2487 15293 0,'0'0'0,"18"-18"0,17 18 16,0-17-1,-17-1 1,17 18-1,0-18 1,-17 18 15,0-17-15,-1-19 0,19 19-1,-36-1-15</inkml:trace>
  <inkml:trace contextRef="#ctx0" brushRef="#br0" timeOffset="-172665.78">2787 15081 0,'0'18'47,"0"35"-32,0-36 1,0 1-16,18 35 16,-18-18 15,0-17-31,17-18 47,36-18-32,-18-35 1,18-35 0,-17 0-1,-1 35 1,-35 35 0,0 1-1,0 34 63,18 19-78,-18-19 16,0 36-16,0-35 16,17 35-1,-17 53 1,0-36-1,0 1 1,141 88 0,-17-18-1,-36-18 1,-35-35 0,-53-52-1,-53-1 1,18-18-1,17-17 1,-53-17 0,-34-71 15,69 52-31,19 19 16,-1-1-16,18 0 15,-18 1 1,1-1-1,17 1 1,0-19 0,0-34-1,53-1 1,0 36 0,0-18-1,-36 35 1,1 1 15</inkml:trace>
  <inkml:trace contextRef="#ctx0" brushRef="#br0" timeOffset="-168593.71">9437 12912 0,'-18'-18'47,"1"18"-31,-1 0-16,-17 0 16,17 0-1,-17 0-15,-53 0 16,35 53-1,-53 18 1,53-1 0,0 18-1,18 0 1,35-17 0,0 17 15,0-53-31,0 1 15,0 17 1,17-36 0,-17 1-16,18-18 15,17 18 1,0-18 0,1 0-1,52 0 1,18 0-1,-36 0 1,1 0 0,-53-18-1,-1 0 1,1-17 15,17-36-31</inkml:trace>
  <inkml:trace contextRef="#ctx0" brushRef="#br0" timeOffset="-167776.63">9490 13176 0,'0'18'31,"0"0"-16,0-1 1,0 18 0,17 1-1,1-19 1,0 1 0,-1-18-1,1 0 16,0 0 1,-1 0-17,1 0 1,-1 0 0,-17-18-1,18 18 1,-18-35-1,18-18 1,-18 18 0,0-18-1,0 35 1,-18 1 0,0-1-1,1 18 16,-1 0-31,1 0 32,-1 0-1,18 18 0,0-1 32</inkml:trace>
  <inkml:trace contextRef="#ctx0" brushRef="#br0" timeOffset="-167058.84">10054 12876 0,'-17'0'0,"-1"0"16,0 0-1,1 0 17,17 18-17,-18-18 1,18 18-16,0-1 15,0 1 1,0 0 0,18-1 15,-1-17-15,36 18-1,0 0 1,-35-18-1,-1 0 1,1 17 0,-18 1-1,0 17 1,0 0 0,-53 1-1,0-19 1,0 1-1,-17-18 1,34 18 0,19-18-1,17-18 48,17 0-48,1-17-15</inkml:trace>
  <inkml:trace contextRef="#ctx0" brushRef="#br0" timeOffset="-166591.67">10160 12665 0,'18'0'47,"-18"17"-47,35 19 15,-17-19-15,-1 19 16,36 69 0,-18-52-1,1 0 1,-19-17-1,-17-19-15,0 1 32,-17-18 15,-1 0-32,-53 0 1</inkml:trace>
  <inkml:trace contextRef="#ctx0" brushRef="#br0" timeOffset="-166262.45">10195 12947 0,'18'-18'15,"0"18"-15,52-35 16,-17 17 0,0 1-1,-35-1 17,-1 0-17,1 18 1,0-17-1</inkml:trace>
  <inkml:trace contextRef="#ctx0" brushRef="#br0" timeOffset="-163631.99">11007 12753 0,'17'0'109,"1"0"-93,0-18-16,17 18 15,35-35 1,72 0 0,-19-1-16,53-52 15,18 18 1,-35 17-1,-18-18 1,-70 18 0,-18 18-1,17-18 1,1-35 0,-36 53-1,36-54 1,-54 19-1,1 17 1,35-88 15,-53 123-15,0-17-16,35-71 16,-17 36-1,-18 17 1,0-71-1,0 71 1,0 0 0,0 18-1,0-36 1,0 54 0,0-18-1,0-18 1,-35 0-1,17 0 1,0-18 15,-17 1-15,17 34 0,-17 1-1,17-18 1,1 18-1,-19-18 1,1 0 0,18-17-1,-19 17 1,-17-36 0,36 37-1,-19-37 1,1 19-1,18-18 17,-19-1-17,19 54 1,-1 0-16,0-71 16,1 71-1,-19-36 1,19-17-1,-18 35 1,17-35 0,-17-18-1,-1 36 1,-34-54 0,17-17-1,0 17 1,0 36-1,53 53 17,-53-53-17,18 17 1,17 18 0,-35-35-1,36 53 1,-36-36-1,35 54 1,0-36 0,1 35-1,-18-17 1,35 0 0,-18 17-1,-17-17 1,-18-18-1,53 35 1,-18 0 15,0 1-15,18-1 0,-35 1-1,0-19 16,17 19-15,-17-19 0,17 36-1,1-17 1,-36-36 0,35 35-1,-70-35 1,53 36-1,-1-1 1,-17 0 0,1-17-1,-1 17 1,0 1 0,-18-19-1,18 19 1,-35-18-1,35 17 1,-70-17 0,87 17-1,-17 0 1,36 18 0</inkml:trace>
  <inkml:trace contextRef="#ctx0" brushRef="#br0" timeOffset="-162226.86">9825 7902 0,'-18'0'140,"18"-17"-140,-17 17 16,-1-18-16,18-35 15,-35 18 1,-1-18 0,19 18-1,-1-1 1,0 1 0,1 17-1,-1-17 1,18 17-1,0 1 17,0-1-1,0 1-15,-17 17 15,17-18 31,17 18 63,18 0-109,18 0-16,0 0 16,0 0-16,-18 0 15,107-18 1,-19 1-1,1-1 1,-36 0 0,35 1-1,36-19 1,35 1 0,-88 17-1,-36 18 1,-52 0-1</inkml:trace>
  <inkml:trace contextRef="#ctx0" brushRef="#br0" timeOffset="-147098.58">30321 4357 0,'0'0'0,"0"-18"16,-17 1-1,17-1 1,-18 18-16,0-18 31,1-17-15,-1 35-16,0-35 16,-35 17-1,1-17 1,-1 17-1,0-17 1,-18 35 0,36-18-1,17 18 1,1 0 0,-1 0-1,0 0 1,-35 0 15,18 18-15,18 17-1,-1-17 1,18-1 0,0 19-1,0-19 1,0 19-1,18-19 1,17 19 0,0-19-1,53 18 1,36 18 0,-71-17-1,-18-1 1,0-17-16,0 17 15,1 18 17,-19 0-17,1 0 1,-53-53 78,17 0-94,-17 0 15,-18 0-15,0 0 16,0 0-16,0 0 16,36 0-1,-1 0 95</inkml:trace>
  <inkml:trace contextRef="#ctx0" brushRef="#br0" timeOffset="-146478.46">30427 3739 0,'18'18'16,"-18"0"-16,17-1 15,19 36-15,17 35 32,-18 1-17,-18-1 1,36-18 0,-35 19-1,35 16 1,-35-34-1,17-36 1,-35-17 0</inkml:trace>
  <inkml:trace contextRef="#ctx0" brushRef="#br0" timeOffset="-146103.77">30409 4322 0,'0'-18'16,"0"0"0,18 18-16,0-35 15,-1 17-15,36-17 16,-17 0 15,16 17-15,-52 1-1,18 17 1,0 0 15</inkml:trace>
  <inkml:trace contextRef="#ctx0" brushRef="#br0" timeOffset="-145653.62">30921 3986 0,'18'0'15,"-1"0"1,-17 18 0,36 35-1,-1 0 1,-18 0-1,1 0 1,-18-71 78,0-17-79,0 17-15,0-17 16,0 0-16,0 17 16,0-17-16</inkml:trace>
  <inkml:trace contextRef="#ctx0" brushRef="#br0" timeOffset="-144808.81">31397 3792 0,'-17'0'15,"-1"0"1,0 0-16,18 18 15,-35 35 1,0 17 0,35-34-1,0 34 1,0-34 0,0-19-1,0 19 1,0-19 15,17-17 16,1 0-47,17-35 16,-17-36-1,0 18 1,-18 18-1,0 17 1,17 36 62,-17 0-62,18-18-16,-18 17 15,17 19 1,1-1 0,-18-17-1,18-1 1,-1-17 46,-17-17-62,36-19 16</inkml:trace>
  <inkml:trace contextRef="#ctx0" brushRef="#br0" timeOffset="-144252.27">31644 3739 0,'0'36'15,"0"-1"1,0 0 0,0-17-1,35 35 1,-35-36-1,18 19 1,0-36 47,-1 0-48,1-18 1,17-17-1,1 0 1,-36-1 0,17 1-1,1 0 1,-18 17 0,0 0-1,0 36 63,-18 17-62,-17-17-16</inkml:trace>
  <inkml:trace contextRef="#ctx0" brushRef="#br0" timeOffset="-143618.81">31662 3598 0,'17'18'47,"1"17"-47,17 1 15,-17-1 1,17 53-1,1-17 1,-19-19 0,1-34-1,-18 0 17,-18-36 77</inkml:trace>
  <inkml:trace contextRef="#ctx0" brushRef="#br0" timeOffset="-143317.8">31785 3739 0,'0'0'0,"18"-17"16,52 17 0,-52-18-1,0 18 1,-1 0 15,1 0-15,0 0-1,-1-17-15</inkml:trace>
  <inkml:trace contextRef="#ctx0" brushRef="#br0" timeOffset="-142794.46">32209 3422 0,'0'18'31,"17"17"-15,-17-18-1,18-17-15,-18 36 16,0-19 15,0 1-15,18-18 46,-18-18-62,35-17 16,-18 0-16,1 0 16,17-71-1,-35 88 1</inkml:trace>
  <inkml:trace contextRef="#ctx0" brushRef="#br0" timeOffset="-142283.89">32544 3193 0,'17'17'0,"1"19"16,0-1 0,-18 18-1,0-18 1,0 36-1,0-1 1,0-35 0,-18-52 62,0-19-63,-17 19-15,17-18 16,1-18-16,-36-36 16</inkml:trace>
  <inkml:trace contextRef="#ctx0" brushRef="#br0" timeOffset="-141899.41">32632 3016 0,'18'0'46,"-1"0"-46,-17 18 32,0 0-32,0 17 15,0 0 17,-17-17-17,-54 17 1,18 0-1,-17 1 1,-36 16 0,70-34-16</inkml:trace>
  <inkml:trace contextRef="#ctx0" brushRef="#br0" timeOffset="-139462.41">30674 5803 0,'0'0'0,"-35"-17"0,17 17 31,-17 17-15,0 1-1,-1 17 1,-34 36 0,-1 52-1,36 1 1,35-1-1,0 36 1,18 0 0,17-124-1,35 0 1,19-17 0,69-36-1,54-88 1,17-35-1,-88 18 1,-70 52 15,-36-35-15,-35 89 0,0-19-1</inkml:trace>
  <inkml:trace contextRef="#ctx0" brushRef="#br0" timeOffset="-138110.17">31327 6050 0,'-18'0'46,"0"35"-46,1-35 16,17 36-16,0-19 16,0 1-1,0 35 1,0-35 0,35-54 77,-35 19-77,35-36 0,-35 17-1,0 19-15,0-1 219,-35 18-203,17 0 77,1 0-77,-1 0 0,18 18-1,0-1 16,0 1-15,0 0 0,0 17-1,0 18 1,0 0 0,18 0-1,-18-18 1,17-35 15,1 0 0,17 0-15,-17-18-16,17-17 16,-17 17-1,35 1 1,-36-1-1,1 1 1,-18-1 47,0 0-48,-18 18 1,18-17-16,-53-19 15,18 19 17,0-1-32,0 0 15,-1 1 1,19 17 15,-1 0-15,0 0-1,1 0 1,-1 0 15</inkml:trace>
  <inkml:trace contextRef="#ctx0" brushRef="#br0" timeOffset="-137028.34">31556 5750 0,'0'18'47,"-35"0"-47,35-1 15,-18 1 1,18 35-1,0 17 1,0-34-16,18-19 16,-1 1-1,19-1 1,-19-17 0,1 0-1,17-35 1,18-18 15,-18-35-15,-17 35-1,-18 18 1,0 17 15,18 18 32,-18 18-63,70 88 15,1-18 1,35 124 0,-36-1-1,-35-87 1,-17 17 15,-18-88-15,0-36-1,-35-17 17,-124-70-17,106 35 1,-106-36-1,54-17 1,69 53 0,36-18-1,-17 17 1,17 19 0,0-19-1,0 1 16,35 0-15,-17 0 0</inkml:trace>
  <inkml:trace contextRef="#ctx0" brushRef="#br0" timeOffset="-136211.64">31979 5609 0,'18'18'16,"0"17"-1,17 36 1,0 17-1,18 18 1,-18-36 0,-35-35-1,0-52 63,0-1-62,0-17-16,0 0 16,0-18-16,0 0 15,0 18 1,0-71 0,0 53-1,36 0 1,-1 18-1,-17 17 1,17 0 0,-18 18-1,1 0 1,53 71 0,-1-18-1,18 53 16,-35-36-15,-17 1 0,-19-54-1,-17-34 32,0-36-47,0 0 16</inkml:trace>
  <inkml:trace contextRef="#ctx0" brushRef="#br0" timeOffset="-135914.46">32738 5415 0,'17'0'0,"1"0"15,0 18 16,-1 17-15,1 0 0,-18 1-1,35 52 1,-35-53 0,18 0-1,-53-88 32,17 18-31</inkml:trace>
  <inkml:trace contextRef="#ctx0" brushRef="#br0" timeOffset="-135712.34">32597 5186 0</inkml:trace>
  <inkml:trace contextRef="#ctx0" brushRef="#br0" timeOffset="-134592.03">32861 5133 0,'18'0'0,"0"0"16,-1 35 0,1 36-1,-1-36 1,19 53 0,-19-35-1,-17-35 1,0-36 62,0-17-62,-17 0-16,17-18 15,-18 35-15,18-17 16,-18-18-1,18 18 1,0 17 0,36 18 15,-19 0-15,72-35-1,-37 17 1,-34 18 31,0 0-16,-18 35-15,0-17-1,0 0-15,17 17 16,-17 35-1,0-52 1,18 0 0,0-18 46,17 0-46,-17 0-1,17 0 1,-17 0 0,105 123-1,-88-35-15,1-17 16,16 88 15,-34-1-15,-18-87-1,-18-53 1,1-1 0,-71-34-1,-18-36 1,-35-36 0,52-16-1,72 34 1,17 1-1,0 17 1,35 0 0,71-18-1,-88 71 1,35-53 15,-18 36-15</inkml:trace>
  <inkml:trace contextRef="#ctx0" brushRef="#br0" timeOffset="-134008.8">33514 5045 0,'-18'0'0,"1"0"16,-1 0-1,18 35-15,0 18 16,0-18 15,0 0-15,0-17-1,18-18 32,17 0-47,0-35 16,0-53 0,-17 35-1,-18 17 1,18 36 62,-18 18-62,0 0-16,0-1 15,0 36 1,0 18-1,-71 52 1,-17-17 0,-18-35-1,53-1-15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6-28T03:58:50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5168 2981 0,'0'0'0,"-17"0"16,-1 0 15,0 0-16,1 18 1,-1-1 0,-17 36-1,17 0 1,-17 18 0,35-1-1,-35 18 1,17 18-1,18-71 1,0 89 0,0-36-1,18-35 1,17 18 0,-18-36 15,1-17-16,17-18 1,1-18 47,17-35-63,-36 0 15,36 0-15,-18-35 16,71-159-1,-53 88 1,-35 18 0,-18-18-1,0 1 1,-35-72 0,-18 19 15,17 34-16,19 89 1,-1 35 0,18 71 62,0 35-63,0-18-15,0 106 16,35 71 0,18-18-1,18 18 1,-18-54 15,17 1-15,1-71-1,-54-53 1,1-35 31,0-17-31,-1-1-1</inkml:trace>
  <inkml:trace contextRef="#ctx0" brushRef="#br0" timeOffset="767.33">5715 3175 0,'18'0'78,"17"-18"-63,0-17-15,18 17 16,0-34-16,-35 34 16,17-53-1,-17 54 1,-18-1 46,-36 18-46,1 0 0,-53 18-1,35 17 1,18 0 0,35-17-1,0 35 1,0-36-1,0 1-15,0 0 16,17 17 0,19 0-1,-1 18 1,0-53 15,53 0-15,-17 0-1,-18-35 1,17-18 0,-52 35-1,17-17 1,-35 17 0,18 18-1,17-70 1</inkml:trace>
  <inkml:trace contextRef="#ctx0" brushRef="#br0" timeOffset="1217.83">6332 2858 0,'-17'0'15,"-1"0"17,18 17-17,-18-17 1,18 35 0,0-17-1,0 0 1,0 17-1,18 0 1,0 1 0,-1-19 15,-17 1-31,36-36 47,-19-52-32,19-1 1,16-158 0,-52 88-1,0 35 1</inkml:trace>
  <inkml:trace contextRef="#ctx0" brushRef="#br0" timeOffset="1551.81">6456 2293 0,'0'18'31,"0"17"-15,0 0-16,17 1 15,1 69 1,17-16-1,36 34 1,17 18 0,-35-88-1,-35-35 1,-1-36 15,1-17-15,35-71-1,-18 35 1</inkml:trace>
  <inkml:trace contextRef="#ctx0" brushRef="#br0" timeOffset="1865.96">6897 2593 0,'0'18'78,"0"-1"-62,17 1-16,1 17 15,-18 0-15,0 1 16,18-19-1,-18-52 48,0-18-47,-18 0-16</inkml:trace>
  <inkml:trace contextRef="#ctx0" brushRef="#br0" timeOffset="2123.07">6826 2328 0,'36'0'156</inkml:trace>
  <inkml:trace contextRef="#ctx0" brushRef="#br0" timeOffset="2969.7">7373 2346 0,'-18'0'47,"-17"0"-47,17 0 15,1 0 1,-18 0-1,17 18 1,18-1 31,0 1-47,0 0 16,18 34-1,-1-34 1,1 35-1,-1-35 1,19-1 0,-19 1 15,36-18-15,-17 18-1,34-18 1,-17-18-1,35 0 1,-35-17 0,-18 0-16,-17-1 15,0 1 1</inkml:trace>
  <inkml:trace contextRef="#ctx0" brushRef="#br0" timeOffset="3636.86">7779 2311 0,'-18'0'15,"0"0"1,1 0-16,-1 0 15,-17 17 1,0 19 0,35-19-1,0 1 1,0 17 0,17-17-1,1-1 1,0-17 31,34-52-32,-34-1 1,17-18 0,-35 0-1,18 71 48,0 0-48,-1 36-15,1-19 16,0 36 0,-1-35-16,1 17 15,17 18 1,-17-35-1,-1-1 17,1-34-1,17-54-15,-17 18-1,35-70 1</inkml:trace>
  <inkml:trace contextRef="#ctx0" brushRef="#br0" timeOffset="3971.1">8149 1852 0,'0'35'31,"18"1"-31,-18-1 16,35 0-1,18 89 1,-18-54 0,1-17-16,-19-18 15,1 1 1,-18-19-1,-35-17 32,-18-35-47,0 0 16</inkml:trace>
  <inkml:trace contextRef="#ctx0" brushRef="#br0" timeOffset="4254.01">8008 2187 0,'18'0'78,"35"0"-78,-18-17 16,35 17-16,19-18 16,-72 0-16,36 1 15,0-1 1,-53-17 0</inkml:trace>
  <inkml:trace contextRef="#ctx0" brushRef="#br0" timeOffset="4971.49">8520 1993 0,'17'0'16,"1"0"-1,-1 0 1,1 0 0,17 0-1,-17-17 1,0 17-1,17-18 17,-17 0-17,-1-17 1,-17 17 0,0 1-16,-17 17 62,-1 0-46,0 17-16,1 1 15,-1 35 1,18-35 0,0 34-1,0-16 1,18-1 15,-1-17-15,36-18-1,-17 17 1,-19-17 0,36 0-1,-18 0 1,18-17-1,-17-19 1,16-17 0,-16 18-1,34-35-15</inkml:trace>
  <inkml:trace contextRef="#ctx0" brushRef="#br0" timeOffset="5705.12">9119 1782 0,'-17'0'0,"-1"0"15,0 0-15,1 17 16,17 1-1,0 17 1,0-17 0,0 35-1,17-18 1,1 0 0,17-17-1,-17-1 1,0-17 15,17-17-15,0-54-1,0-35 1,-35-88 0,0 36-1,0-36 1,0 105-1,-17 72 1,17 34 31,0 19-47,17-1 16,-17-17-1,0 17-15,53 88 16,-35-70 15,0 0-15,-1 0-1,-17 18 1,71-1 0,-18-34-1,-36-36 1</inkml:trace>
  <inkml:trace contextRef="#ctx0" brushRef="#br0" timeOffset="9828.87">2875 7338 0,'0'0'0,"-17"-36"15,-1 36-15,0-17 16,1-18 0,-19 17-1,19-17 1,-1 35 0,0 0 15,1 0 0,-36 0-15,-35 70-1,52 1 1,1-18 0,17 53-1,18-36 1,53 1-1,0-1 1,-17-17 0,52-18-1,-18-17 1,1-18 0,17 0-1,-35-35 16,-18-1-31,53-140 16,-17 70 0,-53 18-1,-18 35-15,17-106 16,-17 54 0,0 52-1,-17 35 1,17 0-1,-18 18 95,-17 18-95,17 0 1,0-1-16,1 19 16,-1-1-1,1-35 48,-1 0 31,0 0-94,1 0 46,-1 0-14,-17 0-17,17 0 1,-17 17 0,17 1-1,18 0-15,-17-18 16,-1 17-1,0 19 1,18-19 0,-17 19-1,17 16 17,0-34-17,0 17 1,0 1-1,0-19 1,0 1 0,0 17-1,17-17 1,19 0 0,-1-1-1,-18-17 1,1 0-1,0 0 1,17-53 0,0-53-1,71-123 1,-71 88 15,-35 53-15,0 53-1,0 17 1,-17 0 0,-1 1-1,-70-1 1,-18 18 0,-35 71-1,-35 34 1,87-16-1,36-1 1,53-53 0,0-17-16,0 17 15,0-17 1,36 34 15,-1-16-15,18 17-1,53 35 1,-18-53 0,35 0-1,-52 1 1,0-19 0,-36-17-1,0 0 1,-17 0-1,35-17 1,-36-1 0,19-52-1,-19-1 1,18-35 15,-35 18-15,0 35-1,0-35 1,-17 88 0,17-18-1,0 53 110,0-17-109,0 0-16,0 17 16,17-17-1,19 35 1,-1-18-1,18 18 1,-18-36 0,-17 1-1,-1-18 1,19-35 0,-1-18-1,124-229 1,-18 17-1,-88 124 1,-53 53 0,0 70-1,0-17 1,-18 35 15,1 0-15,-19 17-1,-34 72 1,34 52 0,19-18-1,17-52 1,0 35 0,53-71-1,-53-17-15,35 17 16,-17-35-1,-1 0 17,1 0-17,70-106 1,-53 35 15,18-140-15,-35-36-1,-18-18 1,-35 71 0,-36-17-1,53 193 1,18 53 31,0 53-47,-17 230 15,34-36 1,19-88 0,17 0-1,-18-53 17,0-70-17,-17-71 48,-18-18-48,18-17-15</inkml:trace>
  <inkml:trace contextRef="#ctx0" brushRef="#br0" timeOffset="10464.9">4180 6615 0,'36'17'47,"-1"36"-47,0-18 16,36 36-16,-18-18 16,17-18-1,54 36 1,-71-36-1,-36-53 17,19-70-17,16-35 1,1-71 0,-53 88-1,18 71 1,-18-1-1</inkml:trace>
  <inkml:trace contextRef="#ctx0" brushRef="#br0" timeOffset="11261.7">5045 6121 0,'0'-18'15,"-18"18"-15,0 0 16,1 0 0,17 35-1,-18-17 1,18 0-1,0 17 1,0 35 0,0-34-1,35-1 1,18 53 0,-17-17-1,34 17 1,-35-88-1,-35-18 32,0-35-31,0 18 0,0-71-1,0 53-15,0 18 16,0 17-1,0 71 64,0-17-79,0-19 15,0 19-15,0 34 16,0 1-1,18-36 1,0 0 15,-1-35-31,19-17 32,-36-19-32,35-17 15,0-105-15</inkml:trace>
  <inkml:trace contextRef="#ctx0" brushRef="#br0" timeOffset="11911.67">5362 6103 0,'0'53'31,"18"0"-31,-18 70 16,18-34 0,-1 16 15,1-34-15,-18-89 30,0-52-30,0 17-16,0-35 16,0-106-1,0 88 1,0 53 0,0 35-1,17 18 79,19 18-78,17 17-16,-36-17 15,89 88 1,-18-36-1,-17-35 1,-54-17 0,1-36 31,17-17-32,-17-35-15,53-54 16,-54 36-1</inkml:trace>
  <inkml:trace contextRef="#ctx0" brushRef="#br0" timeOffset="12629.16">6103 5415 0,'18'18'47,"-18"35"-47,35 17 16,-17-34-16,-1 34 15,71 142 1,-17-89 0,-18-17-1,-18-18 1,-35-70-1,0-36 48,-35 1-47,17-1-1,-88-17 1,36-18-1,35 35 1,-1 0 0,36 1 140,0-1-140,36-17-16,17-18 15,17 18 1,-35-18-1,1 35 1,-19 18 0,1 0 15,-18-17-31,18-1 16,17 0-1</inkml:trace>
  <inkml:trace contextRef="#ctx0" brushRef="#br0" timeOffset="14476.99">6615 5556 0,'-18'36'47,"18"-19"-47,0 18 15,0 1 1,0-1-16,0 0 31,18 1-15,-1-36-1,-17 17 1,0-34 46,18-1-46,-18-17-16,18-1 16,-18 1-1,0 0 1,0 0 0,0 52 46,17 18-46,-17-17-1,35 17 1,-17 1 0,17-54 30,1-17-30,-19-1-16,36-34 16,0-1-1,-18-17 1,-35 35 0,0 36-16,0-1 15,0 0 1,-17 54 46,-1-19-62,18 1 16,0 35 0,0 0-1,0-18 1,0-17-1,18-18 17,17 0-17,53-89 1,-35 1 0,0 18-1,-53 34 1,18 36 15,-18 18 16,0 17-47,17 18 16,1 88-1,0-17 1,17 70-1,-18 0 1,-17 35 0,0-52-1,0-19 1,-17-175 31,-36-54-32,35 18 1,-70-106 0,70 89-1,1 35 1,17-18 0,0 35-1,53 0 1,35-17-1,35-18 1,-17-35 0,-70 70-16,34-70 15,-35 18 1,-17 17 0,0-35-1,-18 35 1,0 35 15,-18 18 32,18 35-48,0-17-15,0 0 16,0-1-1,0 1 1,18-1 31,35-17-31,-36 0-16,1-35 15,-1 0 16,-17 17-15,0 1 0</inkml:trace>
  <inkml:trace contextRef="#ctx0" brushRef="#br0" timeOffset="16133.08">4463 9190 0,'0'0'0,"-89"-35"0,54 17 16,-18 18-1,-17-18 1,17 18 0,35 0-1,-35 36 1,53-1-16,-17-17 16,-1 17-1,18-18 1,0 1-1,71 53 1,17-18 0,-18-18-1,-17 0 1,-35-35 0,35 53 15,17 35-16,-17-17 1,0 52 0,-35-52-1,-18-1 1,-53 19 0,-18-19-1,18-52 1,36-1-1,-1-17 17,-52-105-17,17-1 1,35 17 0,18 37 15,0 16-16,0 19 1,35-1 0,18 0-1,124 18 1,-142 0 0,0 0-1,-17 0 1,-18 18 15,17-18-31,1 18 16,0-18-1,-1 17 1,19-17 0</inkml:trace>
  <inkml:trace contextRef="#ctx0" brushRef="#br0" timeOffset="16783.18">4992 9490 0,'17'0'15,"1"0"1,0 0 0,-1-18 62,-17 0-78,36-17 0,-19 0 15,-17-18 1,0-18 0,0 54-1,-17 17 32,-1 35-31,0-35-16,1 35 15,-36 1 1,35 34 0,18-35-1,0 18 1,0-17 0,18-1 15,-1 0-16,1-35 1,0 18 0,-1-18-1,72 0 17,-1 0-17,0-53 1,18-35-1</inkml:trace>
  <inkml:trace contextRef="#ctx0" brushRef="#br0" timeOffset="17200.73">5662 8996 0,'0'35'32,"0"18"-17,0 0 1,0-18-1,0-17-15,0 35 16,35-18 0,-35-17-1,53 35 1,-35-36 15,35-17-15,-36 0-1,19-35 1,17-18 0,-18 0-16</inkml:trace>
  <inkml:trace contextRef="#ctx0" brushRef="#br0" timeOffset="17573.68">6050 8837 0,'0'35'32,"0"-17"-17,18 0 1,-1 17-1,1-17 1,0-1 0,-18 1-1,17-36 79,-17 1-94,18-1 16,0 0-16,-18-17 15</inkml:trace>
  <inkml:trace contextRef="#ctx0" brushRef="#br0" timeOffset="18201.21">6368 8696 0,'17'0'32,"1"0"-17,-18 35 1,35 18 0,0 0-1,-35-35 1,0-54 62,0-16-62,0-1-1,0 0-15,0-18 16,18 36-1,-18 17 1,0 1 0</inkml:trace>
  <inkml:trace contextRef="#ctx0" brushRef="#br0" timeOffset="18585.75">6632 8449 0,'18'0'0,"0"0"16,-1 0-1,1 18 1,-1 17 0,1 18-1,0-18 1,-1 0 0,-17-17-1,0-36 48,-35-17-48,17-18 1</inkml:trace>
  <inkml:trace contextRef="#ctx0" brushRef="#br0" timeOffset="18838.84">6456 8061 0,'0'18'94,"17"-18"-79,-17 17 1</inkml:trace>
  <inkml:trace contextRef="#ctx0" brushRef="#br0" timeOffset="19543.25">7020 7955 0,'0'18'47,"0"-1"-47,0 19 15,36-1-15,-19 36 16,36 52 0,0 0-1,-18-87-15,-35-1 16,18-17 0</inkml:trace>
  <inkml:trace contextRef="#ctx0" brushRef="#br0" timeOffset="19869.77">7091 8255 0,'0'-18'125,"17"18"-125,1-17 15,17-19-15,18 19 16,35-54 0,-70 54-16</inkml:trace>
  <inkml:trace contextRef="#ctx0" brushRef="#br0" timeOffset="20603.9">7355 7955 0,'0'18'78,"18"-18"-78,-18 17 16,0 1 0,35-18-1,18 18 1,35-18 0,36-53-1,-54-35 1,-17-36-1,-35 71 1,-18 36 0,0 52 31,0 18-47,0-18 15,18 141 1,52 54-1,71 34 17,-70-176-17,35 54 1,-106-125 0,17 1-1,-17 17 1,-35 53-1,-53 18 1,-88-35 0,52-1-1,106-70 1,1 0 0,17-35-16,0-36 15,0-34 1,35-36-1,18 35 17,-18 53-17,1 0 1,-19 53-16</inkml:trace>
  <inkml:trace contextRef="#ctx0" brushRef="#br0" timeOffset="21876.92">2469 8484 0,'18'0'31,"53"-17"-31,87-36 16,-34 17-16,246-87 15,-123 70 1,635-176 15,71-18-15,-160 70-1,195-87 1,-18-18 0,-282 35-1,-406 106 1,-158 70-1,-89 53 1,-35 1 0</inkml:trace>
  <inkml:trace contextRef="#ctx0" brushRef="#br0" timeOffset="25640.08">10089 3052 0,'0'35'93,"18"0"-77,-18-17-16,18 70 16,35 71-16,-36-71 15,124 282 1,-17 1 15,105 422-15,-88-334-1,-35-53 1,70 246 0,107 230-1,-54-158 1,177 352 0,-106-283-1,17 19 1,-158-266-1,17-69 1,89 264 0,-54-159-1,1 0 1,70 194 15,-105-229-15,-36-106-1,-18-106 1,-52-124 0,-53-87-1,34-18 1,-16 0 0,-1-1-1,36 36 1,-1 54-1,-52-107 1,35 53 0,0 35-1,-1-52 1,19 52 15,-53-141-15,-18-17-1,0-53 95</inkml:trace>
  <inkml:trace contextRef="#ctx0" brushRef="#br0" timeOffset="36827.03">29281 4692 0,'35'-18'187,"35"1"-171,1 17-1,35-18-15,17 0 16,54-17-16,87 0 16,89-18-1,-18 18 17,0-18-17,-176 35-15,88 0 16,-53-17-1,-123 35 1,-36-17 0,-35 34 265,0 18-281,17 36 16,-17-36-16,18 36 15,-18 17-15,18-17 16,-1 140-1,-17-70 1,36 71 15,-19-141-31,-17-1 16,18 71 0,17 53-1,-35-141 1,0-18-1,18 1 1,-18-19 0,0 1-1,0 0 17,0-1-17,-18-17 79,-17 0-78,-18-17-16,35 17 15,1 0-15,-19 0 16,-87 17-1,-71 19 1,-194 52 0,0-35-1,17 0 1,-122 0 0,140-36-1,88 1 1,36-1-1,194-17-15,-1 0 16,36-17 218,-17-1-218,17 1-16,0-1 16,0-35-16,-36-53 31,1 0-15,-18-17-1,0-18 1,0 17-1,18 1 1,0 52 0,0 1-1,17 34 1,18 19 0,0-1-1,-18 18 32,18-18-47,0 1 31,0-1-15,0 1 0,0-1-1,0-17 1,0 17-1,0 0 1,0-17 0,0 17-1,18-17 1,-18 18 0,18-1-1,-1 0 32,-17 1-31,18 17-1,-1-18 1,19 18 0,-1-18-1,18-17 1,88 0-1,0-1 1,36-16 0,-72 34-1,-34 0 1,-53 1 0</inkml:trace>
  <inkml:trace contextRef="#ctx0" brushRef="#br0" timeOffset="37575.37">30639 6174 0,'0'17'47,"0"19"-47,17 34 16,-17-17 0,18 70-1,17 1 1,-35-1-1,53 54 1,-17-18 0,16-18-1,-52-88-15,18-1 16</inkml:trace>
  <inkml:trace contextRef="#ctx0" brushRef="#br0" timeOffset="41007.66">29633 7497 0,'18'0'78,"17"0"-78,18 0 16,35 0-16,18 0 16,71 0-1,-89-18 1,18 0-16,158-17 16,-17 0-1,35 17 1,-70 0-1,88-17 1,-106 17 0,-71 18-1,-17-17 1,-70 17 0,-1-18-1,0 1 1,53 17 15,-35-18-15,0 0-1,-18 18 1,-35 36 140,18-1-140,-18 18-1,18 17-15,-1 1 16,1 88 0,17 17-1,0-35 1,18 88 0,0-35-1,-17-35 1,-19-35-1,1-54 1,-36-70 93,1 0-93,-54-17-16,18 17 16,-70-18-16,70 18 15,-141-18 1,-18 18 0,53 0-1,53 0 1,1 0-1,34 18 1,18 0 0,-17-1-1,-1 19 1,36-36-16,-18 35 16,18-35-1,-36 17 16,18 1-15,-17-18 0,-72 18-1,72-18 1,-1 35 0,1-17-1,34-1 1,1-17-1,18 0 95,-1 18-95,0-18 1,1 0 0,-1 0-1,-53 0 1,1 0 0,-18 0-1,52 0 1,1 0-1,17-18 1,-17 1 0,0 17-16,0 0 15,-18 0 1,35 0 0,0 0 62,1 0-47,-1 0-31,1 0 31,-1 0-15,0 0-1,1 0 1,-1 0 172,18-18-173,-18 18-15,1 0 16,-1-18-1,18 1 64,-18 17-64,18-18 1,-17 18-16,-1-35 15,18 17 1,-35 1 0,17-36-1,1 17 1,-1 1 0,0 17-1,18 1 1,-17-1-1,17-17 1,-18 17 0,18 1-1,-18-36 1,1 35 15,17-35-31,-18 35 31,18-34-15,-17 34 0,-1-17-1,0-18 1,1 17 0,-1 19-1,0-54 1,18 54-1,-17-19 1,-1 19 0,18-1-1,0 0 1,-18 1 0,18-1 15,0 1-16,0-1 1,0 0 0,-17 1-1,17-1 1,0 0 0,0 1-16,0-1 31,0 0 0,0 1 16,17 17-16,19-18-15,52 18-1,18 0 1,35-35 0,-106 17-1,-17 18-15,-1-17 16,1 17 0,0 0-1,-1-18-15,1 0 16,0 18-1,-1 0 1,1-17 0,-1 17-1</inkml:trace>
  <inkml:trace contextRef="#ctx0" brushRef="#br0" timeOffset="49233.96">32579 2011 0,'0'-18'109,"-35"1"-78,17-1-15,-17 18-1,0 0 1,-18 0 0,17 0-1,1 0 1,0 0 0,0 0-1,-18 0 1,-18 18-1,1-1 1,17 18-16,-71 18 16,36 0-1,-36 18 1,19 17 0,-37 0 15,-87 36-16,70 17 1,-35 0 0,36-18-1,69-17 1,37-35 0,-19 52-1,36-17 1,-18 0-1,0 53 1,53-71 0,-18 53-1,18-70 1,-17 34 15,17-34-15,0-18-1,0 53 1,0-36 0,0-17-1,0 53 1,17-53 0,-17 17-1,0-17 1,18 53-1,0-35 1,-18-36 0,0 0-1,0-17 17,0 0-32,0-1 31,0 1 0,17-18-15,-17 18-1,0-1 1,0 18 0</inkml:trace>
  <inkml:trace contextRef="#ctx0" brushRef="#br0" timeOffset="50555.82">30074 5045 0,'18'17'94,"0"19"-94,17 17 15,0-18-15,-17 0 16,17 0-16,18 36 16,-18-36 15,1-17-16,-1 17 1,-18 0 0,1-17-16,-18 0 15,18-1 1,-18-52 203,17 35-204,-17-18-15,0 1 16,0-1-16,18-17 16,0 17-1,-1-52 1,1 17-1,0-35 1,17 35 0,-35-18-1,0 53 1,17 1 15</inkml:trace>
  <inkml:trace contextRef="#ctx0" brushRef="#br0" timeOffset="56673.81">29845 10478 0,'0'-18'62,"0"0"-46,0 1 0,-18-19-1,1-34 1,-1 34 15,-17 1-15,17 0-1,-17 35 1,-36 0 0,-17 18-1,-35 52 1,52-17-16,-17 18 15,70-54-15,-70 71 16,88-70 0,-35 0-1,35-1 79,17-17-78,1 18-16,0-18 15,17 18-15,0-1 16,-17-17 0,35 18-1,0 17 1,-36-17-1,19 17-15,-1 18 16,0 0 0,1-18-1,-36 0 1,17-17 0,-17 0-1,0 35 16,0 0-15,0-1 0,-35 1-1,0-35 1,-36 17 0,-52-35-1,70 0 1,35 0-16,0 0 15,1 0 32,17-17 0,0-1-16,17 18 32,1 0-63,0 0 31,-1 0-31,1 0 16,88-18-1,-71 1 1</inkml:trace>
  <inkml:trace contextRef="#ctx0" brushRef="#br0" timeOffset="57144.83">29669 10883 0,'17'0'16,"-17"18"-1,18-1 1,0 36 0,34 18-1,-34-53 1,17-1 0,-17-17-16,0 0 31,17 0-16,35-35 1,-17-18 0,0-18-1,-17 36 1,-36 18 0</inkml:trace>
  <inkml:trace contextRef="#ctx0" brushRef="#br0" timeOffset="57974.93">30374 10654 0,'18'18'16,"-18"34"-1,17-16-15,1 34 16,0 18 0,17 18-1,0 18 1,1-54 0,-36-52-1,0-36 48,-18-35-48,-35-105 1,18 34 0,-1 1-1,36 70 1,-17-18-1,17 36 1,0 17 0,0-17-1,53 0 1,0 35 0,0-18 15,-18 18-16,0 0-15,-17 18 16,52 17 0,-34 18-1,-1-18 1,-35-17 0,0 0-1,-18 34 1,-17-34-1,17 0 1,1-18 15</inkml:trace>
  <inkml:trace contextRef="#ctx0" brushRef="#br0" timeOffset="58825.77">31027 10442 0,'0'18'16,"0"0"-16,17 17 15,1 53 1,-18-17 0,35 34-1,-17-34 1,-18-18 15,35 17-15,-35-52-1,-53-89 48,18 1-63,17 17 16,-52-53-1,52 18 1,1 35-1,17 18 1,0 0 0,0 17-1,0-17 1,35 17 15,35 0-15,-17 1-1,-17 17 1,-19 0 31,1 17-47,0 19 16,-18 17-1,17-1 1,-17-34-1,-17-18 48,-1 0-47,0 18 15,1-1-16,17 1 1,-18 0 0</inkml:trace>
  <inkml:trace contextRef="#ctx0" brushRef="#br0" timeOffset="59809.97">31627 10442 0,'0'18'31,"0"0"-31,-18-1 16,18 1-1,0-1 1,0 1-1,0 0 1,0-1-16,0 1 16,0 0-1,0-1-15,0 19 16,35-1 0,-17-35-1,17 17 1,0-17-1,-17 0 1,17 0 0,18-17-1,-18-1 17,-17-17-17,35-36 1,-35-17-1,-1 18 1,-17 17 0,0 35-1,-17 18 1,-19 0 0,1 0-1,-18 0 1,0 35-1,-17 18 1,52-35 0,18 0 31,0-1-16,0 1-16,71 17 1,87-35-16</inkml:trace>
  <inkml:trace contextRef="#ctx0" brushRef="#br0" timeOffset="60311.23">32579 10301 0,'0'18'31,"0"-1"-15,0 1-1,0 0-15,0-1 16,18 1 0,-18 17-1,0-17 1,0 0-16,0-1 15,0 1-15,-18-18 79,18-35-79,-18-1 15,1 1 1,-1-71-1,36 71 1,-1 0 0</inkml:trace>
  <inkml:trace contextRef="#ctx0" brushRef="#br0" timeOffset="60781.77">32791 9948 0,'17'0'16,"1"0"-1,-18 71-15,18-53 16,17 70 0,0 18-1,106 52 1,36 1-1,-142-124 1,-17-17 15,-36-36 32,0-17-48,-17 0-15</inkml:trace>
  <inkml:trace contextRef="#ctx0" brushRef="#br0" timeOffset="61095">33002 10372 0,'0'-18'31,"0"0"0,36 1-31,-1-1 16,35-35-1,1 0 1,-53 36 0,-1 17-1</inkml:trace>
  <inkml:trace contextRef="#ctx0" brushRef="#br0" timeOffset="62195.74">30656 12382 0,'-17'0'31,"17"-17"-15,-36 17-1,-16 0 1,-19 53-1,53-36 1,1 19 0,17-19-16,0 1 15,0 0 17,17-1-17,36 19 1,0-1-1,18 35 1,-36-17 15,0 53-15,-17-35 0,0 70-1,-18-88 1,-124 35-1,71-88 1,-35 0 0,35 0-16,18 0 15,52 0 48,1 0-48,17-18-15,124-52 16,-18 17 0</inkml:trace>
  <inkml:trace contextRef="#ctx0" brushRef="#br0" timeOffset="62729.75">31080 12629 0,'-18'0'15,"0"53"1,18-35-1,-17 17-15,-1 18 32,18-18-17,0 1 1,0-19 0,18-34 46,-1-1-46,1 0-16,17-17 15,-17 0 1,-18 0 0,0-1-1,0 19 1,-18-1-16,-17-17 31,17 0-15,1 17-1,-1 18 1</inkml:trace>
  <inkml:trace contextRef="#ctx0" brushRef="#br0" timeOffset="63418.85">31327 12524 0,'17'0'47,"-17"-18"-47,0 0 31,0-17-15,0 0-16,0-1 15,-35-69 1,0-36 0,-53-36-1,52 89 1,19 123 31,17 1-32,0-1 1,0 53 0,35 35-1,0-34 1,0-1 0,18 18-1,0-18 1,0 18-1,-18-18 1,18-18 0,-35-52-1,-18 0 1,-35-36 46,-36 0-46</inkml:trace>
  <inkml:trace contextRef="#ctx0" brushRef="#br0" timeOffset="63714.15">31238 12647 0,'36'-18'78,"17"1"-78,0-1 16,-1 1-16,19-19 15,70-52 1,-106 35 0,18 18-16,0-36 15,-35 18 1</inkml:trace>
  <inkml:trace contextRef="#ctx0" brushRef="#br0" timeOffset="64382.19">31803 12153 0,'18'35'62,"17"1"-46,-18-1 0,1 18-16,35 70 15,-18-52 1,-35-18-1,0-35 1,-17-18 31,-19-36-31,19 19-16,-71-36 15,35 0 1,35 53-1,18-18 1,-18 0 0,1 18-1,34-17 63,1 17-78,35-18 16,-18-17-16,0 35 16,36-35-1,-36 17 1,36-17 0</inkml:trace>
  <inkml:trace contextRef="#ctx0" brushRef="#br0" timeOffset="66404.83">32068 12206 0,'17'0'62,"18"18"-31,-35 17-15,18-35-16,0 18 16,17 17-16,-17-35 15,-1 18 1,1-18 0,0 0-1,-1-36 16,36-70-15,-18 54 0,-17 16-1,-18 19 1,18 34 31,-1 1-47,-17 17 15,18-17 1,0-1 0,-1 1-1,1-18 1,17-18 0,0-34 15,1-1-16,-36 17 1,0 19 0,0 34 31,0 1-32,0 0 1,0-1-1,17 19 1,1-36 0,17 0-1,-17-18 1,52-70 0,-52 35-1,17-18 16,-35 36-15,0 17 0,-35 18-1,0 36 1,17-19 0,-17 54-1,17 52 1,18-70-1,0-18 1,0-17 0,18-18-1,17 0 1,36-70 0,-54 17 15,19-71-16,-36 107 1,0-1 0,17 18 31,-17 18-47,0-1 15,0 1 1,0-1 15,18-17-31,0 0 47,-18-17-47,0-18 16,0-54-1,17 1 16,1 106 32,-18 17-47,0 0-1,17-17-15,1 0 16,-18 35-1,18-18 1,-1-35 0,1 0 15,17 0-15,18-53 15,18-18-16,-36 18 1,0 18 0,-35-18-1,0 36 1,0-1 0,-17 18 15,-1 0-16,18 35-15,0-17 16,0 17 0,0-17-1,0 17 1,0-17 0,18-1 15,-1 1-16,1 0 1,0-18 0,17 17-1,0-17 1,-17 0 0,-1 0-1</inkml:trace>
  <inkml:trace contextRef="#ctx0" brushRef="#br0" timeOffset="73831.75">28928 14887 0,'0'35'62,"17"36"-46,1 53-1,0-89-15,-1 71 16,36 52-16,0 1 16,0-71-1,-53-52 16,18-36 1,17-36-17</inkml:trace>
  <inkml:trace contextRef="#ctx0" brushRef="#br0" timeOffset="74565.05">29528 15187 0,'0'0'0,"0"18"16,-53 17-1,17 36 1,19-19 0,-1-16-1,18-19 1,0 19-1,0-19 1,18-17 0,35 36-1,-18-36 1,0 0 0,-17 0 15,-1 0-16,1 0 1,-18-36 0,53 1-1,-35-18 1,-1 18 0,-17-36-1,-17 54 1,-1-1-1,0 18 32</inkml:trace>
  <inkml:trace contextRef="#ctx0" brushRef="#br0" timeOffset="74920.32">29880 14834 0,'0'53'32,"0"35"-32,18-35 31,-18 0-31,35 53 15,0-18 1,1 0 0,-19-35-1,1-35 1,-18 17 0</inkml:trace>
  <inkml:trace contextRef="#ctx0" brushRef="#br0" timeOffset="75191.87">29774 15293 0,'0'-18'94,"36"1"-78,-1-19-16,0 1 15,1 17-15,16-34 16,1-19 0</inkml:trace>
  <inkml:trace contextRef="#ctx0" brushRef="#br0" timeOffset="75857">30074 14905 0,'18'0'47,"-18"17"-32,18 19-15,17 34 16,0 54 0,-17-36-1,17-35 1,-17 0 15,-1-53 32,1-35-63,35-18 15,-35 53-15,17-71 16,106 1 0,-35 17-1,-18 35 1,-53 0-1,1 18 1,-1 0 0,53 18-1,-17 17 17,-19-17-17,-16 17-15,-19-35 16,1 18-1,0-1 1</inkml:trace>
  <inkml:trace contextRef="#ctx0" brushRef="#br0" timeOffset="76359.75">31238 14958 0,'53'-36'93,"-17"19"-93,17-18 16,35-18-16,-35 35 16,17-35-1,-17 18 1,-35 17 0</inkml:trace>
  <inkml:trace contextRef="#ctx0" brushRef="#br0" timeOffset="76809.84">31891 14552 0,'18'0'47,"-18"18"-31,17-18-16,-17 35 15,53 36 1,-35-54 0,0 1-1</inkml:trace>
  <inkml:trace contextRef="#ctx0" brushRef="#br0" timeOffset="77412.83">31627 14023 0,'-18'0'16,"18"18"15,0-1-16,0 1 1,0-1-16,0 19 16,0-1-1,18 0 1,-1-17 0,18-18-1,-17 0 1,35 0-1,-18-18 1,1 1 0,-19-19 15,-17 19-15,0-1-1,0 0 1,0 1-1,-35 17 1,-18 0 0,18 0-1,-1 0 1</inkml:trace>
  <inkml:trace contextRef="#ctx0" brushRef="#br0" timeOffset="79133.87">32244 13811 0,'0'-17'46,"35"-1"-30,0 0 0,1 1-16,-1-1 15,36-17 1,-19 17 0,-69 18 77,17 18-77,-35-18-16,17 17 16,0-17-16,1 18 15,-1 0 1,-35 17-1,18-17 1,17 17 0,1-17-1,17-1-15,-36 36 16,36-18 0,0 36-1,0-18 1,0-18-1,0 18 1,0-35 15,18-18-15,0 0 46,-1 0-46,36-18-16,0 0 16,88-35-1,0-17 1,-70 52 0,-18 18-1,-18 0 1,36 18-1,-1 35 1,36 70 15,-53-34-31,-36-37 16,72 160 0,-89-159-1,-18 0 1,-17-35-1,-18-18 1,-35 0 0,-18-18-1,-18-53 1,71 18 0,36 53-1,17-17 32,17-1-31,1 18-1,17-17 1,1-1-16,17 0 16,-1 18-1,-34 0 16,0 18-15,-1-18 0</inkml:trace>
  <inkml:trace contextRef="#ctx0" brushRef="#br0" timeOffset="82645.82">28981 14305 0,'0'0'0,"-36"0"0,19 0 15,-1 0-15,0 0 16,-17 0 15,0 0-15,0 0-1,-18 0 1,0 0 0,-18 0-1,54 0 1,-54 18-1,1-1 1,-1 19 0,53-36-1,-17 17 1,17 1 0,-17 17-1,0 1 1,17-1 15,-35 88-15,36-70-1,-19 18 1,19 17 0,-36 35-1,53-17 1,-18-53-1,18 18 1,-17-1 0,17-17-1,0 18 1,0-36-16,0-17 16,0 35-1,17 0 1,1-1 15,-1 1-15,19 0-1,17 0 1,0 0 0,-18 0-1,0-18 1,18 1-1,35 16 1,36 19 0,-1-36-1,1 1 1,140 16 0,-34-16-1,17-36 1,-159 0 15,-18 0-15,89 17-1,17-17 1,89-17 0,123-54-1,-123 18 1,-18 18-1,-36 17 1,36 1 0,159-1-1,-318 0 1,371-52 0,-124-1-1,-88 1 1,-141 35 15,17-18-15,-35 17-1,0 1 1,-17-18 0,17-35-1,-17 53 1,-36-18-1,-35-53 1,0 71 0,0-1-1,0 19 1,0-89 0,0 53-1,0-18 16,0-17-15,0 0 0,0 17-1,0 19 1,0-37 0,0 72-1,-18-36 1,1-18-1,-1 1 1,-17-54 0,0 71-1,-1 18 1,19 0 0,-1-1-1,0 19 16,1-1-15,17-17 0,-53 0-1,18-18 1,-1 17 0,19 19-1,-36-18 1,17-1-1,19 19 1,-1-1 0,1 0-1,-19 1 1,19-1 0,-19 0-1,19 1 16,-36-1-15,-35 0 0,35-17-1,-18 18 1,36 17 0,-18-18-1,0 0 1,0 1-1,-18-1 1,1 18 0,17-18-1,-35 18 1,0-17 0,-36 17-1,54 0 16,-107 0-15,-34 0 0,-1 0-1,0 0 1,106 0 0,-123 0-1,35 0 1,35 0-1,106 0 1,0 0 0,-52 17-1,52-17 1,-18 18 0,-35 17 15,36-17-16,-18 17 1,-1-17 0,-16 35-1,-19-18 1,-158 71 0,247-106-1,-54 35 1,1 0-1,35-17 1,18-18 0,17 18-1,-17 17 1,17-17 0,-17-1 15,18 1-16,-19 0 1,19-1 0,-54 36-1,36-35 17,17-1-32,-17 1 15,35 0 1,-18-18 15,18 17-15</inkml:trace>
  <inkml:trace contextRef="#ctx0" brushRef="#br0" timeOffset="85151.87">26211 16175 0,'0'-18'78,"0"1"47,0-1-94,0 0-15,0 1 0,0-1-1,0 0 1,0 1 15,0-1-15,0 0-1,18 1 1,17-18 0,71-18-1,-18 17 1,18-17-1,-35 36 1,-36 17 0,-17 0 46,-1 17-46,1 36-16,0-17 15,-1 17 1,-17 35 0,18 18-1,-1-18 1,-17-71-16,0 19 16,0-19 62,18 1-63,0-18-15,-18 18 16,17-18 0,36 35-1,-17-17-15,17-18 16,17 0-16</inkml:trace>
  <inkml:trace contextRef="#ctx0" brushRef="#br0" timeOffset="85926.93">27287 16034 0,'-17'0'16,"-1"0"-16,0 0 15,1 17 1,-1 19-1,1-36-15,17 35 16,0-17 0,0 17 15,17-18-15,1-17-1,52 18 1,19-36-1,-54 1 1,0-1 0,-17-17 15,-1 17-15,1-17-1,-18 0 1,0-1-1,0 19-15,-18-18 16,1 17 0,-1-17-1,0 35 1,1 0 0,-1 0-1,1 0 32,-1 0-31,-17 17-16,-18 1 31,17 0-15,1-18-1</inkml:trace>
  <inkml:trace contextRef="#ctx0" brushRef="#br0" timeOffset="87038.86">26158 15187 0,'0'0'0,"0"-35"16,0-18-1,0-35 1,0 17 0,0 18-1,0-17 1,18 17 0,0-35-1,17 17 1,18 0-1,17-34 1,160-125 15,-177 160-15,53-18 0,-36 17-1,1 36 1,-18 17-1,-18 0 1,35 1 0,124-18-1,-105 17 1,87 0 0,-35 1-1,-53 17 1,-70 0 31,0 0-32,-1 0 1,19 0 0,-1 0-1,0 0 1,-17 0-1,-1 0 64,1 17-33</inkml:trace>
  <inkml:trace contextRef="#ctx0" brushRef="#br0" timeOffset="87737.65">27940 14005 0,'18'0'171,"17"0"-155,0 0-16,0-17 16,-17-1-16,35 0 15,0-17 1,18-18 0,-54 36-1,1-19 1,-18-17-1,0 18 1,0-18 0,0 35-1,0 1 1</inkml:trace>
  <inkml:trace contextRef="#ctx0" brushRef="#br0" timeOffset="89157.2">26882 17216 0,'0'0'0,"88"-53"16,-70 35-16,70-17 16,-18-1-1,1 1 1,-54 35 0,1 0 15,0 18-31,-18 17 15,17 53 1,-17-52 0,0 52-1,0-71-15,-17 19 16,-1-1-16,-17 18 16,52-53 140,1-18-156,0 18 15,-1 35 17,1-17-32,-18 0 15,18 17-15,-18 18 16,-18 35 0,-35-35-1,18-18 16,0-35-15,17 0 0</inkml:trace>
  <inkml:trace contextRef="#ctx0" brushRef="#br0" timeOffset="89851.83">27552 17233 0,'0'35'47,"0"-17"-32,0 17 1,0-17-1,18 0 1,-18-1 0,17-17-1,1 18 1,-1-18 0,36 0-1,-17 0 1,-19 0-16,19-18 15,-19-35 1,1 0 0,-18 1-1,0-1 1,0 17 0,0 19-1,-18 17 32</inkml:trace>
  <inkml:trace contextRef="#ctx0" brushRef="#br0" timeOffset="91372.91">28346 17180 0,'0'18'94,"17"-18"-94,1 18 16,17-18-16,-17 17 15,0-17 1,70 18 0,-18-18-16,-34 0 15,-1 0-15,124-35 16,17-18 0,-53 35-1,71-35 1,-123 35-1,53-34 1,-89 34 0,-18 0-1,36-17 1,-17 17 0,-1-52 15,53-71-16,-17 70 1,-36-35 0,18 18-1,-36 53 1,-17 0 0,18 35 15</inkml:trace>
  <inkml:trace contextRef="#ctx0" brushRef="#br0" timeOffset="93133.83">25400 17974 0,'0'-18'78,"18"1"-62,-1 17-16,19-18 16,-19 0-16,1 1 15,35-1 1,0-17-1,35 17 1,-35-17 0,17 35-1,-52-18-15,53-17 16,-19 35 0,72-35-1,140-36 1,1 18-1,-71 18 1,-17 17 15,-107 18-31,-70-17 78,18 17-62,-36 0 47,0 0-48,1 17-15</inkml:trace>
  <inkml:trace contextRef="#ctx0" brushRef="#br0" timeOffset="94173.3">25612 18133 0,'0'-18'46,"17"18"-30,1-17-16,0-1 16,-1 0-1,1 18 1,17-35-16,0 35 16,124-71-1,-35 18 1,-1 18-1,-52 0 1,-18 17 0,-18 1-1,18 17 1,0-36 0,70 19-1,18-19 1,-53 1-1,-52 35 1,-1-17 0,-17-1 15,-1 0-15,19 1-1,17-19 1,-36 19-1,-17-1 110</inkml:trace>
  <inkml:trace contextRef="#ctx0" brushRef="#br0" timeOffset="95147.92">26564 17321 0,'71'0'157,"17"36"-142,18 17-15,-36-36 16,19 36-16,-37-35 15,37 35 1,-36-18 0,-36-17-1,1-1 1,17 1 0,-17 0-1,-1-1 1,1 1-1,0-1 1,-18 1 15,17-18-15,-34 0 46,-1 18-46,-53-1-16,54 1 16,-54 35-16,18-35 15,-52 70 1,-19 0 0,36-17-1,17-54 1,54-17-1,-1 0 32,18 18-31</inkml:trace>
  <inkml:trace contextRef="#ctx0" brushRef="#br0" timeOffset="101152.91">18944 16757 0,'18'0'78,"-1"-18"-46,-17 1-32,18 17 31,0-18-16,-1 0 1,1 1-16,53-19 16,-1 19-1,-17-1 1,-35 18 15,17 0-15,36 0-1,-19 35 1,19 18 0,-53-35-16,17 35 15,-35-18 1,0 18 0,-53 71-1,0-71 1,0-18-1,18-18 1,17-17 15,36 0 110,0 0-141,-1 0 31,1 0-31,17 18 16,36 35-1,-18-18 1,17 36 0,36 52-1,-71-52 1,-17-1 15,-18-52-15,0 0-1,-53 17 1,-35-35 0,0 18-1,-36-18 1,1 0 0,34 0-1,54 0 1,35-18 93,18-17-93</inkml:trace>
  <inkml:trace contextRef="#ctx0" brushRef="#br0" timeOffset="102091.59">19914 17004 0,'-17'0'47,"17"18"-32,-18 17 1,18 18-1,0-36-15,0 19 16,0-1 0,0 0-1,35 0 17,-17-35-17,35 18 1,0 0-1,-18-18 1,18 0 0,-18-18-1,-17 18 1,17-35 0,-35 17-1,18 1 1,-18-19-16,0 19 15,0-36 1,-18 17 0,1 19 15,-1-1-15,-17 18-1,35-17 1,-18 17-1,-17 0 1,-36 0 0,-17 35-1,35-35 1,-18 35 0,1-35-1,52 0 1,18 18-16</inkml:trace>
  <inkml:trace contextRef="#ctx0" brushRef="#br0" timeOffset="103219.12">19614 16492 0,'0'-17'32,"0"-1"-1,0 0-16,0 1-15,0-1 16,0-35 0,18 18 15,0-18-15,-1 18-1,19-18 1,-1 0-1,18 0 1,88-70 0,18-19-1,-36 19 1,106-18 0,-87 70-1,52-17 1,17 18-1,1-19 1,-18 36 15,-35 18-15,-71 35 0,-70-17-1,17 17 1,0 0-1,0 0 1,36 0 0,-36 0-16,1 0 15,-19 0 1,18 17 0,-17 1-1,0-18 1,35 17-1,-18-17 1,18 18 15,-36 0-15,19-1 0,-19-17-1,1 0 1,-18 18-1,18-18 17</inkml:trace>
  <inkml:trace contextRef="#ctx0" brushRef="#br0" timeOffset="104243.32">21925 15434 0,'35'0'78,"18"0"-62,0 0-16,0 18 15,18-1 1,105 19 0,-52-36-1,-89 17-15,18-17 16,-36 18-1,1-18 48,-18-18-16,0 1-32,0-19-15,0 19 16,0-1-16,0-35 31,0 18-31,0 0 32,0 17-32,0 0 31,0 1-16,0-1 1</inkml:trace>
  <inkml:trace contextRef="#ctx0" brushRef="#br0" timeOffset="105710.04">20038 18486 0,'0'-18'0,"0"0"32,0 1-17,17 17 1,1-36-1,35 19 1,0-19 0,35 1-1,-17 35 1,-54-17 0,1 17 124,0 0-124,-1 0-1,1 0 1,-18 17 15,17-17-15,1 53 0,0 18-1,17 34 1,-17-52-16,-18 36 31,17-37-15,-17-34-1,18-18 1</inkml:trace>
  <inkml:trace contextRef="#ctx0" brushRef="#br0" timeOffset="106551.37">20761 18433 0,'0'17'63,"0"1"-63,0 0 15,0-1 1,18 1 0,-1-1-1,1 1 1,17 0 0,0-1-1,1 1 1,-19-18-1,1 0 1,17 0 0,-17 0-1,0-18 1,-1 18 0,-17-53-1,18 18 16,-18 0-15,0 17-16,0-17 16,0 17-1,-18-35 1,-17 1 0,0 16-1,17 19 1,0 17-1,1 0 48,-1 0-47,18 17-1,0 1 1,0 0-1,0 17 1</inkml:trace>
  <inkml:trace contextRef="#ctx0" brushRef="#br0" timeOffset="107662.64">21572 18380 0,'0'17'79,"0"19"-79,0-19 15,18 19 1,0-1-1,17-18-15,35 54 16,-34-53 0,-1-1-1,18 1 1,0-18 0,70 0-1,-17 0 1,0-18-1,-18 1 1,0-1 0,53-35-1,-105 35 1,-1 1 0,0-1 15,1-17-16,17-18 1,-18 18 0,18-18-1,0-18 1,35-70 0,-53 71-1,0-54 1,1 54-1,-19-36 1,19 70 0,-36 1-1,17 0 1,-17 17 15,0 1-15,18-1-1</inkml:trace>
  <inkml:trace contextRef="#ctx0" brushRef="#br0" timeOffset="108753.83">22913 17604 0,'0'0'0,"53"-71"16,17 18-1,-34 18 1,34-36 0,36 1-1,-53 34 1,35-16 15,-35 52-15,-35-18-1,-1 18 1,1 0 0,-18-18-1,18 54 79,-1-19-78,-17 36-16,18 35 15,-18 0 1,0-17 15,0-18-15,0-35-1</inkml:trace>
  <inkml:trace contextRef="#ctx0" brushRef="#br0" timeOffset="113887.97">18397 18680 0,'18'0'110,"0"0"-95,-1-18 16,1 18-15,0 0 0,34-18-1,1 1 1,18-1 0,35 18-1,0-18 1,17-17 15,18 17-15,-88 1-1,-35-1 1,-1 18 62</inkml:trace>
  <inkml:trace contextRef="#ctx0" brushRef="#br0" timeOffset="114799.72">18680 18909 0,'35'0'234,"-18"0"-218,19 0-16,17 0 15,-18 0-15,18 0 16,17-18-1,-34 1 1,-1 17 0,-17 0 15,-1 0-31,1-18 16,0 18-1,17-18 16,-18 18-15,1 0 15</inkml:trace>
  <inkml:trace contextRef="#ctx0" brushRef="#br0" timeOffset="116121.55">18768 18292 0,'17'0'156,"1"0"-140,35 0-16,-18 17 15,-17-17-15,70 18 16,-17-1 0,17 19-1,-53-19 16,53 54-15,-35-53 0,-35 17-1,35-18 1,-36 1 0,19 17-1,-1 1 1,-17-19-1,-18 1-15,17-18 63,-17 18 46,0 17-93,-17 18 0,-36-18-16,53 0 15,-36 1 1,-16 34-1,52-52-15,-18-1 16,18 1 0,-18 0-1,18-1 1,-17-17 0,-1 0 30,36 0 158,52 0-189</inkml:trace>
  <inkml:trace contextRef="#ctx0" brushRef="#br0" timeOffset="117482.88">21555 17692 0,'0'-18'93,"0"-17"-77,-18 17 0,0-17-1,1 35 1,-1-18-1,1-17-15,-19 0 32,19 17-32,-19 0 15,36 1 1,-17 17 0,-1 0-1,0 0 1,1 0-1,-36 0 1,-53 0 0,0 17-1,89 1 1,-54-18 15,71 18-31,-18-18 16,1 0-16,-36 17 15,35 1 1,-17 0 0,17 35-1,-17-36 1,17 1 0,1-18-1,-1 35 1,0-17-1,18-1 1,-17 19 0,-1-1-1,18 18 17,-17-18-17,-1 18 1,18-35-1,0-1 1</inkml:trace>
  <inkml:trace contextRef="#ctx0" brushRef="#br0" timeOffset="119053.47">20355 17868 0,'0'18'94,"18"-1"-78,0 19-16,-1-36 15,1 35-15,17 0 16,0 1 0,-17-19-1,0-17 1,-1 0 218,1 0-218,0 0 0,-1 0-1,1-17 1,17 17-1,-17 0 1,-1-18 125,1 18-126,0-18-15,-1 18 16,54-17 0,-18-1-1,-18-17 1,-17 17-1,17 18 1,-35-18-16,18 1 31,17-18-15,-17 17 0,-1 0-1,1 1 1</inkml:trace>
  <inkml:trace contextRef="#ctx0" brushRef="#br0" timeOffset="125052.13">21308 18344 0,'0'-17'109,"-18"-1"-109,18 1 16,-35-1 0,-18-35-1,-53-18 1,18 19 0,-53-1-1,17 0 1,-34 35-1,-1-17 1,35 17 0,1 0-1,52 18 1,-17 0 15,35 18-15,-35 17-1,-35 18 1,-1 53 0,54-71-16,-19 54 15,1-36 1,53-1 0,17 1-1,18-35 1,0 35-1,0 0 1,0 35 0,18 35-1,35-17 1,53 53 0,17-124 15,-35-35-16,71 0 1,-141 0 0,123 0-1,-88 0 1,17 0 0,-34 0-1,34 0 1,36-17-1,-18-1 1,36 0 0,-19 1-1,1-18 1,18-1 15,-89 1-15,-17-18-1,-1-18 1,19 19 0,-19-90-1,-17 90 1,18 16 0,-18-17-1,0 18 1,0 0-1,-18 0 1,1-1 0,-19 1-1</inkml:trace>
  <inkml:trace contextRef="#ctx0" brushRef="#br0" timeOffset="132852.92">11483 4233 0,'18'36'62,"-1"-19"-46,1 1-16,-18 0 16,35 34-16,-35-34 15,18 17 1,17 18-16,-17-17 15,-1 16 1,54 125 0,-18-54-1,-18-70 1,-35-35 0,18 17-1</inkml:trace>
  <inkml:trace contextRef="#ctx0" brushRef="#br0" timeOffset="133421.28">11871 4533 0,'18'0'15,"-1"0"1,19 18 0,-19-1-1,36 19 1,-35-1 0,-1-17-16,1-1 15,17 36 1,-17-53-1,-18 18 1,-18-53 109</inkml:trace>
  <inkml:trace contextRef="#ctx0" brushRef="#br0" timeOffset="134359.92">11730 4057 0,'0'0'0,"-18"0"32,1 0-17,17 18-15,-18 17 32,18 0-17,0 0 1,35 1-1,-17-19 1,0-17 0,-1 0-1,1 0 17,-18-17 61,0-1-77,0 0 0,-18-17-16,18 18 15,0-1 1,-17 18-1,17-18 1,-18 18 15,0 0 1,1 0-32,-1 0 15,36 36 95</inkml:trace>
  <inkml:trace contextRef="#ctx0" brushRef="#br0" timeOffset="135218.89">12400 4339 0,'0'-17'63,"0"-1"-48,0 0 1,0-17-16,0 0 16,-18-89-1,18 36 1,-17 35 0,-1 18-1,18 17 1,-17 1-1,-36-1 1,17 0 0,1 18-1,-18 0 17,36 0-17,-1 18 1,0 0-1,18-1 1,-17-17-16,17 88 16,0 1-1,70 34 1,-17-17 0,53 35-1,-53-70 1,17 34-1,-34-52 1,-19 0 0,1-18 15,0 1-15,-18-19-1,-18-17 16,0 0-15,1 0-16,-72-17 16,-16-19-1,52 1-15</inkml:trace>
  <inkml:trace contextRef="#ctx0" brushRef="#br0" timeOffset="135502.25">12083 4568 0,'0'0'0,"17"-17"0,19 17 16,34-35-1,-17 17 1,0 0 0,-35 18 15</inkml:trace>
  <inkml:trace contextRef="#ctx0" brushRef="#br0" timeOffset="136202.71">12400 4427 0,'18'0'31,"-1"0"-31,1 0 16,53-17 0,34-19-1,-34 1 1,17 0 0,-53 0-1,-17-1 1,-18 19-1,0-1 1,-18 18 47,-17 0-48,18 0 1,-54 18-1,18 17 1,35 0 0,1-17-1,-1 17 1,18 0 0,18 18-1,-1-35 1,19 17-1,-1-17 1,0 0 0,18-18 15,-35 0-31,35 0 16,17-18-1,-52 0 1,0 18-1,-1-35 1,-17 17 0,0 1-1</inkml:trace>
  <inkml:trace contextRef="#ctx0" brushRef="#br0" timeOffset="136769.98">13123 3704 0,'18'0'47,"17"53"-31,1-35-1,-1 17 1,53 53 0,0 18-1,0-18 1,-35 0-1,-35-52 1,-18-1 0,-18-35 31,-35 0-32,-17 0-15,-177-35 16</inkml:trace>
  <inkml:trace contextRef="#ctx0" brushRef="#br0" timeOffset="137120.04">12894 4128 0,'0'0'0,"35"-36"16,1 36-16,17-35 15,17 17 1,54-17 0,-19 17-1,54-35 1,-71 36-1,-17-18 1,-54 35 31</inkml:trace>
  <inkml:trace contextRef="#ctx0" brushRef="#br0" timeOffset="137514.15">13705 3810 0,'18'0'63,"0"18"-48,-1-18-15,1 17 16,53 54-1,-54-36 1,1-17 0,-18-54 46,-18 1-46</inkml:trace>
  <inkml:trace contextRef="#ctx0" brushRef="#br0" timeOffset="137838.32">13723 3510 0,'18'18'78,"17"35"-62,-17-53-16,17 35 16,-17-17-1,17-1-15</inkml:trace>
  <inkml:trace contextRef="#ctx0" brushRef="#br0" timeOffset="139217.2">14005 3616 0,'18'0'31,"17"18"-15,-35-1 0,53 36-1,-18-18 1,-17 1-16,0-1 16,-18-17-1,17-18 1,-17-53 46,0 17-46,0 1-16,0 0 16,0-18-1,0 35 1,18 18 46,0 0 1,17 0-48,0 53-15,0-35 16,36 52 0,-53-52-1,-18-36 79,0-34-94,17-1 16,-17 0-16,18 17 15,17-17 1,-17 18 0,-1 35 30,19 18-30,17-1-16,-18 19 16,35-1-1,1 0 1,-18 1 0,-35-36-1,17 0 1,0-53 15,-17 0-15,-1 0-1,-17 35 1,0-17 0,-35 17 30,17 18-46,-34 0 16,16 18 0,-17 17-1,18 0 1,0-17 0,35 17-1,0 18 16,35 18-15,36-36 0,-18-17-1,17-18 1,-17 0 0,0-18-1,0-35 1,-53 36-1,18 17 1,-18-18 0</inkml:trace>
  <inkml:trace contextRef="#ctx0" brushRef="#br0" timeOffset="139889.06">15646 3263 0,'0'-17'31,"17"17"-16,1 0 32,0-18-31,35 0-16,70-17 16,53 0-1,54-18 1,-72 18 15,72-36-15,-142 53-1,-70 1 1</inkml:trace>
  <inkml:trace contextRef="#ctx0" brushRef="#br0" timeOffset="140633.5">16087 2769 0,'88'0'32,"0"0"-17,88 18-15,-87 0 16,87-1-16,89 1 16,-107 17-1,-105-35 16,-53 18-15,0-1 31,0 1-31,0 0-1,0-1 1,-17 1-1,-19 17 1,-69 18 0,-1 0-1,0 18 1,53-18 0,35-36-1,1 1 16,17-1 1,35-17 46</inkml:trace>
  <inkml:trace contextRef="#ctx0" brushRef="#br0" timeOffset="141577.46">18098 2311 0,'0'17'78,"17"1"-78,18 35 16,-17-18-16,0 0 15,17 54 1,0-54 0,36 88-1,-71-105 1,17 0-1,1-1 1,-18 19 0,35-19-1,-17 19 1</inkml:trace>
  <inkml:trace contextRef="#ctx0" brushRef="#br0" timeOffset="142309.07">18380 2487 0,'17'0'141,"1"-18"-141,0 1 16,17 17-16,0-18 15,18-17 1,-18 17-1,-17 18 1,0-17 0,-18-1-1,35 18 1,-17-18 15,-1 18-15,1-17-1,17 17 1</inkml:trace>
  <inkml:trace contextRef="#ctx0" brushRef="#br0" timeOffset="143608.03">19050 2064 0,'0'-18'32,"0"0"30,0 1-46,0-1-1,0-17 1,18 35-16,-18-18 16,35 1-1,-17-1 1,52-17-1,-35 17 1,-17 0 0,0 18-1,-1-17-15,1 17 47,-18 17-31,35 19-1,-35 34 1,0 1 0,-17-1-1,-19 1 1,1-1 0,17-52-1,18 17 1,-17-35-1,17 18 1,-18-18 0,0 18-1,18-1 17,18-17 93,17 0-110,18 0-15,36 0 16,34 0-16,-17-17 15,35-19 1,-71 36 15</inkml:trace>
  <inkml:trace contextRef="#ctx0" brushRef="#br0" timeOffset="145547.01">20496 1499 0,'-17'0'32,"-19"0"-1,36 18-31,-17 0 16,-1-1-1,18 19 1,0-1-1,0-18-15,0 19 16,0 17 0,53-18-1,-53-17 1,18-18 0,-1 17-1,19-17 1,-1 0-1,53-53 1,18-53 15,-35 54-15,-54-1 0,1 17-16,-36 36 93,18 36-77,0-19 0,0 36-1,0-18-15,0 54 16,0 16-1,35-16 1,1 16 15,-1 1-15,-35-88-16,18 52 16,-18-17-1,-36 0 1,-34 0-1,-36-53 1,0 0 0,-35-17-1,35-36 1,36 17 0,52 19-1,18-1 1,0 0-1,0-17 1,18-18 15,17 36-15,53-19 0,0 19-1,71-36 1,17 0-1,-52 0 1</inkml:trace>
  <inkml:trace contextRef="#ctx0" brushRef="#br0" timeOffset="146246.21">21202 1729 0,'18'0'31,"-1"0"16,1-18-31,-1 18-16,19-18 15,17-17 1,17-35 0,-52 34-1,-18 1 1,0 17-1,0 1 1,-35 17 15,-36 0-15,36 0 0,-36 35-1,18 18 1,36-35-16,17-1 15,-18 36 1,18-35 0,0 52-1,35-34 1,36 34 0,52-35-1,-70-35 1,35 0-1,18 0 17,-88-17-32,105-54 15,-87 36 1,17-53 0,-53 52-16</inkml:trace>
  <inkml:trace contextRef="#ctx0" brushRef="#br0" timeOffset="146930.04">21784 1464 0,'-35'0'15,"17"0"-15,0 35 32,18-17-17,0 0 1,0 17 0,0 0-1,0-17 1,18-1-1,17 1 1,1-18 0,-1 0-1,-17 0 1,17-70 0,-35 17-1,0 35-15,0-17 16,-18 17 15,36 36 47,-18-1-62,18 19-16,-1-19 15,-17 1-15,18 0 16,-1 17 0,1-18-1,0-17 17,-1-17-17,1-18-15,0-54 16,17-17 15,-17 36-31</inkml:trace>
  <inkml:trace contextRef="#ctx0" brushRef="#br0" timeOffset="147297.84">22102 1270 0,'0'35'47,"17"-17"-32,1 17 1,17 18 0,-17 0-1,-1-35 1,-17-1 0,0-34 77,0-19-77,0 19 0,18-36-16,-18 35 15,35-35-15,-35 18 16,36-18-1,-19 35 1</inkml:trace>
  <inkml:trace contextRef="#ctx0" brushRef="#br0" timeOffset="147964.1">22719 882 0,'0'0'0,"-18"0"15,1 0-15,-1 0 16,18 35 0,-18-35-16,18 35 15,0-17 16,0 17-15,0 1 0,18-19-1,17 19 1,-17-19 15,0 1-15,-1 0-1,-17 17 1,0 0 0,0 0-1,-53 1 1,18-19 0,17 1-1,-17 0 16,17-18-31,-17 0 32,0 0-17</inkml:trace>
  <inkml:trace contextRef="#ctx0" brushRef="#br0" timeOffset="151847.1">11130 6050 0,'18'0'78,"-1"0"-62,1-18-1,0 18 1,17-17 0,18-18-1,35-18 1,-53 35-16,1 0 16,52 1-16,-18-36 15,54 18 1,-18-1-1,-53 19 1,52-1 0,72-17-1,105 17 17,53-52-17,124-19 1,-18-16-1,70-19 1,-105 18 0,229-17-1,-141 17 1,247-53 0,-336 36-1,-69 52 1,-107 1-1,71-19 1,-106 19 0,141-1-1,-88 18 17,53 18-17,-18-18 1,18 18-1,-18-36 1,88 18 0,1-52-1,-142 69 1,353-140 0,-141 70-1,35-35 1,-211 70-1,141-105 1,-177 105 0,71-52-1,-159 70 17,-18 0-17,71-35 1,-105 70-1,-1-17 1,124-36 0,-89 36-1,1 0 1,34-36 0,-52 36-1,88-18 1,-106 36-1,0-19 1,-35 19 0,-35-1 15,0 18-15,-1 0-16,1 0 46,-18-18-30</inkml:trace>
  <inkml:trace contextRef="#ctx0" brushRef="#br0" timeOffset="153936.34">5168 3898 0,'18'0'110,"-1"0"-110,1 0 15,35 0-15,18-35 16,-1 17-1,54-17-15,158-53 16,-141 35 0,35 18-1,36-36-15,282-88 16,17 36 0,-70 17-1,-123 35 1,17 1-1,-141 17 1,-18 18 0,-34 17-1,-72-17 1,36 17 0,-53 18-1,88 0 1,-35-17-1,35-19 17,212-70-17,-177 36 1,-35-1 0,-106 54-1</inkml:trace>
  <inkml:trace contextRef="#ctx0" brushRef="#br0" timeOffset="157197.06">6315 1640 0,'0'-17'204,"0"-1"-204,17 1 15,-17-1 1,18 18-16,-18-35 31,18 17-15,-18-17-1,17 35 1,-17-18 0,18 0-1,0 18 1,-18-17 15,17 17-31,1-18 31,17 0-15,-17 18-16,17-35 16,36 18-1,-1-19 1,36-17 15,-53 18-15,17 0-1,1 17 1,-36-17 0,53 0-1,-35 17 1,36-35-1,-54 53 1,0-18 0,-17 18-1,17-35 1,-17 35-16,70-18 16,-53 1-1,71-1 16,-53 1-15,17-19 0,1 19-1,-18-1 1,0 18 0,53-53-1,-53 35 1,0 1-1,52-18 1,-16-1 0,16 1-1,-52 17 1,88-17 0,71-35-1,-88 52 16,34-35-15,1 18 0,-18-1-1,36 1 1,-19 18 0,-34-1-1,-1 0 1,-52 18-1,88-17 1,-124 17 0,18 0-1,-18 0 1,18 0 0,0 0-1,17 17 16,-17-17-15,0 18 0,18 0-1,-36-18 1,36 17 0,-1 18-1,18 1 1,1-19-1,-54 1-15,35 0 16,-17-18 0,-17 17-1,17 1 1,35 0 0,0 17-1,-35-18 16,35-17-15,-17 36 0,17-19-1,-18 19 1,-17-19 0,35 19-1,-17-19 1,0 18-1,-36-35 1,0 36 0,53-1-1,-52-17 1,52 35 0,0-1-1,-70-34 1,70 53 15,-53-36-15,89 53-1,-19-17 1,-69-18 0,52 0-1,-53-18 1,18 0-1,0 0 1,-18 18 0,18-17-1,0-1 1,-18 0 0,1 0-1,17 1 16,-36-1-15,18 0 0,-35-17-16,36-18 15,-1 53 1,-35-36-16,53 36 16,-18-35-1,0 35 1,-17-35-16,17 17 15,1 0 1,-19-17 0,1 17-1,0-17 1,-1 17 0,1-35 15,0 18-16</inkml:trace>
  <inkml:trace contextRef="#ctx0" brushRef="#br0" timeOffset="159442.91">13353 2205 0,'17'0'157,"1"0"-126,0 0-15,-1 0-1,1 17 1,-1 1-16,36 0 15,-17-1 1,17 1 0,-18 0-1,0-1 1,-17 1 0,17-18-1,-17 0 1,-1 18-1,1-1 1,17-17 0,-17 18-1,17-18 1,-17 18 15,-1-1-31,1-17 16,0 0 46,-1 0-46,-17 18 0,18-18-1,0 0 1,-18-18 171,0 1-171,0-1 0,0 0-1,0 1 1,0-1-16,0 0 15,0-17 1,0 0-16,0-36 16,0 36-1,0-53 1,0-71 15,0 88-15,0 19-1,0 34 1</inkml:trace>
  <inkml:trace contextRef="#ctx0" brushRef="#br0" timeOffset="164269.7">11924 8731 0,'0'-17'157,"18"-1"-126,-1 18-16,1-18-15,-1 1 32,1 17-32,0 0 15,-1-36 1,36 36 0,18-53-1,-1 18 1,1 18 15,-53-1-31,17 18 16,71-53-1,-18 35 1,-35 1 0,17-1-1,-17 0 1,53 1-1,-35-18 1,87-1 0,-52 19-1,88-54 1,53 1 0,-53-1-1,53-17 1,300-89 15,-459 160-31,159-54 16,423-88-1,-282 89 1,-17-18 0,-142 35-1,195-18 1,69-35-1,54-17 1,-247 52 0,212-34-1,-36 16 1,-194 36 0,141-17-1,-176 35 1,-17-18 15,70 0-31,-142 35 16,-52 0-16,141-17 15,176-35 1,-158 34 0,17-17-1,142-35 1,-160 35-1,-17 0 1,-18 0 0,1 1-1,17-1 1,52-18 0,-34 1-1,35-1 1,-71 0 15,-105 36-31,123-53 16,53-18-1,-1 18 1,1 0 0,-53-18-1,-18 0 1,-123 53-1,-35 18 1,70 0 0,0-18-1,-53 35 1,0-35 0,-52 53-1,-19-18 1,1 18 15</inkml:trace>
  <inkml:trace contextRef="#ctx0" brushRef="#br0" timeOffset="166401.03">12471 6985 0,'0'35'109,"0"1"-109,0-19 0,17 18 16,-17 18 0,18-17-16,17 34 15,18 36 16,0-35-15,53 34 0,-88-87-1,-1-18 63,1 0-62,-1 0-16,36-53 16,0 36-1,36-72 1,-1 1 0,-53 35-1,-17-17 1,-18 34-1,0-52 1,0-18 0,0 71-1,-18 17 1,53 18 171</inkml:trace>
  <inkml:trace contextRef="#ctx0" brushRef="#br0" timeOffset="167013.25">13458 6738 0,'0'0'0,"-70"0"16,52 0-1,-17 0 1,17 0-1,1 18 1,17-1 0,0 19-1,17-1 1,19 35 0,34-34-1,18-19 1,-17 19-1,-36-36 1,-35 17 0,18 19-1,-18-1 1,0 35 15,0-34-15,-35-19-1,17-17 1,-70 18 0,17 0-1,1-18 1,52 0 0</inkml:trace>
  <inkml:trace contextRef="#ctx0" brushRef="#br0" timeOffset="167551.03">13617 6862 0,'18'0'16,"-1"0"0,19 35-1,17 35 1,-18-52 15,18 17-15,-18-17-1,-17-18 1,-1 0 0,1 0-1,17-35 1,1-54 0,-36 54-1,0-35 1,0 34-1</inkml:trace>
  <inkml:trace contextRef="#ctx0" brushRef="#br0" timeOffset="170089.2">14429 6526 0,'0'0'0,"-18"0"15,-123 0 1,70 36-1,1-1 1,52 0 0,0 1-1,18-1 1,0 0 0,0 0-16,0-17 15,0 17 1,18 18-1,0-35 1,35-1 0,17-17-1,54-17 17,-36-89-17,-53 71 1,-35-53-1,0 52 1,0 19 0,0-1-1,0 36 48,0 17-63,0 0 15,0-17 1,18-18 0,-1 0 15,1 0-15,17 0-1,54-35 1,-19-36-1,-52 0 1,-18 54 0,0-19-16,0 19 31,0-1-15,0 1-1,-18 17 1,0-18-1,1 36 1,17 52 0,0 1-1,17-18 17,36 0-17,18-1 1,-18-52-1,0-17 1,-18-71 0,-17-1-1,-18 19 1,0 35 0,0 70 46,0 0-46,-18 0-16,18-17 15,0 53 1,-18 52 0,18 36-1,0 0 1,-17-36-1,17-52 1,-53-19 0,35-52-1,1 0-15,-1 18 16,-53-36 0,1-34-1,17-19 1,18 0-1,35 19 1,17-1 0,54 17 15,52-17-15,-17 36-1,-35-18 1,-36 35-1,-35-18 1,18 0 0,-1 18-16,1 0 15,194-123 1,264-1 0,-159 36-1,-246 53 1,-71 17-1,-35 1 32,17 17-31,-17-36 0,-18 36-1,17 0 1,19 0 31,-1 0-32,-17 0 1,0-17 0,-18 17-1,17 0 1,1 35-1,35-17 1,-17 17 0,17-18 15,0 1-15,17-18 15,-17-18-16,0-34 1,0 34 0,0 0-1,0 1-15,0-1 16,-53 18 0,-17 0-1,-18 53 1,35 35-1,17 18 1,36-35 15,0 34-15,18-16 0,70 34-1,-53-105 1,36-1-1,123 1 1,-123-36 0,-19-35-1,-16 18 1,-36 17 0</inkml:trace>
  <inkml:trace contextRef="#ctx0" brushRef="#br0" timeOffset="171169.1">17163 5980 0,'35'-18'110,"-17"18"-95,70-35-15,-53-1 16,18 36-1,17-35-15,1 0 32,-18 17-17</inkml:trace>
  <inkml:trace contextRef="#ctx0" brushRef="#br0" timeOffset="172021.55">17216 5556 0,'35'0'63,"18"0"-48,17 18-15,89 17 16,17-17-1,-70 17 17,-53-17-17,-35-18 1,-18 35 171,0-17-187,-35 35 16,-1-18-16,19 0 16,-19 18-1,-17 18 1,18-36 0,18 0-1,17-17 1,-18-18-1,0 17 1,18 1 15,0 0 1,-17-18-17</inkml:trace>
  <inkml:trace contextRef="#ctx0" brushRef="#br0" timeOffset="185395.41">18927 5151 0,'0'17'125,"0"1"-110,0 17 1,17-17-1,1-1-15,-18 36 16,17 0 0,1-17-1,-18-1 17,18 18-17,-1-18 1,-17 0-1,18-17 1,0 17 0,-18 18-1,35 0 1,-35-35 0,18 17-1</inkml:trace>
  <inkml:trace contextRef="#ctx0" brushRef="#br0" timeOffset="186675.37">19403 5274 0,'-18'0'47,"1"0"-15,17 35-32,0-17 15,0 17 1,0-17-1,0 0 1,17 17 0,1-18-1,17-17 1,0 36 0,1-36-1,-1 17 1,-17-17-1,-1 0 1,1 0 0,-1 0 15,1 0-31,17 0 16,-17 0-1,35-17 1,0-19-1,-18 1 1,-17-18 0,-1 18-1,-17 17 1,0 1 0,0-1-1,-17 0 16,-1 1-15,-35-1 15,36 18-15,-19-18 0,19 18-1,-1 0 1,-35 0-1,18 0 1,-18 0 0,0 0-1,18 0 1,17 0 62,0 18-47,1 0-15,17-1-16,0 1 31</inkml:trace>
  <inkml:trace contextRef="#ctx0" brushRef="#br0" timeOffset="188089.78">20020 4992 0,'0'0'0,"-35"17"16,35 1-1,-18 17 1,1-35-16,-1 53 16,18-35-1,0 35 1,53 17-1,0-34 1,17-19 0,-34 1-1,-1 0 1,0-1 0,0 1-1,1-18 1,-36 18-1,17-18 32,1 0-31,17-18 0,1 0-1,16-17 1,-34 0-1,-18 17 1,0-17 0,0 17-1,0 0 1,0-17 0,0 0-1,0 17 1,0 1-1,-35-19 17,17 19-17,-17-1 1,17 18-16,-35-18 16,18 1-1,17 17 1,1 0-1,-1-18 1,1 18 0,-1 0-1,0 0 1,1 0 0,52 0 93</inkml:trace>
  <inkml:trace contextRef="#ctx0" brushRef="#br0" timeOffset="188822.54">20937 4762 0,'0'18'62,"0"0"-46,0-1-16,0 1 16,0 0-16,18 17 15,-18 0 1,0-17-16,18 35 16,-18-18-1,0 0 1,17-17-1,-17 17 1,0 18 0,0-35-1,0 17 1,-17-35 93</inkml:trace>
  <inkml:trace contextRef="#ctx0" brushRef="#br0" timeOffset="189251.09">20849 4939 0,'0'-18'15</inkml:trace>
  <inkml:trace contextRef="#ctx0" brushRef="#br0" timeOffset="189737.29">21343 4815 0,'18'0'47,"-1"0"94</inkml:trace>
  <inkml:trace contextRef="#ctx0" brushRef="#br0" timeOffset="190583.33">22207 4621 0,'18'-17'47,"0"17"-32,35-18-15,-1-17 16,19 35-16,-18-35 15,35-1 1,71 1 0,-53 0-1,-18 17 1,-18 0 0,-34 1-1</inkml:trace>
  <inkml:trace contextRef="#ctx0" brushRef="#br0" timeOffset="191391.17">22737 4198 0,'17'0'63,"1"0"-63,17 0 15,-17 0-15,35 0 16,-18 18-16,71 17 16,-36 0 15,-17 1-16,-35-1 1,0-18 0,-1 19-1,18-1 1,-35-17 0,0-1-1,-17 1 32,-18 0-31,-18-1-16,-106 71 15,35 1 1,19-19 0,52-17 15,35-18-16,18-17 1,-18-18 62</inkml:trace>
  <inkml:trace contextRef="#ctx0" brushRef="#br0" timeOffset="192776.95">23707 3951 0,'0'-18'16,"0"1"-16,0-1 15,0-17 1,17 17 15,1 1-15,17-1-1,-35 0 1,53 1 0,-18-1-1,18 0 1,18 18 0,-1 18-1,19 0 1,-54 17-1,18 18 1,-18 17 0,0 1-1,-17 17 17,-18 36-17,0-71 1,-35 17-1,-36-17 1,36-35-16,-53 17 16,35-35-1,-18 0 1,18 0 0,36 0-1,-1 0 16,0 0-15,-17-53 0,35 18-1,0 0 17,0-18-17,35 17 1,-17 1-1,0 35-15,-1 0 16,19-18 0,-1 18-1,35 0 1,19 0 0,-1 36-1,-18-19 1,1-17-1,-53 0 1,-1 0 47,19 0-48,-19-17 1,18-19-1,-17 19-15</inkml:trace>
  <inkml:trace contextRef="#ctx0" brushRef="#br0" timeOffset="193945.11">24765 3616 0,'-18'0'47,"18"18"-16,0-1-31,0 19 15,0-19 1,18 18-16,0-35 16,-1 18-1,19 0 17,-19-1-17,1-17 1,17 0-1,0-17 1,36-107 0,-18 36-1,-53 0 1,0 17 0,0 54-1,0 34 63,0 19-62,0-19 0,0 1-16,53 17 15,-53-17 1,53 70-1,0 0 1,-18-53 0,18 89-1,-18-1 1,-35-70 0,0-17-16,0 34 15,0-52 1,-88-1-1,17 1 1,1-18 0,-71 18 15,105-18-15,1 0-1,0 0 1,35-36-1,-35-16 1,35 16 0,0 19-1,0-19 1,17 19 0,1-1-1,-1 0 32,-17 1-31,36 17-16</inkml:trace>
  <inkml:trace contextRef="#ctx0" brushRef="#br0" timeOffset="194727.87">25206 3687 0,'18'-18'0,"-1"18"32,1 0-17,0 0-15,17 0 16,0 0 0,0 0-1,54-18 1,-54-17-1,-18 17 1,1-17 0,0-53-1,-1 53 1,-17-18 0,0 17-1,0 19 1,-17 17-1,-1 0 1,-52 0 15,34 35-15,1 18 0,17-18-1,1 36 1,17-36-1,17 18 1,19-18 0,17 18-1,17-18 1,-52-35 0,52 0-1,1 0 1,-36 0-1,18-35 1,0 0-16,-35 17 31,52-52-15,-52 34 0</inkml:trace>
  <inkml:trace contextRef="#ctx0" brushRef="#br0" timeOffset="196313.24">25912 3228 0,'0'0'0,"-18"0"15,0 0-15,-17 18 16,0 52-1,17-17 1,18 18 15,0-54-15,0 18 0,0-17-1,0 0 1,18-1-1,-1-17 1,19 0 0,-1 0-1,0-35 1,0-35 0,1-1-1,-36 53-15,0-17 16,0 17 15,17 18 47,1 18-62,-18 0-1,18-1-15,-1 1 16,1 35 0,0-18-1,-1-17 1,-17-53 31,18-18-47,-1-71 15,1 18 1,-18 71 15,0 17-15,0 36 31,18 0-32,-18-1 1,17-17 0,1 36-1,17-1 1,-17 35 0,0-52-16,-18 35 15,17-53 1,-17-53 62,0 18-62,18 0-16,-18-1 15,17-17 1,1 0-1,-18 36 1,18-1 0,-1 1-1,-17-1 1,18-17 0,-18-36-1,0 36 1,0 17-1,0 1 17,0-1-17,-35 18 17,35 18-17,-18-1 1,18 18-1,0 1 1,18 17 0,17-18-1,18 18 1,-18-18 0,-17 0-1,-18-17 1,18 0-1,-18 17 17,0 18-17,0-18 1,0 36 0,-18-54-1,-35 1 1,-18 0-1,-17-18 1,-35 0-16,70 0 16</inkml:trace>
  <inkml:trace contextRef="#ctx0" brushRef="#br0" timeOffset="202793.87">12753 10813 0,'18'0'157,"-1"0"-142,1 0 1,-1 0 0,19 0-1,-1-36 1,53 19-1,18-19 1,-53 19-16,70-36 16,1 35-1,-18-17 17,17 0-17,1-18 1,-1 35-1,89-52 1,-36 34 0,18-17-1,53 0 1,35-17 0,18-1-1,53-34 1,35 34-1,35-35 1,142-35 15,-89 35-15,18 18 0,-229 35-1,211-17 1,-159-1-1,318-35 1,-282 53 0,282-53-1,-300 36 1,265-54 0,-282 36-1,228-18 1,-246 53-1,547-88 1,-441 35 0,352-52 15,-370 52-15,-53 18-1,230-71 1,-266 53-1,-34 18 1,211-36 0,-229 54-1,53-18 1,-106-1 0,141-16-1,-70 34 1,-212 53-1,300-105 1,-230 88 15,-17-1-15,-88 36 0</inkml:trace>
  <inkml:trace contextRef="#ctx0" brushRef="#br0" timeOffset="204820.94">13141 9419 0,'0'18'94,"0"17"-78,0 0-16,18 1 15,-1-1-15,1 18 16,0 17 0,-1-34-1,1-19 1,17 1 0,-35 0-1,18-36 110,-1-17-125,1 17 16,-18-17-1,0 17 1,0 0 0,18 18 124,-1 0-124,1 0 0,-18 18-1,18-18 1,17 0-1,-18 18 1,1-18 0,17 0-1,-17 0 1,70-36 0,-35-16-1,-18 16 1,1-34-1,-36 17 17,0 18-17,0-18 1,-18 17 0,0 19-1,-17-19 1,35 54 124,0 0-124,0 17 0</inkml:trace>
  <inkml:trace contextRef="#ctx0" brushRef="#br0" timeOffset="206090.22">13988 9172 0,'0'0'0,"-18"0"15,-17 0 1,17 18 0,-17 17-1,35 18 1,-18-35-1,18 35 1,0-36 0,35 36-1,1 0-15,-19-53 16,36 18 0,0-1-1,-35-17 1,17 0 15,-17 0-15,-18-17-1,0-54 1,0 54 0,0-36-1,-18 0 1,0 35-1,18 0 17,0 36 30,0 0-46,18 17-16,0 0 15,17-17 1,0 17 0,-17-17-1,0-18 1,-1 0 0,19-35-1,34-89 1,-35-35-1,-35 71 1,0 35-16,0 36 16,-17 17-1,-1-18 1,-17 18 15,35 18 16,0 17-31,0-18-1,35 72 1,0-19 0,18-17-1,-17 18 1,-19-54-16,-17 1 15,18 35 1,-18 0 0,0-36-1,0 1 1,-18-18 62,1 0-62,-1-35-1,18-89-15</inkml:trace>
  <inkml:trace contextRef="#ctx0" brushRef="#br0" timeOffset="206899.15">14676 8590 0,'0'18'47,"17"35"-47,1 0 15,-1 0-15,54 141 16,-53-124-1,-1 36-15,-17-53 16,0 35 0,0-35-1,0-35 1,0-36 46,-88-35-46,18-35 0,17 70-1,-18-17 1,53 35 0,18-18 93,36 1-109,-1 17 16,18-18-16,0 0 15,-36 18 1,54-17-1,-36 17 1,-17-18 0,17 0-1,-17 1 1,-18-1 0</inkml:trace>
  <inkml:trace contextRef="#ctx0" brushRef="#br0" timeOffset="209443.13">15028 8696 0,'-17'0'16,"-1"18"-1,18 17-15,-18-35 16,18 70-1,-17 19 1,17-72 0,0 1 31,0 0-32,0-1 1,17 1-1,36 52 1,71 19 0,-107-54-16,89 18 15,-88-53 1,0-18 46,-18-35-62,0 0 16,0-17 0,0 17-1,-36 18 1,19 17 0,17 0 15,0 36 78,0 0-93,0-1-16,0 1 15,17-1-15,-17 1 16,53 17 0,-35-35-1,-1 0 1,36 0 15,0-53-15,-35 18-16,35-88 15,-35-1 1,-18 71 0,-18 18-1,0 17 1,-17 18 0,0 0 15,-1 36-16,19-19 1,17 19 0,0-1-1,17 18 1,1-18 15,-18-17-31,35-1 16,-17-17-1,0 0 1,52-70 0,-17-36-1,-18 53 1,-35 35 0,0 36 15,18 53-16,35 105 1,0 53 0,17 18-1,-34-88 1,-36-88 15,-18-71 32,0 0-48,1 0 1,-1 0 0,18-18-16,-18 18 15,18-18 1,0-17-1,0 17 1,0-17 0,18 0-1,70-36 1,71-17 15,-141 70-31,52-34 16,-70 34 46,0-17-62,0-1 16,0-52 0,0 0-1,-35 35 1,17 35-1,-17 18 1,17 36 0,1 34-1,17 18 17,53 36-17,0-89 1,35 0-1,-53-35 1,0 0 0,-17 0-1,0 0 1,-1 0 0,1-17-1,35-18 1,35-1-1,35 19 1,-52-1-16,-36 0 16</inkml:trace>
  <inkml:trace contextRef="#ctx0" brushRef="#br0" timeOffset="210121.47">17022 8537 0,'17'-17'47,"18"-1"-31,1 0-1,17 1-15,88-54 16,17 36 0,19-36-1,-18 36 17,-18 0-17,-71-1 1,-52 36-1,0 0 1</inkml:trace>
  <inkml:trace contextRef="#ctx0" brushRef="#br0" timeOffset="210928.27">16898 7743 0,'35'0'63,"18"0"-48,0 0-15,88 18 16,-17 0-16,87 17 15,319 36 1,-160 17 0,36 18-1,-283-71 17,-70-17-17,-53 17 63,-35-18-62,17 19-16,-35-19 16,0 19-16,-88 69 15,88-69 1,-158 87-1,140-88 1,1 1 0,52-19-1,0 1 63,36-18 16,17 0-78,0 18-16,36-18 15,70 0-15,124 0 16</inkml:trace>
  <inkml:trace contextRef="#ctx0" brushRef="#br0" timeOffset="211618.97">19791 7514 0,'17'18'78,"19"17"-62,-1 18-16,0 18 15,1-19-15,34 90 16,-17-89 0,0 35-16,0-18 15,17 36 1,-52-71-1,0-35 1,-1 0 31</inkml:trace>
  <inkml:trace contextRef="#ctx0" brushRef="#br0" timeOffset="212283.42">20673 7391 0,'0'35'62,"0"53"-46,0 0-16,0 18 15,0 18-15,17 17 16,1 88 0,17-53-1,-17-70 1,-18-88 0,18-18 62</inkml:trace>
  <inkml:trace contextRef="#ctx0" brushRef="#br0" timeOffset="213823.01">20902 7885 0,'0'-18'16,"0"0"62,0-17-62,18 17-1,-1 1 1,19-19-1,17-16 1,-1 34-16,-16-17 16,34-18-1,1 17 1,-54 36 62,1 36-62,-18-1-1,35 36 1,-35-19 0,0-16-1,0-1 1,-17 0-1,-19 1 1,19-36 0,-1 17-1,53-17 110,-17 0-109,0 0 0,-1 0-1,1 0 1,0 18 46,-18 0-46,17-18-16,-17 17 16,0 1-1,0 17 1,0-17-1,0-1 1,0 36 0,0-17-1,-35-1 1,35-18 0,-18-17-1,1 18 1,-1 0-1,-17-1 1,0-17 0,-1 18-1,19-18-15,-1 0 16,0 0 0,-35 18-1,18-1 1,18-17 15</inkml:trace>
  <inkml:trace contextRef="#ctx0" brushRef="#br0" timeOffset="-206789.47">22172 7426 0,'18'0'141,"-1"0"-141,1 0 15,17-18-15,-17 18 16,52-17 0,-17-1-1,18 0 1,-53 1-1,52-1 1,-17 0 0,71-17-1,-54-18 1,-35 53-16,36-35 16,-53 35-1,34-35 1,-34 35-1,35-36 1,-18 19 0,1-1-1,-19 1 1</inkml:trace>
  <inkml:trace contextRef="#ctx0" brushRef="#br0" timeOffset="-205942.51">22878 6685 0,'17'0'78,"19"0"-78,-19 0 15,36 18-15,18-1 16,17 19 0,124 52-1,17 0 1,0 18 0,-70-53-1,-106-18 1,-36-35-1,-17 18 79,-17-1-94,-1 19 16,-35-1-16,-17 18 15,-19-18 1,-34 53 0,-53 1-1,52-19 1,54-35 0,34-17-1,19 0 1</inkml:trace>
  <inkml:trace contextRef="#ctx0" brushRef="#br0" timeOffset="-204220.77">24730 6350 0,'0'-18'125,"17"1"-109,19-1-16,17 0 16,17-17-16,36 0 15,35 0 1,-17 17-1,-54 18 1,-52 0 0,17 0-1,18 71 1,35 123 15,-53-18-15,-17 53-1,-18-17 1,-18-89 0,-70-34-1,53-54 1,0-35 0,-1 0-1,-17 0 1,-35-53-1,18 18 1,34 17 0,19 0-1,17 1-15,0-1 16,0-17 15,0 17-15,0 1-1,17-1 1,1 0 0,17 1-1,18 17 1,-35 0 0,17 0-1,18 0 1,-18 0-1,-17 17 1,35-17 0,-18 0-1,-17 0 32,52-17-31,-17-19-16</inkml:trace>
  <inkml:trace contextRef="#ctx0" brushRef="#br0" timeOffset="-203654.25">26300 5662 0,'0'0'0,"0"18"16,-18 35 0,0 17-1,1 89 1,-1 0 0,18-1-1,-35 72 1,35 52-1,35-17 1,18 52 0,-35-158-1,-1-53 17,-17-36-17,0-35 1,0-17-16,-35 0 31,0-18-31,-1 0 16,19 0-1</inkml:trace>
  <inkml:trace contextRef="#ctx0" brushRef="#br0" timeOffset="-202399.41">26617 6932 0,'0'-18'47,"0"1"-32,0-1 1,18 1 0,-18-1-1,17-17 1,-17 17 0,36-17-1,-36 17 1,17 0-1,54-34 1,-54 34 0,19 0-1,-19 18 48,1 36-48,0-19-15,-1 18 16,1 71 0,0-18-1,-18-35 1,0-17 0,0-19-1,17-17 79,36 0-78,0 0-16,-35 0 15,35 0-15,-36-17 16,19 17-1,-1 0 1,-18 0 0,1 17-1,0 19 1,-18 16 0,0 1-1,-71 18 1,1-18-1,-1-18 1,18 0 0,36-35-1,-19 0 1,19 0 0,-19 0-1,19 0 63</inkml:trace>
  <inkml:trace contextRef="#ctx0" brushRef="#br0" timeOffset="-197069.11">20638 7056 0,'-18'-18'16,"18"-35"-16,-35 35 16,17 1-1,0-19 1,1 19-1,-1 17 1,18-18-16,-18 18 31,1 0-15,-1 0 0,-35 0-1,-17-17 16,-36 17-15,35 0 0,1 0-1,17 0 1,-18 0 0,1 17-1,17 1 1,0-18-1,-18 35 1,18-17 0,-35 35-1,18 0 1,-36 70 0,35-35-1,-52 89 16,52-72-15,18-16 0,-17 52-1,52-71 1,18 1 0,0-1-1,0 19 1,18-36-1,-1 35 1,1-35-16,35 35 16,0 18-1,35-1 1,36 19 0,-54-71 15,-17-18-16,-18 0 1,1-17 0,-19-18-1,54 35 1,-1 1 0,71-1-1,18 18 1,-18-18-1,-35-35 1,-18 18 0,0-18-1,-17 0 1,123 0 0,-106-18-1,-17 18 16,-1-18-15,1 1 0,-18-1-1,0 1 1,17-1 0,-34-17-16,16 17 15,54-53-15,-70 54 16,52-36-1,-35 18 1,-36-1-16,36-17 16,-17 36-1,-19-19 1,1 1 0,-1 0-1,19-18 16,-19-18-15,19 1 0,-19-1-1,1 1 1,-18-1 0,0-17-1,0 18 1,0-1-1,0 18 1,-18-18 0,18 54-1,-17-54 1,-1 1 0,0 34-1,18 1 16,-35-18-15,17 0 0,1 18-1,-36-53 1,-35-36 0,52 71-1,-16-17 1,16 35-1,-34-36 1,-19 1 0,19 17-1,-71-18 1,88 36 0,-88-36 15,17 18-16,89 36 1,-35 17 0,34 0-1,-34-18 1,52 18 0,-35 0-1,-17 0 1,52 0-1,-17 18 1,35-1 15</inkml:trace>
  <inkml:trace contextRef="#ctx0" brushRef="#br0" timeOffset="-184699.45">13741 13547 0,'17'0'219,"1"0"-204,35 0-15,-18-36 16,0 19-16,36-1 16,17-17-1,71-18 1,-36 18-16,-52 17 15,282-88 1,-124 36 0,18-1-1,18-17 17,-1 17-17,-87 1 1,87-1-1,-87 18 1,122-35 0,-105 53-1,0-18 1,-17 0 0,-18 0-1,-1 18 1,54-18-1,141-18 1,-53 1 15,-1-1-15,-87 18 0,106-35-1,-107 53 1,248-53-1,-212 35 1,264-53 0,-228 53-1,175-71 1,-211 72 0,0-19-1,459-105 1,-548 123-1,319-88 1,-160 52 0,89 1 15,-230 53-15,124-53-1,-88 70 1,176-88-1,-159 36 1,18-1 0,141-70-1,-70 0 1,-124 53 0,106-36-1,-195 89 1,89-53-1,-105 35 1,-19 18 15,-17-1-15,0 19 0,18-19-1,-19 36 1,54-35-1,-35 0 1,35 0 0,-71 17-1,53-35 1,71 0 0,-53 18-1,70-36 1,-88 54-1,1-54 1,-72 71 0,1-18 15,-1 18 31,-17-17-30,18 17-17,0 0-15,-1-18 32,19 1-17,-1 17-15,35-36 16,19 19-1,-36-19 1,17 36 15,-52-17-15,35 17 0,-18-36-1,0 36 1,1-17-1,-19 17 1,18-18 0,-17 18-1,0 0 17,-1-18-17,1 18 1</inkml:trace>
  <inkml:trace contextRef="#ctx0" brushRef="#br0" timeOffset="-175807.43">14235 11818 0,'0'18'78,"-18"-1"-78,18 19 16,0 17-16,0-18 15,0 0-15,0 36 16,0-18 15,0-36-15,0 1 0</inkml:trace>
  <inkml:trace contextRef="#ctx0" brushRef="#br0" timeOffset="-174257.76">13952 11359 0,'-17'0'47,"-1"0"-32,18 18 17,0 0-17,0-1 1,0 1 0,18-18 93,-18-18 32,0 1-126,17 17-15,-17-18 16,0 0-16,18-17 15,0 0 17,-18 17-17,0 1 1,0-1 0,-18 36 77,0-18-77,1 35-16,-1-17 16,0-1-16,1 36 15,17-18 1,0 18-1,0-17 17,35-1-17,18-18 1,53 1 0,-18-18-1,0-18 1,-35-17-1,-35 0 1,-18-36 0,0 36-1,0-18 1,-35 18 0,-18 0-1,17 35 1,1-18-1,17 18 17,1 0-17,-1 0 1,-17 0 0,0 0-1,17 18 1,0-1-1,18 1 1,0 0 0,0 34-1,88-34 1,-35 17 0</inkml:trace>
  <inkml:trace contextRef="#ctx0" brushRef="#br0" timeOffset="-173557.45">14817 11430 0,'0'0'0,"-36"18"16,19-18-16,-36 35 15,-18 35 1,54-17 15,17-17-15,0-1-1,35-17 1,71-18 0,0 0-16,-54 0 15,54 0 1,-123 35 62,-19 0-78,19 0 16,-36 1-16,-71 70 15,107-89 1,-1-17 31,53-17 31,18-1-78,18 0 15,-1 1-15,107-72 16,52-16 0</inkml:trace>
  <inkml:trace contextRef="#ctx0" brushRef="#br0" timeOffset="-172999.48">15699 11218 0,'17'0'78,"1"18"-62,0 0 0,-1 35-1,1-53-15,-18 17 16,35 18 0,-17-17-1,-18-36 95,0 1-110,0-36 15</inkml:trace>
  <inkml:trace contextRef="#ctx0" brushRef="#br0" timeOffset="-172473.64">15699 10866 0,'-18'0'16,"0"0"15,1 0 1,-1 0-17,18-36 110,0 19-125,0-1 16,0 0-16,-18 18 47,1 18-32,17 17-15,0 18 16,17 18 0,72-1-1,-1-17 1</inkml:trace>
  <inkml:trace contextRef="#ctx0" brushRef="#br0" timeOffset="-171421.48">16016 10971 0,'0'18'31,"0"0"-31,18-1 16,-18 19 0,53 34-1,-18-17 1,-17 35 0,-1-52-1,-17-19-15,18-17 16,-53-17 46,-1-36-62,-17 17 16,0-17 0,18 53-1,18-17 16,17-1 32,35 0-32,-18 1-31,1-1 16,0 18-16,-1 0 31,1 0-15,0 0-1,-18-17 1,17 17 15,-17-18 0,18 18-15,0 0 0,-1 0 31,-17-18 109</inkml:trace>
  <inkml:trace contextRef="#ctx0" brushRef="#br0" timeOffset="-170300.47">17163 10513 0,'17'0'63,"1"0"-63,-18 17 15,18 1 1,-18 53 0,35 70-1,0-53 1,-35-35 0,18 53-1,-1-89 1,-17-34 109,-17-19-110,-1 19-15,0-36 16,1 18-16,-1-18 16,-17-18-1,17 18 1,18 36 0,0-1-1,0-17 1,0 17 15,18 18-31,0 0 16,34-18-1,-16 18 1,-1 0 0,-17 0-1,-1 0 1,19 71 15,-36-53-15,0 70-1,0-35 1,-18-36 0,0 1-1,1-18 48</inkml:trace>
  <inkml:trace contextRef="#ctx0" brushRef="#br0" timeOffset="-169536.36">17621 10636 0,'-17'0'47,"17"36"-47,0-19 16,0 1-16,0 17 15,0-17 1,0-1 0,17 1-1,-17 0-15,18-18 16,0 0 0,-1 0-1,54-36 1,-36-34-1,0 35 1,-35 17 0,0-17-1,0 17 17,-35-17-17,17 17 1,1 18-1,-1 0 1,18 18 78,0-1-94,0 1 15,18-18-15,-1 18 16,36-18 0,0 0-16,71-36 15</inkml:trace>
  <inkml:trace contextRef="#ctx0" brushRef="#br0" timeOffset="-168951.7">18133 10354 0,'0'0'0,"-35"0"15,17 18-15,0-1 16,18 19 62,18-19-62,0 1-16,-1-18 15,18 35-15,1-17 16,-19-1-1,1 1 1,17 0 0,-17 17-1,-18-17 1,0-1 0,-18 1 15,-17-18-16,17 0 1,36-18 78,35-17-79,-35 17-15,17-17 16</inkml:trace>
  <inkml:trace contextRef="#ctx0" brushRef="#br0" timeOffset="-168485.55">18327 10336 0,'0'0'0,"0"18"16,0 0-1,0-1 16,0 19-15,17-19 0,19 19-1,52 16 1,-70-34 0,-18 17-1,0-17 48,-18 17-48,0-35 1,-52 36 0,52-36-1,0 0-15,1 0 16</inkml:trace>
  <inkml:trace contextRef="#ctx0" brushRef="#br0" timeOffset="-168056.91">18715 10372 0,'17'0'31,"19"17"-16,-36 1 1,17 17 0,19-17-16,-36 0 15,17-1 1,-17 1 0,-17-53 62</inkml:trace>
  <inkml:trace contextRef="#ctx0" brushRef="#br0" timeOffset="-167802.46">18662 10178 0</inkml:trace>
  <inkml:trace contextRef="#ctx0" brushRef="#br0" timeOffset="-166704.73">18785 9878 0,'18'17'31,"-18"19"-15,53 17-16,-53-36 15,88 142 1,18 0-1,17 35 1,-87-124 15,-54-87 47,18-19-78,-18 1 16,1-18-16,-1 18 16,1-18-1,-1 35 1,18 1 31,0-1-32,18 0-15,-1 1 32,1 17-17,-18-18 1,17 18 0,1 0-1,53 53 1,-36-35-1,0 35 1,-35-36 0,18 19-1,-18-1 1,0-17 0,0-1-1,-18-17 1,-52 35-1,52 1 17,0-36-17,36-18 48,0-17-48,-1 35-15,1-35 16</inkml:trace>
  <inkml:trace contextRef="#ctx0" brushRef="#br0" timeOffset="-166320.87">19438 10089 0,'18'0'31,"-1"36"-31,1-1 15,17 36 1,1-36 0,-19 18-1,1-36 1,-1 1 0,1-18 30,0 0-30</inkml:trace>
  <inkml:trace contextRef="#ctx0" brushRef="#br0" timeOffset="-165699.4">19791 10213 0,'17'0'0,"-17"-18"125,18 18-109,0-17-16,-18-19 15,0 19-15,17-1 16,-17-17 0,0 17-1,0 1 1,-53 17-1,18 0 1,0 52 0,17-34-1,1 17 1,17-17 0,0 0-1,0-1 1,0 1 15,0 0-15,17-18-16,1 17 15,0-17 1,-1 18 0,18-18-16,1 0 15,-19 0 1,1 0-1,-18-18-15</inkml:trace>
  <inkml:trace contextRef="#ctx0" brushRef="#br0" timeOffset="-165069.9">20814 9560 0,'18'0'31,"-1"0"-31,1 0 16,-1 0-1,1 53 1,17-35-16,36 70 15,-36-53 1,18 18 0,-35-18-16,17 18 15,-17-35 1</inkml:trace>
  <inkml:trace contextRef="#ctx0" brushRef="#br0" timeOffset="-164675.27">20514 9878 0,'18'0'62,"-1"0"-46,19 0 0,17-18-16,-18 18 15,53-18 1,88-17 0,36 0-1,176-36 1,-247 54-1,-141-1 1</inkml:trace>
  <inkml:trace contextRef="#ctx0" brushRef="#br0" timeOffset="-164131.33">21661 9648 0,'-18'18'0,"0"-18"16,18 18-16,-17-18 16,17 35-1,0 0 1,0 1-1,0-19 1,0 1 0,17-18-1,1 0 1,105-18 0,-70 1-1,-35-19 16,-18 19-15,0-1 0,0-17-1,-35 17 1,17-17 0,-17 35-1,35-18 1,0 36 78,0-1-94</inkml:trace>
  <inkml:trace contextRef="#ctx0" brushRef="#br0" timeOffset="-161987.67">22560 9437 0,'18'0'62,"-1"17"-62,36 19 16,-35-19-16,35 36 15,17 0 1,1 0 0,-53-35-1,-18-36 63,0-17-78,0 17 16,0-52-16,0 34 16,17 1-16,-17 0 15,18 17 1,-18 1 0,18 17 187,-1 0-188,1 17 1,-1 1-16,1-1 16,35 19 15,-35-19-16,-1-17 1,-17 18 0,18-18-1,0 0 1,-1 0 0,36-35-1,-18-18 1,-17 18-16,-18 17 15,0 0 1,18 18 93,-1 18-93,-17 0-16,0-1 16,18-17-1,-18 18-15,18-18 16,-1 0 46,1 0-46,0-18-16,-1-17 16,18 17-16,-17-52 15,-18 52 17,18 18 46,-18 18-47,17-18-31,1 35 16,-18-17-16,35 35 15,-35-18 1,0-53 62,0 1-62,0-19-16,18 1 15,0 0 1,-1-18-1,1 35 1,-18 1-16,17 17 63,1 0-48,17 35 1,1-18-1,-36 1 1,17-18 0</inkml:trace>
  <inkml:trace contextRef="#ctx0" brushRef="#br0" timeOffset="-159692.52">24236 8714 0,'17'0'15,"1"0"17,0 0-17,-1 17 1,19 36 0,-1 0-1,0 35 1,1-52-1,-19 16 1,1-34 0,-18 0-1,17 17 17,-17-17-17,0-1 16,0 1-15,-17 0 0,-36-1-1,0 1 1,18 0 0,-1-18-1,19 0 1,-71-18-1,52 0 1,-17 1 0,18-19-1,17 19 17,18-1-17,18 0 63,0 1-62,17 17 0,-35-18-16,18 0 15,52-17 1,-17 18-1,88-36 1,-88 35 0,18 0 15,-71 1-15,0-19 46,0 1-46,0 18-1,0-1-15,-18 0 16,18-35 0,-35 18-1,35 17 1,0 36 124,35 17-124,-17-17-16,35 35 16,-36-18-16,36 36 15,0-1 1,0 36 0,-18-71-1,-35-17 1,0-36 46,0 1-46,0-19 0,0 1-1,0 18 79,18 17-47,0 0-32,-1 0 1,1 0-16,-1 0 16,1 0 15,0 0-15,-1 0-1,54 0 1,88-89-1,-89 36 1,1-17 0,-36 35-1,-35 17 1,0 0 0,0 1-1,-18 17 1,-34 0-1,16 35 1,19 0 0,-1 1 15,18-19-15,0 18-1,0-17 1,18 0-1,-1 17 1,19-35 0,16 0-1,-16 0 1,17 0 0,0-18-1,-18-35 1,-35 36-1,17 17 1</inkml:trace>
  <inkml:trace contextRef="#ctx0" brushRef="#br0" timeOffset="-157891.12">15452 12330 0,'0'-18'15,"0"0"32,0 1 16,0-1-48,17 18-15,-17-18 16,36 1-16,-36-1 16,35 0-1,35-34-15,-17-1 16,18 35-1,-53 18 17,17 0-17,18 0 1,-18 18 0,0-1-1,-17 1 1,0 0 15,17 17-31,18 35 31,-36 1-15,1-18 0,-18 17-1,0-34 1,-71 34-1,19-34 1,-37 16 0,-16 1-1,52-35 1,35-18 0,0 0 30,1 0-14,17-18-17,-18 1 1,0-19 0,18 19-1,0-18 1,0 17-1,18-17 1,0 17 0,-1 18-1,1-18 1,17 18 0,18 0-1,18 0 1,-54 0-1,19 0 1,17 0 0,-1 18-1,-52 0-15,18-18 16,53 35 0,-54-35-1,1 0 32,0 0-16,-1 0 1,1 0-17,35 0 1,0-35-1,-18 35 1,18-18 0,-18 0-1,0 18-15,142-35 16,-107 35-16</inkml:trace>
  <inkml:trace contextRef="#ctx0" brushRef="#br0" timeOffset="-156423.28">16880 12065 0,'0'-18'16,"0"1"0,0-1 15,0 0 0,-17 18-15,34 18 62,-17 0-78,0-1 15,18 19 1,0-19-16,-1 36 16,19 0-1,-19-35 1,19 17 0,-1-17-1,-18-1 1,19 1 15,-19-18-15,1 0 31,0-35-32,-18 17-15,17-17 16,1-18-1,-18 0 1,0 18 0,0 17-1,0 0 17,0 1 14,-18-1-30,1 18 0,-1-18-1,0 18 1,1 0 0,-1 0-1,0 0 1,-17 0-1,-18 0 1,18 18 0,0 0-1,-1 17 1,19-17 0,-1-1-1,18 1 16,-17 0-15,17-1 0,0 1-1,0-1 1,0 1 0,17 0-1,1-18 1,-1 0-1,107 0 1,140-36 0,19-34-1,-195 17 1,-70 35 0,-18 1 15,17 17-16,-17-18 1,0-17 0,18 17-16</inkml:trace>
  <inkml:trace contextRef="#ctx0" brushRef="#br0" timeOffset="-155688.7">17727 11836 0,'0'-18'47,"-18"18"-32,-17 0 1,18 0-16,-19 18 16,1-1-1,0 19 16,17-36-15,18 17 47,0 1-48,18 0 1,-1 17-16,1-35 15,35 35 1,-18-35 0,-35 18-1,0-1 32,18 1-47,-18 0 31,0 35-15,0-1 0,-53-34-1,35-18 1,-17 0 0,-36 0-1,18 0 1,18-18-1,35 1 110,35-1-125,18 1 16,36-19-16,-36 1 16</inkml:trace>
  <inkml:trace contextRef="#ctx0" brushRef="#br0" timeOffset="-154504.37">18433 11836 0,'17'0'94,"1"0"-79,0-18 1,-1 0-16,18 18 16,89-35-16,88-18 31,-36 0-16,-17 18-15,-18-18 16,-106 53 0,-35-18-1,0 1 32,-17 17-31,-107-18-1,1-17 1,-54 17 0,107 18-1,52 0 1,36 0 125,17 0-141,18 0 15,70 0 1,107 71-1,-142-54 1,-53 1 0,-17 0-1,-1 17 1,1-17 15,-18-1-15,-18 1 46,1 0-62,-1-1 16,-17 1 0,35 0-1,35-18 63,-17 0-62,17 0-16,18 0 16,53-18-16</inkml:trace>
  <inkml:trace contextRef="#ctx0" brushRef="#br0" timeOffset="-153670.75">20373 11060 0,'0'0'0,"0"-18"16,-35 18 0,-1 0-1,19 0 1,-1 0 15,18 18 32,18-1-63,-18 1 15,17-1-15,19 19 16,-1-19 15,18 54-15,0-36-1,-36 1 1,1-19-16,-18 1 16,0-1-1,-18 1 1,1 0 0,-1-18-1,18 17 1,-35-17-1,-18 0 1,18 0 0,70 0 77,0 0-77,18 0-16,35-17 16,1 17-16,34-71 15</inkml:trace>
  <inkml:trace contextRef="#ctx0" brushRef="#br0" timeOffset="-152819.73">20990 11024 0,'0'0'0,"-35"0"16,17 0-1,-17 0 1,-18 0 0,18 18-1,17 0-15,1-1 16,17 18-1,0-17 1,0 35 0,0-35-1,0-1 17,17 1-17,-17 0 1,18-18-1,0 0 1,-1 0 0,36-18-1,-18-17 1,-17-1 0,0 1-1,-1 0 1,1 52 109,0 1-110,-1 0-15,1-1 16,-1 1 0,1-18 46,0 0-62,17 0 16,18-35-16,106-53 15,-18-18 1</inkml:trace>
  <inkml:trace contextRef="#ctx0" brushRef="#br0" timeOffset="-151534.8">21608 10901 0,'17'0'62,"1"35"-30,0 0-17,-18-17-15,17 0 16,-17-1 15,0-52 63,-17 17-94,17-17 15,0-18-15,0 36 16,0-19 0,0 1-1,0 17 1,17 18 31,1 0-32,-1 0-15,36 53 16,18 0 0,-18 18 15,-35-54-15,-1 1-1,-17-53 63,0 17-78,0-35 0,0 18 32,0 17-32,35 1 15,1-19 1,-19 36-1,19 0 1,-19 0 15,36 18-15,18 17 0,-54-17-1,19-18 1,-1 0-1,18-35 1,-36-1-16,19-34 16,-19-36-1,-17 88 1,-17 54 46,17-19-46,-18 36-16,18-18 16,0 1 15,0-19-15,0 1 15,18-18-16,-1 0 17,19 0-17,-1 0 1,18-18 0,-36-17-1,1 17 1,-18 1-1,0-1 1,35 18 15,-35-17-31</inkml:trace>
  <inkml:trace contextRef="#ctx0" brushRef="#br0" timeOffset="-148498.99">23495 10037 0,'0'35'109,"0"18"-93,0-36-16,0 36 16,35 18-16,-17 35 15,0 0 1,-1-71-1,-17-18 1,0-34 62,0-1-62,0-35-1,0 36-15,0-1 16,35-53 0,-35 54-1,18 17 1,0 0 31,17 0-32,-17 17-15,52 19 32,1 17-17,-1-53 1,-34 0 0,-19 0-1,1 0 1,35-71-1,17-17 1,-34 35 0,-19 35-16,1-17 15,-18 0 1,0 17 0,0 0-1,0 1 1,0-1-1,-18 1 17,-17 17-17,0 0 1,-1 35 0,19 18-1,-1-18 1,1 18-1,17-35 1,17 34 0,1-52-1,17 18 1,-17-18 0,17 0-1,0-18 1,1-34 15,-19-1-15,1 0-1,-18 17 1,0 19 0,17 17 30,1 17-30,0 19-16,-1-1 16,1 18-1,0-35 1,-1-18 0,-17 17-1,18-34 16,-18-19-15,35 19 0,1-107-1,-1 36 1,-35 35 0,17 53 62,-17 18-47,18-1-31,0 1 16,-18 0-16,17-1 15,-17 1-15,36 0 16,-36-1-1,17 1 17,1-18-17,17 0 1,0 0 0,71 0-1,35-71 1,-70 1-1,-18-1 1,-36 36 0,-17 0-1,0 17 1,-35 18 78,0 18-79,0 17-15,-18 0 16,35 18-16,-17 0 16,17 35-1,18-17 1,0-36-1,0 0 1,18-35 15,-1 0-15,1-17-16,35-36 16,35-53-1,-35 18 1,18-71 15,-36 53-15,-17 0-1,-18 71 1,-18-36 0,0 54-1,18 34 32,0 1-31,18 53-1,0-1 1,17 36 0,53 53-1,-35-89 1,-18-34 15,-17-19-15,0-17-1,-1 0 1,18-35 0</inkml:trace>
  <inkml:trace contextRef="#ctx0" brushRef="#br0" timeOffset="-147411.58">25594 9560 0,'0'18'63,"0"35"-47,0-18-16,0-17 15,18 17-15,-1 18 16,19-35-1,-19-1 1,1-17 31,0-17-31,-18-1-16,0-17 15,0-1 16,17 54 94,-17 0-125,35-1 16,-17 19-16,17-19 16,-35 1-16,36-18 15,17 17 1,-36-17 0,1 0-1,17-52 16,0-54-15,-35 35 0,0-52-1,0 70 1,0 35 0,18 18 62,0 18-63</inkml:trace>
  <inkml:trace contextRef="#ctx0" brushRef="#br0" timeOffset="-145912.74">26300 9278 0,'-18'0'0,"0"0"15,-17 18 17,17 17-17,1-17-15,17-1 16,0 36-1,0-18 1,0 18 0,0-17-1,0-19 1,17 1 15,19-18-15,-19 0-1,-17-18 32,0 1-31,18 17 0,-18-36-1,0 19 1,0-19-1,18 36 64,-18 18-64,17 0-15,-17-1 16,18 1-16,17 17 15,0-17 1,-17 0 0,0-18-1,35-36 1,-18-17 0,53-123 15,-53 88-16,-35 17 1,0 54 0,0-1-1,0 36 63,0-1-62,0 1 0,18 0-1,0-1-15,-1 18 16,1 1 0,0-36 15,-1 0 0,1-18-31,17 18 16,36-70-1,-36 17 1,0-18 0,-35 36-1,-17 35 16,-1 0-31,-17 0 16,-1 35 0,19-17-16,17 17 15,0-17 17,0-1 14,35 1-30,0 0 0,-17-18-1,0 0 1,-18 17 0,17-17 30,1-17-30,17-19 0</inkml:trace>
  <inkml:trace contextRef="#ctx0" brushRef="#br0" timeOffset="-143857.62">12188 13564 0,'18'0'187,"0"0"-156,-1-17-31,1 17 16,35-18-16,-35 0 16,-1 18-1,107-35 1,-89 17-16,212-17 31,-88-18-31,-1 18 16,-52 0-1,282-71 1,-229 53 0,17 0-1,-105 53 1,-36-35-1,18 17 1,-35 1 0,17-1 15,-17 18-15,17 0 15,-17 0-16,70-35 1,-53 35 0,-17 0-1,-1 0 32,1-18-16,-18 0-15,18 18-16,-18-17 31,0-1 32</inkml:trace>
  <inkml:trace contextRef="#ctx0" brushRef="#br0" timeOffset="-142587.5">14129 12806 0,'35'0'157,"18"0"-142,0 17-15,17-17 16,1 0-16,-18 18 15,17-18 1,1 0 0,-18 0-1,-35 0 1,-1 0 0,-17 18 327,-35 17-327,-36-17-16,36 17 16,-18 0-16,18-17 15,-53 35 1,35 0-1,35-53 1,18 17 0</inkml:trace>
  <inkml:trace contextRef="#ctx0" brushRef="#br0" timeOffset="-140874.58">23248 10813 0,'0'17'110,"18"-17"-95,-18 18-15,17 0 16,1-1-16,0 36 16,-1-35-1,19 88 1,-1-54-16,18 72 16,17 35-1,-17-18 1,0-71-1,-53-34 1,18-36 0,-36-36 140,0-17-156,1 1 16,-1-1-16,-17 0 15</inkml:trace>
  <inkml:trace contextRef="#ctx0" brushRef="#br0" timeOffset="-139329.24">23213 10724 0,'-18'0'172,"1"18"-172,-1 35 15,0-35 1,-17 17-16,0 18 16,-36 53-1,18-18 1,18-53 0,35 18-1,-18-35 1,1-1-1,17-34 110,0-1-125,0-35 16,35-53 0,0 0-1,36-17 1,-36 35 0,-17 35-1,-1 18 1,-17 17-1,18 18 79,0 0-78,-1 0-1,19 0 1,-19 0 0,18 18-1,18-1 1,18 19 0,-18-1-1,35 0 1,-53-17-1,1-1 1,-19-17 0,18 36-1,36-19 1,-53 1 0,-1-18-1</inkml:trace>
  <inkml:trace contextRef="#ctx0" brushRef="#br0" timeOffset="-85349.13">3351 10760 0,'0'-18'78,"18"0"31,17 18-93,71-17-16,-35-1 16,35 1-16,105-54 15,107 18 1,105-35 0,18 0-1,35 17 1,71-17-1,0-18 1,-159 36 15,-106-1-31,-176 53 16,123-35-16,71-52 16,-106 52-1,18-36 1,-159 54-1,-18 35 1,-35-17 31,18 17-31,17-18-1,53 18 1,-17-35-1,-54 35 1,1 0 0,0 0 31</inkml:trace>
  <inkml:trace contextRef="#ctx0" brushRef="#br0" timeOffset="-79846.35">11130 3545 0,'-18'0'172,"1"18"-157,-1 35 1,1-35-16,17 35 15,-36 70 1,1 0 0,35-70-1,-18 0-15,-17 141 16,35-53 0,0 106-1,0-35 1,35-53-1,18 35 1,-35-35 0,35 17-1,-18 18 1,-17-18 0,17 107 15,-35-125-31,35 107 15,18 211 1,35-17 0,36 88-1,35-54 1,17-16 0,18-54-1,-53-70 1,-70-106-1,-36-88 1,18 70 0,-18-70-1,0 105 1,1-87 0,34 158 15,19-71-16,34 71 1,-52-176 0,70 88-1,0-70 1,-71-72 0,1-34-1,-18 17 1,-36-53-1,1 18 1,-18-17 0,0-19 15,18 1-15,17 88 15,18-53-16,-35 35 1,17-35 0,0-18-1,-17 36 1,17-36 0,-17 0-1,17 18 1</inkml:trace>
  <inkml:trace contextRef="#ctx0" brushRef="#br0" timeOffset="-77788.47">23566 35 0,'17'0'109,"-17"18"-93,35-18-16,54 53 15,-1 0-15,-18 0 16,248 158-1,-89-70 1,89 53 0,-107-70-1,72 52 17,-19 18-17,89 53 1,-230-158-16,142 105 15,-124-89 1,-35-16 0,-53-37-1,17 37 1,107 140 0,52 88-1,18 1 1,53 70-1,-141-141 1,-36-71 0,1 18 15,-71-88-31,17 18 16,18 87-1,-35-87-15,18 87 16,-18 72-1,0-19 1,0 54 0,35 17-1,18 0 1,-36-53 0,-17-105-1,-35-107 1,-1-17-1,-17-35 1,36 52 0,-19 1-1,18 123 17,1-18-17,-1 142 1,-17-177-1,-1 71 1,1-71 0,35 106-1,-35-89 1,17-16 0,-35-72-1,17-35 1,-17 1-1,0-19 1,0 1 47,0 0 30</inkml:trace>
  <inkml:trace contextRef="#ctx0" brushRef="#br0" timeOffset="-75275.65">3510 13935 0,'0'-18'16,"0"0"-1,0 1 1,18-1 0,-18 1-16,17-1 15,1 18 16,-18-18-15,35 18 15,-17 0-15,35 0 0,0 0-1,0 0 1,17 18-1,-17 35 1,18 17 0,-36-17-1,18 35 1,35 265 0,-17-123-1,-36 16 1,-17 1-1,-18-141 1,-36 35 15,-17-70-15,1-53 0,34-18-1,-35 0 1,35 0-1,1 0 1,-19 0 0,19 0-1,-1 0 17,0-18-32,-17-17 15,0 17 1,17-17-1,1 17 1,-1-17 15,0 17-15,18-17 0,0 17-1,0-17 1,0 17-16,0 1 31,0-1 0,18 18 63,0 0-94,17 0 16,0 0-16,0 0 15,-17 0 1,0 0 0,-1 0-1,1 0 1,0 18-1,35-18 1,-18 0 0,18 0-1,0-18 1</inkml:trace>
  <inkml:trace contextRef="#ctx0" brushRef="#br0" timeOffset="-74467.25">4463 14922 0,'0'36'63,"0"-19"-48,17 1 1,1 17-16,-18 1 16,35 17-1,18-18 1,-35 0 0,17-17-1,0-18 1,-17 17-1,35-17 1,-18 0 0,-17 0-1,-1-53 1,1 1 0,-18-37-1,0 54 16,-35 0-15,17 17 0,-17 0-1,17 1 1,-17 17 0,-18 0-1,35 0 1,1 0 78,17 17-94,0 1 15,0 0 1</inkml:trace>
  <inkml:trace contextRef="#ctx0" brushRef="#br0" timeOffset="-73721.49">4974 14728 0,'-17'36'32,"-1"-19"-17,18 19-15,0-1 16,0 0-1,0 53 1,18-52 0,-1-1-1,1-35 1,-18 18-16,35-18 16,-17 0-1,52 0 1,-34 0-1,-1-18 1,0 0 0,-35 1-1,18-1 1,-18-35 0,0 0-1,0-17 16,0 34-15,-18 1 0,0 17-1,1 1 1,-18-1 0,17 18 15,18 18-16,18-18 79,34-18-78,1 1-16,0-1 15</inkml:trace>
  <inkml:trace contextRef="#ctx0" brushRef="#br0" timeOffset="-72301.57">5380 14429 0,'18'0'109,"34"-36"-93,-16 19-16,-19-1 15,1 18 16,-53 0 79,17 0-110,0 0 15,1 0-15,-1 18 16,1-18 0,-1 17-1,0 1 1,18 0 0,0-1-1,0 1 16,0 0-15,0 17 0,0-18-1,0 19 1,0-19 0,18-17 30,17 0 64,0 0-95,-17-17-15,35-1 16,0 0 0,0 1-1,-18 17 1,-17 0 15,17 0-15,-17 17-1,17 19 1,0 17 0,0 0-1,-17-18 1,-18-18 15,0 1-31,-18 17 31,-34-17-15,-54 35 0,-18 17-1,71-52 1,0 35 0,36-53-1</inkml:trace>
  <inkml:trace contextRef="#ctx0" brushRef="#br0" timeOffset="-71221.58">6368 14446 0,'17'0'140,"1"-17"-140,-18-1 16,35 0-16,-17 18 15,35-35 1,0 17 0,0-17-1,-18 18 1,0-1 15,-17 0-15</inkml:trace>
  <inkml:trace contextRef="#ctx0" brushRef="#br0" timeOffset="-69927.36">7567 13494 0,'18'0'109,"-1"0"-109,1 0 16,0 0-16,-1 17 15,19 1-15,16 35 16,-16 17 15,-1 19-15,0-1-1,-17 106 1,-18-106 0,-18-35-1,1-18 1,-1-35 0,0 0 109,-17 0-125,17-35 15,1 35 1,-1-18-1,18 1-15,-17-1 16,17 0 0,0 1-1,0-18 1,17 17 0,1 0-1,-1 18 1,19 0-1,17 0 1,17 18 0,1 17-1,-18-35 17,-36 0-17,1 0 48,0 0-63</inkml:trace>
  <inkml:trace contextRef="#ctx0" brushRef="#br0" timeOffset="-69152.6">8202 13776 0,'0'18'94,"0"-1"-79,0 1 1,18-18-1,-1 0-15,1 18 16,0-18 15,17 0-15,-17-18 0,17 0-1,-18-17 1,1 17-16,-18 1 15,0-19 1,0 19 0,0-1-1,-18 0 1,1 1 0,-36-1-1,18 18 1,-1 0-1,19 0 1,-1 0 15,18 18 1,0 17-17,0 18 1,18-35-1,17 17 1,-17-35 0,52 0-1,-17 0 1</inkml:trace>
  <inkml:trace contextRef="#ctx0" brushRef="#br0" timeOffset="-68532.65">8520 13529 0,'-18'0'15,"18"18"1,-18-18-16,18 17 16,0 19-1,0-19 1,0 1-1,18 17 1,0-17 0,17-18 15,-18 17-15,19-17-1,-1 0 1,-17 0-1,-18-35 1,17 0 0,-17 0-1,0-36 1,0 36 0,0 17-1,-17-35 1,-19 36-1,19 17 1</inkml:trace>
  <inkml:trace contextRef="#ctx0" brushRef="#br0" timeOffset="-67868.6">8767 13159 0,'0'-36'16,"17"36"-16,-17-17 15,18-1 1,17 0 0,0 18-1,-17 0 1,0 0 0,-1 0-1,1 0 1,0 18-1,17 17 1,-35 1 0,35 34-1,-17-17 1,-1 53 0,1-53-1,0-36 1,-18 19-1,0-19 1,-18 1 15,0-18-15,1 0 0,-1 18-16</inkml:trace>
  <inkml:trace contextRef="#ctx0" brushRef="#br0" timeOffset="-67516.18">8714 13476 0,'0'-18'16,"17"-17"0,1 35-1,52-70 1,54-1 0,-71 36-1,-36 17 1,19 1-1,-19-19 1,1 19 15,0-1-15,-18-17 0</inkml:trace>
  <inkml:trace contextRef="#ctx0" brushRef="#br0" timeOffset="-65739.57">3193 11289 0,'0'0'0,"-36"18"16,-69 34-1,-1 1 1,-18 71 0,-105 123-1,0 35 1,158-176-16,-211 300 16,88-1-1,35-17 1,53-17-1,36 17 17,34-159-17,36 212 1,0-53 0,36-159-1,122 283 1,-52-195-1,141 230 1,-88-229 0,176 158-1,-159-264 1,248 123 0,-213-212-1,19-35 1,34-35 15,72 0-15,87-17-1,0-19 1,247-105 0,36-106-1,123-106 1,-159 0-1,124-158 1,-247 87 0,-159 1-1,-18-1 1,-317 301-16,229-265 16,-123 52-1,-123 107 1,-36-36 15,-18 18-15,-88-88-1,-17 0 1,-1 53 0,-70-18-1,88 70 1,0 54-1,36 35 1,-54-53 0,-70-71-1,-106-53 1,36 89 0,-54-18-1,54 53 1,-160-89 15,160 107-15,-36 0-1,88 34 1,-176-52 0,53 18-1,-71 35 1,212 17-1,-176-17 1,-18 52 0,35 1-1,0 35 1,159 0 0,-88 0-1,106 18 1,123-1 15,0 1-15,35-18 15</inkml:trace>
  <inkml:trace contextRef="#ctx0" brushRef="#br0" timeOffset="-64363.28">8520 10795 0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6-28T04:19:29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3810 0,'0'18'47,"18"-1"-31,-1 19-16,54 87 31,35 53-15,17 36-1,1 35 1,87 212 0,-175-283-1,52 71 1,-70-194-1,17 70-15,-18-52 16,1-71 0,-53-53 62,-18 18-78,35-36 15,-17 36 1,-88-124 0,52 36-1,-35-18 1,36 52-16,-1-52 16,-52-88-1,17 35 1,0-71-1,53 107 1,18 52 0,35 53-1,-18-18 1,18-17 0,0 53-1,0-53 16,18-1-15,-1 19 0,19 17-1,105-53 1,-18 53 0,107 0-1,-107 18 1,36 35-1,-106 0 1,17 53 0,-52-18-1,17 18 1,-35 141 0,-53-35-1,-53 0 16,-52 52-15,122-175 0,-34 34-1,70-52-15,-35-1 16,-1 1 0,36 0-1</inkml:trace>
  <inkml:trace contextRef="#ctx0" brushRef="#br0" timeOffset="856.1">2099 4533 0,'0'35'62,"0"1"-46,0 17-16,0-18 15,35 18-15,1 0 16,16 35 0,90 18-1,-54-18 1,-18-53-1,-17 1 1,-35-36 0,-18-18 15,0 0-31,0-105 16,0-36-1,-18 36 16,-17 17-15,0 53 0,-18 0-1,0 18 1,18 17 0,17 18-1,0 0 1,1 35 93</inkml:trace>
  <inkml:trace contextRef="#ctx0" brushRef="#br0" timeOffset="1634.8">2716 4445 0,'0'35'16,"0"1"0,0-1-1,0 71 1,36-18 0,-19-71-16,36 54 15,-17-71 16,-19 0 1,1-53-32,-1-70 15,1-1 1,-18 54 0,-35 17 15,35 70 47,17 19-78,1-19 16,0 1-16,-1 0 15,19 17 1,-19-18-1,1-17-15,0 0 16,-1 0 0,1 0 15,-18-52-15,0-37 15,0 1-31</inkml:trace>
  <inkml:trace contextRef="#ctx0" brushRef="#br0" timeOffset="2418.67">3298 4269 0,'0'-18'94,"0"0"-78,0 1-16,0-19 15,0 19 64,-17-1-48,-1 1-16,1 17-15,-1 0 16,0 0-16,18 35 94,0-18-79,0 36-15,18-17 16,17 34-16,18 1 16,35-1-1,-52-34 1,-19-36 15,1-18-15,17-17-1,-35-54 1,18 37-16</inkml:trace>
  <inkml:trace contextRef="#ctx0" brushRef="#br0" timeOffset="2818.84">3457 4145 0,'0'18'47,"35"-1"-47,-35 19 15,36-1 1,-1 36 0,-17-36-1,-18-53 48,0 1-63,0-19 15,0-17-15,-36-52 16,19 34 0,17 53-1</inkml:trace>
  <inkml:trace contextRef="#ctx0" brushRef="#br0" timeOffset="4244.14">4251 3616 0,'0'0'0,"-18"18"0,1-1 15,-1-17 1,18 18 0,0 0-16,0 34 15,0 1 1,0 18-1,0-36 1,18-17 15,17 17-15,-17 0 0,35 1-1,-36-36 1,-17 17-1,18-17 17,17-17-17,-17-1 1,17-35 0,0-17-1,-17-1 1,-18 18-1,-18-35 1,-17 35 0,0 35 15,17 1-15,-17 17-1,17-18 1,1 18-1,-1 0 1,-35 0 0,0 0-1,35 18-15,1-1 16,17 1 31</inkml:trace>
  <inkml:trace contextRef="#ctx0" brushRef="#br0" timeOffset="5138.18">4568 3475 0,'18'0'15,"-18"17"-15,18 1 16,-18 17-16,53 36 16,-36 0 15,1-19-15,-18-16-1,0-54 95,0-17-110,0-18 15,0 18-15,-18-1 16,18 1-16,0 0 15,0-1 1,0 19 15,0-1-15,53-35 0,-18 36-1,1-1 1,17 0-1,-36 18 1,1 0 0,0 0-1,-1 0 1,19 18 0,-36 0-1,17-1 1,1 19-1,-1-19 1,-17 18 0,18-17 15,-18 35-15,0-35-1,0-1 1,0 1-16</inkml:trace>
  <inkml:trace contextRef="#ctx0" brushRef="#br0" timeOffset="7370.23">3351 5362 0,'0'18'63,"0"0"-63,0-1 16,0 18-16,0 1 15,0 70 1,0-1-1,0 1 1,0-35 0,0-1-1,0 18 1,0-35 0,0-17-1,0-1 1,0 18-1,0-35 17,0 52-17,0-35 1,0 54 0,0-37-1,-17-16 1,17-1-1,0-17 1,0-1 0,0 1-1,0 0 1,0 17 0,-18 0-1,18 36 1,-18-36-1,18 36 17,0-54-32,-17 54 15,-1-18 1,18-18 0,-17 18-1,34-53 345,1 0-345,-1 0 1,1 0-16,35 0 15,-18 0-15,1-18 16,52 18 0,-18-17-1,36 17 1,-18 0 0,-35 0-1,-17-18 1,-1 18-16,-18 0 15,1-18 17,0 18-17,-1 0 1,1 0 0,17 0-1,-17 0 1</inkml:trace>
  <inkml:trace contextRef="#ctx0" brushRef="#br0" timeOffset="8183.94">3687 6615 0,'17'0'63,"1"0"-48,-1 0 1,19 17-16,-19 1 16,89 52-1,-18 1 1,-52-53-1,87 52 1,-52 18 0,-18-52-1,-18-1 1,-17-17 0,-36 17 124,-17-18-124,-1 1-16,1 0 15,-53-1 1,-18 36 0,18-17-1,53-1 1,-1 18 0,19 0-1,-1 17 1,0-34-1,18-19 1</inkml:trace>
  <inkml:trace contextRef="#ctx0" brushRef="#br0" timeOffset="9360.78">5398 6473 0,'-18'-17'31,"0"17"-16,1 0 1,-1 0 0,-17 0-1,-1 0 1,-17 35 0,18 0-1,-18 1 1,36-19-1,-1 1 1,18 0-16,35 17 94,-17-17-79,17 17-15,18-18 16,-18 19 0,36 17-1,-36-18 1,18 18 0,-35-18-16,17 18 15,-17-18 1,-1 18-1,-17 0 1,-17 18 0,-19-36-1,-52-17 1,-18-1 0,18-17 15,-35-17-16,52 17 1,36-18 0,0 0-1</inkml:trace>
  <inkml:trace contextRef="#ctx0" brushRef="#br0" timeOffset="10550.1">5574 6526 0,'18'0'16,"-1"18"-16,-17 17 16,18 1-1,-1-19-15,1 89 16,0-71 0,-18 1-16,17 17 31,-17 17-16,-17-140 79,-19-1-78,19 0-16,-1 19 15,-17-37-15,17 54 16,18 0 0,0 17-1,18 36 63,17-1-78,-17 19 16,-1-19-16,36 36 16,0 0-1,0 18 1,-35-36 0,17 18-1,-35-35 1,0-1-1,18 1 1,-18-36 62,0-52-62,-18 17-16,18-18 15,0 18-15,0-17 16,0-19 0,0 54-1,18 35 32,17 0-31,-17 18-1,52 35 1,1 17 0,-18-17-1,-18-35-15,0 17 16,1-17 15,-19-18 32</inkml:trace>
  <inkml:trace contextRef="#ctx0" brushRef="#br0" timeOffset="11383.99">6385 6473 0,'18'18'15,"17"35"-15,-17 0 16,17 0-16,-17-18 15,-1 53 1,54 106 0,-53-158-1,87 263 1,-34-104 0,-71-178-1,-18-52 32,-52-53-31,35-1-16,-107-122 15,-34-71 1,53 35 15,52 106-15,36 70-1,35 18 1,0 0 0,0 36-1,0-1 1,35 0 0,-17 1-1,35 17 1,-1 0-1,72 53 1,-54-1 0,-17 1-1,0 18 17,-17-18-17,-1 35 1,-17-35-1,-18-35 1</inkml:trace>
  <inkml:trace contextRef="#ctx0" brushRef="#br0" timeOffset="12044.73">6862 6332 0,'-18'0'16,"0"18"0,1 17-16,-19 36 15,1-1 17,35-52-17,0 17 1,0-17-1,18 0-15,-1-1 16,19 1 0,34 0-1,-17-1 1,-18 1 0,-17-18-1,0 17 1,-18 1-1,0 17 1,0-17 0,-36 0 15,-17-1-15,-17 19-1,35-36 1,-18 0-1,35 0 1</inkml:trace>
  <inkml:trace contextRef="#ctx0" brushRef="#br0" timeOffset="15875.99">7602 6650 0,'18'0'172,"17"0"-156,36 0-16,-1-18 0,36 18 16,18-17-1,-18 17 1,-36 0-1,-17 0 17,-18 0-17,-17 0 1</inkml:trace>
  <inkml:trace contextRef="#ctx0" brushRef="#br0" timeOffset="16866.31">7973 6315 0,'17'0'63,"1"0"-63,0 0 15,-1 0-15,1 0 16,17 17-16,1 19 16,87 34-1,-17 18 1,0 1 0,-36-54-16,18 53 31,-52-53-16,34 36 1,-105-53 187,-18-18-203,-35 17 16,35 18-16,-35 1 15,17-1 1,-70 0 0,88-17-1,36-18 32</inkml:trace>
  <inkml:trace contextRef="#ctx0" brushRef="#br0" timeOffset="19166.14">7726 6773 0,'35'0'63,"-17"0"-63,35 0 15,17 0-15,36 0 16,-18 0-16,18-17 16,88 17-1,-18 0 1,-87 0 0,-89-18 155,-18 18-155,-53-35-16,36 35 16,-53-35-16,53 35 15,-89-18 1,1 0 0,52 18-1,18 0 16,18 0-15,0 0 0,-18 0-1,18-17 1,-18 17 0,17 0-1,-34 0 1,17-18-1,35 18 1,36 0 234,17 18-234,18 17-1,0-17-15,0-18 16,106 52 15,-106-52-31,70 18 16,-88-18-1,1 0 1,-54 0 187,-17 0-203,-1 0 16,19 0-16,-36 0 15,-88 0 1,-36 0 0,-17 0-1,106 0 1,35 0 0,89 0 124,16 18-124,-34-18-16,70 17 15,36-17-15,-71 0 16,105 0 0,36 0-1,-70 0 1,-71 0 0,-18 0-1</inkml:trace>
  <inkml:trace contextRef="#ctx0" brushRef="#br0" timeOffset="23939.85">9349 6350 0,'17'18'32,"1"-1"-32,0 1 15,-1 70-15,18-35 16,1 53-16,34 88 15,-17 35 17,-35-123-17,17 35 1,-35-88 0,18 35-1,-18-70 1,0 17-1,0-17 1,-36-53 125,-16-18-126,-1 17-15,35 1 16,-17 0 0,-89-142-1,71 89 1,-70-106-1,70 71 1,0 35 0,-18-107-1,36 107 1,35 35 0,0 0-1,0 18 1,18 18-1,17-19 17,0-17-17,18 18 1,71-18 0,-18 18-1,35 0 1,-88 35-1,-18 0 1,18 17 0,0 54-1,17 52 1,-17-17 0,-35-18-16,-1 53 15,-17-70 1,0-36 15,-35 18-15,-18-18-1,-105-17 1,-36 17 0,105 1-1,-16-19 1,105 1-1</inkml:trace>
  <inkml:trace contextRef="#ctx0" brushRef="#br0" timeOffset="24915.81">9878 6720 0,'0'36'62,"0"17"-62,0-18 16,0 18-16,0-18 15,35 53-15,-17-52 16,17 16-16,18 1 16,0-35-1,-53 0 1,17-18 15,1 0-15,35-36 15,18-34-15,-54-1-1,-17 1 1,0 17 0,-17 18-1,-54-18 1,36 17-1,-1 19 1,36-1-16,-17 18 16,17-18 15,-35 18-15,-18 0-1,0 36 1,0 17 15,17-18-15,36-17-1,0-1 63,0 1-62,18-18-16,17 0 16</inkml:trace>
  <inkml:trace contextRef="#ctx0" brushRef="#br0" timeOffset="25666.15">10301 6544 0,'0'0'0,"-18"0"16,1 0-1,17 18 1,0-1-1,0 1 1,0 17 0,35 36-1,89 17 1,34-17 0,-122-54-16,122 1 15,-105-18 1,-17 17-1,-19-17 1,-17 18 31,0 0-47,-17-1 16,-107 36-1,-88 18 16,1-18-15,140-53 0,54 0-1,-1 0 1,18-18 0,-18 0-1,1 18 1,17-17 15,17-18-15</inkml:trace>
  <inkml:trace contextRef="#ctx0" brushRef="#br0" timeOffset="26192.21">10918 6209 0,'36'18'31,"-36"-1"-15,70 36-16,-70-35 15,71 52 1,-36-34-1,18 69 1,0 1 0,0 0-1,-18-53 1,-35-35-16,18 17 16,-53-35 46,-18 0-46,0 0-16,-88-53 15</inkml:trace>
  <inkml:trace contextRef="#ctx0" brushRef="#br0" timeOffset="26508.74">10777 6632 0,'36'0'47,"-19"0"-31,1-17-16,35 17 15,0-18-15,35-17 16,-53 17-16,142-35 16,-36-17-1,-53 34 1,-53 19 0</inkml:trace>
  <inkml:trace contextRef="#ctx0" brushRef="#br0" timeOffset="27944.18">8925 8643 0,'0'35'63,"36"54"-63,-19-19 15,1-17-15,35 70 16,106 160-1,-36 69 1,-35-122 0,-53-89-1,-17-106 1,-18-17 0,0-36 46,-18-17-62,1 0 0,-36-1 16,-18-52-1,-87-88 1,-54-36 15,106 89-15,53 34-1,36 19 1,-1 17 0,18-18-1,0 18 1,0 1 0,53-1-1,0 0 1,53 17-1,-36 19 1,54 17 0,-54 0-1,-35 0 17,-17 17-32,70 54 15,-35-18 1,-18 53-1,-17-53 1,-18 35 0,0-70-1,-35-1 1,-89 18 0,89-35-1,17 18 1,18 0 31,0-1-32,18-17-15</inkml:trace>
  <inkml:trace contextRef="#ctx0" brushRef="#br0" timeOffset="28566.08">9560 9172 0,'0'0'0,"-17"36"0,-36 34 16,17-17-1,36-18 1,0-17 0,18 35-1,17 0 1,18-18-1,-17-17 1,-19-18 0,36 17-1,0-17 1,18-53 0,-54 36-1,-17-19 1,0 1-1,-53-53 1,18 35 0,17 35 15,-17 1-15,17 17-1,1-18 1</inkml:trace>
  <inkml:trace contextRef="#ctx0" brushRef="#br0" timeOffset="29293.84">9807 9172 0,'18'18'16,"-18"0"0,17 34-1,1 1 1,0 36 0,17-54-1,-17-18 1,-1-17-1,1 0 17,-18-35-17,18-18 1,-18-53 0,0 71-16,0 0 15,0-36 1,0 89 31,0 0-32,17-1 1,19 19 0,34 16-1,-17-16 1,18-19-1,-36-17 1,0-17 0,-17-19 15,-18-52-15,0-35-1,-53 17 1,35 71-16</inkml:trace>
  <inkml:trace contextRef="#ctx0" brushRef="#br0" timeOffset="29946.81">10478 8978 0,'17'0'32,"1"0"46,-18-17-78,17-19 15,-17 19-15,0-36 16,18 17-16,-18 1 16,0 18 15,-18 17 0,-17 0-15,18 0-16,-19 35 31,19-18-15,17 36-1,0-35 1,35 35-1,-17-35 1,-1-1 0,-17 1-1,35 17 1,-17-35-16,17 18 16,1-18-1,105-18 1,-88-52-1,-18 34 1,-17-34 15,-18 34-31</inkml:trace>
  <inkml:trace contextRef="#ctx0" brushRef="#br0" timeOffset="30280">10866 8749 0,'17'0'32,"1"18"-32,-18-1 15,0 1-15,17-1 16,19 1-1,-36 0 1,0-54 62,-18 1-78,0-35 16,18 17-1,0 0-15,0-35 16</inkml:trace>
  <inkml:trace contextRef="#ctx0" brushRef="#br0" timeOffset="31113.76">11677 8237 0,'-18'0'47,"18"36"-31,0-1-1,0 0-15,0-17 16,0 70 0,18-53-16,0 18 15,-1-35 1,1-1 15,0-17-15,52-35-1,-35-18 1,-17-17 15,-18 17-15,0 0 0,-53-18-1,18 54 1,0-1-1,17 18 48,18 18-47,0-1-1</inkml:trace>
  <inkml:trace contextRef="#ctx0" brushRef="#br0" timeOffset="31781.34">12065 8096 0,'18'36'16,"-1"-1"-1,-17 0-15,18 0 16,0 1 0,-18 17-1,17-36 1,-17 1-1,-17-53 64,-19-18-79,36 17 15,-17-34-15,17 17 16,0 0-1,17 18 1,1-1 0,35 36-1,-36 0 1,36 0 0,-35 18-1,0 0 1,17 35-1,0 0 1,-17-1 15,-1 1-15,-17-17 0,18-19-1,-18 1 1,0 0-1</inkml:trace>
  <inkml:trace contextRef="#ctx0" brushRef="#br0" timeOffset="32782.81">9701 10407 0,'0'0'15,"-35"0"1,0 35-16,17-35 16,-70 53-1,35 35 1,0-35 15,53-35-31,0 35 16,0-36-1,0 1 17,53 17-17,0 1 1,35-1-1,-17 0 1,-36 18 0,0 0-1,-35-18 1,0 36 0,0-18-1,-53-18 16,18-35-15,-35 0 0,34 0-16,-17 0 15,36 0 1,-1 0 0,36-35 30,35 17-30</inkml:trace>
  <inkml:trace contextRef="#ctx0" brushRef="#br0" timeOffset="33500.16">10231 10689 0,'0'-17'141,"0"-1"-141,0 0 16,0 1-1,0-36-15,0 17 31,-18 1-15,18 18 0,-18 17-1,1 0 1,-1 0 0,-105 0-1,70 17-15,-89 54 16,-16 35-1,122-36 1,36 18 0,53-52-1,18 16 17,35-16-32,-18-1 15,-70-35 16,-1 0-15,19-18 15,-19-35-15,54-17 0,-36 35-1,0 17-15</inkml:trace>
  <inkml:trace contextRef="#ctx0" brushRef="#br0" timeOffset="33853.07">10231 10566 0,'17'0'16,"18"35"0,-17 0-16,17-17 15,18 52 1,-17-17-1,-19-17 1,-17-19 0,0-34 31,0-19-32</inkml:trace>
  <inkml:trace contextRef="#ctx0" brushRef="#br0" timeOffset="34767.8">10442 10354 0,'0'18'31,"18"-18"-15,0 17-16,-1-17 16,1 0-1,-1 0 1,1-17 0,0-54-1,-1-35 16,-17 18-15,-88-88 0,18 70-1,70 176 17,0 1-17,0 52 1,17 89-1,54 0 1,-1-36 0,36 1-1,-53-125 1,-18 1 15,-17-53-31,-18 18 16,-35-36 62,-36-17-62,54 0-16,-19 17 15,-17-17-15,36 17 16,17-17-1,-18 0 1,18 17 0,0-35-1,0 36 1,35 17 31,-17 0-32,17-18 1,-17 18-16,17 0 16,0-18-1,-35 1 1,71-19 0,-53 19-1,17-19 1,35-16-1</inkml:trace>
  <inkml:trace contextRef="#ctx0" brushRef="#br0" timeOffset="35326.89">11518 9507 0,'18'0'15,"-1"36"1,19-1-1,17 35 1,0 19 0,35 52-1,18 70 1,-36-105 0,-17 18-1,-35-71 1,-18-18-1,0-17 1,-18-18 31</inkml:trace>
  <inkml:trace contextRef="#ctx0" brushRef="#br0" timeOffset="35636.11">11236 10248 0,'0'0'0,"18"0"15,-1 0-15,19-17 16,16-19-1,37 19 1,-1-1 0,71-17-1,-18-1 1,-18-16 15,-88 16-15,1 19-1</inkml:trace>
  <inkml:trace contextRef="#ctx0" brushRef="#br0" timeOffset="36569.04">12065 9984 0,'0'0'0,"18"0"16,-1-18 15,19 0-31,52-52 32,0-1-17,0 1 1,-53-1-1,-17 1 1,-18 52 0,-18 18 15,-17 0-15,17 0-16,-17 35 15,0 18-15,0 0 16,17 18-1,18 34 1,18-34 0,-1-36-1,1-35 17,0 0-17,-1 0 1,71-17-1,-35-36 1,71-141 0,-107 88-1,-17 53 1,-17 18 0,-18 17-1,17 18 1,18 35 15,0 1-15,0-1-1,35 0 17,18 0-17,-18 1-15,1-36 16,52 53-1,-71-36 1,1 1 0,-18 17-1,-53 18 1,-17 0 0,-1-18-1,53-17 1,54-124 31,34 0-47,54-53 15</inkml:trace>
  <inkml:trace contextRef="#ctx0" brushRef="#br0" timeOffset="36969.96">13247 9031 0,'0'35'16,"0"1"0,17 34-1,1 18 1,17 1-1,-17-19 1,53 71 0,-71-53 15,17-52-15,-17-19-1,0 1 1,0 17-1,-17-35 1,-1 18 0,-53-18-1,-70-18 1,-17-88 0</inkml:trace>
  <inkml:trace contextRef="#ctx0" brushRef="#br0" timeOffset="37269.69">12771 9384 0,'0'0'0,"35"0"16,-18 0 0,178-18-1,-37-17 1,1 0-1,-71 17 1,-53 0 0,-17 1-1,35 17 1,-35-18 0,-1 18-1</inkml:trace>
  <inkml:trace contextRef="#ctx0" brushRef="#br0" timeOffset="41736.26">13688 6421 0,'17'0'109,"1"0"-78,0 0-31,17 0 16,0 0-1,142 0 1,105 0 0,-141 0-1,-70-18 1,-71 0 0,17 18 30,1 0-30,-1 0 0</inkml:trace>
  <inkml:trace contextRef="#ctx0" brushRef="#br0" timeOffset="43266.54">13053 6456 0,'17'0'32,"1"0"-32,53-18 15,17 18 1,35 0-16,54-17 16,-72 17 15,107 0-16,35-18 1,0-17 0,-88 17-1,-106 18 1,-18 0 0,18 0-1,-18 0 1,-17 0-1,17-18 1,-17 18 0</inkml:trace>
  <inkml:trace contextRef="#ctx0" brushRef="#br0" timeOffset="44639.92">13141 6720 0,'18'0'78,"17"0"-62,-17 0-16,34 0 15,1 0-15,-17 0 16,52 0-1,18 0 1,17 0 0,36 0-1,17 0 1,-35 0 15,-105-17-31,70 17 16,-36-18-1,-17 18 1,35-17 0,-35 17-1,-35 0 1,52-18 0,-34 18-1,52-35 1,-35 35-1,-36 0 1,1 0 0,0-18 31,-1 18-32,18 0 1,-35-18 124</inkml:trace>
  <inkml:trace contextRef="#ctx0" brushRef="#br0" timeOffset="45478.01">14340 6032 0,'18'0'16,"17"0"-16,1 0 15,87 18 1,1 17 0,-1 1-1,-35 17 1,-17-18 0,35 53-1,-36-35 1,-35-35-1,18 35 1,-17-18 0,17 0-1,-53-17 17,17-1-17,-70 1 63,36 0-78,-1-18 16,-17 17-16,-1 1 16,-16 17-1,-19-17 1,0 17-1,36 0 1,-35 18 0,34-35 15,19 0-15,17-1-1</inkml:trace>
  <inkml:trace contextRef="#ctx0" brushRef="#br0" timeOffset="47250.05">11518 11271 0,'0'18'109,"0"35"-109,0-36 16,0 1-16,18 53 15,-18-36 1,0 71-1,0-53-15,0-18 16,0 71 0,0-71-1,0 71 1,0-36 0,17 36-1,-17-18 1,0-70-1</inkml:trace>
  <inkml:trace contextRef="#ctx0" brushRef="#br0" timeOffset="48552.24">11395 11042 0,'-18'0'63,"18"18"-47,-18-18-16,18 17 15,0 1 1,-17-1-1,-18 36 1,-1 0 0,19 0-1,-19 35 1,1-35 0,17-17-1,18-19 1,-17-17 93,17-35-93,-18 0-1,18-1 1,0 1 0,0-18-1,18 18 1,-18-36 0,53 18-1,0-17 1,17-1-1,1 1 17,-54 35-17,-17 17 1,18 18 15,0 0 16,-1 0-47,1 0 16,17 0-1,0 18 1,1-1 0,34 1-1,19 35 1,-19 17-1,106 18-15,-123-52 32,36-1-17,-72-17 1</inkml:trace>
  <inkml:trace contextRef="#ctx0" brushRef="#br0" timeOffset="50371.88">12788 11377 0,'18'0'94,"-1"0"-79,1 0 32,17 0-15,-17 0-32,17 0 15,89 0 1,52 0-1,71-53 1,-53 0 0,-106 18-16,195-53 15,-54 17 1,-88 1 0,71-19-1,-18-52 16,-89 53-15,1-53 0,-35 71-1,-1-72 1,-17 19 0,18-1-1,-36 19 1,0-19-1,-17-17 1,0-35 0,-1 70-16,1 18 15,-18-53 1,0 35 0,0 53-1,-18-35 16,18 17-15,-17-35 0,-1 36-1,-17-54 1,0 54 0,-1-19-1,-17-34 1,18 35-1,0 0 1,0 35 0,17 0-1,-17 0 1,35 35 0,-36-17-1,36 0 1,-17-1 15,-1 19-15,18-19-1,-18 19 1,1-1 31</inkml:trace>
  <inkml:trace contextRef="#ctx0" brushRef="#br0" timeOffset="51702.21">14587 8167 0,'0'0'0,"0"-18"0,0 1 31,0-1-15,0 0-1,0 1 1,0-1 0,0-17-16,-17-36 15,17 18 1,0 18-1,-18 0-15,18-54 16,0 37 0,0-37-1,0 54 1,0 0 15,0 17-15,0 1-1,0-1 17,18 18 124,-1 0-140,1 0-1,0 0 1,-1 0-1,36 0 1,35 0 0,71 0-1,-53 0 1,53 18 0,-124-18-1,-35 17 1</inkml:trace>
  <inkml:trace contextRef="#ctx0" brushRef="#br0" timeOffset="54970.93">15663 3510 0,'18'0'47,"0"0"-31,-1 0-1,-17-18 95,18-17-95,0 0-15,-1 0 16,-17 17-16,0 0 16,0-17-1,-17 0 1,-1 17-1,0 1 1,1-1 15,-1 18-15,0 0 0,1 0 30,-19 0-30,19 18-16,-18 17 16,-54 35-1,36-17 1,36 0 0,-1 18-1,0 17 1,18-17-1,0 52 1,18-70 0,17 0 15,18 17-15,36 1-1,34 0 1,-70-54-1,17 1 1,-17-18 0,0 0-1,0-18 1,53-52 0</inkml:trace>
  <inkml:trace contextRef="#ctx0" brushRef="#br0" timeOffset="55788.87">16228 3563 0,'-18'0'15,"0"0"-15,-17 0 16,0 0-1,0 18-15,-18 35 32,35-36-17,18 54 1,0-18 0,0-18-1,35 18 1,-17-35-1,0-18 1,-1 0 0,-17-18 46,0-35-46,0 0-1,0 18-15,0 0 16,18 52 109,0 1-109,34 35-16,-16-18 15,17 0 1,-36-35 0,-17 18-1,18-18 32,0 0-47</inkml:trace>
  <inkml:trace contextRef="#ctx0" brushRef="#br0" timeOffset="56239.21">16581 3369 0,'-18'0'15,"0"0"1,1 18-1,-1-1-15,0 36 16,18 35 15,0-17-15,18-18 0,0-35-1,-1-1-15,36 18 16,-35-35-1,-1 0 1,1 0 0,17 0-1,36-70 1,-36-1 0,1-35-1</inkml:trace>
  <inkml:trace contextRef="#ctx0" brushRef="#br0" timeOffset="56940.36">16528 2734 0,'17'35'63,"19"18"-63,16 0 16,1 35-16,89 71 15,-72-71 1,1 18-1,-18-53 17,-36-18-17,-17-52 95,0-19-95,-17 19-15,17-19 16,-18-16-16,18 16 16,18-17-1,-1 36 1,18-1-1,-17 18 17,0 0-32,-1 0 15,54 0 1,35 0 0,-36 18-1,-52-18 1,0 17-1</inkml:trace>
  <inkml:trace contextRef="#ctx0" brushRef="#br0" timeOffset="58279.89">17727 2646 0,'0'0'0,"35"-18"15,-35 1-15,36-1 16,-1-17 0,0 17-1,-35 0 1,18 18 0,-1 0 30,1 18-30,35 35 0,-35 0-1,-18 53 1,0-18 0,0-35-1,-18-18 1,18-17-1,53-18 32,0-18-31,17-17-16,19-36 16,-54 18-1,-35 0 1,-18 18 15,-52 0-15,-71 17-1,-106 1 1,17 17 0,177 17-1,71 1 110,70 17-109,-35 0-16,-18-17 15,89 53 1,-1 17 0,1-35-1,-54-18 1,-17 0 0,-35-17-1,17 0 1,-35-1 15,18-17-15</inkml:trace>
  <inkml:trace contextRef="#ctx0" brushRef="#br0" timeOffset="59376.1">19632 2028 0,'0'0'0,"-18"18"0,1-18 16,17 18-1,17-18 142,-17-36-142,0 19-15,0-1 16,0-17-1,0 17 1,0-17 0,-17 35-1,-1-18 1,-17 18 0,17 0-16,-70 0 15,35 36 16,18-1-15,35 18 0,0 17-1,0 36 1,0 18 0,18-36-1,34-18 16,1-17-15,18-35 0,17 0-1,71-18 1,17-106 0,-52 0-1,-89 71-15,0-18 16</inkml:trace>
  <inkml:trace contextRef="#ctx0" brushRef="#br0" timeOffset="59764.07">20179 2081 0,'0'18'47,"0"17"-47,0-17 16,18 0 0,17 17-16,-18-18 15,1 1 1,0-18 15,-18-18-15,17-17-16,1-71 15,-18-17 1,0 52 0,0 36 15</inkml:trace>
  <inkml:trace contextRef="#ctx0" brushRef="#br0" timeOffset="60360.06">20532 1870 0,'17'0'31,"19"0"-31,34-53 16,36-35 15,-71 17-16,-17 36 1,-18 17 15,-18 18 1,-17 0-17,0 0-15,-71 35 16,53 18-1,0 18 1,53 17 0,0-53-1,0 18 1,18-17 0,-1-19 15,19 1-16,-19-18 1,19 0-16,52-18 16,-18-35-1,1 18 1,-1-71 0,-52 36-16,-18 34 15</inkml:trace>
  <inkml:trace contextRef="#ctx0" brushRef="#br0" timeOffset="60776.83">21008 1517 0,'53'18'47,"-36"35"-47,36-18 16,-17 0-16,-19 0 16,19 1-1,-19-36 1,-17-36 46,0-69-46,18 34-16,-1-17 16,1 17-1,-18 18 1</inkml:trace>
  <inkml:trace contextRef="#ctx0" brushRef="#br0" timeOffset="61627.81">21431 1288 0,'18'0'47,"-18"17"-31,35 36-16,-17-18 15,-1 1-15,1-19 16,-18 1-1,18 0-15,-1-18 16,1 0 0,17 0-1,1-71 1,16-123 0,-52 35-1,0 89 1,0 52-1,0 0 1,0 54 31,0-19-31,36 36-1,17 53 1,0-18-1,0 36 1,-18-54 0,-18 1-1,-17 0 1,0 34 0,0-34-1,-52 35 1,16-71-1,19 0 1,-19-17 0,19-18 15,-19 0-15,-52-35-1,18-18 1,34-18-1,36 36 1,18-36 0,105-52-1,-52 52 1,0 18 0,-54 18-1,-17 17 1</inkml:trace>
  <inkml:trace contextRef="#ctx0" brushRef="#br0" timeOffset="63078.1">17780 5045 0,'0'17'31,"0"19"-15,0-1-16,0 18 15,0 35-15,-18-17 16,-17 87 0,0-17-1,-36 106 1,18-70-1,18 17 1,-36 35 0,19-35 15,-1-35-15,17-71-1,19-35 1,-1-18-1</inkml:trace>
  <inkml:trace contextRef="#ctx0" brushRef="#br0" timeOffset="64142.71">17921 5486 0,'0'17'31,"18"19"-15,-18-1 0,17 88-1,1-34-15,17 105 16,-17-106-1,17 229 1,-17-176 0,-18-35-1,0-88 1,-18-124 46,1 53-46,-1-17-16,0-142 31,18 18-15,36 123 0,17 1-1,17-1 1,-17 36-1,-18 35-15,71 0 16,70 18 0,-17 52-1,-53-35 1,-71 1 0,-17 17-1,-18-1 1,0-16 15,-18 17-31,-52 35 31,-18-18-15,35-34-16,-36-1 16,54-35-1,35 18 1,-17-18-1,-1 0 1,-17 0 0</inkml:trace>
  <inkml:trace contextRef="#ctx0" brushRef="#br0" timeOffset="64880.92">19191 5697 0,'0'-17'16,"-18"17"0,1 0-1,-18 35 1,17 18 0,-17 53-1,17-18 1,18-35-16,0-36 15,0 54 1,88 0 0,-53-54-1,18 1 1,0-18 0,0-35-1,0-18 1,-35 17-1,-18-87 17,0 35-17,-88-36 1,35 71 0,35 36-1,-17-1 1,-36 18-1,18 0 1,0 0 0,18 35-1,35-17 1,0 0 0,0-1-1,18 1 1</inkml:trace>
  <inkml:trace contextRef="#ctx0" brushRef="#br0" timeOffset="65548.38">19826 5539 0,'0'0'0,"-35"0"0,17 35 15,1-17-15,-19 70 16,19 0-1,17-18 17,0 1-17,0-18 1,17-18 0,-17-17-1,18-18 1,0 0-1,34 0 1,19-71 0,-18 1-1,17-142 1,-52 106 0,-18 53-1,-35 36 1,17-1 15,18 0-15,18 36 93,-1-18-93,1 0-16</inkml:trace>
  <inkml:trace contextRef="#ctx0" brushRef="#br0" timeOffset="65942.03">20285 4868 0,'0'36'62,"0"-19"-62,17 71 16,19 1 0,-1 52-1,0-53 1,-35 18 0,18-36-1,-18 1 1,0-36 15,0 18-31</inkml:trace>
  <inkml:trace contextRef="#ctx0" brushRef="#br0" timeOffset="66316.06">20073 5362 0,'0'-17'0,"0"-1"31,35 0-15,-35 1-1,36 17 1,-1 0 0,18 0-1,0 0-15,17 0 16,-34 0 0,16-36-1,1 19 16,-35-19-15,17 19 0</inkml:trace>
  <inkml:trace contextRef="#ctx0" brushRef="#br0" timeOffset="97823.42">19226 6844 0,'18'35'140,"-18"-17"-140,0 17 16,18 18-16,-18-18 15,0 18-15,17 53 16,-17 35 15,18-17-15,0 52 0,-1-70-1,-17 17 1,18-17-1,-18 0 1,0-53 0,0-18-1,18-17 313,-18-1-312,0 19 0,17-19-1,-17 72 1,0 34 0,0 36-1,0-53 1,0-53-1,0-18 1,18-35 125,-1 0-94,1 0-16,53-35-31,-1 35 15,1-18 1,17-17-16,106-1 16,71 1-1,17 0 1,-53 17 0,71 0-1,-124 1 1,18 17-1,-53 0 17,-70 0-17</inkml:trace>
  <inkml:trace contextRef="#ctx0" brushRef="#br0" timeOffset="98610.11">21290 8132 0,'0'0'0,"18"0"16,17 17-16,36 18 15,34 18 17,1-17-17,18 34 1,-1 1 0,-70-36-1,-35 0-15,17-17 16,-35 0 15,0-1-15,18-17-1,-18 18 1,0-1 62,-53 19-62,0-1-1,-35 0-15,-18 18 16,35-17 0,-105 69-1,123-69-15,18-1 16,17-17-1</inkml:trace>
  <inkml:trace contextRef="#ctx0" brushRef="#br0" timeOffset="99851.87">22754 7902 0,'18'0'94,"-18"-17"-48,0-19-30,17-34-16,-17-1 16,0-70-1,-52-53 1,-54 0 0,53 88-1,0 53 1,35 53-1,18 18 32,-17 35-31,17 17 0,0 36-16,0 53 15,0-36 1,17-52-1,107 317 1,-54-264 0,107 211-1,-72-106 1,19 18 0,-71-88-1,-18 35 1,-35-88-1,0-89 1,-17-17 15,-160-70-15,1-19 0</inkml:trace>
  <inkml:trace contextRef="#ctx0" brushRef="#br0" timeOffset="100183.92">22225 8749 0,'0'-18'47,"0"1"-31,18 17 0,17-18-16,18 0 15,-18-17-15,89-18 31,-89 35-31,88-34 16,1-1 0,-89 17-16</inkml:trace>
  <inkml:trace contextRef="#ctx0" brushRef="#br0" timeOffset="100568.98">22983 8273 0,'18'0'16,"0"0"-1,-1 0 1,54 53 0,-18-36-1,0 54 1,-36-36-1</inkml:trace>
  <inkml:trace contextRef="#ctx0" brushRef="#br0" timeOffset="100850.2">23054 7955 0</inkml:trace>
  <inkml:trace contextRef="#ctx0" brushRef="#br0" timeOffset="101216.92">23354 7497 0,'-18'0'16,"18"52"0,0 1-16,0 0 15,0 0-15,18 71 16,35 17 0,17 0 15,-17-35-16,-17 0 1,-19-89 0,-17 1-1</inkml:trace>
  <inkml:trace contextRef="#ctx0" brushRef="#br0" timeOffset="102185.3">23795 7938 0,'17'0'46,"1"0"-30,0 0 0,-18-18 62,0-17-63,0-1-15,0 19 16,-18-1-16,-17-17 16,0 17-1,-18 0 1,35 18 0,18 53 15,-18 36-16,18 16 1,0 1 0,18-53-1,17 0 1,36 18 0,-1-36-1,1-35 1,-18 0-1,17-35 1,1-89 0,-36 18-16,1-70 15,-36 52 1,-36 36 15,-17 35-15,36 36-1,17 52 32,0-17-31,17 17 0,19 18-1,34 35 1,-35-53-1,1 1 1,-19 17 0,-17-1-1,0 1 1,-35 18 15,0-53-15,0-1-1,17 1 1,0-36 0,1-52-1</inkml:trace>
  <inkml:trace contextRef="#ctx0" brushRef="#br0" timeOffset="102644.15">24518 7285 0,'0'17'47,"0"1"-47,18 0 15,-18 17-15,17 18 16,19 18 0,34 52-1,-52-52 1,17 17 0,-17-35-1,-1 0 1,-17 0-1,18-18 1,-18 0 0,-18-35 62,18-18-63,-17 18-15</inkml:trace>
  <inkml:trace contextRef="#ctx0" brushRef="#br0" timeOffset="103674.15">24359 7673 0,'0'-18'78,"18"18"-78,53-17 16,-19 17-16,-16-18 15,17 0 1,0 18-1,-53-17 1,0-1 156,0 0-172,-18 1 16,18-1-16,-18-17 15,1 0 1,34 52 140,1-17-156,0 0 16,-1 0-1,1 0-15,17 0 16,0 0 0,18-17-1,18-1 1,35 0-1,-53 1 1</inkml:trace>
  <inkml:trace contextRef="#ctx0" brushRef="#br0" timeOffset="104376.01">25400 7267 0,'35'0'78,"1"0"-62,52-17-16,-53 17 16,53-18-16,71-17 31,-106 17-15</inkml:trace>
  <inkml:trace contextRef="#ctx0" brushRef="#br0" timeOffset="104721.24">25471 7338 0,'17'0'78,"54"17"-63,52-17-15,18 0 16,-35 0-16,53-35 16,17 0-1,-88-18 1,-88 35 0</inkml:trace>
  <inkml:trace contextRef="#ctx0" brushRef="#br0" timeOffset="105239.01">25665 6862 0,'17'0'31,"1"0"-15,35 17-16,35 1 15,71 17 1,17 36-1,-35-18 1,-53-18 0,-88 0-1,18 0 1,0-17 0,-18 17-1,-18-17 1,0 17-16,-35 18 15,18 0 1,0-35 0</inkml:trace>
  <inkml:trace contextRef="#ctx0" brushRef="#br0" timeOffset="106435">26882 6738 0,'0'18'31,"17"35"-15,19 88 0,17-35-1,-18 17 1,0-17-1,-35-71 1,18-17 0,-18-36 62,-36-35-63,-16-17 1,34-1-16,-35 1 16,-71-124-1,19 0 1,52 88 0,35 53-1,18 17 1,0 19-1,35-18 1,36 17 0,88-35-1,-53 35-15,-54 18 16,90-17 0,-107 17-1,0 0 1,0 35-1,-17 18 17,-18 35-17,0 18 1,-53 17 0,-17-34-1,-19-54 1,36-17-1,18-18 1,18 0 0,34 17 93,18 1-109,1-1 16,-19 1-16,36 0 15,18-1 1,-18 1 0,-18 0-1,-17-18 1,-1 0 15,1 0 0</inkml:trace>
  <inkml:trace contextRef="#ctx0" brushRef="#br0" timeOffset="107272.92">27570 6615 0,'0'0'0,"-18"0"16,18 17-16,-18 1 15,18 52 17,0-34-17,0 34 1,0 1 0,0-36-1,18 0 1,0-17-1,-1 0 1,18-1 0,-17-17-1,0 0-15,-1 0 16,-17-35 0,18-88-1,-18 17 1,-18 18 15,18 70-15,0 36 93,18-1-93,0 36-1,-1-53-15,1 35 16,0-35-16,35 71 16,-36-53 15</inkml:trace>
  <inkml:trace contextRef="#ctx0" brushRef="#br0" timeOffset="108166.09">27887 6615 0,'18'0'16,"-18"35"0,0-17-16,17 17 15,19 18 1,-36-36 0,17 19-1,1-19 1,-18-52 62,-18 0-62,1-36-16,-1-17 15,0 35-15,18 0 16,0 0-1,18 53 32,17 0-47,36 53 16,17 35 0,-35-52-1,18 34 1,-54-35 15,1-17-15,-18-36 46,-18 1-46,18-18-16,-17-36 15,-1 36-15,18 17 16,0-53-16,0 1 16,35 52 15,-17 18-15,35 18-1,-18 0 1,18 17 15,0 18-15,-36-36-1,19-17 1,-19 18 0,-17 0-1</inkml:trace>
  <inkml:trace contextRef="#ctx0" brushRef="#br0" timeOffset="108849.93">26864 3792 0,'0'18'31,"0"53"-15,18-1-16,35 71 15,17 53 1,1 53 0,-54-70-1,36 34 16,-17-87-15,-1-1 0,-18-17-1,-17-71 1</inkml:trace>
  <inkml:trace contextRef="#ctx0" brushRef="#br0" timeOffset="109568.04">26652 5080 0,'18'18'31,"0"17"-15,17 0-16,35 71 15,1-18 1,35 53 0,-36-52-1,36 16 16,-53-52-15,-35-53 0,-1 0-1,1 0 1,-18-17 0,53-107-1,-35 18 1,17-35-1,-17 35 1,-18 53 0,17 1-1,-17 34 1,0 0 0</inkml:trace>
  <inkml:trace contextRef="#ctx0" brushRef="#br0" timeOffset="112678.48">19844 11924 0,'0'18'62,"0"-1"-62,0 1 16,0 52 0,0 54-1,0-36 1,0 35 0,-18-70-1,18 0 1,0-35-1</inkml:trace>
  <inkml:trace contextRef="#ctx0" brushRef="#br0" timeOffset="113312.91">19138 12012 0,'0'-18'16,"0"1"0,0-1 15,0 1-16,35-1-15,-17 0 16,53-35 0,-1 36 15,54-54-15,-89 71-16,88-53 15,-70 36 1,-35-1-1,35 18 1,-35-18 0</inkml:trace>
  <inkml:trace contextRef="#ctx0" brushRef="#br0" timeOffset="113940.21">20126 12171 0,'35'0'62,"-17"17"-46,17 19-16,0-19 15,-35 1 1,18 0 0,-18-1 15</inkml:trace>
  <inkml:trace contextRef="#ctx0" brushRef="#br0" timeOffset="114216.2">20179 11906 0</inkml:trace>
  <inkml:trace contextRef="#ctx0" brushRef="#br0" timeOffset="115398.33">20549 11977 0,'18'0'31,"-18"17"-15,18 1 0,-1 35-1,-17 0 1,18-18 0,-18 18-1,0-18 1,0-88 31,-35 1-32,-1 16-15,36-17 16,-17-35 0,17 0-1,0 70 1,17 18 31,36 0-32,0 0 1,0 18 0,0 35-1,-35-35 1,17 17-1,-17-18 1,-18-69 62,-18 16-78,18 19 16,-18-1-16,18 0 15,18 18 32,0 0-31,17 0 0,0 36-1,0-19 1,1 1-1,-19-18 1,1 0 0,35 0-1,0-88 1,-36 52-16,1-52 16,-18 35-1,0 36 1,0-1-1,-18 0 17,1 18-1,-19 71-15,36 0-1,0-36 1,0 35-1,36-17 1,-1-17 0,-17-19-1,17-17 1,0 0 0,-17 0-1,-18-17 1,17-36-1</inkml:trace>
  <inkml:trace contextRef="#ctx0" brushRef="#br0" timeOffset="115965.13">22331 10707 0,'0'17'31,"0"54"-15,17 0-16,1-54 16,53 160-1,-18 34 1,-1-52 0,1 35-1,-17-88 1,-36-71 15,-18-35 16,-35-53-47,-17 0 16</inkml:trace>
  <inkml:trace contextRef="#ctx0" brushRef="#br0" timeOffset="116282.85">22102 11412 0,'17'0'31,"-17"-17"0,18 17-31,17 0 31,0-18-15,71 18 0,35-35-1,-17 0 1,-18 17-1,-53-17-15</inkml:trace>
  <inkml:trace contextRef="#ctx0" brushRef="#br0" timeOffset="116917.9">22878 11095 0,'0'0'0,"-18"0"16,0 0-1,18 17 1,-17 19-1,-1 34 1,18-17 0,0 0-1,35 0 1,1 18 15,-19-54-31,1-52 47,-18 0-31,0-36-1,0 18 1,0 36 0,18 17 30,17 35-30,-35 0 0,53 18-1,-18 18 1,-17-54 0,-1-17-1,1-35 16,-18-53-15,18-36 0</inkml:trace>
  <inkml:trace contextRef="#ctx0" brushRef="#br0" timeOffset="117217.11">23195 10830 0,'18'0'15,"-1"0"1,-17 36-16,18-1 16,0 0-1,17 53 1,-35-70-16,35 105 31,1-70-31,-19-17 31,1-36 1,-1-53-17,54-124 1,-18 36-16</inkml:trace>
  <inkml:trace contextRef="#ctx0" brushRef="#br0" timeOffset="118617.02">23636 10689 0,'-18'71'32,"1"-18"-32,-1 17 15,-17 107 1,17-125 0,1-34-1,-1-18 48,18-18-48,0 1 1,0-1-16,18 18 62,-1 0-46,1 0-16,17 0 16,18 18-1,-35-18-15,35 17 16,-36 1 15,1-18 0,0 0-15,17-18 0,-18 1-1,1 17 1,0 0 0,-1 0-1,72-53 1,-36 0-1,-36-70 1,-17 87-16,-17-34 16,-19 52-1,19 0 1,-19 18 0,19 18 15,17 70-16,0-17 1,0-18 0,17-36-1,1 1 1,17 0 0,1-18-1,69 0 1,-52-36-1,35-34 1,-70-18 0,0 17-1,-1 71 63,-17 35-62,18-17 0,0 70-1,-1-35 1,1 18 0,70-1-1,-70-52 1,-18-71 31,0-35-47,17-71 15,1 88 1,0 36 0,-18 18 15,17 17 31,-17 17-46,18-17 0,-18 18-16,18-1 15,-18 1 1,0 0-1</inkml:trace>
  <inkml:trace contextRef="#ctx0" brushRef="#br0" timeOffset="120049.93">25718 10037 0,'-18'0'31,"-17"0"-15,-1 17-16,1 54 15,-18-1 1,18 1 0,17 35-1,18-71 17,0 18-17,18-18 1,-1 0-1,1 18 1,17-17 0,1 17-1,34-18 1,36 0 0,-53-35-16,-35 0 15,-1-53 1,19-53-1,-36 1 1,0 16 0,-36 36-1,1 18 17,17 35-17,1 0 16,-1 0-15,0 35 0,18 1-1,0-1 1,0 18-16,0 0 16,53 17-1,-35-34 1,0-1-1,-1-35 1,-17-18 31,18-17-31,-18 0-1,18-36 1,-18 18-1,0 18-15,0-36 16,-18 36 0,0 17-1,54 36 95,34 0-110</inkml:trace>
  <inkml:trace contextRef="#ctx0" brushRef="#br0" timeOffset="120770.03">26494 10125 0,'-18'0'31,"18"17"-15,0 19-16,-18 34 15,18 54 1,0-54-1,0 54 1,0-36 0,0-35-1,0 0 17,-17-71 14,-1-17-46,-35-18 16,-70-123 0,17-1-1,0-35 1,71 71 0,35 88-1,0 0 1,70 36-1,54-1 1,70 1 0,-71 17-1,-70 0 17,-18 17-17,-35 1 1,18 35-1,-18 35 1,0-70-16,-18 52 16,-17-35-1,0 1 1,17-36 0,-17 0 15,35-18-16</inkml:trace>
  <inkml:trace contextRef="#ctx0" brushRef="#br0" timeOffset="121487.29">26670 9878 0,'18'53'15,"-18"0"1,17 0-16,1 35 16,0-53-1,-1-35 1,18 18-1,36-71 1,35-88 0,-36-53 15,-52 123-15,-18 53-16,0 1 15,0 34 16,18 72-15,-1 52 0,-17 0-1,0 53 1,53 53 0,53 53-1,-71-124 1,-35-105-1,0-54 1,-70-34 15,-54-54-15,-34 0-16,-1-52 16,71 70-1,70 18 1,0 35-16,18-35 15,0-1 1,53 1 0,35 17-1,71-35 1,-53 36 0,-53-36-1</inkml:trace>
  <inkml:trace contextRef="#ctx0" brushRef="#br0" timeOffset="121955.32">27958 8749 0,'0'18'15,"0"34"-15,0 1 16,17 0-16,19 35 16,-1 18-1,35 88 1,-34-70-16,52 158 16,-18-88-1,-52-35 1,17-89-1,-35-52 1,-70-71 15,-18-35-15</inkml:trace>
  <inkml:trace contextRef="#ctx0" brushRef="#br0" timeOffset="122222.94">27764 9754 0,'0'-17'62,"17"-1"-31,1-17-15,0 35 0,52-71-16,36 18 15,35-70 1,194-212 0</inkml:trace>
  <inkml:trace contextRef="#ctx0" brushRef="#br0" timeOffset="123046.25">28610 8749 0,'18'0'47,"-18"35"-31,18 0-16,-1-17 15,1 106 1,17-19 0,0 54-1,1 18 1,-1-36 0,-35-71-16,0-35 15,0-87 63,0-1-78,0 0 16,0-35 0,0 17-1,35 36 1,-17 35-1,17 17 1,89 72 0,-36-37-1,-53-16 1,-17-89 46,-18 0-46,0-53 0,-18-17-1,18 105 1,-18 18 15,1 0-31,-18 35 16,-1 53-1,36-17 1,18 17 0,17-35-1,0-35 1,-35-1 0,18-17 15</inkml:trace>
  <inkml:trace contextRef="#ctx0" brushRef="#br0" timeOffset="124540.28">19085 14023 0,'0'18'16,"0"-1"-1,0 1 1,0-53 78,0-36-79,0 18-15,0 0 16,0 0-16,-17-53 16,-72-17-1,1 35 1,53 52 0,17 36-1,18 18 48,-17 0-63,-1 52 15,18 107 1,18 17 0,70 70-1,35-17 1,-17-53-1,0-17 1,-53-36 0,-35-71-1,-18 1 1,0-53 0,0-1-1,-36-17 32</inkml:trace>
  <inkml:trace contextRef="#ctx0" brushRef="#br0" timeOffset="124857.9">18979 14922 0,'0'-17'47,"18"-18"-31,35 17-16,-35-17 15,35 17 1,-18-17 15,-35 17-15,35 18-1,-17-18 1,17-17 0,-17 18-16</inkml:trace>
  <inkml:trace contextRef="#ctx0" brushRef="#br0" timeOffset="125183.09">19544 14358 0,'0'35'47,"18"-17"-31,-18 35-16,17-18 15,-17 0-15,0 1 16,18-1 0,-18 0-1,17 1 1,-34-72 46</inkml:trace>
  <inkml:trace contextRef="#ctx0" brushRef="#br0" timeOffset="125433.85">19420 14217 0,'0'-18'156</inkml:trace>
  <inkml:trace contextRef="#ctx0" brushRef="#br0" timeOffset="126509.91">19685 13829 0,'18'0'31,"-1"18"-15,-17 17-16,18 0 15,17 36 1,0 17-1,-17 18 1,35 0 0,0-18-1,-35-35 1,-1-36 0,1-17 62,-1 0-63,1-35-15,35 0 16,0-36-16,-18 18 16,71-123-1,-71 105 1,-35 54-1,0 34 48,0 1-63,0 0 16,-17-1-16,17 18 31,0 1-16,0-1 1,0-17 0,17-1-1,1 1 1,0-18 0,-1 0-1,1 0 1,17-71-1,-35-34 1,0-1 0,0 35-1,18 89 63,-1 17-62,19-17-16,-19 17 16,1-17-16,17 17 15,1-17 1,-1 34 0,0-16-1,-35-1 1,0 0-1,0-17 1,-17-18 15,-1 0-15,0 18-16,-17-18 16,0 0 15,17 0-31</inkml:trace>
  <inkml:trace contextRef="#ctx0" brushRef="#br0" timeOffset="127494.17">21625 13458 0,'18'0'47,"0"0"-32,-1-17-15,36-1 16,-35 1 0,52-19-16,-52 1 15,35-36 1,-18-17 0,-35-18-1,0 1 1,-17 34-1,-19 18-15,19 0 16,-1 36 0,0 34 62,1 71-78,17-35 15,-18 71 1,18 87 0,0 36-1,71-53 1,-18 18 0,-1-124-1,-16 18 1,-36-71-1,-18-52 48,-35-19-47,36 1-16,-54-18 15,-17-17-15</inkml:trace>
  <inkml:trace contextRef="#ctx0" brushRef="#br0" timeOffset="127777.99">21643 13829 0,'18'0'63,"-18"-18"-48,52 1-15,19 17 16,0-36 0,70 1-1,17-18 1,-69 0-1,-72 36-15</inkml:trace>
  <inkml:trace contextRef="#ctx0" brushRef="#br0" timeOffset="128160.88">22278 13529 0,'18'0'47,"-1"0"-31,18 35-1,-17 1 1,35-1 0,-35 0-1,-18-53 48,0 1-48,0-36-15,0 18 16</inkml:trace>
  <inkml:trace contextRef="#ctx0" brushRef="#br0" timeOffset="128848.97">22578 13441 0,'0'17'47,"-18"1"-47,18 17 15,0 18-15,0 18 32,35-18-17,18 0 1,-35-36-1,-18 1 1,0-36 15,18 1-31,-18-36 16,0-35 0,-18-36-1,18 106 1,0 1-1,-18 17 1,36 0 140,17 0-140,1 0-16,16 0 16,-16 0-16</inkml:trace>
  <inkml:trace contextRef="#ctx0" brushRef="#br0" timeOffset="130040.93">22878 13353 0,'17'0'31,"-17"17"-15,0 1-1,18 17 1,0-17 0,-18-1-1,17 1 1,-17-53 78,0 0-94,0 17 15,0-17-15,0 17 16,0 0 0,18 18-1,-1 0 1,1 18-1,35 53 1,-18-36 0,1 18-1,-19-36 1,-17-52 78,0 17-94,0-34 15,0 34-15,0 0 16,18 18 78,0 0-63,-1 18-15,1-18-1,-18 18-15,0-54 110,17-17-110,1 36 15,17-36-15,1 18 16,-19 35 93,1 0-93,0 0-1,-1 17-15,-17 1 16,18-18 15,-18 17-15</inkml:trace>
  <inkml:trace contextRef="#ctx0" brushRef="#br0" timeOffset="131318.28">24395 11836 0,'17'0'16,"36"35"-1,18 88 1,52 89 0,1 0-1,-19 17 1,-16 18-1,-1 53 1,-18-88 0,1-1-1,-53-158 1,-18-71 46,-18-34-62,0 16 16,1 1-16,17-36 31,-18-17-15,18 18 0,0 34-1,0 19 1,18-1 15,-1 18-15,19 0 31,-1 18-47,-17-1 15,87 89 1,-16 0-1,-54-35 17,-35-54-17,0 1 1,0 0 0,-18-1-1,-35 1 1,36-18 15</inkml:trace>
  <inkml:trace contextRef="#ctx0" brushRef="#br0" timeOffset="132014.84">25682 13194 0,'0'0'0,"-35"35"0,17 18 16,1 18-1,-19-18 1,36 17 0,0-52-1,0-1 1,0 1 46,18-18-62,0 0 16,35 0 0,17-53-1,-70 18 1,18 0-1,-18-1 1,0 19 0,0-1-1,-18 18 1,18-18 0,-35 1-1,17 17 1,18 17-1,0 1 17,0 0-17,0 17 1,18-35 0,0 35-1,17-35 1,71 0-1</inkml:trace>
  <inkml:trace contextRef="#ctx0" brushRef="#br0" timeOffset="132558.09">26088 13035 0,'0'0'0,"0"18"0,-18 70 16,1-53-1,17 71 1,0-71 0,0 1-1,17-36 63,-17-18-78,0-17 16,0 17 0,0-35-16,0 18 15,0 53 126</inkml:trace>
  <inkml:trace contextRef="#ctx0" brushRef="#br0" timeOffset="132935.91">26158 12771 0,'0'17'47,"36"36"-47,-19 18 16,-17-54-16,71 124 15,35 89 1,-53-89 0,17 18-1,-52-89 16,0-52-15</inkml:trace>
  <inkml:trace contextRef="#ctx0" brushRef="#br0" timeOffset="133233.09">26194 13388 0,'0'-18'110,"0"1"-95,17 17-15,1-18 16,17-17 0,1-1-1</inkml:trace>
  <inkml:trace contextRef="#ctx0" brushRef="#br0" timeOffset="134066.2">27922 11853 0,'-17'0'32,"17"36"-32,0-1 15,-18 18 1,0 17 0,1 19-1,17-54 1,17 0-1,19-17 1,-1-1 0,0 1-1,-17 0 1,0-1-16,-18 36 16,17 0-1,-17 35 16,0-35-15,-17 0 0,-72 18-1,36-18 1,18-53 0,18 0 15,17-36 16</inkml:trace>
  <inkml:trace contextRef="#ctx0" brushRef="#br0" timeOffset="134700.65">28187 12347 0,'18'0'141,"-1"-35"-126,1 17 1,0-17-16,-18 17 15,0-17 1,0 17 0,-36 18 31,1 18-32,17 0-15,-17-1 16,17 1-1,18 0 1,0-1-16,0 1 31,36 17-15,-36-17 15,17-18-15,1 0-1,17 0 1,18 0 0,-35 0-1,17-18-15</inkml:trace>
  <inkml:trace contextRef="#ctx0" brushRef="#br0" timeOffset="135085.14">28469 12083 0,'-17'0'16,"17"17"-1,-18 19 1,18-1 0,0 0-1,0 0 1,18 1 0,-1-19-1,18-17 1,-17 0-1,17 0 1,-17 0 0,0-70-1,-18-54 1</inkml:trace>
  <inkml:trace contextRef="#ctx0" brushRef="#br0" timeOffset="135389.84">28575 11465 0,'18'36'32,"-1"-19"-17,1 36-15,17 18 16,-17-36-16,123 141 15,18 18 1,-106-123 0,-36-36-1,-17-17 17</inkml:trace>
  <inkml:trace contextRef="#ctx0" brushRef="#br0" timeOffset="135701.85">28857 12030 0,'0'-18'31,"35"0"16,1 18-31,52-35-16,-53 35 15,18-35 1,88-18 0,-123 0-1,0 18 1</inkml:trace>
  <inkml:trace contextRef="#ctx0" brushRef="#br0" timeOffset="136200.07">29281 11712 0,'0'18'31,"0"0"-31,0 17 32,0 0-17,17 36 1,1-54-1,17 1-15,-17 0 16,-18-36 47,17 0-63,-17-17 15,0-36 1,0 36-1,0 18 1,-17 17 47,-19 0-48,-16 17 1,34 1-1,0-18 1</inkml:trace>
  <inkml:trace contextRef="#ctx0" brushRef="#br0" timeOffset="136698.19">29333 11695 0,'18'0'16,"0"17"0,-1-17-1,1 18 1,0 17-1,17 0 1,-35-52 62,0-54-62,0 36-16,0-36 15,0 36-15,0-18 16,18 0 0</inkml:trace>
  <inkml:trace contextRef="#ctx0" brushRef="#br0" timeOffset="137222.21">30092 11465 0,'18'0'94,"-1"0"-94,1-17 16,70-1-1,36-35 1,-72 18 0,-34 35-1</inkml:trace>
  <inkml:trace contextRef="#ctx0" brushRef="#br0" timeOffset="137703.53">30233 11130 0,'18'0'47,"-1"0"-47,19 0 16,34 18-16,-17-1 16,53 1-1,-18 17 1,-17 1-1,-54-19 1,1 1 15,-18 17-15,-35 18 0,-18 0-1,0 0 1,18-18-1,17-17-15,0-18 16,1 0 15</inkml:trace>
  <inkml:trace contextRef="#ctx0" brushRef="#br0" timeOffset="138742.34">31415 10460 0,'0'0'0,"0"18"15,0-1 1,0 1 0,0-1-1,35 72 1,0-54-1,1 35 1,34 54 15,-52-89-31,0 18 16,17 0 0,-70-106 46,-36 0-46,-17-53-16,0-52 15,-54-72 1,54 72 0,88 69-1,0 36 1,0 1-1,36 16 1,158-34 15,-124 52-15,142 18 0,-142 18-1,-34 35 1,-19-18-1,-17 35 1,-17-34 0,-19 34-1,-34 1 1,-18-1 0,52-70-1,36 18 48,53 35-16,-35-53-32,52 71-15,36-1 16,-53-52-16,53 52 15,35-17 1,-70-18 0,-54-35-1,-17-35 48</inkml:trace>
  <inkml:trace contextRef="#ctx0" brushRef="#br0" timeOffset="139973.12">32226 10266 0,'-35'0'15,"35"17"-15,-18-17 0,18 18 16,-35 17 0,35 1-1,0-1 1,0 18-1,35 17 1,36-17 15,-53-35-15,-1-18 0,1 0-1,-1-18 1,1-105-1,-18 52 1,0 54 0,18 34 31,-1 19-32,19-1-15,-19 18 16,-17-36-16,36 19 15,-19-36 1,1-18 31,17-105-31,-17 17-1,-18 70 1,17 36-1,19 36 32,-36-1-47,17-35 16,1 35 0,-18-17-1,0-36 32,18 1-31,-18-54-1,17 36 1,-17 17 0,18 18 15,-1 18 0,-17-1-15,36 1-1,-19-71 32,1 0-31,0 0-16,35-35 15,-36 35 17,-17 36-17,18 17 32,0 0-31,-1 0-1,36 70 1,-35-17 0,-1-18-1,19 124 1,-1-35-16</inkml:trace>
  <inkml:trace contextRef="#ctx0" brushRef="#br0" timeOffset="141122.68">22825 15522 0,'0'18'62,"0"35"-62,17 0 16,1 0-1,17 17-15,-17 18 0,17 18 16,36 88 0,-36-70-1,0-1 1,-35-70 15,18-53-15,17 0 124,18-18-124,53-17 0,-18-18-16,53 18 15,-17-18-15,52-35 16,-52 35 15</inkml:trace>
  <inkml:trace contextRef="#ctx0" brushRef="#br0" timeOffset="141631.04">23812 15963 0,'36'0'47,"-19"0"-32,1 18-15,0-18 16,17 17 0,-17 1-1,17 17 1,-35 1 0,0-1-1,0-17 1,0 34-1,-18-16 1,18-19 0,-35 1-16,0 0 15,17-1 1</inkml:trace>
  <inkml:trace contextRef="#ctx0" brushRef="#br0" timeOffset="142564.97">24130 15081 0,'18'0'47,"-1"18"-32,-17 0 1,36 34-16,-36-16 15,105 122 1,54 142 0,-53-123-1,0 17 1,-71-141 0,-35-36-1,0-52 32,0-18-47,-18-17 16,-17-1-1,35 36 1,0 17 0,71 0 15,35 1-16,35 17 1,-36 0 0,-52 0-1,-35 35 1,-18-17 0,0-1-1,0 19 1,-18 17-1,-35 17 1,1-17 0,-19-18-1,36-35 1,17 0-16,-17 18 16,0 0 15</inkml:trace>
  <inkml:trace contextRef="#ctx0" brushRef="#br0" timeOffset="143259.88">25188 15716 0,'0'18'16,"0"0"0,0 17-16,0 0 15,36 18 1,-19-18 0,1-17-1,0-18 1,17 0-1,88-18 1,142-88 0,-230 54-1,-17-1 1,-18 17-16,0 19 16,-71-36 15,1 35-16,-1 18 1,53 0 0,18 18 15,-17-18-15,17 35-1,-35 18 1,-1-18-1,19 18 1,17-35-16,0-1 16,17-17 46,19 0-46,16 0-16</inkml:trace>
  <inkml:trace contextRef="#ctx0" brushRef="#br0" timeOffset="143927.14">25770 15575 0,'0'0'0,"0"71"31,0-36-16,0 0 1,36-17 0,-19 0-1,1-18 1,-18-18 15,0-35-15,0 0-16,18-17 15,-18 17 1,0 35 0,-18 36 77,18-1-93,-35 1 16,17 0-16,0 34 16,1-52-1,17 18 1,17-18 46,19 0-46,17-53 0,-36 36-16</inkml:trace>
  <inkml:trace contextRef="#ctx0" brushRef="#br0" timeOffset="144402.38">25982 15205 0,'0'0'0,"-18"17"0,18 36 15,0-35-15,0 0 16,0 17 15,36-18-15,-19 1-1,54 53 1,17-1 0,-17 1-1,-36-54-15,-17 19 16,-1-19 0</inkml:trace>
  <inkml:trace contextRef="#ctx0" brushRef="#br0" timeOffset="144761.01">25982 15293 0,'18'-18'109,"-1"1"-109,1 17 16,0-18-16,-1 0 15,19 1 1</inkml:trace>
  <inkml:trace contextRef="#ctx0" brushRef="#br0" timeOffset="145062">26247 15187 0,'0'0'0,"17"35"0,54 18 16,-18 0 15,-18 0-15,-17-35-1,-36-36 48,0-17-48</inkml:trace>
  <inkml:trace contextRef="#ctx0" brushRef="#br0" timeOffset="145304.93">26106 14905 0</inkml:trace>
  <inkml:trace contextRef="#ctx0" brushRef="#br0" timeOffset="146562.82">26617 15064 0,'0'0'0,"18"17"16,-18 1-1,17 0 1,-17-1-1,18 1 1,-18 17 0,0-53 109,0 1-125,0-1 15,0-35-15,0 36 16,0-19 0,0 1-1,35 0 1,18 17-1,-18 18 1,1 0 0,34 53-1,-34-18 1,34 36 0,-35-36-1,-35-52 48,0-19-63,0-70 15,18 18 17,-18 53-17,0 17 1,-18 36 46,1 0-62,17-1 16,0 1 0,0-1-1,0 1 16,35-18-15,36-35 0,-18 17 15,-36 1-15,1 52 15,-1 53-16,36 106 1,0 18 0,0 52-1,-35-123 1,-18-35 0,-18-88-1,1-18 1,-72-18-1,-69-52 1,-1-36 0,106 71 15,35 17-15,18-17-1,0 17 1,36-17-1,69-36 1,-34 18 0,-36 18-16,-17 17 15</inkml:trace>
  <inkml:trace contextRef="#ctx0" brushRef="#br0" timeOffset="147096.19">27675 14376 0,'18'17'15,"0"1"-15,-18 0 16,35 17-16,0 18 15,36 35 1,-1 35 15,19 19-15,-19-37 0,-52-16-1,-1-54 1,-17-17-1,0-1 1,-35-17 15,17 0-15,-70 0 0</inkml:trace>
  <inkml:trace contextRef="#ctx0" brushRef="#br0" timeOffset="147363.99">27764 15011 0,'0'-18'31,"17"18"0,1-18-15,0 18-16,-1-17 16,36-1-1,0 0-15,18-17 16,-19 0 0,-16 0-1</inkml:trace>
  <inkml:trace contextRef="#ctx0" brushRef="#br0" timeOffset="147675.99">28328 14640 0,'0'18'47,"18"0"-47,-18-1 16,17 18 0,-17-17-1,18 17 1,-18-17-1</inkml:trace>
  <inkml:trace contextRef="#ctx0" brushRef="#br0" timeOffset="148665.99">28187 14093 0,'0'-17'16,"0"34"62,0 19-63,0-19 1,0 1 0,18 17-1,17 1 1,-17-19 0,-1-17-1,-17-17 32,-35-19-31,35 19-16,-53-19 15,0-34 1,18 70-16,-1-35 16,36 52 46,18 54-46</inkml:trace>
  <inkml:trace contextRef="#ctx0" brushRef="#br0" timeOffset="149995.98">28487 14358 0,'17'18'32,"1"17"-32,-18 0 15,35 53 1,-17-52-1,-18-1 1,0-17 0,0-1-1,18 1 1,-18-36 62,0-35-62,0 18-16,0 0 15,0 0-15,0 17 16,17 0 0,1 18-1,0 0 32,17 0-47,-18 18 16,36 35-1,-17 0 1,-19-36 0,-17-52 77,0-53-77,0 17-16,0 18 16,0 36-16,0-1 15,18 18 32,17 0-31,-35 18-16,53-1 15,53 54 1,70 0 0,-87-54-1,-1-17 1,-71-17 15,36-107-15,-53-17-1,-17 35 1,-19 71 0,19 0-1,-1 35 1,-17 35-1,17 35 1,18-17 0,0-35-1,0 0 1,0-1 0,0 1-1,88 17 1,159 18 15,-70-53-15,-36 0-1,-124 0 1,-17-18 31</inkml:trace>
  <inkml:trace contextRef="#ctx0" brushRef="#br0" timeOffset="154178.93">4974 13652 0,'0'18'93,"-17"17"-77,-1 18-16,0 0 16,1 124-1,-54 140 1,53 89-1,-17 70 1,-18-70 0,0-1-1,18-211 17,17-158-17,18-54 32,-17-17-31</inkml:trace>
  <inkml:trace contextRef="#ctx0" brushRef="#br0" timeOffset="155291.85">5433 14129 0,'0'53'47,"0"17"-32,0 18-15,-18 36 16,18 17-16,0 18 15,-17 211 1,17-17 0,-18-141-1,18-124 1,0-53 0,0-53 62,0 1-63,0-18 1,0-1-16,0-17 16,0-17-1,18-18 1,52-1-1,1 19 1,34 17 0,-16 18-1,-1 35 1,0 0 0,-17 53-1,-1-1 1,-17 37-1,-35-19 1,-18 1 0,0 70 15,0-88-31,-71 35 16,-35-17-1,18-54 1,0-17-1,17 0 1,-34-17 0,34-1-1,-17-17 1,70 35 0,1 0-1,17-18 1,35-35 31</inkml:trace>
  <inkml:trace contextRef="#ctx0" brushRef="#br0" timeOffset="156039.01">6368 15205 0,'0'0'0,"-36"35"16,36 0-1,0-17-15,-17 17 16,17 0 15,-18 18-31,18 0 16,-18 53 0,18-18-1,0-35 1,36 0-1,-19-35 1,1-18 15,17-53-15,1-35 0,-19-18-1,1 18 1,-18 52-1,-18 19 17,1 17-32,17-18 15,-18 18-15,-17 0 16,-1-18 0,19 18-1,-1 0 1,0 0-1,-17 0 1,18 18 0,-19 0-1,19-1 1,17 1 0,0 0-1,0 35 1,105-53-1,-52 0 1</inkml:trace>
  <inkml:trace contextRef="#ctx0" brushRef="#br0" timeOffset="156692.68">6703 15169 0,'0'0'0,"-71"53"16,54-35-16,17 0 16,0 70-1,0 0 1,0-53-16,35 54 15,0-37 17,0 19-17,1-53 1,-1-18 0,-17 17-1,17-17 1,0-88-1,18-35 1,-18 17 0,-35 70-1,0 1 1,-35 0 0,-18 0-1,-17 17-15,-1 0 31,18 18-31,71 36 110,35-19-110,0 1 15,35 0-15,0-1 16,177-34 0,-71-36-16</inkml:trace>
  <inkml:trace contextRef="#ctx0" brushRef="#br0" timeOffset="157107.03">7673 14517 0,'0'17'15,"0"19"1,18 17-16,-1-18 15,36 71 1,0 0 0,0-1-1,-18-16 1,18 16 0,-35-69-16,-18 17 15,0-18 16,0-17-31,-18-18 47,-70 0-31,-71-36 0,53 1-1</inkml:trace>
  <inkml:trace contextRef="#ctx0" brushRef="#br0" timeOffset="157424.26">7355 15046 0,'0'0'0,"0"-18"16,18 1-16,35-1 15,70-17 17,71-1-17,36-34 1,-19 17 0,-69 18-1,-107 17 1</inkml:trace>
  <inkml:trace contextRef="#ctx0" brushRef="#br0" timeOffset="161183.95">1923 10425 0,'17'0'63,"-17"35"-47,36 0-16,-36-17 15,0-1 1,17 19-1,1-1 1,17 53 0,-35 0-1,35 36 1,-17-36-16,0 35 16,-18-17-1,0-70 1,0-19-1</inkml:trace>
  <inkml:trace contextRef="#ctx0" brushRef="#br0" timeOffset="162591.64">1499 10089 0,'-17'0'15,"17"18"-15,-18 17 16,18-17 0,-18 17-1,18 142 1,0-89 0,18 88-1,35 1 1,-18-89-1,1 35 1,-1-87 0,18 34-1,-36-52 17,1-1-17,35 36 1,-35-35-1,34 0 1,19 35 0,-36-36-1,-17 1 1,0-1 0,-1-17-1,1 0 1,-1 0 15,1 0-15,0 0-16,17-17 15,18-36 17,-35 35-17,-1 1-15,-17-1 16,18-17-16,17-18 15,0-18 1,-17 54 0,-18-19-1,18 1 1,-1 17 0,-17-35-1,0 1 1,0-37-1,-35 1 1,35 53 0,-18 0 15,1-1-15,-1 19-1,-35-54 1,0 1-1,36 52 1,-19 0 15,19 1-15,17-1 0,-53 0-1,18-17 1,-1 17-1,19 1 1,-72-18 0,37-1 15,-1 19-15,-36-19-1,19 1 1</inkml:trace>
  <inkml:trace contextRef="#ctx0" brushRef="#br0" timeOffset="165642.06">723 7867 0,'0'18'109,"18"17"-93,-18-17-16,17 34 16,-17-16-16,0-19 15,18 19 1,0 34 0,-18-17-1,35 53 1,-17-53-1,-18 35 1,35-17 0,-35 17-1,18-18 1,17-17 0,-35 35-1,35-17 1,-17 0-1,-1-19 17,1 1-32,0 0 15,-1 71 1,-17-107 0,18 72-1,-18-72 157,18-17-125,-18 18-31,17 0-1,-17-1-15,0 1 16,18-1-1,-18 1 1,0 0 0,18-18-1</inkml:trace>
  <inkml:trace contextRef="#ctx0" brushRef="#br0" timeOffset="166447.88">847 9349 0,'0'17'62,"17"1"-62,1 17 16,0-17 0,-1-1-16,1 19 15,-1-36-15,19 35 16,-1-17 15,-17-1-15,17 19-1,0-36 1,1 17 0,-1 1-1,0-18 1,0 0-1,-17 0 1,0-18 0,-1-17-1,19-18 1,-1-88 0,0 35-1,-35 18 16,18 70-31,-18 1 16</inkml:trace>
  <inkml:trace contextRef="#ctx0" brushRef="#br0" timeOffset="168486.18">1693 11712 0,'0'18'78,"0"0"-62,0-1-1,0 1-15,0-1 16,0 19-1,0 34 1,0 1 0,0 35-1,0 88 1,0-71 0,18 18-1,-18 89 16,0-107-15,0 1 0,0 70-1,0-89 1,0 1 0,0 0-1,0 53 1,0-71-1,0-35 1,0 17 0,18-17-1,-18 53 1,0-53 0,0 18 15,0 17-16,0-35 1,0-18 0,0-17-1,0-1 1,0 1 0,0 35-1,0 0 1,17 17-1,-17 1 1,0-36 0,18 18-1,-18-18-15,0 89 16,18-18 0,-18-36 15,17-70 109,1 0-77,-1 0-47,19 0-1,34 0 1,124 0-1,106-17 1,-35-19 0,123-34-1,-124 34 1,-70 19 0,-123 17-1,-53-18 1</inkml:trace>
  <inkml:trace contextRef="#ctx0" brushRef="#br0" timeOffset="169264.41">3281 14482 0,'17'0'78,"1"0"-62,53 0-1,-36 0-15,18 35 16,88 18 0,0 0-1,-53-18 1,-52 0 15,-36-17 110,-18-18-141,-17 53 15,17-36-15,-35 19 16,0 52-16,53-53 16,-53 53-1,18-17 1,0-36 15,17-17-15,0-1-1,18 1 1,-35 0 0</inkml:trace>
  <inkml:trace contextRef="#ctx0" brushRef="#br0" timeOffset="171592.92">4868 16986 0,'0'18'78,"0"0"-78,0 52 15,0 1-15,0-1 16,0 18-16,0 1 16,-35 228-1,17-105 1,18-177-16,-17 53 16,-1 71-1,18-88-15,0-1 16,0-35-1,0-17 1</inkml:trace>
  <inkml:trace contextRef="#ctx0" brushRef="#br0" timeOffset="172505.31">5539 17268 0,'0'53'47,"0"-35"-32,0 35-15,0 17 16,17-34-16,1 52 16,-18-53-16,0 71 15,18-18 1,-18 0-1,0-52 17,0-54 46,0-17-78,0 17 15,0-17-15,0 17 16,0-17 0,17 0-1,1 35 1,52 0 0,71 17-1,36 1 1,-54 17-1,-87-17 1,-36 0 15,0-1-15,-18 36 0,-35-18-1,-18 18-15,19 18 16,-54-1-1,35-17 1,-17-17 0,53-36-1,17 0 1,-17 0 0,17-36-1,18 19 1</inkml:trace>
  <inkml:trace contextRef="#ctx0" brushRef="#br0" timeOffset="173322.95">6421 17621 0,'0'18'16,"0"17"62,0-17-63,0 17-15,17 0 32,-17-17-32,18 17 15,17 1 1,18 16 0,0-16-1,0-19 1,-18-17-1,18 0 17,-35-53-17,-18 18-15,0 18 16,0-72 0,-18 19-1,-52-18 1,17 70-1,-53-17 1,70 35 0,19 0-1,17 35 1,-18 0 0,18 18-1,0-18 1,35-17-1,18 0 17,18 17-17,52-17-15</inkml:trace>
  <inkml:trace contextRef="#ctx0" brushRef="#br0" timeOffset="173922.97">7091 17445 0,'0'0'0,"-18"0"32,18 35-17,-17 0 1,17 18-16,-18 18 15,18-36 17,18 18-17,-1-35-15,18-1 32,-17 1-17,0-18 1,-1 0 15,-17-18-15,0-17-16,0 17 15,0-52 1,-35 17 0,17 18-1,1-1 1,-1 36 15,1-17-15,17 34 31,0 19-47,17-19 15,1 19 1,17-36-1,53 17 1,89-52 0</inkml:trace>
  <inkml:trace contextRef="#ctx0" brushRef="#br0" timeOffset="174291.35">7602 17022 0,'0'52'47,"0"-34"-31,18 35-16,-18 18 15,53 52 1,-18-35-1,0 0 1,-17-17 0,17 17-1,36 18 1,-53-71 0,-71-35 30,-18-17-30,1-19-16</inkml:trace>
  <inkml:trace contextRef="#ctx0" brushRef="#br0" timeOffset="174526.1">7497 17568 0,'0'-17'15,"17"-1"32,36 0-31,35 1-1,18-19 1,-35 19 0,-54-1-1,-17 1 16,0-1-15</inkml:trace>
  <inkml:trace contextRef="#ctx0" brushRef="#br0" timeOffset="176760.15">1764 15011 0,'18'0'78,"-18"17"-78,17 19 16,-17-1-16,18 18 16,-1 17-16,1 19 15,17 52 1,-35-35 0,0 35-1,18 0 16,-18 35-15,18 18 0,-18 53-1,0-106 1,0 36 0,17-19-1,-17-52 1,0 18-1,0-36 1,0-35-16,0 53 16,0-89-1,0 71 1,0 18 0,0-53 15,0-18-16,18 1 1,-18 17 0,0-36-1,18-17 95,-1 0-95,18 0-15,54 0 16,52 0-16,264-35 16,89-18 15,0-53-16,-123 53 1,-195-17 0,-141 52-1,-35 0 110,-17 1-93,-1-18-32,0 35 15,-17-36 1,0 19-16</inkml:trace>
  <inkml:trace contextRef="#ctx0" brushRef="#br0" timeOffset="177344.35">3828 17163 0,'17'0'15,"36"0"-15,18 0 16,-1 17-16,124 19 16,18 34 15,-53 1-16,-89-18 1,-17-1 0,-35-34-1,-18 0 1,0-1 0,0 1-1,-71 35 1,-52 18-1,70-36-15,-71 53 16,1 0 0,35-17-1,53-36 1,-1 0 15,19 1-15,17-19-1,0-34 48,0-19-63,0-34 16</inkml:trace>
  <inkml:trace contextRef="#ctx0" brushRef="#br0" timeOffset="179450.02">4551 9772 0,'0'0'0,"-18"-18"16,-52 1-1,52-1 1,0 18-1,1-18 1,-1 18 0,0 0-1,-52 71 1,35 17 0,-1 0-1,19 1 1,-1-1-1,18-53 1,0 18 0,18-18-1,17-17 17,-17-1-17,-1-34 95,1-18-110,0 17 15,-1-17-15,18-1 16,1 19-16,17-36 15,-36 35 1,-17 1 0,0-1 15,18 0-15,-18-35-1,0 18 1,0-18-1,18 18 1,-18 17 0,0 1-16,17-1 15,1 53 95,-1-17-95,1 17-15,0 36 16,-1-18-16,19 52 16,-19-52-1,19 71 1,-19 52-1,-17-35 1,0-17 0,0 17-1,0-88-15,-17 17 16,-1-17 0,0-17-1,-17-19 1,17-17-1,-17 0 1,-35 0 0,-1-35 15,-52-71-15,87 36-1,1 34 1,35 1-16,-18 17 15,18-17 1,0 17 0,0-17-1,36 0 1,69-18 0,-52 18-1,18 17 1,-53 0-1,-18 1 1,17-1 31</inkml:trace>
  <inkml:trace contextRef="#ctx0" brushRef="#br0" timeOffset="180029.95">4904 10072 0,'17'0'78,"1"17"-78,17 36 15,-17 0-15,17 0 16,0 35 0,-17-35-1,-18-35 1,0-36 62,0-17-78,0 17 16,0-17-16,0-35 15,0-54 1,18 54-1,-1 52-15</inkml:trace>
  <inkml:trace contextRef="#ctx0" brushRef="#br0" timeOffset="180591.96">5203 10037 0,'0'17'32,"0"1"-32,18 35 15,17 0 1,18 17 0,-17-35-1,-1 1 1,0-19-1,-17-17 1,-1 0 15,-17-35-15,18 0 0,0-89-1,-18 1 1,0 52-1,-18 18 1</inkml:trace>
  <inkml:trace contextRef="#ctx0" brushRef="#br0" timeOffset="181448.09">5521 9472 0,'0'18'47,"0"-1"-32,18 36-15,-1-17 16,1 16-16,17 1 15,18 106 17,18-71-17,-54-17 1,1-53 0,-18-36 109,0 0-110,0 1-15,0-19 16,0 1-1,18 35-15,17-35 32,0-1-17,-17 36 1,-1 0 0,1 0-1,0 18 1,17 17-1,0 54 1,0-54 0,-35 18-1,0-18 1,0-17 0,-35-1-1,0 1 1,0-18-1,-18 18-15,0-18 32,0 17-17,-35-17 1</inkml:trace>
  <inkml:trace contextRef="#ctx0" brushRef="#br0" timeOffset="182181.92">3792 11448 0,'18'0'31,"0"35"0,-1-17-31,19 52 16,16 18 0,1 18-1,-17-35 1,-1-36 0,-17-17-1,-18-1 1,17-17-1,1-17 17,17-36-32,-17 53 0</inkml:trace>
  <inkml:trace contextRef="#ctx0" brushRef="#br0" timeOffset="182866.13">4269 11606 0,'0'18'46,"0"0"-46,0-1 16,0 19-16,17-1 16,1 0-1,17 36 1,0-36 0,18 0-1,-53-17 1,18-18 15,-18-18-15,18-17-1,-18-88 1,0 52 0,0 36-1,-18 17 16,0 18 48,1 18-48,17-1-31,0 1 15,0 17 1,0-17 15,17-18-15,72 0 0,-54 0-16,71-18 15</inkml:trace>
  <inkml:trace contextRef="#ctx0" brushRef="#br0" timeOffset="184801">4692 11483 0,'-18'0'0,"18"18"31,0-1-15,0 1 0,0 17-1,0-17-15,0 35 31,0 0-15,53 0 0,-35-36-1,17 1 1,-17-18 0,35-18-1,-18-35-15,-35 0 16,0 0-16,18-70 15,-18 35 1,0 52 0,0 54 31,0 17-32,35-17-15,0 53 31,18-36-15,-18 18 0,1-53-1,34 0 1,-35 0 0,18-71-1,18-17 1,-71 70-16,0-35 15,0 36 1,0-1 0,-18 18-1,18-17 1,-35 17 0,-36 52-1,54 1 16,-18 53-15,35-71 0,0 54-1,17-54 1,1 0 0,-1-35-1,1 0 1,0-17-1,35-72 1,0-69 0,-36-36-1,-17 0 1,0 70 0,0 89-1,18 70 63,0 0-62,34 18-16,-34 18 16,0-54-1,17 36-15,18 36 16,0-1-1,0-18 1,-18-34 0,-17-19-1,-1-17 17,1-53-17,17-52 16,-17-72-15,-18 159 0,0 1-1,0-1 1,-18 18 0,1 35 15,-1 1-31,18-1 15,0 53 1,18-35 0,-1 0-1,1-53 1,-1 0 15,19 0-15,-1-53-1,18-88 1,-35-53 0,-18 106-16,0-18 15,0 124 63,0 17-78,17 0 16,-17-17-16,35 70 16,-17-35-1,35 17 1,-18-34 0,18-1-1,-17-35 16,16 0-15,-34 0 0,-18-18-16,35-17 15,1-18 1,-1 18 0,0 0-1,-35 17 1</inkml:trace>
  <inkml:trace contextRef="#ctx0" brushRef="#br0" timeOffset="198514.91">3422 8855 0,'18'0'47,"-1"0"-31,18-18-16,1 18 16,87 0-1,-70 0 1,18 0-1,70-18 1,-35-17 0,52 35-1,54 0 1,0-35 0,35 0-1,-71 17 1,477-88-1,-406 71 1,70-53 15,-264 88-15,-35 0 187,-1 35-187,1-17-16,17 52 15,1 18 1,105 159 0,70 194-1,-17 0 1,-70-35-1,-36-106 1,-53-36 0,-35-158-1,0-35 1,0-36 0,0-17 15,0-1-16,0 1-15,0 17 16,0 18 15,0 53-15,-17 17 0,-1-34-1,0-19 1,1-35-1,-19 1 1,-34 34 0,-54 19-1,-52 34 1,-18-35 0,-18 0-16,-476 124 15,-141-53 1,-229-18-1,70-35 17,406-18-17,265-35 1,264-36 0,70-17 140,19-35-141,34-18-15,-17 18 16,-18 0 0,36-36-1,0 1 1,-36-1 0,0 18-1,18-35 1,0-36-1,35-105 1,36-88 0,-89 228-16,124-316 15,-71 175 1,0 19 0,-35 34-1,0-17 1,-35 89 15,34-54-15,-16-71-1,-19 36 1,-17 71 0,18-124-1,17-18 1,-17 89-1,17-124 1,18 36 0,-35 211-1,-1 35 1,-17 0 0,18 18 109,17 0-125,36 0 15,17 0-15,18 0 16,35 0-1</inkml:trace>
  <inkml:trace contextRef="#ctx0" brushRef="#br0" timeOffset="201174.26">3210 13070 0,'0'36'63,"0"-1"-63,18-17 16,-18-1-16,18 19 15,-18-1-15,35 53 31,-18-35-31,19 35 16,-1-17 0,-17-36-1,-1-17 1,1 17 0,-18 0-1,35 0 1,-35-17-1,18-18 79,-18 18-94,0-1 16,17-17-1,-17 18 1,18 0 0,0-18-1,-1 35 1,19 0 0,-1-35-1,-17 18 1,-1-18-1,19 0 1,34-35 0,71-36-1,-17 18 1,-1-18 0,-52 36 15,-54 35-16</inkml:trace>
  <inkml:trace contextRef="#ctx0" brushRef="#br0" timeOffset="201652.12">4198 13370 0,'0'0'0,"106"18"16,17 35 0,1-36-1,-54 19 1,-52-36-1,0 17 1,-18 1 0,0 0 15,0-1-15,-36-17-1,19 18 1,-54 0-1,36-1 1</inkml:trace>
  <inkml:trace contextRef="#ctx0" brushRef="#br0" timeOffset="204737.48">9137 1535 0,'-18'0'141,"1"0"-126,-36 0-15,-18 0 16,-17 0-16,17 0 16,-34 0-16,-142 53 31,141-1-15,53 1-1,53 0 1,70 35-1,89 18 1,35-18 0,18 1-1,-36-54 1,-87-35 0,-54 18-1,18-1 1,-18 36-1,0 53 1,-35 70 0,-35-123-1,0-17 17,-18-19-17,-53-17 1,-106 0-1,-52 0 1,105 0 0,53 18-1,106-53 48,0-1-48,35 1-15,1 0 16,17-18 0,-36 35 15,18 18-15,36 0-1,17 0 1,-17 0-1,17 0 1,0 0 0,-17 0-1,-1-53 1,-34 36 0,-19 17-16</inkml:trace>
  <inkml:trace contextRef="#ctx0" brushRef="#br0" timeOffset="205554.92">9578 1711 0,'-18'35'15,"18"1"-15,0-1 16,0 0-16,0 18 16,18 0-1,52 35 1,-17-70-1,-17-1-15,17-17 16,-1 0 15,54-88-15,-53-53 0,-17 0-1,-36 70 1,0-17-1,0 71 1,-18 34 15,18 19-15,0 105 0,0 53-1,0 17 1,35-87-16,53 193 15,1-34 1,-54-160 15,-35-52-15,0-36 0,-35-35-1,-54 0 1,-34 0-1,-18-53 1,70-35 0,18 35-1,53-35 1,36-18 0,34 35-1,-17 36 1,0-18-1,0 18 1,-35 17 0</inkml:trace>
  <inkml:trace contextRef="#ctx0" brushRef="#br0" timeOffset="206105.94">10548 1870 0,'-18'0'0,"1"0"15,-18 17 1,35 1 0,-18 0-1,18 17 1,0-17 0,35 17-1,53 18 1,71-18-1,-71 18 1,0 0 0,-70-18-1,-18 71 1,0-18-16,-35 71 16,-36-106-1,18-36 16,18-17-31,-35 0 32,17-70-17,0-36 1,53-17 0,35 34-16</inkml:trace>
  <inkml:trace contextRef="#ctx0" brushRef="#br0" timeOffset="207611.29">11024 1147 0,'0'0'0,"36"17"16,-19 36 0,36 0-1,0 53 1,18 53 0,-18-18-1,-1 17 1,-34-16-1,-18-37 1,0-52 0,0-35-1,-18-18 1,-52 0 0,-54-18-1,1-52 1,17 17-1,71 18 17,52 17 30,36 0-62,0 1 16,35-1-16,-52-17 15,52 35 1,-53-18 0,1 0-1,-1 18-15,-18 0 16,36-17 0,18-18-1,-18-1 1,-18 1-1,-17 0 17,-18-1-17,0 19 1,-18 17 31,0 0-32,1 0-15,-1 35 16,1 36 0,17-54-1,0 19 1,35-1 0,18 0-1,-18-35 1,18 0-1,0 0 17,-18-53-17,0 0 1,-35-70 0,36 70-1,-36 35-15,17 18 63,1 0-63,0 53 15,17 0 1,-17 0 0,-18-71 46,0-17-46,0-18-16,0 18 15,17 0 1,1-1 0,-1 36 30,19 18-30,-19 0 0,1-1-1,0-17-15,-1 0 16,1 0 0,0 0 15,-1 0-31,1-17 15,-18-1 17,17 0-17,1 18 32</inkml:trace>
  <inkml:trace contextRef="#ctx0" brushRef="#br0" timeOffset="211360.91">11007 5803 0,'0'0'0,"-18"-17"31,18-1-31,-18 0 16,18 1 0,-17-1-1,17-17 1,0-1-1,0 1 1,0-35 0,0 34-16,0-52 15,0-18 1,0 36 0,17-36-1,19 18 1,69-71-1,-52 88 1,89-87 0,-72 69-1,89-69 1,-36 34 15,18 18-15,142-52-1,-125 69 1,-34 37 0,-54 16-16,160-34 15,-89 34 1,-18 19 0,18 17-1,-35-18 1,-18 18-1,-17 0 1,-36 0 0,1 0-1,69 18 17,-16-1-17,69 19 1,-34-19-1,-71 1 1,0 17 0,70 18-1,54 35 1,-19 1 0,107 34-1,-142-35 1,36 0-1,-71-17 1,18 0 0,35 17-1,-17 0 17,-18-18-17,-36-34 1,-52-1-1,-1-35-15,1 0 16,0 35 0,-1-17-1,54 17 1,-36 1 0,0-19-1,-17 1 1,0-18-1,-1 17 1,1 1 0,35 17-1,35 36 17,-70-71-17,-1 18 1,1-1-1,17 1 1,-35-1-16,35 19 16,1-1-1,-1-17 1,-35-1 0</inkml:trace>
  <inkml:trace contextRef="#ctx0" brushRef="#br0" timeOffset="212286.15">15946 5256 0,'17'18'78,"18"0"-62,-17-1-16,17 1 15,1 0-15,-1 17 16,0-17 0,0-1-1,1 1 1,-1-1 0,18 1-1,18 0 1,-54-18-1,-17-18 64,0-17-79,0 0 15,0-36 1,0-17-1,-17 17 1,-1 18 0,0 0-1,1 0 1,-1 36 0,18-18-1,0 17 1</inkml:trace>
  <inkml:trace contextRef="#ctx0" brushRef="#br0" timeOffset="-213681.28">11077 14235 0,'0'35'110,"18"18"-110,-1 0 15,-17 17-15,36 54 16,17 34 0,17 89-1,-17 36 1,0-54 0,0-35-1,-35-106 1,-1-53-1,-17-52 251,0-1-250,0 1-16,0-1 15,-17-17-15,-1-18 16,-17-18 0,17 54-1,18-19 1,-18 19-1,18-1 17,0 0-17,-35-17 1,0-18 0,-18-17-1,-18-36 1,-52-106-1,35 89 1,52 70-16,-69-71 16,52 36-1,-18 35 1,71 35 0,-17 18 15,-1 36 16,0 17-32,1 70 1,-1 71 0,18 35-1,18-35 1,105 124-1,-70-177-15,70 71 16,19-36 0,-72-105-1,-35-54 1,-17-17 0,-18-35 46,0-18-46,18-35-1,-1-106 1,19-53 0,-1 53-1,-17 35 1,-18 36-1,0-71 1,-36 35 0,-52-53-1,17 1 1,19 87 0,16 18-1,19 53 1,17 36 15,-18 17-15,18 35 77,0 18-93,0-18 16,0 1-16,35 69 16,36-52-1</inkml:trace>
  <inkml:trace contextRef="#ctx0" brushRef="#br0" timeOffset="-213095.64">11412 14499 0,'0'0'0,"-17"18"16,-19 17 0,19 0-16,-18 36 15,35 35 1,0 17 0,123 36-1,53-53 1,230 17 15,-159-70-15,-141-53-16,-89 0 15,-17 18 1,0 35 0,-123 123-1,35-105 1,-283 176-1,230-142 1,71-69 0,52-36 15,0-36-15,18-105-1,0 18 16,0 35-31</inkml:trace>
  <inkml:trace contextRef="#ctx0" brushRef="#br0" timeOffset="-211096.37">12418 13511 0,'0'18'31,"0"53"-31,17 17 16,54 53 0,-18-35-1,70 158 1,-52-105 0,-1 0-1,-34 0 1,17-36-1,-18-17 1,-35-53 0,0-36-1,-18-34 1579</inkml:trace>
  <inkml:trace contextRef="#ctx0" brushRef="#br0" timeOffset="-210611.38">12559 14534 0,'0'-17'78,"18"-1"-63,-1-17-15,1 17 16,-1 18-16,19-53 31,52 18-15,-35 17-1</inkml:trace>
  <inkml:trace contextRef="#ctx0" brushRef="#br0" timeOffset="-210211.79">13282 14164 0,'18'18'31,"-18"-1"-31,17 1 16,-17 0 0,18 17-1,-18-17-15,18 34 16,-1-16 0,-17-19-1</inkml:trace>
  <inkml:trace contextRef="#ctx0" brushRef="#br0" timeOffset="-209892.67">13106 13847 0,'17'0'109,"36"17"-109,-17 1 16,-19-18-16,1 17 15</inkml:trace>
  <inkml:trace contextRef="#ctx0" brushRef="#br0" timeOffset="-208742.79">13317 13935 0,'0'17'31,"18"1"-15,0-18-16,-1 88 16,19 36-1,16-18 17,-34-36-17,-18-88 32,0-34-31,0-19-16,-18 0 15,1-105 1,17 70 0,0 89-1,17 17 48,19 35-63,-1 0 15,-17-17-15,17 17 32,0-17-17,-35 17 1,18-35 15,-18-18 16,0-17-47,17-18 16,-17 35-1,18 18 1,0 0 15,-1 0-15,19 0-16,34 18 31,18 17-15,-35-35-1,0-17 1,0-54-1,-18 1 1,-17-36 0,-18 35-1,0 54 1,-18 34 46,18 36-62,0-18 16,0 18-16,36 0 16,-1 18-1,36-36 17,-18 0-17,-53-17 1,17-18 46,1 0-62,-18-18 16,17-17 0,-17 17-1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6-28T04:25:00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11359 2593 0,'36'0'93,"-19"0"-93,54 0 16,-1 0-16,54 18 16,193-1-1,-52 1 1,17-18-1,-35 0 1,-88 0 0,0 0-1,70-18 1,88-35 15,1 18-15,88-18-1,-1 18 1,-17-36 0,-52 18-1,-72 18 1,159-18 0,-87 18-1,16 0 1,230-71-1,-246 53 1,-54-35 0,-53 52-1,-194 19-15,142-36 16,-142 35 15,-17 18-15,-18 18 156,17 17-157,-17 0-15,36 89 32,17 52-17,17 36 1,-17 0-1,0 52 1,0-17 0,-18 71-1,18 34 1,0 54 0,0-88-1,-35-54 1,-1-123-16,1 124 15,-1 52 1,1-105 0,0 211-1,-18-123 1,0 35 15,0 212-15,0-18-1,0 53 1,0 18 0,0-18-1,17 53 1,19-70 0,-19-89-1,-17-53 1,0 18-1,0-106 1,0-105 0,18 175 15,-18 36-15,0-158-1,0 175 1,0-193-1,0-36 1,0 265 0,0-194-1,35 211 1,-17-264 0,-18-176-1,0-54 1,-35-17 187,-18 0-187,-53 0-16,-53 18 15,-88 17-15,-300-17 16,-52 0-1,-213 35 1,248-1 0,52 37-1,107-19 17,122-17-17,107-18 1,35-17-1,53 0 1,-18-1 0,35-17-1,36 0 1,-88 18 0,-142-18-1,53 0-15,-141 0 16,-211 0-1,105 0 1,36 18 0,141-1 15,158 1-15,89-18-1,17 0 48,1 0-63,-18 0 15,-1 0 1,1 0 0,-53 18-1,0-18 1,-106 17-1,70 1 1,-35 17 0,1 0 15,-54-17-15,-88 0-1,-88-1 1,282 1-16,-105 0 15,87-1 1,89 1 0,35-36 156,0 1-172,0-36 15,0 0-15,0-35 16,0-36-1,0-211 1,0 35 0,-18 35-16,-35-140 15,18 70 1,-212-1147 0,141 847-1,18-141 1,-53-177-1,17-140 1,19-195 15,52 794-15,53-17 0,0 52-1,35 159 1,0-158-1,18 105 1,0-18 0,70-352-1,-17 229 1,-17 53 0,-1-17-1,-35-19 1,0 248-1,35-106 1,-35 35 15,-36 159-15,19 18 0,-19 52-1,-17 53 1,0 1-1,0-1 1,18 0 0,-18 1-1,18 17 126,17 0-125,0 0-1,53 0-15,-35 0 16,229 53-1,1-18 1,-1-17 0,-88-18-1,18 0 1,-54 0 0,-70 0-1,-52 0 1,-19 0-1,1 0 1,17 0 15,1 0-15,-1 0 0,18 17-1,-18-17 1</inkml:trace>
  <inkml:trace contextRef="#ctx0" brushRef="#br0" timeOffset="1269.9">11359 4269 0,'0'17'109,"18"36"-109,0-18 16,-18 18-16,17 0 15,-17 0-15,36 18 16,-19 17-1,-17 0 17,18-53-17,0 36 1,-18-36 0,17-17-1,-17 0 1,0-1-1,18-17 1</inkml:trace>
  <inkml:trace contextRef="#ctx0" brushRef="#br0" timeOffset="2297.23">12277 3616 0,'17'0'47,"-17"18"-47,18 17 16,0 18-16,-1-18 15,18 89 1,18 52-1,-17-17 1,-1-18 0,-17-53-1,-1-53 1,-17-70 78,0-18-79,0 0-15,0-17 16,0 52-16,0-35 16,0 0-1,0 36 1,18-19-1,0 36 1,34 0 0,-16 18-1,34 35 1,36 35 0,-35-35-1,-36 17 1,-17-34-1,-18-1 17,0-17-17,0-1 1,-36 1 0,1-18-16,0 0 15,-18 0 1,0 0-1,0 0 1,0 0 0,18 0-1,0 0 1</inkml:trace>
  <inkml:trace contextRef="#ctx0" brushRef="#br0" timeOffset="3068.15">13229 4145 0,'-17'0'63,"17"18"-63,-18 17 15,18 0 1,0-17-16,0 17 16,0 1-1,18-19 1,17-17-1,-18 18 1,19-18 0,-19 0-1,19-35 1,-36 17 0,35-17-1,-17-1 16,-18-17-15,0 18-16,0 18 16,-18-19-1,0 19 1,-35-19 0,18 36-1,0 0 1,17 0-1,1 0 1,-1 0 15,-17 36-15</inkml:trace>
  <inkml:trace contextRef="#ctx0" brushRef="#br0" timeOffset="3732.28">13564 3951 0,'-17'0'16,"17"18"-1,0 17-15,0-17 16,0 52 0,17-17-1,19-18 1,34 1-1,-35-19 1,36-17 0,-53 0-1,52 0 1,-52-35-16,17 35 16,0-106 15,-17 53-16,-18 0 1,-35 0 0,17 36-1,0-1 1,1 18 0,-18 0-1,-54 0 1,72 18-1,17-1 1</inkml:trace>
  <inkml:trace contextRef="#ctx0" brushRef="#br0" timeOffset="4174.16">14076 3404 0,'17'18'31,"1"17"-31,35 53 16,35 36 0,-35-18 15,0 17-16,-18-35 1,1 1 0,-19-36-1,-34-71 48</inkml:trace>
  <inkml:trace contextRef="#ctx0" brushRef="#br0" timeOffset="4499.47">14129 3775 0,'17'-18'62,"1"18"-46,70-35-16,0 17 16,1 18-16,34-35 15,-35 0 1,-52 17-1,-36 0 1,17 18 15</inkml:trace>
  <inkml:trace contextRef="#ctx0" brushRef="#br0" timeOffset="10778.97">22684 6950 0,'17'0'125,"1"0"-125,0 0 16,34-18-16,37 0 15,122-34 1,54-1 0,282-36-1,-71 37 1,229-72 0,-281 71-1,-1-35 1,300-36-1,-335 72 1,-70-54 0,-54 35-1,-17 18 17,-123 36-17,158-54 1,18-17-1,-141 70 1,105-70 0,-123 53-1,-123 17 1,0 18 281,-1 18-297,1 35 15,17 35-15,-17-35 16,17 53-16,18 88 31,18 35-15,-1 88 0,1 1-1,-1-71 1,1 17-1,-1 54 1,19 35 0,16 88-1,-69-194 1,17-18 0,-18-53-1,-17-70-15,17 106 16,-18-36-1,1-52 17,0-18-17,-1 88 1,-17-89 0,18-16-1,-18-36 1,0 17-1,0-17 1,0 0 0,0 17-1,18 1 1,-1-36 0,-17 53-1,0-52 1,18 34-1,17 18 1,-35-35 15,18 18-15,-18-18 0,18-18-1,-18 18 1,0-35-1,0-1 1,0 19 0,17-1-1,-34-35 157,-19 0-172,19 0 16,-36 0-16,-18 0 15,1 0 1,-142 0 0,71 0-16,-265 18 15,53 17 1,18 0 0,106 0-1,17-17 1,89 17-1,35-35 1,-1 0 15,36 18-15,1 0 0,-37-1-1,19 1 1,-36 0-1,-53 17 1,124-18-16,-71 19 16,-17-1-1,-1 0 1,-35 18 0,18 0-1,-106 18 1,53-36-1,-176 53 17,-36-17-17,159-18 1,-211 35 0,-1 0-1,265-53 1,106 1-1,53-36 1,17 0 0,0 0 62,1 0-78,-1 17 15,-35-17 1,18 18 0,-71-18-1,71 0-15,-36 17 16,-176 19 0,53 17-1,-70-36 1,122 1-1,19 17 1,-1-17 0,54-18-1,-18 17 1,35-17 0,-35 18-1,-71 0 1,-17-1-1,52-17 17,-17 18-17,70 0 1,18-18 0,36 0-1,-1-36 235,1 1-234,-1-18-16,0 0 15,1 0-15,-19 0 16,19-52 0,-19-37-1,1-16 1,0-19 0,0 1-1,17-53 1,-17-1 15,17-17-15,0 106-16,1 18 15,17-54 1,-36-193 0,19 194-1,17-18 1,0-71-1,0 18 1,0-17 0,0-19-1,0 125 1,0-160 0,0 89-1,17-1 1,-17 125-1,18-37 17,0 54-17,-18 71 1,0-36 0,0 17-1,0-16 1,0 34-1,17-17 1,-17-1 0,0 19-1,18 17 173,17-36-110,1 36-78,16-17 16,-16-1-16,17 0 15,0 1 1,0-1-16,123-35 31,-88 36-15,-17-1-1,17 0 1,18 1 0,-18-1-1,18-17 1,0 17-1,-18 18 1,18-35 0,-36 17-1,-17 18 1,-35 0 0,-1-17-1,36 17 1,0-18 15,-18 0-15,1 18-1,-19 0 1,-17-17 0,18 17 15</inkml:trace>
  <inkml:trace contextRef="#ctx0" brushRef="#br0" timeOffset="11958.17">22331 3898 0,'0'35'94,"0"-17"-79,0 35-15,17-18 16,-17 1-16,36 52 16,34 71-1,18 52 1,1 1-1,-1-53 1,-35-54 0,-36-87-1,19-18 126,-36-18-125,17 1-16,19-36 15,-1 18-15,18-18 16,17-124-1,19-34 1,-19-1 0,1 36-1,-54 87 1,-17 54 0,0 17 15</inkml:trace>
  <inkml:trace contextRef="#ctx0" brushRef="#br0" timeOffset="12482.04">23513 4145 0,'17'18'32,"-17"-1"-17,18 1-15,-18 17 16,53 54-1,-18-1 1,-17 0 0,17-18-1,-35-52 1,0-36 62,0-17-78,0-18 16,0 0-16</inkml:trace>
  <inkml:trace contextRef="#ctx0" brushRef="#br0" timeOffset="13158.04">23530 3598 0,'-17'18'47,"17"17"-31,0 18-16,0-35 15,0 35-15,17 35 16,19-53-1,-1 0 1,0-17 0,-17-18 15,-1-35-15,1-53 15,0 52-16,-18 19-15,0-36 16,0 35 0,0-17-1,-36 17 1,-34-17 0,-54 17-1,89 18 1,17 0-1,18 18 32,0 0-47,0 17 16,18 18 0</inkml:trace>
  <inkml:trace contextRef="#ctx0" brushRef="#br0" timeOffset="13659.66">23971 3739 0,'0'18'16,"18"17"-1,0 18 1,-1 18-16,1-18 15,17 35 1,0 71 0,-35-106-1,0-36 1,0-52 78,0 17-94,0-35 15,-17 1-15,17-1 16,0 17-16,0-17 31</inkml:trace>
  <inkml:trace contextRef="#ctx0" brushRef="#br0" timeOffset="14080.07">24289 3598 0,'0'18'16,"17"35"-1,1 0 1,0 70-1,17-35 1,-17 71 0,-1-88-1,-17-54 1,0 1-16,0 0 31,-35-36 0,17-17-15</inkml:trace>
  <inkml:trace contextRef="#ctx0" brushRef="#br0" timeOffset="14310.53">24165 3933 0,'18'0'16,"35"-17"0,35-1-16,-53 1 15,36 17 1,-53-18 0,-1 18-1,1 0 1</inkml:trace>
  <inkml:trace contextRef="#ctx0" brushRef="#br0" timeOffset="14726.91">24659 3722 0,'0'17'32,"0"19"-17,0-19-15,0 19 16,0-1 0,0-17-16,0 34 15,0-34 1,18 0-1,17-18 1,0 0 0,54-36 15,-37-52-15,-34 35-1,0 0 1,-18 18-1,0 18 1</inkml:trace>
  <inkml:trace contextRef="#ctx0" brushRef="#br0" timeOffset="15677.95">25400 3510 0,'-18'35'16,"1"-35"-16,-1 36 16,18-19-16,-18 1 15,-17 70 1,-35 0 0,52 1-1,18-37 1,0-34-1,0 17 1,18-17 15,-1-18-15,1 0 0,17-18-1,-35 1 1,18-19-16,17-34 15,-35-1 1,0-52 0,0 105-1,18 54 63,-18-19-62,17 1-16,-17 17 16,36-17-1,-19-1 1,1 1 0,0-18-1,34-53-15</inkml:trace>
  <inkml:trace contextRef="#ctx0" brushRef="#br0" timeOffset="16011.82">25718 3069 0,'0'18'16,"-18"52"-1,18-17-15,-18 18 16,18-18 0,0 17 15,18-34-15,0 16-16,-18-16 15,0-19 1,17 1-16,-17 0 15,18-1 1,-1-17 15</inkml:trace>
  <inkml:trace contextRef="#ctx0" brushRef="#br0" timeOffset="16475.87">25929 3457 0,'18'0'31,"-1"0"-31,-17 18 16,18-18 0,-18 53-1,0-36-15,0 54 16,0-18-1,0-35 1,0-71 31,-18 17-47,-34-140 16,34 105-1,18 18 1,0 36-1</inkml:trace>
  <inkml:trace contextRef="#ctx0" brushRef="#br0" timeOffset="18136.33">26158 2875 0,'0'0'0,"-17"0"16,-1 0-16,1 0 47,-1 0-32,18 18 1,0-1 31</inkml:trace>
  <inkml:trace contextRef="#ctx0" brushRef="#br0" timeOffset="19331.07">26952 3316 0,'-17'0'47,"-1"18"-47,0-1 15,1 1 1,17 0 0,-18-18 62,-17-36-63,35 1-15,-18 0 16,-17 0 0,35-18-1,0 17 1,0 1 0,0 17-1,17 18 16,-17-17-15,18 17 0,0 0-1,17-18 1,-17 18 62,-18 35-78,0-17 16,35 53-1,-17-54-15,-1 36 16,19 0 0,-36-18-1,17-35 48,1-17-63,-1 17 15,1-18-15,53-17 16,-1 35 0,-35 0-1,18 53 1,0 35 15,-53 18-15,0 17-1,-70 18 1,-36-35 0,-18-71-1,36-17 1,-71-53-1,54-36 1,34-17 0,53 18-1,18 34 1,18-17 0,53 18-1,17 0 1,0-1-1</inkml:trace>
  <inkml:trace contextRef="#ctx0" brushRef="#br0" timeOffset="19998.7">27693 3122 0,'-35'0'16,"17"35"-16,-17-17 15,0 35 1,-1-18 0,19 0-1,-1 1 1,18-1 0,0-17 15,18-18 0,35-36-15,70-52-1,-52-35 1,-54 52 0,1 142 46,0-54-46,-1 36-16,18-17 15,18 34 1,-17-35 0,-1-35-1,-17-17 16,-18-1-15,17-70 0,-17 0-16</inkml:trace>
  <inkml:trace contextRef="#ctx0" brushRef="#br0" timeOffset="20262.36">28028 2646 0,'0'35'47,"0"0"-47,0 1 16,18-1-16,-18 18 15,17 53 1,-17-18-1,0-18 1,0-52 0</inkml:trace>
  <inkml:trace contextRef="#ctx0" brushRef="#br0" timeOffset="20482.23">27940 3034 0,'0'-18'62,"35"18"-46,-17-17-16,70 17 16,-35-18-16</inkml:trace>
  <inkml:trace contextRef="#ctx0" brushRef="#br0" timeOffset="20732.09">28381 2858 0,'18'35'47,"-18"-18"-31,17 19-16,-17-1 15,0 0 1,0 1-16,0-19 15</inkml:trace>
  <inkml:trace contextRef="#ctx0" brushRef="#br0" timeOffset="21382.82">28734 2540 0,'-18'0'31,"0"0"16,18 18-31,0-1-16,0 36 16,0 0-1,0 0 1,0 0-1,0-18 1,18-17 0,17-18-1,1 0 1,-19-18 0,36-52 15,-53 17-31,18-18 15,-18 18 1,-18 18 0,1 17-1,-19 18 1</inkml:trace>
  <inkml:trace contextRef="#ctx0" brushRef="#br0" timeOffset="24314.26">21608 7426 0,'0'18'94,"0"-1"-79,0 1-15,0 0 16,0 17-16,0 0 16,0 0-1,0 18 1,0 0-1,0 0 1,0 0 0,0 0-1,0-18 17,0 1-17,0-1 1,0-18-1,0 19 1,0-19 0,0 1-1,0 0 48,17-1-48,-17 1 1,0-36 109,0-17-109,18 0-1,-18 17-15,0 0 16,18-17 0,-18 18-1,17-1 1,18 18-1,-17-18 1,0 18 0,-1-17 15,1 17-15,0 0-1,-1 0 1,1 0-1,17 17 1,18 19 0,35 16-1,-35 37 1,-17-54 0,-19 0-1,-17-17-15,18 17 16,-18-17-1,0-1 1,0 1 31,-18-18-31,1 0-1,-1 0 1,0 0-1,1 0 1,-1 0 0,-17-18-1,-18 1 1,35-1 0,-35 0-1,18 1 1,0 17-1,17-18 17</inkml:trace>
  <inkml:trace contextRef="#ctx0" brushRef="#br0" timeOffset="24870.42">22102 7814 0,'17'0'31,"-17"18"-16,18-1-15,-1 36 16,19-17 15,-1 16-15,-17 1 0,-1-35-1</inkml:trace>
  <inkml:trace contextRef="#ctx0" brushRef="#br0" timeOffset="25534.07">22049 7461 0,'-18'0'16,"0"18"-16,1-18 15,17 18-15,0 34 16,0-16-1,0-1 1,0 0 0,17-35 31,1 0-16,0 0-31,35-53 15,-53 36 1,0-1 15,0 0 1</inkml:trace>
  <inkml:trace contextRef="#ctx0" brushRef="#br0" timeOffset="26432.23">22472 7743 0,'-18'0'0,"1"0"15,-1 18 1,18 0 0,-18 17-1,18 0 1,0 18 0,0-17-1,0-19 1,18 18-1,0-17 1,17 0 0,-17-18 31,17-18-32,-18 0 1,1-17-16,17-18 15,-17 0 17,0 36-32,-18-19 15,0 19 1,0-1 0,0-17-1,0 17 1,-18 1-1,0 17 1</inkml:trace>
  <inkml:trace contextRef="#ctx0" brushRef="#br0" timeOffset="27088.78">22807 7549 0,'-18'0'16,"1"18"-1,17 0 1,-18-18-1,18 35 1,0-17 0,18 17-1,17 0 1,-17-17 0,-1-1-1,1 1 1,0 17 15,-18 1-15,0-1-1,0 0 1,-18-17 15,0-18-15,-17 0-16,17 0 15,-34 0-15</inkml:trace>
  <inkml:trace contextRef="#ctx0" brushRef="#br0" timeOffset="28223.05">21749 8855 0,'17'0'63,"1"35"-63,0 0 16,17 18-16,0 35 15,-17-17-15,52 158 31,-52-52-15,17-54 0,-35-105-16,0-36 47,-53-70-32,-17-71 1,-18 0-1,17 18 1,18 53 0,53 18-1,-17 17 1,-1 35 0,18-35-1,18 18 16,17-18-15,35 0 0,-17 35-16,53-17 15,-18 35 1,-52 0 0,-1 0-1,-17 18 1,17 35-1,18 17 1,-53-35 0,0 1-1,0-19 1,0 1 15</inkml:trace>
  <inkml:trace contextRef="#ctx0" brushRef="#br0" timeOffset="28840.74">22207 8890 0,'0'0'0,"-17"18"0,-19 17 15,1 18 1,18 0-1,17 0 1,0 0 0,17 0-1,18-36 1,-17-17 0,0 0 46,-1 0-46,1 0-16,17-35 15,-17-18 1,0 35 0,-18-52-1,-18 34 1,0-16-1,-17 16 1</inkml:trace>
  <inkml:trace contextRef="#ctx0" brushRef="#br0" timeOffset="29524.41">22454 8819 0,'0'0'0,"-35"18"16,17 0-16,1 17 16,17 0-1,0-17 1,0 0 0,0-1-1,17-17 1,36 0-1,-17 0 1,-19 0 0,-17 18-1,0 17 1,0 18 15,-17 53-15,-19-53-1,1-36 1,17-17 0,1 0-1,-36 0 1,35 0 0</inkml:trace>
  <inkml:trace contextRef="#ctx0" brushRef="#br0" timeOffset="29968.08">22613 8555 0,'0'17'16,"0"1"-1,18 17-15,-18-17 16,17 0-16,-17 52 15,36-17 1,-19 18 0,1-36-1,17 18 1,-35-35 15,0-1-15</inkml:trace>
  <inkml:trace contextRef="#ctx0" brushRef="#br0" timeOffset="30257.95">22542 8855 0,'0'-18'32,"36"-17"-17,34 17 1,19-35-1,-1 18 1,-53 17 0</inkml:trace>
  <inkml:trace contextRef="#ctx0" brushRef="#br0" timeOffset="31129.31">21802 10178 0,'35'70'62,"-17"-52"-62,-18-1 16,17 36-16,1-17 16,0-1-1,17 18 1,-18-35-1,1 17 1,0-35 0,-1-71 31,-17 18-32,18-17-15,0 34 16,-1-34-1,-17 35 1,0 17 0</inkml:trace>
  <inkml:trace contextRef="#ctx0" brushRef="#br0" timeOffset="31572.01">22225 10072 0,'18'0'47,"-18"17"-32,17 1-15,19 35 16,-36-35-1,17 17-15,1 18 16,-1-18 0,-17-53 62</inkml:trace>
  <inkml:trace contextRef="#ctx0" brushRef="#br0" timeOffset="31989.89">22154 9790 0,'0'17'47,"0"1"-32,0-1-15,0 19 16,0-19 15,0 1-15,0 0 0,18-36 46,0-17-46,-18 17-16,0 0 15</inkml:trace>
  <inkml:trace contextRef="#ctx0" brushRef="#br0" timeOffset="32761.2">22507 9931 0,'0'0'15,"35"0"1,-17 0-16,35 0 16,-35 0-1,52 17 1,-34 36-1,34 53 1,-52-71 15,-1 18-15,-17-70 31,0-36-32,0 0-15,0 0 16,0-71 0,18 36-1,-18 71 1</inkml:trace>
  <inkml:trace contextRef="#ctx0" brushRef="#br0" timeOffset="33394.9">23054 9578 0,'18'0'16,"-18"18"-16,0 34 15,17-16-15,19 87 16,-19-17 0,1-71-1,17 89 1,-35-107-1,18 1 17,-53-18 15,-18-53-47,17 18 15,1 17 1,0-17-1,-1 17 1,36 1 0,-17 17-16,34 0 93,19-18-93,-1 18 16,-17 0-16,17 0 16,0-18-1,1 1 1,-1 17-16</inkml:trace>
  <inkml:trace contextRef="#ctx0" brushRef="#br0" timeOffset="33929.83">23230 9737 0,'18'0'47,"0"0"-16,-18 17-15,17-17-16,19 36 31,-19-1-15,19 0 0,-19-35-1,1 18 1,-1-18-1,1 0 1,0 0 0,-1-18-16,19-52 15,17-1 1,-53 0 0,0 36-1,0 18 1,0 34 31,0 18-32,0-17 1,0 17 0,0-17-16,0 0 15</inkml:trace>
  <inkml:trace contextRef="#ctx0" brushRef="#br0" timeOffset="34562.69">23760 9454 0,'0'0'0,"0"36"0,-36-1 16,36-17-1,-35 70 1,17-53-16,18 0 15,0 1 1,0-19 0,18-17-1,0 0 32,17-17-31,-17-36-1,-1 35-15,1-35 32,-1 36-17,1 17 48,0 0-63,-1 17 15,19 1 1,-1 17 0,0-17-1,-17-1 1,0-17 15,-1 0-15,1-35-16</inkml:trace>
  <inkml:trace contextRef="#ctx0" brushRef="#br0" timeOffset="34879.87">24112 9172 0,'18'0'15,"-18"18"1,18 0-16,-18-1 16,17 18-1,1 36 1,0-36 0,-18 1-1,17 16 1,1 1 15,-18-35-15,0 0-1</inkml:trace>
  <inkml:trace contextRef="#ctx0" brushRef="#br0" timeOffset="35192.51">24500 9349 0,'0'0'0,"18"0"47,0 0-16,-1 0-15,-17 17-1,0 1 17</inkml:trace>
  <inkml:trace contextRef="#ctx0" brushRef="#br0" timeOffset="35473.83">24518 9084 0,'0'-18'78</inkml:trace>
  <inkml:trace contextRef="#ctx0" brushRef="#br0" timeOffset="37317">24677 9084 0,'0'18'47,"0"17"-32,0 0-15,0 18 16,17-35 0,-17 35-1,18-53 1,-18-18 62,0-35-78,0 36 16,0-1-16,0-17 15,0-1-15,0 1 32,0 17-32,0 1 15,0-1 16,53 18-15,35-35 0,0 17-1,-52 1 1,-19 34 62,-17 1-62,0-1-1,18 19-15,-18-19 16,0 19 0,18-36 15,-1 0 47,1-18-78,35 0 16,-36 18-16,1-35 15,17 35 1,-17 0-1,0 0 1,35 88 0,17 18-1,-35-18 17,-17-35-32,-18 0 0,0 0 31,0-18-16,0-17 1,-35-18 0,-1 0-1,1 0 1,-35-53 0,34 35-1,1-34 1,17 34-1,18 0 1,0 1 15,0-19-15,36 19 0,17-36-1,-53 35 1</inkml:trace>
  <inkml:trace contextRef="#ctx0" brushRef="#br0" timeOffset="38317.19">25576 9031 0,'18'0'16,"0"0"15,-1 0 0,1 0 0,0-35-31,-1 0 16,-17 17 0,18-17-1,-18 17 1,-18 18 31,-17 0-47,-18 0 15,0 18 1,18 35 0,17-18 15,18-18-31,0 19 15,0 17 1,35-18 0,18 0-1,0-17 1,18-18 0,17 0-1,-17 0 1,17-71-1,-18-17 1,-52 18 0,0 17 15,-18 17-15,-18 36 30,-17 0-30,-36 53 0,36 0-1,0-18 1,35 1 0,0-19-1,0 1 1,35-18 62,0-53-78,-17 35 16,17-34-16,-17-19 15,35 0 1,-53 19-16</inkml:trace>
  <inkml:trace contextRef="#ctx0" brushRef="#br0" timeOffset="38586.01">26070 8502 0,'0'18'16,"0"17"-1,0 18-15,18-18 16,17 89 0,0-54-1,-35-35 1,18-17 15,0-18-15,-18 18-1</inkml:trace>
  <inkml:trace contextRef="#ctx0" brushRef="#br0" timeOffset="40385.12">22243 10989 0,'0'18'94,"0"-1"-78,0 19-16,0-1 15,0-18 1,0 19-16,0-19 16,17 36-1,-17-35 1,0 17 109,18-17-109,0 0-16,-1 34 15,18 1 1,1 0-1,-1 18 1,-17-71 0,-18 17-1,0-34 126,17-36-141,1 35 16,-18-35-16,35-35 15,-17 53 1,-1-36-1,1 18-15,0 36 16,-1-36 0,-17 18-1,0 17 1</inkml:trace>
  <inkml:trace contextRef="#ctx0" brushRef="#br0" timeOffset="40794.12">22719 10971 0,'18'0'16,"-18"18"0,52 35-16,-52-35 15,53 87 1,-35-69-1,0-1 1,-18-17 0,0-71 46</inkml:trace>
  <inkml:trace contextRef="#ctx0" brushRef="#br0" timeOffset="41075.9">22666 10795 0,'0'-18'125</inkml:trace>
  <inkml:trace contextRef="#ctx0" brushRef="#br0" timeOffset="41586.87">22966 10830 0,'17'0'78,"19"18"-62,-1 35-1,-17-18-15,35 18 16,17 53-1,-35-53 1,-35-36 15,0-34 16,0-36-31,0 18-16,0-36 15,0-35 1</inkml:trace>
  <inkml:trace contextRef="#ctx0" brushRef="#br0" timeOffset="41954.07">23319 10689 0,'17'0'31,"1"18"-31,17 17 16,0 18-1,18 35 1,18 18 0,-36-18-1,-17-53 1,-36-35 31,-17 0-32,0-17-15</inkml:trace>
  <inkml:trace contextRef="#ctx0" brushRef="#br0" timeOffset="42187.97">23354 10936 0,'18'0'31,"-1"0"-31,-17-18 16,18 18 0,-1 0-1,19 0 1,17 0-16,17 0 16,36-52-1,-35 16 1</inkml:trace>
  <inkml:trace contextRef="#ctx0" brushRef="#br0" timeOffset="42537.91">23848 10742 0,'0'18'32,"17"-1"-17,-17 1-15,18 35 16,-18-35-16,35 17 16,-17-18-1,17 19 1,-17-36-1,52-18 17,-17-88-17,-17 18 1,-19 0 0,-17 0-1</inkml:trace>
  <inkml:trace contextRef="#ctx0" brushRef="#br0" timeOffset="43254.84">24553 10372 0,'0'0'0,"-17"0"15,17-18-15,-18 18 32,18 18-32,-18 17 15,18-17-15,-17 52 16,17 18 0,0-35-1,0 0 1,17-88 62,1-18-78,0 0 16,-1 0-1,-17 18 1,0 17-1,18 18 17,0 18-17,-18 17 1,53 18 0,-36-18-1,1-17 1,-1-18-1,-17-18 17,18-17-17,-18 17-15</inkml:trace>
  <inkml:trace contextRef="#ctx0" brushRef="#br0" timeOffset="43571.77">24747 10072 0,'18'0'16,"-18"35"0,18 18-16,-1-18 15,19 71 1,-1 0 15,-18-53-31,1 0 16,0-18-1,-18-17 1,17-18 31</inkml:trace>
  <inkml:trace contextRef="#ctx0" brushRef="#br0" timeOffset="43842.27">25082 10389 0,'18'0'47,"0"0"-31,-1 36-1,-17-19 1,18 1 0,0 0-1,-18-1 1,0-52 15,-18 0-31</inkml:trace>
  <inkml:trace contextRef="#ctx0" brushRef="#br0" timeOffset="44044.51">25082 10107 0</inkml:trace>
  <inkml:trace contextRef="#ctx0" brushRef="#br0" timeOffset="45524.03">25453 10178 0,'0'35'78,"18"0"-78,-18 0 16,0 1-16,0-1 15,17-17-15,-17 17 16,0-53 62,0 1-62,0-36-16,-17 17 15,17 19 1,-18-1-16,18-17 16,0 17-1,0 1 48,18-1-63,34-17 15,-16 17-15,87-52 16,1-1 0,-18 0 15,-89 54-16,1 17 1,-18 17 15,0 1-15,0 53 0,17 17-1,-17 18 1,0-89-16,0 19 15,0-19 1,0 1 0,18-18-1,-18-18 32,35 1-31,1-1-1,17-17 1,-18-1 0,-18 36-1,1 0 1,53 53 0,-18 35-1,-1 1 1,-52-36-16,0 52 15,0 37 1,-70-54 0,35-71-1,17 1 17,-17-53-1,17 17-16,-35-123 1,18 35 0,17 36-1,18 34 1</inkml:trace>
  <inkml:trace contextRef="#ctx0" brushRef="#br0" timeOffset="46154.96">26723 10037 0,'18'0'31,"-1"0"32,-17-18-48,18 18-15,17-18 16,0-17-16,1-18 15,-1 0 1,-35-17 0,0 34-1,-35 19 17,-1 17-32,-105 17 31,18 54-16,17 105 1,53-105 0,53-54-16,0 1 15,0 17 1,0-17 0,71 17 15,17-35-16,18 0 1,-53 0 0,-36 0 15,1-17-15</inkml:trace>
  <inkml:trace contextRef="#ctx0" brushRef="#br0" timeOffset="47910.22">31732 4110 0,'18'0'63,"0"53"-47,17 0-1,-17 17-15,17 36 16,18 70-1,35 71 1,-17-35 0,52 88-1,-70-106 1,0-35 15,-36-106-31,1 35 16,17-35-1,-35 0 1,18-18 0,0 0-1,-18 0 1,17 1 0,1-19-1,-18 1 32,0 0 0,0-1-16,0 1-15,-18-18-1,-35 35 1,-105 53 0,52-52-1,-141 70 1,18-18 0,34-18-1,54-17 1,71-35-1,17 0 1,35-18 0,-70 0-1,-35 17 17,34-17-17,37 18-15,-1-18 16,35 0-1,0 0 48,1 0-63,-1 0 16,-53 17-1,36 1 1,18-18-1,-1 0 1,0 0 0,1 0-1,-1 0 17,0 0-17</inkml:trace>
  <inkml:trace contextRef="#ctx0" brushRef="#br0" timeOffset="48743.8">30639 6191 0,'-18'36'47,"0"-19"-47,1 18 16,-1 1-16,-52 34 15,-1 18 1,-17 18 0,17-35-1,54-53 1,17-1 31,-18-17-47,18 18 31,-18-18-31,18 17 16,-35 19-1,17-19 1,18 1-1,0 0 126,18-18-141,17 35 16,1-17-16,-19-1 15,19 1 1,17 35 0,35 0-1,0-18 1,-18-17-1,-70-1 1</inkml:trace>
  <inkml:trace contextRef="#ctx0" brushRef="#br0" timeOffset="49544.72">31221 7691 0,'0'0'15,"-18"0"-15,-52 0 16,-19 17 0,1 18-1,18 36 1,17 0-1,18-36 1,17 18 0,0 0-1,18-36 1,36 19 0,69-36-1,-52 17 1,0-17-16,0 18 15,-35-18 1,-18 35 15,17-17-15,-34 88 0,-54-36-1,-35 36 1,1-71-1,16-17 1,36-18 0,18 0-1,0 0 1</inkml:trace>
  <inkml:trace contextRef="#ctx0" brushRef="#br0" timeOffset="50100.06">31503 7885 0,'0'0'0,"-18"35"0,1-35 16,-36 35-16,18 18 15,-1 18 1,19-1 15,17-52-15,0 17 0,17-35-1,1 0 63,-18-18-78,53-70 16,-36 53-16,19-71 16,-1 53-1,-35 36 1</inkml:trace>
  <inkml:trace contextRef="#ctx0" brushRef="#br0" timeOffset="50746.08">31909 7814 0,'0'-18'16,"0"1"15,0-1-31,0-17 16,-36-71-1,-34-53 1,-1 53-1,-17 18 1,53 71 0,35 34 46,0 1-62,0-1 16,0 19-16,0-1 15,18 106 17,17-35-17,0-18 1,-17-35 0,-18-35-1,17-18 1,-17 53-1,36 17 1,-19 1 0,1-36-16</inkml:trace>
  <inkml:trace contextRef="#ctx0" brushRef="#br0" timeOffset="51113.9">31821 8026 0,'0'-18'47,"17"18"-47,1-18 16,-1 18-1,19-35 1,-19 35-16,72-53 16,-72 36-1,36-19 1,-53 1 15,18-18-15,-18 35-16</inkml:trace>
  <inkml:trace contextRef="#ctx0" brushRef="#br0" timeOffset="51411.95">32015 7567 0,'17'35'78,"1"-35"-78,-18 18 16,18 35-16,-1-35 15,1 34-15,-1 1 32,1 0-17,-18-35 1</inkml:trace>
  <inkml:trace contextRef="#ctx0" brushRef="#br0" timeOffset="52030.69">32068 7743 0,'17'-17'63,"1"17"-48,35-18-15,0 18 16,-18-17 0,-17-1-1,-1 18 1,1-18 46,-18 1-30,17 17 15,1 0-16,0-18-16,17 18-15,-17-18 16,-1 18 0,19-35-1,-36 17 1,17 18 0,1 0 30,-1 0-30,36 0-16,0 0 16,0 0-16,53-17 15,-53-1 1,-18-17 0</inkml:trace>
  <inkml:trace contextRef="#ctx0" brushRef="#br0" timeOffset="53564.92">23918 14517 0,'0'-18'109,"0"1"-93,0-1-16,0 0 15,-17-17-15,-1-53 16,0-36 0,1 1-1,-19-1 1,19 36-1,-1 0 1,1 0 0,-1 0-1,0 17 1,18-17 0,-17 17-1,-1 36 16,0-71-15,1 0 0,-1 18-1,0-18 1,1-35 0,-1 35-1,1 36 1,-1-1-1,18 54 1</inkml:trace>
  <inkml:trace contextRef="#ctx0" brushRef="#br0" timeOffset="54636.15">23089 13370 0,'0'-17'16,"0"-1"0,0 0-1,0 1 1,0-19-1,0-34 1,0 35 0,18-89-1,17 1 1,-17 52 0,35-52-1,-36 70 1,19-18-1,-36 54-15,17-19 16,-17 19 0,18-1-1,-18-17 17,18 17-1,17-35-16,-17 18 1,-1 0 0,1 17-1,17 0 1,-17 1 0,-1 17-1,19 0 1,105 0-1,-18 0 1,54 53 0,-1-1-1,-35-16 1,36-1 0,-125-17 15</inkml:trace>
  <inkml:trace contextRef="#ctx0" brushRef="#br0" timeOffset="58844.85">29087 13106 0,'0'0'0,"0"-18"47,-18 36 31,0 17-62,18 0-16,-17 18 16,-1 124-1,18-19 1,35 1-1,18-71 1,18-35 15,52 35-15,-52-52-16,-36-19 16,0 1-1,54-18 1,-19 0-1,1 0 1,-1-53 0,18 0-1,1-35 1,-72 17 0,-17 18-1,-17 0 1,-19-52-1,1 52 1,-36-35 15,54 52-15,-18 1 0,-1 17-1,-70-52 1,-35 35-1,35-18 1,54 35 0,16 18-1,19-18 1,-1 18 62,0 0-15</inkml:trace>
  <inkml:trace contextRef="#ctx0" brushRef="#br0" timeOffset="59739.03">30057 12965 0,'0'0'0,"-18"0"16,-17 0 0,17 0-1,0 0 1,18 35-1,0-17 1,0 34 0,0 1-1,36-35 1,17 17 0,-18-35-1,0 18 1,-17-18-1,17 18 17,-17-18-32,17 17 15,36 36 1,52 35 0,-88-52-1,-17-19 1,-18 18-1,0-17 1,0 0 0,0-1-1,-35 1 1,-18 17 0,-18-17-1,18 0 1,18-1 15,0-17 0</inkml:trace>
  <inkml:trace contextRef="#ctx0" brushRef="#br0" timeOffset="62524.18">28575 12894 0,'0'18'47,"0"-1"-31,-18 19-16,18-19 15,-17 19-15,-1 69 31,18 19-15,-18 35 0,18 17-1,0-17 1,53 70 0,0-88-1,-17-17 1,16-36-1,107 106 1,-18-71 0,18 1-1,-53-54 1,-36-52 0,1 17-1,-18-17 16,123-18-15,54 0 0,228-71-1,-105 1 1,-18-18 0,-141-1-1,0-16 1,-106 52-1,18-71 1,-53 36 0,0 17-1,-18-34 1,-17-19 0,-18 18 15,0 0-16,-18-35 1,1 35 0,-1 36-1,-17 17 1,17-35 0,-35 17-1,18 1 1,0 52-16,-36-105 15,36 70 1,-71-36 0,53 37-1,-53-37 1,18 36 0,18 18 15,-89-18-16,88 18 1,1 17 0,17 1-1,-18-1 1,-35 18 0,36 0-1,35 0-15,-18 0 16,-106 0-1,53 0 1,35 18 0,1-18-1,-1 17 1,-17 1 0,-18 0 15,-17-1-16,-36 19 1,36-19 0,-18 1-1,105-18 1,19 17-16,-1-17 16,-53 18-1,18 0 1,-70 17-1,0 18 1,17-18 0,70-17-1,19-1 1</inkml:trace>
  <inkml:trace contextRef="#ctx0" brushRef="#br0" timeOffset="64303.79">29351 12771 0,'35'-18'94,"-17"18"-78,0-18 15,17 1-15,-17 17-16,52-18 15,-35 0 1,71-17 0,-18 17 15,-35 1-31,-17 17 15,105-35 1,-35 17 0,-54 0-16,107-17 15,-88 17 1,-18-17 0,53-36-1,17-52 1,-35 35-1,0-36 1,-52 36 0,-1 18-1,-17 17 17,-1 0-17,19 0 1,-36 0-1,17 18 1,-17-71 0,0 53-1,0-71 1,0-17 0,0 71-1,0-36 1,0 53-1,0-70 1,-17 70 0,-19-71-1,19 89 1,-1-18 15,-53-35-15,36 17-1,-18 18 1,-53-53 0,36 36-1,-18 17 1,17 0 0,-35 0-1,18 0 1,-35 0-1,-19 0 1,19 0 0,-18 18-1,-18-18 1,-88-17 15,88 52-15,36-17-1,17 17 1,18 1 0,53 17-1,-1 0 1,1 0 0,17 0-1,1 0 1,-1 0-1,1 0 1,-19 0 0,-17 0 15,-17 17-15,-54 1-1,36-18 1,-18 17-1,53 1 1,-17-18 0</inkml:trace>
  <inkml:trace contextRef="#ctx0" brushRef="#br0" timeOffset="65662.19">28063 9384 0,'-35'18'172,"18"-1"-172,-19 18 16,1 1-16,0 17 16,-36 0-1,-17 17 1,0 1-1,52-54-15,19 1 16,17 0 343,17-18-359,19 0 16,-1 17-16,0 1 16,1-18-16,34 35 31,-35-17-15,-17-18-1,0 17 63,-1-17-62,1 18-16,0-18 16,-1 18-1,1-1 1,0-17-1</inkml:trace>
  <inkml:trace contextRef="#ctx0" brushRef="#br0" timeOffset="66744.95">24730 14711 0,'0'-18'62,"17"18"1,1 0-63,0 0 15,17 18-15,0 35 16,71 53 0,-35-18-1,-19 0 1,-16-35-1,-36-71 110,0-52-125,0-1 16,0 18-16,0-53 16,17-17-16,1-18 15</inkml:trace>
  <inkml:trace contextRef="#ctx0" brushRef="#br0" timeOffset="67446.8">25488 14517 0,'18'0'47,"17"-35"-16,0-1-31,1-34 16,-19 52-16,19-70 15,-36 35 1,0 18-1,0 17 17,-18 18-17,-35 0 1,18 0 0,-1 35-1,-16 54 1,52-19-1,0-35-15,0 18 16,0 0 0,0-35-1,35 17 1,18 0 0,17-17-1,-17 0 1,-35-18-1,17 0 17,36-36-17,17-34 1,-18 17 0,-34-35-1,-19 35 1,-17-18-1</inkml:trace>
  <inkml:trace contextRef="#ctx0" brushRef="#br0" timeOffset="68046.89">25982 14129 0,'-18'17'31,"1"19"-15,17-1 0,0 18-1,0 0 1,17 17 0,-17-52-16,0 0 15,18-18 1,0-36 46,-1-34-62,-17 17 16,0 18 0,0 17-1,0 0 1,18 18 46,0 18-30,17 17-17,-17-17 1,-1-18 31,1-35-32,17-71 1,0 0 0,-35-35-1</inkml:trace>
  <inkml:trace contextRef="#ctx0" brushRef="#br0" timeOffset="68307.73">26211 13741 0,'18'35'62,"-18"0"-62,18 1 16,-18 34-1,35 18 1,-17-52 0,-18-19-1</inkml:trace>
  <inkml:trace contextRef="#ctx0" brushRef="#br0" timeOffset="69465.1">25506 15875 0,'0'0'0,"-18"-18"16,18 1 0,-35-1-1,0-17 1,35 17-1,-18 18 17,-17 18-17,-18 70 1,0-17 0,0 17-1,35-35 1,18 0 15,0-36-31,0 1 16,18 35-1,0-36 1,-1 1 0,1-18 15,17-18-16,53-87 1</inkml:trace>
  <inkml:trace contextRef="#ctx0" brushRef="#br0" timeOffset="69731.16">25682 15769 0,'18'0'32,"-18"18"-32,18-1 15,-18 19 1,17-1-16,18 18 16,-17-18-1,0-17 1,-18-1-1</inkml:trace>
  <inkml:trace contextRef="#ctx0" brushRef="#br0" timeOffset="70732.89">25841 15716 0,'18'0'32,"-18"18"-17,17 0 1,1 52 0,-18-35-1,18 18 1,-1-35-1,-17-53 95,0 17-110,0-53 15,0 54-15,35-54 16,-35 54 0,18-19-16,17 1 15,-17 17 1,17 18 0,1 0-1,-19 18 1,54 17-1,-54-35 1,1-35 47,-18 17-48,18-34 1,-18-19-1,0 89 64,0 17-79,0-17 15,0 17-15,0-18 16,0 36-1,35-35 1,-35 0 0,18-18-1,-1 0 1,18 0 0,36-141 15,0 17-16,-1-88 1,-70 177 0,0-18-16,0 18 15,18 35 48,-1 35-63,-17-17 15,53 52 1,88 36 0</inkml:trace>
  <inkml:trace contextRef="#ctx0" brushRef="#br0" timeOffset="71666.78">28734 15646 0,'0'0'0,"17"0"62,1 17-62,0 19 16,-1 17-16,54 17 16,-54-35-16,89 142 15,-53-54 1,0-88 15,-53-70 16,18-35-31,-18-1-1,17-52 1,1 52-16,17-70 16,-35 123-16</inkml:trace>
  <inkml:trace contextRef="#ctx0" brushRef="#br0" timeOffset="72166.17">29369 15699 0,'0'53'47,"0"35"-32,0-53-15,35 36 16,-17-36 0,-1-18-1,1-17 32,0-17-31,35-89-1,17-53 1,-35 1 0,-17 87-1,-18 36 1</inkml:trace>
  <inkml:trace contextRef="#ctx0" brushRef="#br0" timeOffset="72714.02">29898 15487 0,'0'18'47,"0"17"-47,0 18 15,18 17 1,-1 1 0,-17-36-1,0-52 79,0-1-94,18-35 16,-18 18-16,17-1 15,1 19 1,0-1-1,-1 18 1,1 0 0,17 18-1,18 17 1,-18-17 0</inkml:trace>
  <inkml:trace contextRef="#ctx0" brushRef="#br0" timeOffset="74192.78">26247 4427 0,'0'53'79,"0"18"-64,0-1-15,35 71 16,-17-35-16,17 106 15,-18-89 1,54 301 0,-36-177-1,1-89 1,-19-69 0,-17-72-1</inkml:trace>
  <inkml:trace contextRef="#ctx0" brushRef="#br0" timeOffset="74837.22">26123 5715 0,'0'53'16,"0"-18"-1,0 18 1,53 88 0,-18 18-1,18-36 1,0-17-1,-35-70 1,-1-72 31,1 1-31,-18-18-16,18-123 15,35-1 1,-53 142-1,35-88 17,-35 105-17,0 0 1,18 18 0,-18-35-1,0 17 1,17 18-1,-17-17-15</inkml:trace>
  <inkml:trace contextRef="#ctx0" brushRef="#br0" timeOffset="76772.85">547 3528 0,'17'0'94,"1"0"-79,17 35-15,18 0 16,-35 1 0,88 87-1,-18 18 1,0-35 0,0-18-1,-35-35 1,-53-35-1,18-18 48,-18-35-47,18 35-16,-18-53 15,0 0-15,17-53 16,1-53-1,-18 53 17,0 0-17,0 36 1,0 35 0</inkml:trace>
  <inkml:trace contextRef="#ctx0" brushRef="#br0" timeOffset="77821">1376 3528 0,'0'0'0,"17"17"16,19 36-1,17 36 1,-18-1-1,0 0 1,1-70 0,-36-36 62,-36-53-78,36 36 15,-17-53-15,-1 35 16,0 0 0,18 18-16,-17 17 15,17 0 1,0 1 0,17 17 46,19 17-46,-1 36-1,-17-53-15,70 71 16,-53-18 0,-17-35-1,-18-54 63,0 1-62,0 0-16,0-18 16,0 0-16,0 35 15,0-35 1,0 36-1,17 17 17,19 0 15,-1 0-32,0 35-15,18 0 31,0 18-15,-18-35 0,-17-18-1,-1 0 63</inkml:trace>
  <inkml:trace contextRef="#ctx0" brushRef="#br0" timeOffset="79244.02">635 5256 0,'18'0'62,"-18"18"-62,53 35 16,-53-18-16,17 1 15,1-1-15,52 124 16,-52-71 0,53 70 15,-54-105-16,1-35 1,-18-36 47,0-35-63,-18-17 15,18 35-15,0-18 16,0-18-1,0 1 1,18 52 0,-1 18-1,54-35 1,17 35 0,18 0 15,-18 0-16,-70 0 1,35 35 0,-18 18-1,-17 53 1,-1-89-16,-17 107 16,0-54-1,0 1 1,-17-71-1,-1 18 1,-70-18 0,-18-18-1,18 0 1,17 1 0,71-1 62</inkml:trace>
  <inkml:trace contextRef="#ctx0" brushRef="#br0" timeOffset="79741.84">1658 5292 0,'0'0'0,"18"35"0,-18 0 16,17 36-1,19 17 1,-19-17-1,1-19 1,0-16 0,-1-1-1,-17-17 17,0-36 30,0 0-46,0-35-16,-17 18 15</inkml:trace>
  <inkml:trace contextRef="#ctx0" brushRef="#br0" timeOffset="80208.85">1376 5009 0,'-18'36'47,"18"-19"-31,0 1-16,0 17 15,0-17 1,18 0-1,-1-18-15,1 0 63,17-36-47,-35 19-1,36-19 1,-36 19-1,0-1-15</inkml:trace>
  <inkml:trace contextRef="#ctx0" brushRef="#br0" timeOffset="80926.86">1940 5203 0,'-17'0'31,"17"18"-16,0 35-15,0-35 16,0 17 0,0 0-1,0 1 1,35 34 0,35 1-1,-17-54 1,-17 1-1,-19-18 1,1 0 0,0 0-1,-1-71 17,1 1-17,-18-1-15</inkml:trace>
  <inkml:trace contextRef="#ctx0" brushRef="#br0" timeOffset="81695">2417 4904 0,'0'0'0,"0"17"0,0 1 16,0 0 0,0-1-16,0 1 15,0-1 17,17 1-17,1 0 1,17-18-1,0 35 1,18-17 0,-35-1-1,-18 1-15,35 0 16,-35 17 0,18 0-1,-18 0 1,-18 1-1,-70 17 1,17-18 15,19-17-15,16-18 0,1 0 15,-18-53-16</inkml:trace>
  <inkml:trace contextRef="#ctx0" brushRef="#br0" timeOffset="85472.85">917 4392 0,'0'-18'63,"0"1"-16,18 17-47,-1 0 15,1-18-15,17 18 16,54-35 0,52 0-1,123-54 1,-34 1-1,-19 0 1,107-53 15,-248 123-15,36-52 0,0 34-1,-88 19-15,123-54 16,0 18-1,-71 18 1,1-18 0,-53 35-1,-18-34 126,0 34-125,0-17-16,0-36 15,0 18-15,0 18 16,-36-159-1,19 35 1,-1-70 0,0 123-1,18 0 1,-35 18 0,35 53-1,-17 17 1,17-17-1,-18 35 1,18-18 15,-18-17-15,18 17 0,-35-17-1,17 0 1,-17 17-1,17-17 1,1 35 0,-1-18-1,-35 0 1,36 18 0,-36 0-1,-36 0 1,54 0-1,0 0-15,-89 18 16,-34 17 15,105-17-15,0-18 0,18 0-1,-1 18 1,-34-1-1,-71 19 1,-18 34 15,53-52-15,88-1 0,-17 1-1,17 0 1,-34-1-1,-37 36 1,-34 0 0,-1 18-1,19-36 1,-1 0 0,88-35-1,0 0 63,1 0-46,-18 0-17,17 0-15,-17 0 16,-1 0 15,-17 18-31,1 0 31,34-18-15,0 17 62,1 1-62,-1-18-1,18 17-15,-18-17 16,1 18 0,-1 0-1,0-1-15,-34 19 16,-37 34-1,19-34 17,17-1-17,53-18 204,0 1-203,0 0-16,0 17 15,0-17 1,17 52 0,1 54-1,17-19 1,-17 1-1,0 18 1,17-54 0,-35 19-1,53 16 1,-53-69-16,35 34 16,-17-17-1,17 0 1,-35-18 15,18-17-15,-18 0-1,17 17 1,1-17 0,-18-1-1,0 1 1,18-1-1,-18 1 32,17-18-31,-17 18 0,53 35-1,-35-18 1,-1-17 15,1-1-15,0 1 46,-1-1-31,1-17-31,0 0 47,17 18-15,-17-18-17,17 0-15,18 0 16,17 0 15,-52 0-15,17-18-1,-17 1 1,-1 17 0,19 0-1,34-35 1,-17 35-1,18-36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6-28T04:41:00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7708 16686 0,'18'0'93,"-1"0"-77,1 0-16,106 0 16,-36 0 15,35-17-15,195-1-1,-54-17 1,-105 17-1,70-17 1,-105 17 0,-36 1-1,36-1 1,52 18 0,18-18-1,35 1 1,159-19-1,-35 19 1,0-1 0,70-17 15,-282 35-31,265-18 16,-265 1-1,529-36 1,-334 35-1,246 0 1,-265 1 0,230-1-1,-265 18 1,0 0 0,212-18-1,-176 18 1,-18-17 15,-36-1-31,212-17 16,-193 17 15,-1-17-15,177 0-1,-160 17 1,36-17-1,-17 17 1,-36 1 0,-17-19-1,335 19 1,-301-1 0,107-17-16,-265 35 15,424-36 1,-36-16-1,-141 34 1,-159-17 15,-211 35-15,-18 35 218,0-17-234,0 17 16,0 0-16,0 36 16,0 34-1,0 54 1,0-18-1,0-52 1,17 69 0,-17-70-1,18-35 1,-18-17 0,18-1-16,-18 0 15,35 89 1,-17-54-1,17 18 1,-17-52 0,-1 17-1,-17-36 1,18 19 0,-18-19-1,0 1 16,-53-18 63,0 0-78,-18 17-16,-70 1 15,0 0 1,-35 17-16,52-17 16,-228 70-1,16-18 1,72-17 0,-1 0-1,18 0 1,-53 0-1,124-18 1,-18 18 0,18-17-1,-1-19 1,1 18 0,35-17-1,-89 0 1,36-1-1,-229 1 17,88 0-17,-18-1 1,-17 1 0,-18 17-1,17 1 1,19-1-1,34 0 1,36-17 0,194-18-16,-1 17 15,-210 1 1,16 0 0,-34-1-1,52 1 1,-88 0 15,-17-1-15,194 1-1,35-1 1,-106 1 0,106 0-1,-36-1 1,-158 1-1,88 0 1,-18 17 0,1-17-1,17-1 1,-141 1 0,141-1-1,-123 19 1,175-36-1,54 17 17,0-17-17,18 18 1,17-18 0,0 0-1,0 0 1,18 0-1,53 0 1,-18 0 0,18 0-1,17 0 1,-70 0 0,35 0-1,35 0 1,-17 0 15,0 0-15,-1 0-1,-34 0 1,-1 0 0,-17 0-1,-18-18 1,36 18-1,-1 0 1,1-35 0,34 17-1,-34 18 1,52-17-16,-52-1 16,17-17-1,0 17 1,17 1 15,19 17-15,17-18 124,-18 18-124,18-18 0,0 1-16,-17 17 15,-19-71 1,19 1 15,-1 34-15,-17-69-1,17-1 1,0 70 0,1-87-1,-1-1 1,1 36-1,-19-53 1,36 106 0,-17 0-1,17-124 1,-18 0 15,18 18-31,0 70 16,0-52 15,0-1-15,0 54-1,18 70 1</inkml:trace>
  <inkml:trace contextRef="#ctx0" brushRef="#br0" timeOffset="680.13">11977 17022 0,'0'17'47,"35"18"-31,-35 18-16,35 0 15,1 18 1,-1 70 0,0 18-1,18-36 1,-18 18 0,-35-88-1</inkml:trace>
  <inkml:trace contextRef="#ctx0" brushRef="#br0" timeOffset="1361.03">12259 17145 0,'0'18'47,"0"17"-47,0 18 16,0 0-16,18 17 15,-1 18 1,-17-52 0,0-19 15,18-17 94,35-35-110,0 0-15,0 35 16,17-18-16,1 18 16,-18 0-1,-36 0 1,1 0 15,-18 18-31,18-1 16,-1 19-1,19-1 1,-19 0 0,18-35-1,-17 0 1,17 0-16</inkml:trace>
  <inkml:trace contextRef="#ctx0" brushRef="#br0" timeOffset="1927.8">12982 17498 0,'0'-18'0,"18"18"47,-18-18-31,18 18-16,-18-17 15,0-18 1,17-18 0,-17 0-1,0 35 1,0 0-1,-17 18 1,-1 0 0,-53 0-1,1 0 1,-54 71 15,107-36-31,17 18 31,0 0-15,105 35 0,37-17-1,122-53 1,-140-18 0,-71 0-1,-36-18 1,-17 0-1,0-17 1</inkml:trace>
  <inkml:trace contextRef="#ctx0" brushRef="#br0" timeOffset="2258.65">13406 17392 0,'35'35'47,"-18"-17"-31,36-1-16,-53 1 15,18-18-15,0 18 16,-18-54 62,0 1-78</inkml:trace>
  <inkml:trace contextRef="#ctx0" brushRef="#br0" timeOffset="2959.99">13617 17304 0,'18'17'62,"17"19"-62,-17 17 16,-1-18-16,1-18 16,0 19-1,-18-19 1,0-52 46,0 0-62,0-18 16,0 18 0,0-1-1,0 19 1,17-1 15,1 18-15,0 0-1,35-18 1,-18 18 0,-18 0-1,19 0 1,17 36-16,-18-19 16,53 19-1,-70-19 1,-1-17-1</inkml:trace>
  <inkml:trace contextRef="#ctx0" brushRef="#br0" timeOffset="3563.3">14252 17357 0,'18'0'0,"-18"-18"15,18 18 1,-1 0 15,1-18-15,-18 1-16,17-19 31,1-16-15,-18 34-1,0 0 1,0 1 0,-18 17-1,1 0-15,-18 0 16,-18 0 0,0 53-1,35-18 1,18 0-1,0-17 1,0 17 0,35 0-1,106 18 17,-17-35-17,-71-18 1,17-18-1,-34-17 1,-1 0-16</inkml:trace>
  <inkml:trace contextRef="#ctx0" brushRef="#br0" timeOffset="3881.98">14834 17022 0,'0'35'63,"0"-18"-63,18 19 0,0-1 15,-18 18 1,35-18 0,-18 18-1,-17-35 1</inkml:trace>
  <inkml:trace contextRef="#ctx0" brushRef="#br0" timeOffset="5384.57">7796 15205 0,'0'17'15,"0"19"1,36 52 0,-1 18-1,18 52 1,-53-34 0,35 35-1,-17-71 1,17 53-1,-17-35 1,-1 53 0,1-89-1,-18-17 17,18-53-17,-18 18 1,0-1 78,0 1-79,0 0 1,0-1-16,0 1 15,0-1 1,0 1-16</inkml:trace>
  <inkml:trace contextRef="#ctx0" brushRef="#br0" timeOffset="7868.43">7602 15258 0,'36'0'62,"-19"-18"-62,54 18 16,35-18-1,52 1-15,19-1 16,-54 0-16,548-87 31,-495 69-15,353-17 0,-211 0-1,-1 36 1,89-1-1,-106 1 1,35-1 0,-71-17-1,177-1 1,-106 1 0,36-18-1,-54 0 1,-34-17-1,87-1 1,-158 36 15,-159 35-31,229-53 16,35 35 0,-140-17-1,123 17 1,-71-17-1,-141 35 1,53 0 0,-35 0-1,53 0 1,-36-17 0,124-1-1,-17 0 1,175-52-1,-105 34 17,88-17-17,-88 18 1,-141 18 0,158-19-1,-123 1 1,194-18-1,-176 35 1,-36-17 0,107 18-1,-125-1 1,-17 0 0,-17 18-1,123-17 1,-124-1-1,1 0 17,-54 18-17,36 0 1,0-17 0,0 17-1,-36 0 1,1 0-1,-53 0 1,17-18 0,53 0-1,53 18 1,36-17 0,-19-1-1,-87 0 1,-18 18-1,-18-17 17,-17 17 15,-1 0-32,1 0-15,0 0 16,-1 0-1,1 0 1,0 0 0,-1 0 46,1 0-31,0 17-15,-18 1-16,17-18 16,18 53-1,18 18 1,18 17 0,52 106-1,-52-71 1,35 18-1,0 71 1,-71-141 0,0 17-1,0-18 1,-17-52-16,0 35 16,17 53-1,-17-71-15,-1 53 16,1-35 15,0 0-15,-18-35 15,0-1-15,0 1-1,17 35 1,1 0-1,-18 0 1,0-36 0</inkml:trace>
  <inkml:trace contextRef="#ctx0" brushRef="#br0" timeOffset="9203.07">11800 15522 0,'-17'0'16,"17"18"15,-18 17-16,18-17 1,0 35 0,0 53-1,53-36 1,35 18 0,-17-35-1,-18-35 1,0-1-1,70-17 1,-52 0 0,-18-35-1,-18-18 1,0 0 0,-35 18-1,0 0 16,0 0-15,0-1 0,-53 1-1,-70-53 1,-1 35 0,1 18-1,35 17 1,-36 0-1,54 18 1,52 0 15,0 0-15,18 18 15,0 0-15,18-18-1,0 17 1,70 36 0,-53-53-16</inkml:trace>
  <inkml:trace contextRef="#ctx0" brushRef="#br0" timeOffset="9785.86">12453 15452 0,'-18'0'16,"1"0"0,-19 0-16,19 0 15,-1 0 1,1 35 0,-1-17-1,18 17 1,88 18-1,-17-18-15,193-17 16,-52-18 0,-124 0-1,-70 0 17,-18 17-1,0 36-16,-71 53 1,-35-35 0,1-18-1,52-36-15,35-17 16,-70 0 0,35 0-1,18 0 1</inkml:trace>
  <inkml:trace contextRef="#ctx0" brushRef="#br0" timeOffset="10916.9">14076 14870 0,'0'17'32,"0"36"-32,0-35 15,0 52-15,17-17 16,-17 0-1,53 141 1,-17-70 0,-19-18-1,1-54 1,0 1 0,-18-35 15,0-36 78,0 1-93,0-36-16,0 35 15,0-35 1,0 18 0,17 0-1,19-1 1,34 19 0,-35-1-1,1 0 1,-1 18-1,0 0 1,36 53-16,-36-35 16,18 17-1,-35-35 1</inkml:trace>
  <inkml:trace contextRef="#ctx0" brushRef="#br0" timeOffset="11704.91">14764 15117 0,'17'35'46,"-17"-18"-46,18 19 16,0 17 0,35 17-1,35-17 1,-53-18 0,18-35-16,-18 0 15,71-35 1,-18-53-1,-35 17-15,-35-34 16,-18 52 0,0 35-1,-18 18 32,18 18-31,0-1-1,0 54 1,0 17 0,0-17-1,0-1 1,18 18 0,-18-35-16,0 0 15,-53 35 1,-18-52-1,-17 17 1,18-36 0,34-17-1,-17-35 1,0-53 15,18 35-15,35 0-1,0 35 1,53-17 0,-35 17-16</inkml:trace>
  <inkml:trace contextRef="#ctx0" brushRef="#br0" timeOffset="12455.25">15681 15117 0,'18'0'16,"-18"17"-16,0 18 15,35 1-15,-35-1 16,35 36 0,18-1-1,0 1 1,-35-36-16,-1 0 16,19 1-1,-54-72 63,-17-17-78,-18-35 16,-18 0 0,-35-71-1,53 71 1,36 53-1,17 17 1,17 18 31,19 0-31,-1 0-1,-17 0-15,52 35 16,1-17-1,-1 17 1,-52-17 0,-18 0 15,0-1-15,0 18-1,-18-17 1,-17 17-1,17-17-15,18 0 16,-35-1 0</inkml:trace>
  <inkml:trace contextRef="#ctx0" brushRef="#br0" timeOffset="12822.45">16298 15134 0,'18'0'16,"0"0"62,17 0-62,18-17-16,-53-1 15,17 18-15,1 0 16,-18-18-16</inkml:trace>
  <inkml:trace contextRef="#ctx0" brushRef="#br0" timeOffset="13122.48">16051 15099 0,'0'0'0,"0"35"0,0-17 15,0 17 1,0 0 0,0 1-16,36-1 15,34 0 1,-52-35-1,141 18 1,-54-18 0,1-35 15,-53 17-15,-18-17-1</inkml:trace>
  <inkml:trace contextRef="#ctx0" brushRef="#br0" timeOffset="13455.99">16757 15099 0,'18'0'31,"-1"0"1,1 18-32,17-1 15,-35 1 1,159 70 0,-36-53-1,-87-17-15,-36-36 47,0-35-31,0-105-1</inkml:trace>
  <inkml:trace contextRef="#ctx0" brushRef="#br0" timeOffset="13990.95">17392 14975 0,'0'18'31,"0"35"-31,35 35 16,18-17-1,71 35 1,-36-54 0,-35-34 15,-36-18-15,19-35-1,17-71 1,-18-17-16,-35 52 15,17-35 1,-17 71 0</inkml:trace>
  <inkml:trace contextRef="#ctx0" brushRef="#br0" timeOffset="14367.87">18168 14940 0,'18'18'47,"-18"-1"-47,0 1 16,0 0 0,17-1-16,-17 1 15,18 0 1</inkml:trace>
  <inkml:trace contextRef="#ctx0" brushRef="#br0" timeOffset="14618.05">18045 14764 0,'35'0'125,"35"0"-125</inkml:trace>
  <inkml:trace contextRef="#ctx0" brushRef="#br0" timeOffset="15134.25">18556 14764 0,'-18'0'16,"1"0"-1,-18 17 1,-18 36 0,53-17-1,-18-1 1,18-18-1,18 1 1,-1-18 0,1 0-16,0 18 15,17 17 17,-35 18-17,17 0 1,-17 0-1,-17-53 64,-1-18-64</inkml:trace>
  <inkml:trace contextRef="#ctx0" brushRef="#br0" timeOffset="15757.72">19068 14605 0,'0'0'0,"0"18"0,-18-1 16,18 36 0,0 0-1,0-18 1,18 18-1,-1-35 1,19 17 0,-19-17-1,54 17 1,35 0 0,-53-35-1,-18 0 1,-18-17-1,-17-19 17,0-34-17,-17 17 1,-1 53-16,-35-35 16,0 35-1,-35-18 1,0 18-1,70 0 1</inkml:trace>
  <inkml:trace contextRef="#ctx0" brushRef="#br0" timeOffset="16108.28">19420 14623 0,'18'0'32,"17"35"-17,1 0-15,34 36 16,-35-36 0,18 18-1,-53-71 48,0 1-48,-17-54-15,-1 36 16,0-89-16</inkml:trace>
  <inkml:trace contextRef="#ctx0" brushRef="#br0" timeOffset="18595.02">7444 13388 0,'0'0'0,"0"70"0,0 36 16,0 53 0,0 88-1,0-18 1,0 36-1,17-142 1,19-17 0,-19-35-1,36 52 1,-35-70 0,-1-18 15,-17-17-31,18 0 15,0-18 142,-18-36-157,0 1 15,0-35 1,0 17-16,0-71 16,-18 54-16,0-265 31,1 193-16,17 19 1,0 35 0,0 52-1,0 1-15</inkml:trace>
  <inkml:trace contextRef="#ctx0" brushRef="#br0" timeOffset="20316.34">10319 12859 0,'0'0'0,"88"-36"16,-70 36 0,-1 0 62,1 0-31,0 36-32,-1-1 1,1 18-16,17 18 15,36 70 1,-36-71 0,18 71-1,-18-35 1,18 70 0,-18-52-1,-17-18 1,17 53-1,0-18 1,-17-18-16,-18-88 16,18 18-16,-1 36 15,1-54 1,-18-18 78,0 1-79,18-18 1,-18 18 0,0-1-1,0 1 1,17 0-1,1-1 1,-18 1-16,0 0 16,0-1-1,18-17 1,-18 18 15,0-36 79,0-35-95,-18-35-15,-17 18 16,-1-36-16,-17-71 15,-35-105 1,18 106-16,-1 17 16,18 53-1,36 88 17,17-17-17,-18 18 1,0-1-1,18 0 1,-17-17 0,-19 0-1,36 17 1,-17 0 0,-18-17-1,-1 0 1,1 0-1,0-1 1,-36 36 0,-17-17-1,-71 17 1,-158 0 15,34 35-15,-34 18-1,-195 35 17,389-70-17,17 17 1,71-35 0,0 0-1,-1 0 1,1 18-1,-36-1 1,-52 36 0,52-18-1,36 1 1,18-36 15</inkml:trace>
  <inkml:trace contextRef="#ctx0" brushRef="#br0" timeOffset="21214.4">8714 14429 0,'0'17'32,"-36"19"-17,19-19-15,17 1 32,0 17-32,0-17 15,35 52 1,18-17-1,17-35 1,-34-1 0,-1-17-1,18 0 1,-18-52 0,-17-37-1,-1 19 1,-17-1-1,-17 18 1,-1 36 0,1-1-1,-1 18 17,0 0-17,1 0 1,-1 0-1,18 18 48,18-1-63,17-17 16,0 0-16,0 0 15,18-17 1,18-1-1,-36-17 1,-17 17 0,0-35-1</inkml:trace>
  <inkml:trace contextRef="#ctx0" brushRef="#br0" timeOffset="21611.97">9225 14217 0,'-17'0'47,"-36"35"-31,35 18-1,0-18 1,18 18 0,18-17-1,0-19 1,-18 1-1,17-18 1,-17 18 15,18-18-31,-18 17 32,0 1-17,-18-1 1,-52 1-1,-1 17 1,71-17 0</inkml:trace>
  <inkml:trace contextRef="#ctx0" brushRef="#br0" timeOffset="22881.85">10495 13212 0,'53'-18'63,"18"-17"-47,52-1-16,36-17 15,17 18-15,18-35 16,88-1-1,336-105 1,176-1 0,-248 89-1,-122 17 1,-230 54 0,-141 17-1,-36 0 95,19 17-95,-36 1 1,35 35-16,-17-18 15,17 36 1,53 88 0,-53-54-16,18 1 15,35 141 1,-35-70 0,53 70-1,-35-89 1,-36-87-1,0 17 1,0 0 15,-17-17-15,0-54 0,-18 1 30,0 0-14,0-1-17,-18 1 1,-211 35 0,158-35-1</inkml:trace>
  <inkml:trace contextRef="#ctx0" brushRef="#br0" timeOffset="23621.98">12453 13847 0,'0'0'0,"-18"0"47,1 35-31,-1-18-1,18 36 1,0 36 0,0-1-1,71-18 1,-54-52-16,36 35 15,88-35 1,53-18 0,-35-71-1,-106 36 1,-18-36 0,-17 18-1,-18 0 1,0 18-1,-18 17 17,-17 1-17,17 17 1,-17-18 0,-35 18-1,-1 0 1,0 18-1,54-18 1,52 0 47,18 0-48</inkml:trace>
  <inkml:trace contextRef="#ctx0" brushRef="#br0" timeOffset="24067.05">13264 13776 0,'0'18'78,"0"-1"-78,0 1 32,18 0-32,88 17 15,53 18 1,-54-18-1,19 18 17,-124-35-17,0-1 17,0 1-17,-18-18 1,-35 0-1</inkml:trace>
  <inkml:trace contextRef="#ctx0" brushRef="#br0" timeOffset="25318.06">14041 12506 0,'0'0'0,"35"0"15,0-18 1,177-17 0,246-53-1,19-18 1,-54 0 0,-106 18-1,-193 53 1,-54 35 15,19-18-15,87 0-1,-52 1 1,-19-1-16,1 18 16,0 0-1,-18-17 1,36-1-1,52 0 1,159-17 0,18 0-1,-194-1 1,-124 36 0,-17 0 62,-1 53-63,1 0 1,0 0-16,17 71 16,35 70-1,1 0 1,35 88-1,-71-88 1,18 0 0,0 18-1,-18-107 1,-17 19 0,-1-89-1,-17-17 95,0-1-95,0 1 1,0 0-16,0-1 15,-17-17 1,-18 36-16</inkml:trace>
  <inkml:trace contextRef="#ctx0" brushRef="#br0" timeOffset="26070.08">15893 13176 0,'0'0'0,"-18"0"0,0 0 47,-35 36-31,18 52-1,0 53 1,35 0 0,35-18-1,71-17 1,0-70-1,0-36 1,-18-53 0,0-53-1,-17-18 1,-36 36 0,-35 53-1,0 17 16,0 1-15,0-1 0,-18 0-1,-17 18 1,17 0 0,1 0-1</inkml:trace>
  <inkml:trace contextRef="#ctx0" brushRef="#br0" timeOffset="26562.83">16704 13123 0,'0'-17'0,"-18"17"16,1 0 0,-1 0-1,-17 0 1,70 17 62,18 19-62,-18-19-1,71 19-15,-71-1 31,1 0-15,-1 18 0,-35 18-1,0-1 1,-18-35 0,1-35-1,-1 0 48</inkml:trace>
  <inkml:trace contextRef="#ctx0" brushRef="#br0" timeOffset="28573.05">18344 11836 0,'18'-18'94,"53"18"-78,105-35-16,89 0 15,-1-18-15,424-36 16,388-87-1,-159 17 1,71-70 0,-582 123-1,-265 88 1,-123 1 0,-18 34 171,17 19-187,1 17 16,-18-18-16,0 35 15,17 54 1,19 88 15,-1 70-15,-35-194-16,18 177 15,-1-1 1,-17-140 0,36 123-1,-36-212 1,0 0 0,0-17-1,0-1 1,0 1-1,0 35 1,0-18 0,0 18-1,0 18 17,-18-36-17,0 0 1,18-17-1,0 17 79,0-17-78,-17 17-1,17-17 1,0-1 15,-18 1 63,0-18-31,1 0-63,-36 0 15,-71 18-15,1-18 16,-54 35-16,36-35 15,-317 53 1,123-18 0,105 0-1,213-35 17,-1 0 30,-17 0-62,-1 0 16,-16 0-16,16 0 15,-87 0 1,88 0 0</inkml:trace>
  <inkml:trace contextRef="#ctx0" brushRef="#br0" timeOffset="29156.35">20320 12735 0,'-18'0'16,"1"0"0,-19 0-16,1 18 15,18 0 1,-1 34 0,18-34-1,0 17 1,70 36-1,54-53 1,70-18 0,-106 0 15,-17 0-15,-54-36-1,19-34 1,-36-18-1</inkml:trace>
  <inkml:trace contextRef="#ctx0" brushRef="#br0" timeOffset="29388.45">20638 12506 0,'-18'0'16,"-17"0"-1,-18 0-15,0 35 16,53-17 0,0 0-1,0-1 17,17 18-17,107-35-15</inkml:trace>
  <inkml:trace contextRef="#ctx0" brushRef="#br0" timeOffset="29840.01">21484 12365 0,'0'-18'16,"-17"18"-1,17-17-15,-36 17 16,-17 0 0,36 0 15,52 35 47,-17-18-62,-1 1-16,1-18 15,-18 18-15,18-18 16,-18 35 0,0 18-1,-71 0 1,-53 35-1,-105 18 1,159-88 0,-1-1-1</inkml:trace>
  <inkml:trace contextRef="#ctx0" brushRef="#br0" timeOffset="31293.84">8943 10583 0,'0'0'0,"0"53"16,18 35-1,52 353 1,-17-88 0,0 106-1,35-89 1,-17 54 0,17-19-1,-18-70 1,19 1-1,34 87 1,-52-229 15,17 88-15,-35-88 0,-18-70-1,0-1 1,18 1-1,-17-19 1,16 19-16,37 105 16,34 0-1,1-35 1,-71-141 0,-53-35-1,17-18 32</inkml:trace>
  <inkml:trace contextRef="#ctx0" brushRef="#br0" timeOffset="32174.9">13106 10231 0,'0'17'0,"0"54"15,0 105-15,0 36 16,53 246 0,17 107-1,-35 123 1,36-36-1,0-193 17,17-53-17,0-106 1,-70-230-16,17 36 16,-18-71-1,-17-17 1,18 0 15,-18-1-15,35 36-1,1 0 1,-19 18 0,54 87-1,-18 1 1,17 0-1,-34-71 1,-19-88 31,-17-18-16,0-17-15,53-124-1,35 1 1</inkml:trace>
  <inkml:trace contextRef="#ctx0" brushRef="#br0" timeOffset="32896.12">15857 9419 0,'0'18'15,"0"35"1,36 53-16,34 140 15,36 90 17,53 122-17,70 195 1,-70-71 0,141 318-1,-71-248 1,-53-87-1,18-36 1,-35-159 0,-88-140-1,-18-72 1,-18-70 0,0-17-1,-17-18 1,-1-53 15,-17 18-15,0-71 62,18 17-78</inkml:trace>
  <inkml:trace contextRef="#ctx0" brushRef="#br0" timeOffset="34092.83">19808 9472 0,'18'0'31,"17"71"-15,36 52 0,-1 53-1,142 283 1,-88-141-16,87 228 16,1 72-1,-141-407 1,105 442-1,-141-441 1,0-71 0,-35-53-1,18-17 1,0 52 0,-1-17-1,1 0 16,-18-53-15,35 0 0,-35 35-1,18-53 1,-18 0 0,18 1-1,-18-1 1,17 18-1,1-36 1,-18 36 0,35-17-1,-35 17 1,53 88 0,-18 35-1,1 18 16,-19-53-15,1-70-16,17 52 16,-35-70-1</inkml:trace>
  <inkml:trace contextRef="#ctx0" brushRef="#br0" timeOffset="39847.4">24059 13758 0,'53'0'172,"18"-17"-172,-1-19 16,54 19-1,158-71 1,36-1 0,-1-34-1,-70 52 1,-106 18-1,-53 1 1,-52 34 0,-19 0-1,1-17 1,0-18 0,17-70-1,0-71 1,0 52-1,18-105 1,-35 53 15,-18-35-15,-18 53 0,1 52-1,-19 18 1,19 54-1</inkml:trace>
  <inkml:trace contextRef="#ctx0" brushRef="#br0" timeOffset="40600.87">25859 11148 0,'-18'0'15,"0"35"1,-35 36-16,-17 34 16,-1 54-1,-35 35 1,71-123-16,18 35 15,17-89 17,0-34 15,0-36-32,17-124 1,18-52-1,-17-71 1,17 53 0,-17 159-1,-18 70-15,18-17 16,-1 35 0,1 0 46,0 0-46,35 0-1,-18 35 1,35 1 0,36 17-1,-18-1 1,-17-34-1,-53-18 1,-1 0 15,1-35-15</inkml:trace>
  <inkml:trace contextRef="#ctx0" brushRef="#br0" timeOffset="41083.76">26088 6632 0,'0'36'47,"0"34"-47,0 54 15,18-54-15,52 248 32,1-19-17,52 90 1,-52-125 0,-18-88-1,-53-105 1,-36-89 31,-52-70-32</inkml:trace>
  <inkml:trace contextRef="#ctx0" brushRef="#br0" timeOffset="41400.82">24306 6315 0,'0'0'0,"89"-36"15,-54 19 1,124-36-1,17-35 1,53-18 0,195-71-1,-124 72 1,-212 87 0,-35 0-1</inkml:trace>
  <inkml:trace contextRef="#ctx0" brushRef="#br0" timeOffset="42317.94">26599 7197 0,'0'35'78,"18"0"-78,0 0 15,-1-35-15,1 36 16,0-1 0,-1-53 46,19-35-46,16-35-16,1 18 0,18-71 31,-53 88-15,-18 70 62,0 36-78,17 35 15,-17-35-15,18 0 16,-18 53-16,0-35 16,35 123-1,36 53 1,-18-36 0,-36-122 15,-17-54-31,0 35 15,-17-52 1,-19 0 0,-17-18-1,18-18 1,0-17 0,-18-53-1,35-1 1,36-122-1,53 87 1,87-35 0</inkml:trace>
  <inkml:trace contextRef="#ctx0" brushRef="#br0" timeOffset="43066.31">27411 7161 0,'17'36'47,"1"34"-47,0 18 15,-1 1-15,1 34 16,17 71 0,-35-88-1,18-35 1,-18-36 0,0-88 30,0 18-30,-18-36 0,-17-35-16,-18-17 15,-88-212 1,70 105 0,71 195-1,0 17 1,36 1 15,70-1-15,-36 18-1,-52 0 17,-1 0-32,19 35 15,-19 1 16,-17 34-15,0 1 0,-17-36-1,-1-17 1,-35 17 0,53-17-1,-18-18 1</inkml:trace>
  <inkml:trace contextRef="#ctx0" brushRef="#br0" timeOffset="43770.13">27834 7020 0,'0'18'62,"18"-18"-62,-1 0 63,19-35-48,-1-1 1,-35 19-1,35-19 1,-35 1 0,-17 53 93,-19-1-109,19 19 16,17-19-16,-36 1 15,36 17-15,0 1 16,0 16 0,0 1 15,0 0-16,18-17 1,17-1 0,1-18-1,34 1 1,18-18 0,18-18-1,-70-17 1</inkml:trace>
  <inkml:trace contextRef="#ctx0" brushRef="#br0" timeOffset="44238.08">29281 5715 0,'17'18'15,"-17"-1"1,18 19-16,17 105 16,18 17-1,18 19 1,-36-54 0,0 36 15,0-71-16,-17-17 1,0-54 0,-1 1-1,1 0 17</inkml:trace>
  <inkml:trace contextRef="#ctx0" brushRef="#br0" timeOffset="46838.99">28028 9525 0,'0'35'47,"0"18"-31,0 0-1,18 0-15,17 70 16,0-17-16,-17-17 16,35 140-1,-35-159-15,-1 124 16,19 18-1,-1-88 1,-18-54 0,-17-52 15,0-1-15,0-34 187,0-19-188,-17 1-15,17 0 16,-53-36 0,-35-123-1,-89-123 1,36-1-1,35 36 1,71 176-16,17 53 16,18 18-16,-17-35 15,17-1 1,0 36 0,53 35 62,0 0-63,17 0-15,1 0 16,-18 0 0,17 17-1,-35 1 1,1 17-1,-1 18 1,0-18-16,-35 1 16,0-1-16,0 71 15,0 0 1,0-1 0,-35-34-1,0-36 1,17-17-1,18 0 17</inkml:trace>
  <inkml:trace contextRef="#ctx0" brushRef="#br0" timeOffset="47323.21">28452 9842 0,'17'18'31,"1"0"-15,-1 17-16,-17-17 15,18 17 1,17 0-1,-17-17 1,0-18 62,-18-18-78,17-35 16,-17 18-16,0-18 15,0-17-15,0 17 16,-17-53 0</inkml:trace>
  <inkml:trace contextRef="#ctx0" brushRef="#br0" timeOffset="48103.86">28769 9472 0,'0'18'46,"0"17"-46,0-17 16,0 17-16,0 0 16,0 71-1,18-35 1,17 17 0,0-53-1,0 0 1,-17-17-1,-18-53 48,18-1-47,-1 1-16,-17-18 15,0 0 1,0 0-1,0-17 1,-17 52 0,17 1-16,-18 17 15,18 17 126,35-17-141</inkml:trace>
  <inkml:trace contextRef="#ctx0" brushRef="#br0" timeOffset="48558.22">29245 9437 0,'-35'17'15,"0"36"1,17 0 0,-35 0-1,53 35 1,0-52-1,0-19 1,18-17 62,-1-35-78,1 0 16,17-1-1,18-87 1,18-53-16</inkml:trace>
  <inkml:trace contextRef="#ctx0" brushRef="#br0" timeOffset="48812.91">29351 8714 0,'0'17'31,"0"36"-15,0 35-16,0 53 15,18-17 1,-1-71 0,1 17-1,0-52 1,-18 0 15</inkml:trace>
  <inkml:trace contextRef="#ctx0" brushRef="#br0" timeOffset="49359.41">29439 9278 0,'18'18'62,"0"35"-62,-1-36 16,1 1-16,17 35 15,-17-53 1,-1 17 0,1-17-1,0-70 1,-1 35-1,36-106 1,-35 70-16,17 0 16,-35 54-1,18 34 63,-18 1-62,35-18 0,0 0-1,54-35 1,-1-71-16</inkml:trace>
  <inkml:trace contextRef="#ctx0" brushRef="#br0" timeOffset="49710.92">30057 8802 0,'-18'0'47,"0"0"-31,1 17-16,17 19 31,0-1-15,0 18-1,17-18 1,36 18 0,0 0-1,-18-35 1,-17-18-16,0 0 31,17-89-15,18-16-1,-18 34-15</inkml:trace>
  <inkml:trace contextRef="#ctx0" brushRef="#br0" timeOffset="50259.35">30392 8255 0,'0'18'31,"0"17"-31,0 18 16,0 17 0,0 19-1,0-19 1,17 18-1,1-17 1,-18-36 0,0 0-1,-35-35 32,0 0-31,-1 0-16,1 0 31,17 0-15,18-17-1,-17-1 1,17 1 0,0-1-1,0 0 1,0 1-1,17-1 1,1 18 0,53-18-1,34 1 1,-34-19 0,52-34-1</inkml:trace>
  <inkml:trace contextRef="#ctx0" brushRef="#br0" timeOffset="50516.87">30745 8396 0,'0'35'47,"0"1"-47,0-1 15,17 0-15,-17 0 16,18 1 0,-18-19-1,18 1 1</inkml:trace>
  <inkml:trace contextRef="#ctx0" brushRef="#br0" timeOffset="50774.88">30674 8202 0</inkml:trace>
  <inkml:trace contextRef="#ctx0" brushRef="#br0" timeOffset="52512.23">31044 8167 0,'-17'0'47,"17"17"-32,-18 19 1,18 17-1,0 17 1,0 71 0,35-70-1,1-1 1,-19-34 0,1-19-1,0-17 16,-1 0-15,36-53 0,18-52-1,-36 52 1,-35 35-16,0-17 16,0 17 15,0 0-16,-18-17 1,-17 18 0,0 17-1,52 0 142,19-18-142,17 0-15</inkml:trace>
  <inkml:trace contextRef="#ctx0" brushRef="#br0" timeOffset="53174.43">31415 8043 0,'17'0'0,"1"18"31,0 35-15,-1-35-16,1 52 15,17 18 1,-17-35 0,-18-18 15,0-52 31,0-18-46,-18-1 0,1-17-16,17 18 15,0-35 1,0 17-1,0 35 1,0 0 0,35-17-1,-17 35 1,-1 0 46,1 0-46,0 0 0,-1 18-1,1-1 1,-18 1 0</inkml:trace>
  <inkml:trace contextRef="#ctx0" brushRef="#br0" timeOffset="76384.49">3581 16916 0,'0'0'0,"35"0"16,36-36-16,-54 19 16,71-18-1,1 17 1,34-35-1,-88 53 1,142-53 0,17 0-1,0 0 1,176-53 0,-158 53-1,194-17 1,-142 17 15,283-18-15,-265 36-1,-17 17 1,-54 1 0,36-1-1,-17 1 1,-177 17-1,-1 0 1,-69 0 140,-18 0-140,-89 17-16,1 18 16,-19 1-1,-210 34 1,140-17-16,-88 0 15,-176 35 1,158-35 0,-34 35-1,122-35 1,177-53 0,18 0-1,0 0 1,17 0 31,18 18-32,-17-18 1,-1 0 0,-70 18-1,70-18-15,-70 17 16,-18 1-1,36-18 1,52 18 0,36-18 124,-1 0-140,36 0 16,35 0-16,53 0 16,36-18-1,-36 0-15,300-17 16,-18-18-1,318-35 1,-371 53 0,1-1-1,-301 36 1,-87 0 156,-54 0-157,1-17-15,-54 17 16,-105 0-16,-53 0 16,-300 0-1,176 17-15,-441 54 16,371-36 0,159-17-1,281-18 16,19 0-15,52 0 156,-17 0-172,87 0 16,107-18-16,-71-17 15,71 0 1,246-54-1,142-16 1,-18-1 0,-70 18-1,-142 35 1,-158 35 0,-36-17-1,-105 35-15,-36 0 16,-17 0-1</inkml:trace>
  <inkml:trace contextRef="#ctx0" brushRef="#br0" timeOffset="77876.35">6932 15240 0,'18'18'47,"17"-1"-47,36 36 16,70 0-1,-53 0 1,106 35 0,18 18-1,-89-53-15,53 35 16,-140-70 0,87 35-1,-35-18 1,-52-17-1,-1-1 1,-17-17 0,-1 18-1,18-18 1,-17 0 15,-18 18 157,-18-1-173,-17 18-15,0 1 16,-36 34-16,-105 54 16,-53 52 15,-195 53-16,283-140 1,-141 52 0,53 0-1,123-88 1,71-18 0</inkml:trace>
  <inkml:trace contextRef="#ctx0" brushRef="#br0" timeOffset="79605.95">7796 10231 0,'0'35'47,"0"0"-31,0 0-16,18 18 15,0 0-15,-1 0 16,36 141 0,88 353 15,-70-282-16,-18-36 1,0 18 0,0 35-1,-18-176 1,-17 0 0,34 158-1,-16-87 1,-1-54-1,0 18 1,-17-35 0,0-35-1,-1-1 1,-17 1 0,18-36-1,-1 0 1</inkml:trace>
  <inkml:trace contextRef="#ctx0" brushRef="#br0" timeOffset="80791.2">12171 9313 0,'0'0'0,"35"124"16,36 158 0,-36-53-1,53 89 1,-88-265-16,53 194 15,35 88 1,-52-88 0,-1 0 15,18 17-15,-18 1-1,0-106 1,1 35-1,-1-36 1,-18-16 0,1-90-1,0 19 1</inkml:trace>
  <inkml:trace contextRef="#ctx0" brushRef="#br0" timeOffset="81482.89">15117 9384 0,'17'18'15,"1"17"-15,17 53 16,0 35 0,36 19-1,-18 34 1,35 36-1,-53-36 1,54 89 15,-1 17-15,-71-141 0,36 18-1,-35-89 1,-18-34-1,0-1 1,18-18 0</inkml:trace>
  <inkml:trace contextRef="#ctx0" brushRef="#br0" timeOffset="89111.05">19244 6050 0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07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28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940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978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4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641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901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02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30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75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86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02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66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92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44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39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56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1A2248-169D-4E68-AE64-19BD4BD1AB6C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64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608B-EB52-4A52-9335-032B65EC6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3D843-7D76-4427-878D-431EF7DCE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99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C276-A23F-4A4B-B58A-E9181278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1E6E-18C0-48D7-8870-A5A0864A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1A0329-31DF-46C6-853E-86E003174E58}"/>
                  </a:ext>
                </a:extLst>
              </p14:cNvPr>
              <p14:cNvContentPartPr/>
              <p14:nvPr/>
            </p14:nvContentPartPr>
            <p14:xfrm>
              <a:off x="520560" y="12600"/>
              <a:ext cx="11665440" cy="683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1A0329-31DF-46C6-853E-86E003174E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200" y="3240"/>
                <a:ext cx="1168416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4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3C37-1E3F-46D8-8BEE-9F3B3611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F987-C694-4B78-A525-5176BAE9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company they came up with the concept of running multiple operating systems in the single machine hardware</a:t>
            </a:r>
          </a:p>
          <a:p>
            <a:r>
              <a:rPr lang="en-IN" dirty="0"/>
              <a:t>They call those concept of supporting multiple OS run on singe hardware as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64796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D262-8BA2-4D94-B3FB-F92A052D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for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F43B7-109E-4304-AF9C-AB19E9B9F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of creating the fake environment that your OS will trust those fake environment hardware, bios, and post process and boot the operations system</a:t>
            </a:r>
          </a:p>
          <a:p>
            <a:r>
              <a:rPr lang="en-IN" dirty="0"/>
              <a:t>There are 2 types of virtualization are there </a:t>
            </a:r>
          </a:p>
          <a:p>
            <a:r>
              <a:rPr lang="en-IN" dirty="0"/>
              <a:t>Type 1</a:t>
            </a:r>
          </a:p>
          <a:p>
            <a:r>
              <a:rPr lang="en-IN" dirty="0"/>
              <a:t>Type 2</a:t>
            </a:r>
          </a:p>
        </p:txBody>
      </p:sp>
    </p:spTree>
    <p:extLst>
      <p:ext uri="{BB962C8B-B14F-4D97-AF65-F5344CB8AC3E}">
        <p14:creationId xmlns:p14="http://schemas.microsoft.com/office/powerpoint/2010/main" val="381253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D1A5-8871-44C2-B4DD-B1D54981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DD45-6D7B-4D7C-BCC1-397CB6C4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0EE7F2-EE3B-4F6C-827F-773D50E6187B}"/>
                  </a:ext>
                </a:extLst>
              </p14:cNvPr>
              <p14:cNvContentPartPr/>
              <p14:nvPr/>
            </p14:nvContentPartPr>
            <p14:xfrm>
              <a:off x="260280" y="342720"/>
              <a:ext cx="11646360" cy="628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0EE7F2-EE3B-4F6C-827F-773D50E618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0" y="333360"/>
                <a:ext cx="11665080" cy="63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58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F0D3-832A-4DFD-A870-890DD001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651F-4310-45B1-8471-A71CD94C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A88B5E-01D1-4EC5-AE2B-275014A84229}"/>
                  </a:ext>
                </a:extLst>
              </p14:cNvPr>
              <p14:cNvContentPartPr/>
              <p14:nvPr/>
            </p14:nvContentPartPr>
            <p14:xfrm>
              <a:off x="38160" y="647640"/>
              <a:ext cx="11792160" cy="556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A88B5E-01D1-4EC5-AE2B-275014A842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638280"/>
                <a:ext cx="11810880" cy="55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936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75DB-3019-49A9-AA9A-5AADE765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4409-D365-45E8-B84A-2522B239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the fake environment as an application layer</a:t>
            </a:r>
          </a:p>
          <a:p>
            <a:r>
              <a:rPr lang="en-IN" dirty="0"/>
              <a:t>Because of it will run the OS on application layer, if the underlying OS was busy in other processing and resources are utilized up to 100%</a:t>
            </a:r>
          </a:p>
          <a:p>
            <a:r>
              <a:rPr lang="en-IN" dirty="0"/>
              <a:t>It will result you in performance issue</a:t>
            </a:r>
          </a:p>
        </p:txBody>
      </p:sp>
    </p:spTree>
    <p:extLst>
      <p:ext uri="{BB962C8B-B14F-4D97-AF65-F5344CB8AC3E}">
        <p14:creationId xmlns:p14="http://schemas.microsoft.com/office/powerpoint/2010/main" val="3274726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84EB-A0F4-498F-8164-2B5F49C6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1FC3-0461-4EFC-9190-4F40CCCBD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the fake environment with the OS layer itself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4F5AB5-6C09-44BC-B201-DB7CE9A8BE52}"/>
                  </a:ext>
                </a:extLst>
              </p14:cNvPr>
              <p14:cNvContentPartPr/>
              <p14:nvPr/>
            </p14:nvContentPartPr>
            <p14:xfrm>
              <a:off x="1289160" y="2050920"/>
              <a:ext cx="10109520" cy="464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4F5AB5-6C09-44BC-B201-DB7CE9A8BE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9800" y="2041560"/>
                <a:ext cx="10128240" cy="46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91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5A11-815F-4695-95E7-31955D46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A7B98-E31A-447A-83E2-7C5C4147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extended version of Type 1 virtualization is Cloud.</a:t>
            </a:r>
          </a:p>
          <a:p>
            <a:r>
              <a:rPr lang="en-IN" dirty="0"/>
              <a:t>Type 1- Administrations to maintain the virtual hardware, networking, user management , OS Management – Man Power</a:t>
            </a:r>
          </a:p>
          <a:p>
            <a:r>
              <a:rPr lang="en-IN" dirty="0"/>
              <a:t>If the administrator turns against your company means is your data secured?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578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C62A-0B94-46CD-8BDE-71807E02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28CA-485E-4022-B966-12DAFFE4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They automated the maintenance of Operation system automatically though separate user friendly GUI and they gave the direct access to the customers directly</a:t>
            </a:r>
          </a:p>
          <a:p>
            <a:r>
              <a:rPr lang="en-IN" dirty="0"/>
              <a:t>So that customers don’t need to have the knowledge on in deep administrator view</a:t>
            </a:r>
          </a:p>
          <a:p>
            <a:r>
              <a:rPr lang="en-IN" dirty="0"/>
              <a:t>Why should I trust cloud?</a:t>
            </a:r>
          </a:p>
          <a:p>
            <a:r>
              <a:rPr lang="en-IN" dirty="0"/>
              <a:t>Google, Amazon and Azure - &gt;we got our trust -&gt; US based companies if some thing happened to your data you can go legal </a:t>
            </a:r>
          </a:p>
          <a:p>
            <a:r>
              <a:rPr lang="en-IN" dirty="0"/>
              <a:t>Main reason all the giant companies they bloomed on Cloud industry</a:t>
            </a:r>
          </a:p>
        </p:txBody>
      </p:sp>
    </p:spTree>
    <p:extLst>
      <p:ext uri="{BB962C8B-B14F-4D97-AF65-F5344CB8AC3E}">
        <p14:creationId xmlns:p14="http://schemas.microsoft.com/office/powerpoint/2010/main" val="1282776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B473-93FD-45B6-991A-DE7E5BF1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types of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4CE4-2720-45C5-8B1E-05F16E64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cloud -&gt; created by public vendor and user by multiple users belong to public, aws, google, amazon</a:t>
            </a:r>
          </a:p>
          <a:p>
            <a:r>
              <a:rPr lang="en-IN" dirty="0"/>
              <a:t>Private Cloud -&gt; created and used for only one company, VMware</a:t>
            </a:r>
          </a:p>
          <a:p>
            <a:r>
              <a:rPr lang="en-IN" dirty="0"/>
              <a:t>Hybrid Cloud -&gt; if the cloud is created by one company and used it by its vendors </a:t>
            </a:r>
          </a:p>
          <a:p>
            <a:r>
              <a:rPr lang="en-IN" dirty="0"/>
              <a:t>Community Cloud -&gt; cloud will be created by one private company and used it by multiple groups of vendors</a:t>
            </a:r>
          </a:p>
        </p:txBody>
      </p:sp>
    </p:spTree>
    <p:extLst>
      <p:ext uri="{BB962C8B-B14F-4D97-AF65-F5344CB8AC3E}">
        <p14:creationId xmlns:p14="http://schemas.microsoft.com/office/powerpoint/2010/main" val="203319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EA5-6C5A-4C43-9AEE-CEF26F0A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3DF0-0D13-475E-BB4A-AFAC3D37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Broadcast and Accumulators</a:t>
            </a:r>
          </a:p>
          <a:p>
            <a:r>
              <a:rPr lang="en-IN" dirty="0"/>
              <a:t>Dataset</a:t>
            </a:r>
          </a:p>
          <a:p>
            <a:r>
              <a:rPr lang="en-IN" dirty="0"/>
              <a:t>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4093778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5887-76E1-4A6D-8B4F-44B75EA4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Categorizes of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0DF57-BA35-4AB5-901C-DABEBB29E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Being an cloud company what kind of services will you offer?</a:t>
            </a:r>
          </a:p>
          <a:p>
            <a:r>
              <a:rPr lang="en-IN" dirty="0"/>
              <a:t>The categorize the services in to 3 types</a:t>
            </a:r>
          </a:p>
          <a:p>
            <a:pPr lvl="1"/>
            <a:r>
              <a:rPr lang="en-IN" dirty="0"/>
              <a:t>IAAS -&gt; Infrastructure as Service</a:t>
            </a:r>
          </a:p>
          <a:p>
            <a:pPr lvl="1"/>
            <a:r>
              <a:rPr lang="en-IN" dirty="0"/>
              <a:t>PAAS -&gt; Platform as service</a:t>
            </a:r>
          </a:p>
          <a:p>
            <a:pPr lvl="1"/>
            <a:r>
              <a:rPr lang="en-IN" dirty="0"/>
              <a:t>SAAS -&gt; Software as service</a:t>
            </a:r>
          </a:p>
        </p:txBody>
      </p:sp>
    </p:spTree>
    <p:extLst>
      <p:ext uri="{BB962C8B-B14F-4D97-AF65-F5344CB8AC3E}">
        <p14:creationId xmlns:p14="http://schemas.microsoft.com/office/powerpoint/2010/main" val="567592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7E37-8A4B-444F-B5CC-DA8F88FC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E48A-CFF2-4623-B863-F640253A9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PAAS -&gt; </a:t>
            </a:r>
          </a:p>
          <a:p>
            <a:pPr lvl="1"/>
            <a:r>
              <a:rPr lang="en-IN" dirty="0"/>
              <a:t>Ram + CPU +  networking + OS Template  + platform + license(OS + platform) + API(CLI + WEB UI) + data lost + security</a:t>
            </a:r>
          </a:p>
          <a:p>
            <a:r>
              <a:rPr lang="en-IN" dirty="0"/>
              <a:t>SAAS -&gt; </a:t>
            </a:r>
          </a:p>
          <a:p>
            <a:pPr lvl="1"/>
            <a:r>
              <a:rPr lang="en-IN" dirty="0"/>
              <a:t>Ram + CPU +  networking + OS Template  + software + license(OS + Software) + API(CLI + WEB UI) + data lost + security</a:t>
            </a:r>
          </a:p>
          <a:p>
            <a:r>
              <a:rPr lang="en-IN" dirty="0"/>
              <a:t>IAAS–&gt; only hardware as rental </a:t>
            </a:r>
          </a:p>
          <a:p>
            <a:pPr lvl="1"/>
            <a:r>
              <a:rPr lang="en-IN" dirty="0"/>
              <a:t>Ram + CPU +  networking + OS Template -&gt; data lost + security -&gt; install applications, firewall maintenance</a:t>
            </a:r>
          </a:p>
        </p:txBody>
      </p:sp>
    </p:spTree>
    <p:extLst>
      <p:ext uri="{BB962C8B-B14F-4D97-AF65-F5344CB8AC3E}">
        <p14:creationId xmlns:p14="http://schemas.microsoft.com/office/powerpoint/2010/main" val="1266420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637E-D7B8-4145-AE70-9F3D85F2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803B-BD9F-4672-BE0B-F3A3F479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need separate network expert, firewall expert, storage expert, application expert will be needed to maintain the architecture.</a:t>
            </a:r>
          </a:p>
          <a:p>
            <a:r>
              <a:rPr lang="en-IN" dirty="0"/>
              <a:t>Cost is cheap </a:t>
            </a:r>
          </a:p>
        </p:txBody>
      </p:sp>
    </p:spTree>
    <p:extLst>
      <p:ext uri="{BB962C8B-B14F-4D97-AF65-F5344CB8AC3E}">
        <p14:creationId xmlns:p14="http://schemas.microsoft.com/office/powerpoint/2010/main" val="2017897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B384-F48C-48A6-8BCD-DEFDFFE5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5EC7-F478-4042-97E7-3C18C1886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634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E7E9-45AF-4FAB-B4AC-FFC92C3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6160D-611B-4A38-BCD9-AFF32145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45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DC38-F474-4CCD-85B8-32630294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Broadcast and Accumulator + RDD 12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43D11-3C95-4002-A06E-879E409A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Hamza Shereef M Mohammed</a:t>
            </a:r>
          </a:p>
          <a:p>
            <a:r>
              <a:rPr lang="en-IN" dirty="0" err="1"/>
              <a:t>Ashokkumar</a:t>
            </a:r>
            <a:r>
              <a:rPr lang="en-IN" dirty="0"/>
              <a:t> </a:t>
            </a:r>
            <a:r>
              <a:rPr lang="en-IN" dirty="0" err="1"/>
              <a:t>Balasubramani</a:t>
            </a:r>
            <a:endParaRPr lang="en-IN" dirty="0"/>
          </a:p>
          <a:p>
            <a:r>
              <a:rPr lang="en-IN" dirty="0" err="1"/>
              <a:t>Snehapriya</a:t>
            </a:r>
            <a:r>
              <a:rPr lang="en-IN" dirty="0"/>
              <a:t> Mohan</a:t>
            </a:r>
          </a:p>
          <a:p>
            <a:r>
              <a:rPr lang="en-IN" dirty="0"/>
              <a:t>Vaishnavi </a:t>
            </a:r>
            <a:r>
              <a:rPr lang="en-IN" dirty="0" err="1"/>
              <a:t>Anguraj</a:t>
            </a:r>
            <a:endParaRPr lang="en-IN" dirty="0"/>
          </a:p>
          <a:p>
            <a:r>
              <a:rPr lang="en-IN" dirty="0"/>
              <a:t>MANIBHARATHI VELUMANI</a:t>
            </a:r>
          </a:p>
          <a:p>
            <a:r>
              <a:rPr lang="en-IN" dirty="0"/>
              <a:t>RAHUL RAJENDRAN</a:t>
            </a:r>
          </a:p>
          <a:p>
            <a:r>
              <a:rPr lang="en-IN" dirty="0"/>
              <a:t>Rathish Venkatesh</a:t>
            </a:r>
          </a:p>
          <a:p>
            <a:r>
              <a:rPr lang="en-IN" dirty="0"/>
              <a:t>Sujith Kumar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51A6-6F75-4585-AD32-C8125733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+ DataFrames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21FF1-1F5F-4223-BA65-10AFB20A0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MANIKANDAN UNNIKRISHNAN</a:t>
            </a:r>
          </a:p>
          <a:p>
            <a:r>
              <a:rPr lang="en-IN" dirty="0"/>
              <a:t>Manoj Rajendran</a:t>
            </a:r>
          </a:p>
          <a:p>
            <a:r>
              <a:rPr lang="en-IN" dirty="0"/>
              <a:t>Ram Prakash Ganesh</a:t>
            </a:r>
          </a:p>
          <a:p>
            <a:r>
              <a:rPr lang="en-IN" dirty="0"/>
              <a:t>MANIKANDAN SANKAR</a:t>
            </a:r>
          </a:p>
          <a:p>
            <a:r>
              <a:rPr lang="en-IN" dirty="0"/>
              <a:t>SARAVANAN SHANMUGASUNDARAM</a:t>
            </a:r>
          </a:p>
          <a:p>
            <a:r>
              <a:rPr lang="en-IN" dirty="0"/>
              <a:t>SAJEEVKRISHNA HARIRAJ</a:t>
            </a:r>
          </a:p>
          <a:p>
            <a:r>
              <a:rPr lang="en-IN" dirty="0"/>
              <a:t>POORNIMA ARUMUGAM</a:t>
            </a:r>
          </a:p>
          <a:p>
            <a:r>
              <a:rPr lang="en-IN" dirty="0"/>
              <a:t>prasad </a:t>
            </a:r>
            <a:r>
              <a:rPr lang="en-IN" dirty="0" err="1"/>
              <a:t>rameshkumar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47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B952-6952-4F2F-872F-8C05E897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Streaming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7E80-3DB7-4220-90B0-4781302F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anto</a:t>
            </a:r>
            <a:r>
              <a:rPr lang="en-IN" dirty="0"/>
              <a:t> </a:t>
            </a:r>
            <a:r>
              <a:rPr lang="en-IN" dirty="0" err="1"/>
              <a:t>bernat</a:t>
            </a:r>
            <a:endParaRPr lang="en-IN" dirty="0"/>
          </a:p>
          <a:p>
            <a:r>
              <a:rPr lang="en-IN" dirty="0"/>
              <a:t>MIDUNCHAKRAVARTHICHAKRAVARTHI JAGANATHAN</a:t>
            </a:r>
          </a:p>
          <a:p>
            <a:r>
              <a:rPr lang="en-IN" dirty="0" err="1"/>
              <a:t>kiruthika</a:t>
            </a:r>
            <a:r>
              <a:rPr lang="en-IN" dirty="0"/>
              <a:t> </a:t>
            </a:r>
            <a:r>
              <a:rPr lang="en-IN" dirty="0" err="1"/>
              <a:t>Ravindaran</a:t>
            </a:r>
            <a:endParaRPr lang="en-IN" dirty="0"/>
          </a:p>
          <a:p>
            <a:r>
              <a:rPr lang="en-IN" dirty="0"/>
              <a:t>SANTHIYA S SELVARAJ</a:t>
            </a:r>
          </a:p>
          <a:p>
            <a:r>
              <a:rPr lang="en-IN" dirty="0"/>
              <a:t>Anu </a:t>
            </a:r>
            <a:r>
              <a:rPr lang="en-IN" dirty="0" err="1"/>
              <a:t>Harshini</a:t>
            </a:r>
            <a:r>
              <a:rPr lang="en-IN" dirty="0"/>
              <a:t> Ravi</a:t>
            </a:r>
          </a:p>
          <a:p>
            <a:r>
              <a:rPr lang="en-IN" dirty="0" err="1"/>
              <a:t>Vithyavarshini</a:t>
            </a:r>
            <a:r>
              <a:rPr lang="en-IN" dirty="0"/>
              <a:t> Arunachalam</a:t>
            </a:r>
          </a:p>
          <a:p>
            <a:r>
              <a:rPr lang="en-IN" dirty="0"/>
              <a:t>VARUNMOHANRAJ NALLASAMY</a:t>
            </a:r>
          </a:p>
          <a:p>
            <a:r>
              <a:rPr lang="en-IN" dirty="0" err="1"/>
              <a:t>Santhini</a:t>
            </a:r>
            <a:r>
              <a:rPr lang="en-IN" dirty="0"/>
              <a:t> </a:t>
            </a:r>
            <a:r>
              <a:rPr lang="en-IN" dirty="0" err="1"/>
              <a:t>yuvaraj</a:t>
            </a:r>
            <a:endParaRPr lang="en-IN" dirty="0"/>
          </a:p>
          <a:p>
            <a:r>
              <a:rPr lang="en-IN" dirty="0"/>
              <a:t>MEKHALA  RAVIKUMAR</a:t>
            </a:r>
          </a:p>
        </p:txBody>
      </p:sp>
    </p:spTree>
    <p:extLst>
      <p:ext uri="{BB962C8B-B14F-4D97-AF65-F5344CB8AC3E}">
        <p14:creationId xmlns:p14="http://schemas.microsoft.com/office/powerpoint/2010/main" val="114770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ECD9-26C9-4840-B4A1-9E377ABE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9344-D349-4F04-ACC1-EC5EA532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Spark Streaming introduction</a:t>
            </a:r>
          </a:p>
          <a:p>
            <a:r>
              <a:rPr lang="en-IN" dirty="0"/>
              <a:t>Spark streaming demo</a:t>
            </a:r>
          </a:p>
        </p:txBody>
      </p:sp>
    </p:spTree>
    <p:extLst>
      <p:ext uri="{BB962C8B-B14F-4D97-AF65-F5344CB8AC3E}">
        <p14:creationId xmlns:p14="http://schemas.microsoft.com/office/powerpoint/2010/main" val="354309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D0A0-7333-4C62-885B-59310DE9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85FF-1ABC-4796-B258-AC10A6856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Usage, core concepts such as elasticity, scalability, virtualization</a:t>
            </a:r>
          </a:p>
          <a:p>
            <a:r>
              <a:rPr lang="en-IN" dirty="0"/>
              <a:t>IaaS, PaaS, SaaS</a:t>
            </a:r>
          </a:p>
          <a:p>
            <a:r>
              <a:rPr lang="en-IN" dirty="0"/>
              <a:t>Overview of DW and Data Lake related services, such as, EMR, Glue, Redshift, Athena</a:t>
            </a:r>
          </a:p>
          <a:p>
            <a:r>
              <a:rPr lang="en-IN" dirty="0"/>
              <a:t>Region, Availability Zone, Edge Locations</a:t>
            </a:r>
          </a:p>
          <a:p>
            <a:r>
              <a:rPr lang="en-IN" dirty="0"/>
              <a:t>IAM user, roles, policies</a:t>
            </a:r>
          </a:p>
        </p:txBody>
      </p:sp>
    </p:spTree>
    <p:extLst>
      <p:ext uri="{BB962C8B-B14F-4D97-AF65-F5344CB8AC3E}">
        <p14:creationId xmlns:p14="http://schemas.microsoft.com/office/powerpoint/2010/main" val="203654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4D71-14CD-4E33-A095-711601AD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578A-B462-48EF-8812-957AE7E7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50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FAD8-C249-4CFC-BB7F-F133F397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8772C-8E30-4B7A-BDF0-A46EA94EB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44828A-1CEF-403F-B066-51C82CD700FF}"/>
                  </a:ext>
                </a:extLst>
              </p14:cNvPr>
              <p14:cNvContentPartPr/>
              <p14:nvPr/>
            </p14:nvContentPartPr>
            <p14:xfrm>
              <a:off x="0" y="31680"/>
              <a:ext cx="12186000" cy="645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44828A-1CEF-403F-B066-51C82CD700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2320"/>
                <a:ext cx="12204720" cy="64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420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</TotalTime>
  <Words>615</Words>
  <Application>Microsoft Office PowerPoint</Application>
  <PresentationFormat>Widescreen</PresentationFormat>
  <Paragraphs>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Broadcast and Accumulator + RDD 12 transformations</vt:lpstr>
      <vt:lpstr>Dataset + DataFrames </vt:lpstr>
      <vt:lpstr>Spark Streaming </vt:lpstr>
      <vt:lpstr>PowerPoint Presentation</vt:lpstr>
      <vt:lpstr>AWS Topics</vt:lpstr>
      <vt:lpstr>Cloud introduction</vt:lpstr>
      <vt:lpstr>PowerPoint Presentation</vt:lpstr>
      <vt:lpstr>PowerPoint Presentation</vt:lpstr>
      <vt:lpstr>PowerPoint Presentation</vt:lpstr>
      <vt:lpstr>Definition for virtualization</vt:lpstr>
      <vt:lpstr>PowerPoint Presentation</vt:lpstr>
      <vt:lpstr>PowerPoint Presentation</vt:lpstr>
      <vt:lpstr>Type 2</vt:lpstr>
      <vt:lpstr>Type 1</vt:lpstr>
      <vt:lpstr>Cloud Introduction</vt:lpstr>
      <vt:lpstr>Cloud</vt:lpstr>
      <vt:lpstr>4 types of clouds</vt:lpstr>
      <vt:lpstr>Categorizes of Cloud</vt:lpstr>
      <vt:lpstr>PowerPoint Presentation</vt:lpstr>
      <vt:lpstr>IAAS</vt:lpstr>
      <vt:lpstr>SAAS</vt:lpstr>
      <vt:lpstr>PAAS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12</cp:revision>
  <dcterms:created xsi:type="dcterms:W3CDTF">2021-06-26T04:02:44Z</dcterms:created>
  <dcterms:modified xsi:type="dcterms:W3CDTF">2021-06-28T06:46:15Z</dcterms:modified>
</cp:coreProperties>
</file>