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22T10:53:20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8943 4075 0,'0'17'141,"18"54"-126,-1-1-15,1-52 16,-18 70-16,17 18 16,1-35-16,-18-19 15,0 19-15,18 0 0,-18-1 16,0-52-16,0 17 15,17 0-15,-17-17 16,0 0 0,0-1-1,0 1 17,0 0-17,-17-18 63,-1-36-62,0 19-16,-34-89 0,-19 0 16,0-18-16,19-34 15,16-72-15,19 19 16,-1-54-16,18 53 15,0 36-15,0 0 0,-35 52 16,35 89-16,0-18 16,0 18-16,0-1 15,0 19 1,0-1 15,0 1-15,0-1 31,17 18 0,1-18-47,-18 1 15,35 17 1,-17 0-16,17 0 15,18 0-15,-18 0 16,1 17-16,17 1 16,-53 0-16,70-1 0,-35 1 15,1 17-15,17 0 16,-1 1-16,72 87 16,17 36-16,-106-89 15,1-34-15,-1 34 16,18 1-16,-18-18 0,0 17 15,1-17-15,-1 0 16,-35-18-16,35-17 16,-17 17-16,17 1 15,-35-19-15,18 1 0,-1 0 16,-17-1-16,36 18 16,-19-17-16,-17 0 15,18 17 1,0-17-16,-1-1 15,-17 19-15,18-19 0,0-17 16,-1 18-16,-17-1 16,0 1-1,18 0 1,-18-1-16,17-17 16,-17 18-1,0 0-15,0-1 31,18-17-15,0 18-16,-18 0 0</inkml:trace>
  <inkml:trace contextRef="#ctx0" brushRef="#br0" timeOffset="906.56">8767 4269 0,'52'-36'78,"37"-17"-62,16 0-16,-34-17 0,-18 52 15,17-35-15,19-17 16,-19 35-16,-34 17 16,-1-17-16,0 17 15,0 0-15,-17 1 0,0-1 16,-1 18-16,1-35 15,0 17-15,-1 1 16,18 17-16,-17-36 16,0 19-16,-1 17 15,19-18-15,-1 0 32,-35 1-17,18 17 1,-18-18-1,17 18 1,1 0 47</inkml:trace>
  <inkml:trace contextRef="#ctx0" brushRef="#br0" timeOffset="2736.9">10425 3316 0,'35'53'62,"18"35"-62,0-35 16,-36 18-16,19-18 15,-1-36-15,-17 36 16,-1-35-16,1 35 16,-18-36-16,17 19 15,1-19-15,0 1 0,-18 0 16,17-1-16,-17 1 15,18-1-15,-18 1 16,0 0 0,18-1-16,-1 1 0,1 17 15,-18-17 1,18 35 0,-1-53-16,1 35 15,-18 0-15,0-17 0,17 17 16,1 1-16,0-36 15,-18 17-15,17 1 16,-17 0-16,0-1 31,0 1-31,-17-18 78,-1-18-62,18 1-16,-53-36 16,18-18-16,-36-35 15,36 0-15,-53-17 16,53-1-16,-36 19 0,53 52 16,-17-18-16,17 18 15,1 0-15,17 0 16,-18 18-16,18 0 15,-17 17-15,-1-17 16,18 17-16,0 1 0,-18-1 16,18 0-16,0 1 15,0-1 17,0 0-32,0 1 15,0-1 1,0 1-1,0-1 17,0 0-32,0-17 15,18 0-15,0 17 16,-18 0-16,17-17 16,1 17-16,17 1 15,-17-1-15,-1 1 0,19-1 16,-19 0-16,1 18 15,17 0-15,-17-17 16,0 17-16,-1 0 16,1 0-16,-1 0 15,1 0-15,0 0 0,17 0 16,-17 0-16,-1 17 16,1 1-16,17 0 15,-17-18 1,-1 17-16,1 1 0,0-1 15,-1-17 1,-17 36-16,18-19 16,0 36-1,-18-35-15,0 17 16,0 36-16,0-36 0,-36 36 16,1 17-16,17-71 15,18 36-15,-35-17 16,18-1-1,-1-17-15,0-18 16,1 17 0,-1-17-1,18 18 1,-18-1 0,1-17-16,-19 18 15,36 0 1,-17-18-1,17 17-15,-18-17 16,1 18-16</inkml:trace>
  <inkml:trace contextRef="#ctx0" brushRef="#br0" timeOffset="4494.76">12136 2593 0,'0'18'187,"17"17"-171,1 0-16,17 36 0,18 34 15,-18-16-15,1-1 16,52 71-16,-35-18 16,-18-35-16,0-1 15,36 72-15,-18-54 0,-36 1 16,1-71-16,0 35 16,-1-35-16,-17 0 15,0-36-15,18 36 16,-18-17-16,0-19 15,0 1-15,0-1 16,0 1 15,0 0 1,0-1-17,-18-17 79,1 0-94,-1 0 16,0-35-16,-52 0 0,17-18 15,-35-53-15,17 53 16,-52-141-16,34 71 15,37-18-15,-19 35 16,18 0-16,-17 35 16,52 36-16,0 17 0,1-17 15,17 17-15,-36 1 16,19-18 0,17 17-16,-18 0 15,18 1-15,-18-19 16,1 1-16,-1 17 0,18 1 15,0-1-15,-18 1 16,18-1-16,0 0 16,0 1-16,0-19 15,0 1-15,18-18 16,-18 0-16,35 0 16,-17 0-16,0 18 15,-1-18-15,1 18 16,17-18-16,1 18 15,-1-18-15,-18 35 0,1-17 16,17 0-16,1-1 16,-1 19-16,-35-1 15,18 18-15,17-18 16,-18-17-16,19 35 0,-19 0 16,36 0-16,-35-18 15,35 18-15,-18 0 16,0 0-16,1 0 15,17 0-15,-18 0 0,18 18 16,0 17-16,-18-35 16,0 36-16,1-19 15,-19-17-15,1 18 16,-18 0-16,17-1 16,19 1-16,-36 17 0,0-17 15,0-1-15,0 19 16,0-1-16,0 0 15,0 1-15,-36-1 16,1-18-16,18 19 16,-19 17-16,1-18 0,0 0 15,17 0-15,-52 18 16,34-17-16,1-1 16,17-17-16,-17-1 15,17 1-15,1 0 0,17-1 16,-18-17-16,0 0 15,1 18 17,-1-18-32,1 0 15</inkml:trace>
  <inkml:trace contextRef="#ctx0" brushRef="#br0" timeOffset="5643.06">13441 1799 0,'0'53'250,"0"71"-250,17-1 0,1-52 16,0 17-16,-1-18 15,1-17-15,-18-17 16,0-1-16,18 0 16,-18-17-16,0-1 15,0 1 16</inkml:trace>
  <inkml:trace contextRef="#ctx0" brushRef="#br0" timeOffset="7747.87">13635 2946 0,'0'-71'78,"0"18"-78,0-17 16,0 17-16,0-18 0,0 36 16,0 0-16,0 17 15,0 0-15,0-35 16,0 36-1,0-18-15,-18 35 16,18-18-16,-17-17 16,17 17-16,0-17 15,-18 35-15,18-36 16,-18 19-16,18-1 16,0 0-16,0-17 15,0 0-15,-17 17 0,17 1 16,-18-19-16,0 19 15,1-19-15,-1 1 16,18 0-16,-18 35 16,18-18-16,0 1 15,-17 17-15,17-18 16,0 0-16,-18 18 16,18-17-16,0-1 31</inkml:trace>
  <inkml:trace contextRef="#ctx0" brushRef="#br0" timeOffset="8963.79">13917 2099 0,'0'18'219,"18"-1"-219,-18 1 15,0 0-15,0-1 16,17 1-16,-17-1 16,0 1-1,0 17-15,18-35 16,-18 36 0,0-19-16,0 1 15,18 0 1,-18-1-16,0 1 15,17 0 1,-17 17 0,0-18-1,0 1-15,0 0 16,18-1-16,-18 19 16,18-36-16,-18 35 15,0-17-15,0-1 16,0 1-1,0-1 1,0 1 0,0 0-1</inkml:trace>
  <inkml:trace contextRef="#ctx0" brushRef="#br0" timeOffset="10225.04">13776 1464 0,'18'0'204,"-1"0"-189,124 0 16,18-159 1,-71 53-1,-88 54-15,0 34-1,-17 0 1,-1 18-16,0-17 15,1 17-15,-19 0 16,19 0 0,-1 0-1,1 0 1,-1 0 0,0 0-16,1 0 0,-1 17 15,0-17 1,1 0-1,-1 18-15,0-18 16,18 18 0,-17-18-1,17 17 1</inkml:trace>
  <inkml:trace contextRef="#ctx0" brushRef="#br0" timeOffset="15875.51">14799 1535 0,'0'70'219,"-18"54"-219,-17-54 16,35-17-16,0 18 15,0-36 1,0-17-16,0-1 16,0 1-16,18-18 15,-18 17 1,0 1 0,17-18-16,1 18 0,0-1 15,17 1-15,0 0 16,18-1-16,0-17 15,-35 36-15,35-36 16,-18 0-16,0 0 16,18 17-16,-18-17 31,-17 0-31,0 0 16,-1 0-1,1 0 1,0 0-1,-1 0-15,1 0 16,17 0 0,-17 0-1,17 0 1,0 0-16,-17 0 0,35 0 16,0-17-16,-36-1 15,19 18-15,-1-35 16,-17 17-16,17-17 15,-17 35-15,-1-18 0,-17 0 16,0 1 15,0-1-31,0 1 16,0-1 0,0 0-1,0 1 1,0-19-1,-17 36-15,-1-17 16,0-1-16,-35 0 16,18-17-16,0 35 15,17-17-15,0-1 16,1 18-16,-1-18 16,1 18-1,-1 0 1,0 0-1,1 0 1,-1 0 0,0 0-16,1 0 31,-1 18-31,0 0 16,18-1-1,-17-17 1,17 35-16,0-17 15,-18 17 1,18 1-16,0-19 16,-17 36-16,-1-18 15,18 1-15,0-1 0,0 36 16,0-54-16,0 36 16,0-18-16,0 1 15,18-1-15,-18 0 16,17-17-1,-17 0-15,0-1 16,18-17-16,-1 18 47,1-18-31,0 0 15,-1 0-31,1-35 15,0-1-15,-1 1 16,1-18-16,0 0 0,-1 0 16,1 18-16,-1 0 15,1-18-15,-18 17 16,0 1 0,0 0-16,0 17 15,0 1-15,0-1 16,0 0-1,0 1 1,0-1 0,0 0-1,0 1-15,0-1 47,18 18 31,-1 35-62,1-17-16,-18 0 16,35 52-16,-17-34 15,17 16-15,-17-16 16,35-1-16,-53 18 15,35-35-15,-35-1 0,18 18 16,-1-35 15,-17 18-31,18-18 16,0 18 0,-1-18-1,1 0 16,0 0-31,-1 0 16,1 0 0,-1 0-1,1 0 1,0 0 0,-1-18-16,1 0 0,0 1 15,17-18-15,-17-1 16,-1 1-16,18 0 15,-35-36-15,36 1 16,-19-1-16,1 1 16,-18-19-16,0 1 0,0 0 15,0 17-15,0 18 16,0 36-16,0-18 16,0 17-16,0 0 15,0 1-15,-18-1 16,18 0-16,0 1 0,0-1 15,0 0 17,-17 18-32,17-17 15,0 34 79,0 19-78,0 17-1,17 0-15,-17 17 16,36-17-16,-1 70 0,-17-70 16,-1 71-16,1-54 15,17 1-15,-35-18 16,18 0-16,-1-18 15,1-17-15,-18 17 16,0-17-16,0-1 16,0 1-16,18 0 15,-18-1 1,0 1-16,17-18 16,-17 17-16,18 1 0,-18 0 15,18-1 1,-18 1-1,17 0 1,-17-1 0,18-17 15,0 0-15,-1 0 15,36-35-16,0-36 1,35 1-16,-35-71 16,-18 70-16,36-35 15,-53 36-15,17 35 0,-17-18 16,-18 17-16,0 19 16,0-1-1,0 0-15,-18 18 47,0 0 0,18 18 15,0 17-15,0 1-47,18-36 16,-18 17-16,18 19 0,-1-36 16,-17 17-16,0 1 15,18 0-15,-1-1 16,1 1-16,-18-1 15,18 1-15,-1 0 16,1-1-16,0 1 16,-1 0-16,1-18 15,0 17-15,-1-17 16,-17 18-16,35-18 16,-17 0-16,-18 18 15,18-18-15,-1 0 16,1 0-1,0 0 1,-1 0 0,19-18-1,-19 0 1,1 1 0,-1-36-1,1 53-15,0-36 16,-18 19-16,0-1 15,0 1 1,0-1 0,0 0-1,0 1-15,0-1 32,-18 0-17,0 18 16,18-17-15,-17 17 15,-1 0 1,1 0-17,17 17 79,0 1-63,0 0 0,0-1-15,0 1-16,0 0 16,0-1-1,17-17-15,-17 18 16,0 17 0,18-35-16,-18 35 15,17-17 1,1 0-1,0-1 1,-1 1 15,1-18-31,0 0 32,-1 0-32,-17-18 15,18 1-15,0-1 16,-18 0-1,17 18-15,-17-17 16,0-1-16,0 0 16,0 1 15,0-1-31,0 1 31,-17 17-15,17-18-1,0 0-15,-18 18 16,0 0-16,1 0 16,-1 0-1,0-17 1,18-1 0,0 0 77,0 1-61,18 17-17,0-18-15,35 0 0,0 1 16,-18-19-16,0 1 0,18 0 15,0-18-15,-18 35 16,18 1-16,-53-1 16,35-17-16,-17 35 15,-18-18-15,18 1 0,-1 17 32,1 17 61,-18 1-61,0-1-32,0 1 31,18 0-31,-18-1 15,0 1 1,17 0-16,-17-1 16,0 19-16,0-19 15,18 1 1,-18-1 0,17 1-16,-17 0 0,0-1 15,18-17 1,-18 18-16,0 0 31,0-1-31,0 1 16,-18-18 46,1-35-62,17 17 0,-18-35 16,18 0-16,-17 18 15,17 0-15,-18-36 16,18 36-16,0 0 16,0-1-16,0 1 0,0 17 31,0 1-31,18-1 16,-1 0 15,1 18-31,-1 0 15,19 0-15,-1 0 16,0 0-16,1 0 16,-1 0-16,0 18 15,-17-18-15,17 18 16,0-1-16,-17-17 0,35 18 16,-35 17-16,-1-35 15,18 36-15,18-1 16,-35-18-16,17 19 15,-17-1-15,17 0 16,-17-17-16,-1-18 0,1 35 16,-18-17-1,18-18 17,-18 17-32,17-17 15,-17 18 1,0 0-1</inkml:trace>
  <inkml:trace contextRef="#ctx0" brushRef="#br0" timeOffset="17071.78">15963 1446 0,'53'-17'187,"35"-71"-171,18-1-16,0 19 0,-71 17 16,53-18-16,-70 71 15,35-53-15,-18 36 16,-17-1-16,-18 0 16,18 18-16,-1-17 15,1 17 1,-18-18-1</inkml:trace>
  <inkml:trace contextRef="#ctx0" brushRef="#br0" timeOffset="18091.2">16792 1199 0,'0'18'250,"0"0"-219,-17-18-31,-1 0 16,18-18 15,0 0 16</inkml:trace>
  <inkml:trace contextRef="#ctx0" brushRef="#br0" timeOffset="19676.18">12312 5592 0,'0'17'282,"35"71"-282,-17-17 15,35 52-15,0 36 16,17 35-16,-34-17 15,34 34-15,-17-34 0,-18-19 16,1-34-16,-19-1 16,18-52-16,-35-1 15,0-34-15,0-1 16,18 0-16,-18-17 16,0 0-16,0-1 0,0 1 15,0-1 1,0 19-1,18-36 17,-18 17-32,0 1 0,17 0 15,-17-1 1,0 1 0,18-18-16,-18 18 15,0-1-15,0 1 0,0 17 16,0-17-1,18-1-15,-1 19 16,-17-1 15,18-35-31,-18 18 0,0-1 16,0 1 0,0-1-1</inkml:trace>
  <inkml:trace contextRef="#ctx0" brushRef="#br0" timeOffset="20942.57">11677 8061 0,'70'18'125,"19"70"-109,-19-53-16,1 71 0,35-53 16,-18 17-16,-35-17 15,17 18-15,-34-36 16,16 18-16,-52-35 15,53-1-15,-17 36 0,-19-35 16,1 0 0,17 17-16,-17-35 15,17 35 1,-17 0 0,-1-35-16,1 18 15,0-18-15,-1 18 16,19-18 15,-19 17-15,1 1 15,0-18-31,-18 18 16,17-18-1,1 17 16,-1-17-15,1 0 15,0 0 1,-18-17-17,35-19 1,0-34-16,1-1 0,-1 18 15,0-70-15,53-18 16,-17-18-16,-1 35 16,54-105-16,-36 106 15,0-36-15,-35 53 0,35-53 16,-17 53-16,-18 1 16,-18 52-16,0 17 15,1-16-15,-19-1 16,19 17-16,-19 19 15,-17-1-15,0 0 0,0 1 16,0-1 0,0 1-16,0-1 62,0 0-46</inkml:trace>
  <inkml:trace contextRef="#ctx0" brushRef="#br0" timeOffset="23268.01">11977 10795 0,'0'35'328,"0"1"-312,17 34-16,36 36 16,-35-18-16,17 18 15,-17-18-15,17 0 0,0 1 16,18 34-16,-35-52 16,17 70-16,18 0 15,-18 18-15,-17-36 16,53 0-16,-18 36 0,-36-88 15,1-18-15,-18 17 16,0-34-16,0-19 16,0 18-1,18-35-15,-36-17 141,0-1-125,18-17-16,0 17 0,-35-52 15,-18-36-15,18-53 16,-1 36-16,-16-89 15,-1 0-15,17 1 16,-17-1-16,1 53 0,34 18 16,-17 35-16,17 36 15,0 34-15,1-16 16,-1 34-16,18 0 16,0 1-1,0-1-15,0 0 16,0 1-1,0-1-15,18-17 16,17-36 0,18 18-16,-18 0 15,18 18-15,18 0 0,-1-36 16,-17 36-16,53 0 16,0 35-16,-36-36 15,-34 36-15,87 0 16,-52 0-16,-18 18 0,17-18 15,-35 18-15,1-1 16,-1 1-16,0 0 16,-17-18-16,0 17 15,17 1-15,0 35 0,-17-36 16,52 72-16,-34 34 16,34 1-16,-52-1 15,35 71-15,-36-53 16,-17-53-16,0 18 15,0-35-15,-17-18 0,-1-18 16,18-17-16,-18 17 16,1 0-16,-1 0 15,0-17-15,-17 35 16,18 0-16,-19 18 16,-17 34-16,18-34 0,-18-18 15,18 17-15,-18-17 16,18-17-16,-1-19 15,1 18-15,35-17 16,-18 0-16,-17-1 0,0 19 16,17-1-16,1-17 15,-1-18-15,-17 53 16,17-36-16,-17 1 16,35-1-16,-18 1 15,1-18-15,-1 18 31,18-1-15</inkml:trace>
  <inkml:trace contextRef="#ctx0" brushRef="#br0" timeOffset="25468.41">13511 9684 0,'18'70'218,"0"107"-218,35-19 16,-36-87-16,1 35 0,-1-53 16,1 17-16,-18-34 15,18 16-15,-1-34 16,-17 17-16,18 1 15,-18-19-15,18 1 16,-18 0-16,0-1 0,17 1 16,-17 0-1,0-1 1,0 1 0,0-1-16,18-17 15,-18 18 1,0 0-1,18-18-15,-18 17 16,0 1-16,0 0 16,17-18-16,-17 17 0,0 1 15,0 0-15,0 17 16,18 18-16,17 17 16,-35-34-16,18 16 15,-1 37-15,1-19 16,0-17-16,-18-35 0,17 17 15,-17 0-15,0-17 16,0 0 0,0-1-1,0 1 32,0 0-16,0-36 79,-17 0-110,17-17 15,-18-18-15,0-53 16,-34-70-16,34 52 0,18 19 16,0 16-16,0 1 15,0 35-15,0 18 16,18 0-16,-18 17 16,0 0-16,0 1 15,0-1-15,17 0 31,1 1-15,-1 17 0,1-18-16,0 18 15,-1 0 1,1 0-16,0 0 16,17 0-1,-17 0-15,-1 0 16,18 0-16,1 0 15,-19 0 1,19 0 0,-1 0-1,-17 0-15,17 0 16,-18 0 0,1 18-1,0-18 1,-18 17-16,17-17 15,-17 18 1,18 0-16,0-18 16,-18 17-16,0 1 15,17 0-15,-17 17 16,0-17 0,18-1-16,-18 1 15,0 0-15,0 17 16,0 0-1,0-17 1,0-1-16,0 19 16,0-19-1,0 19 1,-18-1-16,1-18 16,17 36-16,-18-17 15,0-19-15,18 1 16,-17 17-16,17 18 15,-18-53 1,18 18-16,-18-18 0,18 17 16,0 1-1,-17-18-15,17 18 16,-18-1-16,18 1 16,-35 17-1,35-17-15,0 0 0,-18 17 16,1-18-16,-19 1 31,36 0-31,0-1 16,-17 1-1,-1 0-15,0 17 16,1-35 0</inkml:trace>
  <inkml:trace contextRef="#ctx0" brushRef="#br0" timeOffset="28680.28">15628 10195 0,'53'-70'47,"53"-71"-47,-18 35 15,0-18-15,0-17 16,-52 71-16,-1 17 16,-17 17-16,-18 19 15,0-1 1,-36 1-1,-52 17 1,-53-18 0,18 18-16,-36 0 15,18 35-15,0-17 0,52-1 16,36 19-16,18-19 16,0 19-16,0-19 15,17 1-15,0 0 16,1-18-1,17 17-15,-18-17 16,18 18-16,0-1 16,0 1-16,0 0 15,0 17 1,0 0-16,0 1 16,0-1-16,18 18 15,-18 0-15,17 17 16,1-17-16,17 35 15,1-17-15,-1 17 16,0 18-16,0-36 0,1 1 16,-19-36-16,19 1 15,-36-19-15,17 19 16,1-19-16,-1-17 16,19 18-16,-1-1 15,-17-17-15,17 18 16,18-18-16,-36 0 15,19 0-15,52-18 16,35-34-16,-52 16 16,105-70-16,18-70 0,0-18 15,-88 0-15,159-176 16,-142 158-16,-52 18 16,-36 123-16,-17 18 15,-1 0-15,1 36 0,-18-1 16,0 1-16,-18 17 62,1 0-15,17 17 0,0 1-31,0-1-1,0 19-15,0 34 16,35 54-16,-35-36 0,18 88 16,-1-52-16,19-1 15,-19 1-15,1-54 16,-18-17-16,0-17 15,0-19-15,0 1 0,0-1 16,0 1 15,-18-18 16,1-18-31,17-17-16,0 0 15,-18-36-15,18-35 16,-18 1-16,-17 16 0,35 19 16,0-1-16,0 36 15,0-18-15,18 18 16,-18 17-16,17 1 16,1-19-16,-18 19 15,18 17-15,-1-18 0,-17-17 16,18 35-16,0-18 15,17 0-15,0 1 16,-17-1-16,17 18 16,18 0-16,0 0 0,0 0 15,17 0-15,1 0 16,-1 18-16,1-1 16,-18 1-16,35 17 15,-70-17-15,52 17 16,-17 1-16,-18-1 0,1-17 15,-1 17-15,-17-35 16,-1 17-16,19 1 16,-19 0-16,1-1 31,0-17-31,-1 0 31,36 0-31,0-35 16,-18-18-16,36-17 15,35-89-15,17-70 0,-35 105 16,-17-35-16,-1-105 16,36-18-16,-88 105 15,52-123-15,-34 89 16,-36 69-16,0 90 0,0 34 16,0-17-16,-18 35 31,0 0-31,-34 35 15,-1 0-15,-36 36 16,-34 35-16,17-1 0,53 1 16,-17-35-16,52-18 15,-17-18-15,17 0 16,0-35-16,18 18 16,0 0-16,0-1 15,0 1 1,0-1-1,0 1 1,0 0 0,0-1-16,0 19 15,18-1 1,17 0 0,-17-17-16,17 0 15,1-1-15,-1 1 16,18-1-16,17-17 0,-17 0 15,53-17-15,53-71 16,0-36-16,17-70 16,-35 35-16,-53 1 15,-17 34-15,-18 18 0,-53 89 16,0-1-16,0 0 16,0 1-1,-18 17 1,0 0-1,1 0-15,-1 0 0,-17 0 16,17 0 0,18 17 46,0 1-15,0 0-47,0 17 0,36 71 16,16 35-16,-16 0 15,17 0-15,-18 124 16,53 87-16,-35-140 16,-18-35-16,18 69 15,-35-122-15,0-1 0,-18 19 16,17-19-16,-17-52 15,0 17-15,0-35 16,-17 17-16,17 1 16,0-54-16,-18 1 0,0 35 15,1 0-15,-36-18 16,35 0-16,-17 1 16,-18 34-16,-53 18 15,53-35-15,18-17 16,-71 34-16,18-17 0,35-18 15,0-35-15,18 0 16,-1 18-16,1-18 16,17 0-16,1 0 15,-18 0-15,17-35 0,0-1 16,18 19 0,-35-36-16,35 0 15,0 35-15,0-17 16,0-18-16,0 0 15,0 0-15,0 0 0,0 1 16,35-90-16,18 1 16,-53 88-16,35-17 15,1-36-15,17 18 16,-18 53-16,18-36 0,-18 0 16,0-17-16,18 35 15,0-17-15,-17 17 16,16 0-16,1-18 15,-17 36-15,-19 17 16,19-17-16,-36 0 0,35 17 16,-18 18 15,-17-17-31,0-1 16</inkml:trace>
  <inkml:trace contextRef="#ctx0" brushRef="#br0" timeOffset="29671.29">20637 7479 0,'0'35'188,"18"-35"-188,0 35 16,-18-17-16,0 35 15,0-35-15,17 17 16,1 35-16,-18 1 15,35 17-15,-17 36 16,-18-54-16,18 36 16,-1-53-16,-17-18 0,0 1 15,0-19-15</inkml:trace>
  <inkml:trace contextRef="#ctx0" brushRef="#br0" timeOffset="30873.57">20391 5715 0,'0'53'140,"0"0"-124,0-18-16,17 18 0,18 18 16,-35-36-16,18-18 15,0 19-15,-18-19 16,17-17-1,-17 18 1,18 0 0,0-18 15,17 0-15,0 0-16,-17-18 15,17-17-15,18 17 0,-35 0 16,35-17-16,-36 18 15,1-19-15,0 19 16,-1-1-16,-17 0 16,18 1-16,-18-1 0,0 0 15,0 1-15,17-1 16,-17-17-16,0 0 16,0 17-1,0-17-15,-17-1 16,-1 1-16,1 0 15,-1 35-15,18-35 16,-18 35-16,1-36 16,-19 36-16,19 0 15,-1-35-15,0 35 0,1-18 16,-1 18-16,0 0 16,1 0-1,-1 0 1,1 0-1,-1 18 1,0-18 0,1 18-1,17-1-15,-36 1 16,19 0-16,17 35 0,-36-53 16,36 35-16,-17 0 15,17-17-15,-18-1 16,18 1-16,-17 0 15,-1-18 1,18 17 0,0 1-1</inkml:trace>
  <inkml:trace contextRef="#ctx0" brushRef="#br0" timeOffset="33316.81">21361 7285 0,'0'53'172,"35"17"-172,-17 19 0,-1 16 15,36-16-15,-35 16 16,-1-16-16,1-37 16,0 37-16,-1-36 15,1 17-15,0-17 16,-1 53-16,19-36 0,-19 1 16,1 0-16,-1-1 15,1-52-15,-18 17 16,0-17-16,0-1 15,0 1 17,0-36 61,-18-17-77,18 17-16,0 1 16,0-19-16,0 19 15,0-18-15,0-1 16,0-17-16,0-35 16,0-18-16,36 18 15,17-106-15,-36 53 0,36-18 16,-35 89-16,-1-18 15,1 35-15,-18 0 16,0 35 0,0-17-16,0 17 15,0 0 1,18 18 15,-1 0-15,1 0-1,0 0 1,-1 0 0,1 0-1,0 0 1,-1 0-16,19 18 16,-19-18-16,18 18 15,18-1-15,18 19 16,-18-1-16,-36 0 15,72 18-15,-19 35 0,-17-52 16,-18-1-16,1 18 16,-19-18-16,1-17 15,17 17-15,-35-17 16,36-1-16,-36 1 16,0 0-16,35-18 15,-18 35 1,1-35-16,35 17 15,-53 19 1,35-36-16,-17 17 31,0-17-31,-1 0 32,1 0-17,-1 0-15,36-17 16,0-71-1,35-18-15,36-88 16,-36 35-16,36-53 16,-36-17-16,-35 88 0,-36 88 15,-17-35-15,0 35 16,0 18 0,0 17-1,-17 18 1,-1 0-1,0 0 1,1 0-16,-1 0 16,1 0-1,-1 18-15,0-1 16,1-17-16,17 18 16,-18-18-1,0 17-15,1-17 16,-1 18-1,0 0 1,1-18 0,-1 17-16,18 1 15,-17 0-15,17-1 16,-18 1-16,0 0 16,1 35-16,17-36 15,-18 18-15,18 36 16,-18 0-16,1-1 15,17-17-15,0 0 16,0 17-16,0-17 0,17-17 16,1 17-16,0-18 15,-1 18-15,19-36 16,-19 1-16,1 17 16,17-17-16,-17 0 15,17-1-15,0 1 0,-35 0 16,36-18-16,-1 0 15,0 17 1,-17-17-16,35 0 16,-18 18-16,-17-18 0,34 0 15,-16 0-15,-1 0 16,18-18-16,0 1 16,0-19-16,-36 36 15,54-53-15,-36 53 16,18-17-16,-18-19 0,-17 19 15,0-1-15,-1 18 16,1-17-16,-18-1 31,18 0-31,-1 18 16</inkml:trace>
  <inkml:trace contextRef="#ctx0" brushRef="#br0" timeOffset="34694.4">24589 6491 0,'0'-18'344,"35"1"-344,53-89 0,88-17 15,36-72-15,-71 90 16,106-107-16,-53 53 16,0-17-16,-106 70 15,71 0-15,-18-17 16,18 17-16,-53 18 0,35-18 16,18-18-16,-53 36 15,-36 35-15,-17 0 16,0 18-16,-18 17 15,-35 1-15,18-1 16,-18 36 78</inkml:trace>
  <inkml:trace contextRef="#ctx0" brushRef="#br0" timeOffset="37295.94">24818 6579 0,'106'0'125,"35"-35"-110,-35 17-15,17 1 16,18 17-16,36 0 0,34 0 16,-70 0-16,18 0 15,-18 0-15,0 0 16,-35 0-16,18 0 15,-1 17-15,-35 1 16,-17-18-16,70 35 0,-53-17 16,36 0-16,-18-1 15,17 18-15,18 1 16,-35-19-16,53 19 16,-124-36-16,18 17 0,0 1 15,-36 0-15,19-18 16,-19 0-16,1 17 15,17-17 1,1 0 0,-1 18-16,-18 0 15,1-18-15,35 17 16,-35-17-16,17 0 16,-17 0-16,-18 18 15,17-18-15,1 0 16,0 0-1,-1 0 1,1 0 0,-1 17-1,1-17-15,0 0 16,-1 0-16,1 0 16,0 0-1,-1 0-15,1 0 31,0 0-31,-1 0 16,1 0 31,-1 0-47,-17 18 47</inkml:trace>
  <inkml:trace contextRef="#ctx0" brushRef="#br0" timeOffset="44890.21">14993 11747 0,'18'36'234,"-18"-1"-234,35-17 0,0 35 16,-17-18-16,0 18 15,17-18-15,18 71 16,-36-71-16,19 71 15,17 0-15,-36-53 0,1 0 16,-1 17-16,1-34 16,0-19-16,-1 18 15,1 1-15,-18-19 16,0 19-16,18-1 0,-1 0 16,1 18-16,0 0 15,-1 18-15,1-19 16,-1 37-16,1-19 15,17-34-15,-35 16 0,18 1 16,-18-35-16,18 17 16,-18 1-16,17-1 15,-17-18-15,36 36 16,-36 18-16,35-36 16,-17 71-16,-1-53 0,18 53 15,-35 17-15,36-70 16,-36-18-16,0 1 15,17 17-15,-17-36 16,0 1 0,0 0 15,0-1 16,0 1-16,18-18-31,17 0 250,18-18-250,-35 18 0,-1-17 16,19 17-16,-36-18 15,17 18 1,1 0 0,0 0-16,-1-18 15,1 18 1,17 0-16,0-17 15,18-1-15,-35 0 16,35 1-16,0-1 0,-35 18 16,-1-18-1,1 18-15,-18-17 16,17 17 0,1 0-1,-18-18-15,18 1 16,-1 17-1,1-18 1,0 0 15,-1 18-31,-17-17 16,18 17-16,0-18 16,-1 0-1,18 1-15,-17 17 16,0-18-16,17 0 0,-17 1 15,-1-1-15,1 18 16,0 0-16,-1-35 16,1 35-1,-1 0-15,-17-18 16,18 18-16,0 0 16,-1 0-1,-17-17-15,18 17 16,0-18-1,-1 18 1,1 0 0,-18-18-16,18 18 15,-18-17 1,17-1 0,1 18-1,0 0 1,-1-18-1,1 18 1,-18-17-16,17 17 0,-17-18 16,18 18 15,0 0-15,-18-18 15</inkml:trace>
  <inkml:trace contextRef="#ctx0" brushRef="#br0" timeOffset="46376.49">16739 13317 0,'18'0'188,"0"0"-173,-1 18 1,1-18 0,-1 0-16,1 18 31,35 17-15,35 0 15,-52-17-31,122 52 15,-17-17 17,-123-17-32,35-36 31,-18 17-15,0-17-1,1 18-15,-1-18 16,0 0-16,1 0 15,-36 17-15,35-17 16,-17 0-16,-1 0 16,1 0-16,-1 0 31,-17 18-31,18-18 16,0 0-16,-1 0 46,1 0-30,-18 18-16,0-1 31,0 1 16,-18-18-31,-35 35-1,-17 1-15,-18-1 0,17 0 16,1-17-16,52 17 16,-17-17-16,-1-1 15,19 1-15,-19-18 16,-16 35-16,16-17 0,36 17 16,-17-35-16,-1 18 15,0-18-15,18 17 16,-35 1-16,35 0 15,-18-18-15,1 17 16,17 1 0,-18 0-1,18-1 1,-17-17 0,17 18-16,0 0 15,0-1 1,-18 1-1,0 17 1</inkml:trace>
  <inkml:trace contextRef="#ctx0" brushRef="#br0" timeOffset="48037.89">19297 12682 0,'-35'-141'63,"-18"-70"-48,35 34-15,-35 36 16,36 53-16,-1 53 16,18 17-16,-18-35 0,18 35 15,0 1-15,0-1 31,-17 18-31,-1-18 16,18 1-16,-18-1 16,-17 1-16,17-19 0,-34 36 15,-1-35-15,0 35 16,-18-18-16,53-17 16,-17 35-16,0 0 15,17-18-15,1 18 16,-1 0-1,0 0 1,1 0 0,-1 0-1,0 18 1,18 0 31,0 17-47,0 0 15,0 18-15,18 35 0,35 71 16,18 0-16,-19 0 16,37 70-16,-1-35 15,18-35-15,0 35 16,-18-71-16,0 18 0,0-35 16,-53 0-16,18-53 15,0 17-15,-17 19 16,-19-54-16,18 53 15,1 0-15,17 1 16,-53-54-16,17 18 0,1-18 16,0 0-16,-18 1 15,0-1 1,0-18-16,0 1 31,0 0 0,-36-1-15,1-17 0,17 18-16,-35 0 15,-17-1-15,-18-17 16,-36 0-16,54 0 16,-19 0-16,19-17 15,17 17-15,18-18 0,-1 18 16,19-18-16,-1 18 15,1 0-15,17-17 16,-18-1-16,0 18 16,1-35-16,17 17 15,-18 1-15,0-1 16,1 0-16,17-17 16,-18 17-1,18 1-15,-18-1 16,1 18-16,17-18 0,0 1 15,0-1 1,-18 1 0,18-1 15,0 0-31,0 1 16,0-1-1,0 0 1,0-17 15,35 0-31,-17 17 16,35-52-16,35-36 15,0 18-15,-17 17 16,17-17-16,18 0 16,-53 17-16,0 53 0,-36-34 15,1 34-15,0 18 16,-1-18-1,-17 1 1,18 17-16</inkml:trace>
  <inkml:trace contextRef="#ctx0" brushRef="#br0" timeOffset="55359.16">20479 12541 0,'17'-35'281,"19"17"-265,17-70-16,17 35 16,-35 0-16,18 18 15,-35 0-15,0-1 16,17 1-16,-35 18 16,0-1 15,0 0-16,-35 18 1,17 0 0,-35 0-16,-53 0 15,36 0-15,-54 0 16,89 18-16,-18 0 16,-18-18-16,36 0 15,18 17-15,-1-17 0,-17 18 16,17-18-1,0 17-15,1-17 47,17 36-47,-18-19 0,-17 19 16,35-19-16,-18 19 16,-17 16-16,0 19 15,17-18-15,-17 18 16,17-1-16,0 1 0,-17 52 15,17-70-15,18-18 16,-17 18-16,17 0 16,0 0-1,0-35-15,0 17 16,0-17-16,17-1 16,1 19-1,0-1-15,-1-35 16,1 0-16,17 17 15,1 19-15,-36-19 0,35-17 16,-18 0-16,19 0 16,-1 0-16,18 0 15,0 0-15,35 0 16,-53 0-16,54-53 16,16 18-16,-16 0 0,-1 0 15,-18-18-15,36 0 16,-35 0-16,-18 18 15,0-18-15,-1 0 16,-16 35-16,-1-35 0,18 18 16,-18-18-16,0 18 15,18-18-15,-53 35 16,18 1-16,0-19 16,-18 19-16,0-1 0,0 0 15,17 18-15,-17-17 16,0-1-1,0 0 1,-17 1 0,-1 17-1,18-18-15,-35 18 16,17 0-16,0-18 16,-17 18-16,18-17 15,-1 17 1,0 0-16,1 0 31,-1 0-15,0 0-1,1 0 1,-1 17-16,-17 1 31,35 0-15,0-1-16,-18 1 15,1 35-15,-1 0 0,18-35 16,0 34-16,-18 19 16,18-18-16,0-18 15,0 0-15,0 1 16,0-1-16,0 0 0,0-17 16,0 0-1,0-1-15,18-17 16,0 18-1,-18-1-15,0 1 16,17 0 0,1-18-16,-18 17 15,35-17 17,-17 0-32,-1-17 46,-17-1-30,18-17 0,0 17-16,-18 1 15,0-19-15,17 19 16,-17-19-16,0 19 16,0-1-1,0-17-15,0 17 16,0 1-1,0-19 1,0 1-16,0 0 16,0 17-1,18 0-15,-18-17 16,0 0 0,0 17-16,0 1 15,0-1-15,18 18 16,-1-35-16,-17 17 0,0 0 15,0 1 1,0-1 0,0 0-1,0 1 1,0-1 0,0 1 30,18 34 64,17 18-110,-17-17 15,-18 17-15,35 18 16,0-17-16,-17 17 0,17-18 16,1 0-16,-36 0 15,0-17-15,17 0 16,1 17-16,17 0 16,-17-17-1,-18-1-15,17 1 16,-17 0-1,18-18-15,0 0 16,-1 17 0,1-17-1,0 0 17,-1 0-17,-17-17-15,18-1 16,17 0-16,0-17 0,-35-18 15,36 0-15,-19 53 16,-17-53-16,18 36 16,0-54-16,-18 18 15,0 36-15,0-54 16,0 18-16,0-17 0,0 17 16,0-53-16,-18-18 15,-35 1-15,53 52 16,-18-34-16,1 34 15,-1-17-15,0 53 0,1-36 16,17 36-16,-18-1 16,18 1-16,0 18 15,-17 17-15,17-36 16,0 19 0,-18 17-16,18 53 125,0-36-125,35 54 0,-17-18 15,-1 17-15,19 54 16,17-1-16,-18-17 15,0-18-15,-17-17 16,-1-1-16,19 1 16,-19-54-16,-17 19 0,18-1 15,17 18-15,-35-18 16,0-17-16,18 35 16,17-18-16,-17 18 15,17-35-15,-35 17 16,18 18-16,17-36 0,-35 19 15,18-19 1,-1-17-16,-17 18 16,0 0-1,18-1 1,0-17 15,-18 18-15,17-18-1,1 0 17,17 0-1,-35-18-31,0-17 0,18 35 16,-1-53-16,1 0 15,0 0-15,-18-17 16,17-1-16,-17-17 15,0 0-15,18-36 16,-18 71-16,0-17 0,0 35 16,0-18-16,0 35 15,0 0-15,-18 1 16,18-1-16,0 0 16,-17 1 15,17 34 94,0 19-110,0-1 17,17 0-32,1 18 15,17-18-15,-35 18 0,36-17 16,-19-1-16,18-17 16,-17 17-16,0 0 15,-1-17-15,19-1 16,-36 19-16,17-19 0,1-17 15,0 36 1,-1-19 0,1-17-1,0 18-15,-18-1 16,17 1-16,1-18 16,-18 18 15,17-18-16,-17 17 1,18-17 0,0 0 15,-1 0-15,1 0 15,-18-17 0,18-36-31,17-88 31,-35 53-31,18-71 32,-18 124-32,0-36 15,0 36-15,-18-1 0,18 19 16,0-1-16,-18 0 15,18 1-15,-17-1 16,-1 1-16,18-1 16,-35 0-16,17 1 15,0 17-15,1-18 16,-1 0 0,18 1 15,0 34 172,35 19-203,1-1 0,-19 18 16,-17-36-1,0 19-15,36-1 0,-19 0 16,1 1-16,0-1 15,-1-35-15,-17 18 16,18-1-16,-18 1 0,17-18 16,-17 17-1,18 1-15,-18 0 16,0-1 0,18 1-1,-1-18 1,1 0-1,0 0 32,-1 0-31,1 0 15,0-18-15,-18 1-16,17-1 0,18-17 15,-17-18-15,35 35 16,-18-52-16,18-36 16,35-35-16,-17 70 15,-53 18-15,17-17 0,0 17 16,-17-18-16,-18 54 16,17-1-16,-17 0 15,0 1-15,0-36 16,0 17-1,0-16-15,0 16 0,-17-17 16,-18-17-16,-1 17 16,-34-18-16,17 18 15,35 36-15,1 17 16,-1-18 0,0 18-1,18-17-15,-17 17 16,-1 0 15,0 0 0,18 17-15,0 1 31,0-1-47,0 1 15,0 0 17,0-1-32,0 1 15,0 0 1,0-1-16,18 36 16,-18 18-16,18-54 15,-18 36-15,17-17 16,19 16-16,-19-34 0,-17 0 15,18-1-15,-1 1 16,1 0-16,0-18 31,-1 0-15,19 0 0,-1 0-1,-17 0-15,34 0 16,-34 0-16,35-18 0,-18 18 15,-17 0-15,0 0 16,-1 0 0,1 0-1,-1 0-15,1 0 16,35 35-16,-18 18 16,-17 0-16,-18-18 15,35 36-15,-17 0 16,0-19-16,-1 1 15,-17-17-15,18-1 0,-18 0 16,0-17 0,0-1-1,17-17 1,1 0 0,0 0-1,-1 0-15,1 0 16,0-17-1,35-18-15,-18 17 16,18-35-16,-53-18 16,0 1-16,0 35 0,0-36 15,0 1-15,0 17 16,0 17 0,0 19-16,0-1 15,0 0 1,0 1-1,0-1 1,0 0-16,0-17 16,0 0 15,-18 17 0,0 18-15,1 0 15,-1 0-15,53 18 93,1 35-109,-36-36 16,0 36-16,0-17 15,0-19-15,0 19 16,0-1 0,0-17-16,0-1 15,0 1 1,0-1 484,0 1-500,0 0 15,0 17 1,0 0-16,-18 1 0,18 16 16,0-16-16,0-1 15,0 18-15,0 0 16,0-36-16,0 36 16,18-17-16,-18-1 0,17 18 15,-17-35-15,18-18 16,0 17-16,-18 1 15,17-1 1,1 1-16,0-18 16,-18 18-1,35-1-15,-18-17 16,19 18-16,-1-18 16,-17 0-16,35 0 15,-18 0-15,35-18 0,-34 1 16,17-19-16,17 19 15,-35-18-15,-17 35 16,0-18-16,17 0 16,-35 1-16,18 17 15,-18-18 1,17 18 0,-17-18-1,18 18 1,-18-17-16,18 17 62,-1 0-46</inkml:trace>
  <inkml:trace contextRef="#ctx0" brushRef="#br0" timeOffset="57701.24">20496 11994 0,'53'-17'203,"106"-1"-203,17-17 16,36-36-16,-18 36 0,-53-18 15,18 18-15,-88 17 16,-1 1-16,1-1 16,17 0-16,18-35 15,17 36-15,36-19 16,-36 19-16,18-36 0,54 18 16,-125 35-16,36-36 15,-36 1-15,36 17 16,-53 1-16,0-1 15,18 1-15,-18 17 16,-18-18-16,18 0 0,0 18 16,0-35-16,-18 17 15,0 1-15,0 17 16,-17-18-16,0 0 0,17 18 16,-17 0-1,-18-17 1,17 17-1,1 0 1,-18-18 0</inkml:trace>
  <inkml:trace contextRef="#ctx0" brushRef="#br0" timeOffset="129849.02">8431 8184 0,'0'36'203,"53"105"-203,-17 35 16,34 36-16,-17-18 0,0 88 15,0-35-15,-35-18 16,-1-70-16,36 53 16,-35-36-16,-18-35 15,17 53-15,-17-105 0,36 87 16,-19-53-16,-17 54 16,0-124-16,0 53 15,18 17-15,-18-35 16,0 0-16,18-35 15,-18 35-15,0-17 0,0 0 16,0-54-16,0 36 16,0-35-16,0-1 15,0 1-15,0 0 16,0-1-16,0 1 16,0 0-1,0-1 1,0 19-1,0-19-15,0 1 16,0-1-16,0 1 16,0 0-1,0-1 1,0 1 0,0 0-1,0-1 32,17-17 47,1 0-94,35 0 0,-18-17 15,71-54-15,35 18 16,-18-17-16,-52 17 16,88-18-16,-53 1 15,-1 17-15,-52 17 0,18 1 16,-1 0-16,1 0 16,-36 17-16,36 0 15,-1-17-15,-52 17 16,17 1-16,18 17 15,-35-18-15,17 0 16,-35 1 0,18 17-16,-1 0 15,1 0 1,0 0 0,-18-18-16,17 1 15,1 17 16,0 0-31,-1 0 0,-17-18 16,18 18 15,0 0-15</inkml:trace>
  <inkml:trace contextRef="#ctx0" brushRef="#br0" timeOffset="131289.24">10142 10936 0,'18'0'157,"0"18"-157,35-18 15,-1 35-15,-16-17 16,-19-1-16,19 1 16,-19 0-16,1-18 15,-18 17-15,18 1 16,-1-18-16,1 0 31,-1 0-31,1 17 16,35 1-16,-18 17 15,1-17-15,-19-18 0,36 35 16,-35-35-16,17 18 16,-17-18-16,-1 18 15,1-1-15,0-17 16,-1 0-16,-17 18 15,18-18-15,0 0 16,-18 18 0,17-18-1,1 0-15,-1 0 16,19 0-16,-1 0 0,-17 0 31,-1 0-31,1 0 16,0 0-1,-1 0-15,1 0 32,-1 0-17,-17 17 1,18-17 0,0 0 15,-18 18-16,0-1 1,17-17 0,-17 18-1,0 0 17,0-1-1,0 1-16,-17 0-15,-19 35 16,1-1-16,-18 37 16,-17-1-16,-54 71 15,18-18-15,-17-18 0,35-17 16,-18 35-16,18-35 16,17-18-16,18-53 15,18-17-15,0 0 16,35 17-16,-18-17 0,0-18 15,1 0-15,17 17 16,-18-17 0,1 0 15</inkml:trace>
  <inkml:trace contextRef="#ctx0" brushRef="#br0" timeOffset="134595.1">35 7373 0,'88'176'62,"71"177"-46,0-71-16,0 18 15,17 35-15,-52-70 16,-36-18-16,0-88 0,35 88 16,-17-53-16,-18 17 15,-17-87-15,0 87 16,-1-69-16,18 16 16,-52-69-16,-1 16 15,-17-34-15,-1-36 0,1-17 16,-18 17-16,17-35 15,-17 18-15,0-36 125,-17 0-109,-1-17-16,-17-53 16,17-18-16,-17-17 15,0-54-15,17-34 0,0-1 16,18-53-16,18 89 16,35-36-16,18 36 15,-19-18-15,-34 123 16,35 1-16,-35 17 15,17 0-15,-35 35 16,18 1-16,17 17 31,0 17-15,18 1-16,35 53 16,18 17-16,35 70 0,-35-16 15,70 52-15,-87-18 16,-19-17-16,-35-89 15,18 71-15,-35-52 16,0-19-16,-1 1 0,-17-1 16,18 18-16,-18-35 15,0 18-15,0-36 16,18-17-16,-18 17 16,0-17-16,0-1 31,17-17 16,18-17-47,18-54 0,18-35 15,17-35-15,141-229 16,36-36-16,-106 53 16,-89 177-16,89-36 15,-124 54-15,-17 87 0,-18 36 16,0 17-16,0-17 15,0 17 1,-18 18 31,1 0-31,-1 0-1,0 0 1,1 35-16,-1-17 0,0 0 15,1 17-15,-18-17 16,35 17-16,-36 18 16,19 0-16,-1-18 15,-17 71-15,17-36 16,0 19-16,1 34 0,-18 1 16,35-1-16,0-52 15,0 17-15,0-35 16,0 0-16,0 0 15,0-18-15,0 0 0,0 0 16,0-17 0,17 0-16,1-1 31,17-17-15,-17 0-16,-1 0 15,19 0-15,17-35 16,-18 35-16,18-53 15,17-35-15,-34 53 16,17-36-16,-18 53 0,0-34 16,-17 16-16,-1 1 15,-17 0 1,18-1-16,-18 19 16,0-1-16,0 1 15,0-19-15,-35 1 0,35 17 16,0 1-16,-36-19 15,36 19-15,-17 17 16,-1-18-16,1-17 16,-19 35-16,19-35 0,-19 17 15,-17-35-15,36 35 16,-19 1-16,19 17 16,-18-18-16,-1-17 15,19 17-15,-1 1 16,0 17-1,18-18 1,-17 18 15,52 0 63</inkml:trace>
  <inkml:trace contextRef="#ctx0" brushRef="#br0" timeOffset="135761.91">4516 8467 0,'52'88'109,"37"53"-93,-36-18-16,35-17 16,-35-35-16,0-18 15,-18 0-15,0-18 16,0 0-16,-17-35 0,0 35 15,17-35-15,-17 18 16,-1-18-16,19 0 16,16 0-1,-16-18-15,-36 1 16,35-1-16,18-17 0,-35 0 16,-1-18-16,18 17 15,-35 1-15,36 0 16,-19-18-16,1 0 15,-18 35-15,0-34 16,0-1-16,0 35 0,0-17 16,0 17-16,0-17 15,-18 17-15,18 0 16,-17 1 0,-1-1-16,0 18 0,18-17 15,0-1-15,-17 18 16,-1 0-16,1 0 47,17 18 15,0-1-62,52 18 16,-16 1-16,17-36 15,-18 35-15,18 18 16,0-35-16,0 17 16,0-17-16,-18-1 15,18-17-15,-36 18 0,19-18 16,-1 0-16,18 0 16,-18-18-1,-17-17-15,52-53 16,-34 35-16,34-53 0,-17 0 15,-53 18-15,18 17 16,-1 1-16,-17 35 16,0-18-16,0 17 15,0-17-15,-17 36 16,-1-1-16,1-17 16,-1 0-16,0 35 15,-17-53-15,17 35 16,1 18-16,-19-35 15,19 35-15,17-18 0,-18 18 16,0-18 0</inkml:trace>
  <inkml:trace contextRef="#ctx0" brushRef="#br0" timeOffset="138027.75">2805 13582 0,'176'-141'31,"141"-159"-15,-140 159-16,35-53 15,-36 17-15,-35 19 16,-35 69-16,-18-69 0,-35 87 16,0-17-16,-35 70 15,-1-52-15,18 35 16,-35 17-16,0 0 16,0 1-1,0-1-15,0 0 31,-17 1 1,-1 17-17,1 0-15,-36 0 16,17 0-16,1 0 16,-18 0-16,-17 0 15,-1 0-15,18 17 0,-17 1 16,17 0-16,0-1 15,-18 19-15,54-1 16,-36 18-16,-36 0 16,36 0-16,18-18 15,-35 53-15,34-17 0,-17-1 16,36 1-16,-18-18 16,35 17-16,-18 1 15,0-36-15,1 36 16,-1-1-16,18-17 0,0-35 15,0 52-15,0-35 16,0 1-16,18-1 16,-18 0-16,17-17 15,1 17-15,17 1 16,-17-1-16,35-18 0,0 19 16,35 17-16,-18-36 15,-17 1-15,18 0 16,-36-18-16,18 0 15,-18 0-15,-17 0 16,17 0-16,18 0 0,0-36 16,0 1-1,18-18-15,34-53 16,-52 71-16,18-53 16,17-53-16,0 17 0,-52 18 15,34-17-15,1-36 16,-36 0-16,18 54 15,-18 16-15,-35 19 16,18-1-16,-1-17 0,-17 17 16,0 19-16,0-19 15,0 53-15,-17-52 16,17 17-16,-18 0 16,0 18-16,1-18 15,17 18-15,-18-1 0,1 1 16,-1 17-16,0 1 15,18-1-15,-17-17 16,-19 17-16,19 0 16,-1 1-1,0-1 1,1 1 15,17-1-15,0 53 46,0-17-62,53 52 16,53 107-16,35 34 0,35 72 16,-70-72-16,-18-17 15,-17 0-15,-36-70 16,-17-54-16,-1-34 15,1 34-15,17-17 16,-17 18-16,-1-18 0,1-18 16,0 35-16,-1-17 15,1 0-15,-18-17 16,18-1-16,-18 0 16,17-35-16,-17 18 0,0-1 15,0 1-15,0 0 47,0-1-31,0 1 15,-35-18 0,17 0-31,1 0 0,-36 0 16,0-18-16,35 18 15,-35-17-15,-17-19 16,52 19-16,-35-18 16,18-1-16,-18 36 0,18-35 15,-18-18-15,35 18 16,-17-18-16,0 35 16,-1-35-16,19 18 15,-1 0-15,18 17 16,-18-17-16,1 35 15,-1-35 1,18 17 0,-18 0 15,18 1-31,0-1 0,0 0 31,0 1-15,0-19-1,18 1-15,17-18 16,18-17-16,36-1 0,-1-70 16,53 0-16,-53 35 15,-17 0-15,-1-17 16,-17 70-16,0-18 0,-35 36 16,-1 0-16,1 35 15,-18-36-15,0 19 31</inkml:trace>
  <inkml:trace contextRef="#ctx0" brushRef="#br0" timeOffset="139660.35">5680 10742 0,'17'35'188,"-17"-17"-173,0 0 1,0-1 0,0 1 31,18 0-32,-18-1 1,18-17 15,-18 18-15,0-1-1,17 1-15,-17 17 0,18 18 16,0 0-16,-1-18 16,1 36-16,-1 0 15,19 52-15,-36-52 16,17 17-16,36 35 0,-53 1 15,18-54-15,-18 19 16,18-19-16,-1 18 16,1-35-16,-1-18 15,-17 1-15,18-1 0,-18-17 16,0-1-16,0 1 16,0 17-16,18-17 15,-1 17-15,-17-17 16,0-1-16,18 19 15,0 17-15,-18-36 0,0 19 16,17-1-16,1-18 16,0 19-16,-18-19 15,17 1 1,-17 0 0,0-1-1,18-17 32,0-17-31,17-36-1,-18-35-15,-17 52 16,18-34-16,17-54 16,-35 36-16,0 0 15,0 35-15,0 18 0,0-1 16,-17-17-16,-1 36 15,18-18-15,-35-1 16,17 36-16,1-35 16,-1 0-16,-17 17 0,-1-17 15,1 17 1,17 0-16,-17 18 16,0-17-16,17 17 15,-35-18-15,0 1 16,0-1-16,-17 0 0,52 18 15,-17-17-15,17-1 16,1 18-16,-1-18 16,0 1 15,18-1-31,0 0 62,18 1-62,17-1 16,1 1-16,34-19 16,-17-17-16,53-17 15,-36 17-15,36-53 16,-17 0-16,16 18 16,-34-18-16,-36 53 0,18 18 15,-18-18-15,1 18 16,-19 0-16,1 35 15,-18-18-15,0 0 16,18 18-16,-18-17 16</inkml:trace>
  <inkml:trace contextRef="#ctx0" brushRef="#br0" timeOffset="141952.78">7161 10425 0,'0'17'204,"0"36"-189,0 18-15,0-18 16,0 17-16,0-17 0,0-18 15,0 18-15,0-17 16,0-19-16,0 18 16,0 1-16,18-36 15,0 35-15,-18-17 0,0-1 16,35 19-16,-17-1 16,-1-18-16,18-17 15,-17 36-15,-18-19 16,35 1-16,-17-18 15,-18 18-15,18-1 0,-1-17 16,1 18 0,0-18-1,-1 0 1,-17 18-16,18-18 16,0 0-1,-18 17 1,17-17-16,1 0 15,-1 0 1,19 0 0,-1 0-16,-17-17 15,35-36-15,-1 17 16,-16-17-16,-1-17 16,0-18-16,1-18 15,-36 53-15,35-18 0,-18 1 16,1 35-16,-18-1 15,0 19-15,18-1 16,-18-17-16,0 17 16,0 0-16,0 1 15,0-1-15,0 1 16,0-1 0,-18 18-16,18-18 15,0 1-15,-18 17 16,18-18-16,-17 0 15,17 1-15,0-1 0,0 0 16,0 1-16,-35-1 16,35-17-16,0 17 15,-18 1-15,18-19 16,-18 36-16,18-17 16,0-1-1,0 0 1,-17 18-1,-1-17-15,18 34 94,18 36-94,-1-17 16,1-1-16,17 35 15,0 36-15,1-35 0,-1-1 16,-17-52-16,-1 0 16,-17 17-16,18-17 15,-18-1-15,18-17 16,-18 18 0,17 0-16,1-18 31,0 17-16,17-17 17,-18 0-17,1 0 1,0 0-16,-1-17 16,1-19-16,17 1 15,1-36-15,-19 1 0,18-1 16,1-17-16,-19 18 15,1-1-15,-18 0 16,0 19-16,0 16 16,0 19-1,0-1 1,0 0 15,-18 18-31,1 0 31,34 0 79,1 0-95,0 0 1,17 0-16,-17 0 0,17-17 16,18-1-16,-18 0 15,-17 18-15,17-17 16,0-19-16,1 36 16,-19-17-16,1 17 0,-1-18 15,19 1-15,-19-1 16,19 0-1,-36 1 1,17 17-16,-17-18 16,0 0-16,18 18 15,0-17 32,-18-1-47,17 18 16</inkml:trace>
  <inkml:trace contextRef="#ctx0" brushRef="#br0" timeOffset="144115.59">3581 14623 0,'17'158'125,"36"89"-109,-35-35-16,0-36 16,17 1-16,-18-1 0,1 1 15,0-107-15,-18 18 16,0-17-16,0-1 16,0-17-16,0-35 15,0 35-15,0 0 0,0-36 16,0 19-16,0-19 15,0 19-15,0-19 16,0 1 0,0 0-16,0-1 31,0 1 47,0-1-62,17-17 15,19 18 0,-1-18-31,0 0 16,0 0-16,36 0 15,0-18-15,52-34 16,1-19-16,-19 36 0,36-53 16,36-18-16,-36 17 15,-53 54-15,-35 0 16,18-18-16,-18 18 0,-18 17 16,0 0-16,-17 18 15,17-35-15,-35 18 16,18 17-16,-1-18 15,1 18 1,-18-18-16,0 1 125</inkml:trace>
  <inkml:trace contextRef="#ctx0" brushRef="#br0" timeOffset="145069.75">4639 15293 0,'123'0'125,"72"70"-125,-72-17 16,53 18-16,-52-53 15,35 52-15,-89-70 16,54 53-16,-19-18 16,19 18-16,-54-17 15,36-1-15,-35 0 0,35 0 16,-89-17-16,19 0 15,-19-1-15,1-17 16,-18 18 0,0 0-1,18-18 1,-18 17 0,0 1-1,0-1-15,0 1 16,0 0-1,-18-1-15,0 36 0,-17-17 16,0-19-16,-18 36 16,0 0-16,18-35 15,-1-1-15,-17 54 16,-17-36-16,17 18 0,0-18 16,0 36-16,-53 17 15,18 0-15,18-35 16,-19 18-16,54-18 15,-18 0-15,18-18 0,-18 18 16,18-18-16,-1-17 16,36-1-1,-17-17-15,17 18 16,-18-18 15</inkml:trace>
  <inkml:trace contextRef="#ctx0" brushRef="#br0" timeOffset="146132.01">7990 14270 0,'-70'17'93,"-36"19"-93,18 34 16,35-52-16,-18 35 16,36 0-16,-18-36 0,0 36 15,36 18-15,-19-18 16,19 0-16,-19 0 15,19-18-15,-1 0 16,18 0-16,-18-17 0,1 17 16,17-17-16,0 0 15,0-1 17,0 1-32,17-18 15,1 35-15,17 1 0,36-19 16,0 18-16,-1 1 15,1-19-15,-1 1 16,1 17-16,17-17 16,-35-18-16,-18 18 0,0-1 15,-17 1-15,17-18 16,-17 17-16,-18 1 16,0 0-16,18-1 15,-18 36-15,0-17 0,0-1 16,-18 18-16,-17 0 15,35-18-15,-36 0 16,19 1-16,-36-1 16,18 0-16,17-17 15,-17-18-15,-1 17 16,19-17 0,-1 0-1,0 0 1,1 0-1,-1 0 1,18-17 78,18-1-79,-1 18-15,1-53 16,35 0-16,-18 0 0,18-17 16,35-36-16,1-18 15,-1 19-15</inkml:trace>
  <inkml:trace contextRef="#ctx0" brushRef="#br0" timeOffset="147199.26">8326 14870 0,'0'-18'266,"0"0"-266,-36 1 0,19-1 16,-1 18-1,-17 0-15,-1 0 16,-34 0-16,35 0 16,-36 18-16,0 35 15,-52 17-15,88-17 0,-18-35 16,0 70-16,0-18 15,0-17-15,53-35 16,-35 17-16,17-17 16,1 17-16,17-17 15,0 17-15,0-17 32,0-1-17,0 1 1,17 17-16,18-17 15,1 0-15,-1-1 16,36 18-16,-19 1 16,37-19-16,-36-17 15,-18 18-15,18-18 16,17 0-16,36 0 0,-35 0 16,-1-18-16,1-17 15,-1 0-15,-17 17 16,0 18-16,-35-35 15,17 35-15,0-35 0,-17 35 16,17 0-16,-17-18 16,0-17-16,-1 35 15,1-18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22T11:28:19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5327 4463 0,'159'-36'78,"35"1"-78,-18-18 0,-17 0 16,17-17-16,18-1 16,-35 1-16,0 34 15,-18-34-15,35-18 16,-35 17-16,18 0 0,-18 1 16,-17 17-16,-1 0 15,36 0-15,-36 0 16,-17 18-16,0 0 15,18-18-15,-1 35 0,-52 18 16,-36-18-16,18 18 16,17 0-16,-52 0 15,53 0-15,-19 0 16,-34 0-16,17 0 16,1 0-16,-19 0 15,1 0-15,0 0 16,-18 18 78,0 17-79,0 1-15,0 34 16,0-17-16,-18 53 15,18 70-15,-35 36 16,35 0-16,0-71 16,-36 106-16,36-36 15,18 19-15,-18-107 0,18-35 16,-1 36-16,1-18 16,0-53-16,-1 0 15,18 17-15,-17 1 16,17-1-16,-17-17 0,17 35 15,18 0-15,-18 1 16,18-36-16,-17 17 16,-1-17-16,0 35 15,1-35-15,-19 0 0,1 0 16,-1-35-16,-17 17 16,0-17-16,0 17 15,18-18-15,-18 1 16,0 0-1,0-1 17,-35-17-17,35 18-15,-71 0 16,-52-1-16,-1 1 16,-52 17-16,-36-17 0,1 35 15,-1-18-15,-70 18 16,123-35-16,-88 35 15,106-36-15,-71 36 16,89-53-16,35 18 0,17-18 16,-52 17-16,-1 1 15,71-18-15,-17 18 16,34-18-16,19 0 16,-1 0-16,0 0 0,1 0 15,17 17 1,-18-17-16,0 0 15,-17 0 1,18 36-16,-1-36 16,0 0-16,-17 0 0,35 17 15,-35 1-15,17-18 16,-17 0-16,0 17 16,17-17-1,0 0-15,-17 0 16,0 0-16,-18 0 15,17-35 1,1 0-16,-18-18 16,18 18-16,0-36 15,-1 1-15,19-1 0,-54-35 16,54-70-16,-19 17 16,1 18-16,35-159 15,-18 36-15,18 70 16,0 70-16,0 1 15,-17 34-15,17 54 0,0 17 16,0 1-16,0-1 16,0 1-1,-18 17-15,1 0 16,17-18 0,-18 0-1,0 18-15,-17-35 16,35 17-1,-18 1-15,18-1 0,-17-17 16,-1 0-16,0 35 16,18-53-16,-17 53 15,17-36-15,-18 1 16,18 17-16,-18-17 16,18 17-16,0-17 15,-17 18-15,17-1 16,0 0 15,0 1-15,35-1-16,-17-17 15,35 17-15,17 0 16,54-17-16,-1 18 16,-52-19-16,87-17 15,1 18-15,-71 0 0,1-18 16,-1 0-16,-53 35 15,-17 1-15,-1 17 16</inkml:trace>
  <inkml:trace contextRef="#ctx0" brushRef="#br0" timeOffset="2686.41">14552 3669 0,'353'-106'0,"-89"-17"16,-52 52-16,-18 0 15,-53 19-15,0 16 16,-17-17-16,52 18 0,18-18 16,-17 18-16,34-36 15,-34 1-15,17-36 16,-36 71-16,1-36 15,-35 53-15,34-70 0,-87 53 16,0 17-16,-54 18 16,1-35-16,-1 35 15,-34 18 126,17-1-141,0 1 16,-18 53-16,1-1 0,-1 36 15,-17 17-15,17 1 16,0 70-16,1-71 15,-1 36-15,-17-35 16,17-36-16,18-35 16,0 0-16,0-36 0,0 36 15,0-35-15,18-1 16,-18 19-16,17-1 16,1 0-16,0 36 15,-1 52-15,19 36 0,17-35 16,-18 70-16,0-71 15,-17-35-15,-18-52 16,0-19-16,0 1 16,0-1-16,0 1 15,17 17 17,-17-17-17,0 17-15,0 1 16,18-19-16,-18 18 15,0 1-15,0-19 0,0 19 16,0-19-16,0 1 16,0 0-1,0-1 1,-18 1 0,1-18-16,-1 17 15,-105 36-15,-1-35 16,-140 53-16,-1-36 15,-35-17-15,71-1 16,-142 18-16,142-17 0,35 17 16,124-35-16,17 0 15,17 18-15,19-18 16,-19 0 0,-52 35-16,18-17 0,17 0 15,-18-1-15,36 1 16,17-18-16,1 0 15,-1 0-15,18 17 16,-35 1-16,17 0 16,-52 17-16,34-35 0,-17 18 15,18-1-15,35 1 16,-18-18-16,1 18 16,-1-18-1,0 0-15,1 0 31,-1 0-15,1 0 0,-1 0-16,0 0 15,-17-18 1,17 0-16,-35-17 0,18 17 16,-18-35-16,0 18 15,36 0-15,-1 0 16,-35-1-16,36-17 0,-1 1 15,-17-1-15,-1-53 16,19-53-16,-1-53 16,-17 71-16,17-106 15,0 106-15,18 35 16,0 71-16,0 0 0,-17 17 16,17 1-1,-18-1 1,18 0 15,-17 18-15,-1-35-16,0 17 15,1-17 1,17 17-16,-18-17 0,0 17 16,18-34-1,-35 16-15,35 19 16,-18-1-1,18 0 1,0 1-16,0-1 16,0 0 15,0 1 0,18-1-31,17 18 0,18-17 16,0-36-16,35 35 15,18 0-15,-18-35 16,18 18-16,0 18 16,-35-19-16,-1 19 0,-17-1 15,0 0 1,-35 1-16,-1 17 0,1 0 16</inkml:trace>
  <inkml:trace contextRef="#ctx0" brushRef="#br0" timeOffset="5282.47">22190 2134 0,'53'-35'250,"229"-36"-250,106-52 0,0 70 16,-176 35-16,52 18 16,-70 0-16,-17 0 15,-72 0-15,1 0 16,18 0-16,-54 0 0,-17-17 15,35 17-15,1-18 16,-19 1-16,-17-1 16,-18 18-16,1-18 15,17 18-15,-36-17 16,1 17-16,-1 0 16,1 0-1,-18 17 110,0 1-78,0 17-47,0-17 0,18 52 16,-18 19-16,17 34 15,1 0-15,0 1 16,17 35-16,-17 17 16,17-52-16,18 34 15,-18-34-15,0-54 0,-17 36 16,17-53-16,1 35 15,-1-17-15,18 52 16,-18-52-16,0 35 16,1 0-16,16 17 15,-16-52-15,-19-1 0,19-17 16,-36 0-16,17 18 16,-17-36-16,18 18 15,-18-18-15,0 0 16,0-17-16,0 52 0,0-17 15,0 0-15,0-17 16,0 16-16,-18 19 16,18-53-16,0 17 15,-17 0-15,-1-35 0,0 36 16,1-1 0,-19 0-16,1-35 15,-35 35-15,-1-35 16,-35 18-16,-70 35 15,-124-35-15,141 17 0,-70-18 16,-36 1-16,-34 17 16,122-17-16,-87 35 15,-1 0-15,18-36 16,106 1-16,-35-18 0,70 18 16,35-18-16,53 0 15,1 0 1,-1 0-1,-17 0-15,0 0 16,17 0-16,18-18 16,-18 0-1,1 18 1,-19 0 0,19 0-16,-18 0 15,17 0-15,0 0 0,1 0 16,-19 0-16,19 0 15,-36 0-15,35 0 16,1 0 0,-1 0-1,0 0 1,1-17 0,-36 17-16,35-18 15,-17-17-15,-18-18 16,-18-53-16,36 36 0,-53-89 15,35-18-15,18 1 16,-18 17-16,35-17 16,0-18-16,1 106 15,17 35-15,0 18 0,-18-18 16,1 0-16,17 0 16,0-53-16,-18 35 15,0-52-15,1 52 16,17 18-16,-18-17 0,18 17 15,0 35-15,0-52 16,-18 35-16,18-1 16,0 19-1,0-1-15,0 0 16,0-17-16,0 17 0,0-17 16,0 17-16,0-17 15,0 0-15,0 17 16,0-17-16,0 17 15,0-17-15,0 17 16,0 1 0,0-1-1,0 1-15,53-19 16,18 1 0,-1 17-16,1 1 15,70-1-15,53-35 0,-53 36 16,18-19-16,17 36 15,1-53-15,-54 36 16,-17-1-16,-53 0 16,-35 1-16,-1 17 0,1 0 15</inkml:trace>
  <inkml:trace contextRef="#ctx0" brushRef="#br0" timeOffset="7702.5">23636 7338 0,'35'-18'187,"106"-52"-171,71-19-16,88 19 0,0-18 16,0-1-16,-36 19 15,-17 17-15,-17 18 16,-54-1-16,18 1 16,-18 17-16,1-34 15,-54 34-15,-17-17 0,-18-1 16,-17 36-16,-18 0 15,-36 0-15,36 0 16,-35 0-16,0 0 16,-1 0-16,1 0 15,-1 18-15,1-18 0,17 18 16,-35-1 0,36-17-16,-19 0 15,1 0 16,0 0 1,-18 18-17,17 0-15,-17 17 16,18 18-16,0 17 16,-18-34-16,0 34 15,-18 1-15,18 17 16,-18-35-16,18-36 15,-17 54-15,-1 0 0,18 17 16,0-18-16,0 1 16,0 35-16,0 17 15,0-35-15,18 89 16,17 17-16,-17-18 0,34 1 16,-34-107-16,-18 18 15,18 18-15,-18-18 16,0-17-16,17 17 15,1 0-15,-18 0 16,18 18-16,-18-53 0,17 53 16,36 35-16,-35 18 15,-1-89-15,1 1 16,0 17-16,-1-35 16,-17-35-16,0 17 0,0-17 15,0-1 1,0 1-16,0 0 31,-17-1 0,-1 1-31,-17 0 0,0-1 16,-18 36-16,-36-35 16,19 17-16,-142 36 15,1-1-15,-36-17 0,70-18 16,-87 36-16,17-71 15,70 53-15,89-53 16,-35 17-16,-36 1 16,71-18-16,35 0 15,0 0-15,0 0 0,0 0 16,35 0-16,-52 0 16,35 0-16,17-18 15,-17 18-15,-1 0 16,19-17-16,-36-1 15,18 18-15,-1-17 0,19-1 16,-36 18-16,17-35 16,1 35-16,0 0 15,17-18-15,-17-17 16,0-1-16,-18 1 0,-18-18 16,18-35-16,-17-53 15,-1-71-15,18 36 16,36-1-16,-1-17 15,0 71-15,18 35 0,-17 17 16,17 18-16,0 18 16,-18-18-16,18 18 15,-18 0-15,1-18 16,17 0-16,-18 0 16,0-18-16,-17 1 0,18-1 15,-19-35-15,36 36 16,-17-18-16,17 52 15,0-17-15,-18 18 16,18 0-16,-18-18 16,1 18-16,17-1 0,-18 19 15,18-19-15,0 19 16,-18-1-16,18-17 16,-17 0-1,17 17-15,-18 18 16,18-18-16,0 1 15,0-1 1,0 0 15,0 1 1,0-1-17,0 0-15,18 1 16,-18-1-16,35-35 0,-17 18 15,17-18-15,18 18 16,0-18-16,-36 18 16,54-1-16,-71 1 15,35 0-15,-17 17 16,0 18-16,-1-18 0,-17 1 16,18-1-1,0 1 16</inkml:trace>
  <inkml:trace contextRef="#ctx0" brushRef="#br0" timeOffset="10607.37">23848 12947 0,'-18'-18'140,"18"1"-124,0-19 0,723-246 15,53 106 0,53-106 0,-299 52-15,-372 177 0,72-35-1,-230 70 1,17 18-16,1 0 0,-18 18 109,18 0-93,-18 17-16,0 0 16,17 1-16,1 17 15,-18-1-15,0-16 16,35 34-16,-35 1 15,18 17-15,-1-17 16,1-1-16,0 71 0,35 18 16,-36-71-16,54 106 15,-1 53-15,1 35 16,-1 71-16,-34-176 16,-1 34-16,18-87 0,-35 52 15,17-105-15,-35-1 16,18 1-16,-18-1 15,0-17-15,0 18 16,0-18-16,0 0 16,0-18-16,0 0 0,0-17 15,0 17-15,0 0 16,-18 1-16,18-19 16,0 1-16,0 0 15,-18-18-15,18 17 0,0 1 31,-17-1-15,-1-17 0,18 36-16,-35-19 15,-18 1-15,17 17 0,-34-17 16,35 35-16,-36-36 16,-35 54-16,-17-36 15,-71 54-15,123-54 16,-35-18-16,-70 54 0,-36 35 15,18-36-15,18-34 16,-71 17-16,71-1 16,-71 19-16,106-53 15,-54 52-15,72-52 16,0 0-16,52 17 0,0-35 16,54 0-16,-36 17 15,35-17-15,1 18 16,-19 0-16,19-18 15,-1 17-15,0-17 16,1 0-16,17 18 0,-18-18 16,0 0-16,1 0 15,-1 0 1,1 0 0,17 18-16,-36-18 0,19 0 31,-1 0-16,0 0-15,1 0 16,-1 0 15,0 0-15,18-18 0,-17-17-16,-18-36 15,-36-35-15,0-52 0,36-19 16,-35-34-16,34 87 15,1-17-15,17 53 16,18 0-16,-17 35 16,-1 0-16,0-18 0,18 36 15,0 0-15,0-36 16,0 36-16,0-53 16,0 35-16,0-18 15,-17-17-15,17 35 16,0-18-16,-18 54 0,18-1 15,0-17-15,0 17 16,0 1-16,-17-1 16,17 0 15,-18 18-31,18-17 16,-18-1-16,18 0 15,0 1-15,0-36 16,-17 18-16,17 17 15,-18-53-15,0 18 0,18 1 16,-17 34-16,17-35 16,0 35-16,-18-17 15,18 17-15,0-17 16,0 18 0,-18 17-16,18-18 15,0 0-15,-17 1 31,17-1-31,-18 0 16,18-17 0,0 0-16,0-1 0,0-16 15,0 16-15,0-17 16,0 36-16,0-36 16,0 18-16,0 17 15,0-17-15,0 17 0,0-17 16,0-1-16,-17 1 15,17 18 1,0-1 15,0 0-31,0 1 32,0-1 14,17 0-30,36 1-16,53-19 16,-53 19-16,35-1 15,-17-17-15,-36 0 0,18 17 16,-36 18-16,1-18 16,17 1-16,-35-1 15,36 18-15,-19 0 16,-17-18-16,18 1 15,0 17 1,-1 0 15,1 0-15,-18-18-16,17 18 16,19 0-1,-19-18 1,1 1 15,0 17-31,-1-18 16,1 18-1,0 0 1,-1 0 15,1 0-15,-1 0 15</inkml:trace>
  <inkml:trace contextRef="#ctx0" brushRef="#br0" timeOffset="19192.88">7267 5609 0,'35'0'359,"36"0"-343,-18-17-16,0-1 15,17 18-15,1-18 16,-18 18-16,-35 0 16,52 0-16,-35-17 0,-17 17 15,0 0 1,-1 0-16,1 0 31,17 0-31,0 0 16,-17 0-1,35 0-15,-18-18 16,1 18-16,52 0 16,-35 0-16,17 0 0,18-18 15,1 18-15,34 0 16,-35-17-16,36 17 16,-1-18-16,1-17 15,-18 17-15,35 18 16,-18-18-16,1 18 0,-1-17 15,18-1-15,18-17 16,17 35-16,-87-18 16,175 18-16,-17-17 15,-35-1-15,-36-17 16,89 17-16,-54 0 0,-17-17 16,-70 18-16,88 17 15,-36-18-15,-17 0 16,-71 18-16,35-17 15,1-19-15,-36 19 16,-17-1-16,52 18 0,1-18 16,-1 1-16,0-1 15,1 1-15,-1-1 16,-34 18-16,-19-18 16,1-17-16,-54 35 0,1 0 15,0 0 1,-1 0-1,1 0 17,17 0-17,-17 0-15,35 0 16,0 0-16,-36 0 16,54 0-16,-36 0 15,18 0-15,-18 0 16,-17 0-16,17 0 15,-17 0-15,17 0 16,0 0-16,-17 0 16,17-18-16,1 18 0,17-17 15,-18-1-15,0 18 16,0-18-16,-17 1 16,17-1-16,-17 18 15,-18-18 1,18 18-16,-1 0 0,1-17 15,-1 17 17,1 0-17,0 0 1,-1 0 0,1 0 15,0 0 0,-1 0 63,1 0-63,0-18-31,-1 1 0,19 17 16,16-18-16,-16 18 15,17 0-15,17-18 16,1-17-16,52 17 16,-35 1-16,71-36 0,18 35 15,17-52-15,-71 52 16,36-35-16,-36 0 15,-35 36-15,-35-1 16,18 0-16,-53 1 16,-1-1-16,18 0 15,1 18-15,-19-17 16,36-1-16,-17 0 16,-19 18-16,-17-17 15,18 17 16,17-18 266,142-35-281,122-17-16,19 17 16,-36 0-16,36 0 0,140 0 15,-193 18-15,-1-1 16,-87 1-16,70 0 15,-18-18-15,18-18 16,-141 54-16,-18-19 16,35 1-16,1 18 0,-71-1 15,35 0-15,36 1 16,-36 17-16,-18-18 16,54-17-16,70-18 15,-53 18-15,53-1 0,-106 19 16,-17-19-16,-18 19 15,-18 17-15,-17 0 16,17 0 0,-18 0-1,19 0-15,-19 0 16,36 0-16,18-18 16,-36 18-16,18 0 15,0 0-15,-35 0 16,-1 0-16,18-18 0,-17 18 31,0 0-15,-1 0-16,1 0 15,35 0-15,-18 0 16,53 0-16,-35 0 0,53 0 16,-35 0-16,-1 0 15,1 0-15,-54 0 16,1 0-16,0 0 15,-1 0-15,1 0 0,0 0 32,-1 0-1,1 0 0,0 0 79,-1 18-79,1 0-16,0 17-15,-1 18 16,107 176 15,-89-194-31,124 336 32,-106-265-32,229 529 31,-212-459-31,19 71 15,16-35-15,-52-54 0,18 37 16,35-1-16,-71-71 16,18-52-16,17 123 15,-17-106-15,-17 35 16,-1-35-16,-17 1 0,-1-1 16,1-18-16,-18 19 15,0-19-15,0 1 16,17 35-16,-17 17 15,0 0-15,0-52 0,18-36 16,-18 18-16,0-17 16,0-19-1,0 1-15,0-1 16,0 1 0,0 17-16,0-17 0,0 35 15,18 17-15,-18-34 16,17 52-16,36 71 15,-35-36-15,17 36 16,-17-71-16,52 53 0,1 36 16,0 17-16,-1-36 15,-35-69-15,36 16 16,-53 19-16,34-18 16,-34-36-16,17-34 15,-35-19-15,0 1 0,0-1 16,0 19 312,0 52-328,0-18 0,0 72 16,-17-1-16,17 35 15,0-52-15,-18-72 16,18-34-16,0 35 15,0-18-15,0-17 16,-18 35-16,18 53 0,-17 52 16,17 19-16,0 123 15,0-53-15,0 17 16,0 1-16,0-54 16,0-34-16,0-54 0,0 1 15,0-107-15,0 54 16,-18-36-16,18-17 15,0 35 1,0-36-16,0 36 16,0 0-16,0 0 0,0 0 15,18 18-15,-1-1 16,1-34-16,-18-1 16,0 0-16,0-17 15,0-1 1,0 19-1,18-19-15,-18 36 16,35 0-16,-17 53 16,-1-35-16,1 87 15,35-17-15,-36-35 0,1-35 16,0 17-16,-18-17 16,17-36-16,-17 0 15,0-17-15,0 17 16,0-17-16,0-1 31,0 1 16</inkml:trace>
  <inkml:trace contextRef="#ctx0" brushRef="#br0" timeOffset="28661.42">5327 2558 0,'159'35'125,"70"53"-125,300 71 32,-158-106-17,-89-53 16,-159-36-31,354-246 32,-372 159-17,407-636 17,-424 636-32,353-671 31,-406 724-31,18-1 31,-35 53-15,-18 36 62</inkml:trace>
  <inkml:trace contextRef="#ctx0" brushRef="#br0" timeOffset="29972.12">13088 3475 0,'141'17'0,"36"36"0,-54-17 15,0 17-15,-17-18 16,-17-35-16,-19 18 16,1-18-16,-1 17 15,18-17-15,-52 0 0,69 0 16,-16 0-16,-36-35 15,-36 35-15,1-18 16,0 1-16,-1 17 16,1 0-1,-18-18 1,17-17 0,54-18-16,52-53 15,71-106-15,-52 36 16,-37 88-16,-52 17 0,141-123 15,36-70-15,34-54 16,-176 212-16,18 18 16,-88 70-16,0 1 15,-18-1-15,0 0 16,35 18 62,0-17-62,-35-1-16,53 1 15,-35-19 1</inkml:trace>
  <inkml:trace contextRef="#ctx0" brushRef="#br0" timeOffset="31212.1">22807 1235 0,'18'0'203,"17"0"-187,-17 17-16,35-17 16,-1 0-16,54 0 15,-35 0-15,70 0 16,0-53-16,18-17 0,-53 35 16,88-36-16,-53 0 15,0 36-15,-35-53 16,-36 53-16,1-18 15,35-35-15,0-1 0,-54 37 16,1 16-16,0 1 16,0-18-16,-53 35 15,18 1-15,-1 17 16,-17-18-16,36-17 16,-19 17-16,1 18 0,-18-35 15,18 35-15,-18-18 31,0 1 1</inkml:trace>
  <inkml:trace contextRef="#ctx0" brushRef="#br0" timeOffset="32536.58">27058 6315 0,'88'0'234,"18"0"-234,35 0 16,36 0-16,-107 0 16,18 0-16,-17 0 0,-36 0 15,0 0-15,18 0 16,0 17-16,-17-17 15,16 0-15,-16 0 16,52 0-16,-18 0 16,1 0-16,-18 0 15,0-17-15,0-1 0,70-35 16,-52-17-16,35-1 16,35-52-16,0-36 15,53-106-15,-53 106 16,-18 1-16,-70 52 0,-17 53 15,-19 18-15,1 17 16,0 18-16,-18-18 16,0 1-16</inkml:trace>
  <inkml:trace contextRef="#ctx0" brushRef="#br0" timeOffset="34402.33">28469 12224 0,'18'17'219,"17"36"-219,18 0 15,-18-18-15,1 18 16,34 53-16,36 0 16,-18-18-16,-53-35 15,54 18-15,16 17 0,-69-53 16,17 18-16,-36-35 15,19-1-15,-1 1 16,-18-18-16,-17 18 16,18-18-16,0 17 0,-18 1 15,17-18 1,19 18-16,17-18 31,-36 0-15,36 0-16,53 0 31,0-18-31,105-88 31,-52 18-31,706-618 32,-689 442-17,759-989 16,-794 1077-31,194-388 47</inkml:trace>
  <inkml:trace contextRef="#ctx0" brushRef="#br0" timeOffset="43046.46">1587 4904 0,'-88'176'110,"-18"89"-95,36-71-15,-18 70 16,17-70-16,1-17 0,17-54 16,-36 18-16,54 18 15,-35-36-15,17-52 16,17 35-16,1-36 15,18-17-15,-1-53 0,18 36 16,0-1-16,18-53 125,-1-17-109,18 0-16,18-36 15,0 18-15,0-17 16,-18 17-16,54-36 16,-36 1-16,-18 53 0,0-18 15,0 0-15,-17 18 16,17-18-16,-17 18 15,0-1-15,17-16 16,-17-1-16,-1 17 16,1 1-16,-18 17 15,0 1-15,0-1 16,0 0 0,0 1-1,0-18 1,0 17-16,0-17 15,0-1-15,0 1 16,0 0-16,0 0 16,-18 17-16,18-17 15,0 17-15,0 0 0,0 1 16,0-1-16,-17 0 16,-1 1-1,18-1-15,0 1 16,0-19-16,0 19 0,0-1 15,0 0-15,0 1 16,0-1-16,0 0 16,0 1-1,0-1-15,0 0 16,0 1 0,0 34 30,0 19-30,0-1-16,35 36 0,-17-36 16,17 71-16,18 70 15,18 18-15,-36-70 16,35 123-16,-17-71 16,-17-53-16,-19-17 0,19 18 15,-19-54-15,18 1 16,-35-36-16,18 36 15,-18-18-15,18-1 16,-1-34-16,-17 0 16,0-1-16</inkml:trace>
  <inkml:trace contextRef="#ctx0" brushRef="#br0" timeOffset="44912.35">2628 5009 0,'-17'36'187,"-1"34"-171,-35 36-16,35-53 16,1 53-16,-1-53 15,18 0-15,0 17 16,0-17-16,0-18 0,0 36 16,18-18-16,-18-18 15,0-17-15,0 17 16,17-17-16,-17-1 15,0 1-15,18 0 16,-18-1 0,0 1-16,18-18 0,-18 18 15,0-1-15,17-17 16,-17 18-16,0-1 16,36 19-1,-36-19-15,35 1 16,-35 0-16,17-18 15,-17 17-15,18 1 16,0-18-16,-1 18 16,19-18-1,-19 0-15,19 0 16,16-18-16,1 18 16,-35-35-16,35-1 15,18-34-15,-19 17 0,-16 0 16,34-18-16,1-17 15,-71 71-15,0-1 16,17-17-16,1 35 16,-18-18-16,0 0 15,0 1 1,0-1 0,0 1-1,-18 17-15,18-18 16,-35 0-16,18 18 15,-1-17-15,0-1 16,1 0-16,-1 18 16,0 0-16,-17-17 15,17 17-15,1 0 16,-1 0 0,1 0-16,-1 0 31,0 0-16,1 0 1,17 35-16,-18-17 16,0 17-16,1-35 15,17 18-15,0 17 16,0-18-16,0 19 16,0-19-16,0 1 15,0 17-15,0-17 0,17 35 16,19-18-1,-1-17-15,-17 17 16,17-17-16,0-1 16,0 1-16,-17 0 0,17-18 15,1 17-15,-19-17 16,1 0 0,-1 0-1,1 0-15,0 0 16,-1-17-16,19-1 15,-36 0 1,17 1 0,-17-1-16,0 0 15,0-35-15,0 18 0,0 0 16,0 0-16,0 17 16,0-17-16,0 17 15,0-17 1,-17 17-16,-1 18 15,18-17 1,0-1-16,-18 0 16,1 18-1,-1-17 1,18-1-16,-18 18 16,1 0-16,-1 0 31,1-18-16</inkml:trace>
  <inkml:trace contextRef="#ctx0" brushRef="#br0" timeOffset="46381.19">3334 5133 0,'35'0'203,"-35"18"-188,18-1 1,-1 1 0,1-18-16,-18 17 15,0 1-15,18-18 16,-1 18 0,1 17-16,-1 0 31,1-17-31,0-18 0,-18 18 15,0-1 1,17 1-16,1-1 31,-18 1-31,18-18 32,-18 18-17,17-18 1,-17 17-16,18 1 15,-18 17 1,18-35 15,-18 18-31,17-18 16,-17 18 0,0-1-1,0 1 32,-17-53 16,-19-1-48,36 1-15,0-18 16,-35-17-16,17-1 15,1-17-15,-1 35 16,18-18-16,0 1 16,0 52-16,0-17 0,0 17 15,0-17-15,0 0 16,18-1-16,-18 1 16,35 0-16,-17 17 15,-1-17-15,-17 17 0,0 1 16,0-1-1,0 0 17</inkml:trace>
  <inkml:trace contextRef="#ctx0" brushRef="#br0" timeOffset="47696">4092 4586 0,'106'-106'62,"-18"-17"-62,-17 35 16,-36 52-16,-35 1 15,0 0-15,0 17 32,0 0-17,-18 18 1,18-17 0,-35 17-16,0 0 0,17 0 15,-17 0-15,0 0 16,-1 0-16,1 0 15,17 0-15,-17 17 16,-18 19-16,18-19 0,-36 19 16,71-1-16,-52 0 15,16 1-15,-17 16 16,36-34-16,-1 0 16,18-1-16,-35 19 15,17-19 1,18 1 15,-17 0-31,17-1 16,0 1-16,0-1 15,0 36-15,0-35 16,0 17-16,0 18 16,0-18-16,0 1 15,0 17-15,0-18 16,0 0-16,0-17 0,0 0 15,0-1-15,0 1 16,0-1-16,0 1 16,17-18-16,-17 18 15,18-1-15,-1 19 16,36-36-16,-35 17 0,35 1 16,70-18-16,-87 0 15,34 0-15,-17 0 16,53 0-16,-71 0 15,18 0-15,0-18 0,0 1 16,-18-1-16,-35 0 16,36 18-16,-1 0 15,-18-17-15,1 17 16,17-18-16,-17-17 0,35 17 16,-35 18-16,34-35 15,-16 0-15,-1-1 16,0 19-16,-17 17 15,17-18-15,-17 0 16,-18 1-16,18 17 0,-1 0 16</inkml:trace>
  <inkml:trace contextRef="#ctx0" brushRef="#br0" timeOffset="59235.74">1676 7673 0,'0'88'47,"-36"106"-47,19-70 0,-19-36 16,19 18-16,-1-36 16,1-17-16,17-18 15,0 1-15,0-19 16,0 1-16,0 17 0,0 18 15,0-18-15,0 18 16,0-35 0,0 35-16,0-35 15,0-1-15,0 1 16,0-1 0,0 1 15,17-18 78,18-123-93,36 52-16,-53-52 15,193-477 1,-140 282 31,-71 283-31,0 17 15,-18 18 0,1 0-15,-1 0-16,-17 0 15,17 0-15,-35-17 0,18 17 16,35-18-16,-35 18 16,-1-17-16,19-1 15,-1 0 1,0-17-16,1 17 0,17 1 15,-18-19-15,0 19 16,18-1-16,-17 18 16,17-18-16,0 1 15,0-1 1,-18 18-16,18-17 0,18 17 31,17 0-15,0 17-16,1 36 15,17-18-15,0 1 0,-36-19 16,18 19-16,1-1 16,-19 0-16,1-35 15,0 18-15,17-1 16,-35 1-16,18 0 16,17 17-16,0 36 0,18 17 15,0-18-15,35 54 16,-35-18-16,0 17 15,-35-70-15,35 53 16,-36-71-16,18 18 0,-17-35 16,-18-1-16,18 1 15,-18 0 1,0-1 15,17-17 0,1 18 1</inkml:trace>
  <inkml:trace contextRef="#ctx0" brushRef="#br0" timeOffset="61589.9">3475 6720 0,'0'71'203,"-35"17"-187,-18 36-16,35-71 16,0 35-16,1-35 15,17-36-15,0 1 16,0 0 15,0-1-15,0 1-1,0-1 1,0 1 0,17-18-1,1 18 1,-18-1-1,35-17 17,1-35-32,-1-35 15,18-1-15,17-141 16,19 18-16,16-17 0,-69 52 16,17-106-16,-18 107 15,-35 34-15,0 106 16,0-17-16,0 18 15,0-1 1,0 0-16,0 36 63,0 0-63,0-1 0,0 1 15,0-1-15,0 19 16,0-19-16,0 19 15,0-1-15,0-17 16,17-1-16,1 18 16,0 1-16,-18 17 0,35-18 15,-17 18-15,17 17 16,0 19-16,-17-36 16,70 88-16,-53 17 15,18 1-15,-35-35 0,35 87 16,-36-34-16,1-1 15,0-88-15,-18 89 16,0-72-16,0-16 16,0-72-16,0 36 15,0-17-15,0-19 16,0 1-16,-18-18 125,0 0-94,18-18-31,-17 18 16,-1-17-1,1-1-15,17 0 16,-18 1-16,-17-19 0,17 1 16,0 17-16,18-17 15,-35-35-15,35-1 16,0 18-16,0-53 16,0 18-16,0 0 0,0 17 15,35-140-15,36 52 16,-18 0-16,-18 89 15,18-54-15,35-17 16,-35 53-16,-53 53 0,35-18 16,-17 17-16,-18 19 15,18-1-15,-18-17 16,17 0-16,-17 17 16,18-17-1,-18 17 16,0 0-15,0 1 0,0-1-16,0 0 0,0 1 15,0-1 1,-18 18 0,1-18-16,17 1 31,-18-1-16,36 53 48,-1 18-63,-17 0 16,36 18-16,-19-36 15,54 89-15,-18-54 16,0 36-16,-18-35 15,35 34-15,-34-34 0,-1-36 16,0 1-16,-35-19 16,0 1-16,18-18 15,-18 17 1,0 1-16,18-36 109,-1-34-93,1 34-16,-18-53 16,35 1-16,0-36 0,-17 71 15,0-1-15,-18 1 16,17 17-16,1 18 15,0-17-15,-1 17 16,1 0-16,-1 0 16,1 0-16,0 17 0,-1 36 15,-17-35-15,0 35 16,18 17-16,-18-34 16,0 17-16,0 0 15,0 0-15,0-36 16,0 36-16,0-35 0,0 35 15,-18-18-15,18-17 16,-17-1-16,-1 36 16,0-18-16,18 1 15,-17-19-15,-1 19 0,1-1 16,-19 0-16,36-17 16,-35 17-16,17-17 15,1-1-15,-1 1 31,0-18-31,1 18 16</inkml:trace>
  <inkml:trace contextRef="#ctx0" brushRef="#br0" timeOffset="62745.48">2593 9631 0,'0'88'110,"53"71"-110,-18-36 15,-17 36-15,35-36 0,0 36 16,-1-53-16,-34-53 16,17 53-16,1-36 15,-19 36-15,1-88 16,0 52-16,17-17 15,-17 0-15,-1-35 16,-17 35-16,18 0 0,-1-18 16,-17-17-16,18 17 15,0 0-15,-1-35 16,-17 18-16,0-1 0,18-17 16,-18 18-16,0 0 15,18-1 1,-1 1 31</inkml:trace>
  <inkml:trace contextRef="#ctx0" brushRef="#br0" timeOffset="64138.9">3351 10707 0,'18'0'297,"17"17"-282,-17-17-15,17 0 16,-17 0-16,-1 0 15,1 0-15,0 0 16,-1 0 0,1-17-16,0-1 31,-18 1-31,17 17 16,-17-18-16,18 18 15,-18-35-15,0-1 16,0 19-1,0-1 1,0-17 0,0-1-1,-18 19 1,1-1 0,-1-17-16,0 35 15,1 0-15,-1-35 16,0 17-16,1 18 15,-1 0-15,18-18 0,-17 18 16,-1-17 15,0 17-31,1 0 32,-1 0-32,0 0 46,1 0-30,-1 0 0,18 17 15,0 1-15,-18 0-16,1-1 0,17 19 15,-18-36-15,18 35 16,0 0-16,0-17 15,0-1-15,0 1 16,0 17-16,0 1 16,0-1-16,0-17 15,18-1 1,-18 18-16,17-35 16,-17 18-1,0 0-15,0-1 16,18 1-1,-18 0-15,18-18 32,-18 17-17,0 1 1,17-18 0</inkml:trace>
  <inkml:trace contextRef="#ctx0" brushRef="#br0" timeOffset="65347.69">3863 9701 0,'0'36'156,"0"-19"-140,0 1-1,0 0 1,18-1-1,-1 36-15,18-53 16,1 18-16,-19 17 0,19-17 16,-19-18-16,19 35 15,-19-35-15,18 0 16,-35 18 0,18-1-16,0-17 0,-1 0 15,1 0 1,0 0 15,-1 0-31,1 0 16,0 0-1,-1 0-15,1 0 16,0 0 0,-1 0-16,1 0 15,-1 0-15,-17-17 16,18 17-16,0 0 15,-1 0-15,-17-18 16,18 0 0,0 1-16,-1-36 0,1 17 15,-18-16-15,18 16 16,-18-17-16,0 18 16,17 17-16,-17-17 15,0 0-15,0 17 16,0 1-1,0-1 17,-17 18-32,-1 0 15,0-35-15,-17 35 0,0-18 16,-1 18 0,19 0-16,-1 0 31,1 0-16,-1 0 1,0 0-16,18 18 16,-17-1-16,-1-17 31</inkml:trace>
  <inkml:trace contextRef="#ctx0" brushRef="#br0" timeOffset="67879.87">5644 8237 0,'0'36'281,"0"17"-265,0-36-16,-17 18 16,17 1-16,0-19 0,0 1 15,0 0 1,0-1 0,0 1-1,0 0 1,0-1 15,17-17 32,1 0-63,0-35 15,17-18-15,0-18 16,36-34-16,-1-72 0,-34 18 15,17-35-15,17 53 16,-35-53-16,-35 141 16,18 18-16,-18 0 15,0 17-15,0 1 16,0 34 31,0 71-32,0 1-15,0 34 0,0-88 16,0 89-16,0-54 16,0-34-16,0 17 15,0-18-15,18-18 16,-18 1-16,0 17 16,17 1-16,1 17 15,0 35 1,17 0-16,0 35 15,-17-17-15,-1 106 16,1-36-16,0-35 16,-18-35-16,0-18 0,0-17 15,0-18-15,0-18 16,0 1-16,0-1 16,-18-18-1,0 1 1,18 0-16,-17-1 15,-1 19 1,-17-19 0,17 1-16,1-18 31,-1 18-31,0-18 16,1 0-1,-1-18-15,0 0 16,-17-17-16,35-18 15,-18 0-15,-17-53 16,35 36-16,0-89 16,0-17-16,18-1 15,-1 18-15,1 36 16,-18 17-16,53 36 0,-18-19 16,-35 72-16,0-36 15,18 0-15,17 18 16,-35 17-16,18-35 15,0 35-15,-18 1 16,0-18 0,17-1-1,-17 19 1,0-1-16,0 0 16,0 1 15,0-1-16,0 0 1,0 1-16,0-1 16,0 1 31,0 34-1,35 1-30,1 35-16,-1 17 16,0 1-16,1 35 0,34 17 15,1 18-15,-18-17 16,-1-18-16,-16-18 16,-19-18-16,1 1 15,0-36-15,-1-17 0,-17-1 16,0 1-16,0 0 15,0-1 17,18-34 108,0-36-140,-1 0 16,19-35-16,-1-71 0,35 0 16,1-17-16,-36 105 15,0 1-15,-17 17 16,17 17-16,-35 1 15,18 35-15,-18-17 0,18 17 16,-18-18-16,17 18 16,1 0-1,17 35 1,-17-17-16,35 52 16,-36-17-16,1 71 0,17 17 15,-35-18-15,0-52 16,0 17-16,0-17 15,0-36-15,0 0 16,0 1-16,0-19 16,-17 1-16,-1 17 0,0-17 15,1-1-15,17 19 16,-36-1-16,19-17 16,-18 34-16,17-34 15,-17 35-15,-1-18 16,19-17-16,-1-18 0,0 18 15,1-1-15,17 1 16,-18-18 0,1 0-16,-1 0 15,0 0 1</inkml:trace>
  <inkml:trace contextRef="#ctx0" brushRef="#br0" timeOffset="72994.72">8308 11430 0,'18'-18'297,"-18"1"-297,35-19 16,0 19-16,-17-18 0,35 17 15,-18 18-15,-17 0 16,17-18-16,0 18 15,18 0 1,-18 0-16,-17 0 0,17 0 16,1 18-16,-19-18 15,36 35-15,-18-35 16,1 18-16,17-1 16,-1 19-16,-16-36 0,-1 17 15,18 1-15,-18 0 16,18-1-16,-53 19 15,53 16-15,-18 19 16,36 52-16,-36-34 16,-17 34-16,-1-35 0,1 36 15,0-54-15,-18 19 16,35-1-16,-35 18 16,0-53-16,0 52 15,-35-16-15,17 34 0,0 0 16,-17 36-16,-18-35 15,18-1-15,-36-17 16,18-35-16,18-1 16,0 18-16,-18-70 15,18 35-15,17-35 0,18-1 16,-18 1-16,1-18 16,-1 0-16,1 0 31,-1 17-31,-17-17 0,-18 0 15,0 0-15,35 0 16,-35 0-16,0-17 16,36-1-16,-19 18 15,-17-17-15,36-1 16,-1 18-16,1 0 0,-1-35 16,0 35 15,18-18-16,-17 0-15,17 1 16,-18-1-16,18-17 16,-18 17-16,18-35 15,0 18-15,0-18 16,0 35 15,0 1-31,0-1 47,36 18-31,17 0-16,-18 0 15,18 0-15,-18 18 16,18-18-16,0 0 16,0 0-16,0 17 15,-18-17-15,18 18 0,0-18 16,-53 18-16,70-18 15,-52 35-15,35-35 16,-35 0-16,-1 0 16,18 18-16,1-1 15,17-17-15,-36 18 16,-17-1-16,36-17 16,-1 0-16,-17 18 15,17 0 1,-18-18-1,1 0-15,0 0 16,-18 17-16,17 1 16,19-18-16,-1 0 31,-17 0-31,-1 0 16,18 0-1,-17 0 1,17 0-1,1 0-15,-19 0 0,19 0 16,-36-18-16,17 18 16,1 0-16,-1-17 15,1 17 1,0 0 0,-1-18-16</inkml:trace>
  <inkml:trace contextRef="#ctx0" brushRef="#br0" timeOffset="74254.6">10372 12153 0,'-36'141'141,"19"-17"-126,-36 35-15,53-124 16,-18 71-16,18-71 16,0 0-16,0-17 0,0-1 15,0 19-15,0-19 16,0 19-1,18-19 1,-18 1-16,17 0 0,-17-1 16,36 1-16,-36-1 15,0 1-15,17 0 16,1-1-16,0-17 16,-18 18-16,17 0 15,19-1-15,-36 1 16,17-18-1,18 18-15,-17-1 16,0-17-16,-1 18 16,1-18-16,0 0 0,-1 18 15,1-18-15,0 17 16,-1-17 0,1 0-1,0 0-15,-1 0 16,1-35-1,-1 35-15,1-35 16,-18-1-16,0 19 16,18-36-16,-1 0 15,1-18-15,-18 54 0,0-36 16,18 17-16,-18 1 16,0 0-16,0 0 15,0 17-15,0 0 16,0 1-16,0-1 15,0 0 1,-18-17 0,0 18-1,1 17-15,-1-18 16,-17-17-16,0 17 0,17 0 16,-17 1-16,-1 17 15,36-18-15,-17 18 16,-19-18-16,36 1 15,-17 17 1,-1 0 0,0 0-16,1-18 15,-18 0 1,35 1-16,-18 17 16,0 0-16,1 0 15,17-18 1,-18 18-1,0 0-15,-17 0 32,17 0-32,1 0 0,-1 0 15,1-17-15,-1 17 16,0 0 0,1 0-1</inkml:trace>
  <inkml:trace contextRef="#ctx0" brushRef="#br0" timeOffset="76036.39">10001 15169 0,'0'-52'203,"0"-54"-187,0 35-16,0 18 15,0 36-15,0-1 0,0-17 16,18 35 62,35 0-78,-36 0 16,36-18-16,18 0 15,17 18-15,-35-17 16,0 17-16,17 0 0,1 0 16,0 0-16,-54 0 15,19 17-15,-1-17 16,-18 0-16,1 0 16,0 0-16,-18 18 0,17-18 15,1 18-15,0-18 16,17 35-16,0 18 15,0-18-15,18 106 16,18-17-16,-36 34 16,18 1-16,-35-18 0,-1-35 15,-17-53-15,0 35 16,0-70-16,0 35 16,0-18-1,0-17-15,0 17 16,0 0-16,0-17 0,0 17 15,-17 18-15,17-35 16,-18 17-16,0-17 16,-17 17-16,35 0 15,-35 1-15,0 16 0,17-52 16,18 18-16,-18 0 16,1-18-16,-1 0 15,0 35 1,-34-35-16,-19 18 15,53 17-15,-17-35 0,-18 0 16,18 0-16,17 0 16,-35 0-16,18 0 15,-36 0-15,19 0 16,16 0-16,19 0 16,-1-18-16,0 18 15,1 0 1,17-17-1,-18-1 1,18 0-16,-18 1 31,18-1-31,0 0 32,0 1-32,0-1 15,0-17 16,18 17-15,35 1 0,-53-1-16,35 0 0,-17 18 15,0-17-15,17-1 16,0 18-16,18 0 16,-35 0-1,17 0-15,-17 0 0,17 0 16,0 0-16,0 0 15,-17 18 1,0-18 0,-1 0-1,1 0-15,0 0 16,-1 0 0</inkml:trace>
  <inkml:trace contextRef="#ctx0" brushRef="#br0" timeOffset="77610.39">11906 14799 0,'-35'0'219,"17"18"-219,1-18 16,-19 35-1,19-35-15,-19 53 0,19-36 16,-18-17 0,35 18-16,0 0 15,0-1-15,-18 19 16,0 17 0,1 17-16,-1-52 15,18 35-15,0 35 16,0-18-16,0 1 15,0 35-15,0-36 16,0-34-16,18-1 16,-18 18-16,0-35 0,0-1 15,0 1-15,0-1 16,17-17 15,-17 18-31,0 0 16,18-1 15,0 1-15,-1 0-16,18-18 31,-17 0-15,-18 17-16,18 1 15,-1-18-15,1 0 16,17 0-16,1 0 15,-19 0 1,19 0-16,-1 0 16,0 0-1,-17 0-15,17 0 16,-17 0 0,-1-18-16,1 1 15,0-1-15,17-35 16,-18 18-16,-17 0 15,18-1-15,0-34 0,-1 17 16,-17 35-16,18-35 16,-18 18-16,0 0 15,0 17-15,0-17 16,0-18-16,0 18 0,0 17 16,0-17-16,0 17 15,0-17 1,0-1-1,-18 36 1,1-35 0,-1 0-16,0 35 0,-17-35 15,0 17-15,0-17 16,-1 35-16,19-36 16,-19 19-16,19-1 0,17 0 15,-18 18-15,1 0 16,17-17-16,-18-1 31,0 18-15</inkml:trace>
  <inkml:trace contextRef="#ctx0" brushRef="#br0" timeOffset="79297.23">12929 14605 0,'36'-18'250,"16"-17"-250,-34 35 16,-18-18-16,18 18 15,-18-17-15,0 34 63</inkml:trace>
  <inkml:trace contextRef="#ctx0" brushRef="#br0" timeOffset="82259.89">14658 13388 0,'-141'123'188,"70"-34"-188,-17 69 16,17-87-16,36-18 15,18-18-15,-1-35 0,0 18 16,18-1-1,0 19 64,18-19-79,0 19 15,17-36-15,-35 35 16,17-18-16,19 19 0,-19-36 15,-17 17-15,0 1 16,18 0-16,0-18 16,-1 0-1,-17 17-15,18-17 16,0 0 0,35-17-16,-1 17 15,-16-53-15,17 17 16,17-34-16,-17-36 15,-18 53-15,1-17 0,-19 17 16,1 35-16,-18 0 16,0 1-16,0-1 15,0 0 17,0 1-32,0-1 62,0 1-46,35 105 187,-17 0-203,17 18 0,-35-36 15,0-34-15,0 17 16,18-18-16,-18 0 16,0 0-16,0 1 15,0-1-15,0-17 16,0-1-16,0 1 16,-18-1-16,-17 36 15,0-35-15,-18 17 16,35-17-16,-35 0 15,18-1-15,-18-17 0,35 0 16,-17 0-16,17 0 16,1 0-16,-19 0 15,19-17-15,-1-1 16,1 18-16,-1-18 16,-17 1-16,35-1 15,-18 18-15,0-18 16,1 18-1,17-17 1,-18-1 15,18 0-31,0 1 16,0-1 0,0-17-1,18 0-15,-18-1 16,35 1-16,-17 0 15,17-18-15,-17 18 16,17-1-16,-18 19 16,19-36-16,-19 35 0,1 1 15,0 17-15,-1-18 16,19 0-16,-36 1 16,17 17-1,1-18-15,-1 18 16,1-18-1,-18 1 1,18 17 0,-18-18-16,0 0 0,0 1 15,17-19 1,1 1-16,-18-18 16,18 0-16,-18 18 15,0-18-15,0 18 16,0-18-16,0 0 0,0 0 15,0 0-15,0 18 16,0-18-16,-18 18 16,18-1-16,0 19 15,-18-18-15,18 17 16,0 0-16,0 1 16,0-1 46,0 71 1,36 0-48,17 17-15,-18 1 16,35 35-16,1 53 15,-18-1-15,17-87 16,-34 35-16,-1 17 0,36-17 16,-19 0-16,-52-71 15,18 18-15,17-35 16,-35-1-16,0 1 16,0 0-16,0-1 15,0-52 95,18 0-110,-18-1 15,0-52-15,35-71 16,-17 36-16,35 17 0,-18 18 15,0-18-15,1 53 16,-19 0-16,1 53 16,-18-35-1,18 17-15,-1 18 16,1 0 0,0 0-1,-1 0 1,1 0-1,-1 18 1,1 0-16,0 17 16,-18 0-16,17 18 15,19-18-15,-36 54 16,17-19-16,1-17 16,-18 0-16,0-35 0,18 17 15,-18-17-15,0 17 31,-18 0-15,0-17-16,-35-1 16,18 19-16,0-1 15,0-35-15,-36 35 16,-17 0-16,70-17 16,-35-18-16,18 0 0,17 18 15,-17-18-15</inkml:trace>
  <inkml:trace contextRef="#ctx0" brushRef="#br0" timeOffset="83272.75">11553 11853 0,'36'-17'188,"34"-19"-188,-34 19 16,16-1-16,19 0 15,35-17-15,-36 18 16,-52 17-16,53-36 15,-36 19-15,-17 17 0,-1 0 16,1-18-16,-1 18 16,1 0 31,0 0-16</inkml:trace>
  <inkml:trace contextRef="#ctx0" brushRef="#br0" timeOffset="84404.53">13652 10001 0,'-17'18'125,"-71"35"-125,52 17 16,1-17-16,0 0 0,17 0 15,-17 18-15,-36 52 16,1-17-16,52-18 16,1-35-16,17 18 15,0-18-15,-18-36 16,0 18-16,18 1 0,0-19 15,0 1-15,0 0 16,-17-1-16,17 19 16,0-19-16,0 1 15,0-1-15,0 1 0,0 17 16,0-17-16,17 0 16,-17-1-16,0 1 15,18 0 1,-18-1-16,35 19 31,36-1-15,105 18 15,124-36 0,-177-34-31,213-124 31,-178 70 1,-69 18-1,-72 35-15,54-17 15</inkml:trace>
  <inkml:trace contextRef="#ctx0" brushRef="#br0" timeOffset="86664.03">12347 17445 0,'88'-71'94,"71"-52"-78,-18 17-16,-35 18 0,0 0 15,-36 17-15,-17 36 16,-17-1-16,-1 19 16,-35-1-1,18 18-15,-1 0 16,-17 18 93,-17-1-93,-1 1-16,0-18 0,-17 18 15,35 17-15,-35 0 16,17-35-16,-35 36 16,18-1-16,-18 0 15,18 0-15,-18-17 0,-18 35 16,18 0-16,18-18 16,-18 18-16,18-18 15,-18-17-15,53 0 16,-18-18-16,18 35 15,-17-35-15,17 18 16,-18-18-16,0 17 31,1 1 1,-1-1-1,18 1 0,0 0-31,0-1 31,18 1-15,-1 0 0,-17-1-1,18 1-15,0 0 0,-1-18 16,-17 17-16,0 1 15,0 17 1,18-35-16,-18 18 16,18-18-16,-18 17 0,0 1 15,0 0 1,17-18 0,1 17-1,-18 1 1,18-18 15,-1 0-15,1-18-16,-1 1 15,1-1-15,17 0 0,1-17 16,-1 0 0,-17 35-16,17-18 15,-35 1-15,17 17 16,19-18-16,-19 18 15,1 0-15,17-18 0,1 18 16,-1 0-16,-18 0 16,19 0-16,-19 0 15,19 0-15,-1 0 16,0 0-16,18 0 0,0 18 16,0 17-16,-18-17 15,18 17-15,0 18 16,-18-18-16,1-17 15,-19 35-15,1 0 16,0-18-16,-1-17 0,-17 17 16,0 0-16,0-17 15,0 0-15,0-1 16,0 1-16,0 35 16,-17-53-16,-19 53 0,-17-36 15,36 19-15,-19-19 16,1 19-16,0-1 15,17-18-15,-35 1 16,18 0-16,-35 17 16,17-17-16,-36 17 0,19-17 15,-1 17-15,1-18 16,17 1-16,35 0 16,-17-18-16,17 17 15,1-17-15,-1 0 16,0 0-16</inkml:trace>
  <inkml:trace contextRef="#ctx0" brushRef="#br0" timeOffset="87980.58">14182 17127 0,'0'18'203,"0"53"-203,0-36 0,0 0 16,0 0-16,0 1 15,0 34-15,0-17 16,0 0-16,0-35 15,0 35-15,0-18 0,0 0 16,17-17-16,1-1 16,0 19-16,-1-1 15,1-17-15,17-18 16,-35 17-16,0 19 0,18-36 16,-1 0-16,1 0 15,0 0 1,-18 17-1,17-17-15,1 0 16,0 0 0,17 0-16,18 0 15,0 0-15,-18-17 16,0 17-16,18-18 16,0-17-16,-53 17 15,53-17-15,0-1 0,-35 1 16,17-18-16,0 0 15,0-17-15,-17-1 16,0-52-16,-1 105 16,-17-17-16,0-18 0,0 35 15,0-17-15,0 17 16,0-17 0,-17 17-16,-1 18 15,18-17-15,-18-18 16,-35 17-16,18 0 0,-18 1 15,36-1-15,-36 0 16,0 1-16,35 17 16,-17 0-16,0-18 15,17 18-15,0 0 0,1 0 16,-1 0 0,0 0-16,1 0 15,-1 0 1,1 0-16,-1 0 31,0 0-31,1 0 16,-1 0-1,0 0-15</inkml:trace>
  <inkml:trace contextRef="#ctx0" brushRef="#br0" timeOffset="89253.68">15822 16263 0,'0'18'172,"0"35"-172,0-18 0,0 0 16,0 36-16,0-18 15,0-18-15,18 18 16,-1 0-16,-17 0 16,36-18-16,-36 18 0,17-18 15,-17 18-15,18-35 16,-18 17-16,18 0 16,-1-17-16,-17 0 15,0-1-15,18-17 16,-18 18-16,17-18 15,-17 17 1,36 1-16,17-18 16,-36 0-16,36 0 15,0 0-15,-18 0 0,1 0 16,-1-18-16,0 1 16,1-1-16,-1 1 15,-18-1-15,1 18 16,17-35-16,1-1 0,-1-17 15,-17 36-15,34-36 16,-16-18-16,-1 18 16,-17 0-16,17 1 15,-35-19-15,35 36 0,-35 17 16,0-17-16,0 17 16,0 1-16,0-1 15,0-17 1,0 17-16,-17 0 15,17 1-15,-36-19 0,1 36 16,17-17-16,-17-1 16,0-17-16,17 35 15,-35-35-15,-17 17 16,34 18-16,1-18 16,-35 1-16,17 17 0,17-18 15,19 18-15,-19 0 16,19 0-16,-1 0 31,1 0-31,-1 0 16,0 0-1,1 0 1,-1 0 0,-17 18-1</inkml:trace>
  <inkml:trace contextRef="#ctx0" brushRef="#br0" timeOffset="90324.15">17639 15381 0,'18'-18'187,"34"-52"-171,125-106 0,-36-1-16,53 1 0,-18 17 15,-52 18-15,105-36 16,-70 19-16,-18 17 15,-70 88-15,34-35 16,1-1-16,-18-17 0,-35 54 16,-17-1-16,-1 35 15,-17-17-15,17-18 16,-35 35-16,17 18 16,1-17-16,-18-1 0</inkml:trace>
  <inkml:trace contextRef="#ctx0" brushRef="#br0" timeOffset="93442.93">11977 8502 0,'0'0'0,"-88"0"94,-36 0-78,18 0-16,-17 0 15,-89 0-15,124 18 16,-18-18-16,71 0 0,0 0 16,-36 17-1,-35 54-15,-53 70 16,-88 0-16,1 0 16,87-35-16,88-88 15,18-18-15,-88 88 0,-106 123 16,18-52-16,70-35 15,53-71-15,53-36 16,18-17-16,0 0 16,-18 18-16,-88 70 0,0 36 15,70-72-15,1-16 16,-1-19-16,1 19 16,17 17-16,-141 88 15,35 35-15,35-52 16,89-89-16,17 0 0,1-35 15,-1 18-15,18-1 16,0 1-16,-53 53 16,-17 87-1,-124 160-15,70-71 16,54-89-16,70-122 0,-36 34 16,-34 107-16,-36 105 15,18-17-15,-18-1 16,35-123-16,71-123 15,0 17-15,-17 18 0,-1 88 16,-17 71-16,0-18 16,17 53-16,18-53 15,0 17-15,18-87 16,34 88-16,-34-54 0,35 1 16,-18-88-16,1 17 15,-19 35-15,1-52 16,0-18-16,34 17 15,-34 19-15,17-37 16,-17 19-16,53 35 0,-36 0 16,35 17-16,-17-17 15,35 53-15,54-18 16,-1 53-16,-18-71 16,89 54-16,-53-36 0,35 0 15,-53-53-15,106 53 16,-89-35-16,1-18 15,-88-35-15,70 18 16,-53-18-16,53 17 16,-70-34-16,52 34 0,18-17 15,-17 0-15,-36-35 16,106 52-16,-53-52 16,18-1-16,0 1 15,35-18-15,-36 35 16,19-17-16,-89-18 0,71 0 15,-71 18-15,35-1 16,-34 1-16,34-18 16,-17 53-16,-18-36 15,-35 1-15,18 0 16,-19-18-16,37 53 0,-36-53 16,-18 17-16,18 1 15,17 17-15,-17-17 16,-35-18-16,52 35 15,1-35-15,0 35 0,-36-35 16,18 18-16,0 0 16,0-18-16,35 0 15,-18 17-15,54-17 16,-1 0-16,18-17 0,-35-1 16,106-35-16,-36 35 15,54-34-15,-72-1 16,54 17-16,-53-17 15,-36 18-15,-35 35 16,18-35-16,-18 0 0,18-1 16,-18 19-16,18-1 15,-18 0-15,36-17 16,70-35-16,-106 52 16,53-53-16,36 54 0,-1-54 15,-70 18-15,53 0 16,-36 0-16,18-35 15,18 0-15,-36 17 16,19-17-16,16-18 16,-17-17-16,-35 52 0,18-70 15,17 18-15,-35 17 16,-18 35-16,18-70 16,17-17-16,-35 16 15,1-16-15,-1 34 16,0-34-16,-17 16 0,-19 19 15,1 17-15,0-17 16,-17-36-16,-1 18 16,-18-18-16,19-88 15,-1 71-15,0-36 0,-17 71 16,-18-106-16,18 71 16,-18-18-16,17 88 15,-17-35-15,0 17 16,0 36-16,0 17 0,0-34 15,0-19-15,-17 1 16,-1 17-16,-53-71 16,18 19-16,-17-54 15,35 53-15,-36-105 16,-52-19-16,-1 54 0,18 0 16,-35 17-16,0-35 15,18 53-15,-1 35 16,36 36-16,-71-53 15,36 52-15,70 36 16,18 35-16,17 35 0,-17 1 16,-1-19-16,19 19 15,-36-19-15,-53-52 16,-123-35-16,17-1 16,-211-140-16,70 17 0,35 18 15,142 140-15,-18-52 16,35 18-16,-17 17 15,105 71-15,1-1 16,17 1-16,53 17 16,-18 18-16,0-17 0,18-1 15,-17 18-15,-18 0 16,-1 0-16,-140 0 16,-106 53-16,-18-18 15,-124 36-15,36-18 16,89 17-16,52 1 0,-89 35 15,125 0-15,-36-18 16,88-18-16,-53-17 16,89 0-16,-36 0 0,106-35 15,-17-1-15,17 1 16,18-18 0,35-18-1,-18 18 1,18 18 15,0 0 16,0-1-31,0 19-1,-53 52-15,-123 212 16,-177 176-16,176-247 15,36-17-15,88-142 0,18-34 16,35-1 0,18-35 77</inkml:trace>
  <inkml:trace contextRef="#ctx0" brushRef="#br0" timeOffset="99167.14">16545 16334 0,'159'-106'47,"141"-106"-47,-88 71 15,17 0-15,-17 0 16,-1-18-16,-34 71 16,34-36-16,71-17 0,-70 18 15,70-36-15,-88 71 16,18-18-16,0 0 16,-18-17-16,-36 52 15,-87 18-15,53-17 0,17-19 16,-18 1-16,-17 53 15,-71 17-15,0 18 16,-17-35-16,0 35 31,-1-18 47,1 1-78,17 17 16,1-18-16,-1 1 16,-17 17-16,-1 0 15,-17-18-15</inkml:trace>
  <inkml:trace contextRef="#ctx0" brushRef="#br0" timeOffset="104156.58">9472 17427 0,'53'0'266,"-18"-17"-266,1-1 15,16 0-15,19 1 16,17-1-16,18-17 0,-35 17 16,87-52-16,-34 34 15,35-17-15,-36 18 16,124-35-16,-18-1 15,18 18-15,-123 18 0,123-53 16,-89 52-16,-16-17 16,16 18-16,-34 0 15,34 0-15,-52-1 16,35 1-16,-70 17 16,35-35-16,17 18 0,1-18 15,-1 36-15,124-54 16,-35 0-16,35-17 15,-71 35-15,124-17 16,-53-1-16,-18 1 0,-35-1 16,-17 18-16,-19-17 15,1 34-15,0-17 16,-71 18-16,18-18 16,53 0-16,-1-17 15,-34 17-15,35 0 0,35-18 16,-53 36-16,0-18 15,-18 18-15,1-18 16,-1 18-16,1 17 16,-54 0-16,1-17 0,0 0 15,34 17-15,-69 1 16,69-19-16,-16-17 16,16 18-16,-52 18 15,53-19-15,0 1 16,-35 0-16,-18 17 0,17-17 15,54 17-15,-54-52 16,-17 52-16,35-17 16,-17-1-16,17 1 15,-53 0-15,36 17 16,-18 1-16,-18 17 0,-17-36 16,-1 36-16,1-17 15,0-1 1,-18 0 31,35 1-47,18-1 15,-36 18 1,-17-18-16,18 1 16,0-1-16,-1 18 15,1 0 1,0-17 15</inkml:trace>
  <inkml:trace contextRef="#ctx0" brushRef="#br0" timeOffset="106455.83">14922 8273 0,'-70'141'94,"-54"141"-79,54-53-15,-18-35 16,17-35-16,-17 88 15,-36-35-15,1-1 16,35-52-16,-36 88 0,1 35 16,17-52-16,53-72 15,-88 160-15,53-71 16,-18 0-16,35-71 16,-52 106-16,52-70 0,-52 0 15,52-54-15,-17 54 16,0-18-16,-18-18 15,53-34-15,-17 69 16,-1-52-16,1 0 16,34-36-16,-87 89 0,35-53 15,17 35-15,18-106 16,-35 71-16,35-54 16,-18 1-16,54-70 15,17-1-15,-18-18 0,18 1 110,0 0-95,0-1 32,0 1-31,-17 0-1,17-1-15,-18 19 16,-17 16-16,17-34 0,0 35 16,18-18-16,-17-17 15,17 17-15,-53 18 16,35 0-16,-17-18 15,35 1-15,-35 17 16,-1 17-16,-17 36 0,36-36 16,-54 19-16,18 17 15,0-1-15,0-34 16,1 35-16,16-36 16,19-17-16,-19-18 0,1-17 15,17 17-15,1 18 16,17-35-16,-18-18 15,1 35-15,-1-17 32</inkml:trace>
  <inkml:trace contextRef="#ctx0" brushRef="#br0" timeOffset="107818.88">16492 11395 0,'194'-159'47,"142"-194"-47,-142 194 16,158-176-16,-105 71 0,0 52 16,-70 71-16,87-124 15,-70 107-15,0-19 16,-70 71-16,70-35 15,-53 18-15,-18 17 0,-34 53 16,-19-35-16,-17 70 16,-35-17-16,-1 35 15</inkml:trace>
  <inkml:trace contextRef="#ctx0" brushRef="#br0" timeOffset="110657.16">20426 6826 0,'-124'159'78,"-52"35"-78,-53 141 16,70-88-16,0 35 0,71-123 15,-36 88-15,36-88 16,35-36-16,36-70 16,-1-18-16,18 1 15,0-19-15,0 1 16,0 17-16,0 1 31,18-36-31,-1 35 16,1-35-1,17 35-15,-17-17 16,17-1-16,18 1 0,0-18 16,-18 18-16,18-1 15,18-17-15,-1 18 16,1 17-16,17-35 15,36 18-15,-36-18 0,35 0 16,-52 0-16,17 0 16,0 0-16,18-35 15,-35-1-15,17 1 16,-18-53-16,1 17 0,-18 18 16,-18 18-16,-17 0 15,17 17-15,-35-17 16,0 17-1,0 1 1,0-1 0,0 0 15,0 1 0,-18 17-15,1-18-16,-19 0 15,1 18-15,18 0 16,-1-17-16,-17 17 16,35-18-16,-18 18 15,0 0-15,1 0 16,-1 0 0,0 0 15,-17 18-16,0 35-15,-18 17 16,0-17-16,-35 106 16,0-18-16,17 18 15,18-53-15,18 17 16,17-52-16,18-18 0,0-18 16,0 0-16,0-17 15,0-1-15,0 1 16,0 0-16,0-1 31,18-17-15,0 0-16,-1 0 15,36 0-15,18-17 16,34-19-16,1-34 0,0 17 16,-35 18-16,-18-18 15,-36 17-15,19 19 16,-19-18-16,1 35 15,-18-18-15,17 0 16,1 1-16,-18-1 16,0 0 15,0 1-15,0-1-1,0 0-15,0 1 16,0-36-16,0 35 15,0-35-15,0 0 16,0 18-16,0-18 16,18-17-16,-18-1 0,0 36 15,0 0-15,0 17 16,0 0-16,0 1 16,0-1-16,0 0 15,0 1 16,0-1 110,17 0-125,19 1-16,-1-19 15,18 36-15,-36-35 16,36 0-16,-17 17 0,-1-17 16,0 17-1,-17 1-15,-18-1 16,0 0-16,17 18 15,-17-17 1,0-1 0,0 36 46,18-18-46,-18 17-1,18 1-15,-18 0 16,0 17-16,17 0 0,1 1 16,0-19-16,-1 36 15,1-35-15,-18-1 16,0 19-16,18 17 16,-1-53-16,1 17 15,-18 1-15,0 0 16,0-1-16,0 1 31,0-1-15,0-52 62,0 18-78,0-36 15,0-18-15,-18 0 16,1 36-16,17-35 16,0-1-16,0 18 15,0 18 1,0 17-16,0 1 16,0-1-1,35 71 32,35 0-31,-34-36-16,-19-17 15,-17 18-15,36 35 16,-1-35-16,-17-1 16,-18 1 15,17 0-16,-17-36 48,0 0-47,18 1 30,-18-1-30,17 18 0,-17-18 15,18 18 0,0 0-31,17 0 16,-17 36-1</inkml:trace>
  <inkml:trace contextRef="#ctx0" brushRef="#br0" timeOffset="112923.78">15152 17445 0,'17'17'250,"19"36"-234,-19-17-16,36 17 0,-17-36 15,34 54-15,-35-36 16,1 0-16,-19 1 15,19-1-15,-19 0 16,1-17-16,-18-1 0,35 1 16,-17 0 15,-18-1-15,17 1-1,-17 0 1,18-1-1,0-17 1,-1 18 0,-17 0-16,18-1 15,0 1 1,-18-1-16,0 1 16,17 0-1,-17-1 1,18 1-16,0 0 0,-18-1 15,17 1 1,1 0-16,-1-1 16,-17 1-1,0 0-15,18-18 0,-18 17 16,18 1-16,-1-1 16,1 1-1,0 17-15,-1-17 16,1 0-1,0-1-15,-18 1 0,17 0 16,1-18-16,-1 17 16,-17 1-16,0-1 15,18-17 1,0 18-16,-18 0 0,17-18 16,1 0-1,-18 17-15,18 1 16,-18 0-1,17-1 17,1-17-17,17 18 1,-17-18 0,17 0-16,36 0 0,-18 0 15,70-35-15,36-1 16,52-52-16,-52 18 15,212-142-15,-124 71 16,-53 0-16,-89 53 16,89-1-16,-70 1 0,-18 18 15,-36 34-15,36-17 16,-35 0-16,-1 1 16,-34 34-16,34 0 15,-35-17-15,18 17 0,-35-17 16,17 35-1,-17 0 1,0 0 0,-1 0-1</inkml:trace>
  <inkml:trace contextRef="#ctx0" brushRef="#br0" timeOffset="114449.42">18556 16792 0,'18'0'203,"17"18"-203,0-1 0,-17-17 16,0 18-16,-1 0 16,1-18-1,-1 0 1,1 17-16,0-17 0,-18 18 15,17-18-15,1 18 16,0-18-16,-1 0 16,1 17-16,-18 1 15,18 0-15,-1-18 0,1 17 16,-18 1 0,0 0-16,18-18 15,-1 0 1,-17 17-1,0 1-15,18-18 32,-1 0-1,1 17-31,-18 1 16,0 0-1,18-18 1,-1 0-1,-17 17 1,0 1 0,18-18-1,0 0 1,-18 18 15,17-18-31,-17 17 16,0 1-1,0 0-15,0 17 16,0-18-16,-17 54 16,-19 0-16,19-19 0,-19 19 15,1 0-15,0-18 16,0-1-16,17-16 16,-53 17-16,36 0 15,0-1-15,17 1 16,-52 0-16,34 0 0,1 18 15,17-54-15,-17 36 16,18-17-16,-1-19 16,0-17-16,18 18 15</inkml:trace>
  <inkml:trace contextRef="#ctx0" brushRef="#br0" timeOffset="115610.73">20408 16034 0,'-35'0'141,"17"0"-141,1 0 16,-1 17-1,18 19 1,-35-19-16,17 1 15,0 17-15,-17 0 16,0 36-16,35 0 0,-35-18 16,17 17-16,0 1 15,1-36-15,-1 18 16,0-36-16,1 36 16,-1-17-16,18-19 15,-18-17 1,18 18 15,18-18-31,0 0 16,35 0-16,-18 0 15,18 0-15,0-18 16,-18 18-16,0 0 16,18-17-16,-35-1 15,17 18-15,-17 0 0,-1 0 31,1 18-15,0-1-16,-18 1 16,17 17-16,-17 18 0,0-18 15,-17 36-15,-1-18 16,-17 35-16,-18-17 16,-35 34-16,-18-16 15,35-1-15,-17-18 16,-18 1-16,18-18 0,0-18 15,53 0-15,-18 1 16,17-19-16,1 1 16,18-18-16,-1 18 15,0-18-15,1 0 16</inkml:trace>
  <inkml:trace contextRef="#ctx0" brushRef="#br0" timeOffset="116425.72">21131 15452 0,'0'141'140,"-35"35"-140,35 1 16,0-54-16,0 18 15,0-53-15,0-17 0,0-36 16,0 18-16,0-18 16,0-17-16,0 0 15,0-1-15,0 1 16,0 0 31,0-1-16</inkml:trace>
  <inkml:trace contextRef="#ctx0" brushRef="#br0" timeOffset="117321.5">20602 16281 0,'35'-36'47,"18"1"-47,0 17 15,-17 18-15,-19-17 16,19-1-16,-19 1 16,-17-1-16,18 18 15,17-18-15,-35 1 0,18 17 16,-18-18-16,17 18 31,1 0-15,-18-18-16,53 18 15,-53-17 1,35 17-16,18-18 16,-18 0-16,1 1 15,17-1-15,-18 1 16,-18-1-16,1 18 0,0-18 16,-1 1-1,1 17 1,0-18-1,-1 18 1,1 0-16,-18-18 16</inkml:trace>
  <inkml:trace contextRef="#ctx0" brushRef="#br0" timeOffset="118694.49">21907 15487 0,'0'35'172,"0"-17"-156,18-1-16,0 19 0,-1-1 15,-17-17 1,18-1-16,0 1 16,-1 0-1,-17-1 1,36 1-16,-36 0 15,17-18-15,-17 35 16,18-35 0,0 17-16,-1-17 15,-17 18-15,0 0 16,0-1-16,18-17 0,-1 18 16,1 0-1,-18-1 1,18-17-16,-1 0 15,-17 18-15,18-18 16,0 0-16,-1 0 16,1 0-1,0 0 1,-1-18 0,1-17-1,-1 35 1,-17-35-16,0 17 15,0 0-15,0-34 16,-17 16-16,-1 1 0,-17-18 16,-18 18-16,18-1 15,17-16-15,-17 34 16,-18-17-16,18-1 16,17 19-16,18-1 15,-18 0-15,1 18 0,-1-17 31,0 17 1,1 0-17,-1 0 32</inkml:trace>
  <inkml:trace contextRef="#ctx0" brushRef="#br0" timeOffset="120006.94">22507 15258 0,'18'-53'281,"-18"-18"-281,17-17 16,-17-106-16,53-18 15,-17 1-15,17 105 16,-18 0-16,-17 71 15,-1-18-15,-17 35 0,0 0 16,18 1 0,-1 17 46,1 17-31,0 1-15,-1 0 0,19-1-1,-19-17 1,-17 18-16,18 0 16,17-18-16,-17 17 15,-1 1-15,1 0 16,0-18-1,-1 0 1,1 0 0,17 0-1,-35-18 1,0 0-16,0-17 16,-17 0-1,-1 35-15,-17-18 16,-36 0-16,-52 1 0,52 17 15,-35 0-15,0 17 16,71 1-16,0-18 16,0 18-16,35-1 15,0 1 1,0 0 0,0 17-1,0-17-15,0-1 16,0 18-16,0-17 15,0 0-15,0-1 0,0 1 16,17 0 0,1-1-1,17 1 1,0-18-16,-17 18 16,0-18-16,-1 0 0</inkml:trace>
  <inkml:trace contextRef="#ctx0" brushRef="#br0" timeOffset="121974.17">21890 12294 0,'0'18'204,"0"70"-204,-35 106 15,-18 71-15,17-1 16,1-34-16,-35 69 15,17-52-15,35-70 16,0-107-16,-35 36 0,36-53 16,-1 0-16,18-35 15,0 35-15,-17-18 16,-1 18-16,0-36 16,1 54-16,-1 0 0,-17-1 15,17-17-15,0 18 16,1-1-16,-1-35 15,0 1-15,18 17 16,0-36-16,0 19 0,-17-1 16,-1-18-16,1 36 15,-1 0-15,0 18 16,-35 35-16,-17 52 16,-1-34-16,36-18 15,-36 17-15,1 36 0,-18-53 16,70-53-16,-35 35 15,35-70-15,1-1 16,-1-17-16,18 18 16,0-1-16</inkml:trace>
  <inkml:trace contextRef="#ctx0" brushRef="#br0" timeOffset="123726.72">16210 7038 0,'565'88'16,"-389"-17"-1,124-54-15,-71 1 16,-17 35-16,-89-36 15,89 36-15,0 0 0,-18-17 16,-71-19-16,106 54 16,-70-18-16,18 17 15,-19-34-15,36 16 16,-53-16-16,1 17 0,-54-18 16,-18 0-16,18 18 15,-17 0-15,-18-35 16,-18-1-16,1 1 15,-19 0-15,1-1 0,-1 1 16,1-18 0,-18 18-1,18-1 1,-1-17 15,1 18-15,-18-1-1,0 1 32,18 0-31,-1-1-16</inkml:trace>
  <inkml:trace contextRef="#ctx0" brushRef="#br0" timeOffset="146897.97">1058 1887 0,'159'-88'156,"0"0"-140,-71 53-16,-35 17 15,17-17-15,-17 17 16,0 0-16,-35 1 16,17-1-16,1 18 0,-19 0 15,-17-17 1,0-1-16,18 18 15,-1 0 1,19 0 62,17-18-62,0 1-1,-1 17-15,1-36 0,18 36 16,-36-35-16,0 35 16,1 0-16,-19 0 0,1 0 15,0-18 1,-1 18-16,-17 18 109,0 0-93,0 17 0,18 0-1,0-17-15,-1 35 16,1 17-16,0-17 15,17 36-15,-18-37 0,1-16 16,17 70 0,1-54-16,-19-16 0,19 34 15,-19-17-15,1 35 16,35 18-16,0 18 0,17 17 16,-35-53-16,18 18 15,-17-36-15,-1 36 16,-17-70-16,-1-1 15,1 0-15,-18-17 16,0-1 0,0 1-1,-18 0 79,-52-18-78,-1 0-16,18 17 0,0 19 15,0-36-15,0 0 16,-35 17-16,-35 36 16,17-18-16,18 1 15,35-19-15,0 1 16,0 0-16,-35 17 0,17 0 15,-52 36-15,-18-1 16,52-34-16,54-19 16,0 1-16,-36 17 15,1 36-15,-124 17 0,123 0 16,1-53-16,-19 1 16,19-1-16,-1 0 15,1 18-15,-18 0 16,35-35-16,17-1 0,1 1 15,18-18 1,17-18 31,0-35-47,0-35 16,0-35-16,0 34 15,17-34-15,-17 0 16,0-1-16,0 89 15,0-18-15,0-18 0,0 36 16,0-18-16,0-17 16,-17 34-16,17 1 15,0 17-15,-18 1 16,18-1-16,0-17 16,-18 17-16,-17-35 0,17-17 15,-17-1-15,0 1 16,-18-36-16,-18 35 15,18-17-15,18 0 16,0 35-16,0 0 16,-1 35-16,36 1 0,-17-1 15,-1 0 1,18 1 15,0-1-15,0 0-16,0 1 15,0-18 1,35-18-16,18 17 16,0-52-16,0 35 15,53-35-15,0 18 0,-18-19 16,-53 54-16,53-36 16,-17 36-16,-1 0 15,-17 0-15,-17-1 16,-1 19-16,0-1 0,0 18 15,-17 0-15,17 0 16,-17 0-16,17 0 16,1 0-16,-19 0 15,1 0-15,0 18 0,-18-1 32,17-17-32,1 0 15,-1 0 1</inkml:trace>
  <inkml:trace contextRef="#ctx0" brushRef="#br0" timeOffset="147929.79">1535 2857 0,'211'-70'93,"54"-1"-93,35 1 16,-89 35-16,54 17 16,-89 0-16,1 18 0,-107 0 15,54 0-15,17 18 16,0-18-16,-18 18 15,-17 17-15,18 18 16,34 17-16,19 1 0,-36-18 16,71 106-16,-18-18 15,-36 0-15,-69-35 16,-1-36-16,-35-17 16,17 53-16,1-36 0,-54-34 15,72 34-15,34 18 16,36 36-16,35-1 15,-71-70-15,-17 18 16,-18 35-16,-17-53 16,-18-18-16,-35-17 0,17-1 15,-35 18-15,17-17 16,-17 0-16,18-1 16,0 1-16,-18 17 15,0-17-15,0 0 31,17-1-31,-17 1 16,0-1 15</inkml:trace>
  <inkml:trace contextRef="#ctx0" brushRef="#br0" timeOffset="150167.29">1199 2293 0,'36'-53'265,"175"-88"-234,-87 35-31,229-141 16,-124 71 0,-194 158-1,0 1 1,-35-1-16,18 18 0,0 0 16,-1 0-16,19 0 15,17-18 1,17-17-16,18 17 15,18-52-15,53 35 0,-36-1 16,54 1-16,-107 17 16,-17 1-16,0-1 15,0 18-15,-35 0 16,17-18-16,-17 18 0,-1 0 16,19 0-16,-1 0 15,0 0-15,36 0 16,-18 0-16,52 0 15,-16 0-15,34 0 0,-35 0 16,71 0-16,-71 18 16,-17-18-16,-18 0 15,-18 0-15,18 18 16,0-1-16,-36-17 16,1 0-16,17 0 0,-17 0 15,17 0 1,-17 18-16,17-18 15,-17 18-15,-1-1 16,19-17-16,-19 0 16,1 0-16,0 0 15,-1 0 1,1 18 0,0-18-1,-1 0 1,1 18 15,0-18 16,-1 0-16</inkml:trace>
  <inkml:trace contextRef="#ctx0" brushRef="#br0" timeOffset="151737.46">6350 529 0,'0'18'203,"-18"17"-187,1-17-16,17-1 15,0 1-15,0 0 16,0-1 0,0 19-16,0-19 15,0 1-15,53 17 16,-36-17-16,1-1 16,0 1-16,17 17 0,-18-35 15,36 18-15,-53 0 16,18-1-16,0-17 15,-1 0 1,1 18 0,-18-1-1,18 1-15,-1-18 16,18 0 0,-17 0-16,35 18 15,0-1-15,18 1 16,-19-18-16,19 18 0,0-18 15,-19 0-15,1 0 16,-17 0-16,17 0 16,-18-18-16,0 0 15,18 1-15,-18-1 0,-17-17 16,0 0-16,35 17 16,-18 0-16,-18 1 15,1 17-15,-18-36 16,35 36-16,-35-17 31,18 17 16</inkml:trace>
  <inkml:trace contextRef="#ctx0" brushRef="#br0" timeOffset="157856.94">13106 16880 0,'0'18'250,"-18"0"-250,18-1 16,-18-17-1,1 36-15,17-19 0,-18 1 16,0 35-16,1-18 16,-1 0-16,-17 18 15,35-17-15,-18 16 16,-17 19-16,17-18 0,18-18 16,-35 18-16,17-35 15,18 35-15,0-36 16,0 19-16,-17-19 15,17 1-15,0 0 16,-18-1-16,18 1 16,-17-1-16,17 19 15,0-19 1,0 19-16,0-19 16,0 36-16,0-35 0,0 17 15,0 18-15,-18-53 16,18 53-16,0 0 15,0-36-15,0 36 16,0-35-16,0 17 16,-18 1-16,18-19 15,0 1 1,0 0-16,0-1 16,0 1-1,0-1-15,0 1 16,0 0-16,0-1 15,0 1 1,0 0 0,0-1-16,0 1 15,0 0-15,18-1 16,-18 1 0,0-1-1,18 1-15,-1-18 16,1 18-16,17-1 0,18 1 15,-18 0-15,-17-18 16,17 17-16,0-17 16,-17 0-16,0 0 15,-1 0 1,1 0-16,17 0 16,-17 0-16,35-17 15,-18 17-15,0-36 16,1 36-16,17-17 15,-36-19-15,19 36 0,-1 0 16,-18-17 0,-17-1-16,18 18 15,0 0 1,-1-17 0,1-1-16,-18 0 15,18 18 1,-18-17-1,17-1-15,-17 0 16,18-17-16,-18 0 0,0 17 16,0-17-16,0 17 15,0 1-15,0-1 16,0 0-16,0 1 16,0-1-1,0 0 1,0 1-1,0-1 1,-18 18 15,18-18-31,0 1 0,-17 17 16,-1-35-16,-17-1 16,-1-17-16,1 18 15,-18-18-15,-35-17 16,35 34-16,36 1 0,-19 0 15,19 17-15,-1 18 16,18-17-16,-18-1 31,1 18-31,-1 0 63,0 0-48,1 0 32,-1 18-15,0-18-32,1 0 31,17 17-31,-18-17 15,18 18-15,-17-18 16,-1 0 0,0 0-16,18 17 15,-17-17 1,-1 18-16,18 0 16,-18-18 15,1 17-16,-1 1 17,0 17-17,18-17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22T11:35:50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5274 0,'18'0'235,"35"0"-220,17 0 1,1 0-16,-36 0 0,18 0 16,35 0-16,0 0 15,71 0-15,-88-18 16,105 18-16,-35-53 15,-17 53-15,-54 0 0,18-17 16,-17-1-16,-18 18 16,-35-17-16,34 17 15,1 0-15,-17-18 16,-1 18-16,35-18 0,1 1 16,0-1-16,-36 18 15,71-35-15,-71 17 16,36 0-16,-36 18 15,0-17-15,0-1 16,18 1-16,-35 17 0,0 0 16,-18-18-16,17 18 15,1 0 1,-1 0 15,1 0 0,-18 18 48,0 17-33,0-18-30,0 1-16,0 0 16,0-1-16,0 19 15,0 34-15,0-17 0,18 0 16,-18 18-16,0-1 16,17 18-16,-17 36 15,0-18-15,0 52 16,18-87-16,-18 17 15,53 36-15,-53-36 0,0-18 16,35 36-16,-17-35 16,0 35-16,-1-18 15,1 18-15,-1-18 16,19 18-16,17-36 0,-36 18 16,1-35-16,0 18 15,-18-36-15,0 0 16,0 18-16,17-17 15,-17-19-15,0 1 16,0 0-16,0 17 0,0-18 16,0 1 15,0 0-15,0-1-16,0 1 31,-17 0-31,-19-1 15,19 19-15,-72-1 16,-16 0-16,-19 0 16,1 18-16,-124 18 0,106-54 15,-1 19-15,72-19 16,-71 19-16,-18-19 16,71-17-16,35 18 15,18-18-15,-1 0 0,19 0 16,-1 0-1,0 0-15,1 0 16,-18 0 0,17 0-16,-17 0 15,-1 0-15,1 0 0,-88 0 16,105 0 0,-35 0-16,-17 18 15,17-18-15,17 17 16,-17-17-16,0 0 0,36 0 15,-18 0-15,-36 0 16,36 0 0,-1 0-16,1-35 15,18 35 1,-19-53-16,1 0 16,0-17-16,-1 17 15,-16-36-15,16 37 16,19-19-16,-1 71 15,0-53-15,1 0 0,-1 18 16,0 0-16,18-1 16,-17-34-16,-19-18 15,19-36-15,-18 18 16,17-35-16,0 71 16,1-36-16,-1 53 0,0 35 15,18-35-15,0 18 16,0 0-1,-35-1-15,17 19 16,18-18 0,-17-1-16,17-17 0,-18 0 15,1 1-15,-1-1 16,0-36-16,1 36 16,17-17-16,0 52 15,-18-35-15,18 36 0,0-1 16,-18 18-16,18-18 15,0 1 1,-17 17-16,17-18 31,0 1-15,0-1 0,0 0 30,0 1-14,17 17-32,1-18 15,17 0 1,-35 1-16,18 17 16,17-18-16,-35 0 15,35-17-15,18 35 16,18-88-16,-1 35 15,72-35-15,-72 17 0,18 1 16,-35 17-16,-17 0 16,-1 53-16,-18-35 15,1 17-15,0 18 32,-1-18-32,1 18 31,0 0 16</inkml:trace>
  <inkml:trace contextRef="#ctx0" brushRef="#br0" timeOffset="2546.52">10354 4745 0,'71'-18'172,"34"-17"-157,160-36-15,-18 1 16,53-36-16,-89 53 16,54 0-16,-71 36 0,-88 17 15,0-18-15,0 18 16,-36-18-16,1 1 15,-36 17-15,36 0 16,-19-18-16,1 0 16,-17 18-16,17 0 0,-1-17 15,1-1-15,-35 18 16,17 0-16,18-18 16,-18 1-16,-17-1 15,17 18-15,18-18 0,-53 1 16,18 17-16,0 0 15,-18-18-15,17 18 32,1 0-17,0 18 17,-18-1-17,0 1-15,0 35 16,0-18-16,0-17 15,0 17-15,0 1 0,0 16 16,0 1-16,17-17 16,-17 17-16,18-1 15,-1-16-15,-17 52 16,18-18-16,0-17 0,-1 18 16,19 35-16,-19-36 15,1 1-15,0-36 16,-1 36-16,18-18 15,-17 0-15,0-1 16,-1 37-16,1-1 0,17-18 16,1 89-16,-19-88 15,36 35-15,-18-36 16,-17 18-16,0-52 16,-1 34-16,-17-52 15,0 17-15,0-17 0,18-18 16,-18 17-16,0 1 31,0 0 16,0-1-31,-18 1-16,1 0 15,-19 17-15,1 18 0,-53-36 16,-36 54-16,-17 17 15,-35-17-15,35-36 16,53 0-16,17 1 16,-88 16-16,1 19 0,34-36 15,18-17-15,53 17 16,0-17-16,-52-1 16,-19 19-16,1 17 15,-1-36-15,18 1 16,36 17-16,-1-17 0,-87 70 15,69-35-15,-17-18 16,54-17-16,16-18 16,-34 35-16,17-17 15,0 17-15,0-35 16,18 18-16,-18-1 0,0-17 16,0 18-16,18 0 15,-18-18-15,17 0 16,19 0-16,-1 0 15,1 0-15,-1 0 32,0-18-32,18 0 15,-17 18 1,17-17 0,-18-19-16,0 36 0,18-35 15,0 0-15,-17 17 16,-1-17-16,0 0 15,1 17-15,17-17 16,-18 17-16,18-17 0,0 0 16,-17-18-16,-1 17 15,0-52-15,1 35 16,-19-88-16,1-35 16,0-71-16,0 106 15,-1-106-15,1 35 0,0 53 16,17 106-16,0-52 15,18 52-15,-17 35 16,-1 0-16,18-17 16,-18 35-16,18-18 0,0-17 15,-17 35 1,17-17-16,0-1 16,-18-17-1,18 17-15,0 0 16,-17 1-16,17-1 15,0 0 1,0 1 0,0-1-1,0-52-15,35-54 0,-18 71 16,-17 18 0,0 0-16,0 17 15,0 0 1,0 1-1,0-1-15,0 0 16,0 1 0,0-1 15,18 18-15,0 0-1,35-17-15,-18 17 16,53 0-16,36-53 15,-1 53-15,-52-18 16,52-17-16,-52 17 0,-36-17 16,0 35-16,18-18 15,-18 1-15,-17 17 16,0 0 0</inkml:trace>
  <inkml:trace contextRef="#ctx0" brushRef="#br0" timeOffset="4819.68">16845 4145 0,'71'-35'203,"17"-18"-187,106-71-16,0 1 15,71 0-15,-36-1 16,124-35-16,-71 53 16,-71 18-16,-87 18 0,70-1 15,-35 1-15,-71 17 16,-35 17-16,35 1 15,-17 17-15,-36 1 16,0-1-16,0 1 16,-17 17-16,0 0 15,17 0 1,-17 0-16,-1 0 47,1 0-47,-18 17 47,0 1-32,0-1 17,0 19-32,18-1 15,-18 0-15,0-17 16,17 17-16,18 18 0,-17 35 15,0-35-15,-1-17 16,1 69-16,17-16 16,-17-37-16,17 90 15,18 16-15,-18-69 16,-17-19-16,0 54 0,35-19 16,-36-16-16,1-19 15,0 36-15,17-18 16,-18 18-16,19-18 15,-19-17-15,19-1 0,-36 19 16,35-37-16,-35 1 16,18 0-16,-1-35 15,1 35-15,-18-36 16,0 1-16,17 17 16,-17-17-16,0 0 0,0 17 15,0 0-15,0-17 16,0 35-16,0-36 15,0 19-15,0-1 16,0-17-16,0-1 0,0 36 16,-17-53-16,-1 35 15,1 1-15,-1-36 16,0 17-16,-17 19 16,-18-1-16,18 0 0,-53 36 15,-71-36 1,0 36-16,0-1 0,-52 18 15,-36-35-15,17 0 16,72-18-16,-89-17 16,17-18-16,54 0 0,53 0 15,17 0-15,0-18 16,0 1-16,18-18 16,35 35-16,0-18 15,18 0-15,-1-17 16,1 17-16,-35 1 0,34-1 15,1 18-15,0-18 16,17 18-16,-17-35 16,17 35-16,1-18 15,-1 18 17,18-17-17,-18-1-15,18 1 16,-17-36-1,-1 17-15,18-17 0,0 1 16,-18-19-16,-17-35 16,18-35-16,17 53 15,0-18-15,-18 53 16,0 0-16,18 36 0,0-36 16,-17 17-16,-1 1 15,0 17-15,18-17 16,-35 0-16,35 17 15,-35-35-15,17 18 16,18-18-16,-18 18 0,1-18 16,-1 0-16,1 35 15,17 1-15,-18-19 16,0 19-16,18-1 16,0 1-16,-17-1 15,-1 0-15,0 1 0,18-1 16,0-35-16,-17 0 15,17 0-15,0 0 16,0-17-16,0 34 16,0 19-16,0-18 0,0 17 15,0-17 1,0 17 31</inkml:trace>
  <inkml:trace contextRef="#ctx0" brushRef="#br0" timeOffset="6895.23">4921 6773 0,'247'-17'78,"88"-36"-78,247-53 0,-141 53 16,-35 0-16,-177 18 15,142-18-15,-71 35 16,35-35-16,-124 36 16,142-19-16,-53 1 0,-35-18 15,-54 18-15,107 35 16,-18-18-16,-36-35 15,-87 36-15,211-71 16,-159 70-16,36 0 0,-89-17 16,71 17-16,-18 1 15,-52 17-15,-19 0 16,19 0-16,-1 0 16,1 0-16,-54 0 15,53 0-15,18 0 0,53 17 16,-123 19-16,140-36 15,-87 17-15,-1-17 16,-52 0-16,52 0 16,-35 0-16,18 0 15,-106-17-15,0 17 0,0 0 16,0 0-16,0 0 16,-1 0-16,19-36 15,0 36-15,34-17 16,-34 17-16,52-18 0,1-17 15,17 35-15,-70-18 16,70 1-16,-18-1 16,-52 0-16,-18 18 15,35-17-15,18-1 0,17 0 16,-70 1-16,106-1 16,-36-17-16,1 0 15,-18 17-15,52-53 16,-17 54-16,-17-36 15,-18 17-15,52 1 0,-34 18 16,-53-36-16,-1 35 16,18-17-16,18-1 15,-35-16-15,34 34 16,19-53-16,-53 36 16,34-53-16,-34 70 0,70-70 15,-88 53-15,0 17 16,-18 0-16,18 18 15,-35-17-15,-18-1 16,17 18-16,-17-17 16,18 17-1</inkml:trace>
  <inkml:trace contextRef="#ctx0" brushRef="#br0" timeOffset="8766.75">21749 1147 0,'0'35'172,"0"53"-172,0 106 15,53 53-15,0 53 16,-1-36-16,19 124 16,17-35-16,-17-71 15,-18-88-15,17 142 0,-17-37 16,35-34-16,-35-53 15,53 141-15,18 17 16,-54-88-16,-35-35 16,89 141-16,-71-53 0,0 0 15,-18-123-15,53 264 16,18-17-16,-53-71 16,-35-106-16,70 212 15,-53 71-15,0-124 16,1-212-16,-1 106 0,-17-70 15,17-71-15,-35-18 16,0 0-16,0-105 16,0-18-16,0-36 15,0 1 1,0 0 15,0-1-15,0 1-1,0 0-15,17 35 0,-17-18 16,18-35-16,-18 35 16,0-17-16,0 35 15,0-36-15,0 19 16,-18-1-16</inkml:trace>
  <inkml:trace contextRef="#ctx0" brushRef="#br0" timeOffset="10556.49">25523 723 0,'-70'0'109,"52"18"-109,-17-18 16,17 0-16,1 0 0,-1 17 15,0-17-15,1 18 16,-18-18-1,35 18-15,-18-18 16,-17 53-16,-1 0 16,1 17-16,17-35 0,-35 71 15,-35 18-15,53-18 16,0-36-16,17 36 16,0-71-16,1 36 15,17-36-15,0-17 16,0 17-16,0-17 0,0 17 15,0 0-15,0-17 16,17 17-16,1 0 16,35 1-16,-18-19 15,36 19-15,-36-19 0,71 1 16,-53-1-16,70-17 16,-52 0-16,17 0 15,-35 0-15,-18 0 16,18 0-16,18 0 15,-1 36-15,1-36 0,-1 70 16,-52-52-16,35 17 16,-53 36-16,0-36 15,18 0 1,-18-17-16,0 0 16,0-1-16,0 19 0,0-19 15,-36 36-15,1-18 16,-35 36-16,-72 35 15,1 17-15,35-35 0,-17 18 16,-18-18-16,35 1 16,53-54-16,-17 18 15,52-36-15,0-17 16,-17 0-16,17 0 16,-17 0-16,17 0 0,1 0 15,-18 0-15,17 0 16,0 0-16,-17-17 15,35-1 1,-35 18-16,17 0 16,18-17-16,-18-1 15,1 0-15,-1 18 16,1 0 0,-1-17-1</inkml:trace>
  <inkml:trace contextRef="#ctx0" brushRef="#br0" timeOffset="11535.8">26441 1393 0,'0'53'0,"17"18"0,1-36 16,-18 0-16,35 18 0,-35-35 16,36 53-16,-19-36 15,1 35-15,17-17 16,-17 0-16,-1-17 16,1 16-16,0 1 15,-1-35-15,-17 0 0,0 17 16,18-35-16,-18 18 15,0-1-15,0 1 16,0-1 0,0 1-16,18 0 15,-18 17-15,17 0 0,-17-17 16,0 35-16,18 0 16,-18-18-16,0 18 15,0 0-15,0-35 16,0 17-16,0-18 0,17 19 15,-17-19 1,0 1-16,0 0 31,0-1 1</inkml:trace>
  <inkml:trace contextRef="#ctx0" brushRef="#br0" timeOffset="12224.47">26405 1923 0,'71'-18'63,"-18"0"-48,70-35-15,-34 36 0,16-18 16,-52 17-16,0 0 16,-18 1-16,1 17 15,-19-18 1,19 0-16,-19 18 47,1 0-32,0 0 1</inkml:trace>
  <inkml:trace contextRef="#ctx0" brushRef="#br0" timeOffset="13589.7">27023 2311 0,'0'35'110,"0"0"-95,17 1-15,-17 16 16,36 1-16,-19 0 0,1-17 16,0-1-16,-1 0 15,1-35-15,-18 18 16,18 17-16,-1-35 16,1 0-1,-1 0 1,1 0-1,0 0 1,17 0-16,0-18 16,-17 1-1,0-1 1,-1 0-16,1 1 16,-18-1-1,0 1-15,17 17 16,1-36-16,-18 19 15,18-19 1,-1 1-16,1-18 16,0 36-16,17-36 15,-17 0-15,17 0 0,0 0 16,0-18-16,-17 54 16,0-36-16,-18 35 15,0 0 1,0 1-16,0-1 15,0 1 32,-18 17-47,0 0 16,1 0-16,-36 0 16,18 0-16,-18 0 0,-18 0 15,-35 0-15,18 0 16,35 0-16,0 0 15,0 0-15,36 0 16,-1 0-16,0 0 16,1 0 15,17 17-15,0 1-16,0-1 62,0 1-46,0 0-16,0-1 15,-18 19-15,18 17 16,-18-1-16,1-16 16,17 34-16,-18-34 15,-17-19-15,35 19 16,0-19-16,0 1 0,0-1 15,-18-17 1</inkml:trace>
  <inkml:trace contextRef="#ctx0" brushRef="#br0" timeOffset="18106.53">27887 1834 0,'18'0'188,"-18"18"-141,0-36 47,-18-17-79,0-18-15,18 18 16,-17 0-16,17-36 15,0 18-15,0 18 16,0 0-16,0-18 0,-18 35 16,18-17-16,0 17 15,0 1 1,0-1-16,0 0 47,18 71 31,-18-18-78,53 54 16,-18-54-16,18 35 15,-35 1-15,34 17 16,-16-52-16,-1 34 0,-17-35 15,-1 18-15,1-17 16,17-19-16,-35 18 16,18 18-16,17-17 15,0-1-15,-35 0 16,36 18-16,-19 0 16,19-35-16,-36 17 0,17 0 15,1 1-15,-18-19 16,0 1-16,18-1 15,-18 1-15,0 0 16,0-1 0,0 1-1,17 0 1,-34-18 62,-1-36-78,0-17 0,18 1 16,-70-90-16,34-52 15,-17 53-15,36 18 16,17-54-16,0 19 16,0 69-16,0 37 15,0-1-15,0 35 0,0-17 16,0 17-1,17 18 79,19 18-78,-19-1-1,19 1-15,17 0 16,-18 17-16,-17-35 16,-1 18-16,54 17 15,-54-18-15,36 19 16,-17-36-16,16 35 0,-16 0 16,17 1-16,-18-1 15,0-18-15,-17 1 16,17-18-16,0 18 15,-17-1-15,17-17 0,1 18 16,-1-18-16,0 0 16,0 0-16,-17 0 15,0 0-15,-1-18 16,1 18 0,0 0-16,-1 0 46,-34 0 17,-19 0-47,-69 18-16,52 0 15,-18-1-15,-17 54 0,17-18 16,1-18-16,17 0 15,18 1-15,17-19 16,0 1 0,1-18-16,17 18 31,0-1-15,0 1-1,0-1 1,17 19-16,1-19 15,-18 19 1,35-36-16,-17 17 16,-1 1-16,1 0 15,0-18-15,-1 17 16,1-17-16,0 18 16,-1-18-1,1 0 1,0 0-1,-1 0-15,18-18 16,-17-35-16,17 36 16,1-54-16,-1-35 15,18 0-15,17-52 16,-70 122-16,18-17 0,0 1 16,-1 16-16,-17 19 15,0-1 1,0 0-1,0 36 64,0 0-79,18-1 15,0 36-15,-1-18 16,1-17-16,-18 17 15,18 18-15,-18-35 16,35 17-16,0 18 16,-17-35-16,-18 17 0,35 0 15,-17 1-15,-1-19 16,1 1-16,-18 0 16,18-18-16,-1 0 15,1 0-15,-1 0 16,1 0-1,0 0-15,17 0 16,18-18-16,0-17 16,-18-18-16,36-18 15,17-35-15,-35 0 16,-18 36-16,0 35 0,-17-18 16,0 17-16,-18 19 15,0-1-15,0 1 16,0-1-1,-18 18 32,0 0-31,-17 0-16,17 18 31,1-18-31,-1 17 31,-17-17-15,35 18-16,0-1 16,-18 1-16,1-18 15,-1 18 1,18-1-16,-18 1 16,1 17-16,17 1 0,-18-19 15,18 36-15,-18-18 16,18-17-1,0 0-15,0-1 16,0 1 0,0 0-16,18-18 47,0 0-16,17 0-16,-17-36-15,-18 19 16,35 17-16,-35-18 16,0 0-16,18 18 15,-18-17-15,0-19 16,0 19 31,0-1-16,0 1-15,17 17 31,1 0-32,-18 17-15,17 1 16,1-18-16,17 53 15,1-18-15,17 0 0,-18 54 16,0-19-16,0-35 16,1 71-16,-1-35 15,-17-1-15,17 18 16,-17-17-16,-18-18 0,17 0 16,-17 0-16,0-18 15,0 18-15,0-18 16,0 18-1,0-18 1,-35-17-16,17 17 0,18-17 16,-17 17-16,-19 1 15,19-36-15,-19 52 16,19-52-16,-1 18 16,18 0-16,-18-18 15,1 0-15,-1 17 0,1-17 31,-1 0-15,-17 0 0,17 0-1,18-17-15,-35-19 16,35-16-16,0-54 16,35-88-16,53-18 15,71-70-15,-71 123 16,-17 36-16,-18 17 0,-36 35 15,19 36-15,-19 35 16,1-18-16,-1 1 16,1-1-16,0 18 15,-1-18 1,-17 1 0,18 17-1,0 0 1,-1-18-1,19 18-15,-36-18 16,17 18 0,1-17-16,-1 17 15,1 0 1,0-18 0,-18 1-1,-18 17 63,-52 0-62,34 0-16,-70 35 16,54-18-16,-54 36 15,35 0-15,18-35 0,18 0 16,17-18-16,18 17 15,-17 1-15,-1-18 16,18 17 0,0 1 15,0 0-15,35 35-1,1-36 1,-1 1-1,-17 0-15,17 17 16,-18-35 0,1 18-16,0-18 15,-1 17-15,-17 1 0,18-18 16,17 0-16,-35 17 16,18 1-16,0-18 15,-1 0-15,1 0 16,-1 0-1,1 0-15,17 0 16,1 0-16,-1 0 16,18 0-16,-18 0 15,53 0-15,18-35 16,0-18-16,-35 0 0,-1 35 16,1-17-16,-36-18 15</inkml:trace>
  <inkml:trace contextRef="#ctx0" brushRef="#br0" timeOffset="20709.49">25876 6085 0,'0'53'188,"18"18"-188,17-1 16,-17-34-16,-18 17 0,17 0 15,19-1-15,-36 1 16,17-35-16,-17 17 15,18 1-15,-18-1 16,0-18 0,0 1-1,0 0 1,0-1-16,0 1 16,0 0-1,0 52-15,0-34 16,0 16-16,0-16 15,0-1-15,0 18 16,0 17-16,0-52 16,0 35-16,0 0 15,0-35-15,0 52 0,0-52 16,0 17-16,0 18 16,18 0-16,-18-35 15,0 34-15,17-16 16,-17-1-16,0 0 15,18 1-15,-18-19 16,0 1-16,0-1 31,0 1-15,0 0 31,0-1-32,0 1 1,-18-18 31,1-35-47,-19-1 16,1 1-16,-18-53 0,-17-35 15,17 52-15,0-70 16,-18 17-16,1-34 15,34 87-15,1-35 16,0 36-16,0-1 0,17 36 16,0-36-16,-17 1 15,17-1-15,1 36 16,-1-53-16,0 17 16,18-17-16,-17 35 15,-1 0-15,18 0 0,0 18 16,-17 17-1,17 1-15,0-1 16,0 0 0,0 1-1,0-1-15,0-17 16,0 17 0,0-35-16,17 0 15,1-17-15,17 17 16,-17 0-16,35-53 0,-36 53 15,1 0-15,17 36 16,-17-19-16,-1 19 16,-17-1-16,18 0 15,-18 1 1,35-1-16,-17 18 16,35 0-16,-18 0 15,0 0-15,36 0 16,-18 18-16,0 17 15,-35-17-15,34-1 0,-16 19 16,17-19-16,17 36 16,-35-18-1,18 18-15,-35-17 16,17 17-16,18 0 16,-35-18-16,17 18 0,-35-36 15,18 19-15,-1-1 16,-17-17-1,0 17-15,0 18 16,0-18-16,0 18 16,0 17-16,-35 1 15,0 17-15,17-17 16,1-18-16,-19 0 16,19 0-16,-1-36 15,0 18-15,1-17 0,17 0 16,-18-18-16,18 17 15,-18-17 1,1 18-16,-1 0 31,1-18-31,-1 0 16,18 17-16,-18-17 16,1 18-1,17 0 1,-36-1-16,19-17 15,17 18 1,-18-1-16,0-17 16,1 18-16,17 0 15,-18-18-15,1 17 0,17 1 16,-18-18 0,0 18-16</inkml:trace>
  <inkml:trace contextRef="#ctx0" brushRef="#br0" timeOffset="22796.31">26388 6667 0,'0'18'250,"17"0"-235,-17 17-15,0-17 31,18-1-15,-18 1 31,18 0-47,-18-1 16,17 1-1,-17 17 1,18-35-1,-18 18-15,18 17 16,-1 0 0,19 1-1,-19 17-15,1-18 16,-18-18-16,35 36 16,-35-35-16,0 0 15,18-1-15,-1 19 16,1-19-16,-18 1 15,0-1 1,18 1-16,-1 17 0,-17-17 16,18 17-1,-18-17-15,18-18 16,-18 35-16,17-35 16,-17 18-16,0 0 15,18-1 1,-18 1-16,17-1 31,1 1-15,-18-36 62,0-17-78,0-88 15,-18 52-15,18 36 16,0-36-16,-17 1 16,17-1-16,0 18 15,-18-17-15,18 17 0,-17 35 16,17-17-16,0 17 16,0-17-1,-18 35 1,18-18-16,0 1 15,0-1 1,0 0 15,0 1 1,0-1-17</inkml:trace>
  <inkml:trace contextRef="#ctx0" brushRef="#br0" timeOffset="24026.14">27393 6438 0,'-53'53'62,"-35"88"-46,53-70-16,0 52 16,17-87-16,18-1 15,0 35 1,0-52-16,18 0 15,-18-1-15,17 19 16,1-36-16,17 17 0,-17 1 16,-1-1-16,19 1 15,-36 0-15,17-1 16,19 1-16,-19 0 16,1-18-16,-1 17 15,1 1-15,0-18 16,-1 35-1,1-17 1,0-18-16,-1 17 16,1 1-16,0 0 15,-1-18 1,1 0 0,-1 0-1,1 0-15,35-36 16,-18 1-16,18-18 0,-17-17 15,-1-1-15,-18 18 16,1 18-16,-18 0 16,18-1-16,-18 1 15,0 0 1,0 17 0,0 1-16,-18-1 15,0 18-15,18-18 16,-17 1-1,-1 17-15,18-18 0,-35 0 16,17 1-16,1-1 16,-19 0-1,19 1-15,-1 17 16,-17 0-16,17-18 16,0 18-16,-17-17 0,35-1 15,-35 18-15,17 0 16,1-18 15,-1 18-31,0-17 16,1 17-1,-1 0 1,0 0 15,1 0-15</inkml:trace>
  <inkml:trace contextRef="#ctx0" brushRef="#br0" timeOffset="26994.17">28646 5944 0,'-18'53'140,"-35"0"-140,0 0 16,18-18-16,35 1 15,-35-19-15,17 1 16,18 17-16,-35 0 16,35 1-16,0-19 15,-36 36-15,19 18 16,-1-18-16,0-18 16,18 36-16,-17-1 15,17-17-15,0-18 16,-18 1-16,18 17 0,0-18 15,0-18 1,0 19 0,0-19-1,0 1-15,18 0 16,-1-1-16,1 1 16,17 0-1,-17 17-15,35-35 16,-18 17-16,-17-17 15,35 18-15,-18-18 0,-17 0 16,17 0-16,18 0 16,-18 0-16,18 0 15,0-18-15,0 1 16,-18 17-16,0-18 16,18 1-16,-35-1 0,17 0 15,1-17-15,-19 35 16,1-18-1,-1-17-15,1 17 16,-18 1-16,0-1 16,0 1-1,0-1-15,0 0 16,0-17-16,0-36 16,0 54-16,0-19 0,0 19 15,-18-36-15,18 35 16,0 1-16,-17 17 15,17-18-15,-18 0 16,1 18 0,17-17-1,-18 17 1,0 0 0,1 0-16,-1 0 15,0 0 16,1 0-31,-1 0 32,0 17-32,18 1 15,-17-18 1,17 18-16,-18-18 0,18 17 16,-18 1-1,18 0 16,0 17-15,0-18 0,18 19-1,0-36-15,17 35 16,0 0-16,-35-17 0,36 0 16,-1-1-16,-35 1 15,18-18-15,-1 18 16,1-18-1,-1 0 1,19 0 0,-19 0-16,36-36 15,-17 36-15,16-35 16,-16-18-16,17 0 16,-18 18-16,18-36 15,0 18-15,-36-17 0,19 52 16,-36-35-16,35 18 15,-35 17-15,0 1 16,0-1 0,0 0-16,0 1 15,0-1-15,-18 18 16,1-35-16,-19 0 16,19-1-16,-36 1 15,0 0-15,18 35 16,17 0-16,-17-18 0,-1 0 15,19 1 1,-1 17 0,1 0-1,-1 0 1,18 17 46,0 1-62,18 17 16,-1 18-16,1-35 16,17 17-16,0 1 15,1-1-15,-1-18 16,18 1-16,0 17 0,-36-35 16,19 36-16,-1-19 15,-17 1-15,-1-18 16,19 0-16,-19 35 15,1-17-15,17-1 16,-17 1 0,-1 0-16,-17-1 15,0 1 17,0 0-32,18-18 15,0 0-15,-18 17 16,0 1-1,17-18 48,-17-18-47,18-17-1,17 0-15,18-18 16,-35 35-16,-1-35 15,19 0-15,17-17 16,-18 17-16,0-18 16,0 18-16,-17 36 15,0-36-15,-1 35 0,-17 1 16,18-19-16,-18 1 16,0 17-16,0-52 15,0 17-15,0 18 16,-18-36-16,18 1 0,-17 52 15,17-17-15,-18-1 16,18 19-16,-18-1 31,1 18-15,-1 0 15,0 18-15,1-18-16,-1 17 15,18 19-15,-17-1 16,-1 0-16,-17 18 0,17 0 16,-17 18-16,17-54 15,0 18-15,18 1 16,0-1 0,0-17-16,0 17 15,0-17 1,0-1-16,53 1 15,-35-1-15,0 1 16,35 0-16,-18-1 0,0 1 16,0-18-16,1 18 15,-36-1-15,17-17 16,1 0-16,0 18 16,-1 0-1,1-18 1,-18 17-16,18 19 15,-1-36-15,-17 17 16,18 18-16,-18-17 31,0 0-31,0-1 32,0 1-17,0 0 1,17-18 31</inkml:trace>
  <inkml:trace contextRef="#ctx0" brushRef="#br0" timeOffset="28282.87">30603 5627 0,'0'17'234,"0"19"-218,36 17-16,-36-18 15,17 18-15,1-18 0,0 0 16,17 36-16,-35-18 16,18-18-16,-1 0 15,18 1-15,-35 17 16,18-53-16,-18 17 0,0 1 16,0 0-1,18-18-15,-1 17 31,-17 1-15,0-1 31</inkml:trace>
  <inkml:trace contextRef="#ctx0" brushRef="#br0" timeOffset="30196">30357 4674 0,'-18'0'218,"18"18"-186,0 0 14,0-1-30,0 1 0,0 17-16,18 18 15,-1 18-15,1-54 0,-1 54 16,-17-18-16,18-36 16,-18 19-16,18-1 15,-18-17-15,17-18 16,-17 17-16,18 1 15,-18-1 1,0 1 0,18-18-1,-18 18-15,17-18 16,1 0 0,17 0-1,-17 0 16,-1 0-31,1 0 16,0 0 15,-18-18 1,17 0-17,-17 1-15,0-1 16,0 1-1,0-1 1,0 0 0,0 1-16,0-1 15,0 0-15,0 1 16,0-1-16,-17 18 16,17-18-16,-18 1 15,0 17-15,1-18 0,17 1 16,-18-1-16,1 18 15,-1-18 1,0 1-16,1 17 16,17-18-16,-18 0 15,18 1-15,-18 17 0,1 0 16,17-18 0,-36 18-1,36-18-15,-17 18 31,-1-17-31,18-1 32,-17 0-1,-1 18 0,0 0-15</inkml:trace>
  <inkml:trace contextRef="#ctx0" brushRef="#br0" timeOffset="34434">30850 5786 0,'0'17'218,"18"18"-218,-18 1 16,18-1-16,-18 0 16,17-17-16,19 35 15,-19-18-15,1 0 0,0-35 16,-18 36-16,17-19 15,1 1 1,-18 0 0,17-1-1,-17 1 1,18 0 0,0-1 15,-18 1-16,17-18 1,-17 17 0,0 1 15,0 0-15,0-36 124,0 0-124,0 1-1,0-18-15,0-1 16,-17-34-16,-1-36 16,0 71-16,18-36 0,-17 18 15,17 18-15,0 17 16,0 1-16,0-1 16,0 0-1,0 1 1,0-1 46,0 0-46,17 1 0,1 17 15,0 0-31,-1-18 0,1 18 15,0 0 1,-1 0 0,1 0-16,0 0 15,-1 0 1,1 0-16,-1 18 0,1-18 16,0 0-16,17 17 15,-17 1-15,-1-18 16,1 0-16,17 18 15,-35-1-15,35 1 16,1 0-16,-19-1 0,-17 1 16,18-18-1,0 17-15,-18 1 16,17-18 0,-17 18-16,18-1 15,0-17-15,-1 18 16,1 0-1,0-18-15,-18 17 16,17 1 0,1-18-16,17 0 31,-17 0-15,35 0-1,0-35-15,-1 17 0,19-35 16,0 0-16,-19 0 15,-16-17-15,-1 34 16,0 1-16,-17 18 16,-18-19-16,18 1 15,-1 17-15,-17 1 16,0-1-16,0 0 16,0 1-1,0-1 1,0 0-1,0 1 1,0-1 0,0 1-16,-35-1 15,17 0-15,-17-17 16,17 17-16,1 1 0,-1 17 16,0-18-16,18 0 15,-17 18-15,-1 0 16,1 0-1,-1 0-15,18-17 16,-18 17 0,1 0-16,-1 0 31,0 0-31,1 0 31,-1 0-31,0 0 16,18 17-1,-17 1-15,-1-18 16,18 18-16,0-1 16,-17 1-1,17 0 1,-18-18 0,18 17-16,0 19 31,0 16-31,0-16 15,0 17-15,0 0 16,0-18-16,0 0 16,18 0-16,-18-17 31,0 0-31,17-18 16,-17 17-16,0 1 15,18-18 1,-1 18-16,-17-1 15,18-17 1,0 0-16,-18 18 16,17-18-16,1 0 15,0 0 1,-1 0-16,1 0 16,0-18-16,17 1 15,-18 17-15,1-36 16,-18 19-16,18 17 15,-18-18 1,17 18 0,-17-18-16,18 18 15,-18-17 1,0-1 0,0 1-1,18-19-15,-1 19 16,-17-1-1,0 0-15,18 1 16,0-1 0,-18 0 15,0 36 47,0 0-62,0-1-1,17 36-15,1 0 0,0-18 16,-18 1-16,17 17 16,18 17-16,-17 1 15,17-1-15,-17-17 16,0-18-16,17 18 0,-17 0 15,-1-17-15,18-1 16,-17 0-16,0 18 16,-1 0-16,1-35 15,0 35-15,-1-18 0,1-18 16,0 1-16,-18 17 16,0-17-1,0 0 1,0-1-1,0 1 1,0 0 0,0 17-1,0-18 1,-18 1 0,0 0-16,18-1 15,-17-17 1,-1 0-16,0 0 15,18 18-15,0 0 16,-17-18-16,-19 0 16,1 0-16,-53 0 15,53 0-15,-18 0 16,-18 0-16,36 0 16,17 0-16,-17 0 15,17-18-15,1 0 0,-1 18 16,0-17-16,1-19 15,-1 19 1,18-1 0,-17 18-16,17-35 0,0 17 15,0 1 1,0-19 0,0 19-1,0-1 1,0 0-16,0-17 0,17-18 15,1-17-15,17-1 16,-17 36-16,17-71 16,-17 18-16,35-18 15,-18 35-15,-17 1 16,-1 35-16,-17-1 0,0 1 16,18 35-16,-1-18 15,-17 1 1,18-1-1,-18 1 32</inkml:trace>
  <inkml:trace contextRef="#ctx0" brushRef="#br0" timeOffset="116164.02">26388 9772 0,'0'53'203,"17"17"-203,1 54 15,17 70-15,-17 0 16,0 88-16,-18 53 0,0-17 16,0-124-16,0 70 15,0-87-15,0-18 16,0-71-16,0 53 16,0-53-16,0 18 0,0-18 15,0 0-15,0-17 16,0 17-16,0 0 15,0-35-15,0-35 16,0 35-16,0-18 16,0-17-1,0-1 1,35-34 93,-17-19-109,17 36 16,18-53-16,0 18 16,35 0-16,-35 0 15,35-18-15,-18 17 16,19-34-16,-1 17 15,-35 35-15,0-35 0,17 18 16,-17-18-16,-18 18 16,18 0-16,-35 17 15,0-17-15,17 17 16,0-17-16,-17 35 0,-18-36 16,17 19-16,1 17 15,-18-18 1,0 1-1,0-1-15,18 18 0,-1-35 16,1-1-16,0 19 16,-18-19-1,0 19-15,17-1 16,-17 1-16,0-19 16,0 19-16,-17 17 15,-19 0-15,19 0 16,-36 0-16,18 0 15,-1 0-15,-34 17 16,34 19-16,-34 16 16,17-34-16,18 35 0,-18-18 15,35 1-15,-17-19 16,17 1-16,18-1 16,-17 1-16,17 0 31,0 17-31,17-17 15,36-1-15,0 36 16,53-17-16,17 16 16,-34-34-16,105 17 15,-106 1-15,0-19 0,-35 1 16,0-18-16,-36 0 16,1 0-16,0 0 15,-1 0-15,1 0 16,0 0-1,-1-18-15,1 1 0,35-36 16,-18 0-16,-17-18 16,17-52-16,-17 17 15,-18 18-15,0 17 16,17 36-16,-17 0 0,0 17 16,0-17-16,0 17 31,-35 18-16,17 0 1,-35 0-16,18 0 16,18 0-16,-19 18 15,-17-1-15,18 1 16,0-18-16,-18 35 16,18-17-16,17-18 0,0 18 15,-17-1-15,17-17 16,18 18-1,-17-18 1,-1 0 0,18 17 15,0 1 0,18-18-15,-1 18-1,19 17-15,34 0 16,-17-17-16,0 0 16,0-1-16,53-17 15,-18 0-15,18-53 0,-36 18 16,36-18-16,0-35 16,0-18-16,-18 0 15,0-53-15,36-70 16,-36 0-16,-17 123 0,-54 0 15,18-17-15,-17 35 16,-18 17-16,0 53 16,0 1-16,0-1 15,0 0-15,-18 18 78,-17 36-78,18-19 0,-36 72 16,17-72-16,1 18 16,0 1-16,17-1 15,18-17 1,-17-1-16,-1-17 16,18 18-1,0 0-15,0-1 16,0 1-1,0-1-15,0 1 16,0 0-16,18 17 0,-1-17 16,-17 17-16,18-17 15,-1-1-15,-17 1 16,18-18-16,-18 35 16,18-35-1,-1 18-15,1-1 0,35-17 31,-35-17-31,-1-36 16,54-35-16,-18-71 16,0 53-16,-53 18 15,0 35-15,0 35 0,0 1 16,0-1-16,0 0 16,0 1-1,0 34 48,0 1-48,0 35-15,17 0 16,18 35-16,1 88 0,-19-52 16,54 123-16,-36-88 15,18 17-15,-18-70 16,18 17-16,0-17 15,-35-71-15,0 18 0,17 0 16,-18 18-16,1-36 16,17 18-16,-35 0 15,36 18-15,-19 17 16,1 18-16,0-36 16,-18-35-16,0 54 0,0-19 15,0-17-15,-18 35 16,-53-17-16,36 35 15,-53-1-15,17 1 16,-17-18-16,53-70 0,-18 17 16,18-17-1,-1-18-15,-17 18 16,18-18-16,0 0 16,0 0-16,-1-18 15,1-17-15,17 17 0,-17-35 16,18-70-16,-19-107 15,36 72-15,18-19 16,-18 54-16,18-1 16,-1 89-16,-17 0 0,0 17 15,18-17 1,-1 17-16,1 1 16,0-1-16,-1 0 15,1 1 1,-18-1-16,18 0 15,-1 18-15,1-35 16,35 17 0,-36 1-16,36-36 15,18-18-15,0-17 16,-19-18-16,37 1 0,-1-90 16,0 37-16,-17-1 15,-36 53-15,18 18 16,-36 17-16,19 1 15,-19 17-15,1 18 0,-18 17 16,0 0-16,0 1 16,0-1-16,0 0 15,0 1-15,0-1 32,0 1-1,-18 17-16,1 0 1,17 17 47,0 1-48,0-1-15,0 1 16,17 53-16,19-1 15,-1-17-15,-17 0 16,34 0-16,-16 53 16,34-18-16,-34-17 0,16-19 15,-34 19-15,0-36 16,-1 1-16,1-19 16,0 1-16,-18-1 15,0 1 1,17-18 78,1 0-79,-18-18 1,35-17-16,-17 0 0,-1-18 15,1 18-15,35-53 16,0-18-16,18-106 16,-36 124-16,35-71 15,-34 0-15,-19 106 16,-17 36-16,0-18 0,0 17 16,0 0 15,0 1-16,0-1 1,-17 18 0,-1 0-1,0 0 1,1 0-16,-1 18 16,18-1-1,-18-17-15,-17 53 16,18-35-16,17 17 15,-18-17-15,18 35 16,0-18-16,0 0 16,0 18-16,0-18 0,18 18 15,-18 0-15,17-18 16,-17 1-16,18-1 16,-1 0-16,1-17 15,0 17-15,-1-35 0,-17 18 16,18 0 15,0-18-15,-1 0-16,1 0 15,35 0-15,35-71 0,53-88 16,-70 53-16,70-88 16,18 0-16,-71 36 15,-71 122-15,19-34 16,-36 52-16,17-17 15,1 17-15,-18-17 16,0 17-16,0 1 47,-53 17 234,-18-18-281,-17 0 16,-106-17-16,53 0 15,71 35-15,-1 0 16,18 17-16,35 1 16,1-18-1,-1 0-15,18 18 0,0 17 16,0 0-16,0 18 16,18 18-16,35 17 15,0 0-15,-18-53 16,18 54-16,0-19 0,0-17 15,-18-18-15,0-35 16,-35 36-16,18-19 16,0-17-16,-1 18 15,1-18 1,-1 0 15,1 0-15,17 0-16,1-53 15,-19 18-15,1-1 0,17 19 16,0-54-16,36-70 16,-36 53-16,1-18 15,-19-17-15,1 70 16,-18 17-16,17 1 16,-17 18-16,0-1 0,0 0 15,0 1 1,0-1 31,18 18 31,0 35-47,17-17-31,0 0 16,1 17-16,-19-18 15,19 36-15,-19-35 0,18-18 16,-35 18-16,0-1 16,18 1-1,0-18-15,-1 18 31,1-18-15,0 0 0,-1-36-1,19-52-15,-19-71 0,36-141 16,-53 71-16,0 70 16,0 106-16,18-17 15,-18 35-15,0 17 16,0-17-16,0 17 15,0 53 79,53-17-78,-36 53-16,36-19 15,53 90-15,35 52 16,53 123-16,-35-35 0,123 248 16,-158-266-16,34 71 15,-140-211-15,-18-71 16,0 0-16,0-18 16,0-18-16,0 1 15,0 0-15,0-1 0</inkml:trace>
  <inkml:trace contextRef="#ctx0" brushRef="#br0" timeOffset="118149.47">23689 9613 0,'123'-17'31,"36"-36"-15,-35 17-16,-36-17 15,141 1-15,-17-54 16,35 17-16,0-16 15,53 16-15,17-16 0,-52-19 16,-54 71-16,89-17 16,0-36-16,-53 35 15,0 18-15,88-52 16,18 34-16,0-17 16,-142 35-16,177-18 0,-123 36 15,-36 0-15,-70-1 16,88 1-16,-53 0 15,0 17-15,-53 1 16,-70 17-16,17-18 0,-53 18 16,0 0-16,1-18 15,-1 1-15,0 17 16,18 0-16,0-36 16,35 19-16,-17-18 15,-1 17-15,36-35 0,-53 35 16,18 1-16,-18-1 15,35-17-15,0 17 16,36-52-16,34 34 16,1-17-16,-18 36 0,-17-1 15,70-17-15,-53 17 16,70-35-16,-87 18 16,-1 35-16,36-35 15,-35-1-15,-19 1 16,-52 35-16,0-35 0,35 17 15,-35-17-15,0 35 16,-17-18-16,-1-17 16,-18 35-1,-17-18-15,18 18 0,0 0 16,-18-17 0,17 17-1</inkml:trace>
  <inkml:trace contextRef="#ctx0" brushRef="#br0" timeOffset="127805.92">1676 10760 0,'35'123'141,"0"71"-125,36-70-16,-54-54 15,19 36-15,17 18 16,-18 34-16,0-87 16,-17 17-16,-1-17 0,36 34 15,-35-52-15,-18-17 16,18-1-16,-18 0 15,17-17-15,1-1 16,-18 1-16,0 0 31,18-18-15,-18 17 0,0 1-16,17 0 15,-17 17-15,18-17 16,-1 34-16,1 1 15,0 0-15,-1 0 16,1 18-16,0-1 16,-1 1-16,-17-36 0,0-17 15,0 17-15,0-17 16,0-1 0,0 1 15</inkml:trace>
  <inkml:trace contextRef="#ctx0" brushRef="#br0" timeOffset="128769.63">2628 10160 0,'0'0'0,"18"53"78,70 53-62,-53 0-16,36 17 0,-1 18 16,-17-17-16,18 17 15,-36-71-15,0 18 16,1-35-16,-1 18 15,-17-18-15,-1-18 16,1 0-16,17 18 0,18 0 16,-35 18-16,35-1 15,-36 36-15,54 0 16,-36-71-16,18 71 16,-35-35-16,17-18 0,-35-18 15,0-17-15,18-1 16,-18 1-16,17-1 15,-17 1 17</inkml:trace>
  <inkml:trace contextRef="#ctx0" brushRef="#br0" timeOffset="130022.99">2240 12083 0,'35'-36'203,"-17"36"-203,0-35 16,-1 35-16,1-35 0,0 35 16,-1 0-16,-17-18 15,18 1 16,0 17-15,-18-18 15,0 0-31,17 18 32,1 0-32,-1-17 0,1-1 15,17-17 1,1 35-16,17-36 15,-1 1-15,-16 0 16,-1 0-16,0 17 16,1 0-16,-19 18 0,-17-17 15,18 17 1,-18-18-16,17 18 16,1-18-1,0 1-15,-1-1 0,1 18 16,0-18-16,-1 1 15,1 17-15,0-18 16,-1 1-16,-17-1 16,18 18-16,0 0 15,-18-18-15,0 1 16,17 17-16,1 0 16,-1 0-16,-17-18 15,18 0 1</inkml:trace>
  <inkml:trace contextRef="#ctx0" brushRef="#br0" timeOffset="133414.51">4921 10724 0,'-53'142'219,"-53"104"-203,71-87-16,-18-71 15,53-35-15,0-35 16,0 0-16,0-1 0,0 1 31,0-36 47,18 18-46,0 0-32,17-17 15,0-1-15,0-17 16,18 17-16,18-35 15,-36 36-15,18-19 16,-35 1-16,17-18 16,0 35-16,1-35 0,-36 36 15,35-36-15,-35 0 16,0 0 0,0 0-16,0 18 15,0-18-15,0 0 16,0 18-16,-18-18 0,18-18 15,-35-17-15,-18-18 16,0 36-16,18-1 16,17 36-16,-17 0 15,0 17-15,35 0 16,-18 18-16,18-17 16,-18 17-16,1 0 31,-1 0 16,0 0-47,18 17 125,18-17-110,0 18 1,17 17 0,0 1-16,18 34 0,0 1 15,35 34-15,-17-16 16,-1 34-16,36-17 15,-18 0-15,-35-18 16,0-35-16,-17-18 16,-1 18-16,0-35 0,-35-1 15,35 1 1,-17 0 0,0-18 15,-1 0-31,19-18 15,16-17-15,-16 17 16,17-17-16,17-18 16,-17 0-16,-35 18 15,17-18-15,-17 35 0,-1-35 16,1 18-16,0-18 16,-1 18-16,1-71 15,0 53-15,-18-70 16,0 52-16,0 0 0,0 36 15,0-35-15,-18-1 16,18 18-16,-18 53 16,18-17-16,0-19 15,-17 36-15,-1-17 16,0-1-16,1 18 47,-1 0-47,0 0 31,1 0-31,-1 0 47,18 18-47,0-1 62,0 1-46,18-18-16,-1 18 16,-17 17-16,36 18 15,34 35-15,-17 18 16,0-36-16,35 71 16,18 18-16,-18-18 15,0 36-15,-17-89 0,-18 35 16,0-52-16,-18-1 15,-17-34-15,-1-1 16,1-35-16,-18 18 16,0-1-1,18 1-15,-1-18 32,-34 0 93,-1 0-110,-17 0-15,-18 0 16,0-18-16,18 1 15,-36-1-15,53 0 0,-17 1 16,-18 17-16,18-18 16,17 0-16,-17 1 15,0-1-15,17 1 16,1 17-16,-1-18 16,0 0-16,18 1 15,-17 17-15,-1 0 16,18-18-16,0 0 15,-18 18 1,18-17-16,0-1 16,-17 0-1,-1 18 17,18-35-17,0 17 16,0-17-15,35 18-16,-17-19 16,35-17-16,0-17 0,0-18 15,0 17-15,-18 18 16,53-17-16,-17 17 16,-18-36-16,-18 37 15,18 16-15,-18 1 16,0-18-16,-17 18 0,35 0 15,-35 17-15,-1 0 16,-17 1-16,18 17 16,-1-36-16,-17 19 31,0-1 0,-17 18 32,-18 0-48,-1 0 1,1 18 0,35-1-16,-18-17 0,1 0 15,-1 0-15,18 18 16,-18-18-16,1 35 15,-1-17 1,1-18 0,17 18-16,-18 17 15,0-18-15,18 19 16,-35 52-16,35-18 16,0 1-16,0-36 0,0 54 15,0-19-15,0 1 16,0-54-16,0 36 15,0-18 1,18-35 0,-1 18-1,1-18 17,0 0-17,-1 0-15,18 0 16,1 0-16,-19 0 0,1 0 15,0 0-15,-1 0 16,1 0-16,0 18 16,-1-18-1,1 0 1,-1 0 0,1 0-16,-18 17 15,18 1-15,-1 0 31,-17-1 16,0 1-31,0 0 31,-17-18-32,-1 0-15</inkml:trace>
  <inkml:trace contextRef="#ctx0" brushRef="#br0" timeOffset="134539.92">8132 10301 0,'158'-53'219,"213"-53"-203,-19-17-1,-210 88 17,-90 17-32,213-70 31,-194 88-31,-36-36 0,18 36 16,0-35-16,-18 18 0,-17 17 15,17-18-15,-17 0 16,-1 18-1,1-17 1</inkml:trace>
  <inkml:trace contextRef="#ctx0" brushRef="#br0" timeOffset="135920.93">9013 9331 0,'106'0'109,"-18"18"-109,-17-1 16,0-17-16,17 18 15,-18-18-15,19 18 16,-37-1-16,1 1 15,18-1-15,-18 1 0,0-18 16,-36 0-16,19 0 16,-1 0-16,-17 0 15,17 18-15,-17-18 16,17 17-16,0-17 0,0 0 16,1 18-16,-1 17 15,-17-35-15,17 0 16,-18 0-16,-17 18 15,18-18-15,0 0 16,-18 18-16,17-18 0,-17 17 16,18-17-1,0 0 1,-18 18 0,0-1-1,17-17 1,-17 18 15,0 0-15,0-1 31,0 1-32,-17 0 1,-19 17-1,36 0-15,-53 36 16,18-18-16,-53 35 16,35-18-16,-53 72 15,18-37-15,35-34 0,-35 17 16,53 18-16,-18-71 16,17 1-16,19-1 15,17-18-15,-35-17 16,17 36-16,0-19 15,18 1-15,-17-18 16,-1 18 15</inkml:trace>
  <inkml:trace contextRef="#ctx0" brushRef="#br0" timeOffset="146420.49">8467 11042 0,'53'0'297,"17"70"-297,-52-70 16,35 53-16,88 36 15,-35-1-15,88 53 16,-89-53-16,-16-35 0,17 18 15,-1 34-15,36-16 16,-88-54-16,0 0 16,0 36-16,-18-36 15,54 36-15,-36-19 0,-18 1 16,53 18-16,-17 17 16,17-17-16,-35-1 15,35 18-15,0 18 16,18 0-16,-71-53 15,1-18-15,52 36 0,-35-18 16,-18 0-16,0-18 16,-17 0-16,35 1 15,0 16-15,-18-16 16,0 17-16,53 52 16,18-16-16,-35-19 0,-36-17 15,53 18-15,-17 17 16,17-18-16,-35 19 15,0-36-15,17-1 16,1 19-16,0-18 0,-36-18 16,0 18-16,-35-35 15,53-1-15,-18 36 16,1-17-16,-19-36 16,1 35-16,17-17 15,0 17-15,-35 0 0,53-35 16,-35 35-16,0-35 15,-18 36-15,35-19 16,-18 19-16,19-36 16,-36 17-16,35-17 0,-17 35 15,17-17-15,-17-18 16,35 35-16,-18-35 16,0 0-16,71 36 15,-18-19-15,0 1 16,-17 0-16,52-18 0,-34 17 15,105 1-15,-71-18 16,0 0-16,-17 0 16,106 0-16,-36 0 15,36 0-15,-36-53 16,71 35-16,89-35 0,69-35 16,-52 0-16,-141 0 15,52 17-15,89-35 16,141-70-16,-265 70 15,212-53-15,-17 36 0,-36-18 16,194 0-16,-318 70 16,124-17-16,-35 17 15,70-52-15,-123 105 16,-123-35-16,-1 36 16,53 17-16,-17-36 0,0 36 15,-89 0-15,54 0 16,17 0-16,53 0 15,-53 0-15,-36-17 16,19-1-16,-1 1 0,71-36 16,-88 35-16,-71-35 15,71 18-15,-36 0 16,-52 17-16,-1 0 16,-17-17-16,18 0 15,-36 17-15,-17 18 0,-1-18 16,1 18-16,-18-17 15,35 17 79,-17-18-94,17 1 16,-17-1-16,-1 18 0,19-18 15,-19 18-15,1 0 16,-18-17 0,18 17-1,-1 0-15,1-18 16,0 18 0,-1 0-1,-17-18-15,18 18 16,-1-17-1,1 17-15,0-18 16,-1 18 0,1 0 15,-18-18-15</inkml:trace>
  <inkml:trace contextRef="#ctx0" brushRef="#br0" timeOffset="147884.5">24306 11571 0,'89'0'219,"34"18"-204,71-1-15,0 36 16,18-35-16,-142 0 16,36-1-16,-71-17 15,1 18-15,-19-18 16,1 0-16,0 17 15,-1-17-15,1 0 16,0 18 0,-1 0-16,54-1 15,-54 1-15,36-18 0,-35 35 16,35-17-16,0 17 16,-36-17-16,1-18 15,0 0 1,-1 0-1,1 0-15,0 0 16,-1 0 15,19 0-31,-19 0 16,1 0 0,-18 18-16,35-18 15,-17 0 16,-18 17-15,17-17 0,-17 18-16,18-1 47,-18 1-32,0 0 1,0-1-1,0 19-15,0 17 16,0 35-16,-18-35 16,1-18-16,-1 71 0,-17 17 15,-36-17-15,36-18 16,-53 71-16,17 35 16,-52 53-16,52-124 15,-35 36-15,18-18 0,0-35 16,17 0-16,54-53 15,-1-18-15,-17 18 16,17 0-16,1-53 16,-1 18-16,18-1 15</inkml:trace>
  <inkml:trace contextRef="#ctx0" brushRef="#br0" timeOffset="150454.32">25647 11130 0,'-35'0'78,"17"0"-78,0 0 16,1 0 0,-1 0-16,-17 0 15,-36 0-15,-87-18 0,-19-34 16,-35-19-16,54 18 15,-160-70-15,-17-54 16,18 89-16,193 0 16,18 17-16,53 54 15,18-1-15,17 0 16,1 18 15,17-17-31,-106-36 31,18-35-31,-177-195 16,230 248 0,17 0-16,-35 0 15,36-1-15,-1 19 16,-35-36-16,18-18 0,-36-35 16,1-52-16,-18-89 15,-18-18-15,-53-105 16,71-36-16,-18 141 15,35-70-15,-34 88 0,69 0 16,-34 71-16,17-71 16,35-18-16,-35 36 15,36-71-15,-19 89 16,19-19-16,17 54 0,0-36 16,0 1-16,0 34 15,17-34-15,19 16 16,-1 90-16,0 52 15,-35 17-15,18 19 16,-1-18-16,1-1 0,35 19 16,0-54-1,53 1-15,-36 17 16,-52 53-16,35 0 16,53 0-16,-18 0 15,-35 0-15,-36 0 0,1 0 16,0 0-16,17 0 15,-17 0-15,35 0 16,-18 0-16,18 0 16,35 0-16,71 0 0,-18 0 15,-88-36 579,35-34-594,53-54 16,106-52-1,-247 158 1,35-17 15,-17 35 16,-18-18-31,18 1 15,-1 17 0,1 0-31,17-36 31,-17 1-15,35 18 0,-36 17-1,1-18-15,-18 0 16,18 1-16,17 17 16,-18-18-16,1 0 0,17 1 15,-17-1-15,0 18 16,-1 0-16,1-18 15,0-17 1,-1 17-16,19 1 16,-19-18-16,71-36 0,-35 36 15,-35-1-15,0 36 16,34-52-16,-34 16 16,17-17-16,18 36 15,-17-19-15,-36 19 16,17-1-16,1 18 0,-1-17 15,-17-1 1,18 0 15</inkml:trace>
  <inkml:trace contextRef="#ctx0" brushRef="#br0" timeOffset="151825.32">23460 2187 0,'70'0'79,"1"0"-79,35 0 15,-18 0-15,0 0 16,-17 0-16,-1 0 15,-17 0-15,-18 0 0,-17 0 16,35 0-16,-18 0 16,0 0-16,-17 18 15,35-18-15,-18 17 16,1-17-16,16 0 16,-16 0-16,-1 0 0,0 0 15,-17 0-15,0 0 16,35 0-16,-36 0 15,1 0 1,-1 18 0,19-18-16,-19 0 15,1 0 1,0 0-16,-1 0 16,1 18-16,0-18 15,-1 0-15,1 0 16,-1 0-1,-17 17 1,18-17-16,0 0 16,-1 0-1,-17 18 1,18-18 0,0 0-1,-18 18 1,17-18-16,1 0 0,0 17 15,-18 1 17,17-18-1,-17 18 0,0-1-15,0 19-1,-35 34-15,0 1 16,-89 193-16,-52 36 16,-36 53-16,71-124 15,35-35-15,18-53 16,53-70-16,-18-1 16,35 1-16,1 0 0,-19-1 15,-17 36-15,18-36 16,-53 54-16,35-18 15,0 0-15,0-36 16</inkml:trace>
  <inkml:trace contextRef="#ctx0" brushRef="#br0" timeOffset="173785.11">2064 16016 0,'0'53'110,"17"18"-95,-17-19-15,18 19 16,0-53-16,-18 35 16,0-18-16,0-17 0,0-1 15,0 18-15,17-17 16,1-18 15,-18 18-31,0-1 0,18-17 31,-18 18 1,0 0-17,0-1 32,17-17-31,1 18-1,-18 17-15,35 18 0,-17-18 16,-18-17-16,35 53 16,-35-19-16,18-16 15,-1-1-15,-17-17 16,18 17-16,-18-17 0,18-18 16,-18 17-1,0 1-15,0 0 31,0-1-31,0 1 16,0-1 15,-18-34 32,0-18-63,-17-36 15,0-35-15,-1 18 16,-16-18-16,-1-17 16,35 52-16,0-52 0,1 70 15,-1-18-15,0 36 16,1 0-16,-1-18 16,18 35-16,0-17 15,0 17-15,0-17 16,0 17-16,0 1 15,-17-19 1,17 19 31,17 17 47,1 0-79,-1 0-15,19 0 16,17 17-16,0 19 0,-18-19 16,0 18-16,0 1 15,18-19-15,0 19 16,-17-1-16,-19 0 15,36 18-15,-18-18 0,-17-17 16,17 17-16,-17 1 16,-18-19-16,18-17 15,-18 18-15,17 0 16,-17-1-16,18-17 16,-18 18 15,0-53 63,0 17-94,-18-17 15,18-1-15,-17-17 0,-19 36 16,36-36-16,0 35 15,-17 1-15,17-19 16,-18 19-16,0 17 16,18-18-16,-17 0 0,17 1 15,0-1 1,0 0-16,0 1 16,-18 17-1,18-18 1,0 1-16,0-1 47,0 0 15,18 18-46,-1 0-1,1 0-15,0 0 0,-1 0 16,1 0-16,35 0 16,-36 0-16,19 0 15,-1 36-15,-17-36 16,17 17-16,0-17 16,0 18-16,-17-1 0,0 1 15,35 0-15,-36 17 16,19 0-16,17 1 15,-1 16-15,-16 19 16,17 0-16,-18-18 0,35 70 16,-17-52-16,0-1 15,-53-52-15,18 35 16,17-18-16,-17-17 16,-1-1-16,-17 1 15,18-1 16,0-17 1,-18 18-32,17-18 62,1 0-62,-18-18 16,18 1-1,-1-36-15,36-18 16,18 1-16,-1-36 16,1-53-16,52 0 15,-70 18-15,18 0 0,-1 35 16,-34 36-16,-1 17 16,-35 35-16,0 1 15,0-1-15,0 0 16,0 1-16,0-1 31,0 0 0,-18 18 1,1 0-1,-1 0-16,0 0 1,1 0 0,-1 0-1,18 18 17,-18-18-17,1 0-15,17 18 16,0-1-16,0 1 15,0 17-15,-18-17 16,18 0-16,0 17 16,-17-17-16,-1 17 0,0 0 15,1-17-15,17 17 16,0 0-16,-18-17 16,18 0-16,0 34 15,-18-34-15,18 0 16,0-1-16,0 36 0,0-17 15,0-1-15,0 0 16,0 18-16,0-18 16,0 1-16,0-1 15,0 0-15,18 0 0,0 1 16,-18-19-16,0 1 16,0 0-1,17-18-15,-17 17 16,18 1-1,-18 0 1,18-18 0,-1 0 15,1 0-15,-1-36-16,1 19 15,0-19-15,-1 1 16,19-35-16,-19 17 15,1 17-15,-18 1 16,0-18-16,0 35 0,0-17 16,18 18-16,-18-1 15,0 0 1,0 1-16,0-1 16,0 0-16,0 1 15,0-1 1,0 0-16,-18 18 15,0-17-15,18-1 16,-17 1-16,-1 17 16,0-36-16,1 1 0,-1 35 15,-17-71-15,17 71 16,18-52-16,-17-1 16,-1 35-16,0 18 15,18-18-15,-17 1 0,17-1 16,0 0-1,0 1 1,35 17 31,0 35-47,-17-17 16,17 17-16,18 0 15,0 53-15,0-35 16,17 53-16,-34-53 15,-1 35-15,0-35 0,1 18 16,-36-54-16,17 1 16,1 17-16,-1-17 15,-17 0 1,18-1-16,0-17 16,-1 0 30,1 0-46,0 0 16,17-35-16,53-36 16,-35-17-16,0-18 15,18-52-15,-1 34 16,-52 1-16,-1 52 16,1 18-16,0 18 0,-18 0 15,0 17-15,0 0 16,0 1-1,0-1 1,-18 18 0,18-18-1,-18 18 1,1-17 0,-1 17 15,0 0-16,18 17 32,0 1-31,0 17-16,18 18 16,0 18-16,52 52 15,-34 54-15,34 34 16,1 19-16,-1-19 15,1 1-15,-54-71 0,54 0 16,-71-105-16,18 16 16,-1 1-16,1-17 15,0-19-15,-18 1 16,0 0-16,0-1 47,0 1-32,0-36 110,-36-35-109,19 36-16,-54-89 0,18-18 16,0-34-16,-53-54 15,71 88-15,-18-70 16,18 18-16,0 53 16,17 52-16,0 0 15,18 1-15,0 35 0,0 17 16,0 0-16,0 1 15,0-19-15,0 19 32,0-1-17,18 18 32,0 0-31,-1 0-16,1 0 15,0 0 1,-1-18-16,1 18 16,-1 0-1,1 0-15,0 0 16,-1 0 0,1 0-16,0 0 31,-1 0-16,1 0 1,0 0-16,17 0 31,-18 0-15,1 36-16,17-1 16,1 0-16,-19-17 0,-17 35 15,18-53-15,-18 35 16,18 0-16,-18-17 15,0 0-15,0-1 16,0 1 0,0 0-16,0-1 47,0 1-32,-18 0 1,0-1-1,1 1 17,-1-18-32,18 17 15,0 1-15,-18 0 0,1-1 16,17 1 0,-18-18-16</inkml:trace>
  <inkml:trace contextRef="#ctx0" brushRef="#br0" timeOffset="175522.69">6156 15011 0,'0'17'312,"-18"-34"-234,1-36-62,17 0-1,0-35-15,-18-106 16,18 0-16,0 35 16,0 18-16,0 70 0,18 1 15,-18 52-15,0-17 16,17 17-16,-17 0 47,36 18-32,-19 0 1,1 0-16,35 0 16,17 18-16,-17 35 15,18 35-15,35 18 0,-18 0 16,0 35-16,-17-53 16,-18 53-16,-1-17 15,-34-54-15,0-17 16,-18-35-16,17 35 0,-17-36 15,0 19-15,18-1 16,-18-17-16,18 17 16,-18 0-16,0-17 15,17 35-15,-17 0 16,0-36-16,18 19 0,-18-1 16,18-18-16,-18 1 15,0 0 1,0-1-16,0 1 15,0 0-15,0 17 32,0-17-32,-18-1 31,18 1-15,0-1-1,0 1 1,-18-18-1,1 0 17,17-18-32,-18 18 15,18-52-15,-18-37 16,-17-34-16,17-1 16,1-87-16,-1-1 15,-17 18-15,35-18 0,0 142 16,0-18-16,0 52 15,0 1-15,0 17 16,0 1 0,0-1-16,0 1 15,18 17 1,-18-18 0,0 0-1,17 18 1</inkml:trace>
  <inkml:trace contextRef="#ctx0" brushRef="#br0" timeOffset="178407.84">8132 14764 0,'0'-36'94,"0"1"-94,0-18 16,17 53-16,-17-17 0,0-1 31,0 0-16,-17 18 1,-1 0 0,-35 0-1,0 0-15,0 18 0,0 0 16,-35-1-16,-18 36 16,36 0-16,-1-18 15,1-17-15,34-18 16,36 35-16,-53-35 0,53 18 15,-17 0-15,-1-1 16,18 1-16,0-1 16,-35 1-16,35 0 31,-18-1-31,18 1 0,0 0 31,0-1-15,0 1-16,0 35 15,35-18-15,-35 0 0,18 1 16,0-1-16,-1 0 16,1-17-16,17 17 15,-17 0-15,17-17 16,-35 0-16,35-1 0,1 1 16,-1 0-16,-35-1 15,35-17-15,1 0 16,-1 0-16,0 0 15,-17 0-15,52-17 16,-17-1-16,0-17 0,18 17 16,-54-17-16,19 0 15,17-18-15,-18 35 16,18-35-16,0-35 16,0 35-16,-18 18 0,18-36 15,-36 18-15,1 18 16,-18 17-16,18 1 15,-1-1-15,-17 0 16,18 18-16,-18-17 16,0-1 15,-18 18 0,1 0 0,-1 0-31,0 0 32,18 18-17,-35-18-15,17 17 32,18 1-17,0 0 1,0-1-1,0 1-15,0 0 16,0 17-16,0 0 16,18-17-16,-18 17 15,18 0-15,-1-17 16,-17 17-16,18 1 0,0-36 16,-18 17-16,0 18 31,17-35-16,1 0 1,-18 18 0,18-18-1,-1 0-15,1 0 16,-1 0 0,1 0-1,0 0-15,-1 0 16,1-18-1,0-17-15,-1-35 16,1 34-16,-18-87 16,0 17-16,0-17 0,-18 52 15,1 0-15,-1 1 16,-17-1-16,17 18 16,0 18-16,18 17 15,-17 1 1,-1-1-16,1 18 31,17-17-31,-18-1 31,0 0 1,18 1 14,0 52 408,0 18-454,36 0 15,-19 70-15,18-35 16,18 18-16,-35-53 0,35 18 15,-35-18-15,-18-18 16,17 0-16,1 18 16,17-18-16,-17 1 15,-1 17-15,1-18 16,0 18-16,-1-18 0,1 18 16,0-18-16,-18-17 15,17 17-15,1 0 16,-18-17-16,35 0 15,-35 17-15,0-17 16,0-1 0,18-17-16,-18 18 31,17-18-15,-17 18-1,18-1 16,-18 1-15,18-18 47</inkml:trace>
  <inkml:trace contextRef="#ctx0" brushRef="#br0" timeOffset="179295.43">9207 14393 0,'18'0'188,"17"18"-173,18 17-15,-35-35 16,0 18-16,-1 0 16,19-18-16,-19 0 15,1 0 1,-1 0-16,1 0 16,17 0-1,1-18 1,-1-17-16,0-1 0,18 1 15,-18 17-15,1-35 16,-36 36-16,17-1 16,1 18-16,-18-17 15,18-1-15,-18 0 16,0 1 0,0-1 15,0 0 63</inkml:trace>
  <inkml:trace contextRef="#ctx0" brushRef="#br0" timeOffset="197022.21">18574 3775 0,'-53'0'297,"-18"0"-297,18 0 15,18 0-15,0-18 16,0 18-16,17 0 16,0 0-16,1 0 15,-1-18-15,0 18 16,-17 0-16,0 0 15,-53-17-15,-36 17 16,-70-53-16,88 53 0,0-35 16,18 35-16,-35-36 15,52 19-15,18 17 16,-17 0-16,34-18 16,-34 18-16,35 0 0,-18 0 15,-18 0-15,-17 0 16,35 0-16,-106 0 15,-17 0-15,-36 71 16,-35-18-16,-229 88 16,106 0-16,-36 88 0,212-123 15,-106 106-15,106-54 16,35-17-16,18-35 16,18 35-16,-54 0 15,71-17-15,-88 70 0,106-35 16,-53 17-16,0 18 15,-18 18-15,53-71 16,-17 88-16,-1-35 16,19 0-16,16-70 15,-16 70-15,34-88 0,18-53 16,35-36-16,1-17 16,17-17 77,0-1-77,0 0 0,0 1-1,0-1 16,0 0-31,17-52 16,54-142-16,35-141 16,0-211-16,-18 141 15,-35 34-15,35-16 16,0-1-16,-53 247 16,-35-17-16,0 52 0,-17 54 15,17 52-15,0 1 16,-18-1-16,1 0 15,-19-35 1,19 36-16,-1-18 0,-17-18 16,-18 17-16,-18-34 15,36 17-15,-36 18 16,1-36-16,-36 36 16,0-18-16,36 0 15,-89 0-15,0 18 0,18-18 16,-18 18-16,-35-18 15,-17 17-15,-1-34 16,-17-36-16,35 88 16,17-52-16,-34 17 15,-54 53-15,124 0 0,-106 53 16,0 0-16,53-36 16,53 36-16,-71 18 15,36-1-15,17 1 16,36-18-16,-54 35 0,1 35 15,35-52-15,70-18 16,1 0-16,34-35 16,19 34-16,-1-16 15,-17-19-15,35 19 16,-18 17 0,0-18-16,18 18 15,-35 35-15,35 0 16,0 18-16,0 35 15,0 71-15,18 17 0,17-53 16,-17 124-16,35-35 16,-53-53-16,0-89 15,0 53-15,17-34 16,1 16-16,0-87 0,-18 52 16,17-35-16,-17 1 15,18-19-15,17 54 16,-17-54-16,-18 1 15,17-1-15,1-34 16,-18 17-16,18-1 0,-1-34 16,-17 0-16,18-1 15,-18 1-15,18 0 16,-18-1-16,17 1 31,1-18-31,-18 18 16,0-1-1,0 1 1,17 17-16,1-35 16,-18 18-16,18-1 15,-18 19-15,17-19 0,-17 1 16,18-18-16,-18 18 16,18-1-1,-18 1 1,0 0-1</inkml:trace>
  <inkml:trace contextRef="#ctx0" brushRef="#br0" timeOffset="201484.27">18609 9666 0,'18'35'63,"-1"18"-63,1-17 15,-18-1-15,18-35 16,-18 17-16,0 1 16,17-18-16,1 18 47,-18-1-47,0 1 31,17 0-31,1-1 15,-18 1-15,18 17 16,-18-17-16,17 0 16,1-1-16,-18 18 15,18 18-15,-1 0 16,-17-17-16,18-1 0,0 18 16,-1 0-16,1-18 15,-18 0-15,18-17 16,-18-1-16,0 19 15,0-19-15,0 1 16,0 0 0,0-1-1</inkml:trace>
  <inkml:trace contextRef="#ctx0" brushRef="#br0" timeOffset="203158.12">18309 8978 0,'-53'141'63,"-53"18"-48,18 70-15,0-52 0,70-124 16,-17-18-16,17 0 16,18-17-16,0-1 31,0 1 0,0 0-15,0-1-16,0 19 15,0-1-15,18 0 0,-18 1 16,18 16-16,-1 37 16,1 16-16,17-16 15,1 52-15,16 0 16,-16 18-16,17-1 15,-36-87-15,19 17 0,-19 18 16,1-35-16,0-54 16,-1 36-16,18-18 15,-17 18-15,0-35 16,-18 35-16,35 0 16,18-18-16,0 36 0,-18-54 15,18 18-15,0 1 16,17-1-16,1 0 15,-36-17-15,1-18 16,-1 18-16,0-1 0,-17 1 16,17-18-16,-17 0 15,17 0-15,0 0 16,-17 0-16,17 0 16,18 0-16,18-35 0,-36-1 15,71-87-15,105-159 16,54-142-16,0-87 15,-160 229-15,-34 52 16,-18-17-16,-18 71 16,0 105-16,-17 54 0,-18-19 15,0 19 1,0-1 0,0 1-1,-35-19 16,17-17-31,-17-17 16,-18-18-16,-35-18 16,0-35-16,52 88 15,1 0-15,17 35 0,1-17 16,-19 0-16,19 17 16,-18 0-1,35 1-15,-18-1 16,0 18-1,1-35-15,-1-1 0,-35 1 16,0 0-16,-17 0 16,-1-18-16,-52 35 15,-19-35-15,-34 0 16,17 36-16,124-1 0,-18 18 16,0-18-16,18 18 15,17 0 1,1 0-1,-19 0-15,19 0 16,-1 0-16,0 0 16,1 0-16,-1 0 15,-88 89-15,-35 52 16,-106 159-16,89-106 16,69-53-16,19-53 0,35-53 15,35 0-15,-89 54 16,-52 140-16,-35-17 15,17 17-15,36-53 16,70-88-16,-18-17 0,18 0 16,-17 17-16,-71 71 15,-18 70-15,53-70 16,53-124-16,35 0 16,1-17-16</inkml:trace>
  <inkml:trace contextRef="#ctx0" brushRef="#br0" timeOffset="205375.6">9472 15840 0,'300'88'63,"282"212"-63,-141-71 0,-141-88 15,35 36-15,71 34 16,-1 54-16,-122-142 16,-72 1-16,36-36 15,53 53-15,106 35 0,-265-140 16,88 34-16,106 36 16,71-18-16,0-17 15,-142-53-15,54-1 16,87 18-16,-34-35 15,-1 0-15,-140-17 0,69-1 16,19-35-16,-36-17 16,-52 52-16,-36-53 15,0 71-15,0-105 375,123-72-359,212-140-16,-52 35 0,-1-18 16,0 0-16,177-88 15,-442 264-15,36 1 16,35-18-16,36 0 0,-124 52 15,-35 19-15,17-1 16,53-70-16,-17 35 16,-106 18-16,53 35 15,35-70-15,-18 35 16,-17 17-16,-36 18 0,36 0 16,0-17-16,53-1 15,-160 36-15,37-18 16,52 0-16,-35 0 15,-36-18-15,1 36 16,-18-18-16,17 0 0,-17-17 16,-18 35-16,18-18 15,-17-18-15,16 18 16,1 0-16,-35-17 16,35 34-16,-18-52 0,18 35 15,-35 36-15,-18-19 16,35 19-16,-17-1 15,-18 0 1,17 18 0,-17-17-1,0-1 1,18 18 15,0-17-31,-1 17 16,-17-18-1,18 18-15,0 0 32</inkml:trace>
  <inkml:trace contextRef="#ctx0" brushRef="#br0" timeOffset="210038.25">28381 10407 0,'0'-35'281,"0"-54"-281,0 54 16,0 0-16,18-71 0,-1 18 16,1-89-16,-18 89 15,35-70-15,-17 34 16,-1 36-16,-17 53 16,0 17-16,0 0 0,0 1 15,0-1-15,0 0 31,0-35-31,0 36 16,0-54-16,0-17 16,-17 18-16,17 34 0,0 1 15,0 0-15,0-1 16,-18 36 0,18-17-16,0-1 15,0 1 1,0-1-1,0 0-15,0 1 16,-17 17 0,17-18-1,-18 18-15,18-18 16,0 1 0,-18-54-16,1 18 15,-1-17-15,0 52 16,18-35-16,0 18 15,0 17-15,0 1 0,0-1 16,-17 18-16,17-18 16,0 1-1,0-1-15,-18 18 16,18-18 0,0 1-16,-18 17 15,18-18 1,0 0-1,0 1-15,0-1 32,0 1-32,-17 17 15,17-36-15,0-17 16,-18 18-16,18-18 16,0 18-16,0 0 0,-18 17 15,18 0-15,0 1 31,0-1-31,0 0 16,0 1 31,0-1-47,-17 18 31,17-18 47,0 1-31,0-1-31,-18 18 31,18-17 0,0-1 15,18 53 297,-18-17-343,17 17 0,-17 18-16,0 18 15,18-1-15,-18-17 0,18-18 16,-18 18-16,0 0 16,17 18-16,-17-54 15,0 19-15,0-1 16,18 18-16,-18-36 15,0 1-15,18 17 16,-18 1-16,17-36 16,-17 35-1,0-17-15,0-1 16,0 1-16,0-1 0,0 1 31,18-18-31,-18 35 16,0-17-1,0 17 1,0-17-16,0 17 0,18 1 16,-18-19-16,0 18 15,0-17-15,17 35 16,-17-18-16,18-35 16,-18 36-16,0-19 15,0 18-15,0-17 0,0 0 16,0-1-16,0 19 15,18-19-15,-18 1 16,0 0-16,0 17 16,17 0-16,-17 36 0,0-54 15,0 54-15,0-1 16,0 19-16,0-19 16,0-35-16,18 18 15,-18 18-15,0-1 16,0-52-16,0 17 0,0 1 15,0-1-15,0 0 16,0-17 0,0 0-1,0-1 1,0 1-16,0-1 16,0 1-1,0 0-15,0-1 16,0 1-1,0 0 1,0-1 31,0 1-31,0 0 15,0-1 0,-18-17 32,1 0-32,17 18-16,0-1 32,-18 1-31,18 0 0,-35-18-16,35 17 15,-18 19-15,0-36 16,1 17-1,17 1 1,-18 0-16,0-18 16,18 17-1,0 1-15,-17-18 16,17 17 31,0-34 109,0-1-156,0 1 0,0-36 16,0 17-16,17 1 15,-17 0-15,18-36 16,-18 18-16,0 18 16,18 17-16,-18 1 0,0-54 15,17 18-15,-17 0 16,0 18-16,18-18 15,-18 0-15,0 36 16,0-19 0,0 19-16,0-1 0,0 0 15,0 1-15,0-1 16,0 1-16,0-1 16,-18-17-1,18 17-15,0 0 0,0-17 16,0 17-1,-17 18-15,-1-17 16,18-1 0,0 1-1,-18-1-15,18 0 0,0 1 16,0-1 0,0 0-1,-17-17-15,17 0 16,0-36-16,0 1 0,0-36 15,0 18-15,0-36 16,0 89-16,0-18 16,-18-18-16,18-17 15,0 35-15,0 18 16,0 0-16,0 17 0,0-17 16,0 17-1,-18 18 1,18-17-16,0-1 31,0 0 0,0 1 1,-17 17-32,-1-18 31,18 0 0,-17 18-31,17-17 31,-18 17-15,18-18 0,-18 0-1,18 1 1,-17-18-16,-36-36 15,35-88-15,-17 89 16,17 17-16,-17-35 16,17 35-16,18 17 0,-17 36 15,17-17-15,0-1 16,-18 0 15,18 1-15</inkml:trace>
  <inkml:trace contextRef="#ctx0" brushRef="#br0" timeOffset="-211305.48">25153 6597 0,'-35'0'203,"-18"0"-203,-35 0 16,-177-18-16,-88 1 0,-35-19 15,159 19-15,-36-19 16,54 36-16,87-35 15,71 35-15,36 0 16,-1 0 0,-17 0-16,17 0 0,-123 0 15,0 0-15,-36 0 16,54 0-16,52 0 16,-34 0-16,-72-17 15,-158 17-15,71-36 16,140 19-16,106 17 0,-52 0 15,-71 0-15,-89 0 16,-175 35-16,70 18 16,-1-36-16,125 36 15,-1-17-15,-17-1 0,-106 35 16,176-17-16,-35 18 16,-35 0-16,-18-1 15,70 1-15,36-18 16,-18 17-16,36 18 0,-1-35 15,-17 0-15,53 0 16,-18 0-16,0 18 16,1-19-16,34 1 15,-35 18-15,53-36 16,0 18-16,-17 0 0,-36 0 16,0 17-16,53 1 15,0-18-15,-52 35 16,-37 0-16,37 1 15,16-37-15,-16 37 16,-37-1-16,1 18 0,18 17 16,-18-35-16,-18 18 15,0 18-15,-35 17 16,35-18-16,18-17 16,18-18-16,-18 18 0,0 35 15,88-88-15,0 0 16,-18 0-16,36-18 15,17-17-15,1 17 16,-1-35-16,0 0 16,18 18-16,0-1 15,-35 1 1,0 53-16,0-18 16,-1-1-16,-17 37 15,18 34-15,-71 71 0,53-123 16,18 35-16,-35 17 15,17 18-15,-36-17 16,19 17-16,-1-35 16,18-18-16,-17 53 15,-18-35-15,-1 17 0,1 71 16,-35-35-16,-18 53 16,53-71-16,-18 17 15,17-16-15,1-19 16,18-35-16,-1 18 15,18-35-15,36-18 0,-19-36 16,19 1-16,-1-1 16,0-17-1,1 18-15,17 0 16,-18-18 15,1 0 94,-1 0-78,0 0 16,1 0-63,17 17 15,-18 1 32,0-18-31,18 18-16,-17-18 15,17 17-15,-18-17 16,18 18 0,-18 0-16,1-18 15,-1 17 1,0-17-16,18 35 0,-17-35 15,-1 0-15,1 18 16,-1-18 0,0 18-16,1-18 15,-1 17 1,0 1-16,1 0 16,-1-18-16,0 0 15,1 17 1,17 1-16,-18-18 15,1 0-15,-1 18 16,18-1-16,-18 1 0,1-18 16,-1 0-1,0 0-15,1 18 16,-1-18 0,0 0-16,18 17 15,-17-17 1,-1 0-16,1 18 15,-1-18 32</inkml:trace>
  <inkml:trace contextRef="#ctx0" brushRef="#br0" timeOffset="-209550.37">10425 13458 0,'0'36'218,"-18"-19"-202,18 19-16,0-19 16,0 1-1,0 0-15,0 17 250,18 0-250,17 53 16,-18 1-16,-17-19 16,18 89-16,-18 17 0,0 89 15,0-142-15,-35 54 16,35-19-16,-53 1 15,35-71-15,1-17 16,-1-1-16,0-17 0,1-35 16,17 0-16,0-1 15,0 1 1,-18-18 46,18-35 110,35-18-172,18 17 0,18-34 16,-1-1-16,107-52 16,-1-18-16,-70 53 15,53-1-15,35 1 16,0-18-16,-18 18 15,-105 53-15,35 0 0,-53 17 16,-18-17-16,0 17 16,-17 18-1,-18-18-15,17 1 16,1 17 0,-18-18-16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75D8-CE83-4889-9D93-CC76B2168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5CD4D-7798-4549-9543-0C7B59680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2731-27BB-405F-AA61-D7BE3507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B828-EFD3-4786-BF59-9B7A03A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C337-4FA6-41EA-A2CF-80E89CA5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6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12EE-35D0-4322-BCCB-D5A7B45D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D6362-21F8-4812-9103-89B4B97FE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B30F-7D8E-436E-88EF-CC577612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9CAD-6D8E-4B75-B5C1-186CFFCF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B23F-A3B8-4E7D-9C00-E92BAC34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7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A0AE2-4013-4A77-BC18-154950EEA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B0DF6-5009-4F7E-94DC-D97546FA3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9E914-6C3A-499A-A04E-F7D78C4D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E8847-E40A-4768-8593-5FA471C2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3BEF-3D78-42ED-85D4-C833931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F4E4-77B8-4C01-BBBE-F1D3A65E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04D6-8C41-42DA-ACED-75E24273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D8DF-D5A8-44B5-93A6-FD23222D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D569-F36C-422F-9CF5-268C9977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8A16-15A7-49AB-A1F1-8BCB7CD1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851C-803B-4855-B22D-7B7416F1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49585-18D5-4326-B08F-059CA7D5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C4CC-AE80-4145-906A-5EB3D391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CCD0-D55F-4E9C-B8A3-876FEB2A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BDCE8-A721-424D-AFD0-C2C90C52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6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8C0-AD3F-43B6-BC64-3D852882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288F-A35D-4D08-AAA9-08CF1C07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B8F84-C669-4C94-A370-D5361F6D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8BC8-E739-4D22-959C-EC5D8520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DDE06-941E-4F6A-B13E-624D5FEB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A3B7D-43DF-43D6-B3BC-7AFDEFB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9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8B95-F6F5-411D-A279-A874440A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6E0FB-934B-46E8-BC9F-1D93D7B19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89D49-0991-4573-9224-F4E862D97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71C31-DC32-44D7-9105-35D13328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A015D-1820-4865-85AF-D22E2A4D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8BE37-6B5C-40FF-8668-F7504CCA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966F6-F35C-4464-A595-F7B9E20C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57F3E-3C57-47C9-9AF1-B382ABBE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1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B0AD-6D93-429C-BDFB-7391964B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AF05-54A7-49D2-885D-CEB9D99D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2116A-6EF0-4878-83A3-70B24BCB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B0192-AD02-42D4-875C-B09DCEE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62A38-BD0B-4446-9F9B-52E1B3BA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9A7D6-CF34-4D5F-BEE8-ED92B0C8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46AC2-47D6-4308-9E4B-CAEB47F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9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5D1F-21F5-4206-A663-694E300D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2FD8-09EC-4349-A5BB-52F740DE7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C2D0C-501F-46BD-9BF7-A0F4CB70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49AA9-7378-4F09-90AB-955D5EF0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B2398-A14B-43D1-B6E1-A2AC411C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5F52-849D-4D58-B413-30911B1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01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9102-B7E9-4856-B423-ED144BB6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84C61-602D-4088-B369-52533CB7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5B195-E2BF-41B7-8639-F7D2F2667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A4242-8569-4C73-A867-5C7C45ED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5972-A398-4AF4-AB4F-60FDF085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4564-34F9-418B-9664-32FD6065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3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35C65-D9A4-43AD-BDC6-21865EC8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3069A-FAD7-4248-965D-87616313D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D327-9B13-4C77-BBE2-BD8F1BE3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E645-309B-4255-BB27-DF4EED3188B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CBA0-5D94-4326-8257-8089FF7F2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D779-C801-4C98-9AB8-E7628BDD9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5059-B90E-48B3-BD51-29058D9E7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3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3AC1-7A14-4FB0-85AD-E0B39084F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14B48-D4B8-4200-B3D1-C6E9F9122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8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FAA5-54DF-40FA-B6A9-F8C443BE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bigdata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C5FF-4B7B-4A8D-AC0B-FE89E2E5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 Computing? </a:t>
            </a:r>
          </a:p>
          <a:p>
            <a:pPr lvl="1"/>
            <a:r>
              <a:rPr lang="en-IN" dirty="0"/>
              <a:t>Method of combining multiple systems together via network(internal/external) and performing some task </a:t>
            </a:r>
          </a:p>
          <a:p>
            <a:r>
              <a:rPr lang="en-IN" dirty="0"/>
              <a:t>Distributed Computing ?</a:t>
            </a:r>
          </a:p>
          <a:p>
            <a:pPr lvl="1"/>
            <a:r>
              <a:rPr lang="en-IN" dirty="0"/>
              <a:t>Once all the systems combined together, from all the systems we fetch the resources and combine as one logical unit and we will run an software on top of it </a:t>
            </a:r>
          </a:p>
        </p:txBody>
      </p:sp>
    </p:spTree>
    <p:extLst>
      <p:ext uri="{BB962C8B-B14F-4D97-AF65-F5344CB8AC3E}">
        <p14:creationId xmlns:p14="http://schemas.microsoft.com/office/powerpoint/2010/main" val="29068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1F5D-C8C0-4D54-908E-BD9153BE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E12A-5A69-4D4F-8668-56237E12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that will run on top of cluster and use the distributed computing resources</a:t>
            </a:r>
          </a:p>
          <a:p>
            <a:r>
              <a:rPr lang="en-IN" dirty="0"/>
              <a:t>Distributed computing resource</a:t>
            </a:r>
          </a:p>
          <a:p>
            <a:r>
              <a:rPr lang="en-IN" dirty="0"/>
              <a:t>Storage(Hard drive space)</a:t>
            </a:r>
          </a:p>
          <a:p>
            <a:r>
              <a:rPr lang="en-IN" dirty="0"/>
              <a:t>Processing(CPU Cores and RAM)</a:t>
            </a:r>
          </a:p>
        </p:txBody>
      </p:sp>
    </p:spTree>
    <p:extLst>
      <p:ext uri="{BB962C8B-B14F-4D97-AF65-F5344CB8AC3E}">
        <p14:creationId xmlns:p14="http://schemas.microsoft.com/office/powerpoint/2010/main" val="180770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6ED3-4121-4360-AA4B-8E3E7470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2BFC-9F4F-4F35-9B37-4B5153AA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705966-C99F-45AF-9335-B7B36E70F680}"/>
                  </a:ext>
                </a:extLst>
              </p14:cNvPr>
              <p14:cNvContentPartPr/>
              <p14:nvPr/>
            </p14:nvContentPartPr>
            <p14:xfrm>
              <a:off x="0" y="76320"/>
              <a:ext cx="11728800" cy="664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705966-C99F-45AF-9335-B7B36E70F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11747520" cy="66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66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0EDB-7591-429C-B07B-AFB59585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E0034C-5B55-4C31-8F95-D30478E56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053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E34C-59EA-40E2-9F3E-EEAB8739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D5151-752A-4FA3-B05B-0D7F57D12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9320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451A-44A8-4792-919C-58578754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16C69-E128-4C99-BE2D-328E30BCA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1076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5D51-D52A-4347-B94A-70CEDCF0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FCDA-5E86-41D7-9F94-227F0F66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2354A8-1C8F-47DF-A223-16FF776469C0}"/>
                  </a:ext>
                </a:extLst>
              </p14:cNvPr>
              <p14:cNvContentPartPr/>
              <p14:nvPr/>
            </p14:nvContentPartPr>
            <p14:xfrm>
              <a:off x="603360" y="260280"/>
              <a:ext cx="11582640" cy="634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2354A8-1C8F-47DF-A223-16FF77646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250920"/>
                <a:ext cx="11601360" cy="63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89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6CE4-E4CD-4FCB-8429-6E13E4C4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7E30-5B5A-4C48-A0B1-7A3410A8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 -&gt; Master + Slave</a:t>
            </a:r>
          </a:p>
          <a:p>
            <a:r>
              <a:rPr lang="en-IN" dirty="0"/>
              <a:t>Storage -&gt; Master process -&gt; Name Node</a:t>
            </a:r>
          </a:p>
          <a:p>
            <a:r>
              <a:rPr lang="en-IN" dirty="0"/>
              <a:t>Storage -&gt; Slave process -&gt; data node</a:t>
            </a:r>
          </a:p>
          <a:p>
            <a:r>
              <a:rPr lang="en-IN" dirty="0"/>
              <a:t>MapReduce -&gt; Master Process -&gt; Resource Manager</a:t>
            </a:r>
          </a:p>
          <a:p>
            <a:r>
              <a:rPr lang="en-IN" dirty="0"/>
              <a:t>MapReduce -&gt; Slave process -&gt; </a:t>
            </a:r>
            <a:r>
              <a:rPr lang="en-IN"/>
              <a:t>Task Manage</a:t>
            </a:r>
            <a:r>
              <a:rPr lang="en-IN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234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386B-026C-4443-AEED-584E0E24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8DE7-340F-42E0-80A7-EFC21ED5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Analytics </a:t>
            </a:r>
          </a:p>
          <a:p>
            <a:r>
              <a:rPr lang="en-IN" dirty="0"/>
              <a:t>Bigdata + Spark + Cloud Bigdata</a:t>
            </a:r>
          </a:p>
        </p:txBody>
      </p:sp>
    </p:spTree>
    <p:extLst>
      <p:ext uri="{BB962C8B-B14F-4D97-AF65-F5344CB8AC3E}">
        <p14:creationId xmlns:p14="http://schemas.microsoft.com/office/powerpoint/2010/main" val="106604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20AC-6EF8-41D7-A0E6-1B2C3E4D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D5E1-1421-4C8C-A181-FD14D26F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 </a:t>
            </a:r>
          </a:p>
          <a:p>
            <a:r>
              <a:rPr lang="en-IN" dirty="0"/>
              <a:t>Why this concept came?</a:t>
            </a:r>
          </a:p>
          <a:p>
            <a:r>
              <a:rPr lang="en-IN" dirty="0"/>
              <a:t>What will be problem that exist in the traditional architecture</a:t>
            </a:r>
          </a:p>
          <a:p>
            <a:r>
              <a:rPr lang="en-IN" dirty="0"/>
              <a:t>Cluster Computing</a:t>
            </a:r>
          </a:p>
          <a:p>
            <a:r>
              <a:rPr lang="en-IN" dirty="0"/>
              <a:t>Distributed processing</a:t>
            </a:r>
          </a:p>
          <a:p>
            <a:r>
              <a:rPr lang="en-IN" dirty="0"/>
              <a:t>Autoscaling </a:t>
            </a:r>
          </a:p>
        </p:txBody>
      </p:sp>
    </p:spTree>
    <p:extLst>
      <p:ext uri="{BB962C8B-B14F-4D97-AF65-F5344CB8AC3E}">
        <p14:creationId xmlns:p14="http://schemas.microsoft.com/office/powerpoint/2010/main" val="869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CB68-DA37-4758-B5A7-4A865E1B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will be problem that exist in the traditional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0F32-4E0B-4D12-9F0C-5D20473A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Structural data</a:t>
            </a:r>
          </a:p>
          <a:p>
            <a:r>
              <a:rPr lang="en-IN" dirty="0"/>
              <a:t>Semi-Structural data</a:t>
            </a:r>
          </a:p>
          <a:p>
            <a:r>
              <a:rPr lang="en-IN" dirty="0"/>
              <a:t>Unstructured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20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2766-83BD-4880-BFC5-914848B8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our traditional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8970-2E3B-4EC4-BFBE-D1E18FEE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 as in the binary based -&gt; computing engine -&gt; defined steps to store and retrieve the data as in the binary manner</a:t>
            </a:r>
          </a:p>
          <a:p>
            <a:r>
              <a:rPr lang="en-IN" dirty="0"/>
              <a:t>Binary type string and retrieval method is common for all the 3 categories of the data. </a:t>
            </a:r>
          </a:p>
        </p:txBody>
      </p:sp>
    </p:spTree>
    <p:extLst>
      <p:ext uri="{BB962C8B-B14F-4D97-AF65-F5344CB8AC3E}">
        <p14:creationId xmlns:p14="http://schemas.microsoft.com/office/powerpoint/2010/main" val="410018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8D67-186D-4B8D-BFA3-2CC598CD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32CF-0D8C-492A-ACD4-D00CEFBC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2EE390-909F-4D44-820A-CAB60F206952}"/>
                  </a:ext>
                </a:extLst>
              </p14:cNvPr>
              <p14:cNvContentPartPr/>
              <p14:nvPr/>
            </p14:nvContentPartPr>
            <p14:xfrm>
              <a:off x="12600" y="330120"/>
              <a:ext cx="10319040" cy="584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2EE390-909F-4D44-820A-CAB60F2069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320760"/>
                <a:ext cx="10337760" cy="58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7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E34C-9699-432E-A54C-BD83FF52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method to store and retrieve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9920-F7A1-4CFA-9ADA-BB375861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Structural </a:t>
            </a:r>
          </a:p>
          <a:p>
            <a:r>
              <a:rPr lang="en-IN" dirty="0"/>
              <a:t>Semi structured – json, XML – Mongo dB</a:t>
            </a:r>
          </a:p>
          <a:p>
            <a:r>
              <a:rPr lang="en-IN" dirty="0"/>
              <a:t>Unstructured – binary </a:t>
            </a:r>
          </a:p>
        </p:txBody>
      </p:sp>
    </p:spTree>
    <p:extLst>
      <p:ext uri="{BB962C8B-B14F-4D97-AF65-F5344CB8AC3E}">
        <p14:creationId xmlns:p14="http://schemas.microsoft.com/office/powerpoint/2010/main" val="364016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A68-DA19-490B-A3C7-7FFF3ED4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55E8-FB28-4E85-B13E-AD5B4161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  <a:p>
            <a:r>
              <a:rPr lang="en-IN" dirty="0"/>
              <a:t>Storage -&gt;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65,536TB -&gt; if your company reaches the maximum limit, all your clients complaint about storage issue.</a:t>
            </a:r>
            <a:endParaRPr lang="en-IN" dirty="0"/>
          </a:p>
          <a:p>
            <a:r>
              <a:rPr lang="en-IN" dirty="0"/>
              <a:t>DB engine processing model some kind of limitations it will come</a:t>
            </a:r>
          </a:p>
        </p:txBody>
      </p:sp>
    </p:spTree>
    <p:extLst>
      <p:ext uri="{BB962C8B-B14F-4D97-AF65-F5344CB8AC3E}">
        <p14:creationId xmlns:p14="http://schemas.microsoft.com/office/powerpoint/2010/main" val="155031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1EC8-9E85-477C-BD2C-FD568662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6DDA-88CD-42C1-9CE3-12D156BC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your traditional architecture reached the maximum limitation by means of storage and computing resource</a:t>
            </a:r>
          </a:p>
          <a:p>
            <a:r>
              <a:rPr lang="en-IN" dirty="0"/>
              <a:t>Data base</a:t>
            </a:r>
          </a:p>
          <a:p>
            <a:r>
              <a:rPr lang="en-IN" dirty="0"/>
              <a:t>MAIL -&gt; maximum storage it will support -&gt;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Big data is a field that treats ways to analyze, systematically extract information from, or otherwise deal with data sets that are too large or complex to be dealt with by traditional data-processing application software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92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337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Inter-Regular</vt:lpstr>
      <vt:lpstr>Office Theme</vt:lpstr>
      <vt:lpstr>PowerPoint Presentation</vt:lpstr>
      <vt:lpstr>PowerPoint Presentation</vt:lpstr>
      <vt:lpstr>BIG DATA</vt:lpstr>
      <vt:lpstr>What will be problem that exist in the traditional architecture?</vt:lpstr>
      <vt:lpstr>In our traditional</vt:lpstr>
      <vt:lpstr>DBMS?</vt:lpstr>
      <vt:lpstr>Best method to store and retrieve the data </vt:lpstr>
      <vt:lpstr>Databases?</vt:lpstr>
      <vt:lpstr>BIG DATA?</vt:lpstr>
      <vt:lpstr>How bigdata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Hadoop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8</cp:revision>
  <dcterms:created xsi:type="dcterms:W3CDTF">2021-06-22T10:40:02Z</dcterms:created>
  <dcterms:modified xsi:type="dcterms:W3CDTF">2021-06-22T11:52:26Z</dcterms:modified>
</cp:coreProperties>
</file>