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4"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7" d="100"/>
          <a:sy n="87" d="100"/>
        </p:scale>
        <p:origin x="38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21T04:03:29.560"/>
    </inkml:context>
    <inkml:brush xml:id="br0">
      <inkml:brushProperty name="width" value="0.05292" units="cm"/>
      <inkml:brushProperty name="height" value="0.05292" units="cm"/>
      <inkml:brushProperty name="color" value="#FF0000"/>
    </inkml:brush>
  </inkml:definitions>
  <inkml:trace contextRef="#ctx0" brushRef="#br0">6985 5115 0,'159'-53'0,"105"-35"16,-175 71-16,-19-1 0,-17 0 15,-18 1-15,1 17 16,-1 0-16,0-18 15,-17 18-15,35-35 16,0 17-16,-1-17 0,1 35 16,36-53-16,-1 35 15,35-35-15,-70 53 16,88-53-16,-17 18 16,-1-18-16,-17 18 0,-18 0 15,0-1-15,-17 1 16,-36 17-16,18 1 15,-18-1-15,1 1 16,-19-1-16,19 18 16,-19 0-16,1-18 15,0 18 1,-1 0 15,-17 18 110,0 0-126,0-1 1,0 1-16,0 17 16,18-17-16,0 52 15,-1 1-15,18 35 16,18 17-16,-17 36 0,52 17 16,0 36-16,18 17 15,0-70-15,-53 0 16,35-36-16,-18 18 15,-34-105-15,-1 17 16,18 17-16,-36 1 0,19-1 16,-1 36-16,18-35 15,-18 52-15,0 36 16,1-89-16,-36 19 16,35-19-16,-35-17 0,18-18 15,-18 18-15,0-35 16,0-1-1,0 1 1,0 0 15,0-1 1,-18-17-17,-17 18-15,-1 0 16,-16-18-16,-1 0 15,17 0-15,-34 0 16,-1 0-16,-35 0 16,-17 0-16,-1 17 0,-52 19 15,-36-19-15,-87-17 16,69 53-16,1-35 16,-18-1-16,71 19 15,52-19-15,36-17 16,17 18-16,18 17 0,18-35 15,0 0-15,0 18 16,-18 0-16,35-18 16,-35 35-16,-17-18 15,17 1-15,35 0 16,-52-1-16,17 1 0,0 0 16,17-18-16,-17 17 15,18 1-15,18-18 16,-1 0-16,0 18 15,1-1-15,-1-17 32,0 0-17,18 18 1,-17-18-16,-1 17 16,0-17-1,18 18 1,-17-18-16,-1 0 31,1-18 32,-1 1-48,18-1 1,0 1-1,-35-36-15,35 17 16,0-17-16,-36-35 16,1 18-16,0-54 0,0 54 15,-18-177-15,-18 35 16,18 0-16,35 71 16,-52-141-16,52 17 15,-35 54-15,36 123 16,-36-106-16,18 70 0,17 36 15,0 35-15,1-35 16,-1 35-16,-17 0 16,35 35-16,0-35 15,-18 36-15,18-1 0,0 1 32,18 17 108,-1 0-140,36 0 16,0 0-16,-18 17 15,18-17-15,18 0 16,-36 18-16,0-18 0,18 17 16,-17-17-16,-19 0 15,36 0-15,-35 0 16,35 0-16,-36 0 16,1 0-16,0 0 0,-1 0 15,1 0 1,0-17-16,-1 17 15,19 0 1,-1 0 0,-18 0-16,1-18 0,0 1 15,-1-1-15,1 18 16,17-18-16,18 1 16,-35-19-16,35 36 15,-18-17-15,-17-1 16,-1 18-16,1 0 15,-18-18-15,18 18 32,-1 0 15,1 0 15,0 0-46,-18 18-1</inkml:trace>
  <inkml:trace contextRef="#ctx0" brushRef="#br0" timeOffset="1230.53">8961 7479 0,'35'88'187,"18"88"-171,53 107 15,-71-230-31,18 70 16,-18-52-16,-17-36 15,17 0-15,-17 18 16,-18 0-16,17 0 16,1-53-16,-18 35 15,0-17-15,0-1 32,0 1-17,18 0 32,-18-1-47,17-17 16,-17 18-16,0 0 15,0-1 17,0 1-32</inkml:trace>
  <inkml:trace contextRef="#ctx0" brushRef="#br0" timeOffset="4311.72">8061 9102 0,'176'-36'62,"124"-69"-62,124-19 16,-160 18-16,1 71 15,52-71-15,-105 36 16,-89 17-16,1 17 16,-18 1-16,17 17 0,36-34 15,-106 34-15,17 0 16,54-17-16,-18 35 16,-18-18-16,-18 1 15,19-1-15,16-35 0,54 36 16,-106-1-16,106-17 15,-36-1-15,1 1 16,-18 17-16,-1-17 16,-52 35-16,53-35 15,18 0-15,-71 35 0,0-18 16,-1 0-16,1 18 16,-35 0-16,0-17 15,-1-1-15,1 18 16,0 0-1,-18 18 64,0 17-33,0-17-46,17 34 16,-17 19-16,18-18 16,-18 106-16,0 17 15,17 0-15,-17-17 16,0 35-16,18-35 16,-18 17-16,0-87 0,0 34 15,0 1-15,18-1 16,17 18-16,0-70 15,-17 52-15,17 1 16,53 70-16,-70-141 16,35 52-16,0-16 0,-18-19 15,0-17-15,-17-18 16,0 18-16,-1-35 16,-17 35-16,18-18 15,-18 0 1,0-17 15,0 0-15,0 17-1,0-17 17,-18-1-17,-17 36-15,0-35 16,-53 70-16,-54 0 0,-175 71 15,141-71-15,-195 88 16,-123 19-16,53-1 16,89-124-16,105-17 15,0 18-15,-18-19 0,-105 1 16,229-53-16,-53 18 16,17 17-16,36-17 15,70 0-15,-52-18 16,52 0-16,1 0 15,-18 0-15,52 17 0,-34-17 16,-18 0-16,-36 18 16,71 0-16,-53-18 15,1 35-15,-19-18 16,54 1-16,-19 0 16,-16 35-16,16-36 0,19 19 15,-1-19-15,18 1 16,0-18-16,36 35 15,-19-35-15,19 0 16,-1 0-16,18 18 0,-17-18 16,-1 0-1,0 0 32,1 0-31,17 17-16,-18-17 31,0 0 0,1 18-31,-1-18 47,0 0-31,1 0 62,17-18-62,-18 18-1,18-17 1,0-1-16,-17 0 0,17 1 15,-18-18-15,0-18 16,-17-36-16,17 19 16,-52-71-16,35 0 15,-18 35-15,0 0 16,0-17-16,17 52 0,19 0 16,-18 1-16,17 17 15,0 18-15,18 17 16,0-35-16,-17 18 15,-1 0 1,18-1-16,-18 36 0,18-35 16,-17 17-16,17-17 15,0 0-15,-18-18 16,0 18-16,1-36 16,-1 0-16,1 19 15,-1 16-15,0-17 0,18 0 16,0 36-16,-17-18 15,-1-1-15,0 19 16,18-1-16,0-35 16,0 35-16,-17-17 0,-1 0 15,18 17-15,-18 1 16,1-19-16,17 1 16,0 17-16,0 1 15,0-1-15,0 0 0,0 1 16,0-1-1,0 1 1,0-1 15,0 0-31,0 1 16,17-1 0,-17 0-16,18 18 15,-18-17 1,0-1-16,18 18 0,17-53 15,-17 53-15,35-17 16,-18-19-16,18 19 16,0-36-16,17 17 15,-52 19-15,52-18 16,-17-1-16,-17 19 0,17-1 16,-1 0-16,-16 1 15,17-19-15,-18 1 16,18 17-16,-36 1 15,36 17-15,-17-18 0,-19 1 16,19-1-16,16-17 16,1 17-16,-35-17 15,17-1-15,-17 36 16,17-17-16,-17-1 16,0 1-16,17-1 15,-35 0-15,35 1 16,-17 17-16,-1-36 15,19 36 1,-36-35-16,35 35 16,-17-18-16,-1 1 0,-17-1 15,18 18-15,17-17 16,-35-1-16,18 0 16,-1 18-16,1-17 15,-18-1-15,18 0 0,-1 1 16,1-1 15,0 0-15,-1 18-1,-17-17-15,18-1 0,17 18 16,-35-18-16,18 1 16,17-1-16,-17 18 15,-1-17 1,1 17-16,-18-18 15,18 18-15,-1 0 16,-17-18 0,18 18-1,0 0 1,-1 0 31,1 0-32,-1 0-15</inkml:trace>
  <inkml:trace contextRef="#ctx0" brushRef="#br0" timeOffset="5762.58">10654 1111 0,'-141'36'94,"-53"52"-94,70-18 0,-70 1 15,35 17-15,1 0 16,34 0-16,36-35 16,0 0-16,-18 18 15,18 17-15,17-35 0,-35 35 16,1 18-16,16-18 16,37-17-16,-37 35 15,1-1-15,35 1 16,36-53-16,-36 53 0,35-36 15,-17 36-15,35-70 16,-18 52-16,0-18 16,1 1-16,17-36 15,0 18-15,0-18 0,0 18 16,0-17-16,0 16 16,0-16-16,0-19 15,0 19-15,0-1 16,0 0-16,0 1 15,0-1-15,0-18 16,0 54-16,17-18 0,-17 0 16,36 17-16,-36-17 15,0 0-15,0 0 16,0-18-16,17 36 16,1 0-16,-18-36 0,0 0 15,0 18-15,0 0 16,0 0-16,0 0 15,0-18-15,0 0 16,0 1-16,0-19 16,0 1-16,0-1 0,0 1 31,0 0-15</inkml:trace>
  <inkml:trace contextRef="#ctx0" brushRef="#br0" timeOffset="25389.34">12735 3281 0,'0'-18'547,"0"-35"-547,0 18 16,0-53-16,0 17 0,0 36 15,0 0-15,0-18 16,0 0-16,0 35 16,0-17-16,0 17 15,0-17-15,0-36 0,0 54 16,18-36-16,0 0 15,17-18-15,-35 36 16,0 18 0,0-1-16,17 18 0,-17-18 15,18 1 1,0 17-16,-18-18 16,17 18-16,1 0 15,-18-18-15,18 18 16,-1-17-16,1 17 15,0 0-15,17 0 16,-18 0 0,19 17-16,17 1 15,-18 17-15,36 1 16,34 34-16,1 106 0,71 71 16,-89-70-16,71 140 15,-54-70-15,-34 0 16,-53-123-16,-1-36 15,1-18-15,-1 1 0,-17-18 16,0-18-16,0 0 16,0 1-16,0-19 15,0 54-15,0-1 16,-17 1-16,-36 52 0,18-52 16,-36 35-16,-17 53 15,-53-18-15,35-18 16,35-70-16,-17 18 15,-18-1-15,18-34 16,0-1-16,35-18 0,-53 1 16,36 0-16,-1-18 15,36 0-15,0 0 16,-1-36-16,1 1 16,-18 0-16,18 17 0,17-17 15,-17-36-15,0 18 16,17 18-16,18-18 15,-18 0-15,18 0 16,0 1-16,0 16 16,0-17-16,36 18 0,-19 17 15,1-17-15,0 0 16,-1 17-16,1 1 16,35-19-16,-36 19 15,19-1 1,-1 0-16,18 1 0,-36 17 15,54-18-15,0 18 16,-19 0-16,19 0 16,53 0-16,-36 0 15,35 0-15,-88 18 0,1-1 16,17-17-16,-36 0 16,1 18-16,0-18 15,-1 0 1,-17 18-16,0-1 15,35-17 1,-17 0 0,0 0-16,-1 18 15,19-18-15,-1 0 16,-35 18-16,35-18 16,-17 0-16</inkml:trace>
  <inkml:trace contextRef="#ctx0" brushRef="#br0" timeOffset="27288.77">14393 4057 0,'36'18'266,"-19"-18"-250,-17 17-16,18-17 15,17 0-15,-17 0 16,17 0-16,0 0 15,1-17 1,-19 17-16,19 0 16,-1-36-16,-18 19 0,19-19 15,-1 36-15,0-35 16,-35 17 0,18 1-16,0 17 15,-18-18 1,17 18-1,1 0 1,-18-17 0,0-1-16,0 0 31,0 1-31,0-1 16,0 0-1,0 1 1,-18 17-1,18-18 1,-17 18-16,-1 0 16,0 0-1,1 0 1,-1 0-16,0 18 16,1-18-16,-1 0 15,18 17 1,-35 1-16,17-18 15,18 18 1,-17-1-16,-1 1 16,0-18-1,18 18 1,0-1 0,-17 18-1,-1 1-15,0-19 0,1 36 16,-1-17-16,18 16 15,-18-52-15,1 36 16,-1 17-16,18 0 16,-17-53-16,-1 35 15,18-17-15,0-1 16,-18-17-16,18 18 16,0-1-16,0 1 15,0 17 1,0-17 15,18 0-15,0-18-1,-18 35-15,17-17 0,18-18 16,1 17 0,-19 1-16,1-18 15,17 0-15,-35 17 16,36-17-16,-19 0 0,18 0 15,1-17 1,-36-1-16,35 18 16,-17-17-16,-1-19 15,19 1-15,-19 17 16,-17-35-16,35 18 0,-17-35 16,-18 34-16,0-34 15,18 52-15,-18-17 16,0 0-16,0 17 15,0 0-15,0 1 16,0-1-16,0 0 0,0 1 16,0-1-16,0 0 15,0-17 17,0 18-32,0-19 31,0 19-31,-18-1 31,18 0-31,-18 18 16,1-17-16,-1 17 15,1 0 1,-1 0 15,0 0-15</inkml:trace>
  <inkml:trace contextRef="#ctx0" brushRef="#br0" timeOffset="28921.6">16439 2681 0,'0'35'187,"0"1"-187,-17-19 16,-1 36-16,1 0 15,17-18-15,0-17 16,-18 17-16,0 1 0,18-19 16,0 54-16,-17-36 15,17 0-15,0 18 16,-18-17-16,18-1 15,-18 18-15,18-18 16,0 0-16,-17-17 16,17 0-16,0-1 15,0 1 1,0-1 15,0 1-31,0 0 16,0-1-1,0 1-15,0 0 16,0-1 0,0 1-16,17 0 15,1-1-15,0 1 16,-1 0 0,1-1-16,0 1 15,17-1 1,0 1-16,0 0 15,18-1-15,-17 1 16,16-18-16,-16 0 16,-1 0-1,-17 0-15,-1 0 16,1 0 0,0-18-1,-1 1-15,1 17 16,-18-18-16,0 0 0,0 1 15,35 17-15,-35-18 16,18 1-16,-18-1 16,0 0-1,17 1-15,-17-1 16,18 0 0,-18 1-16,0-1 15,0 0 1,18 18-1,-18-17-15,0-1 16,0-17 0,0 17 15,0 1 0</inkml:trace>
  <inkml:trace contextRef="#ctx0" brushRef="#br0" timeOffset="33253.71">14199 6491 0,'88'-70'110,"71"-19"-95,-88 36-15,-1-17 16,-17 35-16,0 17 16,-35 0-16,-18 1 15,17-1-15,19 18 0,-36-18 16,0 1-1,0 34 48,0 19-32,0-19-15,-18 1-1,-17 17-15,17 1 0,-52 34 16,34-35-16,-17 18 16,1-17-16,-1-1 15,0 18-15,17-18 0,19 0 16,-19-17-16,19 0 16,17-1-1,0 1 16,0-1-31,0 1 16,0 0 15,0-1-31,0 1 16,0 17-16,0-17 16,0 0-1,0-1-15,0 1 16,0 0-1,0-1-15,0 1 16,0-1-16,0 1 31,0 0-31,0-1 16,0 1 15,0 0-15,17-18-16,19-18 31,-1 18-31,0-35 16,1-1-16,17 19 0,-36-18 15,36-1-15,-35 1 16,35 0-16,-18 17 16,18 18-16,-53-18 15,70 18-15,-52 0 0,35 0 16,-18 0-16,18 0 15,0 0-15,0 18 16,0 0-16,-18-18 16,0 17-1,-17 1-15,0 0 0,-1-1 16,1 19-16,0 34 16,-1 1-16,-17 17 15,0 53-15,-53 71 16,-70 35-16,35-53 15,-1-36-15,-52-52 0,-53 35 16,106-70-16,-18-18 16,0-18-16,54-35 15,16 0-15,1 0 16,17 0-16,1 0 0,-1 0 16,18-35-16,0 17 31,0 0-16,0 1 1,0-1 15,0 1-15,0-1 0,0 0-16,18 1 15,-18-1 1,35 18-1,-17-18-15,-1 1 16,-17-1-16,36 18 16,-36-18-16,17 18 15,18-17-15,-17-18 16,17-1-16,-17 36 16</inkml:trace>
  <inkml:trace contextRef="#ctx0" brushRef="#br0" timeOffset="34618.55">15258 6579 0,'0'0'0,"17"18"219,54-18-219,-18 18 15,-18-1-15,0-17 0,-17 0 16,0 0-16,-1 0 16,1 0-1,-1-17 1,1 17-1,0-18-15,-1 18 16,1-35 0,-18 17-1,18 0 1,-18 1-16,0-1 16,0 0-16,0-17 15,0 0-15,0 17 16,0-17-16,0 17 15,0-17-15,0 17 16,-36 1-16,36-1 0,0 1 16,-35-19-16,17 36 15,18-17-15,-35-1 16,0 0-16,17 18 16,-17 0-1,0 0-15,17 18 16,0 0-16,1-18 15,-1 0 1,1 0-16,17 17 16,0 1-16,-18-18 0,18 18 31,0-1-15,-18-17-1,18 18-15,0-1 16,0 1-1,0 17 17,0-17-32,0 0 31,0-1-31,0 1 16,0 0 15,0-1-16,0 1 1,0-1-16,53 1 16,-53 0-16,53-18 15,0 35-15,-18-17 16,1-18-16</inkml:trace>
  <inkml:trace contextRef="#ctx0" brushRef="#br0" timeOffset="36236.08">17092 5415 0,'-35'0'125,"-18"18"-109,35-1-16,-17-17 0,0 36 16,17-36-1,0 17-15,18 1 16,0 0-1,-17-18 1,-1 17-16,18 1 0,0 0 31,0 17-31,0-18 32,0 1-32,0 0 0,0-1 15,0 1 1,0 0-16,0-1 15,0 1 1,18 0 0,-1-18-1,1 0 1,35 0 0,-35 0-16,-1 0 15,36-18-15,-18 0 0,-17 1 16,35-36-16,-18 0 15,-17 18-15,17 17 16,-35 0-16,35-17 16,-35 17-16,18 18 15,-18-17-15,0-1 16,0 0 0,0 36 77,0 0-93,0-1 16,0 1-16,0 0 16,0 17-16,18 0 15,-1 18-15,1 53 16,17-18-16,18 53 15,-53-70-15,35 52 0,-17-35 16,0-17-16,-18 0 16,0-36-1,0 0-15,0-17 16,0-1 0,0 1-16,-18-18 15,18 18 1,-18-18-16,1 17 15,-18-17 1,17 18-16,-17-18 16,-1 0-16,19 0 15,-107 18 1,89-18-16,17 0 16,-35 0-16,18-18 0,0 18 15,0-18-15,17 1 16,0-19-1,1 19-15,-1-19 16,18 19 0,0-1-16,0 1 15,18-1-15,-1-17 16,-17 17-16,0 0 16,18 18-16,17-35 15,-35 17 1,0 1-16,18 17 0,-18-18 15,18 18-15,-1-17 32,-17-1-32,35 0 15,-35 1 1,18-1-16,-18 0 16,18 18-1,-1 0-15,-17-17 16,0-1-16,18 18 15,0-18-15,-1 1 16,19-19-16,-1 19 16,0-1-16,-17-17 15,17 0-15,-17 17 16</inkml:trace>
  <inkml:trace contextRef="#ctx0" brushRef="#br0" timeOffset="37959.51">17604 4427 0,'0'89'78,"17"-19"-62,1 71-16,17-88 16,-35 0-16,35 0 15,-17 0-15,0 0 16,-1-18-16,-17-17 16,18 17-16,0 18 0,-1-18 15,1 0-15,0 1 16,-1-1-16,1-17 15,-18 17-15,0-17 16,17-18-16,-17 17 0,18 1 31,-18 17-15,0-17 0,18-1 15,-18 1-31,0 0 15,0-1 32,0 1-31,0-36 93,17 1-109,-17-19 0,0-17 16,18 53 0,-18-70-16,35 35 0,18-89 15,-18 54-15,1-1 16,-19 1-16,1 34 15,0-17-15,-1 36 0,1 17 16,0-18-16,-18 0 31,17 18-31,1 0 32,-18 18-32,18 0 31,-1-18-16,1 35-15,17-17 16,-17-1-16,17-17 16,-17 36-16,17-19 15,0 18-15,0-17 16,-17 0-16,0-1 16,17 1-16,-35 0 0,18-1 31,-1 1-16,-17 0 1,18-1-16,-18 1 31,0 17-31,-18-17 16,1 35-16,-19 0 16,1-1-16,-18 37 15,-35 17-15,35-1 16,-35-52-16,70-17 0,-35 16 15,0 1-15,36-35 16,-1-18-16,0 18 16,1-18-16,-1 0 15,1 0 17,-1 0-1,18-18 0,0 0 0,0 1-15,-35 17 0</inkml:trace>
  <inkml:trace contextRef="#ctx0" brushRef="#br0" timeOffset="51734.97">16986 1958 0,'124'-35'94,"-36"-1"-78,35-17-16,89-17 15,-18 35-15,-70 17 0,17 18 16,-18 0-16,-17 18 15,-18-1-15,-35 19 16,-18-19-16,36 36 16,-36-18-16,36 18 15,-36-17-15,-17 16 0,17 19 16,0 0-16,0 17 16,-17-35-16,0 0 15,-1 17-15,36 36 16,-35-71-16,-18 36 0,0-1 15,0 1-15,0-36 16,0 36-16,0 52 16,0-52-16,0-18 15,0 17-15,0-17 16,0 35-16,0 1 0,0-54 16,0-18-16,0 36 15,0-17-15,0-19 16,0 1-1,0 0-15,35-18 94,-17 0-94,17 0 16,18 17-16,-35-17 0,35 0 15,0 0-15,17 18 16,-35 0-16,18-18 0,0 52 16,71 37-16,17 34 15,-53-17-15,-35 0 16,53 53-16,-18-36 16,-53 0-16,0-70 15,-17 0-15,0 18 0,-1-54 16,-17 36-16,0 18 15,0 17-15,0 36 16,0 105-16,0-70 16,-17 70-16,-19 36 0,1-1 15,0-140-15,0-54 16,-1 18-16,36-70 16,-17 35-16,-1-53 15,18 18-15,-18-18 16,18-18 46</inkml:trace>
  <inkml:trace contextRef="#ctx0" brushRef="#br0" timeOffset="54920.67">9454 12047 0,'0'-123'0,"-35"-36"0,35 18 15,-35-18-15,35 36 16,0 35-16,-18-36 16,1 1-16,17 34 15,0 19-15,0-71 0,-36 17 16,19-17-16,-1-18 16,18-17-16,-18 0 15,-17-1-15,17 19 16,18 34-16,-17 36 15,-1-36-15,1 19 0,-1 52 16,18 0-16,-18-18 16,1 36-16,17 17 15,0-17-15,-18 17 16,18-17-16,0 17 0,-18-17 16,18 0-16,0 17 15,0-17-15,-17-36 16,17 1-16,-18 17 15,18-18-15,0-17 16,-35-18-16,17 36 0,18 35 16,0-36-16,-17-17 15,-1 35-15,0 0 16,18-18-16,-17 54 16,-1-19-16,18 1 0,0 18 15,-18-19-15,18 19 16,0-1-1,0 0 1,-17 18 0,17-17 15,0-1-15,0 36 124</inkml:trace>
  <inkml:trace contextRef="#ctx0" brushRef="#br0" timeOffset="75063.08">21555 2117 0,'0'53'110,"17"17"-110,1 54 15,35 17-15,-18 17 16,18 1-16,-18 0 16,18-71-16,-35 36 15,17-19-15,-17-52 16,-1 0-16,1-35 0,17 35 15,-17-18-15,-18-17 16,18 17-16,-1 18 16,19 0-16,-1 0 15,-17-18-15,17 18 0,18 0 16,-53 0-16,53 0 16,-18-36-16,18 36 15,-36-35-15,-17 17 16,18-17-16,17-1 15,-35 19-15,18-36 16,0 17 15,-18 1-15,17-18 0,1 0-1,-18-18 1,18-17-1,-1-35 1,1-1-16,-1 18 0,1-17 16,0-1-16,-18-17 15,17-18-15,1 18 16,-18-36-16,18 36 16,-18-18-16,0 18 15,0 70-15,0-52 0,0 35 16,0-1-16,0 19 15,0-19-15,17-17 16,-17 1-16,0 34 16,18-35-16,-18 0 0,18-17 15,-1-1-15,-17-17 16,18 0-16,0 35 16,-18 0-16,17 53 15,-17-18-15,0 0 16,0 1 31,0 34 46</inkml:trace>
  <inkml:trace contextRef="#ctx0" brushRef="#br0" timeOffset="76941.55">23407 3175 0,'17'-35'172,"1"17"-172,-18 0 0,18 1 16,-1-1-16,-17 1 31,0-1-31,0 0 15,0 1 1,0-1 15,-17 18-15,-1 0 0,18-18-16,-18 18 15,1 0-15,-1 0 16,-17 0-1,17 0-15,-17 18 16,17-18-16,1 0 16,-1 0-1,18 18 1,-18-1 0,1 1 15,17 0-31,0 17 31,-18 18 0,0-53-31,18 17 0,0 1 16,0 0-16,0 17 16,0-17-16,0-1 15,-17 1 1,17-1-16,0 1 15,0 0 1,0-1 0,0 1-1,0 0 1,35-18-16,-17 17 16,-18 1-1,17 0 1,1-18-1,0 0-15,-18 17 16,17-17-16,1 18 16,0-18-1,-1 0-15,1 0 16,0 0-16,-1 0 16,-17 17-16,18-17 15,17 0-15,-17 0 16,17 0-16,36 0 15,-36-17-15,-18 17 16,19 0-16,-1-35 0,18 17 16,-35 18-16,-1-18 15,18-17-15,1 17 16,-19 18-16,1-17 16,-18-1-1,18 18-15,-1-18 0,1 18 47</inkml:trace>
  <inkml:trace contextRef="#ctx0" brushRef="#br0" timeOffset="78369.1">23936 3069 0,'18'0'313,"-1"0"-282,1 18-15,0-1-1,-18 1 1,17 0-16,1-1 16,-18 19-16,17-1 15,1-17 1,-18-1-16,18 1 16,-18-1-1,0 1 1,0 0-1,0-1 1,0 1 0,17-18-1,-17 18-15,0-1 16,18-17 0,0 0-16,-18 18 15,0 0-15,0-1 31,0 1-15,0-36 31,0-17-31,0-18-16,0 35 15,0-52-15,0 17 16,0-35-16,0 0 0,0-1 15,0 1-15,0 35 16,0-17-16,0 34 16,17 1-16,-17 0 15,0 17-15,0 1 16,0 34 78</inkml:trace>
  <inkml:trace contextRef="#ctx0" brushRef="#br0" timeOffset="79610.17">24589 1570 0,'0'106'140,"17"17"-140,1-52 16,0 17-16,-18-35 16,17 0-16,-17-36 0,18 36 15,-18 0-15,0-18 16,17 1-1,-17-19 1,0 1-16,18-18 16,0 18-16,-18 17 0,0 0 31,0-17-31,17-18 16,1 18-1,-18-1-15,0 1 16,18 17-16,-1 18 15,-17 0-15,0-18 16,0 18-16,0-35 16,18 35-16,-18-18 15,0-17-15,18-1 0,-18 1 16,0-1 15,0 1-31,0 0 16,0-1 31,0 1-32,0 0 48,0-1-48,0 1 1,0 0 47,0-1-48,0 1 32,0 0-31</inkml:trace>
  <inkml:trace contextRef="#ctx0" brushRef="#br0" timeOffset="80345.57">24218 2293 0,'88'-53'93,"-35"35"-77,18-34-16,-1 16 16,1 1-16,0 0 15,-19-18-15,54 18 0,18-18 16,-36 35-16,-18-17 15,-17 17-15,36-17 16,-1 0-16,-71 17 16,19 18-16,-19 0 0,1 0 15,0 0 17</inkml:trace>
  <inkml:trace contextRef="#ctx0" brushRef="#br0" timeOffset="81517.42">25506 2575 0,'0'18'219,"0"17"-219,0-17 16,0-1-16,0 1 15,0 0 1,0-1-16,0 1 16,0 0-16,0-1 31,0 1-31,0 0 16,0-1 30,0 1 64</inkml:trace>
  <inkml:trace contextRef="#ctx0" brushRef="#br0" timeOffset="83806.28">26529 2028 0,'-35'0'109,"-18"36"-93,35-1-16,-35 0 15,35 18-15,-17-35 16,0-1-16,35 19 0,-18-1 16,1-17-16,-1-1 15,18 1-15,0 0 16,-18-18-1,18 17 1,0 1-16,0 0 16,0-1-1,0 1 1,0 17 0,36 0-16,-1-17 15,-17 17-15,17-17 16,0 17-16,18 0 15,-18-17-15,1 17 16,-1-17-16,18 0 16,0-1-16,0 1 0,0-18 15,-18 0-15,0 0 16,18 0-16,-18 0 16,-17 0-16,0 0 15,-1-18-15,1 18 16,-1-35-16,19 0 0,-36 17 15,17 0-15,1-17 16,-18 0-16,0 0 16,18 17-16,-1-17 15,-17 17-15,0 0 16,0 1-16,18 17 0,-18-18 16,0 1-1,0-1 1,0 0-16,-18 18 31,1-17-15,-19 17-1,19 0-15,-1 0 16,-17 0-16,-18 0 16,35 0-1,1 0-15,-1 0 16,0 0-1,1 0 1,-1 0-16,18 17 31,0 1 1,0 0-32,0-1 15,0 1 1,0-1 15,0 1 0,35 17 1,-17-35-32,53 36 31,-19-19-16,-34-17 1,53-35 0,-36 17-16,36-52 31,-54 52-15,-17 1-1,0-19 1,0 1 15,0 17 0,0 36 47,0 0-62,18-1-16,-18 1 16,17 0-16,1 34 15,0-16-15,-1-1 16,1 18-16,35 0 16,-18 0-16,0 0 0,-17-36 15,35 36-15,-35-35 16,17-1-16,-17 1 15,-1-18-15,18 18 16,1-18-16,-1 0 16,18 0-16,-18-18 15,1-17-15,16-71 0,37-106 16,-54 71-16,0-70 16,-35-89-16,0-53 15,0-17-15,0 175 16,-17 72-16,-1 17 0,18 53 15,0 18-15,0 0 16,-18 17-16,1 18 16,-1 0 15,0 0 16,18 18-32,0-1 1,0 1 0,0 0-1,0-1 1,0 1-16,0 35 0,18 17 16,0 54-16,-1-71 15,36 106-15,18 87 16,-1-69-16,18 52 15,-70-105-15,53-1 16,-54-35-16,19 18 0,-19-53 16,-17-35-16,18-1 15,-18 1-15,18 0 16,-18-1 78,0 1-79</inkml:trace>
  <inkml:trace contextRef="#ctx0" brushRef="#br0" timeOffset="85352.12">21907 5098 0,'195'-36'156,"104"-34"-156,-69-1 0,158 18 16,-35-35-16,-89 53 15,71-53-15,-158 17 16,34 36-16,36-18 16,-17 0-16,-89 18 15,123-18-15,-52-18 0,17 18 16,53-17-16,-105-1 16,70 1-16,0-1 15,-18 1-15,18-36 16,-88 70-16,17-34 15,-17 17-15,53-18 0,-142 36 16,54 0-16,70-36 16,0-17-16,-36 18 15,1-19-15,17 19 16,19-36-16,-37 53 0,-87 0 16,-36 53-16,71-53 15,-88 53-15,34-17 16,-34 17-16,0-18 15,-1 18 1,1-18 0,0 18 15,-1 0-15,1 0-16,0-17 0,-1 17 15,1-18-15,0 18 16,17-18-16,-35 1 15</inkml:trace>
  <inkml:trace contextRef="#ctx0" brushRef="#br0" timeOffset="86653.92">9931 3634 0,'176'0'156,"283"-36"-156,-71 1 16,-141 35-16,-53 0 16,-88 0-16,-54 0 15,-16 0-15,-19 0 16,-17 18 78,0-1-63</inkml:trace>
  <inkml:trace contextRef="#ctx0" brushRef="#br0" timeOffset="91423.87">16175 9737 0,'53'0'141,"0"0"-141,88-36 15,-106 36-15,89-17 16,-1-19-16,0 36 0,-52 0 15,53 0-15,-19-35 16,-52 35-16,-17 0 16,16 0-16,-16 0 15,-1 0-15,-17 0 16,35-17-16,-18 17 0,0-18 16,18 0-16,18 18 15,17-17-15,35-1 16,-52 0-16,70-17 15,-71 17-15,1 18 0,-18-35 16,-18 35-16,-17 0 16,0-17-16,-1 17 15,-17-18-15,18 18 16,-1 0 62,-17 18-62,0-1 15,0 1 0,0-1-31,0 36 0,0 0 16,0 35-16,0-52 15,0 52-15,0 0 16,0 36-16,0-36 16,0 18-16,0-18 0,18-35 15,-18 17-15,35-17 16,-17 18-16,-18-54 16,18 36-16,-18-17 15,17-1-15,-17-17 16,36 17-16,-36 0 0,35-17 15,-35-1-15,17 36 16,-17-35-16,18 0 16,0 17-16,-18-18 31,0 1-15,0 0 30,-18 17-30,0-17-16,-158 123 31,-230 18-15,177-89 15,88-17 0,17 0-15,19 35 15,-1 0-15,35-17 15,36-36 0,17-35-15,1 0 15,-1 0 1,0 0-17,1-18 16,17 1-31,-18-18 16,18 17-16,0-17 16,-35-36-16,17 18 15,1-35-15,-19 17 0,-34-34 16,17-1-16,18 53 16,-1 0-16,-17-18 15,36 36-15,-19 17 16,36-17-16,-35 0 0,0 0 15,17 17 1,1-17-16,-19-1 16,19-16-16,-36-1 15,18 17-15,-1-34 16,1 17-16,35 18 0,-18-18 16,1 35-16,17 0 15,-18 1-15,18-1 16,0 0-16,0 1 15,0-1 1,0 1-16,0-1 0,0 0 31,0 1-15,0-1 62,0 0-31,18 1-16,-1 17-15,19-36-1,-19 36-15,19-17 16,-19-1-16,1 18 16,17-17-16,-17-1 15,-1 0-15,1 18 0,0 0 16,-18-17-16,35-1 16,-17 18-16,-1 0 15,1-18 1,-1 18-16,1 0 15,17 0-15,18 0 0,0-17 16,-18-1-16,1 18 16,-1-18-16,18 1 15,-18 17 1,-17-18-16,0 18 47</inkml:trace>
  <inkml:trace contextRef="#ctx0" brushRef="#br0" timeOffset="92647.98">18150 11501 0,'0'35'78,"36"0"-62,-36 0-16,0-17 15,0 0 1,0-1 0,17 1 15,-17 17-16,18-17 1,53 176 15,-19-106-15,-52-35-16,0-35 0,18-18 16,-18 17-16,18 1 15,-18 0-15,0-1 31,0 1-15,0-1 0,17 19-1,-17-19 1,0 1-16,18 0 16,-18-1-1,18 1 1,-18 0-1,0-1-15,17 1 16,-17-1 0,18 19-1,-18-19 1,0 1-16,18-18 0,-18 18 16,0-1-1,0 19-15,17-1 31,1-17-31,-18-1 63</inkml:trace>
  <inkml:trace contextRef="#ctx0" brushRef="#br0" timeOffset="95076.32">17903 13000 0,'142'-35'47,"16"-1"-47,1-17 15,-71 0-15,18 18 16,0 0-16,-36 0 16,1 17-16,-36-17 15,36 17-15,-18-17 0,-18 17 16,36-17-16,-36 17 15,18-17-15,0 35 16,17-18-16,-17 1 16,18-19-16,-18 19 0,35-19 15,-53 19-15,36-18 16,-1-1-16,-17 19 16,0-1-16,-18-17 15,1 17-15,-19 0 16,19 18-16,-19-17 15,1 17-15,-1-18 16,1 18 0,-18-17-1,18 17-15,-18-18 0,35 18 16,-17 0-16,-18-18 16,17 1 15,1 17-16,-18 17 64,0 1-79,0 0 15,0 17 1,0 18-16,0-18 15,0 0-15,-18 53 16,1 1-16,17 17 16,0-18-16,0 53 0,0 18 15,0-54-15,0 19 16,17-54-16,-17 1 16,18 0-16,0-36 15,-1 0-15,-17 0 0,18 1 16,0-1-1,-1-17-15,1-1 16,-18 1 0,0-1 15,0 1-31,0 0 16,0-1 15,0 1-31,0 0 15,0-1-15,0 1 16,-35 17-16,-36 18 16,0 0-16,-34 18 15,-54-36-15,35 18 0,1-18 16,17-17-16,53-18 16,-53 17-16,71 1 15,-18 0-15,0-18 16,36 17-16,-36-17 15,17 0-15,1 0 0,-18 18 16,0 0-16,0-1 16,-35 1-16,0 17 15,17-17-15,18-1 16,1 1-16,52 0 16,-53-1-16,35-17 0,18 18 15,-18-18-15,1 18 16,-1-18-1,18 17 1,-18-17-16,1 0 0,17 18 16,-18-18-1,1 0-15,-1 0 32,0 0-32,1 18 15,-1-18 16,0 0 1,1 0-1,-1 0-15,0 0-1,1 0-15,-1 0 16,0 0-1,1 0-15,-1 0 16,1 0 0,-1-18-16,18-17 15,-18 35-15,1-18 0,-1-17 16,0-1-16,1 1 16,-1 0-16,18 17 15,-18 1-15,1-1 16,17-35-16,0 18 15,0 17-15,0-17 0,0 0 16,-18 35-16,18-53 16,0 0-1,0 35-15,0 0 16,-17-17-16,17 0 16,-18 17-16,18 1 15,0-19 1,-18 19-1,18-1 1,-17 18-16,17-18 16,-18 1-1,18-1 1,0 0 0,0 1-1,0-1-15,0-35 16,0 18-1,0 0-15,0-1 16,35-16-16,1-19 16,-19 18-16,1 35 0,-1-17 15,1 18-15,0 17 16,-1-18-16,1 0 16,0 1-1,-1 17 1,1-18 15,0 18-15,-1-18-1,1 18 1,-1 0-16,-17-17 16,18 17 15,-18-18-31,18 18 15,-1-18 1</inkml:trace>
  <inkml:trace contextRef="#ctx0" brushRef="#br0" timeOffset="97658.61">22472 8079 0,'194'-142'171,"317"-193"-155,-352 247 0,-18 18-16,-70 17 15,-1 17-15,-17 1 16,-17 17-16,-19 18 16,1 0-16,0-17 15,-18 34 95,0 1-48,0 0-15,0-1-16,0 1-15,0 0-1,0-1 1,0 1 0,0 0-16,0 17 0,0-17 15,0 34-15,35 19 16,-18-18-16,1 0 16,0-18-16,17 36 15,36 34-15,-18-16 16,35 69-16,0-34 0,0-18 15,-35-36-15,-18 18 16,18-17-16,-35-36 16,-18-17-1,0 0 48,0-1-1,-18 1-46,-17-18 0,-71 35-16,36-17 15,-107 52-15,-17-17 16,-35 53-16,0-18 15,-36 36-15,106-54 16,0 19-16,89-37 0,-18 1 16,52-35-16,1 0 15,0-18-15,17 0 47,1 0-47,-1 0 219,18-18-203,0 0-16,0 1 15,0-36-15,0 0 16,0 0-16,0-53 15,-35 18-15,-1-71 0,-17 0 16,18 54-16,18 16 16,-19-16-16,1 52 15,17 17 1,1 1 0,17 17-16,-18 18 15,0-17-15,18-1 31,-17 1-15,-1 17 0,18-18-16,-17 0 15,-1 1 1,18-1 0,-18 0-1,18 1 1,0-1-16,0 0 47,18 1-32,0 17 17,17-18-17,-18 18-15,54-17 0,35-1 16,-53 0-16,17 18 15,-17-35-15,18 35 16,-54 0-16,36-35 16,-17 35-16,-1-18 0,-35 0 15,18 1-15,-1 17 16,1-18 15</inkml:trace>
  <inkml:trace contextRef="#ctx0" brushRef="#br0" timeOffset="98715.32">23319 9155 0,'0'35'171,"17"18"-171,1-18 16,0 36-16,-1-36 16,1 35-16,35 1 0,-18 35 15,18-36-15,17 36 16,-17 53-16,18-53 16,-1 17-16,-34-52 15,17-1-15,-36-17 0,19 0 16,-36-35-16,0 17 15,0-17 1,0 35 0,17 0-16,1-18 0,0 0 15,-18 36-15,17-36 16,-17 18-16,0-18 16,0-17-16,18 17 15,-18-17-15,0-1 16,0 1 15</inkml:trace>
  <inkml:trace contextRef="#ctx0" brushRef="#br0" timeOffset="101420.25">23230 11218 0,'159'-53'78,"88"-35"-78,-35-18 16,-89 71-16,36-18 15,-88 36-15,-36 17 16,-18-18-16,1 18 16,17-18-16,-35 1 0,36 17 15,-19 0 1,-17-18-16,18 18 16,17-18-16,0 1 15,1-19-15,17 19 16,17-18-16,1-1 0,35 1 15,-53 17-15,88-70 16,-36 53-16,-16 0 16,-36-1-16,17 1 15,36-36-15,-35 36 0,-19 18 16,19-19-16,-36 19 16,-17-1-16,0 18 15,-1-35-15,1 17 16,-18 36 93,0-1-93,0 1 31,0 0-47,0-1 15,-18 36 1,18 35-16,-17-52 16,17 87-16,0-35 0,0 53 15,0-17-15,0 35 16,17-36-16,-17-70 15,0 0-15,0 18 16,0-36-16,0 18 16,18-36-16,-18 1 0,0 0 15,0-1-15,0 1 16,0 0 0,0-1-1,0 1 1,0-1-1,0 1 1,0 0 0,0-1-1,0 1 17,0 0-32,0-1 15,-35 1-15,-1 52 16,-52 19-16,18-19 0,-89 54 15,-35-18-15,0 17 16,70-52-16,1-1 16,35-35-16,17 18 15,0-17-15,19-19 0,-1 1 16,0 17 0,35-17-16,-35-1 15,0 19-15,18-19 16,0 1-16,-36 17 15,-17 1-15,35-19 0,-18 1 16,19-18-16,-1 35 16,17-35-16,1 18 15,0 17-15,0-35 16,17 0-16,0 0 16,1 18-16,-1-18 15,0 0-15,1 0 16,-19 0-1,19 0 1,-1 0-16,1 0 0,-1 0 31,0 0 1,1-18-1,-1 18 0,18-18-31,0 1 16,0-1-16,-35 18 15,17-35-15,0 0 16,1-18-16,-1 35 16,0-35-16,-17-17 15,18 17-15,-19-18 16,1 0-16,-18-34 0,35 52 15,-17-35-15,18 35 16,-1 0-16,18 17 16,-18 1-16,18 0 15,-17 17 1,17 1 0,0-1-16,0 0 15,0 1 1,0-1-1,0 0 1,0 1-16,0-1 31,0 0-15,0 1-16,17 17 31,1-18 0,0 1 1,34-1-32,1 18 15,-35 0-15,35-18 16,-18 1-16,36-19 16,-54 19-16,36-19 15,-35 1-15,17 18 0,-17-1 16,17 0-16,0-17 15,1 0-15,-1 17 16,0 0 0,-35 1-16,18-1 0,17-17 15,-17 17-15,-18 1 16,17 17-16,1 0 16,-18-18-16,18 18 15,-18-18-15,17 1 16,1 17-1,0-18 1,-1 0 0,1 18-1,-18-17 1,18-1 0,-1 18-1</inkml:trace>
  <inkml:trace contextRef="#ctx0" brushRef="#br0" timeOffset="104322.97">27940 5362 0,'123'-88'187,"177"-88"-171,-88-1-16,35 1 0,-53 70 15,-35 0-15,-89 36 16,-17 34-16,-18 19 16,-17 17-16,-18-18 15,-18 36 79,18-1-94,-17-17 31,17 18-15,-18 0-1,1-18 32,17 17-31,0 1-16,0 0 16,0-1-1,0 1 1,0-1-1,0 36 1,17 0-16,1 53 0,17-35 16,36 52-16,-54 1 15,19-19-15,34 54 16,-52-106-16,-1 0 16,1 18-16,0-36 15,-18 18-15,17-53 0,-17 35 16,0-17-16,18-1 15,0 19-15,-1-19 16,1 1-16,-18 35 16,0 0-16,35-36 0,-17 19 15,-18-19-15,17 1 16,-17 0 0,18 17-16,-18-18 15,0 1-15,0 0 16,0-1-16,18 19 0,-1-1 15,-17 0-15,18 1 16,0-1-16,-18-18 16,0 1-16,0 0 15,0 17 17,0-17-17,-18-18 16,0 17-31,1-17 16,-36 18-16,-18-18 16,-17 18-16,-18-18 15,0 17-15,-35-17 16,18 0-16,17 35 0,18-17 16,35-18-16,-18 18 15,54 17-15,-36 0 16,17-17-16,1 0 15,18-1-15,-1 1 16,-17-1-16,-1 1 0,36 0 16,-35-1-16,17 1 15,1 17-15,-18-17 16,17 0-16,0 17 16,-17 0-16,17-17 15,1-1 1,-1 1-16,18 0 15,-18-18 1,1 17-16,-1-17 16,18 18-16,-18-18 15,1 0-15,-1 18 16,1-1 15,-1-17-31,18 18 16,-18-18-16,1 0 15,-1 18 17,0-18-32,1 0 15,-1 0 1,0 0 15,18-18-15,-17 18-1,17-18 1,-18 1-16,1 17 16,17-18-1,-18 0 1,0 18-16,18-17 16,0-19-16,-17 36 15,-1-35-15,0 0 16,1 17-16,17-17 15,-18-18-15,-17 18 16,17 17-16,1-17 0,17 0 16,-18-1-16,0 19 15,18-1-15,0-35 16,-17 18-16,-1-18 16,0 18-16,1-36 0,-1-35 15,0 18-15,1 35 16,-1-17-16,0 34 15,1-17-15,17 36 16,0-1 0,0 0-16,0 1 0,-18 17 15,18-18 1,-17 18 0,-1-17-16,18-1 31,0 0-31,0 1 31,0-19 0,0 19 1,0-1-17,0 0-15,18 18 16,-18-17-16,17 17 15,1-35-15,17 17 16,18-17-16,0-1 16,-35 1-16,35 0 15,-18-1-15,0 19 0,-35-1 16,35-17-16,1 17 16,-19 1-16,1-1 15,17-17-15,-17 17 16,17 0-16,-17 1 15,-1-1-15,1 18 16,0 0-16,-18-17 16,17 17 15,1-18-31,0 18 31</inkml:trace>
  <inkml:trace contextRef="#ctx0" brushRef="#br0" timeOffset="105328.37">28875 6526 0,'0'18'203,"0"53"-203,17 34 16,1 1-16,0-18 16,17 36-16,0-18 15,1-18-15,-19-35 0,19 17 16,-19 1-16,18 35 16,1-71-16,-1 18 15,-17 18-15,17-1 16,-17-17-16,17 18 15,0-1-15,-17-17 0,-1-18 16,-17 18-16,18-17 16,0-1-16,-18-18 15,17 19-15,-17-19 16,0 1 15,18-18-15,-18 18-1</inkml:trace>
  <inkml:trace contextRef="#ctx0" brushRef="#br0" timeOffset="108361.07">28769 8467 0,'123'-71'32,"72"-52"-17,-37 17-15,1 0 16,-53 35-16,0 18 15,-36-17-15,18 35 16,-52-18-16,52 17 0,-53 1 16,0 18-16,1-1 15,-19 18-15,-17-18 16,18 1-16,0-1 16,-1 18-1,1-18-15,0 1 16,-1 17-1,1-18-15,17 0 16,0 1-16,1-1 16,17-17-16,17 0 0,-17-1 15,18 1-15,-36 0 16,18 17-16,0-17 16,0 0-16,17-1 15,-35 1-15,-17 17 16,17-17-16,1 35 0,-19-18 15,1 1-15,0-1 16,-18 36 140,0-1-124,0 1-32,0 0 15,0 17-15,17 18 16,-17 0-16,18 17 15,0 54-15,-18-1 16,17 1-16,36 35 0,-18-1 16,-17-34-16,0 17 15,17-18-15,-17-17 16,-1-71-16,-17 36 16,18-36-16,-18 18 15,17-35-15,1 0 16,-18-1-16,0 1 15,0-1 32,0 19-31,18-19 0,-18 1 15,0 0-31,0-1 47,0 1-32,0 0-15,0-1 0,-53 18 16,-18 36-16,-70 17 16,53-53-16,-141 71 15,52-17-15,-17-19 16,18 1-16,-18-1 15,17 18-15,19-17 0,-36-1 16,123-17-16,-35 18 16,36-36-16,-1 1 15,18-1-15,0-35 16,18 35-16,0-17 0,-1-18 16,19 17-16,-1-17 15,1 0-15,-19 18 16,1 0-1,17-1 1,1-17 15,-1 18-15,18 0-16,-18-18 16,1 0-16,-1 0 0,18 17 15,0 1-15,-17-18 16,-1 17-1,0-17 1,1 0 0,-1 0 15,0 0 16,18-17-32,0-1 1,-17 18 0,17-35-16,0 17 15,-18-17-15,0 0 0,1-18 16,-18 18-16,17-1 16,-17-17-16,17 0 15,-17 36-15,35-36 16,-18 18-16,0-1 0,1 19 15,-1-36-15,0 17 16,18 1-16,-17 0 16,17 0-16,-18 35 15,18-53-15,-17 17 0,-1 19 16,0-1-16,18-17 16,0 17-16,0 1 15,0-1-15,0 0 16,0 1-1,0-1-15,0-17 16,0 17-16,0 0 16,0 1-1,0-1 1,0 1 0,0-1-16,0 0 15,0 1-15,18-1 16,0-17-1,-18 17-15,0-17 16,35 0-16,-18 17 16,1 0-16,-18 1 0,18-1 15,-18 0-15,35-35 16,0 36-16,1-36 16,-1 0-16,53-53 15,-53 36-15,71-36 0,-18 0 16,1 18-16,-19 17 15,-17 18-15,35 0 16,-70 0-16,17 18 16,-17 0-16,-1 35 0,1-18 15,0 1-15,-1-1 16,1 0 15,0 18 32</inkml:trace>
  <inkml:trace contextRef="#ctx0" brushRef="#br0" timeOffset="110106.85">19509 11183 0,'141'-53'156,"211"-88"-156,-140 70 0,-18 1 16,-88 35-16,17-36 16,-52 36-16,0 17 15,-18 1-15,-1 17 0,19-18 16,35-35-16,-36 35 15,19-17-15,52 0 16,-18-18-16,1 18 16,-1-18-16,18 0 15,-17 0-15,-18 18 0,17-1 16,-35-17-16,18 18 16,-53 0-16,0 17 15,-18 1-15,-17 17 16,17-18-16,-17 18 15</inkml:trace>
  <inkml:trace contextRef="#ctx0" brushRef="#br0" timeOffset="111202.55">25382 9031 0,'141'-106'109,"89"-52"-109,-107 69 16,-35 19-16,18 17 15,-35 18-15,-36 17 0,0 0 16,18 1-16,-17-19 15,-1 19-15,0-1 16,18 0-16,0-17 16,-18 35-16,1-17 0,34-19 15,1 19-15,34-36 16,-69 53-16,70-53 16,-36 18-16,1 17 15,-54 18-15,19-18 16,-1 1-16,-17 17 0,-18-18 15,17 18-15,18-18 16,-17 1-16,17 17 16,36-36-16,52-17 15,1 1-15,35-19 0,-18 18 16,-71 18-16,-17 0 16,-35 17-16,-1 0 15,1 18 1,-36 0 31,1 0 0,17 18-47</inkml:trace>
  <inkml:trace contextRef="#ctx0" brushRef="#br0" timeOffset="113846.9">9243 13864 0,'-106'0'62,"35"0"-46,1 0-16,17 0 15,18 0-15,-1 0 0,1 0 16,17 0-16,-17 0 16,35 18-16,-17-18 15,-1 0-15,-17 35 16,35-17-16,-36 17 15,1 18-15,0 0 0,-1 17 16,19-52-16,-1 35 16,1-35-16,-1-1 15,18 1-15,0-1 16,0 1 0,35-18-1,53 18 1,106-18-16,177-18 15,-107 0-15,-52 18 16,-36-17-16,-87 17 0,-54 0 16,18 0-16,-35 17 15,-1-17 1,-17 18-16,18-18 16,-18 35-16,17-17 0,1 17 15,0 1-15,17 17 16,-35-36-16,18 54 15,-1-18-15,-17 0 16,0-36-16,0 36 16,18-18-16,-18 1 0,0-1 15,0-17-15,0-1 16,0 1-16,0-1 16,0 1-1,0 0-15,-18-18 0,1 35 16,-19-17-16,-17 17 15,-88 0-15,-70 36 16,52-18-16,-17-36 16,-1 19-16,71-19 15,71-17-15,-36 0 0,36 0 16,18 0-16,-1 0 16,-17 0-16,17 0 15,0-17 1,18-19-1,0 1-15,0 17 16,-17 1-16,17-1 16,0 1-16,0-1 15,0 0 17,35-17-32,18 17 15,35-17-15,36 0 16,17-18-16,-18 35 15,-70 1-15,0 17 0,-18-18 16,-17 18-16,0 0 16,34 0-16,-34 0 15,0 0 1,-1 0-16,36 18 16,-17-1-16,-36 1 0,70-18 15,-52 17-15,17 1 16,-17-18-16,-1 35 15,1-35 1,0 0-16,-1 18 16</inkml:trace>
  <inkml:trace contextRef="#ctx0" brushRef="#br0" timeOffset="114666.18">10689 13053 0,'35'106'63,"1"70"-63,34-17 0,-17-18 15,-18-53-15,-17-35 16,0 18-16,17-19 15,-35 1 1,18-53-16,-18 18 16,17 17-16,-17-17 0,0 0 15,18 17-15,-18 18 16,18-36 0,-1 1-16,-17 0 15,0-1-15,18-17 31,-18 18-31,0 0 16,0 17 15,0 0-15,0-17 0,0-1-1,0 1 1</inkml:trace>
  <inkml:trace contextRef="#ctx0" brushRef="#br0" timeOffset="115390.17">10513 13970 0,'88'-71'47,"0"19"-32,0-37-15,18 54 0,-35-18 16,-18 18-16,-18 17 16,18-17-16,0 17 15,-36 1-15,1 17 16,0 0-16,-1-18 15,1 0 1,-18 1 0,18 17-16,-1 0 15,1 0 1,0 0 0,-18-18-1,17 0 1,1 18-16,-1 0 15,1 0-15,17-17 16,-17-1 0,0 18-16,-18-17 15,35 17 1,-17-18 0</inkml:trace>
  <inkml:trace contextRef="#ctx0" brushRef="#br0" timeOffset="120892.93">10248 17057 0,'0'17'235,"0"1"-220,-17-18 48,-1-18-63,0 1 16,18-1-16,0 1 15,-35-36-15,17-18 16,-17 18-16,17-17 15,18-19-15,-35-34 0,35-1 16,-17 54-16,17 52 16,0-52-16,0 17 15,0 17-15,0 1 16,0 18-16,0-1 16,0-35-16,17 0 0,-17 35 15,0-17-15,0 0 16,35 0-16,-17 17 15,-18 0-15,18 1 16,-1-1 0,1 0 15,0 18 0,-1 0 16,1 0-31,-18 18-16,18-18 0,-1 35 15,1-17-15,-1-18 16,-17 35-16,36 1 16,-19-19-16,-17 1 15,18-1-15,-18 1 0,18-18 16,-18 35-16,17-35 15,-17 36 1,0 17-16,0-18 16,0 0-16,0 18 15,0-35-15,0 35 0,-17-18 16,-1-17-16,-17-1 16,35 36-16,-36-35 15,19-18-15,-1 17 16,18 1-16,-17-18 15,-1 18-15,0-18 47,1 0-31,34 0 46,36 0-46,-18 0-16,36 0 0,-18 0 16,0 0-16,17 0 15,36 17-15,-70 1 16,16 0-16,1-18 16,-17 17-16,-19-17 0,19 18 15,-19-18-15,-17 17 16,18-17-16,-18 18 15,17-18 1,1 0 0,0 0-1,17 0 1,0 0 0</inkml:trace>
  <inkml:trace contextRef="#ctx0" brushRef="#br0" timeOffset="123125.14">11307 16087 0,'0'35'203,"-18"35"-187,0-34-16,18-1 15,0 0-15,-17-17 16,17 17-16,0-17 0,0 0 31,0-1-15,0 1-1,17-18 17,-17 17-17,18-17 1,0 0-1,17 0 1,-18 0 15,1-17-15,-18-1 0,0 1-1,0-1-15,0 0 16,0 1-1,0-1-15,0 0 16,0 1-16,-18-1 16,18 0-1,0 1-15,0-1 16,-17 18 0,17-18-16,0 1 0,0-1 46,0 36 33,17-1-64,1-17-15,17 18 16,-35 0-1,18-1-15,0-17 16,-1 0-16,1 0 16,0 0-16,-1 18 15,1-18-15,17 0 16,-17 0-16,17 0 16,-17-18-16,35 1 15,-18-19-15,-18 1 16,19 0-16,-19 0 0,-17-18 15,36-18-15,-36 36 16,17-36-16,-17 36 16,0-18-16,0 36 15,0-1-15,0-17 16,0 17 0,0 36 46,18 17-46,17-17-16,-17 34 15,0-34-15,-18 35 16,35-18 0,-18-35-16,-17 36 0,36-1 15,-36-18-15,17 19 16,-17-19-1,18 1 1,0-18 0,-18 18-1,0-54 48,0-17-63,0 36 15,0-36-15,0-18 16,0 36-16,0-18 16,0 18-16,0 17 0,0 1 15,0-1-15,17 18 63,1 0-48,0 0 1,-1 18 0,1-18-1,-18 17 1,17 1-16,1-18 0,-18 18 16,18-18-1,-18 17 1,17-17-16,1 0 15,-18 18-15,18-18 32,-1 0-17,1 0 1,-18-18 0,0-17-1,0 17 1,0-17-1,0 17 1,0 1-16,0-1 0,18 0 31,-1 1-15,-17-1-16,18 18 16,-1 0-1,1 0-15,17 0 16,-17 0-16,0 0 15,17 0-15,18 18 16,-18-1-16,-17-17 16,17 18-16,0 17 0,1-17 15,-19-18-15,-17 18 16,18-1 0,0 1-16,-1-18 15,1 18 1,-1-18 31,1 0-16</inkml:trace>
  <inkml:trace contextRef="#ctx0" brushRef="#br0" timeOffset="124208.59">13194 14587 0,'0'18'234,"18"0"-218,-18-1-16,17 1 15,-17 0-15,0-1 16,18 1-16,-1-1 16,1 1-1,-18 0 1,0-1-1,0 1 1,18-18 0,-18 18-1,0-1 1,17-17 0,-17 18-16,18 0 0,-18-1 15,18 1 1,-1 17-1,-17-17 1,36 17-16,-19-17 16,1 17-16,-18-17 15,0-1 1,0 1-16,17-18 16,-17 18-1,18-1-15,-18 1 16,0-1-1,18 1 1,-1-18 15,1 18-31,-18-1 0,0 1 32,0 0-17,0-1-15,18-17 16,-1 18-16,-17 0 15</inkml:trace>
  <inkml:trace contextRef="#ctx0" brushRef="#br0" timeOffset="125137.2">12894 15117 0,'53'-18'94,"53"-17"-94,-36-18 16,-17 53-16,-17-18 15,-1 0-15,18 1 16,-36 17-16,-17-18 16,36 18-16,-19 0 0,1-18 15,17 18-15,-17-17 16,35 17-16,0-18 15,0-17-15,-36 35 16,18-18-16,1 1 0,-19-1 16,1 18-16,0 0 15,-1 0-15,-17-18 16,18 1 0,0 17-16,-18-18 15,17 18 16,1 0-31,0-18 16,-18 1 0,17 17-1,1 0 17</inkml:trace>
  <inkml:trace contextRef="#ctx0" brushRef="#br0" timeOffset="127704.43">14870 14076 0,'-18'0'172,"0"17"-172,1 1 16,-1-18-16,18 35 15,-18-17-15,1-18 0,17 35 16,-18 1-16,18-1 16,-18-18-1,18 19-15,0 17 16,0-18-16,0 0 0,0 18 15,0-35-15,18 35 16,0-18-16,-18 0 16,0 1-16,17 16 15,-17-16-15,0 34 0,0-34 16,0-1-16,0 18 16,0 0-16,0-36 15,0 1-15,0 0 16,0-1-16,0 1 15,0 0 1,18-18 15,0 17-31,-1-17 16,1 18 0,0-18-16,-1 0 15,36 0 1,0 0-16,18-18 15,-36-17-15,18 17 16,17-35-16,-17 0 0,35 0 16,-88 18-16,36 18 15,-1-19-15,-17 1 16,-1 0-16,-17-1 16,0 1-1,0-18-15,0 18 0,0 0 16,0-18-1,0 35-15,0 1 16,0-1 0,-17 0-16,-1 1 15,18-1 1,0 0 15,-18 18-15,18 36 46,0-1-62,0 18 16,53 17-16,-17 89 16,34 0-16,18-18 15,-17-18-15,-1 36 16,-17-35-16,18 17 15,-36-106-15,0 36 0,1-18 16,-19 17-16,1-35 16,-18 1-16,18-36 15,-1 35-15,-17-17 16,18-18 0,-36-18 46,-17-35-46,-18-18-16,0-34 15,18 34-15,-71-88 16,53 53-16,18 36 16,17-1-16,-17-17 0,-18-53 15,35 53-15,1-18 16,-1-17-16,0 70 15,18-18-15,-17 18 16,17 36-16,0-1 16,0 0-16,0 1 15,17-1 17,-17 0-32,0 1 15,18 17-15,0-18 16,-1 0-16,1 18 15,0 0 1,-18-17 0,17 17-1,1 0-15,0 0 0,-1 0 32,1 0-1,-18 17-31,0 1 15,18-18 1,-18 18 0,17-1-1,-17 1-15,0 0 16,0 17 0,0-17 15,0-1-16,-17-17-15,17 18 16,0-1 0,-18 1-1,0-18 1,18 18 0,0-1-16,-17-17 15,-1 0 1</inkml:trace>
  <inkml:trace contextRef="#ctx0" brushRef="#br0" timeOffset="128753.72">16034 13741 0,'17'88'78,"19"-18"-78,-1 19 16,-17-36-16,17 17 15,-18-52-15,-17-1 0,18 19 16,0-1-16,-1-17 15,1-18 1,-18 17-16,18 1 16,17-1-1,-35 1-15,18-18 16,-1 0-16,-17 18 16,36-18-16,-1 0 15,-18 0-15,1 0 16,0 0-16,-1 0 0,19 0 15,-1 0 1,-17 0-16,-1 0 16,36 0-16,-35 0 15,17 0 1,-17 0-16,-1 0 0,19-36 16,-19 36-16,1-17 15,-1 17-15,-17-18 16,36-17-16,-19 0 15,19-18-15,-36 0 0,0-18 16,0-35-16,0-17 16,0 52-16,-36 1 15,19 35-15,-1-36 16,0 36-16,1-1 16,-1 19-16,1-1 15,-1 1-15,-17-19 16,17 36-1,18-17-15,-18 17 16,18-18 0,-17 18-1,-1 0 1</inkml:trace>
  <inkml:trace contextRef="#ctx0" brushRef="#br0" timeOffset="130544.16">7638 16140 0,'123'0'79,"1"0"-64,228-36-15,-158 19 16,-70-1-16,52 0 15,1-35-15,-19 36 16,1-36-16,-106 35 16,88-17-16,-17 0 0,-1-18 15,-35 35-15,53-17 16,-52-18-16,52 18 16,-53-18-16,53 0 15,-18-18-15,36 36 0,0-36 16,-36 1-16,-17 17 15,106-35-15,0-18 16,-71 35-16,-18 18 16,1-17-16,17-18 15,18 17-15,-107 36 0,37 0 16,-36-1-16,17-17 16,1 18-16,-18 35 15,-36-17-15,36-19 16,-18 36-16,1-17 15,-19-1-15,1 18 0,0-18 16,-1 1-16,1 17 16,0 0-16,-1-18 15,1 18 1,-1-18-16,1 18 16,0-17-16,-1-1 15,19 0 1,-19 1-16,19 17 15,-1-18-15,-18 18 16,19-35-16,17 17 0,-36 1 16,1 17-16,35-36 15,-18 36-15,-17-17 16,-1-1-16,36 0 16,0 1-16,0-18 15,-35 17-15,17-17 16,36 17-16,34-35 15,-87 35-15,88-17 16,-35 0-16,52-36 16,-17 18-16,-36 0 0,-34 36 15,-1-1-15,-17-17 16,34 0-16,-34 17 16,0 18-16,-1-18 15,-17 1 1</inkml:trace>
  <inkml:trace contextRef="#ctx0" brushRef="#br0" timeOffset="132187.44">10301 17692 0,'88'0'78,"71"53"-78,-18-18 16,71-17-16,-142-1 15,54 36-15,35-35 16,-18-1-16,17-17 0,-34 18 15,52-18-15,107 0 16,16 0-16,-175 0 16,-1 0-16,142-18 15,-89 1-15,36-18 0,-71 17 16,18 0-16,17-35 16,36 36-16,-18-36 15,-53 35-15,106-35 16,-18-17-16,54-1 15,-107 18-15,-17 0 0,-36 18 16,1 0-16,34-1 16,-87 19-16,-1-18 15,54-18-15,-1 35 16,1-53-16,17 36 0,-53 18 16,-17-19-16,35-17 31,52 0-31,54-35 31,-159 53 0,-18 35-15,-17-18 15,-18 1-31,17-1 16,1-17 15,0-1-15,-1 19 15,-17-1-31,18 1 31,0-1-15,-1 0-1,-17 1 17,18-1-1,0 0-31</inkml:trace>
  <inkml:trace contextRef="#ctx0" brushRef="#br0" timeOffset="133179.43">5556 15187 0,'36'0'125,"34"0"-109,142-70 0,-142 34-1,36-34-15,176-54 16,-123 36-1,0 17-15,-53 1 0,-53 70 16,0-18-16,-36-17 16,1 35-1</inkml:trace>
  <inkml:trace contextRef="#ctx0" brushRef="#br0" timeOffset="134248.84">5891 18309 0,'124'-17'62,"-1"-1"-46,1-53-16,70 36 0,-53 0 16,0-1-16,-106 36 15,54-17-15,-19-18 16,18-1-16,-35 19 15,0 17-15,18-36 16,-18 19-16,-1-1 0,19-17 16,0 0-16,-1-1 15,-17 19-15,18-36 16,34-18-16,-34 36 16,-18-18-16,17 18 15,-52 17-15,35 0 0,-18-35 16,-17 53-16,0-35 15,17 35-15,-17-17 16,-1-1 0,1 0-1,-1 18-15,-17-17 0,36-1 16,-1 0 0,-17-17-1,-1 17-15,1 1 16,0-1-16,-1 1 0,1 17 15,-1-18 1,1 0 0</inkml:trace>
  <inkml:trace contextRef="#ctx0" brushRef="#br0" timeOffset="138093.17">353 4180 0,'0'0'15,"53"0"95,35-17-95,0-1-15,106-52 16,-18-1-16,19 0 16,-37 36-16,72-71 15,-36 18-15,-36 18 16,-52 34-16,53-34 0,-18 17 15,-17 35-15,-36-35 16,35 18-16,-52 0 16,52-18-16,1 18 15,158-36-15,-70 0 16,-36 19-16,-105 34 0,34-17 16,-69 17-16,17 0 15,-36 18-15,1-17 16,-1 17-16,1 0 31,-36 0 47,18 17-62,0 1 15,0 0-15,0-1-1,0 1 1,0 70-16,18 0 16,-18 53-16,0-17 15,0 176-15,53-18 0,-18 18 16,1-89-16,52 178 15,0-125-15,18-17 16,-36-71-16,54 71 16,-36-53-16,-35-35 0,-18-71 15,0 36-15,1-36 16,-19-53-16,-17 18 16,18 0-16,0-18 15,17 18-15,-17-17 16,17 34-16,0 1 0,-17-18 15,-1 0-15,1-18 16,-18 0-16,35 0 16,-35-17-16,18 17 15,0 1-15,-1-19 0,-17 1 16,0-1 0,0 1-1,0 0 1,0-1-1,0 19 1,-35-19-16,17 1 16,-70 17-16,-18 36 15,-70-1-15,-36 1 16,-70-1-16,-106 36 16,18 53-16,34-35 0,72-1 15,-54 18-15,54-17 16,-36-54-16,106 1 15,-71 35-15,142-89 16,-36 18-16,89-35 0,52 0 16,-17 0-16,17 0 15,0 0 1,1 0-16,-1-17 31,18-1-31,-18 1 31,18-1-31,0 0 32,0 1-32,0-1 15,0 0 17,0 1-17,0-1 1,-17 0-16,17 1 0,0-54 15,-18 36 1,-17-36-16,17 1 16,-35-124-16,-35 35 15,-18-53-15,18 54 0,-53-125 16,-18 36-16,71 89 16,35 52-16,-53-53 15,71 36-15,35-1 16,0 54-16,0-36 15,0-18-15,0 1 0,0 52 16,0-52-16,0 52 16,0 18-16,0 18 15,0 17 1,0 1 0,0-1-16,0 1 62,0-1-62,0 0 16,0-17-1,0 17-15,0-17 16,0 0-16,0 17 16,0-17-16,0 0 0,0-18 15,0 35-15,0-53 16,0-17-16,0 0 15,88-159-15,18-17 16,-35 17-16,-1 123 0,-52 1 16,-1 70-16,-17 17 15,0 19 1,0-1 0,0 1-1,18-1-15,35-17 0,0 17 16,-18-35-16,-17 35 15,17-17-15,0 18 16,1-1-16,-36 0 16,35 18-16,-17 0 15,-1 0-15,1 0 16,-1 0-16,1 0 16,17 0-16,1 0 15,-19 0-15,1 0 16,17 0-16,-17 0 15,-1 0 1,1 0 15,0 0 1,-1 0 30</inkml:trace>
  <inkml:trace contextRef="#ctx0" brushRef="#br0" timeOffset="139330.01">2805 7267 0,'17'124'218,"36"34"-218,-18 19 16,18 52-16,18-35 0,-53-35 16,87 70-16,-52-35 15,0 18-15,-35-89 16,52 54-16,1-18 15,-36-36-15,18 36 0,18-53 16,-54-1-16,36 19 16,0 52-16,0-88 15,-18 1-15,-17 16 16,35 19-16,-35-89 16,-1 18-16,1-18 0,-18 18 15,17 0-15,1-53 16,-18 36-16,0-19 15,18-17-15,-18 35 16,17-35 15,-17 18-31,0 0 32,0-1-17,18-17 1</inkml:trace>
  <inkml:trace contextRef="#ctx0" brushRef="#br0" timeOffset="141012.6">2399 7726 0,'0'35'63,"-18"53"-47,18-17-16,0 52 15,0-70-15,0 35 16,-17 18-16,17 0 15,0-53-15,0 0 16,0-18-16,0 0 0,0-17 16,0 0-1,0-1 17,0-34 46,0-19-63,0 19 1,0-18-16,0-1 16,0 1-16,0-53 15,0 17-15,0-70 0,0-35 16,0-89-16,0 159 15,17-158-15,1 52 16,-18 53-16,0 124 16,0-18-16,0 0 15,0 36-15,0-1 16,18 18-16,-18-18 16,0 1-16,0-1 15,17-17 1,1 17-16,-1 0 15,-17-17-15,0 18 0,18-1 16,0 0-16,-18 1 16,0-1-1,0 0 1,17 18-16,-17-17 0,0-1 16,18 0-1,0 1 16,-18-1-15,0 1-16,17 17 0,1 0 63,0 0-32,-1 0 0,18 17-15,1 18-16,52 1 0,18 34 15,17 18-15,36-35 16,0 18-16,-36-18 16,71 35-16,-35-17 15,-88-36-15,34 18 0,1 0 16,-71-36-16,18 1 15,-17 0-15,-19-18 16,1 35-16,0-35 16,-1 18-16,1-18 0,-18 17 15,18-17-15,-1 0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6-21T04:17:18.395"/>
    </inkml:context>
    <inkml:brush xml:id="br0">
      <inkml:brushProperty name="width" value="0.05292" units="cm"/>
      <inkml:brushProperty name="height" value="0.05292" units="cm"/>
      <inkml:brushProperty name="color" value="#FF0000"/>
    </inkml:brush>
  </inkml:definitions>
  <inkml:trace contextRef="#ctx0" brushRef="#br0">8061 7003 0,'0'-53'203,"18"-18"-203,-18 18 16,17-17-16,-17 34 16,0 1-16,0 0 0,18-36 15,0 18-15,-18 18 16,0-18-16,17 0 16,1 0-16,-18 36 15,0-19-15,17 19 0,-17-1 16,0 1-1,0-1 17,0 36 61,0-1-77,0 1 0,0 35-16,18 17 15,0-17-15,17 88 16,36 36-16,34 70 0,-69-124 16,69 124-16,-16-88 15,-54 17-15,-17-105 16,35 87-16,-36-87 15,1 0-15,-1-54 16,-17 54-16,0-18 0,0 0 16,0-18-16,0 53 15,0 0-15,0-17 16,0-1-16,-17 19 16,-1-19-16,1-17 0,-1-35 15,0 35-15,1-18 16,-1-35-16,18 18 15,-18-1-15,1 1 16,-1-18-16,0 0 16,-17 17-16,17 1 0,-34-18 15,16 0-15,-17 0 16,-17 0-16,17 0 16,0-18-16,18 1 15,-1-1-15,-16 1 0,34-19 16,-35-17-16,35 18 15,1 0-15,-1-18 16,0-18-16,-35-35 16,36 36-16,17 52 15,0-52-15,0 34 0,0 19 16,0-18-16,0-18 16,17 35-16,1-17 15,17-1-15,18 1 16,-35 18-16,35-19 0,-35 19 15,17-19-15,-18 36 16,1-17-16,-18-1 16,0 0-16,18 18 15,-18-17 1,17 17 0,-17-18-1,18 18 1,-18-18-1,0 1 1,0-1-16</inkml:trace>
  <inkml:trace contextRef="#ctx0" brushRef="#br0" timeOffset="1520.66">8961 7197 0,'17'0'250,"-17"17"-235,18-17 1,-18 18-16,17-18 16,1 18-16,-18-1 15,35-17 1,18 18-16,-35-18 16,17 0-16,18 0 15,-35 0-15,-1 0 0,1 0 16,0 0-1,-1-18 1,19 18 15,-36-17-31,17 17 32,-17-18-32,0 0 15,0 1 1,0-1-1,0 0 1,-17 1 15,-1 17-15,-17-18-16,-1 18 16,1 0-16,17 0 15,-17 0-15,0 35 16,17 1-16,-17-19 15,0 1-15,-1 17 0,19 0 16,-1 1-16,1-36 16,-1 53-16,0-18 15,1 18 1,17-35-16,0 17 16,0-18-16,0 36 0,0-17 15,0-19-15,0 36 16,0 0-16,17-18 15,1-17 1,0 0-16,-1-1 16,-17 1-16,18-18 15,-1 0-15,1 0 16,17 18-16,1-18 16,-1 0-16,18-18 15,-18 0-15,-17 18 0,17-35 16,0 17-16,-17 1 15,0-1 1,-18 0-16,17 1 16,1 17-16,-18-18 0,0 1 15,18-1 1,-18-35-16,17 35 16,-17-35-16,0 36 15,0-36-15,0 0 16,0 35-16,-17-17 0,17-18 15,-18 18-15,0 17 16,18 1-16,-17-19 16,-1 36-16,0-35 15,1 17-15,-1 18 32,0 0 14</inkml:trace>
  <inkml:trace contextRef="#ctx0" brushRef="#br0" timeOffset="2942.02">9366 5838 0,'0'36'156,"106"334"-124,18-70-17,-89-229-15,0-1 0,18 36 16,-35-53-1,-1-18-15,1-35 16,0 35-16,-18-17 0,17 0 16,-17-1-16,0 1 15,18 0-15,17 17 16,-17 35-16,-18-34 16,35 17-16,-17 0 0,-1-36 15,1 18-15,0 1 16,-1-36-16,-17 17 15,0 1-15,0 0 16,18-1 15,-18 1-31,18 35 16,-18-18-16,17-17 16,-17-1-16,0 1 15,0 0-15,0-1 16,0 1-16,-17-36 62,-1-35-46,0 18-16,-35-71 16,18 36-16,0-54 15,-18 1-15,35 70 16,1-18-16,17 18 0,0 36 15,0-18-15,0 17 16,0 0-16,0-17 16,17 17-16,-17 1 15,18-1-15,-18 0 16,17 1-16,1-1 0,35 0 16,-18-17-1,1 18-15,-19 17 16,19-18-16,-19 18 15,1 0-15,-1-18 0,1 18 16,0 0-16,-1 0 16,1 0-16,17 0 15,-17 0 1,-18 18-16,18 0 16,17-18-16,-18 52 0,19-34 15,-19 0-15,1 17 16,-18-17-16,35 17 15,-35-17-15,0 17 16,18 0-16,-18 18 0,0-18 16,0 18-16,-35 0 15,17 0-15,0-35 16,1 35-16,-19-18 16,1 0-16,0-17 15,35-1-15,-35-17 0,17 18 16,0-18-1,1 0-15,-1 0 32,0 0-17,18-18 1,-17 18 15</inkml:trace>
  <inkml:trace contextRef="#ctx0" brushRef="#br0" timeOffset="5524">6562 5345 0,'352'-71'62,"213"-17"-46,-265 0-16,264-1 15,18-52-15,-194 88 16,-105 0-16,175 1 16,-70-1-16,-70 17 0,-107 19 15,54-1-15,-53 18 16,-36 0-16,-53 0 16,54 0-16,-36 0 15,-35 18-15,17-1 0,-52 1 16,17 17-16,-35-35 15,35 36-15,-35-19 16,0-17-16,-18 18 16,1-1-16,-1 1 15,-18-18-15,-17 18 0,18-18 16,0 0 0,-18 53 15,0 0-31,0 17 15,0 54-15,-36 70 0,19 35 16,-54-17-16,1-1 16,17 1-16,18-89 15,-36 19-15,53-19 16,-35-35-16,53-17 0,0 17 16,-35 18-16,17-18 15,1 71-15,17-36 16,-18 18-16,1 36 15,-19 70-15,36-36 16,0-17-16,-17 71 0,17-18 16,0-18-16,0-88 15,0 18-15,0-53 16,0 0-16,0-71 16,0 36-16,0-36 0,0 0 15,0 0-15,0-17 16,-18 0-16,18-1 15,0 1-15,0 0 16,-18 17-16,1 18 16,-1 0-16,0-18 15,1 18-15,-18 0 16,-1-18-16,1 18 16,17-35-16,-35 17 15,-17 18-15,17-18 0,-18 0 16,-52 36-16,-18-1 15,17-34-15,-87 52 16,-36-17-16,0 34 16,35-34-16,-158 17 15,70-17-15,18-1 0,52-17 16,-70 0-16,36-35 16,-1-1-16,89-17 15,-53 0-15,35-53 16,70 18-16,54 0 15,17 0-15,0-1 0,0-17 16,35 36-16,-17-54 16,0 36-16,-1-18 15,1 18-15,17-1 16,18 19-16,-17-18 0,17 17 16,-36 0-1,36 1-15,-17-1 31,17 0-15,0 1-16,-18 17 16,1-18-16,17 0 15,-18 1-15,18-1 16,-18 0-16,1 1 16,-19-36-16,36 35 0,-17 1 15,-19-19-15,1-17 16,0 1-16,17-1 15,-17 17-15,0-69 16,-18 16-16,18-105 16,-18-17-16,-18-89 0,18 18 15,-17-18-15,34 0 16,-70-53-16,71 71 16,-18 17-16,0 71 15,18 18-15,0 17 0,17 71 16,18 17-16,-17 18 15,17-17-15,0 17 16,0 0-16,0 0 16,0 18-16,0 17 15,0 1-15,0-1 0,0 0 16,0 1-16,0-1 16,0 0 30,0 1-14,0-1-32,0 0 15,17 18-15,1-35 0,-18 18 16,0-1 0,17 0-16,-17 1 15,0-19 1,18 19-16,0-1 15,-1-35-15,1 35 0,17-17 16,1 0-16,-1-18 16,0 35-16,18-70 15,18 35-15,17-53 16,-18 36-16,107-54 16,-71 19-16,-36 16 0,18 36 15,-35-17-15,-18 35 16,1-1-16,-1 19 15,0-1-15,1 18 16,-36-18-16,35 18 0,-17 0 16,-18 18 93</inkml:trace>
  <inkml:trace contextRef="#ctx0" brushRef="#br0" timeOffset="6959.52">12612 7426 0,'17'-18'140,"107"-105"-124,-18-1-16,247-228 0,158-89 15,-88 105-15,-87 72 16,-19-1-16,1 18 16,52-35-16,-53 53 15,-105 88-15,0-18 0,17 18 16,53-18-16,-176 89 16,106-89-16,-18 71 15,-88-1-15,17 1 16,36 0-16,-53 0 15,0 0-15,35-1 0,-71 37 16,-17-1-16,53 0 16,0-18-16,-36 18 15,36 0-15,35-35 16,-35 0-16,0 0 0,0 0 16,0-1-16,17 1 15,-17 35-15,-36 0 16,-17 0-16,0 18 15,-35 17-15,0 1 0,-1-1 16,-34 18 78</inkml:trace>
  <inkml:trace contextRef="#ctx0" brushRef="#br0" timeOffset="9246.39">22878 600 0,'17'0'234,"54"0"-234,264-36 16,0-16 0,-88-19-16,212 0 0,-54-34 15,-52 16-15,-71 19 16,-17-1-16,-18 36 15,-18 35-15,18 0 0,-88 0 16,0 0-16,-36 0 16,1 0-16,-19 0 15,-34 0-15,17 0 16,-17 0-16,52 0 16,-88 0-16,1 0 0,-1 0 15,0 0-15,-17 0 16,-18 18 93,0-1-109,0 1 0,0 0 16,0 17-16,0 0 15,0 0-15,-18 36 16,18 17-16,0 0 16,0 1-16,0 34 0,0 53 15,0-17-15,0 88 16,0-106-16,0 36 16,18-36-16,-18 17 15,0-52-15,0 18 16,0-1-16,0-35 0,0 1 15,-18-19-15,18 18 16,-17 36-16,-1 17 16,0-18-16,1-70 15,17 0-15,-18 18 0,18-18 16,0-18 0,-18-35-16,18 18 31,0-1-31,0 1 62,-17-18-62,-1 18 32,1-1-17,-1 18-15,-53 1 16,36-19-1,-353 177 1,-670 0 0,-318-141 15,1111-53-31,159 0 16,-141 0-16,106 0 0,-17 0 15,69-53-15,-34 53 16,17-35-16,36 18 15,17 17-15,-18-36 16,18 19-16,18-1 16,17 18-16,1 0 0,-1-18 15,0 1-15,1-1 32,-1 18-1,18-18-31,0 1 15,0-1 1,-18 0 0,1 1-16,-1-18 15,18 17-15,-35-17 16,17-18-16,-17 0 0,0 0 16,-1-35-16,1 17 15,0-35-15,17 71 16,1-71-16,-19 71 15,19-18-15,-1 18 0,18-1 16,-18 1-16,18-18 16,0-17-16,0 17 15,-17 18 1,17-36-16,0 36 0,-18-36 16,18-17-16,-18 0 15,18 0-15,-17 35 16,17 0-16,0 0 15,-18 18-15,18-1 16,0 19-16,0-1 0,0-17 16,0-18-1,0 35-15,0-17 16,0-18-16,0 18 16,0-1-16,0 1 15,0 0 1,18-18-1,17 0-15,36-18 16,34-34-16,37-37 16,-37 54-16,89-70 0,-52 69 15,-72 1-15,-17 53 16,0 17-16,-18 18 16,-17 0 15</inkml:trace>
  <inkml:trace contextRef="#ctx0" brushRef="#br0" timeOffset="9991.59">24465 2081 0,'0'53'78,"0"88"-78,0-88 0,0 18 16,0-18-16,18-36 15,-1 36-15,-17-35 16,0 0-16,0-1 16,18 19-1,-18-19-15,18 18 16,-18 18-16,0-17 16,0-1-16,0 0 15,0 0-15,0-17 16,0 17-16,0-17 0,0 0 47,-18-18 0,0 0-32,18-18-15,-35 0 16,-35-17-16,-36 0 15,35-53-15,-88-36 0,71 54 16,-18-19-16</inkml:trace>
  <inkml:trace contextRef="#ctx0" brushRef="#br0" timeOffset="10533.61">23513 1923 0,'70'-36'125,"36"-34"-125,0 17 0,-36 18 15,19 17-15,-19-17 16,1 17-16,-18 0 16,0 1-16,-1-19 15,-16 36-15,-19 0 16,1 0-16,-18-17 0,18 17 16,-1 0-16,1 0 15,0 0 79</inkml:trace>
  <inkml:trace contextRef="#ctx0" brushRef="#br0" timeOffset="11901.27">25594 1958 0,'18'176'47,"-1"1"-31,1 70-16,0-53 15,17 0-15,-35-159 16,17 18-16,-17-18 15,18-17-15,-18-1 16,0 1 47,-18-18 15,1 0-47,-1 0-15,-17 0-16,-18-35 15,-18 0-15,-87-36 16,-1-17-16,35-18 0,-17-18 15,36 19-15,-1-1 16,88 53-16,-35 0 16,53 18-16,-35-1 15,17 1-15,18-18 0,0 0 16,-17 18-16,17-18 16,0 18-1,0 17-15,0 1 16,0-19-16,-18 36 15,18-17 17,0-1-17,0 0 1,18 18 15,-18-17-15,17-1-1,19 0 1,34-17-16,18 0 0,36-36 16,34 1-16,19-1 15,-18 36-15,-54-18 16,-16 35-16,-19 1 16,-17 17-16,-18 0 15,-17 0-15,0 0 16,-1 0-1,1 0-15,35 0 16,0 0 0,0 0-1,-36 0-15,36 0 16,-17 0-16,-19 0 16,36 0-16,-18 0 15,-17 0-15,0 0 16,-1 0-16,1 0 15,0 0 1,-1 0 0</inkml:trace>
  <inkml:trace contextRef="#ctx0" brushRef="#br0" timeOffset="13159.8">12965 7444 0,'335'0'63,"212"0"-48,299-36-15,-334-17 0,229 18 16,35 0-16,-282 35 16,52 0-16,89 70 15,36 1-15,-213 0 16,-193-1-16,-1-52 15,1 35-15,0-36 0,-18 19 16,-36-19-16,-34 1 16,-54 17-16,53-17 15,36-1-15,-141 1 16,17 0-16,18-1 0,-18 1 16,-18 17-16,-34-35 15,-19 18-15,1-1 16,0 1-16,-1-18 15,-34 0 32</inkml:trace>
  <inkml:trace contextRef="#ctx0" brushRef="#br0" timeOffset="15151.3">23424 6473 0,'336'-105'62,"210"-72"-62,54-34 16,70 34-16,-193 1 15,-1 52-15,-229 71 16,-36-17-16,54-1 16,-18 1-16,-141 34 15,70-16-15,-88 34 0,-17 18 16,0 0-16,-36-18 16,-18 18-16,19 0 15,34 0-15,-17 0 16,-18 0-16,36 0 15,-36 0-15,1 0 16,-1 0-16,0 0 16,0 0-1,-35 18 17,0 0-17,0-1-15,0 18 16,0 1-16,0 52 15,-17 18-15,-18 53 0,17-36 16,-17 0-16,-18 36 16,35-35-16,0-54 15,18 18-15,0-35 16,0 71-16,0-1 16,0 1-16,53 87 0,0-17 15,0 142-15,-35-178 16,17 19-16,0 70 15,1-36-15,-1-70 16,-17-17-16,-1-18 16,1-71-16,-1 36 0,-17-54 15,0 1-15,0 0 16,0-1 0,18-17-1,-18 18-15,18 17 0,-18 0 16,0 1-1,0-19 1,0 19 0,-18-1-16,-35 35 15,0-34-15,-35 34 16,-53 1-16,-106 70 16,124-71-16,-36 19 15,-123 69-15,70-87 16,0 17-16,106-53 0,1 36 15,-107 17-15,0-17 16,-35 17-16,124-35 16,-71 17-16,17 19 15,-17-19-15,71 1 0,17-36 16,18 18-16,0-18 16,52-17-16,1-18 15,17 0-15,1 0 31,-1 0-15,1 0-16,-19 0 16,-17-18-1,18-17-15,-18 0 16,18-1-16,0 19 16,-18-19-16,17-17 0,19 1 15,-18 16-15,17 1 16,-35-71-16,0-53 15,-18-52-15,19-1 16,-54-123-16,0-88 0,-18-1 16,72 266-16,-19-1 15,0-18-15,36 72 16,17 52-16,-17-36 16,18 37-16,-1 34 0,18-35 15,-18-18-15,1 1 16,-19-1-16,-17-52 15,18-36-15,0 36 16,17-1-16,1 1 16,-19-1-16,19 71 0,17 18 15,-18 17-15,0 1 16,18-19-16,0 19 31,0-1-15,0 36 46,18-18-46,0 0 0,17 0-1,-17 17-15,35-17 16,-1 0-16,19-17 15,-18 17-15,53-53 0,-36 18 16,36-54-16,-35 37 16,-1 16-16,-34 1 15,-1 0-15,0 35 16</inkml:trace>
  <inkml:trace contextRef="#ctx0" brushRef="#br0" timeOffset="15841.47">25471 7638 0,'0'123'63,"17"36"-63,-17 53 15,35-36-15,-35 0 16,18 36-16,0 0 0,-1-18 16,36-36-16,0 54 15,-35-53-15,17 17 16,18-52-16,-35-71 15,-1 35-15,-17-35 16,36 17-16,-36-52 0,17 0 16,-17-1-16,0 1 15,-35-18 48,17 0-48</inkml:trace>
  <inkml:trace contextRef="#ctx0" brushRef="#br0" timeOffset="16630.32">23989 7126 0,'123'-35'47,"124"-71"-47,-70 53 15,17-17-15,-141 52 16,-36 0-16,36 1 0,0-1 16,-35 0-16,-1 18 15,19 0 1,-19-17-16,1-1 16,17 0-16,36 1 15,-1-19-15,36 1 0,-35 35 16,-1-53-16,54 36 15,-1-36-15,-70 35 16,0-17-16,0 35 16,-18-18-16,1 1 15,-19 17-15,18-18 0,-17 18 16,0 0-16,-1 0 47,1 0-32</inkml:trace>
  <inkml:trace contextRef="#ctx0" brushRef="#br0" timeOffset="17783.66">26935 8714 0,'0'35'156,"0"0"-156,0 18 16,0-18-16,0-17 15,0 17-15,0 1 0,0-1 16,0 0-1,17-17-15,-17-1 16,0 19-16,18-1 16,-1 18-16,1 17 0,53 1 15,-54 0-15,19-1 16,-19 1-16,19 34 16,-1-52-16,-35-35 15,0 0-15,17 17 16,-17-17-16,0-1 31,18-17-15,-18 18-1,18-1 1,-18 1 0,0 0-16,17-18 15,-17 17 1</inkml:trace>
  <inkml:trace contextRef="#ctx0" brushRef="#br0" timeOffset="18427.82">26617 8714 0,'0'0'0,"88"-71"0,0 0 16,54-52-16,16 17 16,1-35-16,-18 18 15,-17 70-15,17-71 16,-18 54-16,1 17 16,-36 17-16,0-34 0,36 52 15,-36-17-15,-53 17 16,0 1-16,-17 17 15,0 0 1</inkml:trace>
  <inkml:trace contextRef="#ctx0" brushRef="#br0" timeOffset="19402.4">13441 8978 0,'123'71'0,"336"176"15,52-53-15,124 141 16,283 88-16,-160-70 16,-193-53-16,-107-106 15,-70 18-15,124 17 0,193 124 16,-458-230-16,159 89 16,-18-36-16,71 53 15,-177-70-15,-70-53 16,17 53-16,141 70 0,1 53 15,-213-194-15,36 54 16,124 52-16,-18-18 16,-53-17-16,-53-71 15,0 53-15,-18-88 16,18 18-16,-141-36 0,-35-35 16,17 17-16,-17-17 15,17 0-15,-17 0 31</inkml:trace>
  <inkml:trace contextRef="#ctx0" brushRef="#br0" timeOffset="21379.78">26388 13670 0,'194'-141'63,"388"-159"-63,-318 177 0,-17 34 15,71-16-15,35-1 16,-106 0-16,-71 71 15,71-36-15,-71 36 16,-17 0-16,-88 35 0,-54 0 16,36 0-16,-18 0 15,-17 0 1,-18 17 15,0 1 0,0 17 1,0-17-32,0-1 15,0 1 1,18-18-16,-18 35 16,0 18-16,17-17 15,19 34-15,-1 54 0,18 70 16,-35-106-16,17 35 15,18 36-15,-18 35 16,-17-106-16,-1-17 16,36 35-16,-35-18 15,17-18-15,-35-17 0,18-35 16,-18 17-16,17 18 16,-17-18-16,18-35 15,-18 53-15,18-17 16,-1 17-16,-17-18 0,0 0 15,0 0-15,0 18 16,0 0-16,0 0 16,18-18-16,-18 1 15,0-1-15,0 35 16,0 1-16,18 0 16,-18-36-16,0 35 15,0-17-15,0-17 16,0-19-16,17 36 15,-17-18-15,0-17 0,0 0 16,0-1 0,0 1-1,0 0 1,0-1-16,0 1 16,-17 17-1,-54 0-15,-88 18 16,1 18-16,-19-18 15,-87 0-15,-54 35 16,106-17-16,89-19 16,-89 37-16,71-19 0,18 1 15,52-54-15,1 19 16,-19-19-16,-16 19 16,34-36-16,0 35 15,18-35-15,-52 18 0,16-18 16,-34 0-16,88 0 15,-36 0-15,18 0 16,18 0-16,0 0 16,17 0-16,0 17 15,1-17-15,-1 0 16,-17 18 0,35-1-16,-35 1 15,17-18-15,0 0 16,-17 18-16,17-1 0,1-17 15,-1 0 1,0 0-16,1 0 31,-1 0-15,18-17-16,0-19 16,-17-16-16,17 34 15,0-53-15,0-17 16,0 0-16,0-71 15,0 18-15,0-88 0,17 17 16,-17-88-16,0 159 16,0 0-16,-17-53 15,-1 53-15,0 35 16,-17 35-16,-18-52 16,18 52-16,0 1 0,35 35 15,-18-18-15,-17 35 16,-1-17-16,36 0 15,-53-1-15,36 1 16,-1 0-16,18 17 0,-18 0 16,1 1-1,17-1-15,0 0 32,0 1-17,35 17 126,-17-18-141,35 18 0,-18-17 15,-17 17-15,-1 0 16,19-18-16,-1 0 16,18 18-16</inkml:trace>
  <inkml:trace contextRef="#ctx0" brushRef="#br0" timeOffset="22277.59">28011 14393 0,'0'18'203,"17"35"-188,1 88 1,-1-88 15,-17-18 1,0-17 14</inkml:trace>
  <inkml:trace contextRef="#ctx0" brushRef="#br0" timeOffset="23714.46">27464 14182 0,'35'0'219,"0"0"-219,1-18 0,-19 0 16,1 18-16,-18-17 15,17 17-15,1 0 16,-18-18 0,18 18-16,-1-18 15,1 18-15,17-17 16,18-1 0,-53 1-16,36-1 15,-1 0-15,-18 1 0,36 17 16,-35-18-16,0 0 15,17 1 1,-17 17 0,-1 0-16,1-18 0,-1 18 31,-17-18-31,18 18 16,0 0-1,-1-17 1,1 17-16,17-18 15,18 18-15,-35 0 16,35 0-16,0-17 16,0-1-1,-36 18 1,19 0-16,-19 0 16,1-18-16,17 1 31,-17 17-16,-1 0 1,-17-18-16,36 18 16</inkml:trace>
  <inkml:trace contextRef="#ctx0" brushRef="#br0" timeOffset="24787.4">28734 14393 0,'0'18'140,"17"35"-124,1 0-16,17-18 15,-17 36-15,17-18 16,-35-1-16,18 1 16,17-17-16,-35 17 15,0-36-15,0 1 16,0-1 0,0 1-1,0 0 16</inkml:trace>
  <inkml:trace contextRef="#ctx0" brushRef="#br0" timeOffset="25700.65">28399 14287 0,'70'-35'110,"54"-18"-95,-54 36-15,18-54 0,-35 53 16,0 1-16,0-1 16,18 1-16,-36-19 15,0 19-15,1-19 16,-1 36-16,-18-17 15,1-1-15,0 18 0,-1 0 16,1-18 0,-18 1-1,18 17 1,-1 0 0</inkml:trace>
  <inkml:trace contextRef="#ctx0" brushRef="#br0" timeOffset="28853.71">388 8502 0,'53'0'78,"53"0"-78,194 0 32,-230 0-32,459 0 31,-282-18-16,-123-17 1,-71 35-16,17 0 0,36-35 16,18 17-16,-19 18 15,-34-35-15,70 17 16,18-35-16,0 18 16,-89 17-16,-17 1 0,35-19 15,0 19-15,-17-1 16,-36 1-16,18-1 15,-35 0-15,35 1 16,-18 17-16,0-18 16,-17 18-16,35-18 15,0 18-15,0-17 16,-18 17-16,36-18 16,34 0-16,-87 1 15,35 17-15,17 0 0,1-18 16,-36 18-16,18-18 15,0 1-15,-35 17 16,17-18-16,-17 18 16,-1 0-16,1 0 15,17 0-15,-17 0 16,17-17-16,18 17 16,0-18-1,0 18-15,0-18 16,-36 18-16,36 0 0,0-17 15,-35 17-15,0 0 16,-1-18 0,1 18-1,-1 0 1,1 0 15</inkml:trace>
  <inkml:trace contextRef="#ctx0" brushRef="#br0" timeOffset="30247.18">247 8943 0,'141'0'156,"71"0"-156,-71 0 16,70 0-16,-34 0 15,52-35-15,-105 35 16,34-18-16,19 18 0,-36-18 16,18 1-16,-36-1 15,1-17-15,34 17 16,19 1-16,-54-1 15,-35 0-15,18 18 0,-70-17 16,16-1-16,1 18 16,-17 0-16,-1 0 15,0 0-15,-35-18 16,35 18-16,-17 0 16,17 0-16,1 0 0,-19-17 15,19 17-15,-19 0 16,18 0-16,-17 0 15,0-18-15,17 18 16,0 0-16,-17 0 0,17 0 16,-17 0-1,0 0 1,-1 0 0,1 0-1,-1 0-15,1 0 16,0 0 15,-1 0 0</inkml:trace>
  <inkml:trace contextRef="#ctx0" brushRef="#br0" timeOffset="31849.42">2558 7144 0,'123'53'125,"18"17"-125,-17 1 15,-54-54-15,36 36 16,-35-17-16,-1-1 15,-17-17-15,-18 17 16,71 0-16,0 36 16,-35-36-16,34 18 0,19 17 15,-54-34-15,1 17 16,-18-36-16,-35 18 16,17 1-16,-18-36 31,1 17-31,-18 1 31,0 0 16,0-1-31,0 1 15,0 0 47,0-1-62,-18-17-1,18 18 1,-17 0-16,-1 17 15,-35 0-15,53 18 0,-53 0 16,-35 0-16,18 17 16,17 19-16,-35-19 15,-54 71-15,-16 36 16,-107 52-16,124-88 16,-53 53-16,0 0 0,35-35 15,53-53-15,18-18 16,-18-18-16,53-17 15,36-17-15,-19-19 16,19 1-16,-1-18 16</inkml:trace>
  <inkml:trace contextRef="#ctx0" brushRef="#br0" timeOffset="74133.58">10883 4992 0,'124'-124'93,"105"-87"-77,-17 70-16,17-1 0,-53 19 16,1-18-16,-19 53 15,-105 17-15,53 1 16,0 17-16,-35-18 15,-18 36-15,35-18 16,-18 18-16,36-18 0,-35 17 16,70-34-16,35-54 15,18 19-15,0-1 16,124-88-16,-18 17 16,-53 54-16,-106 52 0,123-35 15,-105 18-15,0 53 16,-71-18-16,18 53 15,-18-18-15,0 1 16,-35-1-16,88-17 16,18 17-16,-36 1 0,-34-1 15,34 18-15,53-35 16,-52 35-16,-1 0 16,107-18-16,-72 0 15,19 1-15,34-19 16,-69 19-16,34-1 0,36-17 15,88 17-15,-177 1 16,0 17-16,54-18 16,-36 18-16,-53 0 15,71 0-15,17 0 0,1 18 16,17-1-16,-53 19 16,35-1-16,-17 18 15,53-18-15,-107 18 16,37-53-16,16 53 0,1 17 15,0-17-15,-89-35 16,54 35-16,35 17 16,-1-17-16,19 36 15,-54-72-15,-17 54 16,0-36-16,-36 0 0,-17 1 16,-35-19-16,0-17 15,17 18-15,-17-1 16,-18 1-16,35 0 15,-18-1 1,-17 19-16,18-36 16,0 17-16,-18 1 15,17 0 1,1-18 15</inkml:trace>
  <inkml:trace contextRef="#ctx0" brushRef="#br0" timeOffset="75520.12">20920 670 0,'70'0'125,"-17"0"-125,0 0 16,-35 0-16,-1 0 0,19 0 16,-19 0-16,1 18 15,-18 0 1,18-1-16,-18 54 15,0-36-15,0 18 0,-18 70 16,-17 36-16,17-88 16,-17 35-16,-18-18 15,18 0-15,17-53 16,-53 53-16,18-17 0,18 0 16,18-19-16,-36-16 15,17-1-15,1 18 16,17-35-16,1-1 15,-1 1-15,18-1 16,-18-17-16,18-17 109,18-1-93,70-35-16,18-17 16,35-18-16,-17 17 0,70-17 15,-71 0-15,-17 35 16,-53 35-16,0-17 16,-35 17-16,-1 18 15,1 0-15,-18-18 16,17 1-16,1 17 47,0 0-32,17-18-15,0 1 0,-17 17 16,17-18-16,-17 18 16,-18-18-16,17 18 15,1 0-15,0 0 16,-1 0 46</inkml:trace>
  <inkml:trace contextRef="#ctx0" brushRef="#br0" timeOffset="77362.48">11201 8396 0,'176'-35'31,"-52"17"-31,87 1 16,-52-1-16,-18 0 15,-17-17-15,-1 35 16,18 0-16,18 18 0,-18-18 16,18 17-16,17-17 15,36 18-15,52-18 16,-70 0-16,265 0 15,-71-35-15,53-1 0,-176 1 16,229-35-16,-1 34 16,-34-17-16,-194 36 15,140-19-15,-87 19 16,-36-36-16,-106 35 0,54-35 16,-19 36-16,-34-36 15,-71 35-15,52-52 16,1-1-16,-35 36 15,-19-1-15,-16-34 16,16 35-16,-34-1 0,35-34 16,-53 34-16,0 19 15,17-18-15,36-36 16,-53 53-16,35-35 16,-17 1-16,35-19 15,-36 18-15,71-17 0,-35-19 16,-18 54-16,0-18 15,36-35-15,-18 53 16,-18-18-16,-35 17 16,0 36-16,-18-35 0,18 18 15,-35-1-15,-1 0 16,1 18-16,17-35 16,36 35-16,-54-18 15,1 1-15,35-1 16,-18-17-16,36 0 0,-36 17 15,-17 18-15,35-18 16,-18-17-16,-18 17 16,19 1-16,-1 17 15,-35-18-15,35 0 16,1 1-16,-19-1 0,1 18 16,17 0-16,-35-35 15,18 35-15,-1-18 16,1 18-16,0 0 15,-1 0-15,-17-17 16,36-1-16,-19 18 16,1 0-1,0-18-15,-1 18 16,18 0-16,-17 0 16,0-17-16,-1 17 15,19 0-15,-19-18 16,1 18-16,0 0 15,17-18-15,0 1 16,-17 17-16,-1-18 0,1 18 16,0 0-16,-1 0 15,1 0-15,0 0 16,-18-18 0,35 1-1,-17 17 1,-18-18-16,17 18 31</inkml:trace>
  <inkml:trace contextRef="#ctx0" brushRef="#br0" timeOffset="78572.48">18962 5186 0,'247'-300'0,"-124"159"16,195-177-16,-107 142 16,-34 17-16,-71 106 15,-1-17-15,-34 17 16,-18 35-16,-18 1 15,0 17-15,-17 0 16,0 0 0,-1 0-1,1 17 1,-18 1-16,18-1 0,-1 19 16,1-19-16,0 19 15,-1-1-15,18 18 16,-17 0-16,0 0 15,-18 70-15,0 1 0,0-1 16,-53 106-16,-71 18 16,1 0-16,52-53 15,-34-35-15,-19-53 16,71-36-16,35-52 16,1 17-16,-1-35 15,1 18-15,17-36 94,35-17-94,35-18 16,36-35-16,0 17 15,106-52-15,-18-1 0,17-17 16,72-17-16,-142 105 15,-18-35-15,-17 52 16,-18 1-16,-70 0 16,17 35-16,0-18 15,-35 0-15</inkml:trace>
  <inkml:trace contextRef="#ctx0" brushRef="#br0" timeOffset="80207.27">9490 10195 0,'53'159'188,"123"123"-172,53-52-16,794 634 15,-687-564 1,87 0-16,-123-89 0,0-17 15,105 18-15,-52 0 16,35-36-16,-70-70 16,175 105-16,54-87 15,0 88-15,300 17 0,-300-17 16,176 17-16,71 88 16,176 71-16,-459-158 15,353 140-15,-176-52 16,-53-36-16,-317-176 0,123 88 15,-141-124-15,-71-17 16,-70-35-16,17-18 16,-17-18-16,-36 1 15,-52-19-15,35-34 16,-18 34-16,0-16 0,0-19 16,1 36-16,-1-36 15,18 36-15,17-18 16,-17 0-16,-53 18 15,35 0-15,-17 17 16,-1-17-16,-35 17 0,18 0 16,0 1-16,-17-1 15,16 0-15,-16 1 16,-19-1-16,19 0 16,34-17-16,-52 35 15,-1 0-15,36-17 0,-17-1 16,-1 18-16,18 0 15,-18 0-15,-35-18 16,35 18-16,-17 0 16,-18-17-16,18 17 15,-1 0-15,-17-18 16,18 18-16,0-18 31,-1 1-31,1 17 16,0-18-1,-18 0 1,17 18-16,1 0 16,-18-17-16,17 17 15,1-18 1,0 18 15</inkml:trace>
  <inkml:trace contextRef="#ctx0" brushRef="#br0" timeOffset="81833.28">23019 15646 0,'0'0'15,"17"-18"142,36-35-142,141-88 16,-105 88 1,-1 53-17,0 0 1,-18 0 0,-52 18-1,106 17 1,-89-17-16,-18-1 15,1-17-15,0 18 0,-1-18 16,1 0 0,-18 18-16,0-1 15,0 1-15,18 17 16,-18 0-16,0 1 0,0 17 16,0-18-16,-18 0 15,0 18-15,-17 18 16,17-36-16,-17 18 15,0-36-15,-18 72 16,35-89-16,1 35 0,-1-17 16,0-18-16,1 17 15,17 1 1,-18-18 15,36 0 32,-1-35-63,54 17 15,0-17-15,87-54 16,72-52-16,-107 53 16,71-35-16,-53 34 15,-17 1-15,-54 53 16,-34 17-16,-1 1 0,-18-1 15,1 18-15,0 0 16</inkml:trace>
  <inkml:trace contextRef="#ctx0" brushRef="#br0" timeOffset="104161.09">11060 3545 0,'0'36'94,"0"17"-79,0 35-15,-36 35 16,-17 18-16,36-17 0,-54 17 16,54 35-16,-19-52 15,19-71-15,17 17 16,-18-17-16,18-18 15,0 1-15,0-19 16,-18 19-16,18 17 0,0 17 16,-17-17-16,-1 53 15,0 17-15,-17-52 16,35 52-16,-35 1 16,0-54-16,35-34 15,0 34-15,0-34 0,0-1 16,-18-18-1,18 1-15,0 0 63,0-1-47,0-34 93,18-1-78,17-17-31,18 17 0,35-17 16,-35 17-16,-18-17 15,71 0-15,-35-1 0,-19 19 16,37-18-16,-19-1 16,18 19-16,-52-1 15,52 0-15,0 18 16,-17-17-16,-18-1 0,17 18 16,18-18-16,-17 18 15,-53 0-15,70 0 16,0 0-16,-18 0 15,-34 0-15,34-17 16,-52-1-16,35 18 0,-18 0 16,-17 0-16,-1 0 15,1 0-15</inkml:trace>
  <inkml:trace contextRef="#ctx0" brushRef="#br0" timeOffset="105369.7">6456 6597 0,'-371'18'0,"-140"17"0,246-18 15,1 36-15,-54-53 16,36 0-16,70 18 15,-52-18-15,34 0 0,19 0 16,52 0-16,36-18 16,34-17-16,-16 17 15,52 18-15,0-17 16,0 17-16,17 0 0,-16 0 16,16 0-16,1 0 15,-18 0-15,0 0 16,18 0-16,-18 0 15,0 0-15,0 0 16,36 0-16,-1 0 16,0 0 15</inkml:trace>
  <inkml:trace contextRef="#ctx0" brushRef="#br0" timeOffset="107046.6">2328 6032 0,'-17'36'187,"-54"17"-171,53-18 15,1-35-31,-1 0 16,18 18 234,35-1-235,18 19-15,18-1 16,70 35-16,88 36 15,159 71 17,53-54-17,-194-52 17,-194-54-17,-17-17 16,-19 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B05E-C4CC-4FD4-9A44-FF82649B26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DBAFE8-D3BF-4C25-9BB9-4989F60BD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A7646E-B46D-4C3B-9271-1959E57A1550}"/>
              </a:ext>
            </a:extLst>
          </p:cNvPr>
          <p:cNvSpPr>
            <a:spLocks noGrp="1"/>
          </p:cNvSpPr>
          <p:nvPr>
            <p:ph type="dt" sz="half" idx="10"/>
          </p:nvPr>
        </p:nvSpPr>
        <p:spPr/>
        <p:txBody>
          <a:bodyPr/>
          <a:lstStyle/>
          <a:p>
            <a:fld id="{0BF34ED9-B3E3-4FC4-854B-158CA5865303}" type="datetimeFigureOut">
              <a:rPr lang="en-IN" smtClean="0"/>
              <a:t>22-06-2021</a:t>
            </a:fld>
            <a:endParaRPr lang="en-IN"/>
          </a:p>
        </p:txBody>
      </p:sp>
      <p:sp>
        <p:nvSpPr>
          <p:cNvPr id="5" name="Footer Placeholder 4">
            <a:extLst>
              <a:ext uri="{FF2B5EF4-FFF2-40B4-BE49-F238E27FC236}">
                <a16:creationId xmlns:a16="http://schemas.microsoft.com/office/drawing/2014/main" id="{3C030271-FD82-46F4-B9ED-24CFBB647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60158-6FAC-45C2-A26B-829EA74380AA}"/>
              </a:ext>
            </a:extLst>
          </p:cNvPr>
          <p:cNvSpPr>
            <a:spLocks noGrp="1"/>
          </p:cNvSpPr>
          <p:nvPr>
            <p:ph type="sldNum" sz="quarter" idx="12"/>
          </p:nvPr>
        </p:nvSpPr>
        <p:spPr/>
        <p:txBody>
          <a:bodyPr/>
          <a:lstStyle/>
          <a:p>
            <a:fld id="{F8257750-DE0C-43AF-937B-75DBB2DFA038}" type="slidenum">
              <a:rPr lang="en-IN" smtClean="0"/>
              <a:t>‹#›</a:t>
            </a:fld>
            <a:endParaRPr lang="en-IN"/>
          </a:p>
        </p:txBody>
      </p:sp>
    </p:spTree>
    <p:extLst>
      <p:ext uri="{BB962C8B-B14F-4D97-AF65-F5344CB8AC3E}">
        <p14:creationId xmlns:p14="http://schemas.microsoft.com/office/powerpoint/2010/main" val="1504649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4476-9E92-4373-BC70-54F64F1908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5241AA-6FD1-4439-958B-CD9FEF76D1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FE6323-A41B-4162-BDB2-73B6E18309F9}"/>
              </a:ext>
            </a:extLst>
          </p:cNvPr>
          <p:cNvSpPr>
            <a:spLocks noGrp="1"/>
          </p:cNvSpPr>
          <p:nvPr>
            <p:ph type="dt" sz="half" idx="10"/>
          </p:nvPr>
        </p:nvSpPr>
        <p:spPr/>
        <p:txBody>
          <a:bodyPr/>
          <a:lstStyle/>
          <a:p>
            <a:fld id="{0BF34ED9-B3E3-4FC4-854B-158CA5865303}" type="datetimeFigureOut">
              <a:rPr lang="en-IN" smtClean="0"/>
              <a:t>22-06-2021</a:t>
            </a:fld>
            <a:endParaRPr lang="en-IN"/>
          </a:p>
        </p:txBody>
      </p:sp>
      <p:sp>
        <p:nvSpPr>
          <p:cNvPr id="5" name="Footer Placeholder 4">
            <a:extLst>
              <a:ext uri="{FF2B5EF4-FFF2-40B4-BE49-F238E27FC236}">
                <a16:creationId xmlns:a16="http://schemas.microsoft.com/office/drawing/2014/main" id="{ED0348E5-9B58-4BAF-9399-ECDA963A6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3608D6-7238-40AD-9102-8E3A176F23BC}"/>
              </a:ext>
            </a:extLst>
          </p:cNvPr>
          <p:cNvSpPr>
            <a:spLocks noGrp="1"/>
          </p:cNvSpPr>
          <p:nvPr>
            <p:ph type="sldNum" sz="quarter" idx="12"/>
          </p:nvPr>
        </p:nvSpPr>
        <p:spPr/>
        <p:txBody>
          <a:bodyPr/>
          <a:lstStyle/>
          <a:p>
            <a:fld id="{F8257750-DE0C-43AF-937B-75DBB2DFA038}" type="slidenum">
              <a:rPr lang="en-IN" smtClean="0"/>
              <a:t>‹#›</a:t>
            </a:fld>
            <a:endParaRPr lang="en-IN"/>
          </a:p>
        </p:txBody>
      </p:sp>
    </p:spTree>
    <p:extLst>
      <p:ext uri="{BB962C8B-B14F-4D97-AF65-F5344CB8AC3E}">
        <p14:creationId xmlns:p14="http://schemas.microsoft.com/office/powerpoint/2010/main" val="325995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C4121A-3B3F-4235-B7AB-94DE19DEE8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91A092-05A7-4D06-9532-39A2BBDF4A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21D796-F48F-4FB1-B4C3-7D127CBB2519}"/>
              </a:ext>
            </a:extLst>
          </p:cNvPr>
          <p:cNvSpPr>
            <a:spLocks noGrp="1"/>
          </p:cNvSpPr>
          <p:nvPr>
            <p:ph type="dt" sz="half" idx="10"/>
          </p:nvPr>
        </p:nvSpPr>
        <p:spPr/>
        <p:txBody>
          <a:bodyPr/>
          <a:lstStyle/>
          <a:p>
            <a:fld id="{0BF34ED9-B3E3-4FC4-854B-158CA5865303}" type="datetimeFigureOut">
              <a:rPr lang="en-IN" smtClean="0"/>
              <a:t>22-06-2021</a:t>
            </a:fld>
            <a:endParaRPr lang="en-IN"/>
          </a:p>
        </p:txBody>
      </p:sp>
      <p:sp>
        <p:nvSpPr>
          <p:cNvPr id="5" name="Footer Placeholder 4">
            <a:extLst>
              <a:ext uri="{FF2B5EF4-FFF2-40B4-BE49-F238E27FC236}">
                <a16:creationId xmlns:a16="http://schemas.microsoft.com/office/drawing/2014/main" id="{348A0F48-CB8D-4BA5-835E-DE17B04A7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97365-030D-4D7F-91B6-88E82C8658D5}"/>
              </a:ext>
            </a:extLst>
          </p:cNvPr>
          <p:cNvSpPr>
            <a:spLocks noGrp="1"/>
          </p:cNvSpPr>
          <p:nvPr>
            <p:ph type="sldNum" sz="quarter" idx="12"/>
          </p:nvPr>
        </p:nvSpPr>
        <p:spPr/>
        <p:txBody>
          <a:bodyPr/>
          <a:lstStyle/>
          <a:p>
            <a:fld id="{F8257750-DE0C-43AF-937B-75DBB2DFA038}" type="slidenum">
              <a:rPr lang="en-IN" smtClean="0"/>
              <a:t>‹#›</a:t>
            </a:fld>
            <a:endParaRPr lang="en-IN"/>
          </a:p>
        </p:txBody>
      </p:sp>
    </p:spTree>
    <p:extLst>
      <p:ext uri="{BB962C8B-B14F-4D97-AF65-F5344CB8AC3E}">
        <p14:creationId xmlns:p14="http://schemas.microsoft.com/office/powerpoint/2010/main" val="175983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D76A-4D1D-45EE-B261-05B96AD3C5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48D836-D095-44F5-89AC-78D799D03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6EF666-AE99-4519-97FD-A86AA53A6E45}"/>
              </a:ext>
            </a:extLst>
          </p:cNvPr>
          <p:cNvSpPr>
            <a:spLocks noGrp="1"/>
          </p:cNvSpPr>
          <p:nvPr>
            <p:ph type="dt" sz="half" idx="10"/>
          </p:nvPr>
        </p:nvSpPr>
        <p:spPr/>
        <p:txBody>
          <a:bodyPr/>
          <a:lstStyle/>
          <a:p>
            <a:fld id="{0BF34ED9-B3E3-4FC4-854B-158CA5865303}" type="datetimeFigureOut">
              <a:rPr lang="en-IN" smtClean="0"/>
              <a:t>22-06-2021</a:t>
            </a:fld>
            <a:endParaRPr lang="en-IN"/>
          </a:p>
        </p:txBody>
      </p:sp>
      <p:sp>
        <p:nvSpPr>
          <p:cNvPr id="5" name="Footer Placeholder 4">
            <a:extLst>
              <a:ext uri="{FF2B5EF4-FFF2-40B4-BE49-F238E27FC236}">
                <a16:creationId xmlns:a16="http://schemas.microsoft.com/office/drawing/2014/main" id="{9557EDC2-6E12-43DA-86E2-F7F01A6CB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08468-AD28-43DF-B500-25E5EBF96579}"/>
              </a:ext>
            </a:extLst>
          </p:cNvPr>
          <p:cNvSpPr>
            <a:spLocks noGrp="1"/>
          </p:cNvSpPr>
          <p:nvPr>
            <p:ph type="sldNum" sz="quarter" idx="12"/>
          </p:nvPr>
        </p:nvSpPr>
        <p:spPr/>
        <p:txBody>
          <a:bodyPr/>
          <a:lstStyle/>
          <a:p>
            <a:fld id="{F8257750-DE0C-43AF-937B-75DBB2DFA038}" type="slidenum">
              <a:rPr lang="en-IN" smtClean="0"/>
              <a:t>‹#›</a:t>
            </a:fld>
            <a:endParaRPr lang="en-IN"/>
          </a:p>
        </p:txBody>
      </p:sp>
    </p:spTree>
    <p:extLst>
      <p:ext uri="{BB962C8B-B14F-4D97-AF65-F5344CB8AC3E}">
        <p14:creationId xmlns:p14="http://schemas.microsoft.com/office/powerpoint/2010/main" val="314805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A2D3-566F-4D50-A3D8-2D8C4C5CF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02FE81-DED9-46D9-B6FE-DE0673048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ED6A3B-2F6D-44EF-A80C-7E78E33E81EC}"/>
              </a:ext>
            </a:extLst>
          </p:cNvPr>
          <p:cNvSpPr>
            <a:spLocks noGrp="1"/>
          </p:cNvSpPr>
          <p:nvPr>
            <p:ph type="dt" sz="half" idx="10"/>
          </p:nvPr>
        </p:nvSpPr>
        <p:spPr/>
        <p:txBody>
          <a:bodyPr/>
          <a:lstStyle/>
          <a:p>
            <a:fld id="{0BF34ED9-B3E3-4FC4-854B-158CA5865303}" type="datetimeFigureOut">
              <a:rPr lang="en-IN" smtClean="0"/>
              <a:t>22-06-2021</a:t>
            </a:fld>
            <a:endParaRPr lang="en-IN"/>
          </a:p>
        </p:txBody>
      </p:sp>
      <p:sp>
        <p:nvSpPr>
          <p:cNvPr id="5" name="Footer Placeholder 4">
            <a:extLst>
              <a:ext uri="{FF2B5EF4-FFF2-40B4-BE49-F238E27FC236}">
                <a16:creationId xmlns:a16="http://schemas.microsoft.com/office/drawing/2014/main" id="{7A7735CD-BB7E-456F-9982-D29DD3D36D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890E2-9781-4934-ACB4-2DBF9EEB17F7}"/>
              </a:ext>
            </a:extLst>
          </p:cNvPr>
          <p:cNvSpPr>
            <a:spLocks noGrp="1"/>
          </p:cNvSpPr>
          <p:nvPr>
            <p:ph type="sldNum" sz="quarter" idx="12"/>
          </p:nvPr>
        </p:nvSpPr>
        <p:spPr/>
        <p:txBody>
          <a:bodyPr/>
          <a:lstStyle/>
          <a:p>
            <a:fld id="{F8257750-DE0C-43AF-937B-75DBB2DFA038}" type="slidenum">
              <a:rPr lang="en-IN" smtClean="0"/>
              <a:t>‹#›</a:t>
            </a:fld>
            <a:endParaRPr lang="en-IN"/>
          </a:p>
        </p:txBody>
      </p:sp>
    </p:spTree>
    <p:extLst>
      <p:ext uri="{BB962C8B-B14F-4D97-AF65-F5344CB8AC3E}">
        <p14:creationId xmlns:p14="http://schemas.microsoft.com/office/powerpoint/2010/main" val="254659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4659-B3C1-4DA1-96B9-50AAC238B6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720E64-A6FC-411A-91BD-D454ED8C49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E0E2D8-0316-45E7-9A4E-74139796CA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EB834E-A806-4A43-99EA-C8BBC2089449}"/>
              </a:ext>
            </a:extLst>
          </p:cNvPr>
          <p:cNvSpPr>
            <a:spLocks noGrp="1"/>
          </p:cNvSpPr>
          <p:nvPr>
            <p:ph type="dt" sz="half" idx="10"/>
          </p:nvPr>
        </p:nvSpPr>
        <p:spPr/>
        <p:txBody>
          <a:bodyPr/>
          <a:lstStyle/>
          <a:p>
            <a:fld id="{0BF34ED9-B3E3-4FC4-854B-158CA5865303}" type="datetimeFigureOut">
              <a:rPr lang="en-IN" smtClean="0"/>
              <a:t>22-06-2021</a:t>
            </a:fld>
            <a:endParaRPr lang="en-IN"/>
          </a:p>
        </p:txBody>
      </p:sp>
      <p:sp>
        <p:nvSpPr>
          <p:cNvPr id="6" name="Footer Placeholder 5">
            <a:extLst>
              <a:ext uri="{FF2B5EF4-FFF2-40B4-BE49-F238E27FC236}">
                <a16:creationId xmlns:a16="http://schemas.microsoft.com/office/drawing/2014/main" id="{AE4C1D59-29C6-470B-9A9D-781617F49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4DF42F-A627-41C8-BB8F-C519DFC87DBA}"/>
              </a:ext>
            </a:extLst>
          </p:cNvPr>
          <p:cNvSpPr>
            <a:spLocks noGrp="1"/>
          </p:cNvSpPr>
          <p:nvPr>
            <p:ph type="sldNum" sz="quarter" idx="12"/>
          </p:nvPr>
        </p:nvSpPr>
        <p:spPr/>
        <p:txBody>
          <a:bodyPr/>
          <a:lstStyle/>
          <a:p>
            <a:fld id="{F8257750-DE0C-43AF-937B-75DBB2DFA038}" type="slidenum">
              <a:rPr lang="en-IN" smtClean="0"/>
              <a:t>‹#›</a:t>
            </a:fld>
            <a:endParaRPr lang="en-IN"/>
          </a:p>
        </p:txBody>
      </p:sp>
    </p:spTree>
    <p:extLst>
      <p:ext uri="{BB962C8B-B14F-4D97-AF65-F5344CB8AC3E}">
        <p14:creationId xmlns:p14="http://schemas.microsoft.com/office/powerpoint/2010/main" val="369709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DCC1-AA69-4C9F-A923-BAB6DAFC81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4FE92C-BA77-4B21-AD7C-FFC7BEC153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3B3726-93BB-452E-B0D3-370592A6D0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582255-33DD-4A9C-8E45-552152393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21497A-C171-4B40-9B41-EDA2193FCA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944A41-A6AC-4766-AF20-9B01C3A7530F}"/>
              </a:ext>
            </a:extLst>
          </p:cNvPr>
          <p:cNvSpPr>
            <a:spLocks noGrp="1"/>
          </p:cNvSpPr>
          <p:nvPr>
            <p:ph type="dt" sz="half" idx="10"/>
          </p:nvPr>
        </p:nvSpPr>
        <p:spPr/>
        <p:txBody>
          <a:bodyPr/>
          <a:lstStyle/>
          <a:p>
            <a:fld id="{0BF34ED9-B3E3-4FC4-854B-158CA5865303}" type="datetimeFigureOut">
              <a:rPr lang="en-IN" smtClean="0"/>
              <a:t>22-06-2021</a:t>
            </a:fld>
            <a:endParaRPr lang="en-IN"/>
          </a:p>
        </p:txBody>
      </p:sp>
      <p:sp>
        <p:nvSpPr>
          <p:cNvPr id="8" name="Footer Placeholder 7">
            <a:extLst>
              <a:ext uri="{FF2B5EF4-FFF2-40B4-BE49-F238E27FC236}">
                <a16:creationId xmlns:a16="http://schemas.microsoft.com/office/drawing/2014/main" id="{8F021015-89C9-4328-812F-D7D1CBD82C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5F7996-7004-4DCC-869D-19ED54EC34DF}"/>
              </a:ext>
            </a:extLst>
          </p:cNvPr>
          <p:cNvSpPr>
            <a:spLocks noGrp="1"/>
          </p:cNvSpPr>
          <p:nvPr>
            <p:ph type="sldNum" sz="quarter" idx="12"/>
          </p:nvPr>
        </p:nvSpPr>
        <p:spPr/>
        <p:txBody>
          <a:bodyPr/>
          <a:lstStyle/>
          <a:p>
            <a:fld id="{F8257750-DE0C-43AF-937B-75DBB2DFA038}" type="slidenum">
              <a:rPr lang="en-IN" smtClean="0"/>
              <a:t>‹#›</a:t>
            </a:fld>
            <a:endParaRPr lang="en-IN"/>
          </a:p>
        </p:txBody>
      </p:sp>
    </p:spTree>
    <p:extLst>
      <p:ext uri="{BB962C8B-B14F-4D97-AF65-F5344CB8AC3E}">
        <p14:creationId xmlns:p14="http://schemas.microsoft.com/office/powerpoint/2010/main" val="95257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357F-F9FC-4105-AC3E-1C77389F95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59917F-49FC-408D-B961-4426D602F75F}"/>
              </a:ext>
            </a:extLst>
          </p:cNvPr>
          <p:cNvSpPr>
            <a:spLocks noGrp="1"/>
          </p:cNvSpPr>
          <p:nvPr>
            <p:ph type="dt" sz="half" idx="10"/>
          </p:nvPr>
        </p:nvSpPr>
        <p:spPr/>
        <p:txBody>
          <a:bodyPr/>
          <a:lstStyle/>
          <a:p>
            <a:fld id="{0BF34ED9-B3E3-4FC4-854B-158CA5865303}" type="datetimeFigureOut">
              <a:rPr lang="en-IN" smtClean="0"/>
              <a:t>22-06-2021</a:t>
            </a:fld>
            <a:endParaRPr lang="en-IN"/>
          </a:p>
        </p:txBody>
      </p:sp>
      <p:sp>
        <p:nvSpPr>
          <p:cNvPr id="4" name="Footer Placeholder 3">
            <a:extLst>
              <a:ext uri="{FF2B5EF4-FFF2-40B4-BE49-F238E27FC236}">
                <a16:creationId xmlns:a16="http://schemas.microsoft.com/office/drawing/2014/main" id="{DF547FCC-2742-4B6B-860C-7B57FE60B8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3B012B-D543-4C1B-9257-141D5CF93B13}"/>
              </a:ext>
            </a:extLst>
          </p:cNvPr>
          <p:cNvSpPr>
            <a:spLocks noGrp="1"/>
          </p:cNvSpPr>
          <p:nvPr>
            <p:ph type="sldNum" sz="quarter" idx="12"/>
          </p:nvPr>
        </p:nvSpPr>
        <p:spPr/>
        <p:txBody>
          <a:bodyPr/>
          <a:lstStyle/>
          <a:p>
            <a:fld id="{F8257750-DE0C-43AF-937B-75DBB2DFA038}" type="slidenum">
              <a:rPr lang="en-IN" smtClean="0"/>
              <a:t>‹#›</a:t>
            </a:fld>
            <a:endParaRPr lang="en-IN"/>
          </a:p>
        </p:txBody>
      </p:sp>
    </p:spTree>
    <p:extLst>
      <p:ext uri="{BB962C8B-B14F-4D97-AF65-F5344CB8AC3E}">
        <p14:creationId xmlns:p14="http://schemas.microsoft.com/office/powerpoint/2010/main" val="176797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24BB8-C39C-441B-8E04-B8D7BBCF86DD}"/>
              </a:ext>
            </a:extLst>
          </p:cNvPr>
          <p:cNvSpPr>
            <a:spLocks noGrp="1"/>
          </p:cNvSpPr>
          <p:nvPr>
            <p:ph type="dt" sz="half" idx="10"/>
          </p:nvPr>
        </p:nvSpPr>
        <p:spPr/>
        <p:txBody>
          <a:bodyPr/>
          <a:lstStyle/>
          <a:p>
            <a:fld id="{0BF34ED9-B3E3-4FC4-854B-158CA5865303}" type="datetimeFigureOut">
              <a:rPr lang="en-IN" smtClean="0"/>
              <a:t>22-06-2021</a:t>
            </a:fld>
            <a:endParaRPr lang="en-IN"/>
          </a:p>
        </p:txBody>
      </p:sp>
      <p:sp>
        <p:nvSpPr>
          <p:cNvPr id="3" name="Footer Placeholder 2">
            <a:extLst>
              <a:ext uri="{FF2B5EF4-FFF2-40B4-BE49-F238E27FC236}">
                <a16:creationId xmlns:a16="http://schemas.microsoft.com/office/drawing/2014/main" id="{E1CE002A-1615-4208-B484-34CC03BF77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71E7B1-A0DD-49EA-BA0E-B24C330F2570}"/>
              </a:ext>
            </a:extLst>
          </p:cNvPr>
          <p:cNvSpPr>
            <a:spLocks noGrp="1"/>
          </p:cNvSpPr>
          <p:nvPr>
            <p:ph type="sldNum" sz="quarter" idx="12"/>
          </p:nvPr>
        </p:nvSpPr>
        <p:spPr/>
        <p:txBody>
          <a:bodyPr/>
          <a:lstStyle/>
          <a:p>
            <a:fld id="{F8257750-DE0C-43AF-937B-75DBB2DFA038}" type="slidenum">
              <a:rPr lang="en-IN" smtClean="0"/>
              <a:t>‹#›</a:t>
            </a:fld>
            <a:endParaRPr lang="en-IN"/>
          </a:p>
        </p:txBody>
      </p:sp>
    </p:spTree>
    <p:extLst>
      <p:ext uri="{BB962C8B-B14F-4D97-AF65-F5344CB8AC3E}">
        <p14:creationId xmlns:p14="http://schemas.microsoft.com/office/powerpoint/2010/main" val="369841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AD2B-AAA3-44CF-B94E-77F6073F4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EA01A7-10AF-479B-A711-BA0BA078B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7923CE-A156-4E83-9D35-37D4173F4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E3D99-6BB5-41A2-87F6-249597106BD3}"/>
              </a:ext>
            </a:extLst>
          </p:cNvPr>
          <p:cNvSpPr>
            <a:spLocks noGrp="1"/>
          </p:cNvSpPr>
          <p:nvPr>
            <p:ph type="dt" sz="half" idx="10"/>
          </p:nvPr>
        </p:nvSpPr>
        <p:spPr/>
        <p:txBody>
          <a:bodyPr/>
          <a:lstStyle/>
          <a:p>
            <a:fld id="{0BF34ED9-B3E3-4FC4-854B-158CA5865303}" type="datetimeFigureOut">
              <a:rPr lang="en-IN" smtClean="0"/>
              <a:t>22-06-2021</a:t>
            </a:fld>
            <a:endParaRPr lang="en-IN"/>
          </a:p>
        </p:txBody>
      </p:sp>
      <p:sp>
        <p:nvSpPr>
          <p:cNvPr id="6" name="Footer Placeholder 5">
            <a:extLst>
              <a:ext uri="{FF2B5EF4-FFF2-40B4-BE49-F238E27FC236}">
                <a16:creationId xmlns:a16="http://schemas.microsoft.com/office/drawing/2014/main" id="{072E48C2-31C2-4EC1-9749-26F929957F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0BE3BD-3E0A-4CC6-9C63-95A51394476F}"/>
              </a:ext>
            </a:extLst>
          </p:cNvPr>
          <p:cNvSpPr>
            <a:spLocks noGrp="1"/>
          </p:cNvSpPr>
          <p:nvPr>
            <p:ph type="sldNum" sz="quarter" idx="12"/>
          </p:nvPr>
        </p:nvSpPr>
        <p:spPr/>
        <p:txBody>
          <a:bodyPr/>
          <a:lstStyle/>
          <a:p>
            <a:fld id="{F8257750-DE0C-43AF-937B-75DBB2DFA038}" type="slidenum">
              <a:rPr lang="en-IN" smtClean="0"/>
              <a:t>‹#›</a:t>
            </a:fld>
            <a:endParaRPr lang="en-IN"/>
          </a:p>
        </p:txBody>
      </p:sp>
    </p:spTree>
    <p:extLst>
      <p:ext uri="{BB962C8B-B14F-4D97-AF65-F5344CB8AC3E}">
        <p14:creationId xmlns:p14="http://schemas.microsoft.com/office/powerpoint/2010/main" val="409790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50C2-DAF3-4DC7-881F-D648BFCD9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4DCADE-4F2D-43D4-A3AF-C5C17C5D30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6DD4AF-B0DB-4F94-880D-4B1E2F5767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7A8F5-DA66-4CF8-B309-849C14D45E7E}"/>
              </a:ext>
            </a:extLst>
          </p:cNvPr>
          <p:cNvSpPr>
            <a:spLocks noGrp="1"/>
          </p:cNvSpPr>
          <p:nvPr>
            <p:ph type="dt" sz="half" idx="10"/>
          </p:nvPr>
        </p:nvSpPr>
        <p:spPr/>
        <p:txBody>
          <a:bodyPr/>
          <a:lstStyle/>
          <a:p>
            <a:fld id="{0BF34ED9-B3E3-4FC4-854B-158CA5865303}" type="datetimeFigureOut">
              <a:rPr lang="en-IN" smtClean="0"/>
              <a:t>22-06-2021</a:t>
            </a:fld>
            <a:endParaRPr lang="en-IN"/>
          </a:p>
        </p:txBody>
      </p:sp>
      <p:sp>
        <p:nvSpPr>
          <p:cNvPr id="6" name="Footer Placeholder 5">
            <a:extLst>
              <a:ext uri="{FF2B5EF4-FFF2-40B4-BE49-F238E27FC236}">
                <a16:creationId xmlns:a16="http://schemas.microsoft.com/office/drawing/2014/main" id="{AD1887CE-8306-48EE-BF89-0A4511DA90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D38F48-2E3C-4809-A9FC-767F13BFA85D}"/>
              </a:ext>
            </a:extLst>
          </p:cNvPr>
          <p:cNvSpPr>
            <a:spLocks noGrp="1"/>
          </p:cNvSpPr>
          <p:nvPr>
            <p:ph type="sldNum" sz="quarter" idx="12"/>
          </p:nvPr>
        </p:nvSpPr>
        <p:spPr/>
        <p:txBody>
          <a:bodyPr/>
          <a:lstStyle/>
          <a:p>
            <a:fld id="{F8257750-DE0C-43AF-937B-75DBB2DFA038}" type="slidenum">
              <a:rPr lang="en-IN" smtClean="0"/>
              <a:t>‹#›</a:t>
            </a:fld>
            <a:endParaRPr lang="en-IN"/>
          </a:p>
        </p:txBody>
      </p:sp>
    </p:spTree>
    <p:extLst>
      <p:ext uri="{BB962C8B-B14F-4D97-AF65-F5344CB8AC3E}">
        <p14:creationId xmlns:p14="http://schemas.microsoft.com/office/powerpoint/2010/main" val="365228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B4ABE-8D69-4922-9340-0AAE0394F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16D319-DAC8-46C2-8949-836A7D8B8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A8E180-E959-496E-8F5E-7C32205315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34ED9-B3E3-4FC4-854B-158CA5865303}" type="datetimeFigureOut">
              <a:rPr lang="en-IN" smtClean="0"/>
              <a:t>22-06-2021</a:t>
            </a:fld>
            <a:endParaRPr lang="en-IN"/>
          </a:p>
        </p:txBody>
      </p:sp>
      <p:sp>
        <p:nvSpPr>
          <p:cNvPr id="5" name="Footer Placeholder 4">
            <a:extLst>
              <a:ext uri="{FF2B5EF4-FFF2-40B4-BE49-F238E27FC236}">
                <a16:creationId xmlns:a16="http://schemas.microsoft.com/office/drawing/2014/main" id="{15487BED-1F6D-4942-B22F-1848509545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939CD1-9B1C-46BA-9980-ACA7459477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57750-DE0C-43AF-937B-75DBB2DFA038}" type="slidenum">
              <a:rPr lang="en-IN" smtClean="0"/>
              <a:t>‹#›</a:t>
            </a:fld>
            <a:endParaRPr lang="en-IN"/>
          </a:p>
        </p:txBody>
      </p:sp>
    </p:spTree>
    <p:extLst>
      <p:ext uri="{BB962C8B-B14F-4D97-AF65-F5344CB8AC3E}">
        <p14:creationId xmlns:p14="http://schemas.microsoft.com/office/powerpoint/2010/main" val="2647475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C5D9-FF22-4E9F-B0D2-63649896DFD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B1849EE-7DE7-4199-9C64-3C4C6D64178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5805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17E3-45FD-436F-96AA-071AA6497F9D}"/>
              </a:ext>
            </a:extLst>
          </p:cNvPr>
          <p:cNvSpPr>
            <a:spLocks noGrp="1"/>
          </p:cNvSpPr>
          <p:nvPr>
            <p:ph type="title"/>
          </p:nvPr>
        </p:nvSpPr>
        <p:spPr/>
        <p:txBody>
          <a:bodyPr/>
          <a:lstStyle/>
          <a:p>
            <a:r>
              <a:rPr lang="en-IN" dirty="0"/>
              <a:t>Apache Spark</a:t>
            </a:r>
          </a:p>
        </p:txBody>
      </p:sp>
      <p:sp>
        <p:nvSpPr>
          <p:cNvPr id="3" name="Content Placeholder 2">
            <a:extLst>
              <a:ext uri="{FF2B5EF4-FFF2-40B4-BE49-F238E27FC236}">
                <a16:creationId xmlns:a16="http://schemas.microsoft.com/office/drawing/2014/main" id="{98AA1B5D-87D3-4A9B-A411-82C0B64E06D8}"/>
              </a:ext>
            </a:extLst>
          </p:cNvPr>
          <p:cNvSpPr>
            <a:spLocks noGrp="1"/>
          </p:cNvSpPr>
          <p:nvPr>
            <p:ph idx="1"/>
          </p:nvPr>
        </p:nvSpPr>
        <p:spPr/>
        <p:txBody>
          <a:bodyPr/>
          <a:lstStyle/>
          <a:p>
            <a:r>
              <a:rPr lang="en-IN" dirty="0"/>
              <a:t>Apache spark is a lightening fast cluster computing design for the fast computation purpose.</a:t>
            </a:r>
          </a:p>
          <a:p>
            <a:r>
              <a:rPr lang="en-IN" dirty="0"/>
              <a:t>It was built on top of Hadoop MapReduce and it extends the MapReduce model to efficiently use more types of computations which includes interactive queries and stream processing.</a:t>
            </a:r>
          </a:p>
        </p:txBody>
      </p:sp>
    </p:spTree>
    <p:extLst>
      <p:ext uri="{BB962C8B-B14F-4D97-AF65-F5344CB8AC3E}">
        <p14:creationId xmlns:p14="http://schemas.microsoft.com/office/powerpoint/2010/main" val="320008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07F4-CE52-4B34-9D8E-4370E89D8F0C}"/>
              </a:ext>
            </a:extLst>
          </p:cNvPr>
          <p:cNvSpPr>
            <a:spLocks noGrp="1"/>
          </p:cNvSpPr>
          <p:nvPr>
            <p:ph type="title"/>
          </p:nvPr>
        </p:nvSpPr>
        <p:spPr/>
        <p:txBody>
          <a:bodyPr/>
          <a:lstStyle/>
          <a:p>
            <a:r>
              <a:rPr lang="en-IN" dirty="0"/>
              <a:t>Hadoop Framework</a:t>
            </a:r>
          </a:p>
        </p:txBody>
      </p:sp>
      <p:sp>
        <p:nvSpPr>
          <p:cNvPr id="3" name="Content Placeholder 2">
            <a:extLst>
              <a:ext uri="{FF2B5EF4-FFF2-40B4-BE49-F238E27FC236}">
                <a16:creationId xmlns:a16="http://schemas.microsoft.com/office/drawing/2014/main" id="{6EE44F5F-33E8-4FE4-AD07-C36AD0D7B512}"/>
              </a:ext>
            </a:extLst>
          </p:cNvPr>
          <p:cNvSpPr>
            <a:spLocks noGrp="1"/>
          </p:cNvSpPr>
          <p:nvPr>
            <p:ph idx="1"/>
          </p:nvPr>
        </p:nvSpPr>
        <p:spPr/>
        <p:txBody>
          <a:bodyPr/>
          <a:lstStyle/>
          <a:p>
            <a:r>
              <a:rPr lang="en-IN" dirty="0"/>
              <a:t>HDFS - Storage</a:t>
            </a:r>
          </a:p>
          <a:p>
            <a:r>
              <a:rPr lang="en-IN" dirty="0"/>
              <a:t>MapReduce – Computation</a:t>
            </a:r>
          </a:p>
          <a:p>
            <a:r>
              <a:rPr lang="en-IN" dirty="0"/>
              <a:t>Because of MapReduce will process the entire computation approach by multiple iterations</a:t>
            </a:r>
          </a:p>
          <a:p>
            <a:r>
              <a:rPr lang="en-IN" dirty="0"/>
              <a:t>While transferring the data between the intermediate iterations MapReduce will use the Disk based I/O Transfer between the stages.</a:t>
            </a:r>
          </a:p>
          <a:p>
            <a:r>
              <a:rPr lang="en-IN" dirty="0"/>
              <a:t>Mapreduce will be little slower because of Multiple Disk I/O will need to take place between iterations.</a:t>
            </a:r>
          </a:p>
        </p:txBody>
      </p:sp>
    </p:spTree>
    <p:extLst>
      <p:ext uri="{BB962C8B-B14F-4D97-AF65-F5344CB8AC3E}">
        <p14:creationId xmlns:p14="http://schemas.microsoft.com/office/powerpoint/2010/main" val="385030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327B-2FE3-4086-9336-622BA7A9372D}"/>
              </a:ext>
            </a:extLst>
          </p:cNvPr>
          <p:cNvSpPr>
            <a:spLocks noGrp="1"/>
          </p:cNvSpPr>
          <p:nvPr>
            <p:ph type="title"/>
          </p:nvPr>
        </p:nvSpPr>
        <p:spPr/>
        <p:txBody>
          <a:bodyPr/>
          <a:lstStyle/>
          <a:p>
            <a:r>
              <a:rPr lang="en-IN" dirty="0"/>
              <a:t>Apache Spark</a:t>
            </a:r>
          </a:p>
        </p:txBody>
      </p:sp>
      <p:sp>
        <p:nvSpPr>
          <p:cNvPr id="3" name="Content Placeholder 2">
            <a:extLst>
              <a:ext uri="{FF2B5EF4-FFF2-40B4-BE49-F238E27FC236}">
                <a16:creationId xmlns:a16="http://schemas.microsoft.com/office/drawing/2014/main" id="{3E5683E3-40D2-4350-A411-6AC27D12CDF5}"/>
              </a:ext>
            </a:extLst>
          </p:cNvPr>
          <p:cNvSpPr>
            <a:spLocks noGrp="1"/>
          </p:cNvSpPr>
          <p:nvPr>
            <p:ph idx="1"/>
          </p:nvPr>
        </p:nvSpPr>
        <p:spPr/>
        <p:txBody>
          <a:bodyPr/>
          <a:lstStyle/>
          <a:p>
            <a:r>
              <a:rPr lang="en-IN" dirty="0"/>
              <a:t>They designed the RAM based distributed computing model like Mapreduce and Apache Spark</a:t>
            </a:r>
          </a:p>
          <a:p>
            <a:r>
              <a:rPr lang="en-IN" dirty="0"/>
              <a:t>Already data was in my HDFS can we use the same data storage in Apache Sark?</a:t>
            </a:r>
          </a:p>
          <a:p>
            <a:r>
              <a:rPr lang="en-IN" dirty="0"/>
              <a:t>Is it possible to use Apache spark as stand alone ?</a:t>
            </a:r>
          </a:p>
          <a:p>
            <a:r>
              <a:rPr lang="en-IN" dirty="0"/>
              <a:t>I want to use external storage instead of HDFS?</a:t>
            </a:r>
          </a:p>
          <a:p>
            <a:r>
              <a:rPr lang="en-IN" dirty="0"/>
              <a:t>By default MapReduce will support for batch processing data's only, but Apache spark by default they came up with batch processing and stream processing as default.</a:t>
            </a:r>
          </a:p>
          <a:p>
            <a:endParaRPr lang="en-IN" dirty="0"/>
          </a:p>
        </p:txBody>
      </p:sp>
    </p:spTree>
    <p:extLst>
      <p:ext uri="{BB962C8B-B14F-4D97-AF65-F5344CB8AC3E}">
        <p14:creationId xmlns:p14="http://schemas.microsoft.com/office/powerpoint/2010/main" val="71255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3EF8-9E96-4535-AAAF-848E5DF8D5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086592-5358-4B1D-8D3F-C82D09B4DC5B}"/>
              </a:ext>
            </a:extLst>
          </p:cNvPr>
          <p:cNvSpPr>
            <a:spLocks noGrp="1"/>
          </p:cNvSpPr>
          <p:nvPr>
            <p:ph idx="1"/>
          </p:nvPr>
        </p:nvSpPr>
        <p:spPr/>
        <p:txBody>
          <a:bodyPr/>
          <a:lstStyle/>
          <a:p>
            <a:r>
              <a:rPr lang="en-IN" dirty="0"/>
              <a:t>Batch Processing </a:t>
            </a:r>
          </a:p>
          <a:p>
            <a:r>
              <a:rPr lang="en-IN" dirty="0"/>
              <a:t>Stream data </a:t>
            </a:r>
          </a:p>
        </p:txBody>
      </p:sp>
    </p:spTree>
    <p:extLst>
      <p:ext uri="{BB962C8B-B14F-4D97-AF65-F5344CB8AC3E}">
        <p14:creationId xmlns:p14="http://schemas.microsoft.com/office/powerpoint/2010/main" val="3933057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02D2-D57C-4D0C-BCC7-350206285EB6}"/>
              </a:ext>
            </a:extLst>
          </p:cNvPr>
          <p:cNvSpPr>
            <a:spLocks noGrp="1"/>
          </p:cNvSpPr>
          <p:nvPr>
            <p:ph type="title"/>
          </p:nvPr>
        </p:nvSpPr>
        <p:spPr/>
        <p:txBody>
          <a:bodyPr/>
          <a:lstStyle/>
          <a:p>
            <a:r>
              <a:rPr lang="en-IN" dirty="0"/>
              <a:t>Apache Spark</a:t>
            </a:r>
          </a:p>
        </p:txBody>
      </p:sp>
      <p:sp>
        <p:nvSpPr>
          <p:cNvPr id="3" name="Content Placeholder 2">
            <a:extLst>
              <a:ext uri="{FF2B5EF4-FFF2-40B4-BE49-F238E27FC236}">
                <a16:creationId xmlns:a16="http://schemas.microsoft.com/office/drawing/2014/main" id="{85EA03DB-DB89-4D2F-BC32-14A5AE8ABC42}"/>
              </a:ext>
            </a:extLst>
          </p:cNvPr>
          <p:cNvSpPr>
            <a:spLocks noGrp="1"/>
          </p:cNvSpPr>
          <p:nvPr>
            <p:ph idx="1"/>
          </p:nvPr>
        </p:nvSpPr>
        <p:spPr/>
        <p:txBody>
          <a:bodyPr/>
          <a:lstStyle/>
          <a:p>
            <a:r>
              <a:rPr lang="en-IN" dirty="0"/>
              <a:t>Industries are using Hadoop Extensively to analyse  their datasets. The reason is that Hadoop Framework is based on simple programming model (MapReduce) and it enables a computing solution that is scalable, flexible , fault tolerant and cost effective.</a:t>
            </a:r>
          </a:p>
          <a:p>
            <a:r>
              <a:rPr lang="en-IN" dirty="0"/>
              <a:t>Here, the main concern is to maintain the speed in processing the large datasets  in terms of waiting time between queries and waiting time to run the program.</a:t>
            </a:r>
          </a:p>
        </p:txBody>
      </p:sp>
    </p:spTree>
    <p:extLst>
      <p:ext uri="{BB962C8B-B14F-4D97-AF65-F5344CB8AC3E}">
        <p14:creationId xmlns:p14="http://schemas.microsoft.com/office/powerpoint/2010/main" val="2960570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D974-3DE8-4BBB-896C-7CF0326B6D47}"/>
              </a:ext>
            </a:extLst>
          </p:cNvPr>
          <p:cNvSpPr>
            <a:spLocks noGrp="1"/>
          </p:cNvSpPr>
          <p:nvPr>
            <p:ph type="title"/>
          </p:nvPr>
        </p:nvSpPr>
        <p:spPr/>
        <p:txBody>
          <a:bodyPr/>
          <a:lstStyle/>
          <a:p>
            <a:r>
              <a:rPr lang="en-IN" dirty="0"/>
              <a:t>Apache Spark</a:t>
            </a:r>
          </a:p>
        </p:txBody>
      </p:sp>
      <p:sp>
        <p:nvSpPr>
          <p:cNvPr id="3" name="Content Placeholder 2">
            <a:extLst>
              <a:ext uri="{FF2B5EF4-FFF2-40B4-BE49-F238E27FC236}">
                <a16:creationId xmlns:a16="http://schemas.microsoft.com/office/drawing/2014/main" id="{744C8584-E6D4-421A-9A4E-4023A1BC23A3}"/>
              </a:ext>
            </a:extLst>
          </p:cNvPr>
          <p:cNvSpPr>
            <a:spLocks noGrp="1"/>
          </p:cNvSpPr>
          <p:nvPr>
            <p:ph idx="1"/>
          </p:nvPr>
        </p:nvSpPr>
        <p:spPr/>
        <p:txBody>
          <a:bodyPr>
            <a:normAutofit lnSpcReduction="10000"/>
          </a:bodyPr>
          <a:lstStyle/>
          <a:p>
            <a:r>
              <a:rPr lang="en-IN" dirty="0"/>
              <a:t>Spark was introduced by Apache software Foundation for speeding up the Hadoop computational software process</a:t>
            </a:r>
          </a:p>
          <a:p>
            <a:r>
              <a:rPr lang="en-IN" dirty="0"/>
              <a:t>As against the common belief , Spark is not a modified version of Hadoop and id not really dependent on Hadoop because Apache Spark has its own cluster management service, Hadoop is one of the way to implement the spark.</a:t>
            </a:r>
          </a:p>
          <a:p>
            <a:r>
              <a:rPr lang="en-IN" dirty="0"/>
              <a:t>Spark is designed to cover a wide range of workloads such as batch applications, iterative algorithms , interactive queries and streaming by default.</a:t>
            </a:r>
          </a:p>
          <a:p>
            <a:r>
              <a:rPr lang="en-IN" dirty="0"/>
              <a:t>Apart from supporting all these workload in a respective system, it reduce the management burden of maintaining separate tools.</a:t>
            </a:r>
          </a:p>
        </p:txBody>
      </p:sp>
    </p:spTree>
    <p:extLst>
      <p:ext uri="{BB962C8B-B14F-4D97-AF65-F5344CB8AC3E}">
        <p14:creationId xmlns:p14="http://schemas.microsoft.com/office/powerpoint/2010/main" val="47193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2003-C7BD-46AA-B14C-6AFE1CD49933}"/>
              </a:ext>
            </a:extLst>
          </p:cNvPr>
          <p:cNvSpPr>
            <a:spLocks noGrp="1"/>
          </p:cNvSpPr>
          <p:nvPr>
            <p:ph type="title"/>
          </p:nvPr>
        </p:nvSpPr>
        <p:spPr/>
        <p:txBody>
          <a:bodyPr/>
          <a:lstStyle/>
          <a:p>
            <a:r>
              <a:rPr lang="en-IN" dirty="0"/>
              <a:t>Features of Apache Spark</a:t>
            </a:r>
          </a:p>
        </p:txBody>
      </p:sp>
      <p:sp>
        <p:nvSpPr>
          <p:cNvPr id="3" name="Content Placeholder 2">
            <a:extLst>
              <a:ext uri="{FF2B5EF4-FFF2-40B4-BE49-F238E27FC236}">
                <a16:creationId xmlns:a16="http://schemas.microsoft.com/office/drawing/2014/main" id="{DA02AA52-5589-4DAF-B202-BDD8EC3D281E}"/>
              </a:ext>
            </a:extLst>
          </p:cNvPr>
          <p:cNvSpPr>
            <a:spLocks noGrp="1"/>
          </p:cNvSpPr>
          <p:nvPr>
            <p:ph idx="1"/>
          </p:nvPr>
        </p:nvSpPr>
        <p:spPr/>
        <p:txBody>
          <a:bodyPr/>
          <a:lstStyle/>
          <a:p>
            <a:r>
              <a:rPr lang="en-IN" dirty="0"/>
              <a:t>Speed – Spark helps to run an application in Hadoop Cluster, up to 100 times faster in memory, and 10 times faster when running on disk. This is possible by reducing number od read/write operations to the disk, it stores the intermediate processing data in memory.</a:t>
            </a:r>
          </a:p>
          <a:p>
            <a:r>
              <a:rPr lang="en-IN" dirty="0"/>
              <a:t>Supports multiple Languages – Spark provides built-in API in Java , Scala and Python. Therefore you can write application in different languages. Spark comes up with 80 high-level operators for interactive querying.</a:t>
            </a:r>
          </a:p>
          <a:p>
            <a:r>
              <a:rPr lang="en-IN" dirty="0"/>
              <a:t>Advance Analytics -&gt; SQL queries, Streaming data, Machine Learning and Graph algorithms and R Programming.</a:t>
            </a:r>
          </a:p>
        </p:txBody>
      </p:sp>
    </p:spTree>
    <p:extLst>
      <p:ext uri="{BB962C8B-B14F-4D97-AF65-F5344CB8AC3E}">
        <p14:creationId xmlns:p14="http://schemas.microsoft.com/office/powerpoint/2010/main" val="3003783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D8D8-FCBD-45F5-9428-E4FF88420D68}"/>
              </a:ext>
            </a:extLst>
          </p:cNvPr>
          <p:cNvSpPr>
            <a:spLocks noGrp="1"/>
          </p:cNvSpPr>
          <p:nvPr>
            <p:ph type="title"/>
          </p:nvPr>
        </p:nvSpPr>
        <p:spPr/>
        <p:txBody>
          <a:bodyPr/>
          <a:lstStyle/>
          <a:p>
            <a:r>
              <a:rPr lang="en-IN" dirty="0"/>
              <a:t>Spark Built</a:t>
            </a:r>
          </a:p>
        </p:txBody>
      </p:sp>
      <p:sp>
        <p:nvSpPr>
          <p:cNvPr id="3" name="Content Placeholder 2">
            <a:extLst>
              <a:ext uri="{FF2B5EF4-FFF2-40B4-BE49-F238E27FC236}">
                <a16:creationId xmlns:a16="http://schemas.microsoft.com/office/drawing/2014/main" id="{F3E9C9DD-E0E5-4280-900A-E981CB550B54}"/>
              </a:ext>
            </a:extLst>
          </p:cNvPr>
          <p:cNvSpPr>
            <a:spLocks noGrp="1"/>
          </p:cNvSpPr>
          <p:nvPr>
            <p:ph idx="1"/>
          </p:nvPr>
        </p:nvSpPr>
        <p:spPr/>
        <p:txBody>
          <a:bodyPr/>
          <a:lstStyle/>
          <a:p>
            <a:r>
              <a:rPr lang="en-IN" dirty="0"/>
              <a:t>Standalone- because of Spark got their own cluster management capability </a:t>
            </a:r>
          </a:p>
          <a:p>
            <a:r>
              <a:rPr lang="en-IN" dirty="0"/>
              <a:t>SIMR -&gt; Spark in MapReduce -&gt; with the Hadoop Version 1 -&gt; Spark</a:t>
            </a:r>
          </a:p>
          <a:p>
            <a:r>
              <a:rPr lang="en-IN" dirty="0"/>
              <a:t>Hadoop YARN  -&gt; in Hadoop Version 2 -&gt; Spark -&gt; using this (2.6.0)</a:t>
            </a:r>
          </a:p>
        </p:txBody>
      </p:sp>
    </p:spTree>
    <p:extLst>
      <p:ext uri="{BB962C8B-B14F-4D97-AF65-F5344CB8AC3E}">
        <p14:creationId xmlns:p14="http://schemas.microsoft.com/office/powerpoint/2010/main" val="321442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2FA9-3FF2-471D-AD8D-137D25C535C3}"/>
              </a:ext>
            </a:extLst>
          </p:cNvPr>
          <p:cNvSpPr>
            <a:spLocks noGrp="1"/>
          </p:cNvSpPr>
          <p:nvPr>
            <p:ph type="title"/>
          </p:nvPr>
        </p:nvSpPr>
        <p:spPr/>
        <p:txBody>
          <a:bodyPr/>
          <a:lstStyle/>
          <a:p>
            <a:r>
              <a:rPr lang="en-IN" dirty="0"/>
              <a:t>Components of Spark</a:t>
            </a:r>
          </a:p>
        </p:txBody>
      </p:sp>
      <p:sp>
        <p:nvSpPr>
          <p:cNvPr id="3" name="Content Placeholder 2">
            <a:extLst>
              <a:ext uri="{FF2B5EF4-FFF2-40B4-BE49-F238E27FC236}">
                <a16:creationId xmlns:a16="http://schemas.microsoft.com/office/drawing/2014/main" id="{9FBC98BA-0F50-4048-9EAD-966E9C08FE1C}"/>
              </a:ext>
            </a:extLst>
          </p:cNvPr>
          <p:cNvSpPr>
            <a:spLocks noGrp="1"/>
          </p:cNvSpPr>
          <p:nvPr>
            <p:ph idx="1"/>
          </p:nvPr>
        </p:nvSpPr>
        <p:spPr/>
        <p:txBody>
          <a:bodyPr>
            <a:normAutofit fontScale="92500" lnSpcReduction="20000"/>
          </a:bodyPr>
          <a:lstStyle/>
          <a:p>
            <a:r>
              <a:rPr lang="en-IN" dirty="0"/>
              <a:t>Apache Spark Core – </a:t>
            </a:r>
          </a:p>
          <a:p>
            <a:pPr lvl="1"/>
            <a:r>
              <a:rPr lang="en-IN" dirty="0"/>
              <a:t>is the underlying general execution engine for spark platform that all other functionality is built upon.</a:t>
            </a:r>
          </a:p>
          <a:p>
            <a:pPr lvl="1"/>
            <a:r>
              <a:rPr lang="en-IN" dirty="0"/>
              <a:t>It provides the in memory computing and referencing data sets in external storage systems.</a:t>
            </a:r>
          </a:p>
          <a:p>
            <a:r>
              <a:rPr lang="en-IN" dirty="0"/>
              <a:t>Spark SQL</a:t>
            </a:r>
          </a:p>
          <a:p>
            <a:pPr lvl="1"/>
            <a:r>
              <a:rPr lang="en-IN" dirty="0"/>
              <a:t>This is build for especially managing the structured data</a:t>
            </a:r>
          </a:p>
          <a:p>
            <a:r>
              <a:rPr lang="en-IN" dirty="0"/>
              <a:t>Spark Streaming</a:t>
            </a:r>
          </a:p>
          <a:p>
            <a:pPr lvl="1"/>
            <a:r>
              <a:rPr lang="en-IN" dirty="0"/>
              <a:t>This is built for streaming data</a:t>
            </a:r>
          </a:p>
          <a:p>
            <a:r>
              <a:rPr lang="en-IN" dirty="0"/>
              <a:t>MiLB</a:t>
            </a:r>
          </a:p>
          <a:p>
            <a:pPr lvl="1"/>
            <a:r>
              <a:rPr lang="en-IN" dirty="0"/>
              <a:t>Machine learning algorithms</a:t>
            </a:r>
          </a:p>
          <a:p>
            <a:r>
              <a:rPr lang="en-IN" dirty="0"/>
              <a:t>Graphx</a:t>
            </a:r>
          </a:p>
          <a:p>
            <a:pPr lvl="1"/>
            <a:r>
              <a:rPr lang="en-IN" dirty="0"/>
              <a:t>Graph based algorithms</a:t>
            </a:r>
          </a:p>
        </p:txBody>
      </p:sp>
    </p:spTree>
    <p:extLst>
      <p:ext uri="{BB962C8B-B14F-4D97-AF65-F5344CB8AC3E}">
        <p14:creationId xmlns:p14="http://schemas.microsoft.com/office/powerpoint/2010/main" val="1792220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23CB-A395-4398-AF47-550E2B796D05}"/>
              </a:ext>
            </a:extLst>
          </p:cNvPr>
          <p:cNvSpPr>
            <a:spLocks noGrp="1"/>
          </p:cNvSpPr>
          <p:nvPr>
            <p:ph type="title"/>
          </p:nvPr>
        </p:nvSpPr>
        <p:spPr/>
        <p:txBody>
          <a:bodyPr/>
          <a:lstStyle/>
          <a:p>
            <a:r>
              <a:rPr lang="en-IN" dirty="0"/>
              <a:t>Components of Spark</a:t>
            </a:r>
          </a:p>
        </p:txBody>
      </p:sp>
      <p:sp>
        <p:nvSpPr>
          <p:cNvPr id="3" name="Content Placeholder 2">
            <a:extLst>
              <a:ext uri="{FF2B5EF4-FFF2-40B4-BE49-F238E27FC236}">
                <a16:creationId xmlns:a16="http://schemas.microsoft.com/office/drawing/2014/main" id="{658AC7D4-0E7A-4581-8CC9-8F9BD2ADE74A}"/>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D4DCD8D1-9262-4823-9C3E-257103A56C64}"/>
              </a:ext>
            </a:extLst>
          </p:cNvPr>
          <p:cNvSpPr/>
          <p:nvPr/>
        </p:nvSpPr>
        <p:spPr>
          <a:xfrm>
            <a:off x="1752600" y="5199306"/>
            <a:ext cx="8686800" cy="61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 Core</a:t>
            </a:r>
          </a:p>
        </p:txBody>
      </p:sp>
      <p:sp>
        <p:nvSpPr>
          <p:cNvPr id="5" name="Rectangle 4">
            <a:extLst>
              <a:ext uri="{FF2B5EF4-FFF2-40B4-BE49-F238E27FC236}">
                <a16:creationId xmlns:a16="http://schemas.microsoft.com/office/drawing/2014/main" id="{42ED6F07-1671-4814-B190-BD813CCDD722}"/>
              </a:ext>
            </a:extLst>
          </p:cNvPr>
          <p:cNvSpPr/>
          <p:nvPr/>
        </p:nvSpPr>
        <p:spPr>
          <a:xfrm>
            <a:off x="1828800" y="2674387"/>
            <a:ext cx="1890346" cy="24882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Spark SQL</a:t>
            </a:r>
          </a:p>
        </p:txBody>
      </p:sp>
      <p:sp>
        <p:nvSpPr>
          <p:cNvPr id="6" name="Rectangle 5">
            <a:extLst>
              <a:ext uri="{FF2B5EF4-FFF2-40B4-BE49-F238E27FC236}">
                <a16:creationId xmlns:a16="http://schemas.microsoft.com/office/drawing/2014/main" id="{F0776A81-A6C6-4CAF-97A4-34C882CF2B43}"/>
              </a:ext>
            </a:extLst>
          </p:cNvPr>
          <p:cNvSpPr/>
          <p:nvPr/>
        </p:nvSpPr>
        <p:spPr>
          <a:xfrm>
            <a:off x="8549054" y="2674387"/>
            <a:ext cx="1890346" cy="24882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Graphx</a:t>
            </a:r>
          </a:p>
        </p:txBody>
      </p:sp>
      <p:sp>
        <p:nvSpPr>
          <p:cNvPr id="7" name="Rectangle 6">
            <a:extLst>
              <a:ext uri="{FF2B5EF4-FFF2-40B4-BE49-F238E27FC236}">
                <a16:creationId xmlns:a16="http://schemas.microsoft.com/office/drawing/2014/main" id="{836FCCE3-C9D0-4FBA-AB9F-94D2B8316564}"/>
              </a:ext>
            </a:extLst>
          </p:cNvPr>
          <p:cNvSpPr/>
          <p:nvPr/>
        </p:nvSpPr>
        <p:spPr>
          <a:xfrm>
            <a:off x="4120661" y="2669502"/>
            <a:ext cx="1890346" cy="24882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Spark Streaming</a:t>
            </a:r>
          </a:p>
        </p:txBody>
      </p:sp>
      <p:sp>
        <p:nvSpPr>
          <p:cNvPr id="8" name="Rectangle 7">
            <a:extLst>
              <a:ext uri="{FF2B5EF4-FFF2-40B4-BE49-F238E27FC236}">
                <a16:creationId xmlns:a16="http://schemas.microsoft.com/office/drawing/2014/main" id="{67002845-F25F-485C-818D-B4E542B09606}"/>
              </a:ext>
            </a:extLst>
          </p:cNvPr>
          <p:cNvSpPr/>
          <p:nvPr/>
        </p:nvSpPr>
        <p:spPr>
          <a:xfrm>
            <a:off x="6334857" y="2669502"/>
            <a:ext cx="1890346" cy="24882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a:p>
            <a:pPr algn="ctr"/>
            <a:r>
              <a:rPr lang="en-IN" dirty="0"/>
              <a:t>MLIB</a:t>
            </a:r>
          </a:p>
        </p:txBody>
      </p:sp>
    </p:spTree>
    <p:extLst>
      <p:ext uri="{BB962C8B-B14F-4D97-AF65-F5344CB8AC3E}">
        <p14:creationId xmlns:p14="http://schemas.microsoft.com/office/powerpoint/2010/main" val="63076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ECD8-CAF7-4053-AFA9-3080C80F0E8E}"/>
              </a:ext>
            </a:extLst>
          </p:cNvPr>
          <p:cNvSpPr>
            <a:spLocks noGrp="1"/>
          </p:cNvSpPr>
          <p:nvPr>
            <p:ph type="title"/>
          </p:nvPr>
        </p:nvSpPr>
        <p:spPr/>
        <p:txBody>
          <a:bodyPr/>
          <a:lstStyle/>
          <a:p>
            <a:r>
              <a:rPr lang="en-IN" dirty="0"/>
              <a:t>MapReduce</a:t>
            </a:r>
          </a:p>
        </p:txBody>
      </p:sp>
      <p:sp>
        <p:nvSpPr>
          <p:cNvPr id="3" name="Content Placeholder 2">
            <a:extLst>
              <a:ext uri="{FF2B5EF4-FFF2-40B4-BE49-F238E27FC236}">
                <a16:creationId xmlns:a16="http://schemas.microsoft.com/office/drawing/2014/main" id="{2D56A50E-AA63-42AF-B9A1-E9B680BCAB81}"/>
              </a:ext>
            </a:extLst>
          </p:cNvPr>
          <p:cNvSpPr>
            <a:spLocks noGrp="1"/>
          </p:cNvSpPr>
          <p:nvPr>
            <p:ph idx="1"/>
          </p:nvPr>
        </p:nvSpPr>
        <p:spPr/>
        <p:txBody>
          <a:bodyPr/>
          <a:lstStyle/>
          <a:p>
            <a:r>
              <a:rPr lang="en-IN" dirty="0"/>
              <a:t>Distributed Computing model used in  Hadoop Framework</a:t>
            </a:r>
          </a:p>
          <a:p>
            <a:r>
              <a:rPr lang="en-IN" dirty="0"/>
              <a:t>With the advantage of cluster computing they used distributed storage and distributed computing resources which is distributed among multiple systems.</a:t>
            </a:r>
          </a:p>
        </p:txBody>
      </p:sp>
    </p:spTree>
    <p:extLst>
      <p:ext uri="{BB962C8B-B14F-4D97-AF65-F5344CB8AC3E}">
        <p14:creationId xmlns:p14="http://schemas.microsoft.com/office/powerpoint/2010/main" val="250368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6A1B-2C11-4F09-849F-99A7CB37B453}"/>
              </a:ext>
            </a:extLst>
          </p:cNvPr>
          <p:cNvSpPr>
            <a:spLocks noGrp="1"/>
          </p:cNvSpPr>
          <p:nvPr>
            <p:ph type="title"/>
          </p:nvPr>
        </p:nvSpPr>
        <p:spPr/>
        <p:txBody>
          <a:bodyPr/>
          <a:lstStyle/>
          <a:p>
            <a:r>
              <a:rPr lang="en-IN" dirty="0"/>
              <a:t>Architecture of Spark</a:t>
            </a:r>
          </a:p>
        </p:txBody>
      </p:sp>
      <p:sp>
        <p:nvSpPr>
          <p:cNvPr id="3" name="Content Placeholder 2">
            <a:extLst>
              <a:ext uri="{FF2B5EF4-FFF2-40B4-BE49-F238E27FC236}">
                <a16:creationId xmlns:a16="http://schemas.microsoft.com/office/drawing/2014/main" id="{B54180B4-7512-4346-9377-B5E80D10E2E9}"/>
              </a:ext>
            </a:extLst>
          </p:cNvPr>
          <p:cNvSpPr>
            <a:spLocks noGrp="1"/>
          </p:cNvSpPr>
          <p:nvPr>
            <p:ph idx="1"/>
          </p:nvPr>
        </p:nvSpPr>
        <p:spPr/>
        <p:txBody>
          <a:bodyPr>
            <a:normAutofit/>
          </a:bodyPr>
          <a:lstStyle/>
          <a:p>
            <a:r>
              <a:rPr lang="en-US" dirty="0"/>
              <a:t>The Driver Program is a process that runs the main() function of the application and creates the SparkContext object. The purpose of SparkContext is to coordinate the spark applications, running as independent sets of processes on a cluster.</a:t>
            </a:r>
          </a:p>
          <a:p>
            <a:r>
              <a:rPr lang="en-US" dirty="0"/>
              <a:t>To run on a cluster, the SparkContext connects to a different type of cluster managers and then perform the following tasks: -</a:t>
            </a:r>
          </a:p>
          <a:p>
            <a:pPr lvl="1"/>
            <a:r>
              <a:rPr lang="en-US" dirty="0"/>
              <a:t>It acquires executors on nodes in the cluster.</a:t>
            </a:r>
          </a:p>
          <a:p>
            <a:pPr lvl="1"/>
            <a:r>
              <a:rPr lang="en-US" dirty="0"/>
              <a:t>Then, it sends your application code to the executors. Here, the application code can be defined by JAR or Python files passed to the SparkContext.</a:t>
            </a:r>
          </a:p>
          <a:p>
            <a:pPr lvl="1"/>
            <a:r>
              <a:rPr lang="en-US" dirty="0"/>
              <a:t>At last, the SparkContext sends tasks to the executors to run.</a:t>
            </a:r>
          </a:p>
        </p:txBody>
      </p:sp>
    </p:spTree>
    <p:extLst>
      <p:ext uri="{BB962C8B-B14F-4D97-AF65-F5344CB8AC3E}">
        <p14:creationId xmlns:p14="http://schemas.microsoft.com/office/powerpoint/2010/main" val="2673168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E27C-400C-49F8-ADEF-7B9077981CE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12E7CF0-AC3C-4AB9-90B6-742C8B287E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239" y="0"/>
            <a:ext cx="11614638" cy="6816288"/>
          </a:xfrm>
        </p:spPr>
      </p:pic>
    </p:spTree>
    <p:extLst>
      <p:ext uri="{BB962C8B-B14F-4D97-AF65-F5344CB8AC3E}">
        <p14:creationId xmlns:p14="http://schemas.microsoft.com/office/powerpoint/2010/main" val="1041084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31AC-D490-4846-A53B-E194C19DB47E}"/>
              </a:ext>
            </a:extLst>
          </p:cNvPr>
          <p:cNvSpPr>
            <a:spLocks noGrp="1"/>
          </p:cNvSpPr>
          <p:nvPr>
            <p:ph type="title"/>
          </p:nvPr>
        </p:nvSpPr>
        <p:spPr/>
        <p:txBody>
          <a:bodyPr/>
          <a:lstStyle/>
          <a:p>
            <a:r>
              <a:rPr lang="en-IN" dirty="0"/>
              <a:t>Architecture of Spark</a:t>
            </a:r>
          </a:p>
        </p:txBody>
      </p:sp>
      <p:sp>
        <p:nvSpPr>
          <p:cNvPr id="3" name="Content Placeholder 2">
            <a:extLst>
              <a:ext uri="{FF2B5EF4-FFF2-40B4-BE49-F238E27FC236}">
                <a16:creationId xmlns:a16="http://schemas.microsoft.com/office/drawing/2014/main" id="{8DECD259-A0C8-45F3-B526-C1F98A80B17F}"/>
              </a:ext>
            </a:extLst>
          </p:cNvPr>
          <p:cNvSpPr>
            <a:spLocks noGrp="1"/>
          </p:cNvSpPr>
          <p:nvPr>
            <p:ph idx="1"/>
          </p:nvPr>
        </p:nvSpPr>
        <p:spPr/>
        <p:txBody>
          <a:bodyPr>
            <a:normAutofit/>
          </a:bodyPr>
          <a:lstStyle/>
          <a:p>
            <a:r>
              <a:rPr lang="en-US" dirty="0"/>
              <a:t>Cluster Manager</a:t>
            </a:r>
          </a:p>
          <a:p>
            <a:pPr lvl="1"/>
            <a:r>
              <a:rPr lang="en-US" dirty="0"/>
              <a:t>The role of the cluster manager is to allocate resources across applications. The Spark is capable enough of running on a large number of clusters.</a:t>
            </a:r>
          </a:p>
          <a:p>
            <a:pPr lvl="1"/>
            <a:r>
              <a:rPr lang="en-US" dirty="0"/>
              <a:t>It consists of various types of cluster managers such as Hadoop YARN, Apache Mesos and Standalone Scheduler.</a:t>
            </a:r>
          </a:p>
          <a:p>
            <a:pPr lvl="1"/>
            <a:r>
              <a:rPr lang="en-US" dirty="0"/>
              <a:t>Here, the Standalone Scheduler is a standalone spark cluster manager that facilitates to install Spark on an empty set of machines.</a:t>
            </a:r>
          </a:p>
          <a:p>
            <a:r>
              <a:rPr lang="en-US" dirty="0"/>
              <a:t>Worker Node</a:t>
            </a:r>
          </a:p>
          <a:p>
            <a:pPr lvl="1"/>
            <a:r>
              <a:rPr lang="en-US" dirty="0"/>
              <a:t>The worker node is a slave node</a:t>
            </a:r>
          </a:p>
          <a:p>
            <a:pPr lvl="1"/>
            <a:r>
              <a:rPr lang="en-US" dirty="0"/>
              <a:t>Its role is to run the application code in the cluster.</a:t>
            </a:r>
          </a:p>
        </p:txBody>
      </p:sp>
    </p:spTree>
    <p:extLst>
      <p:ext uri="{BB962C8B-B14F-4D97-AF65-F5344CB8AC3E}">
        <p14:creationId xmlns:p14="http://schemas.microsoft.com/office/powerpoint/2010/main" val="2479464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BE03-3C3E-44D8-853D-ED45E0113BF2}"/>
              </a:ext>
            </a:extLst>
          </p:cNvPr>
          <p:cNvSpPr>
            <a:spLocks noGrp="1"/>
          </p:cNvSpPr>
          <p:nvPr>
            <p:ph type="title"/>
          </p:nvPr>
        </p:nvSpPr>
        <p:spPr/>
        <p:txBody>
          <a:bodyPr/>
          <a:lstStyle/>
          <a:p>
            <a:r>
              <a:rPr lang="en-IN" dirty="0"/>
              <a:t>Architecture of Spark</a:t>
            </a:r>
          </a:p>
        </p:txBody>
      </p:sp>
      <p:sp>
        <p:nvSpPr>
          <p:cNvPr id="3" name="Content Placeholder 2">
            <a:extLst>
              <a:ext uri="{FF2B5EF4-FFF2-40B4-BE49-F238E27FC236}">
                <a16:creationId xmlns:a16="http://schemas.microsoft.com/office/drawing/2014/main" id="{8F8706AD-CB9F-4E3A-A751-70220855E8CF}"/>
              </a:ext>
            </a:extLst>
          </p:cNvPr>
          <p:cNvSpPr>
            <a:spLocks noGrp="1"/>
          </p:cNvSpPr>
          <p:nvPr>
            <p:ph idx="1"/>
          </p:nvPr>
        </p:nvSpPr>
        <p:spPr/>
        <p:txBody>
          <a:bodyPr/>
          <a:lstStyle/>
          <a:p>
            <a:r>
              <a:rPr lang="en-US" dirty="0"/>
              <a:t>Executor</a:t>
            </a:r>
          </a:p>
          <a:p>
            <a:pPr lvl="1"/>
            <a:r>
              <a:rPr lang="en-US" dirty="0"/>
              <a:t>An executor is a process launched for an application on a worker node.</a:t>
            </a:r>
          </a:p>
          <a:p>
            <a:pPr lvl="1"/>
            <a:r>
              <a:rPr lang="en-US" dirty="0"/>
              <a:t>It runs tasks and keeps data in memory or disk storage across them.</a:t>
            </a:r>
          </a:p>
          <a:p>
            <a:pPr lvl="1"/>
            <a:r>
              <a:rPr lang="en-US" dirty="0"/>
              <a:t>It read and write data to the external sources.</a:t>
            </a:r>
          </a:p>
          <a:p>
            <a:pPr lvl="1"/>
            <a:r>
              <a:rPr lang="en-US" dirty="0"/>
              <a:t>Every application contains its executor.</a:t>
            </a:r>
          </a:p>
          <a:p>
            <a:r>
              <a:rPr lang="en-US" dirty="0"/>
              <a:t>Task</a:t>
            </a:r>
          </a:p>
          <a:p>
            <a:pPr lvl="1"/>
            <a:r>
              <a:rPr lang="en-US" dirty="0"/>
              <a:t>A unit of work that will be sent to one executor.</a:t>
            </a:r>
          </a:p>
        </p:txBody>
      </p:sp>
    </p:spTree>
    <p:extLst>
      <p:ext uri="{BB962C8B-B14F-4D97-AF65-F5344CB8AC3E}">
        <p14:creationId xmlns:p14="http://schemas.microsoft.com/office/powerpoint/2010/main" val="247648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B38E-8A80-418E-8DCD-BCB1D8053895}"/>
              </a:ext>
            </a:extLst>
          </p:cNvPr>
          <p:cNvSpPr>
            <a:spLocks noGrp="1"/>
          </p:cNvSpPr>
          <p:nvPr>
            <p:ph type="title"/>
          </p:nvPr>
        </p:nvSpPr>
        <p:spPr/>
        <p:txBody>
          <a:bodyPr/>
          <a:lstStyle/>
          <a:p>
            <a:r>
              <a:rPr lang="en-US" dirty="0"/>
              <a:t>Spark Architecture</a:t>
            </a:r>
            <a:endParaRPr lang="en-IN" dirty="0"/>
          </a:p>
        </p:txBody>
      </p:sp>
      <p:sp>
        <p:nvSpPr>
          <p:cNvPr id="3" name="Content Placeholder 2">
            <a:extLst>
              <a:ext uri="{FF2B5EF4-FFF2-40B4-BE49-F238E27FC236}">
                <a16:creationId xmlns:a16="http://schemas.microsoft.com/office/drawing/2014/main" id="{397031E6-6D85-461E-BC1C-958E41F3366D}"/>
              </a:ext>
            </a:extLst>
          </p:cNvPr>
          <p:cNvSpPr>
            <a:spLocks noGrp="1"/>
          </p:cNvSpPr>
          <p:nvPr>
            <p:ph idx="1"/>
          </p:nvPr>
        </p:nvSpPr>
        <p:spPr/>
        <p:txBody>
          <a:bodyPr>
            <a:normAutofit/>
          </a:bodyPr>
          <a:lstStyle/>
          <a:p>
            <a:r>
              <a:rPr lang="en-US" dirty="0"/>
              <a:t>The Spark follows the master-slave architecture. Its cluster consists of a single master and multiple slaves.</a:t>
            </a:r>
          </a:p>
          <a:p>
            <a:r>
              <a:rPr lang="en-US" dirty="0"/>
              <a:t>The Spark architecture depends upon two abstractions:</a:t>
            </a:r>
          </a:p>
          <a:p>
            <a:pPr lvl="1"/>
            <a:r>
              <a:rPr lang="en-US" dirty="0"/>
              <a:t>Resilient Distributed Dataset (RDD)</a:t>
            </a:r>
          </a:p>
          <a:p>
            <a:pPr lvl="1"/>
            <a:r>
              <a:rPr lang="en-US" dirty="0"/>
              <a:t>Directed Acyclic Graph (DAG)</a:t>
            </a:r>
          </a:p>
          <a:p>
            <a:endParaRPr lang="en-IN" dirty="0"/>
          </a:p>
        </p:txBody>
      </p:sp>
    </p:spTree>
    <p:extLst>
      <p:ext uri="{BB962C8B-B14F-4D97-AF65-F5344CB8AC3E}">
        <p14:creationId xmlns:p14="http://schemas.microsoft.com/office/powerpoint/2010/main" val="1233859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959B-653B-4566-B87B-C42961812267}"/>
              </a:ext>
            </a:extLst>
          </p:cNvPr>
          <p:cNvSpPr>
            <a:spLocks noGrp="1"/>
          </p:cNvSpPr>
          <p:nvPr>
            <p:ph type="title"/>
          </p:nvPr>
        </p:nvSpPr>
        <p:spPr/>
        <p:txBody>
          <a:bodyPr/>
          <a:lstStyle/>
          <a:p>
            <a:r>
              <a:rPr lang="en-US" dirty="0"/>
              <a:t>Spark Architecture</a:t>
            </a:r>
            <a:endParaRPr lang="en-IN" dirty="0"/>
          </a:p>
        </p:txBody>
      </p:sp>
      <p:sp>
        <p:nvSpPr>
          <p:cNvPr id="3" name="Content Placeholder 2">
            <a:extLst>
              <a:ext uri="{FF2B5EF4-FFF2-40B4-BE49-F238E27FC236}">
                <a16:creationId xmlns:a16="http://schemas.microsoft.com/office/drawing/2014/main" id="{26655A2C-F144-4FC1-B459-49364635E9F4}"/>
              </a:ext>
            </a:extLst>
          </p:cNvPr>
          <p:cNvSpPr>
            <a:spLocks noGrp="1"/>
          </p:cNvSpPr>
          <p:nvPr>
            <p:ph idx="1"/>
          </p:nvPr>
        </p:nvSpPr>
        <p:spPr/>
        <p:txBody>
          <a:bodyPr>
            <a:normAutofit lnSpcReduction="10000"/>
          </a:bodyPr>
          <a:lstStyle/>
          <a:p>
            <a:r>
              <a:rPr lang="en-US" dirty="0"/>
              <a:t>Resilient Distributed Datasets (RDD)</a:t>
            </a:r>
          </a:p>
          <a:p>
            <a:r>
              <a:rPr lang="en-US" dirty="0"/>
              <a:t>The Resilient Distributed Datasets are the group of data items that can be stored in-memory on worker nodes. Here,</a:t>
            </a:r>
          </a:p>
          <a:p>
            <a:pPr lvl="1"/>
            <a:r>
              <a:rPr lang="en-US" dirty="0"/>
              <a:t>Resilient: Restore the data on failure.</a:t>
            </a:r>
          </a:p>
          <a:p>
            <a:pPr lvl="1"/>
            <a:r>
              <a:rPr lang="en-US" dirty="0"/>
              <a:t>Distributed: Data is distributed among different nodes.</a:t>
            </a:r>
          </a:p>
          <a:p>
            <a:pPr lvl="1"/>
            <a:r>
              <a:rPr lang="en-US" dirty="0"/>
              <a:t>Dataset: Group of data.</a:t>
            </a:r>
          </a:p>
          <a:p>
            <a:r>
              <a:rPr lang="en-US" dirty="0"/>
              <a:t>Directed Acyclic Graph (DAG)</a:t>
            </a:r>
          </a:p>
          <a:p>
            <a:pPr lvl="1"/>
            <a:r>
              <a:rPr lang="en-US" dirty="0"/>
              <a:t>Directed Acyclic Graph is a finite direct graph that performs a sequence of computations on data. Each node is an RDD partition, and the edge is a transformation on top of data. Here, the graph refers the navigation whereas directed and acyclic refers to how it is done.</a:t>
            </a:r>
          </a:p>
          <a:p>
            <a:endParaRPr lang="en-IN" dirty="0"/>
          </a:p>
        </p:txBody>
      </p:sp>
    </p:spTree>
    <p:extLst>
      <p:ext uri="{BB962C8B-B14F-4D97-AF65-F5344CB8AC3E}">
        <p14:creationId xmlns:p14="http://schemas.microsoft.com/office/powerpoint/2010/main" val="3226888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AFC9-BDC5-446F-B0C1-F4A31EB73D50}"/>
              </a:ext>
            </a:extLst>
          </p:cNvPr>
          <p:cNvSpPr>
            <a:spLocks noGrp="1"/>
          </p:cNvSpPr>
          <p:nvPr>
            <p:ph type="title"/>
          </p:nvPr>
        </p:nvSpPr>
        <p:spPr/>
        <p:txBody>
          <a:bodyPr/>
          <a:lstStyle/>
          <a:p>
            <a:r>
              <a:rPr lang="en-IN" dirty="0"/>
              <a:t>Resilient Distributed Dataset</a:t>
            </a:r>
          </a:p>
        </p:txBody>
      </p:sp>
      <p:sp>
        <p:nvSpPr>
          <p:cNvPr id="3" name="Content Placeholder 2">
            <a:extLst>
              <a:ext uri="{FF2B5EF4-FFF2-40B4-BE49-F238E27FC236}">
                <a16:creationId xmlns:a16="http://schemas.microsoft.com/office/drawing/2014/main" id="{E22A91FE-743E-436E-A121-9EFF40A5BA2B}"/>
              </a:ext>
            </a:extLst>
          </p:cNvPr>
          <p:cNvSpPr>
            <a:spLocks noGrp="1"/>
          </p:cNvSpPr>
          <p:nvPr>
            <p:ph idx="1"/>
          </p:nvPr>
        </p:nvSpPr>
        <p:spPr/>
        <p:txBody>
          <a:bodyPr>
            <a:normAutofit fontScale="92500" lnSpcReduction="10000"/>
          </a:bodyPr>
          <a:lstStyle/>
          <a:p>
            <a:r>
              <a:rPr lang="en-IN" dirty="0"/>
              <a:t>RDD is a fundamental data structure of Spark</a:t>
            </a:r>
          </a:p>
          <a:p>
            <a:r>
              <a:rPr lang="en-IN" dirty="0"/>
              <a:t>It is an immutable distributed collection of objects.</a:t>
            </a:r>
          </a:p>
          <a:p>
            <a:r>
              <a:rPr lang="en-IN" dirty="0"/>
              <a:t>Each dataset in RDD is divided into logical partitions, which may be computed on different nodes of the cluster.</a:t>
            </a:r>
          </a:p>
          <a:p>
            <a:r>
              <a:rPr lang="en-IN" dirty="0"/>
              <a:t>RDDS can contain any type of objects supported to Python , JAVA, SCALA and user defined objects .</a:t>
            </a:r>
          </a:p>
          <a:p>
            <a:r>
              <a:rPr lang="en-IN" dirty="0"/>
              <a:t>Formally an RDD is a read only , partitioned collection of records,  that can be created through deterministic operations on either data on the stable storage or other RDD.</a:t>
            </a:r>
          </a:p>
          <a:p>
            <a:r>
              <a:rPr lang="en-IN" dirty="0"/>
              <a:t>RDD is a fault tolerant collection of elements that can be operated in parallel.</a:t>
            </a:r>
          </a:p>
        </p:txBody>
      </p:sp>
    </p:spTree>
    <p:extLst>
      <p:ext uri="{BB962C8B-B14F-4D97-AF65-F5344CB8AC3E}">
        <p14:creationId xmlns:p14="http://schemas.microsoft.com/office/powerpoint/2010/main" val="3091622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A398-1B05-46EE-937F-D78C19D2CD2C}"/>
              </a:ext>
            </a:extLst>
          </p:cNvPr>
          <p:cNvSpPr>
            <a:spLocks noGrp="1"/>
          </p:cNvSpPr>
          <p:nvPr>
            <p:ph type="title"/>
          </p:nvPr>
        </p:nvSpPr>
        <p:spPr/>
        <p:txBody>
          <a:bodyPr/>
          <a:lstStyle/>
          <a:p>
            <a:r>
              <a:rPr lang="en-IN" dirty="0"/>
              <a:t>Resilient Distributed Dataset</a:t>
            </a:r>
          </a:p>
        </p:txBody>
      </p:sp>
      <p:sp>
        <p:nvSpPr>
          <p:cNvPr id="3" name="Content Placeholder 2">
            <a:extLst>
              <a:ext uri="{FF2B5EF4-FFF2-40B4-BE49-F238E27FC236}">
                <a16:creationId xmlns:a16="http://schemas.microsoft.com/office/drawing/2014/main" id="{DE373920-F837-4F3D-AAEB-79546C7864EC}"/>
              </a:ext>
            </a:extLst>
          </p:cNvPr>
          <p:cNvSpPr>
            <a:spLocks noGrp="1"/>
          </p:cNvSpPr>
          <p:nvPr>
            <p:ph idx="1"/>
          </p:nvPr>
        </p:nvSpPr>
        <p:spPr/>
        <p:txBody>
          <a:bodyPr/>
          <a:lstStyle/>
          <a:p>
            <a:r>
              <a:rPr lang="en-IN" dirty="0"/>
              <a:t>There are about 2 ways we can create the RDD</a:t>
            </a:r>
          </a:p>
          <a:p>
            <a:r>
              <a:rPr lang="en-IN" dirty="0"/>
              <a:t>Parallelizing an existing data in your driver program..</a:t>
            </a:r>
          </a:p>
          <a:p>
            <a:r>
              <a:rPr lang="en-IN" dirty="0"/>
              <a:t>Reference the data set in you external storage systems such as  shared file systems, HDFS, HBASE or any data source offering a Hadoop input Format.</a:t>
            </a:r>
          </a:p>
          <a:p>
            <a:r>
              <a:rPr lang="en-IN" dirty="0"/>
              <a:t>Spark makes use of the concept of RDD to achieve faster and efficient MapReduce Operations</a:t>
            </a:r>
          </a:p>
          <a:p>
            <a:endParaRPr lang="en-IN" dirty="0"/>
          </a:p>
        </p:txBody>
      </p:sp>
    </p:spTree>
    <p:extLst>
      <p:ext uri="{BB962C8B-B14F-4D97-AF65-F5344CB8AC3E}">
        <p14:creationId xmlns:p14="http://schemas.microsoft.com/office/powerpoint/2010/main" val="1054145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911A-6A3E-4B7F-9458-C446ACFA61AF}"/>
              </a:ext>
            </a:extLst>
          </p:cNvPr>
          <p:cNvSpPr>
            <a:spLocks noGrp="1"/>
          </p:cNvSpPr>
          <p:nvPr>
            <p:ph type="title"/>
          </p:nvPr>
        </p:nvSpPr>
        <p:spPr/>
        <p:txBody>
          <a:bodyPr/>
          <a:lstStyle/>
          <a:p>
            <a:r>
              <a:rPr lang="en-IN" dirty="0"/>
              <a:t>12.10</a:t>
            </a:r>
          </a:p>
        </p:txBody>
      </p:sp>
      <p:sp>
        <p:nvSpPr>
          <p:cNvPr id="3" name="Content Placeholder 2">
            <a:extLst>
              <a:ext uri="{FF2B5EF4-FFF2-40B4-BE49-F238E27FC236}">
                <a16:creationId xmlns:a16="http://schemas.microsoft.com/office/drawing/2014/main" id="{76FB5030-1421-4185-81BA-BDCD91D2BE29}"/>
              </a:ext>
            </a:extLst>
          </p:cNvPr>
          <p:cNvSpPr>
            <a:spLocks noGrp="1"/>
          </p:cNvSpPr>
          <p:nvPr>
            <p:ph idx="1"/>
          </p:nvPr>
        </p:nvSpPr>
        <p:spPr/>
        <p:txBody>
          <a:bodyPr/>
          <a:lstStyle/>
          <a:p>
            <a:r>
              <a:rPr lang="en-IN" dirty="0"/>
              <a:t>How iterative and interactive operations will take place in MapReduce?</a:t>
            </a:r>
          </a:p>
          <a:p>
            <a:r>
              <a:rPr lang="en-IN" dirty="0"/>
              <a:t>How iterative and interactive operations will take place in Apache Spark?</a:t>
            </a:r>
          </a:p>
          <a:p>
            <a:r>
              <a:rPr lang="en-IN" dirty="0"/>
              <a:t>How Data Sharing will take place on Spark?</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042438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9BC9-4952-410C-B402-8E05545D63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0B18C8-CF57-4F05-9128-D9D7EB9B5606}"/>
              </a:ext>
            </a:extLst>
          </p:cNvPr>
          <p:cNvSpPr>
            <a:spLocks noGrp="1"/>
          </p:cNvSpPr>
          <p:nvPr>
            <p:ph idx="1"/>
          </p:nvPr>
        </p:nvSpPr>
        <p:spPr/>
        <p:txBody>
          <a:bodyPr/>
          <a:lstStyle/>
          <a:p>
            <a:r>
              <a:rPr lang="en-IN" dirty="0"/>
              <a:t>Transformations</a:t>
            </a:r>
          </a:p>
          <a:p>
            <a:r>
              <a:rPr lang="en-IN"/>
              <a:t>Actions</a:t>
            </a:r>
          </a:p>
        </p:txBody>
      </p:sp>
    </p:spTree>
    <p:extLst>
      <p:ext uri="{BB962C8B-B14F-4D97-AF65-F5344CB8AC3E}">
        <p14:creationId xmlns:p14="http://schemas.microsoft.com/office/powerpoint/2010/main" val="364507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76EC-7214-4044-BC08-A55A51C344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5CA89E-9901-48DA-9E73-FD732F21755A}"/>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7479552-1820-40E4-9332-47C44E03EF17}"/>
                  </a:ext>
                </a:extLst>
              </p14:cNvPr>
              <p14:cNvContentPartPr/>
              <p14:nvPr/>
            </p14:nvContentPartPr>
            <p14:xfrm>
              <a:off x="0" y="209520"/>
              <a:ext cx="11259000" cy="6382080"/>
            </p14:xfrm>
          </p:contentPart>
        </mc:Choice>
        <mc:Fallback xmlns="">
          <p:pic>
            <p:nvPicPr>
              <p:cNvPr id="4" name="Ink 3">
                <a:extLst>
                  <a:ext uri="{FF2B5EF4-FFF2-40B4-BE49-F238E27FC236}">
                    <a16:creationId xmlns:a16="http://schemas.microsoft.com/office/drawing/2014/main" id="{67479552-1820-40E4-9332-47C44E03EF17}"/>
                  </a:ext>
                </a:extLst>
              </p:cNvPr>
              <p:cNvPicPr/>
              <p:nvPr/>
            </p:nvPicPr>
            <p:blipFill>
              <a:blip r:embed="rId3"/>
              <a:stretch>
                <a:fillRect/>
              </a:stretch>
            </p:blipFill>
            <p:spPr>
              <a:xfrm>
                <a:off x="-9360" y="200160"/>
                <a:ext cx="11277720" cy="6400800"/>
              </a:xfrm>
              <a:prstGeom prst="rect">
                <a:avLst/>
              </a:prstGeom>
            </p:spPr>
          </p:pic>
        </mc:Fallback>
      </mc:AlternateContent>
    </p:spTree>
    <p:extLst>
      <p:ext uri="{BB962C8B-B14F-4D97-AF65-F5344CB8AC3E}">
        <p14:creationId xmlns:p14="http://schemas.microsoft.com/office/powerpoint/2010/main" val="325359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9D82-C6B0-4A19-B212-17E046FBD482}"/>
              </a:ext>
            </a:extLst>
          </p:cNvPr>
          <p:cNvSpPr>
            <a:spLocks noGrp="1"/>
          </p:cNvSpPr>
          <p:nvPr>
            <p:ph type="title"/>
          </p:nvPr>
        </p:nvSpPr>
        <p:spPr/>
        <p:txBody>
          <a:bodyPr/>
          <a:lstStyle/>
          <a:p>
            <a:r>
              <a:rPr lang="en-IN" dirty="0"/>
              <a:t>Versions of MapReduce</a:t>
            </a:r>
          </a:p>
        </p:txBody>
      </p:sp>
      <p:sp>
        <p:nvSpPr>
          <p:cNvPr id="3" name="Content Placeholder 2">
            <a:extLst>
              <a:ext uri="{FF2B5EF4-FFF2-40B4-BE49-F238E27FC236}">
                <a16:creationId xmlns:a16="http://schemas.microsoft.com/office/drawing/2014/main" id="{708EC861-08E1-4FDC-B0F6-0154689C8E06}"/>
              </a:ext>
            </a:extLst>
          </p:cNvPr>
          <p:cNvSpPr>
            <a:spLocks noGrp="1"/>
          </p:cNvSpPr>
          <p:nvPr>
            <p:ph idx="1"/>
          </p:nvPr>
        </p:nvSpPr>
        <p:spPr/>
        <p:txBody>
          <a:bodyPr>
            <a:normAutofit lnSpcReduction="10000"/>
          </a:bodyPr>
          <a:lstStyle/>
          <a:p>
            <a:r>
              <a:rPr lang="en-IN" dirty="0"/>
              <a:t>MapReduce Version 1</a:t>
            </a:r>
          </a:p>
          <a:p>
            <a:endParaRPr lang="en-IN" dirty="0"/>
          </a:p>
          <a:p>
            <a:r>
              <a:rPr lang="en-IN" dirty="0"/>
              <a:t>MapReduce Version 2</a:t>
            </a:r>
          </a:p>
          <a:p>
            <a:pPr lvl="1"/>
            <a:r>
              <a:rPr lang="en-US" b="1" i="0" dirty="0">
                <a:solidFill>
                  <a:srgbClr val="282829"/>
                </a:solidFill>
                <a:effectLst/>
                <a:latin typeface="-apple-system"/>
              </a:rPr>
              <a:t>Job Tracker: </a:t>
            </a:r>
            <a:r>
              <a:rPr lang="en-US" b="0" i="0" dirty="0" err="1">
                <a:solidFill>
                  <a:srgbClr val="282829"/>
                </a:solidFill>
                <a:effectLst/>
                <a:latin typeface="-apple-system"/>
              </a:rPr>
              <a:t>NameNode</a:t>
            </a:r>
            <a:r>
              <a:rPr lang="en-US" b="0" i="0" dirty="0">
                <a:solidFill>
                  <a:srgbClr val="282829"/>
                </a:solidFill>
                <a:effectLst/>
                <a:latin typeface="-apple-system"/>
              </a:rPr>
              <a:t> and </a:t>
            </a:r>
            <a:r>
              <a:rPr lang="en-US" b="0" i="0" dirty="0" err="1">
                <a:solidFill>
                  <a:srgbClr val="282829"/>
                </a:solidFill>
                <a:effectLst/>
                <a:latin typeface="-apple-system"/>
              </a:rPr>
              <a:t>DataNodes</a:t>
            </a:r>
            <a:r>
              <a:rPr lang="en-US" b="0" i="0" dirty="0">
                <a:solidFill>
                  <a:srgbClr val="282829"/>
                </a:solidFill>
                <a:effectLst/>
                <a:latin typeface="-apple-system"/>
              </a:rPr>
              <a:t> store details and actual data on HDFS. This data is also required to process as per client’s requirements. A Developer writes a code to process the data. Processing of data can be done using MapReduce. MapReduce engine sends the code across </a:t>
            </a:r>
            <a:r>
              <a:rPr lang="en-US" b="0" i="0" dirty="0" err="1">
                <a:solidFill>
                  <a:srgbClr val="282829"/>
                </a:solidFill>
                <a:effectLst/>
                <a:latin typeface="-apple-system"/>
              </a:rPr>
              <a:t>DataNodes</a:t>
            </a:r>
            <a:r>
              <a:rPr lang="en-US" b="0" i="0" dirty="0">
                <a:solidFill>
                  <a:srgbClr val="282829"/>
                </a:solidFill>
                <a:effectLst/>
                <a:latin typeface="-apple-system"/>
              </a:rPr>
              <a:t>, creating jobs. These jobs are to be continuously monitored; Job tracker manages those jobs.</a:t>
            </a:r>
          </a:p>
          <a:p>
            <a:pPr lvl="1"/>
            <a:r>
              <a:rPr lang="en-US" b="1" i="0" dirty="0">
                <a:solidFill>
                  <a:srgbClr val="282829"/>
                </a:solidFill>
                <a:effectLst/>
                <a:latin typeface="-apple-system"/>
              </a:rPr>
              <a:t>Task Tracker: </a:t>
            </a:r>
            <a:r>
              <a:rPr lang="en-US" b="0" i="0" dirty="0">
                <a:solidFill>
                  <a:srgbClr val="282829"/>
                </a:solidFill>
                <a:effectLst/>
                <a:latin typeface="-apple-system"/>
              </a:rPr>
              <a:t>The jobs given by Job trackers are actually performed by Task trackers. Each </a:t>
            </a:r>
            <a:r>
              <a:rPr lang="en-US" b="0" i="0" dirty="0" err="1">
                <a:solidFill>
                  <a:srgbClr val="282829"/>
                </a:solidFill>
                <a:effectLst/>
                <a:latin typeface="-apple-system"/>
              </a:rPr>
              <a:t>DataNode</a:t>
            </a:r>
            <a:r>
              <a:rPr lang="en-US" b="0" i="0" dirty="0">
                <a:solidFill>
                  <a:srgbClr val="282829"/>
                </a:solidFill>
                <a:effectLst/>
                <a:latin typeface="-apple-system"/>
              </a:rPr>
              <a:t> will have one task tracker. Task trackers communicate with Job trackers to send statuses of the jobs.</a:t>
            </a:r>
          </a:p>
        </p:txBody>
      </p:sp>
    </p:spTree>
    <p:extLst>
      <p:ext uri="{BB962C8B-B14F-4D97-AF65-F5344CB8AC3E}">
        <p14:creationId xmlns:p14="http://schemas.microsoft.com/office/powerpoint/2010/main" val="252073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2FD5-184F-400E-ABB2-A9596A2F8230}"/>
              </a:ext>
            </a:extLst>
          </p:cNvPr>
          <p:cNvSpPr>
            <a:spLocks noGrp="1"/>
          </p:cNvSpPr>
          <p:nvPr>
            <p:ph type="title"/>
          </p:nvPr>
        </p:nvSpPr>
        <p:spPr/>
        <p:txBody>
          <a:bodyPr/>
          <a:lstStyle/>
          <a:p>
            <a:r>
              <a:rPr lang="en-IN" dirty="0"/>
              <a:t>Job Tracker</a:t>
            </a:r>
          </a:p>
        </p:txBody>
      </p:sp>
      <p:sp>
        <p:nvSpPr>
          <p:cNvPr id="3" name="Content Placeholder 2">
            <a:extLst>
              <a:ext uri="{FF2B5EF4-FFF2-40B4-BE49-F238E27FC236}">
                <a16:creationId xmlns:a16="http://schemas.microsoft.com/office/drawing/2014/main" id="{B33464CF-FBEA-4563-91B1-FE204880E477}"/>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3C3C3B"/>
                </a:solidFill>
                <a:effectLst/>
                <a:latin typeface="Lato"/>
              </a:rPr>
              <a:t>Hadoop clients communicate with the JobTracker to submit or kill jobs and poll for jobs' progress</a:t>
            </a:r>
          </a:p>
          <a:p>
            <a:pPr algn="l">
              <a:buFont typeface="Arial" panose="020B0604020202020204" pitchFamily="34" charset="0"/>
              <a:buChar char="•"/>
            </a:pPr>
            <a:r>
              <a:rPr lang="en-US" b="0" i="0" dirty="0">
                <a:solidFill>
                  <a:srgbClr val="3C3C3B"/>
                </a:solidFill>
                <a:effectLst/>
                <a:latin typeface="Lato"/>
              </a:rPr>
              <a:t>JobTracker validates the client request and if validated, then it allocates the </a:t>
            </a:r>
            <a:r>
              <a:rPr lang="en-US" b="0" i="0" dirty="0" err="1">
                <a:solidFill>
                  <a:srgbClr val="3C3C3B"/>
                </a:solidFill>
                <a:effectLst/>
                <a:latin typeface="Lato"/>
              </a:rPr>
              <a:t>TaskTracker</a:t>
            </a:r>
            <a:r>
              <a:rPr lang="en-US" b="0" i="0" dirty="0">
                <a:solidFill>
                  <a:srgbClr val="3C3C3B"/>
                </a:solidFill>
                <a:effectLst/>
                <a:latin typeface="Lato"/>
              </a:rPr>
              <a:t> nodes for map-reduce tasks execution</a:t>
            </a:r>
          </a:p>
          <a:p>
            <a:pPr algn="l">
              <a:buFont typeface="Arial" panose="020B0604020202020204" pitchFamily="34" charset="0"/>
              <a:buChar char="•"/>
            </a:pPr>
            <a:r>
              <a:rPr lang="en-US" b="0" i="0" dirty="0">
                <a:solidFill>
                  <a:srgbClr val="3C3C3B"/>
                </a:solidFill>
                <a:effectLst/>
                <a:latin typeface="Lato"/>
              </a:rPr>
              <a:t>JobTracker monitors </a:t>
            </a:r>
            <a:r>
              <a:rPr lang="en-US" b="0" i="0" dirty="0" err="1">
                <a:solidFill>
                  <a:srgbClr val="3C3C3B"/>
                </a:solidFill>
                <a:effectLst/>
                <a:latin typeface="Lato"/>
              </a:rPr>
              <a:t>TaskTracker</a:t>
            </a:r>
            <a:r>
              <a:rPr lang="en-US" b="0" i="0" dirty="0">
                <a:solidFill>
                  <a:srgbClr val="3C3C3B"/>
                </a:solidFill>
                <a:effectLst/>
                <a:latin typeface="Lato"/>
              </a:rPr>
              <a:t> nodes and their resource utilization, that is, how many tasks are currently running, the count of map-reduce task slots available, decides whether the </a:t>
            </a:r>
            <a:r>
              <a:rPr lang="en-US" b="0" i="0" dirty="0" err="1">
                <a:solidFill>
                  <a:srgbClr val="3C3C3B"/>
                </a:solidFill>
                <a:effectLst/>
                <a:latin typeface="Lato"/>
              </a:rPr>
              <a:t>TaskTracker</a:t>
            </a:r>
            <a:r>
              <a:rPr lang="en-US" b="0" i="0" dirty="0">
                <a:solidFill>
                  <a:srgbClr val="3C3C3B"/>
                </a:solidFill>
                <a:effectLst/>
                <a:latin typeface="Lato"/>
              </a:rPr>
              <a:t> node needs to be marked as blacklisted node, and so on</a:t>
            </a:r>
          </a:p>
          <a:p>
            <a:pPr algn="l">
              <a:buFont typeface="Arial" panose="020B0604020202020204" pitchFamily="34" charset="0"/>
              <a:buChar char="•"/>
            </a:pPr>
            <a:r>
              <a:rPr lang="en-US" b="0" i="0" dirty="0">
                <a:solidFill>
                  <a:srgbClr val="3C3C3B"/>
                </a:solidFill>
                <a:effectLst/>
                <a:latin typeface="Lato"/>
              </a:rPr>
              <a:t>JobTracker monitors the progress of jobs and if a job/task fails, it automatically reinitializes the job/task on a different </a:t>
            </a:r>
            <a:r>
              <a:rPr lang="en-US" b="0" i="0" dirty="0" err="1">
                <a:solidFill>
                  <a:srgbClr val="3C3C3B"/>
                </a:solidFill>
                <a:effectLst/>
                <a:latin typeface="Lato"/>
              </a:rPr>
              <a:t>TaskTracker</a:t>
            </a:r>
            <a:r>
              <a:rPr lang="en-US" b="0" i="0" dirty="0">
                <a:solidFill>
                  <a:srgbClr val="3C3C3B"/>
                </a:solidFill>
                <a:effectLst/>
                <a:latin typeface="Lato"/>
              </a:rPr>
              <a:t> node</a:t>
            </a:r>
          </a:p>
          <a:p>
            <a:pPr algn="l">
              <a:buFont typeface="Arial" panose="020B0604020202020204" pitchFamily="34" charset="0"/>
              <a:buChar char="•"/>
            </a:pPr>
            <a:r>
              <a:rPr lang="en-US" b="0" i="0" dirty="0">
                <a:solidFill>
                  <a:srgbClr val="3C3C3B"/>
                </a:solidFill>
                <a:effectLst/>
                <a:latin typeface="Lato"/>
              </a:rPr>
              <a:t>JobTracker also keeps the history of the jobs executed on the cluster</a:t>
            </a:r>
          </a:p>
        </p:txBody>
      </p:sp>
    </p:spTree>
    <p:extLst>
      <p:ext uri="{BB962C8B-B14F-4D97-AF65-F5344CB8AC3E}">
        <p14:creationId xmlns:p14="http://schemas.microsoft.com/office/powerpoint/2010/main" val="3576275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067D-A778-4F79-BE10-789EEAAE54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AB1A6C-7A8E-43A7-B38E-AE2E41E43E17}"/>
              </a:ext>
            </a:extLst>
          </p:cNvPr>
          <p:cNvSpPr>
            <a:spLocks noGrp="1"/>
          </p:cNvSpPr>
          <p:nvPr>
            <p:ph idx="1"/>
          </p:nvPr>
        </p:nvSpPr>
        <p:spPr/>
        <p:txBody>
          <a:bodyPr/>
          <a:lstStyle/>
          <a:p>
            <a:pPr algn="l">
              <a:buFont typeface="Arial" panose="020B0604020202020204" pitchFamily="34" charset="0"/>
              <a:buChar char="•"/>
            </a:pPr>
            <a:r>
              <a:rPr lang="en-US" b="0" i="0" dirty="0" err="1">
                <a:solidFill>
                  <a:srgbClr val="3C3C3B"/>
                </a:solidFill>
                <a:effectLst/>
                <a:latin typeface="Lato"/>
              </a:rPr>
              <a:t>TaskTracker</a:t>
            </a:r>
            <a:r>
              <a:rPr lang="en-US" b="0" i="0" dirty="0">
                <a:solidFill>
                  <a:srgbClr val="3C3C3B"/>
                </a:solidFill>
                <a:effectLst/>
                <a:latin typeface="Lato"/>
              </a:rPr>
              <a:t> initializes a new JVM process to perform the MapReduce logic. Running a task on a separate JVM ensures that the task failure does not harm the health of the </a:t>
            </a:r>
            <a:r>
              <a:rPr lang="en-US" b="0" i="0" dirty="0" err="1">
                <a:solidFill>
                  <a:srgbClr val="3C3C3B"/>
                </a:solidFill>
                <a:effectLst/>
                <a:latin typeface="Lato"/>
              </a:rPr>
              <a:t>TaskTracker</a:t>
            </a:r>
            <a:r>
              <a:rPr lang="en-US" b="0" i="0" dirty="0">
                <a:solidFill>
                  <a:srgbClr val="3C3C3B"/>
                </a:solidFill>
                <a:effectLst/>
                <a:latin typeface="Lato"/>
              </a:rPr>
              <a:t> daemon.</a:t>
            </a:r>
          </a:p>
          <a:p>
            <a:pPr algn="l">
              <a:buFont typeface="Arial" panose="020B0604020202020204" pitchFamily="34" charset="0"/>
              <a:buChar char="•"/>
            </a:pPr>
            <a:r>
              <a:rPr lang="en-US" b="0" i="0" dirty="0" err="1">
                <a:solidFill>
                  <a:srgbClr val="3C3C3B"/>
                </a:solidFill>
                <a:effectLst/>
                <a:latin typeface="Lato"/>
              </a:rPr>
              <a:t>TaskTracker</a:t>
            </a:r>
            <a:r>
              <a:rPr lang="en-US" b="0" i="0" dirty="0">
                <a:solidFill>
                  <a:srgbClr val="3C3C3B"/>
                </a:solidFill>
                <a:effectLst/>
                <a:latin typeface="Lato"/>
              </a:rPr>
              <a:t> monitors these JVM processes and updates the task progress to the JobTracker on regular intervals.</a:t>
            </a:r>
          </a:p>
          <a:p>
            <a:pPr algn="l">
              <a:buFont typeface="Arial" panose="020B0604020202020204" pitchFamily="34" charset="0"/>
              <a:buChar char="•"/>
            </a:pPr>
            <a:r>
              <a:rPr lang="en-US" b="0" i="0" dirty="0" err="1">
                <a:solidFill>
                  <a:srgbClr val="3C3C3B"/>
                </a:solidFill>
                <a:effectLst/>
                <a:latin typeface="Lato"/>
              </a:rPr>
              <a:t>TaskTracker</a:t>
            </a:r>
            <a:r>
              <a:rPr lang="en-US" b="0" i="0" dirty="0">
                <a:solidFill>
                  <a:srgbClr val="3C3C3B"/>
                </a:solidFill>
                <a:effectLst/>
                <a:latin typeface="Lato"/>
              </a:rPr>
              <a:t> also sends a heartbeat signal and its current resource utilization metric (available task slots) to the JobTracker every few minutes.</a:t>
            </a:r>
          </a:p>
        </p:txBody>
      </p:sp>
    </p:spTree>
    <p:extLst>
      <p:ext uri="{BB962C8B-B14F-4D97-AF65-F5344CB8AC3E}">
        <p14:creationId xmlns:p14="http://schemas.microsoft.com/office/powerpoint/2010/main" val="68196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4720-E5FA-45B7-8E18-A3B8DB544A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7712DC-04B3-4DD0-A86C-3285CDB17413}"/>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5AF8B3B-4F1D-48ED-B085-A8DB28099480}"/>
                  </a:ext>
                </a:extLst>
              </p14:cNvPr>
              <p14:cNvContentPartPr/>
              <p14:nvPr/>
            </p14:nvContentPartPr>
            <p14:xfrm>
              <a:off x="88920" y="0"/>
              <a:ext cx="10757160" cy="6121800"/>
            </p14:xfrm>
          </p:contentPart>
        </mc:Choice>
        <mc:Fallback xmlns="">
          <p:pic>
            <p:nvPicPr>
              <p:cNvPr id="4" name="Ink 3">
                <a:extLst>
                  <a:ext uri="{FF2B5EF4-FFF2-40B4-BE49-F238E27FC236}">
                    <a16:creationId xmlns:a16="http://schemas.microsoft.com/office/drawing/2014/main" id="{85AF8B3B-4F1D-48ED-B085-A8DB28099480}"/>
                  </a:ext>
                </a:extLst>
              </p:cNvPr>
              <p:cNvPicPr/>
              <p:nvPr/>
            </p:nvPicPr>
            <p:blipFill>
              <a:blip r:embed="rId3"/>
              <a:stretch>
                <a:fillRect/>
              </a:stretch>
            </p:blipFill>
            <p:spPr>
              <a:xfrm>
                <a:off x="79560" y="-9360"/>
                <a:ext cx="10775880" cy="6140520"/>
              </a:xfrm>
              <a:prstGeom prst="rect">
                <a:avLst/>
              </a:prstGeom>
            </p:spPr>
          </p:pic>
        </mc:Fallback>
      </mc:AlternateContent>
    </p:spTree>
    <p:extLst>
      <p:ext uri="{BB962C8B-B14F-4D97-AF65-F5344CB8AC3E}">
        <p14:creationId xmlns:p14="http://schemas.microsoft.com/office/powerpoint/2010/main" val="290469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C359-8138-4D70-8258-295C1C91452B}"/>
              </a:ext>
            </a:extLst>
          </p:cNvPr>
          <p:cNvSpPr>
            <a:spLocks noGrp="1"/>
          </p:cNvSpPr>
          <p:nvPr>
            <p:ph type="title"/>
          </p:nvPr>
        </p:nvSpPr>
        <p:spPr/>
        <p:txBody>
          <a:bodyPr/>
          <a:lstStyle/>
          <a:p>
            <a:r>
              <a:rPr lang="en-IN" dirty="0"/>
              <a:t>Map Reduce version 2.0</a:t>
            </a:r>
          </a:p>
        </p:txBody>
      </p:sp>
      <p:sp>
        <p:nvSpPr>
          <p:cNvPr id="3" name="Content Placeholder 2">
            <a:extLst>
              <a:ext uri="{FF2B5EF4-FFF2-40B4-BE49-F238E27FC236}">
                <a16:creationId xmlns:a16="http://schemas.microsoft.com/office/drawing/2014/main" id="{11E4AD7F-2562-4C80-9DFA-EAD5AB189DC2}"/>
              </a:ext>
            </a:extLst>
          </p:cNvPr>
          <p:cNvSpPr>
            <a:spLocks noGrp="1"/>
          </p:cNvSpPr>
          <p:nvPr>
            <p:ph idx="1"/>
          </p:nvPr>
        </p:nvSpPr>
        <p:spPr/>
        <p:txBody>
          <a:bodyPr>
            <a:normAutofit fontScale="92500" lnSpcReduction="10000"/>
          </a:bodyPr>
          <a:lstStyle/>
          <a:p>
            <a:r>
              <a:rPr lang="en-IN" dirty="0"/>
              <a:t>Mapreduce 1.0</a:t>
            </a:r>
          </a:p>
          <a:p>
            <a:r>
              <a:rPr lang="en-IN" dirty="0"/>
              <a:t>Node manager and computing manager</a:t>
            </a:r>
          </a:p>
          <a:p>
            <a:r>
              <a:rPr lang="en-IN" dirty="0"/>
              <a:t>Mapreduce + yarn</a:t>
            </a:r>
          </a:p>
          <a:p>
            <a:r>
              <a:rPr lang="en-IN" dirty="0"/>
              <a:t>YARN</a:t>
            </a:r>
          </a:p>
          <a:p>
            <a:pPr lvl="1"/>
            <a:r>
              <a:rPr lang="en-IN" dirty="0"/>
              <a:t>Resource Manager Runs on master daemon and manages the resource allocation in the cluster</a:t>
            </a:r>
          </a:p>
          <a:p>
            <a:pPr lvl="1"/>
            <a:r>
              <a:rPr lang="en-IN" dirty="0"/>
              <a:t>Node Manager</a:t>
            </a:r>
          </a:p>
          <a:p>
            <a:pPr lvl="1"/>
            <a:r>
              <a:rPr lang="en-IN" dirty="0"/>
              <a:t>They run on the slave daemons and are responsible for the execution of a task on every single data node</a:t>
            </a:r>
          </a:p>
          <a:p>
            <a:pPr lvl="1"/>
            <a:r>
              <a:rPr lang="en-IN" dirty="0"/>
              <a:t>Application Master</a:t>
            </a:r>
          </a:p>
          <a:p>
            <a:pPr lvl="1"/>
            <a:r>
              <a:rPr lang="en-IN" dirty="0"/>
              <a:t>Manages the user job life cycle and resources needs of individual application. It works along along with the node manager and monitors the execution of the job.</a:t>
            </a:r>
          </a:p>
          <a:p>
            <a:pPr marL="457200" lvl="1" indent="0">
              <a:buNone/>
            </a:pPr>
            <a:endParaRPr lang="en-IN" dirty="0"/>
          </a:p>
          <a:p>
            <a:endParaRPr lang="en-IN" dirty="0"/>
          </a:p>
        </p:txBody>
      </p:sp>
    </p:spTree>
    <p:extLst>
      <p:ext uri="{BB962C8B-B14F-4D97-AF65-F5344CB8AC3E}">
        <p14:creationId xmlns:p14="http://schemas.microsoft.com/office/powerpoint/2010/main" val="69160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FF41-A67C-4FB8-953F-E41D1CED7D6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2A4F407-4596-4FE0-A2CF-317DE3EA1F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726" y="78354"/>
            <a:ext cx="10953091" cy="6779646"/>
          </a:xfrm>
        </p:spPr>
      </p:pic>
    </p:spTree>
    <p:extLst>
      <p:ext uri="{BB962C8B-B14F-4D97-AF65-F5344CB8AC3E}">
        <p14:creationId xmlns:p14="http://schemas.microsoft.com/office/powerpoint/2010/main" val="3247547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1654</Words>
  <Application>Microsoft Office PowerPoint</Application>
  <PresentationFormat>Widescreen</PresentationFormat>
  <Paragraphs>134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Calibri</vt:lpstr>
      <vt:lpstr>Calibri Light</vt:lpstr>
      <vt:lpstr>Lato</vt:lpstr>
      <vt:lpstr>Office Theme</vt:lpstr>
      <vt:lpstr>PowerPoint Presentation</vt:lpstr>
      <vt:lpstr>MapReduce</vt:lpstr>
      <vt:lpstr>PowerPoint Presentation</vt:lpstr>
      <vt:lpstr>Versions of MapReduce</vt:lpstr>
      <vt:lpstr>Job Tracker</vt:lpstr>
      <vt:lpstr>PowerPoint Presentation</vt:lpstr>
      <vt:lpstr>PowerPoint Presentation</vt:lpstr>
      <vt:lpstr>Map Reduce version 2.0</vt:lpstr>
      <vt:lpstr>PowerPoint Presentation</vt:lpstr>
      <vt:lpstr>Apache Spark</vt:lpstr>
      <vt:lpstr>Hadoop Framework</vt:lpstr>
      <vt:lpstr>Apache Spark</vt:lpstr>
      <vt:lpstr>PowerPoint Presentation</vt:lpstr>
      <vt:lpstr>Apache Spark</vt:lpstr>
      <vt:lpstr>Apache Spark</vt:lpstr>
      <vt:lpstr>Features of Apache Spark</vt:lpstr>
      <vt:lpstr>Spark Built</vt:lpstr>
      <vt:lpstr>Components of Spark</vt:lpstr>
      <vt:lpstr>Components of Spark</vt:lpstr>
      <vt:lpstr>Architecture of Spark</vt:lpstr>
      <vt:lpstr>PowerPoint Presentation</vt:lpstr>
      <vt:lpstr>Architecture of Spark</vt:lpstr>
      <vt:lpstr>Architecture of Spark</vt:lpstr>
      <vt:lpstr>Spark Architecture</vt:lpstr>
      <vt:lpstr>Spark Architecture</vt:lpstr>
      <vt:lpstr>Resilient Distributed Dataset</vt:lpstr>
      <vt:lpstr>Resilient Distributed Dataset</vt:lpstr>
      <vt:lpstr>12.10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19</cp:revision>
  <dcterms:created xsi:type="dcterms:W3CDTF">2021-06-21T04:01:16Z</dcterms:created>
  <dcterms:modified xsi:type="dcterms:W3CDTF">2021-06-22T12:33:36Z</dcterms:modified>
</cp:coreProperties>
</file>