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BE14-F245-444B-AFC0-A635EEC6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7E719-8CBD-40AE-AE7B-F1148FEE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19D4-9A0D-4C85-9C88-4DC3BC7D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D52C-7E7C-43B5-A85E-631D02A0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A9FC-007F-4EE7-AFAA-265A61C8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2062-F14C-4290-AE05-309BA9D0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F2B35-C241-4D51-8D8B-3A65DB4A4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BA24-5338-495D-92FA-A137622E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6E26-873A-444B-99C0-70626BCF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C129-FC8D-4204-A108-7EC91FAD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2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627DF-EEF6-4803-A6A3-6984E2E6F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0AA29-6914-4788-B5BB-764E06A9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BDBB-E295-4B09-B173-EF027D9D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57EA-AF57-43B4-90D5-017D3AE3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749F-4F6A-4BCD-BD0D-5123AD88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1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7BC6-A05E-4D9B-BC6D-34757683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7C30-4761-4D77-91F8-9EF27A0D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5E8F-B8F4-46DA-AA4E-389C66E4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E112-A7F4-41FB-89E1-5E844E05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4B7C3-FDE2-45A7-A003-4AAF0494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A51C-1F68-4C63-AAA8-CB0B9963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96C5-46E8-4694-AC1D-9CE8E92F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05D0-F59A-4A61-AEBD-ED2E33E6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F95F-2413-4FA3-88B6-D214847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A712-F898-4A7A-8B01-870C1B3E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F45D-B995-4C34-BA27-946B762C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54E8-174C-4745-A020-22A146E63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AB68F-22B8-4741-B50D-9AC04EEE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0A29-82E3-4952-9CE5-8B5C3A13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32EB2-4F62-4CAC-8E80-0FFD6D5E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C5E3-B238-4067-8881-1DF8539E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F51E-ACD3-42D2-9F72-92DB0C0E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8E25-D130-4FE4-840C-A02CA235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C3CE5-1C72-456E-90D4-CE5A27CDB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17F8-B501-489C-BFE5-C45451B79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7752D-BC9A-44DE-BBFB-D29773003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0BF5A-B50B-4096-8392-D68933E4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2C17C-B8CB-4E08-849A-20FFBC1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99AC1-392F-4D65-96FC-098C448E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6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9D58-9CAF-4BFD-BD12-30D603F6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2379B-0277-4490-92A6-D497624C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0BE9-9E43-4551-915E-F6A27D23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1B293-A3FC-4A9C-A7AF-208D214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CCB33-17B2-4EB2-9756-6992AEA7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22C7B-E829-4C8E-8669-89D2EEF4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B2C3D-BF99-4F59-8688-62DF8ADD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B212-3D55-42F9-A0BD-E57A559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9D2D-F908-44B8-9EFE-B9A13AB2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AAB2E-6D78-4FE9-B057-795EFB6BD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FE52-9C08-4E44-8B0C-8DE2048C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23D8-4E8C-40BD-9E04-FA4F8F4A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4D8D2-E652-4F64-9C0B-505A7413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80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17F6-5AD2-4679-98F6-FBE1B7B9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D0F4F-C1B0-4784-92B8-D5781A650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020B9-DAF2-4C4B-8B62-03020864B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742B-3E8E-4233-A86F-A5DFA95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B5B9-8CF5-45FB-9FBA-F11234E7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EBD3-AF8D-44CB-9928-4356813F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9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6C5C0-4EFF-46B5-9D9B-F1113697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3D02-C28E-4D1D-8274-C040B924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74C8-688D-4B54-A81E-6EB0BC426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2248-169D-4E68-AE64-19BD4BD1AB6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3D49-D93F-42FD-A63C-E9FBE680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E276-38C1-446A-B292-CFF51A9F1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A8D33-CE04-451D-AD7A-B48757FE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1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608B-EB52-4A52-9335-032B65EC6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D843-7D76-4427-878D-431EF7DC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EA5-6C5A-4C43-9AEE-CEF26F0A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3DF0-0D13-475E-BB4A-AFAC3D37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Broadcast and Accumulators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409377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DC38-F474-4CCD-85B8-32630294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Broadcast and Accumulator + RDD 12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3D11-3C95-4002-A06E-879E409A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Hamza Shereef M Mohammed</a:t>
            </a:r>
          </a:p>
          <a:p>
            <a:r>
              <a:rPr lang="en-IN" dirty="0" err="1"/>
              <a:t>Ashokkumar</a:t>
            </a:r>
            <a:r>
              <a:rPr lang="en-IN" dirty="0"/>
              <a:t> </a:t>
            </a:r>
            <a:r>
              <a:rPr lang="en-IN" dirty="0" err="1"/>
              <a:t>Balasubramani</a:t>
            </a:r>
            <a:endParaRPr lang="en-IN" dirty="0"/>
          </a:p>
          <a:p>
            <a:r>
              <a:rPr lang="en-IN" dirty="0" err="1"/>
              <a:t>Snehapriya</a:t>
            </a:r>
            <a:r>
              <a:rPr lang="en-IN" dirty="0"/>
              <a:t> Mohan</a:t>
            </a:r>
          </a:p>
          <a:p>
            <a:r>
              <a:rPr lang="en-IN" dirty="0"/>
              <a:t>Vaishnavi </a:t>
            </a:r>
            <a:r>
              <a:rPr lang="en-IN" dirty="0" err="1"/>
              <a:t>Anguraj</a:t>
            </a:r>
            <a:endParaRPr lang="en-IN" dirty="0"/>
          </a:p>
          <a:p>
            <a:r>
              <a:rPr lang="en-IN" dirty="0"/>
              <a:t>MANIBHARATHI VELUMANI</a:t>
            </a:r>
          </a:p>
          <a:p>
            <a:r>
              <a:rPr lang="en-IN" dirty="0"/>
              <a:t>RAHUL RAJENDRAN</a:t>
            </a:r>
          </a:p>
          <a:p>
            <a:r>
              <a:rPr lang="en-IN" dirty="0"/>
              <a:t>Rathish Venkatesh</a:t>
            </a:r>
          </a:p>
          <a:p>
            <a:r>
              <a:rPr lang="en-IN" dirty="0"/>
              <a:t>Sujith Kumar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51A6-6F75-4585-AD32-C8125733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+ DataFrames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1FF1-1F5F-4223-BA65-10AFB20A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MANIKANDAN UNNIKRISHNAN</a:t>
            </a:r>
          </a:p>
          <a:p>
            <a:r>
              <a:rPr lang="en-IN" dirty="0"/>
              <a:t>Manoj Rajendran</a:t>
            </a:r>
          </a:p>
          <a:p>
            <a:r>
              <a:rPr lang="en-IN" dirty="0"/>
              <a:t>Ram Prakash Ganesh</a:t>
            </a:r>
          </a:p>
          <a:p>
            <a:r>
              <a:rPr lang="en-IN" dirty="0"/>
              <a:t>MANIKANDAN SANKAR</a:t>
            </a:r>
          </a:p>
          <a:p>
            <a:r>
              <a:rPr lang="en-IN" dirty="0"/>
              <a:t>SARAVANAN SHANMUGASUNDARAM</a:t>
            </a:r>
          </a:p>
          <a:p>
            <a:r>
              <a:rPr lang="en-IN" dirty="0"/>
              <a:t>SAJEEVKRISHNA HARIRAJ</a:t>
            </a:r>
          </a:p>
          <a:p>
            <a:r>
              <a:rPr lang="en-IN" dirty="0"/>
              <a:t>POORNIMA ARUMUGAM</a:t>
            </a:r>
          </a:p>
          <a:p>
            <a:r>
              <a:rPr lang="en-IN" dirty="0"/>
              <a:t>prasad </a:t>
            </a:r>
            <a:r>
              <a:rPr lang="en-IN" dirty="0" err="1"/>
              <a:t>rameshkumar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47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B952-6952-4F2F-872F-8C05E897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Streaming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7E80-3DB7-4220-90B0-4781302F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anto</a:t>
            </a:r>
            <a:r>
              <a:rPr lang="en-IN" dirty="0"/>
              <a:t> </a:t>
            </a:r>
            <a:r>
              <a:rPr lang="en-IN" dirty="0" err="1"/>
              <a:t>bernat</a:t>
            </a:r>
            <a:endParaRPr lang="en-IN" dirty="0"/>
          </a:p>
          <a:p>
            <a:r>
              <a:rPr lang="en-IN" dirty="0"/>
              <a:t>MIDUNCHAKRAVARTHICHAKRAVARTHI JAGANATHAN</a:t>
            </a:r>
          </a:p>
          <a:p>
            <a:r>
              <a:rPr lang="en-IN" dirty="0" err="1"/>
              <a:t>kiruthika</a:t>
            </a:r>
            <a:r>
              <a:rPr lang="en-IN" dirty="0"/>
              <a:t> </a:t>
            </a:r>
            <a:r>
              <a:rPr lang="en-IN" dirty="0" err="1"/>
              <a:t>Ravindaran</a:t>
            </a:r>
            <a:endParaRPr lang="en-IN" dirty="0"/>
          </a:p>
          <a:p>
            <a:r>
              <a:rPr lang="en-IN" dirty="0"/>
              <a:t>SANTHIYA S SELVARAJ</a:t>
            </a:r>
          </a:p>
          <a:p>
            <a:r>
              <a:rPr lang="en-IN" dirty="0"/>
              <a:t>Anu </a:t>
            </a:r>
            <a:r>
              <a:rPr lang="en-IN" dirty="0" err="1"/>
              <a:t>Harshini</a:t>
            </a:r>
            <a:r>
              <a:rPr lang="en-IN" dirty="0"/>
              <a:t> Ravi</a:t>
            </a:r>
          </a:p>
          <a:p>
            <a:r>
              <a:rPr lang="en-IN" dirty="0" err="1"/>
              <a:t>Vithyavarshini</a:t>
            </a:r>
            <a:r>
              <a:rPr lang="en-IN" dirty="0"/>
              <a:t> Arunachalam</a:t>
            </a:r>
          </a:p>
          <a:p>
            <a:r>
              <a:rPr lang="en-IN" dirty="0"/>
              <a:t>VARUNMOHANRAJ NALLASAMY</a:t>
            </a:r>
          </a:p>
          <a:p>
            <a:r>
              <a:rPr lang="en-IN" dirty="0" err="1"/>
              <a:t>Santhini</a:t>
            </a:r>
            <a:r>
              <a:rPr lang="en-IN" dirty="0"/>
              <a:t> </a:t>
            </a:r>
            <a:r>
              <a:rPr lang="en-IN" dirty="0" err="1"/>
              <a:t>yuvaraj</a:t>
            </a:r>
            <a:endParaRPr lang="en-IN" dirty="0"/>
          </a:p>
          <a:p>
            <a:r>
              <a:rPr lang="en-IN" dirty="0"/>
              <a:t>MEKHALA  RAVIKUMAR</a:t>
            </a:r>
          </a:p>
        </p:txBody>
      </p:sp>
    </p:spTree>
    <p:extLst>
      <p:ext uri="{BB962C8B-B14F-4D97-AF65-F5344CB8AC3E}">
        <p14:creationId xmlns:p14="http://schemas.microsoft.com/office/powerpoint/2010/main" val="114770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Broadcast and Accumulator + RDD 12 transformations</vt:lpstr>
      <vt:lpstr>Dataset + DataFrames </vt:lpstr>
      <vt:lpstr>Spark Streaming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</cp:revision>
  <dcterms:created xsi:type="dcterms:W3CDTF">2021-06-26T04:02:44Z</dcterms:created>
  <dcterms:modified xsi:type="dcterms:W3CDTF">2021-06-26T04:09:36Z</dcterms:modified>
</cp:coreProperties>
</file>