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03T06:08:40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12947 3986 0,'0'-17'0,"0"-1"188,0 0-172,0 1-1,0-18-15,18 17 16,17-17-1,18-54 1,-36 54-16,19-18 16,-1 18-1,-17 17-15,-1-17 16,71-53 0,-70 53-1,35-1 1,-18 1-1,18 0-15,-35 35 16,35-36 0,-36 19-1,72-18 1,87-71 0,124 0-16,-124 18 15,195-36 1,17-17-1,-194 88 1,17-17 0,-52 34-1,-18 1-15,18 17 32,-141 18-32,105 0 15,-52 0 1,-54 0-1,1 0 32,0 0-31,17 0-16,0 18 16,-17-18-1,-1 18-15,1-18 16,-18 17-1,35 1 1,-17-18 0,17 35-1,-17-17 1,0 0-16,34 34 16,-34-34-1,17 35 1,1 53-1,-19-71 1,1 18 0,0-18-16,-18-17 15,17-18 1,-17 18 0,18-18 155,17 0-171,0-36 16,36 19-16,-18-1 16,0-17-16,53 0 15,-18-1 1,-35 19-16,0-19 0,52 1 16,-34 17-1,-36 1 1,18-1-1,53 18 1,-53 0-16,159-35 16,-36 17-1,-52 18 1,34-17 0,19 17-1,-36 0 1,-124 0-1,177 35-15,-88-18 16,0 1 0,-18 35-1,-52-53 1,16 35 0,-16 1-1,-1 17-15,18 17 16,-18 1-1,-35-36 1,18 35 0,-18 1-1,0-36-15,0 36 16,0-1 0,0-34-1,-18 34 1,1-52-1,17-1 1,0 1-16,35-18 203,53 18-203,18-1 16,35 1-16,-18 0 15,160 35 1,-177-18 0,105 35-16,-140-34 15,-36-1 1,0-17 0,1 35-1,-19-36 1,36 71-1,-35-70-15,35 70 16,17 0 0,-34-17-1,87 105 1,18 1 0,-88-71-1,-35-71-15,35 53 0,17 88 16,-52-140-1,17 70 1,-35-1 0,0 1-1,0-70 1,0 52-16,0-35 16,0-18-1,-18 35 1,-17-17 15,-18 0-31,36-35 16,-36 17-1,35 0 1,0-35-16,18 18 16,-17 17-1,17-17 188,0 0-203,53 35 16,0 17 0,17-17-16,-35 0 15,54 35-15,-19 0 16,71 106-1,-70-88-15,35 71 16,-53-19 0,-18-105-1,-17 53 1,34 18 0,-34-36-1,-18 18 1,18-18-16,-1-35 15,-17 0 1,18 0-16,-18 88 16,0-53-1,0 53 1,0-53-16,0-17 16,0-1-1,0-17 1,-35 35-16,17-70 15,-105 123 1,105-106 0,-88 36-16,-17 0 15,-1-1 1,18-35 0,-105 71-1,87-53 1,36 0-1,70-53-15,18 18 204,0-1-204,0 1 15,0 17 1,0 1-16,0-1 15,0-18-15,0 54 16,0-36 0,0 89-16,-35-1 15,17-17 1,18-71 0,-52 53-1,34-35 1,0-17-1,-17 17-15,0 0 16,-18 17 0,0 18-1,-71 53 1,71-88 0,-52 36-16,-19 16 15,36-34-15,35-18 16,-88 17-1,-141 71 1,229-123 0,-53 17-1,71-17-15,17-18 63,0 0-48,-17-35-15,0 17 16,-36-35-16,-52 0 16,52 18-1,-17 0-15,0-1 16,-36-16 0,107 52-1,-19-18 1,19 18-16,-1 0 250,-52 53-250,34-18 15,-34 18-15,17-18 16,-18 18-16,-52 0 16,-36 35-1,106-88 1,-35 53-16,53-35 16,-53-1-1,35 1-15,-36 17 16,19-35-1,-1 18 1,-17-18 0,35 18-16,0-18 15,-17 0 1,-124 0-16,-88 17 16,105-17-1,-193 0 1,87 0-1,-87 0 1,317 0 0,-176-17-16,158-1 15,18 0 1,36 1 0,-19-19-1,19 19 1,-18-18-1,17 35-15,0-53 16,-17 0 0,35 35-1,-35-35 1,35 36 0,0-19-16,-18 19 15,18-1 1,0 0 15,0 1-15,-18 17 77,-17 0 17,-18 0-110,0 0 15,0 17-15,-17 1 16,17-18-16,0 0 16,-35 18-1,17-1 1,-105-17 0,17 0-16,106 0 15,-53 0-15,53 0 16,1-17-1,-90-1 1,54 0 0,35 1-1,-105-36-15,87 0 16,18 35 0,0-35-16,0 36 15,-53-54 1,106 54-1,-70-36-15,17 0 16,18 17 0,-1-17-1,-17 1 1,36 16 0,-1 1-1,1 0-15,17 17 16,-36-17-1,36 17 1,-17-17 0,17-36-1,0 54 1,0-36-16,0-35 16,0 70-1,0-35 1,0-53-1,0 71 1,17 0 0,-17 17-16,0 0 78,0-17-31,0 17-47,-17 1 15,-1-18 1,-17-1-16,-1 1 16,19-18-1,-54-35-15,-35-18 16,71 71-1,-35-53 1,-54-54 0,106 107-1,-52-71 1,17 36 0,18 34-16,-1-34 15,1 17 1,18 35-1,-1-35 1,0 1-16,1 34 16,-1-35-1,0 0 1,1 18 0,17 17-1,0 1 1,0-19-16,0 1 15,0 0 1,0 17 0,0-35-1,0 36 1,0-19-16,17 19 16,-17-1-1,18 0 1,-18 1-1,0-1 17,18 18-32,-18-18 31,17 18 0,-17-17-31,0-1 16,18 18-1,0-18-15,-1-17 16,-17 18 0,18-1-1,-1 0 1,-17 1 0,0-1-1,18-17-15,-18 17 16,0-17-1,0-53 1,0 52 0,0 19-16,0-19 15,0-34 1,0 52-16,-18-70 16,1 53-1,-1-18 1,1 18-1,-19-36 1,36 53 0,0-35-16,-35-17 15,17 35 1,18-18 0,-17 0-1,-1 35 1,18-52-1,-18 17-15,18 35 16,-17-53 0,17 19-1,0 16 1,-18-70 0,18 54-1,0 16-15,0 1 16,0 0-1,0 17 1,0-35 0,0 18-1,0 17 1,18-17-16,-1 17 31,-17-17-15,18 35-1,-18-18 1,18 1 0,-1 17-16,-17-18 15,0 0 1,18 18 0,0-17-1,-18-1 1,17 18-16,1-17 15,-18-1 1,18 0 0,-18 1-1,0-1 32,0 0 0,17 18-31,-17-17-16,0-1 15,0 0-15,0 1 16,0-18 0,0-1-1,0 19-15,0-19 16,0-17-1,-17-17 1,17-18-16,0 35 16,0 17-1,-18 1-15,18 0 16,0-36 0,0 18-1,0-52 1,0-37-16,0 107 15,0-141 1,18 70 0,-18 53-1,0 35 1,17 1-16,1-18 16,-1 17-1,-17 0 1,36-17-1,-1 17 1,18-17 0,-53 17-16,35 1 15,-17-1 1,-1 18 0,-17-17 15,18 17-16,0 0-15,-1 0 16,36-18 0,106-35-1,-53 35 1,-18 1 0,-53-1-16,1 0 15,-19 18-15,1 0 31,0 0 32,-18-17-47,17 17 30</inkml:trace>
  <inkml:trace contextRef="#ctx0" brushRef="#br0" timeOffset="5950.34">15028 4128 0,'0'17'94,"0"18"-79,0 1-15,0-1 16,0 36-16,0-19 16,0-16-16,0 34 15,0-17 1,0 18-16,0 52 16,0-52-1,0 35 1,0 17-16,-17-17 15,17-18 1,0 18 0,-18-35-1,18 34 1,0-34 0,0 17-16,0 106 15,0-106 1,0 53-1,0 36 1,0-71 0,0 35-16,0-18 15,0-17 1,0 35 0,0 36-1,0-125 1,0 54-16,0-35 15,0 123-15,0-141 16,0 158 0,0-52-1,0-106 1,18 124 0,-18-1-1,17-123-15,1 53 16,-18 17-1,18-70 1,-18 53 0,17-71-1,-17 18 1,18 53-16,-18-53 16,0 17-1,0 36 1,18 35-1,-18-35 1,0-18 0,17-35-16,-17-17 0,0-1 15,0 18 1,0 17 0,0 1-1,0-18 1,0-36-1,18 89-15,-18-70 16,0-1-16,0-18 16,0 54-1,0-53 1,0-1-16,0 1 16,17-18-1,1 0 220,35 0-235,18 0 15,34 0-15,72 0 16,-36 0-16,53 0 15,265-35 1,105-36 0,-405 53-1,193-17 1,-105 0 0,-211 35-16,17-18 15,-36 18 1,1 0-1,0 0 1,-1 0 0,1 0-1,-1 0 1,1 0 0,17 0-1,1 0-15,17 0 16,17 0-1,54 0-15,-89 0 16,88 0 0,-34 0-1,-72 0 1,-17-17 218,0-1-218,18 18-16,-18-35 16,0 17-16,0-17 15,0-1-15,0-16 16,0 16-1,0-105-15,0-53 16,0 35 0,0-193-1,0 122 1,0 160 0,0-89-16,0-17 0,0-18 15,0 35 1,0 124-1,0-124 1,0 124 0,0-71-1,0-18 1,0 89-16,0-124 16,0-17-1,0 123 1,0-141-1,17 53 1,-17 53-16,0-142 16,18 107-1,-18-54 1,0 54 0,18 17-1,-18 0 1,0 36-16,0-1 15,0 54 1,0-54 0,0-17-1,0 70 1,0-35 0,0 36-16,0-36 15,0 17 1,0 1 15,0 0-15,0 17-1,0 1-15,0-1 0,0 0 16,0-17 15,0 17-15,0 1-1,-18-1 1,18 0-16,-18-17 16,18 0-1,0-36 1,0 36 0,-17 0-1,17-18 1,-18-35-16,18-36 15,0 71 1,0-35 0,-17 18-1,17 34 1,0 19-16,0-1 16,0 0-1,0 1 1,0-1-1,0 0 1,0 1 47,-18 17-48,18-18 1,0 1-16,0-1 31,0 0-15,-18 1 15,18-1 0,0 0-15,-17 18-1,-1 0 32,18-17 0,-18 17-16,18-18-15,-17 18 0,-1 0 15,0-18-31,1 1 16,-18 17-1,17-18 1,-17 0-16,-18 1 15,35 17 1,0-18 0,-17 18-1,0-17 1,17 17 0,-52-18-16,52 18 15,-17 0 1,-36 0-1,36 0 1,17 0 0,-52 0-1,34 0 1,1 0-16,-18 0 16,-53 0-1,1 0 1,52 0-1,-18 0 1,36 0-16,0 0 16,-18 0-1,0 0 1,17 0 0,19 0-16,-36 0 15,35 0 1,1 0-16,-54 0 15,18 0 1,18 0 0,0 0-1,-54 0 1,36 0-16,-70 0 16,70 0-1,0 0 1,-35 0-1,53 0 1,-18 0 0,0 0-16,0 0 15,-18 0-15,18 0 16,-35 0 0,71 0-1,-1 0-15,0 0 16,1 0-1,-1 0 1,-17 0 15,17 0-15,-17 0-16,0 0 16,-1 18-1,19-18-15,-36 0 0,-18 17 31,36 1-31,17-18 32,-17 0-17,17 17 1,-35 1-16,-17-18 16,17 35-1,-106 1 1,71-36-1,17 17 1,1 1 0</inkml:trace>
  <inkml:trace contextRef="#ctx0" brushRef="#br0" timeOffset="8245.09">25753 1658 0,'0'-18'188,"53"1"-173,-36-18-15,36-1 16,-17 19-16,-19-19 16,36 1-1,-35 35 1,-18-18-16,0 1 78,0-1-62,0 0-16,0 1 15,0-1-15,0 1 16,0-36 0,0 35-1,0 0 1,-18 1-1,0-1-15,1 18 32,17-18-17,-18 18 17,-17 0-17,0 0 1,17 0-16,-17 18 15,-36 17 1,36-17 0,-36 17-1,1-17-15,70 0 16,-36-1 0,19 1-1,17-1 16,0 1-31,0 0 16,-18-18 0,18 53-16,0 0 15,0-18 1,0 71 0,0-53-1,0-36 1,0 1-16,0 17 15,0-17 1,0-1 0,18-17-1,-1 18 1,-17 0 0,18-18-16,-18 17 15,18-17 1,-1 18-1,19-18 1,52 35 0,0 1-1,-35-36-15,35 17 0,36-17 16,-107 0 0,54 0-1,-54 0 1</inkml:trace>
  <inkml:trace contextRef="#ctx0" brushRef="#br0" timeOffset="9148.65">26388 1552 0,'0'0'0,"0"-17"15,-18 17 17,0 0-32,18-18 15,-35 18 1,18 0-1,-19 0 1,19 0 0,-19 18-1,36-1 1,-17-17-16,17 18 16,-36 0-16,36-1 15,-17 36 1,17-18-1,0-17 1,0 35 0,17-35-1,-17-1 1,18 1-16,35-1 16,-53 1-1,35 0 1,18-1-1,-35 1 1,35-18 0,-36 18-16,19-1 15,-1-17-15,-17 0 16,-1 0 15,1 0-15,0 0-1,-1 0 1,1 0-16,-1-17 16,-17-1-16,18 18 15,-18-18 1</inkml:trace>
  <inkml:trace contextRef="#ctx0" brushRef="#br0" timeOffset="10592.79">26635 1693 0,'0'-17'16,"0"-1"-16,0 0 15,0 1 1,0-1-16,0-17 16,0 17-16,0 1 15,17-1 1,-17 0 0,0 1-1,18-1-15,0 18 31,-1-18-15,1 18 0,0-17-1,-1 17 1,1 0 0,-1 0-1,1 0-15,0 0 16,52 0-1,36 70 1,-71-52-16,1 17 16,-19-17-1,1 0-15,-18-1 16,18 1 0,-18 17-1,0-17-15,0-1 16,0 36-16,0-35 15,0 17 1,0 0 0,-18-35-1,0 36 1,1-19 0,-1-17-16,0 0 156,1-17-141,17-19 1,0 19 0,0-1 15,0 1-15,0-1 46,17 18-62,1 0 47,0 0-31,-1 0-1,1 0 1,0 0-16,-1 0 15,1 0 1,17 0 0,18 0-16,-35 0 15,17 18 1,-17-18-16,17 0 16,-17 0-1,-1 0 1,1 0 15,-1 0-31,1 0 16,0 0-1,-1 0 1,1 0 0,-18-18-1,18 0-15,-1 1 16,1-1-1</inkml:trace>
  <inkml:trace contextRef="#ctx0" brushRef="#br0" timeOffset="17213.25">15575 3986 0,'0'18'187,"0"17"-187,0 18 16,0-17-16,-17 16 15,17 1-15,-18 106 16,18-106 0,-18 70-1,1 1 1,-1-36-1,0 53 1,18-88-16,-17 124 16,17-36-1,0-71 1,-18 195 0,0-89-1,18-141 1,-17 159-16,-1-52 15,0-72 1,18 36 0,-17 88-1,17-141 1,-18 88 0,1 124-16,17-212 15,0 176 1,0 0-1,-18-88 1,18 106 0,0-123-16,0-1 15,0 54 1,0-72 0,0 1-1,0-53-15,0-18 16,0 71-1,0 18-15,0 52 16,0-123 0,0 53-1,0 88 1,0-159 0,0 53-1,0 1-15,0-72 16,0 1-1,0 17 1,0-17 0,0-1 15,0 1-31,0 0 16,0-1 15,0 1-16,0 0 1,0-1 0,0 1-1</inkml:trace>
  <inkml:trace contextRef="#ctx0" brushRef="#br0" timeOffset="18613.81">15928 4039 0,'0'18'62,"0"17"-62,0 36 16,0-18-16,0 0 15,0 17-15,0 54 16,18 228 0,-1 125-1,1-107 1,-1 124 0,1 176-1,17-423-15,-35 229 16,18 1-1,-18-248 1,0 53 0,0 53-1,0-211 1,0 17-16,0-53 16,0-17-1,0-1 1,0 36-1,-18-71 1,18-17 0,0 35-16,0 17 15,0-52 1,0 0 0</inkml:trace>
  <inkml:trace contextRef="#ctx0" brushRef="#br0" timeOffset="19833.3">16545 3898 0,'0'18'63,"0"52"-48,0 36 1,0-18-16,0 36 15,0 35-15,0 17 16,18 371 0,-18-335-16,53 581 15,-36-528 1,1 158-16,-18 106 16,18-35-1,-18 176 1,0-475-16,17 228 15,-17-229 1,0-53-16,18 35 16,0 36-1,-18-141 1,0-54 0</inkml:trace>
  <inkml:trace contextRef="#ctx0" brushRef="#br0" timeOffset="21065.84">17639 4004 0,'0'18'47,"0"-1"-32,0 54-15,0 52 16,0 1-16,0 35 16,0 140-1,0 37 1,0-89-16,0 70 16,0 212-1,0 53 1,0-176-16,0 53 15,0-1 1,0-229-16,0 18 16,0 265-1,0-89 1,0-229-16,0 124 16,0-124-1,0-141 1,0-18-1,0 0 1</inkml:trace>
  <inkml:trace contextRef="#ctx0" brushRef="#br0" timeOffset="22351.45">15328 4780 0,'18'0'94,"70"0"-79,0 0 1,89-18-16,-1 1 16,0-1-16,36 18 15,0-35 1,-54 17-16,89 1 16,-35-19-1,-141 19 1,-54 17-1,19 0 32,-1 0-47,0 0 16,-17 0 0,52 0-16,-52 0 15,-18-18 1,18 18-1,-1 0 1,1 0 0,88-35-1,-71 35-15,18-18 0,-18 18 16,-17-17 0</inkml:trace>
  <inkml:trace contextRef="#ctx0" brushRef="#br0" timeOffset="25397.01">16863 4286 0,'0'0'0,"0"-17"0,0-1 16,0 0 31,17 18-16,-34 18 172,-18 0-187,17-18 0,18-18 109,0-17-110,0-1-15,0 19 16,18-18-16,-1-1 15,18 19-15,-35-19 16,36 19 0,-19 17-1,1 0 79,17 141-78,-17-106-1,-18-17-15,18 35 16,-18-18-16,0 0 31,0-17-15,-18-18-1,0 0 48,18-18-63,-35-17 0,35 17 16,-35-35 15,35 36-31,0-19 0,0 1 15,0 18 1,0-1 0,0 0-1,0 1 1,17 17 0,1-18-16,-18 53 125,0 1-125,0-19 15,0 1-15,0 35 16,-18-36-1,1-17 1,17-17 93,0-1-109,0 0 16,17-17 0,1 18-16,17-19 15,-17 36 1,0-17-16,-1 17 16,1 0 62,-1 35-63,-17 0-15,0 89 32,0-71-32,-35 35 15,35-71 1,-70 72-1,52-89-15,-17-18 63,-1-53-63,1 36 16,0-35-1,35 34-15,-18 19 0,1-36 16,17 0-1,0 18 1,17 17 0,1-17-1,0 35-15,-18-18 0,17 0 16,-17 36 78,18 17-94,-1 18 15,-17 0 1,0-18-16,0-17 16,0 35-16,0-18 15</inkml:trace>
  <inkml:trace contextRef="#ctx0" brushRef="#br0" timeOffset="29164.94">18538 7003 0,'18'0'203,"106"0"-203,-19-18 16,54 0-16,-88 1 16,52 17-16,-35-18 15,1 0 1,-36 1-16,-36 17 16,-17 17 296,0 72-296,0-54-16,0 18 15,0 17 1,0-17-16,0 18 16,0-54-1,0 19-15,0-19 16,18 19-1,-1-1 1,-17 0 0,0-17-16,-52-18 218,34 0-218,-35 0 16,18 0-16,-1 0 16,-17 0-1,36 0-15,-1 18 16,1-18 0,-1 0-1,0 0 32,1 0-31,-19 0-1,19 0 1,-19 0 0,19 0-1,-1 0 1,1 0 15,-1 0-15,-17 0-1,-1 0 1,19 0 0,-1 0-1,0 0 1,1 0-16,-1 0 15,0 0 1,1 0 31,-1 0-47,1 0 16,-1 0-1,-35 0 1,-18 0-1,36 0-15,0 0 16,17 17-16</inkml:trace>
  <inkml:trace contextRef="#ctx0" brushRef="#br0" timeOffset="31079.95">19121 7197 0,'17'0'234,"1"0"-218,-1 0 0,1 0-16,0 0 15,-1 0-15,19 0 31,-19 0 32,1 0-47,17 0 15,-17 0-31,0 0 31,-1 0-15,1 0-16,-1 0 15,19 0 1,17 0 0,35-18-1,176 0-15,-158 1 16,159-19-1,17 1 1,-53 18 0,-140-1-1,34 18-15,-17 0 16,0 0-16,17-18 0,1 18 16,140-35-1,-140 35 1,52-35-1,177-1 1,-159 19 0,35-18-1,-70 35 1,-89-18-16,107 0 16,87 1-1,-87-1 1,-142 18-1,53 0-15,-35-18 16,-35 18 0,-1 0 62,1 0 0</inkml:trace>
  <inkml:trace contextRef="#ctx0" brushRef="#br0" timeOffset="32383.73">27622 4921 0,'-35'0'62,"35"18"-62,-17 0 0,-1 17 16,0 18-1,18-36-15,18 160 32,-18-124-32,35-36 15,53 107 1,-35-71-1,0-53 1,71 70-16,-36-70 16,-35 0-1,70 0 1,124-70 0,-159 34-1,-35-16 1,18-19-16,-53 53 15,17-52 1,-35 17 0,0 18-1,-18-18 1,1 35-16,-36-35 16,-53-17-1,53 34 1,0 1-16,-18 17 15,-87-52 1,87 34 0,-35 19-16,0-18 15,36 35 1,-1 0 0,18 0-1,36 0-15,-54 0 31,36 17-31,0 1 16,-18 17 0,35-35-16</inkml:trace>
  <inkml:trace contextRef="#ctx0" brushRef="#br0" timeOffset="32942.98">27887 5662 0,'0'18'63,"35"52"-48,1-17 1,-1 106-16,0-36 16,18 36-16,-18-35 15,18 70-15,71 211 16,-89-316-1,18 87 1,-53-141 0,0-105 46,-18-230-46</inkml:trace>
  <inkml:trace contextRef="#ctx0" brushRef="#br0" timeOffset="33359.94">28258 6456 0,'-18'0'62,"-17"35"-46,-1 0-16,1 1 16,-36 34-16,-17 36 15,0 0 1,35-53-16,-35 35 15,17 35 1,36-87 0,88-160 93</inkml:trace>
  <inkml:trace contextRef="#ctx0" brushRef="#br0" timeOffset="33806.65">27940 6632 0,'18'0'47,"-1"0"-32,1 0-15,17 18 16,36 17-16,-18 0 16,0 1-16,105 52 15,-52-18 1,35 19 0,-105-54-1,-19-35 1,-17 18 31,18-1-16,-1-17-15,-17 35-1</inkml:trace>
  <inkml:trace contextRef="#ctx0" brushRef="#br0" timeOffset="34265.26">28663 7214 0,'-17'0'47,"17"18"-47,-36 0 16,1 34-16,0 1 15,-1-17 1,-16 17-16,-1 17 16,35-35-16,-17 18 15,-1-35 1,36 0 0</inkml:trace>
  <inkml:trace contextRef="#ctx0" brushRef="#br0" timeOffset="34699.14">28363 7426 0,'18'0'78,"17"0"-62,1 53-16,34-35 16,-52 17-16,52 0 15,1 18-15,-36-18 16,36 1-1,-1-1-15,-52-18 16,35 19 0,-36-19-1</inkml:trace>
  <inkml:trace contextRef="#ctx0" brushRef="#br0" timeOffset="37753.56">19420 6985 0,'-17'0'266,"-36"18"-266,18-1 16,-1 1-16,-17 0 15,18-1 1,-18 1-16,-17 17 15,-1-17 1,-17 17 0,53-35-16,17 18 15,0-18 1,71 53 390,0-36-390,71 36-16,-19-18 15,1 1-15,0-1 16,-18-17-16,1-1 16,-54 1-16,18-18 15,-36 0 1</inkml:trace>
  <inkml:trace contextRef="#ctx0" brushRef="#br0" timeOffset="39798.9">17268 3281 0,'0'35'62,"0"18"-46,0 0-16,0-18 15,0 53-15,0-35 16,0 88 0,0-35-16,0 53 15,0 17 1,0-105 0,0 0-1,0-54 1</inkml:trace>
  <inkml:trace contextRef="#ctx0" brushRef="#br0" timeOffset="40497.81">17092 3792 0,'0'36'31,"18"-1"-15,-1 0-16,1 0 16,17 36-1,-17 0-15,17-18 16,0 35-16,36 35 15,-53-88 1,35 36 0,-36-18-1,-17-35 1,0-36 78,18-35-94,17-35 15,-35 35 1,18 0-16,-1 0 0,19-17 16,-19-19-1,1 1 1,0 18-16,-1-1 15,-17 53 1,0-17 0,0 17-16</inkml:trace>
  <inkml:trace contextRef="#ctx0" brushRef="#br0" timeOffset="43270.82">14905 5662 0,'70'0'63,"19"0"-48,69 18-15,19-1 16,-1 1-16,71-18 16,35 0-16,406 0 15,-370-35 1,387-36-1,-264 18 1,-211 18 0,-142 17-16,18 1 15</inkml:trace>
  <inkml:trace contextRef="#ctx0" brushRef="#br0" timeOffset="44459.07">15134 6791 0,'18'0'78,"-1"0"-78,72 0 16,69-18-16,89 18 16,-35-17-16,141-1 15,493-70 1,-175 0 0,-460 52-1,19-17 1,-195 53-16</inkml:trace>
  <inkml:trace contextRef="#ctx0" brushRef="#br0" timeOffset="45856.95">14922 7938 0,'53'0'78,"36"0"-62,16 0-16,89 0 16,1-18-16,545-35 31,-563 35-31,87-35 15,71 18 1,-246 17 0,69 18-16,-140 0 15,0 0 48,-1 0-48,19 0 1,-1 0-16,-18-17 16,19 17-16,-1 0 15,71-35 1,53 17 0,-89 18-1,107-18-15,-36-17 16,-88 17-1,17 1 1,-35 17 0,-17-18-1,53 0 1,-18 18-16,17-17 16,71-18-1,-53-1 1,-35 36-1,-35-17 1</inkml:trace>
  <inkml:trace contextRef="#ctx0" brushRef="#br0" timeOffset="47218.92">15258 9066 0,'17'0'79,"36"0"-64,71 0-15,70 0 16,-18 0-1,36 0 1,105 0 0,-176 0-16,212 0 15,-124-17 1,-140 17 0,-1 0-16,-35 0 15,35 0 1,-53 0-1,18 0-15,-18 0 16,-17 0 0,53-18-1,-1 18 1,-17-18 0,35 1-1,36 17-15,-18-18 16,52-17-1,-105 35 1,141-18 0,-17-17-1,-142 35 1,-17 0 31,-1 0-32,1 0-15,17 0 16,0 0-16,-17 0 16</inkml:trace>
  <inkml:trace contextRef="#ctx0" brushRef="#br0" timeOffset="49010.88">18168 9842 0,'0'-35'110,"0"18"-95,0-1 1,18-17-16,-1-36 16,-17-88-1,18 71 1,-18 53-16,0-159 16,0 141-1,0-71 1,0 72-1,0-142 1,-18-18-16,18 159 16,-17-53-1,-1 71 1,18 52 93,0 72-93,0-19-16,0 54 16,0-1-16,0-35 15,0 36-15,0-36 16,0 124-1,0-106 1,0-71-16,0 18 16,0-18-1,18-53 110,-18-17-125,0 0 16,0-53-16,0-1 16,0-16-16,17-37 15,-17-16-15,0-89 16,0 176-1,0 18-15,0 36 16,0-1 0,0 36 62,53 140-63,-17-52-15,-19-18 16,36 124 0,-35-106-16,-1 53 15,1-1 1,-18-105 0,0 18-1,18-36 1,-18-88 78,0-17-94,-18-1 15,18-35-15,-18 36 16,1-107-1,17 124 1,0 1 0</inkml:trace>
  <inkml:trace contextRef="#ctx0" brushRef="#br0" timeOffset="51023.16">17163 8749 0,'17'18'31,"-17"17"-15,0 35-16,18 19 16,-18-19-16,0 54 15,18 105 1,-18-35-1,0 35 1,0-105-16,0-18 16,0-71-16,0 18 15,0-106 63,0 0-78,0-35 16,0-1-16,0 37 16,0-54-16,0-18 15,0-140 1,0 228 0,0-211-16,0 195 15,0-72-15,0 1 16,0-1-1,0 71 1,0 36 0,0 69 46,0 19-46,0 0-16,17 52 15,-17-35-15,18 36 16,-18-54-16,17 89 16,-17-106-1,0 18 1,0-36 0,0-106 109,0 36-125,0 0 15,0-18-15,-17-18 16,17 18-16,-18-17 15,18-1 1,0 54 0,0-54-16,0 53 15,0 54 63,0-19-62,0 19 0,18 34-16,-18 18 0,0-35 15,17 18 1,19 52 0,-36-87-1,0 16-15,17 1 0,-17-35 16</inkml:trace>
  <inkml:trace contextRef="#ctx0" brushRef="#br0" timeOffset="64690.62">3034 3845 0,'0'-17'94,"0"-1"-63,-35 18-31,-1-35 16,19 17-16,-1 18 15,-17-18-15,17 1 16,-88-1-1,71 18 1,0 0 0,-71 0-16,71 0 15,-54 0 1,19 53 0,17-35-1,-35 70 1,35-18-16,18-34 15,-1 52 1,1 18 0,35-71-1,0 53 1,0-17 0,0-36-16,18 53 15,-1-70 1,19 52-1,-1-17 1,35 0 0,-52-17-1,53-19-15,-54 1 16,71-1 0,1 1-1,-36-18 1,52 0-1,-16-18 1,-36 18-16,17-52 16,-35 16-1,1 19 1,-36-1 0,17-17-1,1-1-15</inkml:trace>
  <inkml:trace contextRef="#ctx0" brushRef="#br0" timeOffset="65199.25">3087 4110 0,'0'35'46,"17"0"-30,-17 1-16,18 17 16,-18-36-16,18 36 15,-1 0-15,1-18 16,-18 1 0,0-19-1,18 1-15,-18 17 0,35 0 31,-35-17-15,0 0 0,18-18-1,-1 0 32,1 0-31</inkml:trace>
  <inkml:trace contextRef="#ctx0" brushRef="#br0" timeOffset="66101.13">3563 4075 0,'0'0'0,"-18"0"16,-17 35-1,17-17-15,-34 34 16,34-16 0,-17 52-1,-1-18 1,36-52-1,0 35 1,0-35-16,0-1 16,0 1 15,18-18-15,0 0-1,-1 0 1,1 0-1,52-35-15,-52 17 16,35-53 0,18-34-1,-54 69 1,1-17 0,-18-17-16,0 52 15,0-17 1,0 17-1,0 36 64,0 17-79,18 18 15,-18-18-15,17 1 16,-17 17-16,0 0 15,0-36-15,18 71 16,-1-52 0,-17-19 15,18-17 16,0-53-47,35-17 15,-18 17 1</inkml:trace>
  <inkml:trace contextRef="#ctx0" brushRef="#br0" timeOffset="66681.86">4004 3898 0,'-18'0'31,"18"18"-16,-17-1 1,17 19-16,0-19 16,0 1-16,0 0 15,0-1 1,0 1 0,0 0-1,17-1 1,1-17-1,-18 18-15,18-18 16,-1 35 0,19-17-1,-36-1 1,0 1 0,0 0-1,-18 17 1,-17-17-1,-18 17 1,17-17-16,19-18 47,17-36-31,0 19-1</inkml:trace>
  <inkml:trace contextRef="#ctx0" brushRef="#br0" timeOffset="67296.06">4357 3687 0,'0'0'16,"-53"0"-16,18 17 16,17 1-1,0 17 1,18-17-1,0-1 1,0 1-16,0 0 31,0-1-15,18-17-16,0 18 16,-1 0-1,1-18-15,0 17 16,-1 18-1,18 1 1,-35-1 0,0-17-1,0 35 1,0-18-16,0-17 31,-17-18-31,17 17 31,-18-17 1,1-17-17,-1-19 1,18 1 0</inkml:trace>
  <inkml:trace contextRef="#ctx0" brushRef="#br0" timeOffset="67657.42">4657 3704 0,'0'18'32,"0"-1"-32,17 1 15,-17 0 1,18-1-16,-18 19 16,18-19-1,-54-87 79</inkml:trace>
  <inkml:trace contextRef="#ctx0" brushRef="#br0" timeOffset="68956.89">4480 3175 0,'0'18'47,"0"-1"-31,0 19-1,0-19 1,18 18 0,0-35-1,-1 36 1,1-36-16,17 17 15,0-17 1,1 18 0,17-18-16,-36 0 15,18-35 1,-35 17 0,0-35-1,0 0 1,0 18-1,-35 0-15,18 17 16,-54-17 0,0 35-1,19 0 1,-54 0 0,53 17-16,0 19 15,18 17 1,-1-36-1,19 36 1,17-35 0,0-1-1,0 1-15,70 35 16,36-35 0,-35-18-1,-18 17 1,35-17-16</inkml:trace>
  <inkml:trace contextRef="#ctx0" brushRef="#br0" timeOffset="69610.75">5027 3387 0,'0'0'0,"-53"0"0,36 0 15,-19 53-15,36-18 31,-17 18-31,17-18 16,0 18 0,0-35-1,0-1-15,17 19 16,19-19 0,-1 1-1,18-1-15,0-17 16,-36 0-1,124-17 1,-88-18 0,-17 17-1,-19 0 1,1 18-16,-18-17 31,18 17-15,-18-18-1</inkml:trace>
  <inkml:trace contextRef="#ctx0" brushRef="#br0" timeOffset="70504.81">3616 5186 0,'0'17'47,"35"19"-32,-35-1-15,53 18 16,-18 18-16,-17-36 16,35 18-16,53 53 15,-71-71 1,-17-18-16,17-17 16,-17 0-1,-1 0 1,1 0-16,17 0 15,36-88-15,-18 35 16,35-88 0,-18-18-1,-70 107 1,0-37 0,0 36-1,0 36-15</inkml:trace>
  <inkml:trace contextRef="#ctx0" brushRef="#br0" timeOffset="71424.85">4480 4868 0,'18'36'16,"0"17"-1,-1 17-15,1 1 16,17 17-16,-17-35 16,17 106-1,-17-89 1,17 18 0,-17-52-16,-18-1 15,-36-70 95,1-36-110,-18 18 15,-17-53-15,17 0 16,17 18-16,-17-18 15,18 53 1,0-52-16,35 87 16,0-17-1,0 17 1,70 0 46,-17 18-46,0 0-16,-17-17 16,-19 17-16,36 0 15,-35 0 1,17 0 0,-35 17-16,53 36 15,-35-17 1,-1 34-1,1 36 1,-18-71 0,-18 36-1,-17-18-15,17-53 16,1 17 0,-19-17-1,19 0 1,-1 0-1,0 0 1,1 0-16,-1 0 16,1 0-1,17-35 17</inkml:trace>
  <inkml:trace contextRef="#ctx0" brushRef="#br0" timeOffset="72000.32">4957 4798 0,'-18'0'16,"0"0"-16,-17 0 15,17 0-15,1 17 16,17 19-16,-18 17 16,18 17-1,0-35 1,0 36-1,0-18-15,18-35 16,17-1 0,0 1-1,-17 17 1,35-35 0,-36 18-16,1-1 15,0-17-15,52 0 16,1-35-1,-54 35 1,36-35 0,-35 0-1,-36 35 95,-17-18-110</inkml:trace>
  <inkml:trace contextRef="#ctx0" brushRef="#br0" timeOffset="74932.14">18856 6967 0,'0'-17'125,"0"-1"-125,0 0 31,0-17-31,0 18 16,18-1-1,-18 0 1,17 1 0,1 17 30,0 0 1,-1 0-47,18 17 16,1 1-16,-19 0 16,36 34-16,-17 1 15,87 71 1,-105-89-1,35 53 1,-18-35-16,-35-35 16,0 17-1,0-17 1,0 35 0,0 0-1,-35-18-15,-1 0 16,-17 0-1,-17 18 1,52-35 0,1 0-1,-1-18 1,0 0 31,1 0-32,-89-89 1,53 37-16,18 16 16,17 1-16,0 17 15,-17-35 1,35 36 0,-18-54-1,18 18 1,0 18-1,0 0-15,0-36 16,18 71 0,0-35-1,-1 17 1,-17 1 0,18 17-1,0 0 16,-1 0-31,1 0 16,17 0 0,18 0-1,0 17 1,-18 1-16,1 17 16,16 0-1,-52-17 1,53 53-1,-35-18 1,0-1 0,-18-34-16,0 17 0,0 18 15,0-35 1,0 0 0,-18-18 15,-17 0 31,17 0-62,0 0 16,-17 0-16,0-18 16,0 0-16,-1-17 15,1 17 1,17-17-16,-52-35 15,35 34 1,35 1 0,-18 0-1,18-1-15,0-34 16,0 35 0,0 17-1,35-17 1,-35 17-1,18 0 1,0 18 0,-1 0-1,18 0 1,36 0 0,0 18-1,-1 0 1,-70-1-16,35 1 15,1 17 1,-19-17 0,-17 0-16,18 17 15,0 18 1,-18-18 0,0 36-16,0-19 15,0 1 1,0 0-1,0-35 1,-18-18 0,18 18-1,-18-18 63,-17 0-62,0-18 0,17-17-16,-35-1 15,18 1-15,0-18 16,-18 0 0,35 36-1,18-1-15,0 0 0,0-17 16,0-18 15,0 36-15,0-19-16,18 19 15,-1-19 1,-17 19-16,36-1 0</inkml:trace>
  <inkml:trace contextRef="#ctx0" brushRef="#br0" timeOffset="76791.58">14146 4480 0,'18'0'78,"17"18"-78,-17-18 15,17 18-15,1-1 16,-1 18-16,18 1 16,17-19-1,1 19-15,-54-19 16,19 1-16,-19-18 16,36 35-1,-35-35 16,0 18 94,-1-18-109,1 17 0,-1-17-16,19 0 15,-36 18-15,17-18 16,-17 18 0,18-18-16,0 0 15,-1 17 1,1-17-1,0 0 1,-18 18 15,17-18-15</inkml:trace>
  <inkml:trace contextRef="#ctx0" brushRef="#br0" timeOffset="77698.99">14693 4604 0,'35'0'93,"-17"17"-77,17 19-16,-17-19 16,53 36-16,-54-18 15,36 18-15,35 53 31,-52-70-31,-19-19 16,19 18 0,-36-17-1,-18-18 220,-70 53-220,-1-18-15,19-17 16,-18 17 0,-89 53-16,36-35 15,88-35 1,-17 17-1,35-17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03T06:10:55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3440 8149 0,'17'0'47,"1"0"-47,-1 0 15,1 0-15,17 0 16,18 35 0,53 71-16,-18-35 15,1 35 1,16-18-16,54 35 16,-106-52-1,71-1 1,-89-70-1,-35-17 17,0-1-32,35-70 15,18-124 1,18 18 0,-36 88-16,-18-52 15,-17 87 1,18 54-1,-18-19-15</inkml:trace>
  <inkml:trace contextRef="#ctx0" brushRef="#br0" timeOffset="1012.96">4586 7902 0,'18'0'16,"-1"36"0,36 34-16,-35 1 15,17 17-15,18 18 16,53 70 0,-35-17-16,-1-36 15,-52-52 1,35 17-1,-36-70 1,-34-36 47,-19-70-63,1 17 15,-18-35-15,18 1 16,0-1-1,-54-124 1,54 160-16,-18-54 16,36 54-1,-1 35 1,18-1 0,0 19-1,0-19 1,0 19-1,0-1-15,18 18 16,34-35 0,19-18-1,-36 53 1,54-35-16,-72 35 16,1 0-1,-1 0 1,1 0-1,17 17 1,1 19 0,-19-1-16,36 35 15,-18 36 1,1-70 0,-36 34-1,0-52 1,0-1-1,0 1 1,-18 0 0,-17-1-1,-53 36 1,52-35 0,-17 35-1,36-53-15</inkml:trace>
  <inkml:trace contextRef="#ctx0" brushRef="#br0" timeOffset="1893.99">5380 7655 0,'0'0'0,"-18"0"15,1 0 1,-1 18 0,18 0-16,-18-1 15,1 71 1,-1-35-1,18-35-15,-18 0 16,18 52-16,0-52 16,0 52-1,0-17 1,0-35 0,0 0-1,18-18 79,35 0-78,0-18-16,106-53 15,-124 54 1,35-1-16,-52 0 15,-18 1 1,18 17 0</inkml:trace>
  <inkml:trace contextRef="#ctx0" brushRef="#br0" timeOffset="6621.58">5027 9596 0,'0'17'109,"0"18"-109,0 1 16,0-1-16,-18 36 15,1-1 1,-1 18-16,-17 36 16,17 35-1,1-124 1,-1 88-1,0 18 1,18-88 0,-17 53-16,-1-35 15,18-54 1</inkml:trace>
  <inkml:trace contextRef="#ctx0" brushRef="#br0" timeOffset="7837.4">3704 12400 0,'18'0'32,"-1"0"-17,1 0 1,0-18 15,-18 1-31,35-1 16,0-17-16,-17 0 15,35-18 1,-36 17-16,19-16 16,-1-54-1,-17 70-15,-18-16 16,0-19-1,0 53 1,0-17 0,-18 35-1,18-18 1,-18 18 0,-17 0-1,-71 36 1,-70 70-1,35-18 1,0 18-16,88-54 16,-124 107-16,89-71 15,53-17 1,35-53 0,0 17-1,0-17 1,0 17-1,35 0-15,18 0 16,0 1 0,18-1-1,17 18 1,-53-53 0,71 35-16,-53-17 0,35-1 15,71-17 1,-89 18-16,1-18 15,35 0 1,-18 0 0,-18 0-1,-52-18-15,-18 1 32,0-1-17,18-17 1,-1 17-1,-17-17 1,18-18-16</inkml:trace>
  <inkml:trace contextRef="#ctx0" brushRef="#br0" timeOffset="8588.89">4427 12312 0,'0'0'0,"-17"0"0,-1 0 31,0 0-31,-17 35 15,18-17 1,-36 52 0,53-34-16,0 17 15,0 0 1,0-18 0,17 0-1,1-17 1,-18-1-1,18 1-15,-18 0 16,17-36 31,18-53-31,-17 36-16,0-35 15,-18 34 16,35 36 79,-35 18-110,18-18 15,-1 35-15,1-17 16,35 0-16,-36-1 16,19 18-16,-19-35 15,1 18 1,0-18 46,17-18-62,18-34 16</inkml:trace>
  <inkml:trace contextRef="#ctx0" brushRef="#br0" timeOffset="9037.87">5045 12012 0,'-18'0'16,"0"35"-1,-17 18-15,18-17 16,-1-1-1,-53 88 1,54-52-16,17-54 0,0 36 16,0-17-1,0-1 1,17-17 0,19 17-1,-19-35 1,1 0-16,0 0 15,-1 0 1,54-53 0,-1-35-1,-34 35 1,16-71 0,-34 89-16,17-88 15</inkml:trace>
  <inkml:trace contextRef="#ctx0" brushRef="#br0" timeOffset="9709.08">5115 11536 0,'0'70'16,"36"-17"-16,-1 18 15,-18-1-15,36 19 16,-17-1 0,52 53-1,-53-35-15,18-36 16,-18-17-1,-17-35 1,-18-53 47,0-1-48,0-34-15,0-18 16,0 17-16,0 36 15,18 17-15,-18-17 16,17 35 15,1 0 1,0 17-32,17-17 15,0 18 1,-17 0-16,-1-18 15,72 53-15,-72-36 16,18 1 0,-17-18-1,0 35 1,-1-17 62,54-18-78</inkml:trace>
  <inkml:trace contextRef="#ctx0" brushRef="#br0" timeOffset="10668.55">6597 11342 0,'0'0'0,"0"-18"0,35 18 31,-35 18-31,18 17 16,0 18 0,17 88-1,-35-88-15,0 53 16,0-18 0,0-53-1,0-17 1,53-36 46,17-17-62,-34-18 16,16 18-16,-34-18 16,17-18-16,-35 36 15,0 17-15,0-17 16,-35 18-1,-53-1 1,-53 18 0,106 0-1,-18 0 1,53 18 31,0-1-32,0 1 1,35-1 0,-35 1-16,70 53 15,1-1 1,0 18 0,-1 1-1,-52-54 1,-1 0-16,1-17 15,-18-1-15</inkml:trace>
  <inkml:trace contextRef="#ctx0" brushRef="#br0" timeOffset="11491.9">8255 10883 0,'18'0'16,"-1"0"-16,1 0 16,0 0-1,52 0 16,18-17-31,-35-1 16,-18 0 0,124-52-1,18-71-15,-107 17 16,-70 71 0,0 0-1,0 36 1,-35 17-1,-124 0 1,89 35-16,-124 124 16,105-71-1,19-18-15,52-34 16,-17 70 0,17-54-1,18-16 1,18 34-16,17-52 15,53 70 1,-52-53 0,17 1-1,-18-36-15,18 35 16,53 0-16,-71-35 16,88 0-1,-17-53 1,-53-17-1,-18-1 1,1 1 0,-36 52-1,17-88-15</inkml:trace>
  <inkml:trace contextRef="#ctx0" brushRef="#br0" timeOffset="11820.28">9119 10777 0,'0'36'15,"0"-1"1,36 35 0,-19-70-1,-17 18-15,18-18 0,17 0 31,-17 0 1,17-88-17,0 0 1,-17-18 0,0 35-16,-18 54 15</inkml:trace>
  <inkml:trace contextRef="#ctx0" brushRef="#br0" timeOffset="12371.99">9613 10689 0,'18'-35'47,"-1"17"-32,-17-35-15,18 36 16,0-19-16,-18-16 15,0 34-15,0 0 16,-71 18 31,36 18-31,-124 105-1,89-87-15,52-1 16,-17 18-1,35-18 1,0 0-16,0-17 16,17 0-1,19-1 1,-19-17-16,36 18 16,18-18-1,-36 0 1,36 0-16,-1-53 15,-52 35 1,17-17 0,-35 17-1,18-17-15</inkml:trace>
  <inkml:trace contextRef="#ctx0" brushRef="#br0" timeOffset="12845.61">9719 10583 0,'0'36'31,"18"-19"-16,-1-17 64,-17-17-79,36-54 15,-36 36 1,17-18-16,18 18 15,1-1 1,-19 36 31,1 0-31,0 18-16,-1-18 15,1 18 1,17-18-1,-17 0 1,0 0 0</inkml:trace>
  <inkml:trace contextRef="#ctx0" brushRef="#br0" timeOffset="13425.99">10107 10336 0,'18'0'31,"-18"18"-15,17 0 0,-17-1-16,18 1 15,0-18 1,-18 18-16,17-18 16,1 0-1,0 0-15,-1 0 16,36-71-1,-53 53 1,18-35-16,-18 36 31,0 52 16,0 0-47,17-17 16,-17 35-16,0-18 15,18 18 1,-18-18-16,0 1 0,0 34 16,0 1-1,0-36 1,0 18 0,-18-35-1,1-18 1,-1 0-16,0 0 15,-34 0 1,-19-71 0,0 1-1,36-1 1,0-35 0,35 53-16,0 18 15,0 0 1</inkml:trace>
  <inkml:trace contextRef="#ctx0" brushRef="#br0" timeOffset="15719.76">5415 13847 0,'18'0'31,"-18"-18"32,35 0-63,-35 1 15,71-54 1,-54 36-16,19-36 16,-1 36-1,-35 0 1,0-1 0,0 19-1,-18 17 95,1 17-110,17 1 62,-18-18-46,0 18-1,1-18-15,-19 35 16,19-17-16,-19-18 16,36 35-1,-17-35 1,17 17-16,-18-17 15,18 18 17,0 17-17,0-17 1,0 0 0,0 17-16,0-17 0,0-1 15,0 19 1,0 34-1,0 18 1,18-35 15,17 0-31,-17-18 16,-1-35 0,1 18-1,53 0 1,-54-18-1,36 0 1,-18 0-16,1 0 31,-19 0-15,1 0-16,17-18 16,0 0 15,-35 1-31,0-1 15</inkml:trace>
  <inkml:trace contextRef="#ctx0" brushRef="#br0" timeOffset="16133.81">5927 13670 0,'0'18'32,"0"-1"-17,0 1 1,0 17-1,17 36-15,19-53 16,-36-1 0,17 1-1,18-1 1,-17-17 0,0 0-1,-1 0-15,1 0 16,17-52-1,-35 34 1,0-70 0,0-1-1,0 72 1,-17-36-16</inkml:trace>
  <inkml:trace contextRef="#ctx0" brushRef="#br0" timeOffset="16733.88">6597 13317 0,'0'18'16,"-18"0"0,1 17-1,17-17 1,0-1-1,0 1 1,0-1-16,0 1 16,0 0-1,17-1 1,-17 1-16,0 0 16,18-18-1,-18 35 1,18-17-1,-18 17 1,0-18-16,0 1 31,0 0-15,0-1 0,-18-17-1,18 18 1,-18-18-1</inkml:trace>
  <inkml:trace contextRef="#ctx0" brushRef="#br0" timeOffset="17119.97">6791 13194 0,'18'0'15,"-1"18"1,-17-1-1,53 54 1,-35-54 0,-1 1-16,-17 0 15,18-1-15,0 19 16,-1 16 0,1 1-1,0-17-15,-18-19 16,0 1-1,-18-18 17,0 0-17</inkml:trace>
  <inkml:trace contextRef="#ctx0" brushRef="#br0" timeOffset="17361.93">6738 13388 0,'18'0'15,"17"0"17,0-18-32,1 1 15,-1-1-15,0 18 16,36-18-1,-36 1-15,18-1 16,-18 18 0</inkml:trace>
  <inkml:trace contextRef="#ctx0" brushRef="#br0" timeOffset="17880.31">7161 13264 0,'0'0'0,"0"36"15,18-19 1,-18 1-1,18 0 1,-1-18-16,-17 17 0,18 1 16,52 0-1,-52-18 1,17 0-16,-17-18 31,-18-17-15,0-1-16,0-34 15,0 35 1,-18-1-16,-17 1 16,-18 17-1,36 1 1,-1 17 0,0 35-1,18-17 1,0 17-1,0-17 1,0-1 0,18 1 15</inkml:trace>
  <inkml:trace contextRef="#ctx0" brushRef="#br0" timeOffset="19086.91">7585 13088 0,'0'35'31,"0"1"-15,17-19-16,-17 1 16,0 17-1,0-17-15,0-36 110,0-35-110,-17 18 15,17 0-15,0-36 16,0 54-1,0-1 1,17 18 62,1 0-78,0 35 16,17-17-1,-17-1-15,-1 19 16,18-19-16,-17 1 16,-18-36 109,18-123-110,-1 106 1,36-18-16,-35 35 16,0 1-1,-1 17 16,19 0-15,-36 17-16,52 36 16,-34-35-1,35 35 1,-35-53 0,-18 18-1</inkml:trace>
  <inkml:trace contextRef="#ctx0" brushRef="#br0" timeOffset="19764.24">8220 12929 0,'17'0'16,"1"0"15,0 0-15,-1 0-16,1 0 15,17 0-15,0-17 16,1-19 0,-19 19-1,-17-1 1,18-35 0,-18 18-16,-18 35 78,-17 18-78,17 17 15,1-18-15,17 1 16,0 0-16,0-1 16,0 1-16,0 0 31,0-1 0,17-17-15,-17 18-1,18-18 1,0 0-16,-1 0 16,36 0-1,-35-18 1,17-17-16</inkml:trace>
  <inkml:trace contextRef="#ctx0" brushRef="#br0" timeOffset="21163.82">10425 9543 0,'17'0'62,"1"0"-46,17 17-16,0 1 16,-17 17-16,17-17 15,18 35 1,18 35-16,-18 18 15,-18 17 1,0 124 0,-35-159-1,0 89 1,0-54 0,0-52-16,0 35 15,0-18 1,0-53-1,0 36 1,36-1 0,-1 18-16,18-17 15,35 88 1,-18-89 0,1 89-1,-18-18 1,-53-106-1,18 107 1,-18 69-16,-36-70 16,-87 106-1,17-141 1,-70 53 0,-89-18-1,124-88 1,-18-18-16,0 0 0,-105 18 15,176-35 1,-1 17 0,72-35-1,17 18 17</inkml:trace>
  <inkml:trace contextRef="#ctx0" brushRef="#br0" timeOffset="24552.59">194 7355 0,'88'-17'94,"36"-19"-79,52-16-15,53 16 16,36 1 0,158-53-16,-158 53 15,370-18-15,423-71 16,371-70 0,-1059 159-1,883-177 1,-142 1-1,-670 105 1,494-124-16,-441 89 16,-283 88-1,177-70 1,-88 17 0,-229 88-1,-53 1-15,-1 17 78</inkml:trace>
  <inkml:trace contextRef="#ctx0" brushRef="#br0" timeOffset="25284">8731 8555 0,'0'17'47,"-17"36"-31,-36 53-16,0 18 15,0 17 1,0 18-16,-53 52 15,-17-17-15,-54 159 16,89-212 0,-35 71-1,52-106 1,53-71 0,1-35-16,17-18 78,0 1-63,0-36-15,0-35 16,17-54-16,19 19 16,-1-36-1</inkml:trace>
  <inkml:trace contextRef="#ctx0" brushRef="#br0" timeOffset="25679.92">8184 8978 0,'0'18'94,"0"52"-79,0-17-15,0 18 16,0-1-16,-17-17 16,-1 53-16,-17 0 15,0 0 1,17-71-1,0 18 1</inkml:trace>
  <inkml:trace contextRef="#ctx0" brushRef="#br0" timeOffset="27717.65">17780 5733 0,'18'35'93,"-1"-17"-93,19 17 16,-1 0-16,0-17 16,-17 35-16,35-18 15,17 53 1,-17-35 0,-35-18-1,-1-17-15,1 0 0,0-1 16,-18 1 15,17-18 16,-17 18-31,18-1 15,-18 1-16,18-18-15,-18 17 16,0 1 0,53 35-1,-36-18-15,1-17 16,-1 17 0,1-17-1,0-18 16</inkml:trace>
  <inkml:trace contextRef="#ctx0" brushRef="#br0" timeOffset="29645.14">17692 6720 0,'0'18'141,"17"0"-141,1-1 16,0 1-16,-1 0 15,19 35-15,-19-18 16,19 18-1,16 17 1,1-17 0,-17 0-1,34 35 1,-52-52-16,35 16 16,-18 1-1,0-35 1,-17 0-16,0-1 15,-18 1 17,17 0-32,1 17 15,0 0 1,-1 0-16,1-17 16,35 53-1,-18-18 1,-17-36-1</inkml:trace>
  <inkml:trace contextRef="#ctx0" brushRef="#br0" timeOffset="32512.15">17110 6032 0,'17'0'78,"1"0"-78,0 0 16,17 0-16,-17 0 16,34 0-16,-16 0 15,87 0 1,1 0 0,-107 0-1,36 0 1,0 0-16,-35 0 47,-1 0-47,1 0 15,17 0 1,54 0 0,-72 0-1,18 0-15,-17 0 94,-36 0 109,-17 0-187,-71 0 15,53 0-31,18 0 16,-53 0-16,35 0 15,18 0 1,-1 0-1,19 0 1,-1 0 0,1 0-1,-1 0-15,-17 0 16,-1 0 0,19 0-1,-19 0 1,54 0 203,0 0-204,88 0-15,-36 0 16,36 0-16,-53 0 15,53 18-15,-18-18 16,-35 0 0,-18 0-16,-17 0 0</inkml:trace>
  <inkml:trace contextRef="#ctx0" brushRef="#br0" timeOffset="35059.85">16651 5768 0,'35'0'94,"195"70"-63,-89-34-31,-18-19 15,195 36 1,-177-53-16,53 18 16,-88 0-1,-71-18 1,0 0 0,18 0-1,-35 0 1,70 17-16,18 1 15,-36-1 1,19-17 0,-19 0-1,-52 0 1,-1 0 15,1 0-15,0 0-1,-1 0 1,1 18 0,-36-18 93,-35 0-93,1 0-16,-1 0 15,0 0-15,-18 0 16,-17 0 0,0 0-16,0 0 15,-54 0 1,54-18-16,0 18 15,0 0 1,53 0 0,-1-17-1,-17-1 1,36 18-16,-1 0 16,0 0-1,1 0 1,-1-17-1,1 17 1,-19 0 0,1-18-16,17 0 15,-35 1-15,-17 17 16,35-18 0,17 18-1,-17 0 1,35-18 31,-18 18-32,0 0 17,18-17-17,-17 17 1,-1 0 124,1 0-124,-1-18 0,0 18-1,-17 0-15,17 0 16,1 0 0,-1-18-16,0 18 15,1-17 1,-1 17-1,1 0 1,-1 0 0</inkml:trace>
  <inkml:trace contextRef="#ctx0" brushRef="#br0" timeOffset="36732.28">17762 6844 0,'18'0'94,"0"18"-79,17-1-15,0 18 16,0 18-16,18 0 16,0 18-16,0-18 15,-35-18 1,88 124 0,-36-89-16,-52-17 15,0-17 1,34 16-1,-52-34 1,18 0 0,-18-1-16,18-17 15,-1 18 1,1-18 15,-18 18-31,18-18 16,-18 17-1,17-17 1,-17 18-16,18-18 0,0 18 16,-1-1-1,1 1 1,-1-1 0,1 19 15,0-19-31,-18 1 15,17 0 1,1-1 0,-18 1-1</inkml:trace>
  <inkml:trace contextRef="#ctx0" brushRef="#br0" timeOffset="38201.87">16898 6156 0,'35'0'109,"-17"0"-93,53 0-16,-19 0 0,1 0 16,53 0-16,18 0 15,-71 0 1,141 0-1,-141 0-15,52 0 16,-52 0 0,-17 0-1,-19 0 1,1 0 0,-1 0 46,1 0-46,0 0-16,17 0 15,0-18 1,-17 18-16,17-17 16,18-1-1,-35 18 1,-1 0-1</inkml:trace>
  <inkml:trace contextRef="#ctx0" brushRef="#br0" timeOffset="39818.06">3298 9278 0,'18'0'94,"53"0"-78,34 0-16,54-18 15,53-17-15,-71 18 16,194-36-1,141-36 1,-158 36-16,141-35 16,-36-18-1,-211 54 1,-36 16 0,-88 1-1,-88 17 1,18 18 31,-1 0-32,19-17 1,-1 17 0,18-18-16,-35 0 15,34 1 1,-34 17-1,0 0 1</inkml:trace>
  <inkml:trace contextRef="#ctx0" brushRef="#br0" timeOffset="44728.09">9719 15540 0,'18'18'78,"-1"34"-78,1-34 15,0 53-15,17-18 16,-35-1-16,35 19 16,-17 0-1,-18-19 1,0-210 78</inkml:trace>
  <inkml:trace contextRef="#ctx0" brushRef="#br0" timeOffset="45930.81">9560 14922 0,'0'18'31,"0"0"-15,0-1-16,0 1 16,0 0-1,0-1-15,0 1 32,0-53 124,18 17-156,0-17 15,-1-1-15,-17 19 16,0-1-16,0 1 16,0-1 31,-17 0-16,-1 1-16,-17 17 1,-1 0-16,1 0 16,17 17 62,18 1-78,0 17 15,0 0-15,0 1 16,0-19-16,0 36 16,18 0-16,0-17 15,17 16 1,0-16 0,1-1-1,-19-35 1,1 0-1,-1 0 1,1-18-16,35-70 16,-18 53-1,1-89 1,-19 54 0,-17 52-1,0 1-15,0-1 31,0 0-15,-17 18-16,-19 0 16,19 0-1,-19 0 1,-87 18 0,88-18-16,-106 70 15,88-34 1,35-19-1,18 19 64,18-1-64,-1 0 1</inkml:trace>
  <inkml:trace contextRef="#ctx0" brushRef="#br0" timeOffset="46890.86">10160 15434 0,'0'0'0,"-18"0"31,1 18 1,17-1-17,0 1-15,-18 35 16,18-18-16,0 36 16,0-1-1,0-17 1,0 35-1,18-88 1,17 18 125,-17 0-126,17-1-15,0-17 16,0 18-16,-17-18 16,0 18-1,-18-1-15,17 1 16,1 17-1,-18 0 1,0 18 0,-35-35-1,-71 35 1,-123 17-16,158-70 16,0 0-1,36 0 1,18 0-1,-1-17 1,0-54 0,18 36-16,0-18 15,18 35 1,70-70-16</inkml:trace>
  <inkml:trace contextRef="#ctx0" brushRef="#br0" timeOffset="47517.91">10442 15699 0,'0'35'63,"0"0"-63,18 0 16,-18-17-1,18 17-15,-1-17 16,-17 0-1,35-1 1,-17 1-16,0-18 16,-1 0-16,1 0 15,0-18 1,-1 1 0,1-1-16,-18-17 15,0 17 1,0-17-16,0 0 15,-35-18 1,-1 35 0,-87 18-1,52 0 1,36 0-16,-71 35 16,106-17-1,0 0 48,18-1-63,17-17 15,0 0-15,-17 18 16,35-18 0</inkml:trace>
  <inkml:trace contextRef="#ctx0" brushRef="#br0" timeOffset="47857.93">10513 15399 0,'53'106'32,"-53"-71"-32,35 18 15,-17-18 1,-1 18-16,1-18 16,0 1-1,-1-19 1,1-17 31</inkml:trace>
  <inkml:trace contextRef="#ctx0" brushRef="#br0" timeOffset="48453.26">11024 15469 0,'0'0'0,"-17"0"0,-19 0 16,19 0 0,17 18-1,-18 35-15,18-18 16,0 0 0,0 18-1,0 0 1,18-17-1,-1-19 1,1-17 0,35-35 15,-18-18-31,-17 0 16,35-53-1,-36 53 1,1 71 46,-18 0-46,0-1-16,18 1 16,-1-18-16,-17 18 15,18-18-15,0 0 31,17-89-31</inkml:trace>
  <inkml:trace contextRef="#ctx0" brushRef="#br0" timeOffset="48745.85">11324 15152 0,'0'17'31,"18"1"-31,-18 0 16,17 17-16,1 18 15,35 17 1,-35 19 0,-1-72-1,1 36-15,-18-35 16,18-18-1</inkml:trace>
  <inkml:trace contextRef="#ctx0" brushRef="#br0" timeOffset="50074.21">11183 15452 0,'18'-18'47,"52"0"-47,-17 1 16,-18 17-16,36 0 15,-71-18-15,35 18 16,-17 0 0,0 0-1,-1 0 1,1 0 0,-18-18 15,17 18-31,1-17 15,17 17 1,-17 0 0,35-35-1,-35 35 1,-18-18-16,17 0 16,-17 1-1,0-19 1,-17 72 93,17-19-109,0 1 31,0 0-31,0-1 16,35 18 0,-17-17-1,-1-18 1,1 0 0,105 18-16,-70-18 15,-18-18 1,36-52-1,-71 17 1,0 35 0,0 0-1,0 1 1,-18 17 0,1 0-16,-19 0 31,19 0-31,17 17 15,0 1 1,0 0 15,0-1-31,0 1 16,0 0 0,0-1-16,35 1 15,-17-1 1,-1-17-1,1 0 1,0 0 0,-1 0-1,1 0 1,17-52-16,-17-1 16,-1-18-1,-17 36 1,0-89-16,0 89 15,-17-53 1,17 53 0,0 52 15,17 18-15,-17 1-1,36 34 1,-19-34-16,-17 17 15,53 35-15,-53-53 16,0-17-16,18-1 16,-18 19-1,-18-54 79</inkml:trace>
  <inkml:trace contextRef="#ctx0" brushRef="#br0" timeOffset="55974">19738 13300 0,'0'-18'62,"35"18"-46,0 0-16,18-18 16,36 1-16,-1-1 15,0-17 1,88 0-16,36-1 16,-141 36-1,17-17 1,35-1-1,-105 18 1,0 0 0,-18 18 140,0-1-140,0 19-16,0-19 15,17 1-15,1 70 31,-18-53-31,35 54 16,-35-54 0,35 106-1,-17-18 1,0-52-16,-1 0 16,1-36-1,-18 0 1,0-17 15,-18-18 63,1 0-94,-36 0 15,-53 0-15,71 0 16,-89 0 0,71 0-16,-141 0 15,53 0 1,-35 0 0,123 0-16,-35 0 15,70 0 1,0 0 109,1-18-110,-19 18-15,19-35 16,-19 17-16,19-17 16,-1 17-16,1 1 15,-19-36 1,19 35 0,17 0-16,0-17 15,-18-18 1,0 36-16,18-19 15,0-17 1,0 18 15,0 0-15,-17 17 0,17 1-16,0-1 93,0 0-77,17 18 0,19-17-16,-1-1 15,-17 0 1</inkml:trace>
  <inkml:trace contextRef="#ctx0" brushRef="#br0" timeOffset="56734.8">20602 14041 0,'18'0'47,"0"52"-16,-18 1-31,17 0 16,-17 0-16,35 71 15,-35-54-15,18 18 16,17 71 0,-35-124-16,0 18 15,0-35 1</inkml:trace>
  <inkml:trace contextRef="#ctx0" brushRef="#br0" timeOffset="57953.35">20285 14781 0,'17'0'79,"36"0"-64,35 0 1,-17 0-16,53 0 0,-1-17 15,159-19 1,-158 19 0,52-1-1,-105 1 1,-54 17-16,-17 17 203,0 36-187,0 106-1,0-124 1,0 18-16,0 0 16,0 0-1,18 53-15,0-53 16,-54-53 93,-17 0-93,-17 0-16,17-18 15,-53 18 1,-159-18 0,213 18-16,-125 0 15,142 0 1,-71 0 0,71 0-1,17 0 1,18-17 78,0-19-94,0 1 15,0 0-15,0-18 16,0 18-16,0-1 15,0 1 1,0 0 0,0 17-1,-18 18-15,36-35 47,0 17-31,35 1-16,-18-1 15,-17-17 1</inkml:trace>
  <inkml:trace contextRef="#ctx0" brushRef="#br0" timeOffset="59223.66">25806 12030 0,'17'-18'63,"19"18"-48,-1 0-15,71-53 16,-53 36 0,17-1-16,18-17 15,-52 35 1,-36 17 125,0 1-141,0 17 15,0 0-15,0 1 16,0-1-1,17 0-15,-17 18 16,18 0 0,-18-35-16,0 35 15,18 17-15,-18-35 16,17 1 0,-17-19-1,0 1 1,0 0-1,-35-1 1,17 1 0,1-18-1,17 18-15,-36-18 16,-17 0 0,36 0-1,-54 0-15,1-36 16,-18 1-16,-89-53 15,71 53 1,-17-1 0,123 19 15,0-54 31,53-17-46,0 35 0,105-194-16</inkml:trace>
  <inkml:trace contextRef="#ctx0" brushRef="#br0" timeOffset="59842.79">25912 12418 0,'0'35'47,"0"-17"-31,17 35-16,1 17 15,-18 1-15,17-36 16,-17 36-16,18-1 16,35 89-1,-53-89 1,0 1 0,0-53-16</inkml:trace>
  <inkml:trace contextRef="#ctx0" brushRef="#br0" timeOffset="61198.89">25894 13212 0,'18'0'94,"17"0"-79,0 0-15,53-18 16,-52 0-16,-1 18 15,18 0 1,53-35 0,-71 35-16,-18-18 15,1 18 110,0 0-93,-1 0-17,-17 53 141,0 0-140,0 0-16,0 18 16,0-1-16,0 1 15,18 70 1,0 0 0,-1-70-1,-17-36 1,0 0-1,0-17-15,-35-18 94,-18-18-78,-70 18-16,34 0 15,-52 0-15,36-18 16,-125 1 0,142 17-1,17 0-15,19-18 16,16 18-16,36-17 62,0-19-46,0 1 0,0 0-16,0-36 15,0 53 1,0-34-16,0-1 16,36-106-1,-1 71 1,-18 70-1,-17 0-15,0 1 16,18 17 0,0 0 62,-18-18-63,35 1-15</inkml:trace>
  <inkml:trace contextRef="#ctx0" brushRef="#br0" timeOffset="63348.87">16933 12929 0,'0'53'63,"36"53"-32,-19-53-31,1 0 0,0 17 15,17 36 1,-35-70 0,53 69-1,-53-52-15,17-53 16,-17 18 0</inkml:trace>
  <inkml:trace contextRef="#ctx0" brushRef="#br0" timeOffset="64404.22">17410 13000 0,'-18'0'47,"-17"0"-16,17 53-31,0-53 15,18 17-15,-17 19 16,-1-1 0,18 0-1,0-17 1,0 0-16,0-1 16,0 1-1,0-36 110,0-35-109,18 0-1,-1 18-15,-17 17 16,0 1-16,0-1 16,0 1-1,18 52 79,0 18-94,-18 0 16,35-18-16,-17 18 15,-18-36-15,17 36 16,1 36 0,-1-72-1,1-17 16</inkml:trace>
  <inkml:trace contextRef="#ctx0" brushRef="#br0" timeOffset="65078.19">17533 13106 0,'18'-36'0,"-1"36"16,1 0-1,-18 18 95,0 17-110,18-17 15,-18 0-15,0 17 16,0 0-16,17-17 16,-17-1-1,0 1 1,18-18 109,0 0-125,17-18 16,-18 18-1,1-17-15,17-1 16,-35 1-1,18 17 1</inkml:trace>
  <inkml:trace contextRef="#ctx0" brushRef="#br0" timeOffset="65392.24">17956 13053 0,'0'-18'109,"0"-17"-93,18-36 0</inkml:trace>
  <inkml:trace contextRef="#ctx0" brushRef="#br0" timeOffset="65795.14">17974 12647 0,'0'35'47,"18"18"-31,17 18-16,-17-36 16,-1 36-16,19 52 15,-19-105 1,18 141-1,-17-107-15,0-34 16,-1-71 47,19 0-48,17-123 1</inkml:trace>
  <inkml:trace contextRef="#ctx0" brushRef="#br0" timeOffset="66405.88">18344 12612 0,'0'17'47,"0"19"-47,0-1 16,0-17-16,18 35 16,0-1-16,17 37 15,18 17 1,-18-54-1,-35-16-15,18-19 16,-1-17 31,19-35-31,-36-35-1,17 52-15,1-35 16,0 18-16,-18-1 15,0 19 1,-18 17 15,0 0-15,1 17-16,-1 54 16,0-53-1,18 17-15,-17-35 16,17 18-1,0-1 17,17-17-17,1 0 1,35 0 0,18-35-1</inkml:trace>
  <inkml:trace contextRef="#ctx0" brushRef="#br0" timeOffset="66951.45">18821 12700 0,'0'0'0,"-18"18"31,0-18-31,18 17 16,0 1 0,0 0-1,0-1-15,18 1 16,17-18 0,-17 17-1,0 1 1,-1 0-1,1-1 1,-18 19-16,0-19 16,0 19-1,0-19 1,-18-17 46,1-35-62,-1 17 16,18-35-16,0 18 16,0 0-16,0 17 15,0-17 1,53 0-16,-35 35 16,-1 0-1,1 0 16</inkml:trace>
  <inkml:trace contextRef="#ctx0" brushRef="#br0" timeOffset="67232.21">19138 12718 0,'0'0'0,"-17"-18"141,17 0-126</inkml:trace>
  <inkml:trace contextRef="#ctx0" brushRef="#br0" timeOffset="67979.87">19456 12206 0,'0'18'47,"0"35"-47,0 0 15,17-1-15,-17 1 16,18 0-16,0-17 16,-1 34-1,-17-52 1,18-1 0</inkml:trace>
  <inkml:trace contextRef="#ctx0" brushRef="#br0" timeOffset="68423.92">19720 12435 0</inkml:trace>
  <inkml:trace contextRef="#ctx0" brushRef="#br0" timeOffset="69349.87">20073 12136 0,'0'-36'16,"0"19"0,18 17 15,17 17 47,-35 1-78,0 0 16,18 17-16,-18-18 15,17 1-15,-17 17 16,0 18-1,-17-35 1,17 0 0,0-1 109,0 1-110,0 17-15,17-17 16,-17-1-16,0 19 16,18-1-1,-18 0-15,0 1 16,0-1-1,0-18 1,-18 1 0,-17 0-1,-18-18 1,18 0-16,-1 0 16,19 0-1</inkml:trace>
  <inkml:trace contextRef="#ctx0" brushRef="#br0" timeOffset="70349.86">24483 10954 0,'17'70'15,"-17"-52"1,36 35-16,-19 53 15,1-89 1,53 142 0,17 35-1,-53-141 1,18 35-16,-53-70 0,53 52 16,-53-52-1,17-18 1,1 0 31</inkml:trace>
  <inkml:trace contextRef="#ctx0" brushRef="#br0" timeOffset="71070.14">25030 11289 0,'0'0'16,"0"18"-16,-18-18 0,0 35 15,1 0 1,-1 18 0,18 0-16,0 17 15,0-52 1,0 53-1,0-36 1,18-35 0,-1 0 15,1-53-15,17 18-16,0-36 15,-35 36 1,36-36-16,-36 54 15,17 52 64,-17-17-79,18 17 15,0 18-15,-18-18 16,17 0-16,1 36 15,0-36 1,-18 18 0,17-53-1,-17 18-15,0-36 78,-17-52-78</inkml:trace>
  <inkml:trace contextRef="#ctx0" brushRef="#br0" timeOffset="71669.86">25329 11342 0,'0'0'0,"18"0"31,-18 17-15,71 72-1,-71-54 1,35 0-16,-35-17 16,18 17-1,-18 0 1,0-17-1,0 0 1,0-1-16,-18-17 16,0 18-1,18 0 1,36-36 93,-19 0-93,54-17 0,-54 0-16,1 35 15,0-36 1</inkml:trace>
  <inkml:trace contextRef="#ctx0" brushRef="#br0" timeOffset="71984.74">25929 11359 0,'0'-17'109,"0"-18"-109,-35-36 16,17-53-1</inkml:trace>
  <inkml:trace contextRef="#ctx0" brushRef="#br0" timeOffset="72443.6">25806 10883 0,'0'35'47,"17"54"-31,1-1-16,17-18 15,-17 19-15,17 34 16,0 53-1,1-70 1,-19-88 0,-17 17-16,36-88 93</inkml:trace>
  <inkml:trace contextRef="#ctx0" brushRef="#br0" timeOffset="73198.82">26335 11095 0,'-18'35'16,"18"0"0,-17 1-16,-1 17 15,0-18-15,18 88 32,0-87-32,0-19 15,0 1 1,18-18-1,0 0 48,-18-18-47,0-17-16,0 17 31,-18 18 31,0 0-15,18 18-16,0 0-15,-17-18-16,17 17 16,0 1-1,17-18 32,1 0-47,52 0 16,-34-18-1,17-17 1</inkml:trace>
  <inkml:trace contextRef="#ctx0" brushRef="#br0" timeOffset="73704.42">26423 11395 0,'18'17'141,"-1"19"-141,1-1 16,0 0-1,-18 18-15,0-18 16,0-17-16,0 17 16,-18-17-1,0-18 1,1 0 15,17-18-31,0-17 16,0-71-1,0 71 1,0-18-16,17 35 16,-17 1-1</inkml:trace>
  <inkml:trace contextRef="#ctx0" brushRef="#br0" timeOffset="74033.78">26723 11359 0</inkml:trace>
  <inkml:trace contextRef="#ctx0" brushRef="#br0" timeOffset="74566.12">27199 10724 0,'0'53'16,"0"36"-1,0-37-15,0 19 16,0 35-1,18 106 1,-18-160-16,0 1 0,17-35 16,1 17-1</inkml:trace>
  <inkml:trace contextRef="#ctx0" brushRef="#br0" timeOffset="74875.99">27534 11254 0,'18'0'140</inkml:trace>
  <inkml:trace contextRef="#ctx0" brushRef="#br0" timeOffset="75275.8">28169 10760 0,'0'17'31,"-17"-17"-31,17 18 16,0 0-16,-36-1 15,1 71 1,35-70-16,-35 70 16,17-52-1,1-1 1,17-18 0,52-17 62,-16 0-78,-1-17 15,-17-1-15,17 1 16,-35-1 0,18 18-16</inkml:trace>
  <inkml:trace contextRef="#ctx0" brushRef="#br0" timeOffset="75585.78">28205 11007 0</inkml:trace>
  <inkml:trace contextRef="#ctx0" brushRef="#br0" timeOffset="75961.05">28152 10901 0,'0'35'78,"0"0"-62,17 18-16,-17 0 15,18 0 1,-18 0-16,0 0 15,18 18-15,-18 17 16,17 0 0,-17-53-1,18 18 1,-18-35 0</inkml:trace>
  <inkml:trace contextRef="#ctx0" brushRef="#br0" timeOffset="78613.84">21908 13529 0,'0'0'0,"246"-88"0,-122 53 16,105-1-16,142-52 16,-1 35-1,-194 18 1,-34 0-16,87-18 15,-176 35 1,-18 18 0,0 0-16,-17-18 15,0 1 1,140-1 0,19-35-1,-71 18 1,88-36-1,17-17-15,-193 88 16,17-17 0,-52 17 62,-19 0-63,-17 0-15,-35 0 16,-123 17 0,34 18-16,-158 36 15,-53 35 1,176-53 0,-264 35-1,35 0 1,176-53-1,1 1 1,-1-19 0,212 1-16,36-18 15,34 0 220,19 0-235,17 0 0,52 0 15,-16-18-15,69 1 16,107-36 0,-89 35-1,142-52 1,-230 34-1,88 1-15,-105 17 16,176-17-16,-88 0 16,-54 17-1,1 18 1,-70 0 0,-19 0-1,1 0 32,-1 0-47,19 0 16,17 0-1,35 0 1,-70 0-16,-1 0 16,-52 0 93,-18 0-109,-35 0 16,-106 18-1,106 0-15,-18-1 16,-18 1-1,-70 17-15,53-17 16,-18 17 0,71-35-1,71 0 1,-1 18 0,0-18-16,1 0 62,34 0 94,36-18-156,35 0 16,18-35-16,-53 53 16,71-52-16,-71 16 15,35 1 1,-35 0-1,-36 35-15,-17-18 16</inkml:trace>
  <inkml:trace contextRef="#ctx0" brushRef="#br0" timeOffset="80178.3">20179 11024 0,'0'18'78,"35"17"-78,-17 18 16,17 0-16,-17-18 15,17 1 1,-17-1-16,35 18 15,-36-36 1,1-17 47,-1-17-48,54-36-15,-18 0 16,35-35-16,36-53 15,-1 0 1,-52 70-16,-1 18 16,-70 35-1,18 18 1,-1-17 0,1-1-1,17 18 1,1-17-16,-1-1 15,0 18-15,-35-18 16,0 36 265,18 0-249,-18 17-17,0-18-15,0 1 16,17-18-16,-17 18 78,18-18-62,-18 17-16,0 1 31</inkml:trace>
  <inkml:trace contextRef="#ctx0" brushRef="#br0" timeOffset="81353.6">25576 9666 0,'18'18'63,"0"-1"-48,-1 19-15,19 17 16,-19-1-16,36 1 15,-35-35 1,52 53-16,-52-36 16,0-35-1,-1 0 1,1 0 46,0-18-46,52-35-16,-17-35 16,141-71-1,-71 54 1,36-54 0,18 53-16,-124 53 15,-36 53 1</inkml:trace>
  <inkml:trace contextRef="#ctx0" brushRef="#br0" timeOffset="91600.6">21766 13370 0,'18'0'141,"0"0"-141,17-17 15,-17 17-15,17 0 16,18-18-16,-18 18 15,18-18-15,35 1 16,0-1-16,1 0 16,16 1-1,54-1 1,-18 1 0,-88-1-16,71 18 15,-71 0 1,35-18-1,-18 1 1,1-1 0,-18 18-1,-36-18-15,19 18 0,34-35 16,54 17 0,-54 18-1,36-35-15,-53 35 16,194-35-1,-194 17-15,123 1 16,-17-1 0,-71 0-1,0 1 1,-35 17 0,-17 0-1,-19 0 63,1 0-62,0 0 0,-1-18-1,18 18-15,1-18 16,-72 36 187,1 0-187,-53 17-16,53-17 15,-71 17-15,0 0 16,0 18-16,-17-18 15,-18 36 1,52-53-16,-69 17 16,-89 35-1,159-52-15,-71 35 16,124-35 0,-18-18-1,35 0 110,-17 17-109,-1-17-16,-34 0 15,35 0 1,-71 18-16,53-1 16,-141 1-1,-36 17 1,178-35 0,-90 18-16,107-18 0,-88 35 15,87-35 1,1 0-1,0 0 1,17 0 47,1 0-48,-19 0 1,19 18-1,-1-18-15,0 0 32,18 18-1,18-18 156,35-18-187,0 18 16,35-18 0,-17 1-16,52-1 15,1-17-15,122-1 16,-122 1 0,105 0-1,-88-18 1,-52 35-1,-19 18-15,-35-17 16,36-1 0,-18-17-1,-18 17 1,0 18-16,-17-17 16,35-1-1,-35 0-15,-1 18 16</inkml:trace>
  <inkml:trace contextRef="#ctx0" brushRef="#br0" timeOffset="104546.4">26511 15258 0,'0'0'0,"88"-18"15,-35 0-15,106-17 16,-53 17-1,-53 1 1,-18 17 0,-17 0-1,-1 0 17,1-18-17,0 18 1,-1-17-1,1 17-15,0 0 16,-1-18 0,1 0-16,17 18 15,-17 0 1,-18-17 0,0 52 218,0 0-218,17 71-1,-17-71 1,0 18-16,18-18 15,-18-17 1,0 0-16,0-1 0,0 19 16,0-19-1,0 1 1,0 0 0,0-1 15,0 1-31,0 0 15,0-1 1,-18 1 0,1-18-1,-1 0-15,1 17 16,-1 1 0,0-18-16,1 18 0,-36-18 31,35 0-16,-17 17-15,17-17 16,-52 0 0,-1 0-1,-35 0-15,36 0 16,52 0 0,-17 0-1,17 0 1,0 0 46,1 0-15,-1-17-47,-17-1 16,17 0-1,1 1 1,-1-1-16,0 1 16,1-1-1,17 0-15,-18 1 16,18-1 0,-18 0 46,18 1-46,0-19-1,0 19-15,18-1 16,0-17-16,-1 17 16,19-35-16,-19 53 15,19-35 1,-19 17-16</inkml:trace>
  <inkml:trace contextRef="#ctx0" brushRef="#br0" timeOffset="105098.89">26935 15663 0,'0'0'0,"0"53"16,0-35-16,0 17 16,0-17-16,17 141 15,-17-71 1,18 53-1,-18-88-15,18 0 16,-1 35 0,-17-53-1,0-17-15</inkml:trace>
  <inkml:trace contextRef="#ctx0" brushRef="#br0" timeOffset="106448.89">26723 16422 0,'70'0'63,"19"0"-63,-54 0 15,53 0 1,-35 0-16,53-18 16,-53 18-16,70 0 15,54 0 1,-19 0 0,-105 0-16,36 0 15,-72 0 1,-17 18 156,0-1-172,0 19 15,0-1-15,-17 36 16,17-36-16,0 18 16,0 70-1,0-70 1,0 18-16,17-1 0,1 1 15,-18-54 1,0 1 0,0 0-1,-18-1 17,-52 1-32,-36-18 15,0 18-15,-35-18 16,-212 17-1,212 1 1,-194 0 0,123-1-1,106-17-15,18 0 16,70 0 0,18-17 109,-52-107-110,52 106-15,-18-17 16,18-18-16,0 18 15,0-53 1,0 53 0,18 35-1,-18-18 1,17 18-16,18-35 16,89-18-1,-89 35 1,142-35-1,-36 18 1,-106 17 0,18 18-16,-35-17 15,-18-1 32,17 18-47,1 0 16,35-53-1,0 35-15</inkml:trace>
  <inkml:trace contextRef="#ctx0" brushRef="#br0" timeOffset="107176.83">27975 14482 0,'0'0'0,"0"52"0,0 19 16,0 17 0,0-53-1,18 18-15,-18-35 0,0 35 16,18-35 0,-1 34-1,1 1 1,-18-35-1,17 0 1,1-18 47,0 0-48,-1 0 1,36 0-16</inkml:trace>
  <inkml:trace contextRef="#ctx0" brushRef="#br0" timeOffset="107836.01">28363 14658 0,'0'0'0,"-17"0"0,-1 0 31,0 0-15,1 0-1,17 35-15,-18-35 16,1 18 0,17-1-16,-18 1 15,18 0 1,0-1-16,0 1 16,18 0 15,-1-18-31,18 0 15,1-18 1,-1-17 0,18-1-1,-53 19-15,0-1 16,18 36 46,-18-1-46,17 36-16,-17-17 16,18-1-16,-1 0 15,-17-17-15,0-1 16,0 1 0</inkml:trace>
  <inkml:trace contextRef="#ctx0" brushRef="#br0" timeOffset="108400.83">28698 14534 0,'0'0'0,"18"0"62,-18 18-46,18 0-16,-18-1 16,0 1-16,0 17 15,0 18 1,0-35-16,0 70 15,-18-17 1,18-54 0,53-34 109,-35-1-110,-1 0-15,1 18 16,0-17-16,-1-1 16</inkml:trace>
  <inkml:trace contextRef="#ctx0" brushRef="#br0" timeOffset="108658.4">29016 14693 0,'18'-35'94,"17"17"-78,0-52-1</inkml:trace>
  <inkml:trace contextRef="#ctx0" brushRef="#br0" timeOffset="109087.15">29210 14288 0,'0'17'47,"0"18"-47,0 1 15,0 17-15,18 17 16,-18-35-16,17 36 15,1 0 1,0-36 0,-1 0-1,-17-17-15,0-1 16,18-17 15,17-35-15,0-35-1,18-19 1,71-105-16</inkml:trace>
  <inkml:trace contextRef="#ctx0" brushRef="#br0" timeOffset="110155.68">29616 14199 0,'0'18'78,"0"35"-78,0 35 32,0-70-32,0 17 0,0 36 15,17-54 1,-17 1-16,18-18 47,0 0 0,-1-18-47,19 1 15,-1-1-15,-18-17 16,19 17-1,-19-17 1,-17 17 0,0 0-1,0 1 1,0-1 0,-17-17-1,-1 35 1,0 0-16,36 0 94,0 0-94,-1 18 15,19-18-15,-19 0 16,19 0-16,-19 0 15,-17-18 1,18-17 0,-18 17-1,0 0-15,0 36 110,0 0-95,0-1 1,0 36-16,17-35 16,1-1-16,-18 19 15,18-1-15,-1-35 16,-17 35-1,0-17 1,0 0 0,0-1-1,-17-17 32,-1-35-31,0-124-1,18 89 1,0 34-16,0 1 16,0 17-1</inkml:trace>
  <inkml:trace contextRef="#ctx0" brushRef="#br0" timeOffset="110608.38">30233 14217 0,'35'0'172,"89"-53"-157</inkml:trace>
  <inkml:trace contextRef="#ctx0" brushRef="#br0" timeOffset="111299.82">30939 13723 0,'0'0'0,"17"0"31,-17 35 31,0 1-62,0 17 16,0-1-16,-17 37 16,-19 34-1,1-52 1,17-18-1,18-36 1,0-34 31,36-1-31,52-17-1,-35 17-15,0 0 16,-18 1-16,0 17 15,-17-18-15</inkml:trace>
  <inkml:trace contextRef="#ctx0" brushRef="#br0" timeOffset="111559.01">31556 13899 0,'0'-17'78,"18"17"-62,-1-35-16,1 17 15,-18 0 1,35 1-1</inkml:trace>
  <inkml:trace contextRef="#ctx0" brushRef="#br0" timeOffset="112597.88">31732 13458 0,'0'0'0,"0"-17"15,0-1 1,18 53 93,0 1-109,-1 17 16,-17 0-16,0-1 16,0 1-1,0 0-15,0 0 16,0-17-16,0-1 15,0-18 1,18-17 47,17-35-48,0 18-15,-17-19 16,35 1-16,-53 17 15,35-35-15,-17 18 16,-18 0 0,0 0-1,0 17 1,-53-35 0,0 18-16,35 35 62,18 17 47,18 72-93,0-37-16,17-16 16,-35 17-16,0-18 15,0 0-15,18 1 16,-18-19 0,0 1-1</inkml:trace>
  <inkml:trace contextRef="#ctx0" brushRef="#br0" timeOffset="114049.32">17921 11412 0,'18'36'94,"-18"-1"-78,35 18-16,-17-36 15,35 72-15,-18-72 16,-35 1-16,53 35 15,-36-35 1,1 17 0,0-35-1</inkml:trace>
  <inkml:trace contextRef="#ctx0" brushRef="#br0" timeOffset="114543.93">17992 11818 0,'17'18'63,"-17"-1"-63,53 19 15,0-1-15,-18 0 16,36 18-1,35-18 1,-53-17-16,-36-18 31,1-18-15,17-17 0,-17-53-1,70-106-15</inkml:trace>
  <inkml:trace contextRef="#ctx0" brushRef="#br0" timeOffset="117379.75">21960 15187 0,'18'18'125,"35"17"-109,18 18-16,34 35 16,1-17-16,0-1 15,-53-34-15,35 34 16,18 18-1,-18-35-15,18 18 16,53 17 0,-106-35-16,53 0 15,17 35 1,-17-35 0,-36 0-1,54 35 1,-1-17-1,-70-36-15,53 35 16,-18-34 0,36 52-1,70 0 1,-159-53 0,71 18-16,0 0 15,-36 0 1,18 0-1,-35-18 1,-35-17 0,0 0-1,-36-18 157,-35-36-156,-53-17-16,-52-17 15,34 17-15,-123-35 16,53 17 0,-18-17-16,-35-18 15,-123-17 1,-53-54-16,158 89 16,1-35-1,-36-1 1,247 89-1,-53 0 1,71-1 0,35 19-16,-36 17 15,36-18 1,-17 18 0,17-18 15,-18 1-16,0-1 1,1 0 0,-1-17-1,1 35 1,-1-35 0,0 17-1,18 1-15,-17-1 16,34 18 93,19 18-93,34 17-16,1 0 15,-1 0-15,36 36 16,88 17 0,141 89-16,-176-54 15,247 89 1,-71-18 0,-265-177-1,160 142 1,-125-106-1,-69-35-15,17 35 16,-36-53 31,-34 0 94,-1-18-126,-35-17-15,-106-54 16,36 1-16,-106-18 15,70 18 1,-88-35-16,-247-159 16,124 123-1,228 88 1,107 54 0,53 17 30,35 17-46,53 54 16,-1-18-16,1 0 16,159 88-1,-142-88 1,142 88-16,-18-35 16,-159-71-1,88 53 1,-105-53-1,52 36 1,1-36 0,-71 0-16,17-17 15,-17 0 1,-53-1 0,71 19-1,17-1 1,-17 0-1,70 53-15,70 1 16,-175-72 0,34 19-1</inkml:trace>
  <inkml:trace contextRef="#ctx0" brushRef="#br0" timeOffset="126353.9">19138 13053 0,'18'0'47,"-1"0"-47,1 0 16,17 0 0,18 0-1,18 0-15,-36 0 16,194-35 15,-140 17-31,-72 18 0,36-35 16,-18 17-1,-17 18 1,-18-18 0,18 18-16,17-17 15,-17-1-15,17 0 16,71-17-1,-71 17 1,53 1 0,-70-1-16</inkml:trace>
  <inkml:trace contextRef="#ctx0" brushRef="#br0" timeOffset="127668.46">31133 15293 0,'53'-18'110,"-1"18"-110,54-53 15,-35 18-15,88-18 16,-36 0-16,195-88 15,52-18 1,-229 89 0,-35 17-1,-71 35-15,18-17 0,-18 17 16,-17 1 0</inkml:trace>
  <inkml:trace contextRef="#ctx0" brushRef="#br0" timeOffset="159475.41">17903 14058 0,'0'-17'62,"18"-1"-46,53 0-16,-1-35 16,36 0-16,18-17 15,17 17-15,0-35 16,88-18 0,-53 0-1,18 0 1,-141 89-16,-53-1 15,18 18 1</inkml:trace>
  <inkml:trace contextRef="#ctx0" brushRef="#br0" timeOffset="160576.07">30409 15328 0,'0'-17'47,"36"17"-16,-19-18-15,107-17-1,-18-1 1,-53 1 0,194-35-16,-177 52 15,1 0-15,140-70 16,-34 35-1,-89 18-15,124-53 16,-160 88 0,90-71-1,-125 71 1</inkml:trace>
  <inkml:trace contextRef="#ctx0" brushRef="#br0" timeOffset="162606.26">17127 5927 0,'18'0'141,"35"0"-141,-18 0 0,0 0 15,18 0 1,0-18-16,88 18 16,-105 0-1,34 0 1,1 0 0,17 0-16,35 0 15,-52 0 1,0-18-16,-1 18 15,71-17 1,-17-1 0</inkml:trace>
  <inkml:trace contextRef="#ctx0" brushRef="#br0" timeOffset="164267.38">17674 6738 0,'18'0'94,"-1"0"-79,1 0-15,35 18 16,18 35 0,-19 0-16,37-18 15,105 106 1,-124-88-1,71 70 1,89 18-16,-177-105 16,70 70-1,-17-54 1,-88-34 0,-1 0-1,1-1 1,-1-17-16,-17 18 0,0 0 15,18-1 1,0 1 0,-1 0-1,-17-1 1</inkml:trace>
  <inkml:trace contextRef="#ctx0" brushRef="#br0" timeOffset="170849.27">10372 5433 0,'17'0'78,"36"0"-62,0 0-16,0 0 15,71 0-15,-54 0 16,89 0-16,-53 0 15,105-35 1,-122 17-16,34-17 16,106-18-16,-158 35 15,17 18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03T06:20:24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11501 3634 0,'0'-18'172,"17"18"-172,-17-18 16,18 1-16,-18-19 15,17 36-15,-17-17 16,89-107 0,-72 107-1,54-89-15,-18 53 16,35-35-16,71-71 16,-89 124-1,1-18 1,52-35-1,-87 52 1,34 1 0,18-18-16,-35 35 0,0 18 15,124-52 1,122 16 0,-52 19-1,-17-1 1,52 0-1,-70 18-15,123 0 16,-265 0 0,124 18-1,-158-18 1,-19 18 0,1-18-1,-1 35-15,19 0 16,-1 0-1,18 54 1,-53-54 0,35 18-1,-17-35 1,-18 17-16,17-35 16,1 0 140,17-18-156,-17 18 15,53-35-15,-36 17 16,71 1-16,-71-19 16,124 1-1,-18 0-15,18 17 16,176-17 0,-88 17-16,123 18 15,-158 0 1,-18 0-1,-141 18 1,35 17 0,-53-17-1,106 105-15,-105-105 16,158 141 0,0 35-1,-89-71 1,-16-17-1,-19 0 1,-17-18-16,-18 18 16,1 0-1,-36-71 1,17 35-16,-17-34 16,0 87-1,0-17 1,0-53-16,-17-18 15,-1 18 1,0-53 0,18 18 124,36 17-140,17 0 16,52 18 0,1 0-16,0 0 15,18 18-15,52 34 16,177 107-1,-142-88-15,177 158 16,-52-53 0,-142-70-1,70 70 1,-87-52 0,-107-107-1,54 177-15,-89-141 16,-17-71-1,-18 36 1,0-54 0,0 19-1,0 17-15,-36-18 16,-17 18 0,-70 17-1,88-34 1,-89 34-1,18 1 1,53-18 0,0 17-16,1-17 15,52-35 1,-18 17 0,0-17-1,18-1 157,18 1-172,35 35 16,0-35-16,17 34 15,19 19-15,87 70 16,-53-35 0,89 88-1,-18 35 1,-18 18-1,-140-159 1,87 124-16,-70-88 16,-35-54-16,-18 1 15,17 123 1,-17-36 0,-35-52-1,-71 106 1,36-106-16,-107 141 15,-17-53 1,36-53 0,-89 35-1,-141 36 1,299-177 0,-281 106-16,246-88 15,72-35 1,16-18-1,54 0 142,0 0-142,-18 17-15,35 19 16,0-19-16,0 36 16,1 0-16,-19-35 15,54 70-15,52 124 16,-87-142-1,34 142 1,-52-124 0,35 177-1,-36-89 1,-17-88-16,0 230 16,-35-142-1,-71 36 1,18-36-1,-18-35 1,36-88 0,-160 177-16,1-125 15,159-87 1,-72 17-16,89-17 16,-158-18-1,158 0 1,-88 0-1,35-18-15,88 18 16,-17-35 0,17 35-1,18 18 204,-17-1-219,-1 19 16,0-1-16,1 0 15,-18 53-15,-18-35 16,-18 71 0,-88 52-1,124-141 1,-35 54-16,-36-1 15,35-35-15,-158 88 16,-36 0 0,177-88-1,-194 53 1,176-71 0,-106 18-16,-35-53 15,124 0 1,-54-18-1,-175-70 1,158 0 0,106 70-16,-107-70 15,-87-53-15,247 88 16,-36-35 0,18 0-1,36 35 1,-1-18-1,1 18 1,17 36-16,0-1 16,0 0-1,0 36 157,0 0-172,-36 17 16,1 0-16,0-17 15,-36 52-15,-17 1 16,-18-18 0,-211 70-16,158-87 15,-159 34 1,-17 1 0,124-54-1,-160-17 1,107 0-1,-124-70-15,317 70 16,-229-71 0,247 54-1,-176-72 1,141 36 0,70 53-16,-70-70 15,17-1 1,36 18-1,17 18-15,-35-18 16,36 0 0,17 18-1,-35-18-15,-1-17 16,36 52 0,-17-35-1,17 35 1,0-17 15,-18 53 110,0-18-126,18 17-15,-35 1 16,17 0-16,-52-1 16,-1 1-16,1-18 15,-107 18 1,1-18-1,70 0 1,-35-36 0,53 1-16,35 17 15,0-17-15,-18-35 16,-17-1 0,71 36-1,-72-36 1,37 1-1,34 52-15,-35-53 16,-35-52 0,35 70-16,35-18 15,-35-17 1,18 0 0,17-35-1,1 17 1,17 0-16,0 53 15,0-35 1,17 70 0,-17-35-16,18 18 15,17-18 1,-17 18 0,-18 17-16,18 18 31,-18-17 109,0-1-140,0-17 16,0 17-16,-36-17 16,19-1-16,-1-17 15,-17 36 1,-18-71 0,-18-1-1,36 54-15,-36-53 16,-17-18-1,18 36 1,17-1 0,18 53-1,-18-70 1,-18 18-16,36 17 16,-18 0-1,35-18 1,1 36-1,-1-53 1,0-53-16,18 123 16,0-141-1,0 18 1,18 18 0,17 17-1,0-18 1,-17 89-16,17-71 15,-17 71 1,-18 17 0,0 1 140,0-1-140,-18 0-16,1 1 15,-19-18-15,1-1 16,-18 1-16,-17-18 15,-89-70 1,18-1-16,-88-70 16,158 106-1,-88-71 1,1-35 0,122 124-1,1 17-15,17 17 16,-17-34-1,17 35-15,18-1 16,-35-34 0,35 34-1,0-16 1,0-37-16,0 72 16,0-72-1,0 19 1,18 17-1,17-35 1,18 17 0,-35 36-16,52-36 15,1 1 17,-71 52-32,0 1 171,0-1-155,0-17-16,0-1 16,-18-16-16,0-1 15,-17-18 1,-53-158-16,17 70 16,1 0-1,-1 0 1,1-17-1,52 141 1,-35-89 0,53 71-16,0 36 15,0-54 1,0 54 0,0-19-16,0 1 15,0-18 1,0 18-1,0 0-15,53-36 16,-18 36 0,36-53-1,35-1 1,88-34 0,-177 88-16,107-54 15,-71 72 1,-18-19-1,-35 19 1,0-1 172,0 1-173,0-19-15,0-17 16,0-158 15,-18 70-31,18 70 0,-17-52 16,17-1-1,-18-35-15,18 89 16,0-142 0,0 71-16,0 70 15,18 1 1,-18 35-1,17-36 1,19 36 0,-36 0-16,53-1 15,-18 1 17,0 17-32,18-17 15,0 0 1,-18 17-1,1 0-15,17 18 16,-36 0 0,71-17-16,71-1 15,-35 1 1,123-1 0,52 0-1,89 18-15,-194 0 16,18 0-1,-159 0 1,-35 0 0,-1-35 187,1 0-203,17-1 15,-35 1-15,36 0 16,-19 17 0,1-17-16,-1 0 15,54-36 1,-18 36 0,-18-18-16,18 0 15,-18 18 1,18 17-16,-17-17 15,34-18 1,1 0 0,-36 53-1,-17-35-15,17 35 16,0 0 0,-17 0-1,-1 0 1,36 0-1,36 0 1,16 35 0,-16 0-16,16 18 15,-69-53 1,17 35-16,-18-17 16,0 0-1,0-1 1,1 1-1,-36 0-15,17-1 16,19 1 0,17 17-1,-36-35 1,1 35 0,17-17-16,-17 0 31,-1-18-16</inkml:trace>
  <inkml:trace contextRef="#ctx0" brushRef="#br0" timeOffset="5257.25">18292 4304 0,'17'0'250,"18"-18"-250,1 1 16,17 17-16,17-18 15,1 0-15,35 1 16,-54-1-16,107-35 16,18 18-1,-124 17 1,88-35 0,-88 53-1,52-53 1,-69 36-16,-19 17 62</inkml:trace>
  <inkml:trace contextRef="#ctx0" brushRef="#br0" timeOffset="6075.25">19297 3810 0,'18'0'31,"-1"0"-15,19 0 0,-1 0-16,18 0 15,0 0-15,-36 0 16,36 18-16,-35-18 16,17 17-1,18 19 1,-53-19-1,18 1-15,-18-1 32,0 1 61,0 0-93,-53-1 16,17 19-16,19-19 16,-36 19-16,0-1 15,35 0-15,-70 18 16,35-18 0,36-17-1,17 0 1</inkml:trace>
  <inkml:trace contextRef="#ctx0" brushRef="#br0" timeOffset="7262.61">20285 3440 0,'0'17'157,"17"18"-157,-17 1 15,18-1-15,0 18 16,-18-18-16,0-17 15,17 17-15,1 0 16,-18 1 0,0-19-1,0 1 1,18-18 0</inkml:trace>
  <inkml:trace contextRef="#ctx0" brushRef="#br0" timeOffset="7899.28">20232 3510 0,'0'0'16,"0"-35"-1,0 17-15,0 1 16,0-1-1,0 0 1,0 1 0,0-1-1,17-17 1,1 17 0,0 18-1,-1-35-15,1 35 16,0 0 46,17 0-46,0 35-16,0-17 16,18 17-16,-17-17 15,-1 17 1,71 53-1,-89-53-15,72 54 16,-72-36 0,1-53-1,-18 17-15,0 1 32,18-18-17</inkml:trace>
  <inkml:trace contextRef="#ctx0" brushRef="#br0" timeOffset="8626.08">20849 3563 0,'18'0'47,"-1"-18"-16,1 18-31,35-53 16,-35 53-16,-1-35 15,54-35 1,-54 34 0,1-17-16,-18 36 15,0-1 1,0 1-1,-18 17 32,1 0-31,-18 0-16,-1 0 16,1 17-16,17 1 15,-35 35 1,1 0-1,34-18 1,-35 71-16,35-53 16,18-18-1,0-17-15,0-1 16,0 54 0,18-71-1,70 53 1,18-36-16,0-17 15,88 0 1,-53-17 0,-35-36-1,-36 18 1,-52 17 0,-18 0-16,0-35 15,0 36 1,0-19-1,-18-34-15</inkml:trace>
  <inkml:trace contextRef="#ctx0" brushRef="#br0" timeOffset="9001.74">21396 3140 0,'0'17'47,"18"1"-47,-1 0 15,19 70-15,-1-53 16,-18 0 0,72 106-1,-19 18 1,-35-123 0,-35-1-16,0-18 15</inkml:trace>
  <inkml:trace contextRef="#ctx0" brushRef="#br0" timeOffset="9333.34">21184 3528 0,'0'-18'0,"18"0"16,0 1 0,17-18-16,-18 35 15,19-18-15,34-17 16,-34 35-16,34-36 15,36 1 1,-35 17 0,-19-17-1,-16 35-15</inkml:trace>
  <inkml:trace contextRef="#ctx0" brushRef="#br0" timeOffset="10066.32">21819 3193 0,'0'35'16,"0"0"-16,0 18 15,0 0-15,18-18 16,35 53-1,-18-35 1,-35-35 0,18 0-1,-1-18 1,1 0 0,0-53-1,-1 17-15,-17-16 16,18-54-1,-18 88 1,18 18 62,-1 0-62,19 35-1,-19-35-15,36 36 16,-35-36-16,35 17 16,-18 1-1,53 0 1,-70-18-16,-1 0 16,19-36-1,-36-70 1,0 71-1,0-88 1,-36 70 0,19 35-16,-1 1 15,-17 17 1</inkml:trace>
  <inkml:trace contextRef="#ctx0" brushRef="#br0" timeOffset="10731.17">22613 2999 0,'0'0'0,"-35"0"0,35 17 15,-18 19-15,0-19 16,18 18-1,-17 36 1,17-36-16,0 1 16,0-1-1,17-18 1,36 19 0,-17-36-1,34 0 1,-34 0-16,34 0 15,-52 0-15,35-18 16,-36-17 0,-17 0-1,0-18 1,0 17 0,-17 1-16,-19 0 15,19 35 1,-19-18-1,-16 1 1,16 17 15,1 0-31,17 0 16</inkml:trace>
  <inkml:trace contextRef="#ctx0" brushRef="#br0" timeOffset="11213.76">23001 3052 0,'18'0'15,"-1"0"1,1 17-16,17 1 16,36 52-1,-36-70 1,0 53-16,-17-53 16,0 18-1,-18-53 32,0-18-31,0 0-16,0 18 15,0-18-15,0 0 16,17 0 0,-17 35-1</inkml:trace>
  <inkml:trace contextRef="#ctx0" brushRef="#br0" timeOffset="12406.98">23495 2787 0,'0'18'47,"0"-1"-47,0 1 15,0 0 1,0-1-16,18 18 0,-18-17 15,17 35 1,1-35 0,-18 17-1,18-35 48,-18-18-63,17-35 15,-17 36-15,18-19 16,-18 1 0,17 0-16,-17 0 15,0 17 1,0 53 109,0 1-109,0 16-1,-17-34-15,-1 17 16,1 1-16,-1-1 15,0-35 32,18-18-15,0 1-32,0-1 31,36 0-16,-1 18 1,-18 0 0,1 0-16,35 0 15,18 18 1,-54 0 0,54-1-1,-36 19 1,-17-36-1,17 17-15,0 1 16,-17-1 0,0-17-1,-1 0 1,-17 18 140,-17-18-93</inkml:trace>
  <inkml:trace contextRef="#ctx0" brushRef="#br0" timeOffset="14528.39">23389 2681 0,'0'18'31,"0"-1"63,-17-17-79,-1 0 64,18 18-33,-18-18 17,36 35 171,-18 1-218,18-1-16,-1-17 16,1 17-16,-1 18 15,1 0-15,0-18 16,-1 0-1,19 53 1,-1-35-16,-35-35 16,18 17-1,-18-17 1,0-1 0,17-17 30,-17 18-30,0-36 125,0-34-141,-17-1 15,-1 0-15,0-18 16,18 36 0,-17-36-16,17 54 15,-18-54 1,0 1-1,18 52 1,0-17-16,0 17 0,0-17 16,0 17 46,0 36 94,18 17-140,0 0-16,17 36 16,-17-36-16,-1 18 15,1-18-15,-1 1 16,-17-19 0</inkml:trace>
  <inkml:trace contextRef="#ctx0" brushRef="#br0" timeOffset="15366.91">24712 2787 0,'0'-18'47,"18"18"16,-1 0-48,19-17 1,193-54-1,-70 53 1,-71 1-16,53-18 16,35 17-1,-140 0 1</inkml:trace>
  <inkml:trace contextRef="#ctx0" brushRef="#br0" timeOffset="16030.09">25171 2346 0,'70'0'62,"-17"18"-46,0-18-16,0 35 16,-18-17-16,18-1 15,-18 18-15,1-17 16,17 17-1,-36-17 1,1 0 0,0-1-16,-1-17 15,-17 18 17,0 0-17,0-1 1,-17 18-16,-19 1 15,-34 70 1,17-71 0,35 0-1,1-17 1</inkml:trace>
  <inkml:trace contextRef="#ctx0" brushRef="#br0" timeOffset="17349.2">26388 2028 0,'0'0'0,"-36"-17"31,19 17-31,-36 0 16,35 0-1,-17 35-15,0 0 16,17-35-1,18 18 1,0 0 62,53-1-62,194 36-1,-141-35 1,35 17 0,-53-17-16,89 52 15,-107-17 1,-70-35 0,35 17-16,-35-17 15,18 17 1,-18 18-16,0 18 15,-35-36 1,-1 18-16,1-36 16,-159 72-1,0-36 1,53-36 0,-35-17-16,70 0 15,70 0-15,-34-17 16,17-1-1,53 0 1,-18 1-16,1 17 16,17-53-1,0 35 1,0-17-16,53-18 16,52-35-1,-52 70 1,18-17-1,-36 17 1,18 0-16,18 1 16,-36 17-1,18 0 1,17 17 0,-34 1-1,34 0 1,-52-1-1,0-17-15,-1 18 16,1-18 0</inkml:trace>
  <inkml:trace contextRef="#ctx0" brushRef="#br0" timeOffset="18013.55">27005 2346 0,'18'0'47,"-1"18"-31,19-18-16,-36 17 16,17 1-16,1-18 15,17 18 1,-35-1-1,18-17 1,0 18 0,-18-1-1,17-17 1,1 0 0,-18 18-1,17-18 1,1 0 31</inkml:trace>
  <inkml:trace contextRef="#ctx0" brushRef="#br0" timeOffset="18655.96">26952 1923 0,'36'35'78,"-19"0"-63,1-17-15,-1-1 16,1 1 0,0-18-16,17 35 15,18 1 1,-35-36-1,-1 0 1,18-18 0,1-35-1,-36 35-15,0-34 16,0 34 0,0 0-1,0-17 1,-18 35-1,0 0-15,-34 0 16,16 0 0,19 0-1,-1 0 1,0 0-16,1 18 16,-1-1-1,0-17-15,18 53 16,-17-35-1,17-1 1,0 1 0,0 17-1</inkml:trace>
  <inkml:trace contextRef="#ctx0" brushRef="#br0" timeOffset="20161.43">27393 2205 0,'0'17'47,"0"1"-31,18 17-1,-1-35-15,-17 36 16,18-1-16,0-35 15,-1 53 1,1-35 0,-18-36 31,0 0-32,-18 1-15,1-19 16,-19-87 15,36 105-31,-17 18 16,17-17-1,0-1 1,17 0 0,54-17-16,0 0 15,140-18 1,-87 18-1,123-36 1,-141 53 0,-124 36 62,18 17-63,-18-17-15,18 0 16,0 17-16,0-18 16,0 1-16,0 0 15,0 35 1,0-36 0,0 19-1,0-1-15,0-18 16,0 1-1,0-36 79,18-17-94,0 18 16,70-36-1,-71 53 1,1-18 0,53 18-16,-36 0 15,18 18-15,-18 17 16,106 53 0,-35 18-1,-71-71 1,0 53-1,-17-35-15,-18 18 16,0-1 0,-18-34-1,-34 17 1,-54-53 0,18 0-1,-142 0-15,89 0 16,53-18-1,17-17 1,54 17 0,17-17-1,0 17 1,0-52-16,0 52 16,35-35-1,53 0 1,-17 18 15,-54 35-31</inkml:trace>
  <inkml:trace contextRef="#ctx0" brushRef="#br0" timeOffset="20840.46">28892 2134 0,'18'0'78,"0"0"-63,17-17-15,18-1 16,-35 0-16,52-17 16,-52 17-1,-1 1 1,-17-1-1,0 1 1,-17 17 31,-36 0-47,0 35 16,0-18-1,-106 107 1,124-106-16,-18 34 15,53 1 17,0-35-32,18-18 15,-1 35 1,19-17-16,52-18 16,-35 18-1,0-18-15,53 0 16,-71 0-1,0 0 1,-17 0 0,-1 0 31,-17-18-32</inkml:trace>
  <inkml:trace contextRef="#ctx0" brushRef="#br0" timeOffset="21571.33">29492 2064 0,'18'0'63,"0"-18"-48,17 18 1,0-35-16,0 35 16,18 0-1,18-18-15,17 1 16,0-1-16,124-35 16,-124 35-1,53 1 1,-106-1-1,-35 0 1</inkml:trace>
  <inkml:trace contextRef="#ctx0" brushRef="#br0" timeOffset="22258.01">30162 1640 0,'18'0'62,"53"0"-46,-1 36-16,-17-36 15,0 35-15,35 0 16,-35-17-16,0 0 16,18 34-1,-54-52 1,19 36 0,-19-19-1,-17 1 1,18-18-16,-18 18 15,0-1 48,-18 1-47,1 0-16,-36 34 15,-53 19-15,53-53 16,-71 105-1,19-52 1,-1 17 0,70-53-16,36-17 15,-17-18 1,17 17 31,-18-17-32,18 18 1,-17 0-16</inkml:trace>
  <inkml:trace contextRef="#ctx0" brushRef="#br0" timeOffset="26659.42">26247 4180 0,'0'-17'62,"-18"-1"1,0 18-1,1 0-46,-19 0 0,1 0-1,0 0-15,-71 53 16,88-35 0,-70 17-1,71-17 1,17-1-16,-36 1 15,19 0 1,17-1 0,-18 1-1,0-1 1,18 36 0,0-35-16,0 17 15,0-17-15,18 70 16,0-35-1,-18-35 1,17 17 0,1-17-1,35 34 1,-18-34 0,-17 0-16,17-1 15,18 1 1,-35 0-1,35-18 1,-18 0 0,0 0-1,106 0 1,-106 0-16,71-18 16,18-53-1,-89 54 1,0-1-1,-17 1-15,0-1 16</inkml:trace>
  <inkml:trace contextRef="#ctx0" brushRef="#br0" timeOffset="27197.21">26688 4445 0,'17'0'47,"1"35"-32,0-17-15,-18 0 16,17-1-16,-17 1 15,18-18-15,-1 17 16,1-17 93,-18-17-46,0-1-47</inkml:trace>
  <inkml:trace contextRef="#ctx0" brushRef="#br0" timeOffset="27953.65">26635 3969 0,'-18'0'47,"18"17"-16,0 1-15,0 0 0,0-1-1,18-17 1,-1 18 0,-17 0-1,18-36 79,-18 0-78,18 18-16,-18-35 15,0 17 1,0 1-1,0-1 1,-18 0 0,0 18 15,18-17-15,-35 17-1,17 0 1,18 17 31,0 1-32,0 0-15,0 17 16,18-35-16,0 35 16,35 18-1</inkml:trace>
  <inkml:trace contextRef="#ctx0" brushRef="#br0" timeOffset="28927.72">27164 4092 0,'0'0'0,"-71"0"0,18 0 15,18 0-15,-18 0 16,-17 36 0,52-1-16,0-18 15,18 1-15,-17 17 16,17 1-1,0-19 1,0 1 0,35 17-1,0 18 1,36-18-16,35 36 16,-18-53-1,0-1 1,-53-17-1,1 0 1,-19 0 0,1-17-1,-18-54 1,0-17 0,0-36-1,-35 36 1,-18-35-1,-88-71-15,70 105 16,1 1 0,34 53-1,36 53 63,18-18-62,17 35 0,18 35-16,-18-17 15,1-17 1,17 17-16,17 35 16,-52-71-1,35 36 1,17 0-1,-35-17 1,-17-36-16,0 35 16,17-35-16,-17 0 15</inkml:trace>
  <inkml:trace contextRef="#ctx0" brushRef="#br0" timeOffset="29426.99">27675 3916 0,'18'35'47,"0"-35"-47,17 35 16,-17-17-16,17 17 16,18 18-16,-36-35 15,36 35 1,-17-18-1,-19-17 1,1-18-16,-36-53 78,18 0-62,-17-35-16,-1-1 15,0 1-15,18-18 16,0 54-16,0-19 16,0 53-1</inkml:trace>
  <inkml:trace contextRef="#ctx0" brushRef="#br0" timeOffset="30437.4">26035 5309 0,'18'0'32,"-1"0"-32,19 0 15,16-17-15,195-54 16,-88 36 0,159-53-1,87-36 1,-34 36-1,-71 0 1,-36 0-16,-176 52 16,-70 19-1</inkml:trace>
  <inkml:trace contextRef="#ctx0" brushRef="#br0" timeOffset="31596.1">26705 3581 0,'18'-18'125,"70"-17"-109,53-1-16,36-16 15,-1 16-15,53-34 16,54 17-16,-72-18 15,177-35 1,-229 71-16,53-35 31,-124 34-31,-71 36 16,-17-17 0</inkml:trace>
  <inkml:trace contextRef="#ctx0" brushRef="#br0" timeOffset="1419.07">24148 7391 0,'0'-18'672,"-18"0"-672,0 18 31,18-17-31,-17 17 16,-1-18 0,0 0-1,1 18-15,-1-17 16,1 17-16,-1 0 16,0 0-1,1 0 1,-1 0-1,0 0 1,-17 17-16,-71 54 16,71-18-1,-53 53 1,0 0 0,52-53-16,1-1 15,35-34 1,0 17-1,0-17 1,0 17 0,0-17-1,35 70-15,-17-53 16,35 18-16,0-35 16,35 70-1,35-53 1,-70-35-1,18 0 1,-18 0-16,-18-17 16,53-54-1,-70 36 1,35-88 0,0-36-1,-53-106 1,0 18-1,-18 159 1,-17-53 0,-36-106-1,36 159 1,17 53-16,1-18 16,-54-71-16,36 106 15,17-34 1,1 34-1,17 36 48,0-1-47,0 18-16,0 1 15,0 17-15,0-18 16,17 36-1,36 175-15,0-87 16,-18-35 0,-35-89-16,36 18 15,17 35 1,-18-70 15,-35-1-31,17-17 47,1 0-16,0 18-31,-1-18 16,1 0 15</inkml:trace>
  <inkml:trace contextRef="#ctx0" brushRef="#br0" timeOffset="2070.17">24553 7408 0,'18'0'31,"0"0"0,-18-17-15,35-1-16,0-35 16,36 0-16,-71 36 15,88-72 1,-88 72-1,0-1 1,0 0-16,0 1 16,-35 17-1,-36 0 1,36 0 0,-18 17-16,18 1 15,-18 53 1,53-54-16,-18 36 15,0-18 1,18 1 0,18-1-1,0-17 1,17 17 0,-17-17-16,-1-1 15,1-17 1,70 36-1,-70-36 1,123 0 0,-106 0-16,53-36 15,-35 19-15,0-36 16</inkml:trace>
  <inkml:trace contextRef="#ctx0" brushRef="#br0" timeOffset="2771.13">25153 7214 0,'0'18'31,"18"17"-16,-1 0-15,19 1 16,-1 34 0,0-17-1,-35-35 1,-17-18 31,-19-88-32,19 52-15,-19 19 16,19-36-16,17 35 16,-18 1-16,18-19 15,-18 19-15,18-19 16,0 1 0,0 17-1,18-17 1,17 0-1,36-18-15,88-18 16,-1 54 0,-105 17-1,18 0 1,-53 0 0,-1 0-1,1 35-15,-18 0 16,0 36-1,0-18 1,-35 0 0,-71 35-1,35-35 1,53-53-16,-17 0 16,18 0-1,-1 0 1,0-18 15</inkml:trace>
  <inkml:trace contextRef="#ctx0" brushRef="#br0" timeOffset="4536.1">25876 7003 0,'18'0'16,"0"0"15,-1 0-15,1 0-1,17-18 1,0 0 0,-17-17-1,0 35-15,-18-18 16,0 1-1,-18 17 79,18 17-94,-53 36 16,35-35-1,18 17-15,-17-17 16,17 17 0,0-17-1,0 17 1,35 0-16,0-17 16,1 0-1,-19-18 1,1-18-1,0-35 1,17 18 0,-35-53-16,0-1 15,0 19 1,0 52 0,0 1-1,0 34 63,17-17-62,1 53-16,0-35 16,-1 17-16,19 36 15,-1-54 1,-35 36-16,53 0 15,-36-35 1,-17-1 0,0-34 31,0-1-32,0-35-15,0 36 16,18-36-1,17 35 1,-17 0-16,-18 1 16,18 17-1,-1 0 1,1 0 0,35 53-1,0-36 1,88 54-16,-88-71 15,123 17 1,-123-17 0,-18-17-1,-17-18 1,-18-1 0,0-34-16,0 52 15,0 0 1,-35 1-1,17 17 1,-35 0 0,18 0-1,-106 53-15,70-18 16,-17 53 0,70-53-1,1 1 1,17-1-1,0 0 1,17-35-16,1 0 31,17 0-31,36 0 16,105-70 0,-105 17-1,-18 18-15,35-142 16,-53 71-16,-17 89 15,-18-160 1,0 54 0,0 88-1,-35-18 1,17 35 0,18 53-1,0 18 1,0 0-1,0 0 1,0 88 0,35-35-16,18 0 15,35 35 1,-52-88 0,17 0-1,-36-53 1,-17-53 15,18 0-15,17-88-1</inkml:trace>
  <inkml:trace contextRef="#ctx0" brushRef="#br0" timeOffset="5146.43">27552 6562 0,'-18'17'16,"1"1"-1,17 17-15,-18-35 16,18 18-1,-18 52 1,18-34-16,0 17 16,0 0-1,0-36 1,18 1 0,0-18 30,-18-18-46,17-35 16,1 18-16,0-18 16,-1-123-1,1-1 1,-18 124 0,0 18-16,17 35 46,1 18-30,0 35 0,-1 0-1,19-1-15,-1 37 16,18-36 0,-53-18-1,35 0 1,0 0-1</inkml:trace>
  <inkml:trace contextRef="#ctx0" brushRef="#br0" timeOffset="5699.26">28698 6262 0,'36'-18'47,"-1"1"-31,18-19-16,0 36 15,-18-35-15,71 0 16,-88 17-16,-1 0 15,1 1 1,-18-1 15,0 0-15,-35 1-16,-54-54 16</inkml:trace>
  <inkml:trace contextRef="#ctx0" brushRef="#br0" timeOffset="6104.13">28504 5803 0,'53'0'0,"36"0"15,69 0-15,1 0 16,17 0-1,177 0-15,-194 35 16,-53-35-16,-53 36 16,0 17-1,-36 17 1,-17-35 0,-70 89-1,-212 70-15,140-141 16,-69 35-1,123-53 1,70-35 0,0 0 15,18-17-15,0-1-1</inkml:trace>
  <inkml:trace contextRef="#ctx0" brushRef="#br0" timeOffset="6840.39">30357 5309 0,'0'18'16,"0"17"0,17 1-16,-17 34 15,18 1 1,-1-1-16,19 18 16,-1 36-1,-17-71 1,-18-36-1,-18-87 32,18 17-47,-18-35 16,1 35-16,17 18 16,0-18-1,0-53-15,35 35 16,-17 54-1,17-1-15,35 0 16,-34 18 0,34 0-1,71 18 1,-35 35-16,0 17 16,-18 54-1,-70-106 1,35 87-1,-53-69 1,0-54 62,17-70-78</inkml:trace>
  <inkml:trace contextRef="#ctx0" brushRef="#br0" timeOffset="7379.18">31432 5415 0,'18'0'31,"-18"-17"47,35-19-78,-35 19 16,36-36-16,-36 17 16,17 1-16,-17 17 15,0 1 1,0-1-1,-35 18 1,-36 0-16,54 0 16,-107 35-1,71 36 1,36-36 0,-1 54-1,18-1 1,0-53-16,53 53 15,0-53 1,-35-17 0,35 0-1,-36-1 1,1-17 0,-1 0-16,72-88 15,-19 18 1,-34 17-1,52-53-15</inkml:trace>
  <inkml:trace contextRef="#ctx0" brushRef="#br0" timeOffset="7686.98">31873 4904 0,'0'17'16,"18"19"-1,-18-19-15,35 54 16,1 17 0,-19-53-1,19 89-15,17-18 16,-53-71-1,17 35 17,-17-52-32</inkml:trace>
  <inkml:trace contextRef="#ctx0" brushRef="#br0" timeOffset="7994.1">31644 5292 0,'18'-18'15,"-18"0"-15,17 1 16,1 17-1,53-36-15,-54 19 16,54-1 0,-36 1-1,-17-1 1,-1 18-16,1 0 16,0-18-1,-1 18-15,1-17 16,0-1-1</inkml:trace>
  <inkml:trace contextRef="#ctx0" brushRef="#br0" timeOffset="9776.88">24483 9419 0,'17'18'31,"-17"-1"-15,18 54-16,0-36 15,-1 18-15,-17 0 16,18 0 0,17 35-16,-35-53 15,18 1-15,-18-19 16,0 1 0,0-36 46,0-17-62,0 0 16,-53-247 15,53 193-31,0 37 16,0-72-1,0 54 1,0 34-1,0-17 1,18 36 0,-1 17-1,-17-18-15,18 18 16,17 0 0,0 0-1,36 53 1,-53-35-16,123 105 15,-106-88-15,124 106 16,-36-35 0,71 35-1,-158-123 1,52 35 0,-88-35-1,17-54 32,-17 19-47,0-19 16,0 19-1,0-36-15,0 18 16,0-18-16,0-53 16,0 71-1,-35-54 1,0-16-1,17 105 1,18-18-16,0 0 125,0 1-109,-17 17-1,17-18-15,0 0 16,-18 1 0,18-1-16,0 0 15</inkml:trace>
  <inkml:trace contextRef="#ctx0" brushRef="#br0" timeOffset="10511.42">25735 9172 0,'0'0'0,"53"159"16,-18-106-16,-17 17 16,17 1-16,-35-18 15,18-35 1,0-1-16,-36-52 62,0-18-46,1 0-16,-1-17 16,0-1-1,1 0-15,-1-34 16,18 87 0,0-35-1,0 35 1,18 18 31,-1 0-32,19 18 1,17 0-16,-1 35 16,107 70-1,-124-70 1,18 0-16,-35-35 15,17 17 1,-35 0-16,18-35 16,-18 18 31,18-1-32</inkml:trace>
  <inkml:trace contextRef="#ctx0" brushRef="#br0" timeOffset="11062.24">26000 9419 0,'17'-17'94,"1"17"-94,0-18 15,17 0-15,18-17 16,-18 35-16,36-35 15,-54 17 1,19 0 0</inkml:trace>
  <inkml:trace contextRef="#ctx0" brushRef="#br0" timeOffset="11707.3">26529 9031 0,'0'0'0,"-88"0"0,52 18 15,-34 52 16,70-52-31,-18 17 16,1-17 0,17 17-1,0-17-15,0-1 16,0 36-16,0-17 16,17-19-1,1-17 1,-18 18-1,35 0 1,18-18-16,-18 0 31,1 0-15,-19 0 0,1 0-1,0 0 1,-18-18-16,17 18 15,1-18 1,-1 18 0,1-17-1,0 17 1,-18-18 0,17 18-1</inkml:trace>
  <inkml:trace contextRef="#ctx0" brushRef="#br0" timeOffset="12262.35">26776 8908 0,'17'0'31,"-17"17"-15,36 19-16,-1-1 15,18 53 1,35 18 0,-35-53-1,0 0 1,-53-36-16,18-17 16,-18-17 62,17-1-78,1-17 15,17 17 1,-17-17-16,17 17 16,18-17-1,-35 17 1,-1 18-1</inkml:trace>
  <inkml:trace contextRef="#ctx0" brushRef="#br0" timeOffset="12662.52">27799 8837 0,'18'0'0,"-1"0"47,1-18-31,35 1-1,0-1 1,0-17-16,35 0 16,35-36-1,-52 36 1,35-18-16,-71 18 15</inkml:trace>
  <inkml:trace contextRef="#ctx0" brushRef="#br0" timeOffset="13182.06">28275 8431 0,'18'0'62,"-1"0"-62,72 18 16,-72 0-16,54 17 15,-36-17-15,0 17 16,1-18 0,-19 1-1,1 17-15,-18-17 16,0 0-1,0 17 1,0 0 0,-71 18-1,18 18 1,-35-1-16,35-52 16,36 17-16,-1-35 31,36-17 16,17 17-32,36-71 1,105-88-16</inkml:trace>
  <inkml:trace contextRef="#ctx0" brushRef="#br0" timeOffset="13874.57">29087 8079 0,'0'-18'0,"0"0"16,0 1-16,0-36 16,17 18-1,-17-36 1,0-88 0,0 53-16,-17 53 15,-19-88 1,-17 53-1,0 70 1,36 1 0,-1 17-1,0 53 1,1-18 0,17 18-1,-18 18 1,18 52-16,0-35 15,53 71 1,0-18 0,18-17-1,17-1 1,-71-70 0,36 53-16,0-18 15,-35-35 1,0-18-16,-1 18 15,-17 0 1,0-35 0,0 17-1,0-17-15,-53-54 47,0 1-47,-35-36 16,35 18-1,0 36-15</inkml:trace>
  <inkml:trace contextRef="#ctx0" brushRef="#br0" timeOffset="14449.44">29351 8149 0,'18'0'31,"-1"0"-16,1 0 17,-18 18-17,0-1-15,18-17 16,-18 18 0,17 0-1,-17-1 16</inkml:trace>
  <inkml:trace contextRef="#ctx0" brushRef="#br0" timeOffset="14736.09">29263 7867 0</inkml:trace>
  <inkml:trace contextRef="#ctx0" brushRef="#br0" timeOffset="15272.71">29457 8043 0,'18'0'15,"-1"0"-15,1 0 16,0 0 0,-1 0-1,18 0-15,-17 18 16,17 17-1,-17-17-15,17 17 16,-17 0 0,0-35-16,-18-17 78,0-18-63,0-18-15,17 17 16,1-17 0</inkml:trace>
  <inkml:trace contextRef="#ctx0" brushRef="#br0" timeOffset="15875.34">29827 7938 0,'18'0'0,"0"0"16,-1 0 15,1 0-31,17 0 16,18-18-1,-18 0-15,18-17 16,-17 0 0,-1 17-16,-18-17 0,1 17 15,-36 36 48,1-1-48,-1 1-15,18 35 16,-35 18 0,35-19-1,0-16 1,0-19 0,0 1-16,35 0 62,0-18-46,36 0-16,0 0 15,34-18-15,1 0 16,0-17-16,-18-18 16,-52 36-16,34-1 15,-17-17 1</inkml:trace>
  <inkml:trace contextRef="#ctx0" brushRef="#br0" timeOffset="17445.49">24571 11783 0,'0'53'32,"18"17"-17,-1 18-15,1 1 16,-18-36-16,35 52 15,0 1-15,18 18 32,-35-54-32,-18-52 15,0 0 1,0-36 46,-53-53-46,35 18-16,-34-35 16,34 71-16,0-54 15,-17-35-15,0-53 16,17 71 0,18-35-1,0 88 1,0-1-1,53-34 1,53-1-16,-36 18 16,54 18-1,-36 35 1,-70 0 0,35 0-16,-36 0 15,89 53 1,-88-18-16,70 53 15,-35 1 1,-53-37 0,0 1-1,-18 36 1,-17-54 0,-106 53-16,-18-35 15,88-35 1,-105-1-1,88 1 1,70-18 0,54 17 77,16-17-77,37 0-16,-19 0 16,71 0-16,-53 0 15,-35 0-15,53 0 16,-53 0 0,-35 0-1,-1-17 95</inkml:trace>
  <inkml:trace contextRef="#ctx0" brushRef="#br0" timeOffset="18005.04">25435 11906 0,'0'36'31,"0"-19"-31,18 1 16,0 35-16,-18-18 15,17-35-15,-17 18 16,18 17 0,-1-35-1,1 18 1,0-18 46,-1-36-62,1 36 16,0-35-16,-1 0 16,1 17-16,0-35 15,-18 36-15,0-19 16,0 19 0,0-19-1,0 19 1,-18 17-1,18-18 1,-18 18-16,1 0 78,17 18-78,0-1 16,0 1-1</inkml:trace>
  <inkml:trace contextRef="#ctx0" brushRef="#br0" timeOffset="18403.09">26070 11642 0,'0'35'31,"0"-17"-15,36 87-1,-19-87-15,1 0 16,-18-1 0,35-70 46,-35 36-62,18-36 16,-18 18-16,17-1 15,-17-17-15,0 0 16,0 18 0</inkml:trace>
  <inkml:trace contextRef="#ctx0" brushRef="#br0" timeOffset="18816.31">26229 11342 0,'18'17'16,"-1"36"0,1-17-16,0 17 15,87 88 1,-105-106 0,71 53-1,-53-35-15,-1-53 16,-17 18-1,-35-36 32,35 0-15</inkml:trace>
  <inkml:trace contextRef="#ctx0" brushRef="#br0" timeOffset="19082.55">26370 11712 0,'18'-17'62,"-1"-1"-46,19 0-16,-1 1 16,0-19-16,1 19 15,-1-19-15,-18 19 16,19-18 0,-19 17-1</inkml:trace>
  <inkml:trace contextRef="#ctx0" brushRef="#br0" timeOffset="19377.27">26652 11483 0,'18'0'31,"0"0"-31,-1 18 15,-17-1 1,18 1 0,0-1-16,-18 1 15,17 0 1</inkml:trace>
  <inkml:trace contextRef="#ctx0" brushRef="#br0" timeOffset="19598.54">26582 11236 0,'17'0'78,"1"0"-62</inkml:trace>
  <inkml:trace contextRef="#ctx0" brushRef="#br0" timeOffset="20803.19">26811 11465 0,'0'0'0,"18"36"15,-1-19 1,-34-52 78,-1 0-79,18-1-15,0 1 16,0 17-16,0 1 15,0-1-15,0 1 32,18 17-17,-1 0-15,1 0 32,0 0-17,-1 0-15,19 17 16,34 36-1,-52-35 1,17-1 0,-35 1-1,18-18-15,-18-18 32,17 1-17,1-54-15,-18 54 16,35-89-1,-35 88 1,0 0-16,-35 54 63,17-1-48,1 0-15,17-17 16,0 17-16,0-17 15,0-1 1,17-34 31,142-124-16,-141 123-31,-1 18 0,1 0 47,-18 18-47,18 52 16,-1 1-16,-17 17 15,36 159 1,34-71 0,-52-105-1,-1 17 1,-17-70-1,-53-36 32,-17-17-31,-1 0-16,-17-18 16,18 0-16,17 35 15,35 0-15,-17-34 16,17 16-1,1 19 1,34-19 0,1 36-1,70-70 1</inkml:trace>
  <inkml:trace contextRef="#ctx0" brushRef="#br0" timeOffset="21303.13">27640 10689 0,'0'124'31,"0"-107"-15,35 36-16,-17-35 16,17 88-1,1-53-15,-1 52 16,0-16 0,-17-54-1,-1 35 1,1-52-1,-36-18 32,-52-53-31</inkml:trace>
  <inkml:trace contextRef="#ctx0" brushRef="#br0" timeOffset="21597.22">27658 11183 0,'17'-18'31,"36"1"-15,-17-1-1,-1 0 1,0 18-16,-17 0 16,17-35-1,-17 35 1,-18-17 0,17 17-1,19-53-15</inkml:trace>
  <inkml:trace contextRef="#ctx0" brushRef="#br0" timeOffset="22138.24">28046 10848 0,'0'35'15,"-35"0"1,35-17-16,-18 35 16,18 18-1,0 17 1,0-71-16,0 36 16,35-35-1,-17-18 1,-1 0-1,72-88 1,-36-18 0,0-53-16,-18 53 15,-35 89 1,0 34 31,0 19-32,17 17-15,1-18 16,0 18 0,-18 0-16,17-18 15,1-70 48,-18-1-48,18-17-15,-1-35 16</inkml:trace>
  <inkml:trace contextRef="#ctx0" brushRef="#br0" timeOffset="22772.02">28452 10283 0,'0'0'0,"17"124"16,1-18 0,-1 17-16,36 89 15,-53-159 1,18 17-16,0-34 16,-18-1-1,0-70 79,0-18-78,0 17-16,0-16 15,0-1-15,0 35 16,0 0-16,0-17 15,0 17 1,17 18 15,1 0-15,0 18 0,17 0-1,18 35 1,-18 0-1,-35-18 1,18 0-16,-18-17 16,0-1-1,0 1 1,-18-36 31,-17-17-32,17 17-15,0-34 16,1-54 0</inkml:trace>
  <inkml:trace contextRef="#ctx0" brushRef="#br0" timeOffset="23123.08">28822 10460 0,'18'53'32,"-1"-36"-32,-17 19 15,18 17 1,17 0-1,-17-36-15,-18 1 16,17-36 78,1-17-79,17-71-15</inkml:trace>
  <inkml:trace contextRef="#ctx0" brushRef="#br0" timeOffset="23713.07">29051 10354 0,'-17'0'0,"-19"18"15,19-1-15,-1 19 16,18-19-16,0 1 15,0 52 1,0-34 0,0-19-16,0 36 15,0-17 1,18-36 0,-18 17-1,17-34 79,-17-1-94,18 0 16,0 1-1,17-54-15</inkml:trace>
  <inkml:trace contextRef="#ctx0" brushRef="#br0" timeOffset="24305.36">29439 10213 0,'0'-18'78,"18"18"-62,0-17-1,-1-1 1,1 0-1,0 1-15,-1-1 16,18-17 0,-17 17-16,0 1 15,-1 17 1</inkml:trace>
  <inkml:trace contextRef="#ctx0" brushRef="#br0" timeOffset="32756.49">25823 13018 0,'18'0'16,"-18"-18"31,0 0-16,0 1-15,0-1-1,-18 0 1,1 1 0,-1 17-16,0 0 15,-17 0-15,18 35 16,-1-17-16,-53 70 15,54-71 1,-54 54 0,18 17-1,53-53-15,-17-17 16,17 0 15,0 17-15,0-17-16,17-1 15,1 1 1,70 52-16,18-17 0,123 36 16,-123-72-1,194 71 1,-159-52 0,-88-19-1,35 1 1,-53 17-16,-17-17 31,-18 17-15,0-17-1,0-1 1,-53 36-16,-35 0 16,-36 35-1,1-35 1,70-17-1,18-36-15,-18 17 16,18 1 0,35-53 93</inkml:trace>
  <inkml:trace contextRef="#ctx0" brushRef="#br0" timeOffset="33909.4">27093 13406 0,'18'0'31,"0"0"32,-1-18 15,1 18-78,-18-35 15,35 17-15,-35 0 16,-17 54 156,-1-36-157,0 17-15,1 1 16,-1 17-16,0-17 16,18-1-1,-17 19-15,-1-1 16,18-17 0,0-1-1,0 1 1,0 17-1,35-35-15,-35 18 0,53-1 16,0 1 0,18-18-1,-1 0 1,-34 0 0,52 0-1,18-18-15,-18 1 16,53-54-1,-53 36 1,-53 0 0,106-106-1</inkml:trace>
  <inkml:trace contextRef="#ctx0" brushRef="#br0" timeOffset="34328.18">28028 13106 0,'0'0'0,"-35"35"15,0-17-15,-36 35 16,71-36-16,-35 1 16,35 17-16,0 0 31,0-17-15,17-18 46,19 0-46,-19 0-1,36 0-15,-17 0 16,87-53-16,-88 18 16</inkml:trace>
  <inkml:trace contextRef="#ctx0" brushRef="#br0" timeOffset="34768.24">28381 12894 0,'18'35'15,"17"1"1,0-1-16,-17-17 15,17 17-15,-35-18 16,18-17 0,-18-52 77,17-37-93,1 54 16,35-106 0</inkml:trace>
  <inkml:trace contextRef="#ctx0" brushRef="#br0" timeOffset="35135.92">28840 12682 0,'17'0'15,"1"0"1,-1 18 0,19 17-16,-36-17 15,53 88 1,-18-71 0,-35-17-1,0-36 32</inkml:trace>
  <inkml:trace contextRef="#ctx0" brushRef="#br0" timeOffset="35342.43">28875 12294 0</inkml:trace>
  <inkml:trace contextRef="#ctx0" brushRef="#br0" timeOffset="36097.07">29386 12153 0,'0'35'16,"0"18"-1,0-17-15,18 52 16,-18 18 0,35-18-1,-17-53 1,0 0 0,-1-52 15,19-54-16,-19-17-15,18-53 16,-35 88 0,18-35-1,-18 53-15,0 17 32,-18 53 14,1 18-46,-18 71 16,35-72-16,0 54 16,0-88-1,0 0 1,17-18 0,1 0-1,52-53-15,1-36 16,-36 37-1,0 34 1,-17 18 15,17 35-15,-17 36 0,0-18-16,17 141 15,-17-124 1,-18 1-16,0-18 15,-18 70 1,-17-87 0,-71-1-1,0-35 1,-53 17 0,53-17-1,18 0-15</inkml:trace>
  <inkml:trace contextRef="#ctx0" brushRef="#br0" timeOffset="36661.15">29104 12259 0,'0'-18'94,"35"18"-78,18-35-16,-35 17 15,17-17-15,18 18 16,-35-19-16,-1 1 16,1 0-1</inkml:trace>
  <inkml:trace contextRef="#ctx0" brushRef="#br0" timeOffset="41090.99">22366 229 0,'0'18'63,"0"17"-48,35 18-15,36 106 16,-1-53-16,-17 17 16,-17-70-16,122 282 31,-34-70-31,-54-159 15,-52-53-15,17 0 16,-17-1 0,-18-34-1,18-18 1</inkml:trace>
  <inkml:trace contextRef="#ctx0" brushRef="#br0" timeOffset="42373.01">22542 1429 0,'18'35'47,"17"0"-31,18 1-16,-35-19 16,17 19-16,36 34 15,-36-35-15,0-17 16,-17 17-16,53 1 15,-1 16 17,-52-34-17,-1-18 32,1 0 47,0 0-63,-1 0-15,1 0-1,0 0-15,-1 18 16,1-18-16,0 0 31,-1 0-31,1 0 16,-18-18 140,17-17-156,19-53 16,-19 17-16,1-17 15,17-36-15,1 36 16,-1 0-16,0-35 16,0 52-1,-35 36 1,0 17 0</inkml:trace>
  <inkml:trace contextRef="#ctx0" brushRef="#br0" timeOffset="191196.33">13494 2575 0,'0'18'16,"0"0"-1,0-1 16,0 1-15,0-1 0,0 1-1,0 0 1,0 17-16,0-17 16,0-1-1,0 1-15,0 0 16,0-1-1,0 1 1,0 0-16,0-1 16,0 1-1,0 17 1,0-17-16,0-1 16,0 1-1,0 0 1,0-1-1,0 1 17,0 0-32,0-1 15,0 1 1,0-1 0,0 1 15,0 0-16,0-1 1,0 1 15,0 0-15,0-1-16,0 1 16,0 0-1,0-1 1,0 1-16,0 17 15,-36 18 1,-16 212 0,16-1-16,1-52 15,0-71-15,-36 229 16,54-229 0,-19 106-1,1-17 1,17-142-1,1 106 1,-1 71-16,18-177 16,-18 212-1,1-142 1,17-52 0,-18 88-1,18-35 1,0-71-16,0 71 15,0-18 1,0-53 0,0 36-1,0 87 1,0-158 0,0 106-1,0 0 1,0 0-16,0 70 15,0-159 1,0 195 0,18 52-1,-18-228-15,35 528 32,-17-494-32,-18-17 15,17 282 1,1-158-1,0 70 1,-18-36-16,17 107 16,1-266-1,-18 89 1,18 124 0,-18-248-1,0 107-15,17-71 16,-17 211-1,18-52 17,-18-142-17,17 36 1,-17 0-16,0-18 16,18 18-1,-18-18 1,0-35-1,0-36-15,0 18 16,0-17 0,0 52-16,0-17 15,0-53 1,0 35 0,0 36-1,0-89 16,0 18-31,0-35 16,0-1 0,0 1 15</inkml:trace>
  <inkml:trace contextRef="#ctx0" brushRef="#br0" timeOffset="193061.2">1852 2311 0,'0'-53'16,"0"35"-16,18 18 16,-1-70-1,1 70 1,0-36 0,-1 19-16,1-19 15,17 1-15,0 0 16,-17 17-1,17 1 1,18-1 0,-53 0-1,53 1-15,-18 17 32,-17 0-17,70 35 1,-70-17-1,35 34-15,-18-34 16,36 106-16,-1-1 16,-34 36-1,-19-106 1,-17-18 0,-17 141-1,-54-34 1,36-107-16,-53 71 15,17-53 1,53-53 0,1 0 46,-19-18-46,19 0-1,-1 1-15,18-1 16,0 0 0,0 1-16,0-1 15,0 0 1,18-34 0,17 16-1,0 19-15,-17-1 16,35-17-1,-35 35-15,-1 0 16,1 0 0,-1 0-1,1 0-15,17 0 32,-17 0-17,53 0-15,-54 17 16,1-17-1,35 0 1,17 0 0,1-53-16,-18 36 31,0-19-31</inkml:trace>
  <inkml:trace contextRef="#ctx0" brushRef="#br0" timeOffset="194128.05">2840 2311 0,'0'-18'16,"0"0"0,53-35 15,17 18-31,-34 0 0,17 0 15,-1 17 1,-34-17 0,0 35-1,-36 0 95,0 17-95,1-17-15,17 18 16,-35 17-16,17-35 16,0 36-1,1-1 1,-1-18-16,18 19 15,0-1 17,0-17-32,18-18 78,-1 0-47,1 0-15,0 0-1,-1 0-15,1 0 16,88-18-16,-89 18 16,71-35-16,-35 17 15,0 0 1,0 1-1,-35 17-15,-1 0 16,19 17 0,-1 19-1,0 17 1,-17-36-16,-18 19 16,0 52-1,0-71-15,-53 89 16,0-70-1,0-1 1,0-35 0,0 0-1,0 0 1,-17-18-16,52 1 16,-17-1-1,17-17 1,18 17-1,0-35-15</inkml:trace>
  <inkml:trace contextRef="#ctx0" brushRef="#br0" timeOffset="194826.19">3792 1658 0,'-17'53'47,"17"0"-47,0 0 15,0 17-15,0 1 16,0 17-16,17-17 16,36 87-1,0-87 1,-18-18-1,1-35 1,-1-18 0,-17 0-16,17-18 0,0 0 15,36-35 1,-18-35 0,0 18-1,-53 52 1,17-17-16,-17 17 62,0 0-62,-17 18 16,-1 0 0,-35-35-16,0 17 15,0 18 1,0 0-16,36 0 15,-54 0 1,18 18 0,0 17-1,36-35-15,-1 18 16,18 0 0</inkml:trace>
  <inkml:trace contextRef="#ctx0" brushRef="#br0" timeOffset="203923.96">8608 5697 0,'17'18'63,"19"17"-47,-36 18-16,35-18 15,-17 18-15,17 18 16,0-1-16,0 72 15,-17-107 1,35 88 0,-35-17-1,-1-88 1,1 52-16,0-70 109,-18-53-109</inkml:trace>
  <inkml:trace contextRef="#ctx0" brushRef="#br0" timeOffset="204952.09">9119 5697 0,'0'0'0,"36"0"0,-19-17 15,19 17 64,16 17-64,-34 1-15,35 35 16,-35-35-16,17 17 15,-17 0-15,17 0 16,0 18 0,-35 0-1,18-18 1,-1 18 0,-17 0-16,0 0 15,-17 18 1,-19-36-1,19 0 1,-54 18 0,36-17-1,-18-1-15,35-35 63,1 0-48,-1-35-15,18-1 16,-17-34 0,-1 17-16,18 35 15,0-52 1,0 52 0,18 0-1,-18 1 1,17 17-1,71 0 1,-35 0 0,106 0-1,-53 0 1,-36 0-16,-17 0 0,35 17 16,-52-17-1,-19 0 1,1-17 78,53-72-94</inkml:trace>
  <inkml:trace contextRef="#ctx0" brushRef="#br0" timeOffset="205757.5">9913 5715 0,'-18'0'31,"18"18"-31,-17-1 16,17 1-1,0 17 1,35 18-1,53 18 1,0-36-16,106 35 16,1 19-1,-143-72 1,-34-17-16,35 36 16,-53-19-1,18 1 1,-18 17-16,-53 0 15,0-17 1,-88 17 0,-36-35-1,124 0 1,-17-17 0,52-19-1,1 19-15,17-18 16,0-54-1,17 36 1,36-35 0,-35 53-16,17-18 15,-35 18-15,18-18 16,-1 18 0,-17 17-1,0-17 1,-17-1-1,-1 1 1,-17 17 0,17 1-1,18-1 1</inkml:trace>
  <inkml:trace contextRef="#ctx0" brushRef="#br0" timeOffset="206748.34">14887 5292 0,'18'0'47,"-1"17"-47,1 19 16,17-1-16,1 18 15,-1 17-15,0-17 16,1 35-16,16 1 16,-34-54-1,0 18 1,-1-36 0</inkml:trace>
  <inkml:trace contextRef="#ctx0" brushRef="#br0" timeOffset="207679.4">15469 5239 0,'0'-18'0,"36"-17"16,17 17-16,-36 1 15,36-1-15,-18 18 16,1-18-16,-1 18 15,0 0 1,0 0 0,18 53-1,-35-18 1,70 71-16,-53 0 16,-17 0-1,-18-35 1,0-19-1,-18-34 1,1 0 0,-18-18-16,-1 0 0,-34 0 15,-1-18 1,18 18 0,-17-18-1,52 18 1,18-17 15,0-1 63,18 18-79,-1-17-15,1 17 16,17 0-16,1 0 16,-19 0-1,18 0-15,18 0 16,0 17 0,0 1-1,-35-18 1,35 0-1,0 0 1,-36 0-16,124-18 16,-88-17-1,71-53 1</inkml:trace>
  <inkml:trace contextRef="#ctx0" brushRef="#br0" timeOffset="208336.34">16369 5080 0,'-18'0'16,"1"0"-1,-19 35 17,36 1-32,0-19 15,0 1-15,18 35 16,0-18-1,17 0-15,18-17 16,70 53 0,-35-54-1,-70-17 1,0 18 0,-1-1-1,-17 1-15,18-18 16,-18 35-1,0-17 17,-53-18-17,35 0 1,-52 0-16,-18-35 16,70 17-1,-35-52 1,36 34-1,17-17 1,17-17 0,36-1-16,-35 36 15,-1-18 1,1 0 0,-18 35-1</inkml:trace>
  <inkml:trace contextRef="#ctx0" brushRef="#br0" timeOffset="209586.55">10389 4480 0,'18'36'63,"17"16"-63,-17 19 15,17-18-15,18 0 16,-18 35-16,18 0 16,35 36-1,-70-89 1,17 18-1,-52-88 64,-1-1-64,-17-17-15,0-17 16,-1 17-16,1 0 15,17 18-15,-35-53 32,36 35-32,-1 35 15,1-35 1,-1 18-16,18 17 16,0 1-1,18-36 1,34 0-1,-16 35 1,-1-17 0,-17 35-16,-1 0 62,1 17-46,0-17-16,-18 18 15,17 35-15,1-35 16,-1-1-16,-17 54 16,0-36-1,0 0 1,0-17 0,0 0 30,-17 17-46,-18-17 16,35 17-16,-18-35 16,0 35-16,18-17 15,0-1 1,0 1 0</inkml:trace>
  <inkml:trace contextRef="#ctx0" brushRef="#br0" timeOffset="210157.9">10954 4621 0,'0'36'32,"0"-1"-32,0 0 15,0 0-15,35 18 16,18 0 0,-53-17-16,35-36 15,-35 17 1,18-52 46,-1 0-62,-17-18 16,18 0-16,-18 0 16,0-18-1,0 36-15,0 17 16,0-17-1,0 18 17</inkml:trace>
  <inkml:trace contextRef="#ctx0" brushRef="#br0" timeOffset="210894.38">11095 4392 0,'0'18'16,"17"-1"-1,1 19-15,17 17 16,1-1 0,-19 19-16,89 70 15,-71-88 1,1 0 0,-36-35-1,0-54 95,0 19-110,0-19 15,0-17-15,0-17 16,0 52-16,0-35 15,17 36 1,-17-19 0,18 36-16,0 0 47,-1 18-47,1 0 15,17 52 1,0 1-1,-35-36-15,18-17 16,-18 17 0,-18 0-1,-17-17 1,0-18 0,17 0-16,-17 0 15,17-18 1,1-17-1,17 17 1,0 1 0</inkml:trace>
  <inkml:trace contextRef="#ctx0" brushRef="#br0" timeOffset="211394.16">11518 4339 0,'18'0'15,"-1"35"1,1 1 0,17-1-16,-17 0 15,35 89 1,-18-89-16,1 53 16,-19-70-1,-17-36 173</inkml:trace>
  <inkml:trace contextRef="#ctx0" brushRef="#br0" timeOffset="211606.46">11800 4657 0,'18'0'31,"0"17"-15,-18 1-16,17-18 15,-17 18 1</inkml:trace>
  <inkml:trace contextRef="#ctx0" brushRef="#br0" timeOffset="212249.08">11800 4410 0</inkml:trace>
  <inkml:trace contextRef="#ctx0" brushRef="#br0" timeOffset="212728.05">12171 4463 0,'-35'0'16,"17"0"-1,0 17-15,1-17 16,17 36 0,0-19-16,0 1 31,0 17-31,0-17 16,17 17-1,1-17 1,17 17-1,-17-17 1,-1-18 0,1 0-1,0 0 17,-18-18-32,17 18 15,-17-18 1</inkml:trace>
  <inkml:trace contextRef="#ctx0" brushRef="#br0" timeOffset="213948.45">14340 4004 0,'18'0'32,"0"0"-17,-1 53-15,19-18 16,17 71-1,-36-35-15,54 34 16,-18 1 0,-18-53-1,-35-35 1,0-36 46,-35-17-62,17 0 16,-17-18-16,35 17 16,-36 1-16,19 0 15,-18-18 1,-1 0-16,19 18 16,17 17-1,-18-17 1,18 17-1,0-17-15,0 0 16,0-36 0,18 36-16,-1 0 15,19 17 1,-1 0 0,0 1-1,-17 17 1,-1 0-1,19 17 1,-1 19-16,-35-19 16,53 54-1,-36-1 1,-17-52 0,0 53-16,0-36 15,-35 18-15,35-36 16,-53 1-1,36-18 1,-1 0 0</inkml:trace>
  <inkml:trace contextRef="#ctx0" brushRef="#br0" timeOffset="214469.25">14817 4216 0,'17'17'62,"1"36"-46,35-17-16,-36 16 15,36 19-15,0 0 16,-35-19-16,17 1 16,-17-35-1,-18-36 16,0-17-15,0 0 0,0-71-1,0 18 1,0 70 0,0 1-1</inkml:trace>
  <inkml:trace contextRef="#ctx0" brushRef="#br0" timeOffset="-214718.4">15293 4322 0,'18'0'15,"-1"0"17,1 35-17,-1 0 1,1-35-16,0 53 16,-18-35-1,0-36 32</inkml:trace>
  <inkml:trace contextRef="#ctx0" brushRef="#br0" timeOffset="-214504.3">15152 4092 0</inkml:trace>
  <inkml:trace contextRef="#ctx0" brushRef="#br0" timeOffset="-214053.61">15416 4322 0,'18'0'31,"35"17"-15,-35 1 0,35 17-16,-18-35 15,-18 18-15,19-1 16,-19-17-16,1 0 16,0-17 15,-1-19-16,1-34 1,0 17-16,-18-18 16,0 19-1,0 34 1</inkml:trace>
  <inkml:trace contextRef="#ctx0" brushRef="#br0" timeOffset="-213359.66">15910 4092 0,'-17'0'31,"17"18"-15,-18 35-1,18-36-15,0 19 16,0-19-16,0 19 16,18-36-1,-18 17 1,0-52 46,17 0-62,1-1 16,-18 1 0,18 35 46,-1 18-46,1-18-1,-18 17-15,17 1 16,1 0-16,0 17 16,-1-35-16,1 35 15,0-35 17,-1-17-17,-17-36 1,36-18-1,-36 54-15,17-160 0</inkml:trace>
  <inkml:trace contextRef="#ctx0" brushRef="#br0" timeOffset="-213152.41">16157 3863 0,'18'0'0,"-18"18"31,17-18-31,-17 35 15,36 18 1,-36-36 0,17 36-1,1-17-15,-18-19 16</inkml:trace>
  <inkml:trace contextRef="#ctx0" brushRef="#br0" timeOffset="-212866.73">16104 4092 0,'0'-17'0,"0"-1"16,18 0-16,0 1 15,17-1 1,-18 0-16,1 18 16,53-35-1,-18 17-15,-36 1 31,-17-1-31</inkml:trace>
  <inkml:trace contextRef="#ctx0" brushRef="#br0" timeOffset="-212493.32">16387 3792 0,'-18'0'15,"18"18"17,0 0-17,18-1 1,-1 1 0,1 0-16,17 17 15,-17-35 1,-18 17-1,17-17-15,-17 18 32,0 0-17,-88 35 17,35-36-17,-53 36-15,1-17 16,16-1-1,-228 71-15</inkml:trace>
  <inkml:trace contextRef="#ctx0" brushRef="#br0" timeOffset="-210677.71">10001 7161 0,'18'-17'63,"17"-1"-47,0 18-16,1-18 15,-1 1-15,0 17 16,-17-18-1,0 18-15,-1 0 16,1 0-16,-1-17 16,54 17-1,-71-18 1,18 18 0,-54 0 187,-69 18-188,52 17 1,17-18-16,1 1 16,0 0-1,35-1 1,-18-17-1,18 18 1,0 0 0,0 35-1,0-18 1,0-18 0,0 36-1,0-35 1,0 0-16,0-1 0,0 19 15,18-54 142,-1 0-142,1 1 1,0-1-16,17 0 0,0 18 16,-35-17-1,53-1 1,-35 18-1,-1 0-15,19 0 16,17 0 0,17 35-1,-52-35-15,0 18 16,17 0 0,-18-1-16,19 36 15,-19-53 1,-17 18-1,0 0 1,0-1 0,-35 18-1,-18 1-15,36-19 16,-72 19 0,19-19-1,-1-17 1,54 0-1,-1-17 1,-35-1 0,35 18-1,-17-18 1,0-17-16</inkml:trace>
  <inkml:trace contextRef="#ctx0" brushRef="#br0" timeOffset="-208895.73">16651 6174 0,'35'-18'31,"18"0"-15,88-17-1,-123 17 1,0 18-16,-36 0 94,0 0-79,-52 18-15,17 0 16,18-18-16,-1 35 16,1-17-1,17-1 1,1-17-16,17 18 62,0 0-62,0-1 16,0 18-16,0-17 16,0 0-1,17 35-15,-17-36 16,18 36 0,-18-35-1,18-1 1,-1-17 93,1-17-93,35-1-1,-35 1-15,-1 17 16,19 0-16,-1-18 16,-18 18-1,1 0 32,0 0-31,-1 18-16,1 17 15,35 0-15,-53-17 16,18-1 0,-1 1-16,-17 17 15,0-17 1,0 0 0,-17-1 15,-36-17-16,-106 0-15,-35 18 16,53-18 0,53 18-16,35-18 15,35 17 1,0-17 31</inkml:trace>
  <inkml:trace contextRef="#ctx0" brushRef="#br0" timeOffset="-208148.5">16157 6015 0,'-17'0'0,"17"35"16,-18 0-16,0 18 16,-17 124-1,35-142 1,0 71-16,0-18 15,18 71 1,-1-106 0,36 70-16,-35-88 15,70 107 1,-70-107 0,88 53-16,-71-70 0,176 105 15,195-52 1,-282-71-1,123-36 1,-18-105 0,-141 53-1,36-124-15,-89 36 16,-35 88 0,-18-159-1,-35 123 1,36 89-1,-19 0 1,36 17-16,-17 18 0,-1-17 16,-17-19-1,0 36 1,-36-17 0,-88 17-1,-158 70 1,246-52-16,-370 88 15,247-53 1,-35-18 0,17 18-1,195-53 1</inkml:trace>
  <inkml:trace contextRef="#ctx0" brushRef="#br0" timeOffset="-206632.7">10160 6932 0,'-18'0'63,"1"0"-47,-19 18-1,19 35-15,-36 17 31,35-35-31,-17 36 16,-18 17-16,35-53 16,-17 107-1,35-54 1,0 18-16,0-53 16,18 17 15,-18-35-31,17 1 15,36-19 1,-17 1 0,52 35-16,-53-53 15,0 35-15,89-17 16,-18-1 0,52 1-1,-16-18 1,157-53-1,-210-17-15,16-107 16,-87-34 0,-18 140-1,0-158 1,-18 105 0,-35 1-1,-17 35-15,52 52 16,-17 19-1,17-1 1,1 18-16,-36-18 16,35 1-1,-88 17 1,89 0-16,-142 0 16,18 0-1,17 0 1,54 0-1,-18 35 1,52-17 0,1 17-16,17-17 15,18-1 1,0 1 0,-17-18-16,17 17 15</inkml:trace>
  <inkml:trace contextRef="#ctx0" brushRef="#br0" timeOffset="-199306.59">7620 8855 0,'-18'0'62,"71"0"1,35 0-47,107-18-16,-37 18 0,248-35 15,-106 17 1,141 1-16,317-36 15,265-36 1,-776 72 0,529-54-1,-529 54 1,635-36-16,-264 17 16,-283 36-1,-35-35 1,-18 35-16,388-35 15,-423 17 1,106-17 0,105-36-1,-246 54-15,35-19 16,-18 19 0,36-1-1,-53 18 1,158-17-1,-70-1-15,106-17 16,-36-18 0,-247 35-1,-34 18 1,122-53-16,124 0 16,-229 36-1,282-19-15,-264 36 16,-1-17-16,212-36 15,-70 17 1,176-16 0,-212-1-1,-193 35 1</inkml:trace>
  <inkml:trace contextRef="#ctx0" brushRef="#br0" timeOffset="-198390.28">9807 9648 0,'0'36'78,"35"-1"-63,-17 0-15,0 1 16,-18-19-16,35 18 16,-35-17-1,35 17-15,-35-17 31</inkml:trace>
  <inkml:trace contextRef="#ctx0" brushRef="#br0" timeOffset="-197269.27">10195 9437 0,'0'0'15,"18"0"32,0 0 0,-1 0-47,1 35 16,-1-35-16,1 35 15,0-17-15,-1 17 16,-17-17-16,18 52 15,-18-17 1,0-35 0,0 17-1,0-17 1,-18-18 0,1 0 93,-1-18-93,18 1 15,0-1-16,0 0 17,0 1-17,0-1 1,0 0-16,18 18 16,-1 0 62,54 0-47,-36 0-31,-17 0 16,0 0-1,-1 0-15,1 0 31,-1 0 1</inkml:trace>
  <inkml:trace contextRef="#ctx0" brushRef="#br0" timeOffset="-196514.64">10760 9278 0,'0'0'0,"35"-18"31,-17 18 0,-1 0-31,19 18 16,-36 0-16,17-18 16,-17 17-1,0 1 1,18 0-16,-18-1 15,0 1 17,0 0 61,17-1-93,1-17 16,17 18-16,-17-1 16,0-17-16,17 36 15,-17-19-15,17 1 16,-18 17 0,-17 18-1,0-35 1,0-1-1,-35 1 1,18-18-16,-54 0 16,-17 18-1,53-18 1,17 0-16,0 0 16,1 0-1</inkml:trace>
  <inkml:trace contextRef="#ctx0" brushRef="#br0" timeOffset="-195570.59">15928 8802 0,'18'0'32,"-1"17"-17,1 1 1,-1 53-1,19-18-15,-19-18 16,1 0 0,17 53-1,-17-70-15,0 35 0,-1-35 16,1 17 0,-18-18 15,17-17-16,-17 18 1,18-18 0</inkml:trace>
  <inkml:trace contextRef="#ctx0" brushRef="#br0" timeOffset="-194654.3">16563 8731 0,'0'0'0,"35"-17"0,36 17 16,-36 0-16,18-18 16,0 18-1,-35 0 1,17 0 0,-18 35-1,1-17-15,35 70 16,-18 36-1,-35-89 1,18 71 0,-18-53-1,-18-18 1,1-17-16,-1-18 16,0 0-1,-17 0 1,0 0-1,-18 0-15,0-36 16,-18 1 0,36 17-16,0 18 15,35-17 1,17 17 109,1 0-109,17 0-1,1 0-15,17 0 31,-36 0-31,89 17 16,0-17 0,88 0-1,-18-35-15,-158 0 16,35-18 0,-53 35-1</inkml:trace>
  <inkml:trace contextRef="#ctx0" brushRef="#br0" timeOffset="-193898.74">17427 8625 0,'0'0'0,"141"0"15,-123 0 1,0 0-1,-1 0-15,19 18 16,-19 0 0,-17-1-1,18 1-15,-18 17 16,0-17 0,0 0-1,-18-1 16,18 1 48,18-1-64,-1-17 1,1 18-16,0 0 15,-1-18-15,1 35 16,0-17 0,-1-1-1,-17 1 1,0 0 0,0-1-16,0 1 15,-123 17 1,35-17-1,-54-18 1,-104 17 0,228-17-16,-53 0 15,54 18-15</inkml:trace>
  <inkml:trace contextRef="#ctx0" brushRef="#br0" timeOffset="-189588.28">8414 13000 0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03T06:41:54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14111 2522 0,'0'-17'203,"18"-1"-187,35-17-16,0 0 16,17-1-16,36-34 15,-35 34-15,87-34 16,-17-1-16,159-70 15,-176 88 1,193-53 0,54-17-1,-248 123 1,389-123-16,-160 52 16,195 18 15,-335 35-31,17 1 15,247-19 1,-35 36 0,-211 18-16,193 17 15,-17 36 1,-318-36 0,265 71-1,-89 35 1,-123-70-1,53 70-15,-52 0 16,-72-18 0,-35-70-16,18 88 15,-17 18 1,-36-124 0,0 71-16,0-35 15,0-53 1,0 34-1,35-52 126,35 18-141,54 17 16,-1-17-16,71 17 15,-17 36-15,70-36 16,264 141 0,-281-105-16,-19 17 15,1 0 1,123 106-16,-159-52 15,18 69 1,-52 19 0,-107-125-1,0 89 1,-35 36 0,0-124-16,-18 123 15,-52-35 1,35-71-1,-1 1 1,-34 17 0,52-88-1,-17 0-15,17-18 16,1 0 0,17-17 46,0 0-46,35-1-16,35 36 15,-52-35-15,35 35 16,70 53 0,54 105-1,-54-34-15,71 87 16,-53-87-16,142 281 15,-160-229 1,36 248 0,-89 17-1,-52-265 1,17 318-16,-35-142 16,0-122-1,-53 211 1,-17-142-1,35-264 1,-142 353 0,18-211-16,89-177 15,-212 123 1,17-123 0,124-35-1,-88-18 1,52 0-1,54 0-15,52 0 16,71 17 125,0 1-126,18 35-15,-18 53 16,18-18-16,-1 18 16,-17-18-16,18 88 15,-18-35 1,0 18-16,0 35 15,-35 0 1,-18 0-16,17-70 0,-105 176 16,-70-1-1,87-193 1,-317 265 0,247-230-16,-35 0 15,0 18 1,-371 141-16,247-142 15,-53-34 1,-35-18 0,247-106-1,0 0 1,-35-89 0,106-16-16,52 34 15,18-17 1,18 35-1,0 0-15,-1 0 16,1-18 0,35 54-16,-35 34 78,35 19-63,-36-1-15,-34 36 16,-1-1-16,-35 1 16,18-1-16,-18 18 15,-193 124 1,122-124 0,-123 53-1,-105-35 1,69-35-16,-69-18 15,-142-18 1,371-35 0,-160-35-1,72-71 1,105 18-16,-158-106 16,-54-53 15,283 176-31,-406-282 15,212 159 1,0-35 0,88 35-16,141 88 15,35 106-15,0-53 16,18 0 0,0 18-1,-17 17 110,-36 18-125,-71-17 16,36-18-16,-71-1 15,36 1-15,-124-36 16,35 1 0,89 17-16,-142-53 15,-264-158 1,388 175-16,-53-52 0,88 53 16,-158-177-1,87 19 1,89 122-1,-35-141 1,70 142-16,-53-195 16,0-70-1,88 212 1,-17-89 0,35 71-16,0-17 15,0 105 1,88-317-1,-17 211-15,-71 159 16,106-159 0,-71 142-1,-17 70 1,-1-18 0,-17 0 93,0-17-93,-17-35-16,-19 17 15,1-18-15,-18-52 16,-53-177-1,18 71 1,-106-548-16,88 178 16,-17 34-1,52 18 1,71 265 0,0-159-1,53 89 1,0 210-16,70-228 15,54 88 1,-89 158 0,141-123-1,36 18 1,-159 158-16,-18 19 16,-17 34-1,-71 0 1,17 18 31,1 0-32,-1 0-15,19 0 16,-36-17 0,17-1-16,19 18 15,-36-35 1,35 17-1,-17 0 1,-18 1-16,0-1 16,17-17-1,1 0 1,-1-36 0,-17 53-1,53-105-15,53-1 16,35-17-1,71 0-15,-71 35 16,424-193 0,-354 228-1,371-105 1,-141 87-16,-176 36 16,123 1-1,-194 34 1,-106 18-1,-70 0 48,-1 0-32,1 0-31,-18 18 16,18-1-16,-1-17 15,1 18 1,0-18-16,-18 17 16,17-17-1</inkml:trace>
  <inkml:trace contextRef="#ctx0" brushRef="#br0" timeOffset="2227.48">16528 1711 0,'0'18'125,"-36"105"-110,19-35-15,-1 36 16,-17 52-16,17-17 16,-17 17-16,17-35 15,-70 318 1,53-265-1,-36 265 1,-17-36-16,70-264 16,-52 317-1,17-141 1,-18 36 0,1 69-1,35 19 1,-1-212-16,1 247 15,-18-229 1,18 334 0,-18-123-1,35-123 1,-17-35-16,35-212 16,-71 582-1,18-212 1,18-123-16,0 140 15,17-351 1,-17 334 0,0-35-1,17-36-15,0-52 32,18-247-32,-17-18 15,17 230 1,-18-54-1,18-175-15,0 52 16,0-35 0,0-36-1,0 71 1,0 18 0,0-89-1,0 54-15,0-18 16,0-53-1,0 70 17,0-88-32,0-17 15,0 17 1,0-17-16,0 0 31,0-1 32,0 1-48,0 0 1,0-1 0,0 18-1,0 1-15,0-19 16,0 54-1,18-18-15,-18-18 16,0-17 47,0-1-48,0 1 1,0 0-1,0-1 17,0 1-17,0 0 1</inkml:trace>
  <inkml:trace contextRef="#ctx0" brushRef="#br0" timeOffset="3220.42">11518 8308 0,'0'-18'172,"18"-17"-156,52-36-1,-17 36-15,18-35 16,17-1-16,0-17 16,230-194-1,-177 193 1,-88 19-16,70-18 16,-70 35-1,0 17 1,-18 19-1</inkml:trace>
  <inkml:trace contextRef="#ctx0" brushRef="#br0" timeOffset="3917.25">21308 7108 0,'0'-17'47,"88"-18"-47,0-1 16,71-34-16,-18 17 16,-35 18-16,0-18 15,0 0 1,-18 17-1,-71 19-15</inkml:trace>
  <inkml:trace contextRef="#ctx0" brushRef="#br0" timeOffset="5173.22">13229 5186 0,'0'35'47,"0"-17"-47,0 52 16,35 160 15,1-125-31,-36-52 0,17 18 16,-17-36-1,0 0 1,0-52 46,0-18-46,0-18-16,-17 0 16,-19-53-16,1 18 15,18-36-15,-19-52 16,1 52-1,17 1 1,18 17 0,0 88-16,0-52 15,18 17 1,35-18 0,159-105-1,-160 123 1,19 0-1,0 18-15,-54 35 16,-17 18 47,0 52-63,0 54 15,0-36-15,-35 53 16,0-18-16,-89 124 15,54-141 1,-19 18 0,19-71-1,70-71 95</inkml:trace>
  <inkml:trace contextRef="#ctx0" brushRef="#br0" timeOffset="5661.5">13670 5045 0,'18'53'31,"-1"-18"-31,-17 35 0,18 54 32,0-36-32,52 36 15,-34-71 1,-19-53 15,18-53-15,18-53-16,0 0 15,0 0 1,-18 0-16,1 53 16,-19-35-1,-17 71 1</inkml:trace>
  <inkml:trace contextRef="#ctx0" brushRef="#br0" timeOffset="6270.47">14323 4727 0,'0'35'16,"-18"36"-1,1 0 1,17-18-1,0 88-15,-18 53 16,18-141 0,0 17-1,0-52 1,0-36 31,0-35-47,0 18 15,0 0-15,0-1 16,35-52 0,71-18-1,-53 106 1,-35 0 0,-1 0-16,1 0 15,17 36 1,0 17-1,-35-1 1,0-16-16,0-1 16,0 53-16,0-52 15,-53 34 1,-17-35 0,35-17-1,-18 17 1</inkml:trace>
  <inkml:trace contextRef="#ctx0" brushRef="#br0" timeOffset="7319.28">18203 4110 0,'0'18'31,"36"34"-31,-36-34 16,17 35-16,-17-18 16,18 53-1,17 36-15,-35-1 16,18-17 0,-18-53-1,0-35 1,0-36 62,0-88-62,-18-17-16,1 35 15,-1-71-15,18-17 16,0 105-1,0-35 1,35 36 0,0 34-1,-17 36 1,0 0-16,-1-17 0,1 17 16,0 0 15,17 17-16,0 19-15,0 34 16,1-35 0,-19 1-16,19 17 0,-1 52 15,-35 1 1,0-53 0,-53 53-1,-53-18 1,-17-17-1,87-36-15,-69-17 16,87-18 0</inkml:trace>
  <inkml:trace contextRef="#ctx0" brushRef="#br0" timeOffset="7766.73">18468 4463 0,'53'35'63,"-36"0"-48,1 0-15,0-17 16,-1-18-16,1-53 78,35-35-78,-18 35 16,18-53-16,-18 53 15</inkml:trace>
  <inkml:trace contextRef="#ctx0" brushRef="#br0" timeOffset="8111.35">19032 4163 0,'18'17'16,"-18"1"-1,0 0-15,35 17 16,-17 0-16,-18 18 15,18-18-15,-1 1 16,-17-19 0,0 1-1,0-89 17,0-17-17</inkml:trace>
  <inkml:trace contextRef="#ctx0" brushRef="#br0" timeOffset="8320.25">19068 3810 0,'17'18'78,"-17"17"-63,71 53 1</inkml:trace>
  <inkml:trace contextRef="#ctx0" brushRef="#br0" timeOffset="8761.19">19332 4251 0,'36'18'63,"-36"-1"-63,52 36 15,-34-18-15,17 18 16,18-17-16,-17-1 15,-19-35 1,-17-18 15,35-70-31,-17 35 16,17-123 0,-17 88-16,-18-18 15,0 88 1</inkml:trace>
  <inkml:trace contextRef="#ctx0" brushRef="#br0" timeOffset="9399.2">19861 4039 0,'0'0'0,"-17"18"15,-19 0-15,1 17 16,-18 88 0,36-105-1,-1 88 1,18-89-16,18 54 16,17-53-1,-17-18 1,52 0-1,-17-53 1,-18 35 0,36-105-16,-36 34 15,-17 54 1,-1 18 0,-17-1-1,0 36 16,0 17-15,0 18-16,18-18 16,17 36-1,-35-36 1,53 18 0,0-36-16,0-17 15,-35 0-15,-1 0 16,-17-35 15</inkml:trace>
  <inkml:trace contextRef="#ctx0" brushRef="#br0" timeOffset="9762.29">20320 3933 0,'0'18'47,"35"53"-47,-17-1 15,0-17-15,17 0 16,0 53 0,-17-71-1,-1-17 1</inkml:trace>
  <inkml:trace contextRef="#ctx0" brushRef="#br0" timeOffset="10319.36">20496 4357 0,'18'0'47,"17"-18"-47,18-17 15,18 17-15,-36-35 16,71-35 0,-88 53-1,17 0-15,-35 17 16,-35 18 62,-54 0-62,54 35-1,35-17-15,-18 17 16,1 36 0,17-36-1,17 18 1,19-35-1,34-1-15,-17-17 16,-18 0 0,-17 0-1</inkml:trace>
  <inkml:trace contextRef="#ctx0" brushRef="#br0" timeOffset="12815.74">4851 13476 0,'0'0'0,"17"-70"0,19 17 16,-19-36-1,19 54 1,-19 0-16,18 17 15,1-35 1,-1 18-16,-17 35 16,-1-18-1,1 36 48,-18 0-48,0 17-15,0-17 16,0-1-16,18 36 16,-18-35-1,0 17 1,17-70 46,54-18-62,-18 18 16,0 17 0,88-70-1,35 35-15,-88 35 16,-70 18 0,0 0-1,-1 18 1,18 88-16,-35 17 15,0-35 1,0 36 0,-52 52-1,52-158 1,-36 35 0,19-36-1,-1-17-15,36-17 63,-1-19-48,36 19-15,18-18 16,-36 17-16,0 18 16,-17 0-16,52 0 15,-52 35 1,17 0-1,-17 36-15,17-18 16,18 123-16,-35-87 16,-18 69-1,0-17 1,-18-35 0,-35-35-1,-123 17 1,35-35-16,-177 0 15,-17-36 1,194-17 0,106 0-1,70 0 63,0 0-62,-17 18 0,0 0-16,17-1 15,-17 1-15,-1 35 16,1 0 0,-18 17-1,-18-17 1,-17-17-16,0-1 15,-36 18-15,53-36 16,-87 1-16,-160 35 16,106-53-1,53 0 1,1-71 0,69 36-16,19-53 15,-1-36 1,-17-122-16,35 16 15,0 89 1,0-18 0,17 124-1,1 0 1,-18 17 93,35-105-93,18-1 0,-17 36-16,16-18 15,37-70 1,-36 105-1,-18 1-15,-18 52 16,1 18 31,17 0-47,1 0 16,34 18-1,36 17-15,0-35 16,-88 18-16,70-1 15</inkml:trace>
  <inkml:trace contextRef="#ctx0" brushRef="#br0" timeOffset="13642.6">5433 14182 0,'0'-18'0,"17"-17"16,1 17-16,123-70 16,36 0-16,69-53 15,654-247 1,423-89-1,-776 266 1,511-177-16,-370 158 16,459-140-1,-407 141 1,-369 105 0,-230 71-1</inkml:trace>
  <inkml:trace contextRef="#ctx0" brushRef="#br0" timeOffset="14663.57">12682 10883 0,'36'35'109,"52"54"-93,-18-36 0,-34-36-16,17 36 15,35-18-15,53 89 16,-53-71 0,-53-36-1,-17 1 1,0 0-1,-18-1 1,17-17-16,-17 18 16,18-18-1,-18 18 1,0-1 140,-106 19-140,-35 16-16,0 1 15,-53 18-15,53 0 16,-212 87 0,212-70-16,-124 54 15,195-90 1,52-34-16,-17 0 16,17-18-1</inkml:trace>
  <inkml:trace contextRef="#ctx0" brushRef="#br0" timeOffset="15719.65">19738 9384 0,'0'18'15,"0"-1"1,35 36-16,53 35 15,-17-17 1,123 123 0,-106-106-1,53 53-15,-17-17 16,-54-71 0,-34-1-1,-1-34 1,-35 0-1</inkml:trace>
  <inkml:trace contextRef="#ctx0" brushRef="#br0" timeOffset="16391.54">20496 9296 0,'-17'0'94,"-19"70"-94,36-34 16,-70 69-1,-1 1-15,1-18 16,-54 71 0,-70 70-1,141-140-15,-52 52 0,-1-18 16,0 18-1,88-105 1,-17-1 0</inkml:trace>
  <inkml:trace contextRef="#ctx0" brushRef="#br0" timeOffset="20263.23">13159 7973 0,'17'0'125,"54"-18"-109,-1-17-16,19 35 16,-1-35-16,18 17 15,17-17-15,-52-1 16,158 1-1,-123 0 1,-89 35 0,1 0 62,0 0-63,35-18-15,-18 1 16,-17 17-16,-1 0 16,-17-18-1,0 36 126,0 34-141,0 19 16,0 35-16,0-53 15,0 35 1,0 0-16,0 0 15,18 124 1,-1 53 0,1-195-16,17 265 15,1-88 17,-19-123-32,1 87 15,0-52 1,17 53-1,0-71-15,-35-88 16,0 0-16,0-18 16,0-17-1,-35-18 110,-89-18-109,71 18 0,-35-18-16,35 18 15,-123 0 1,-18 0-1,159-17 1,-36 17 0,36 0-16,-1 0 15,19 0 1,-18 0 0,-18 0-1,-36 17 1,-16 19-16,16-1 15,37-35-15,-72 35 16,106-17 0,18-36 124,0-17-140,0-18 16,-17 0-16,-1 0 16,1-35-16,-1-18 15,-17 0 1,-18-246-1,-18-1 1,53 141-16,-34-123 16,-19 17-1,53 213 1,1-125 0,17 54-1,0 123 1,0 0-16,0 18 0,0-18 15,17 53 173,266 0-172,-142 0-1,-71 18-15,71-18 16,0 0-1,53 0-15,-88 0 16</inkml:trace>
  <inkml:trace contextRef="#ctx0" brushRef="#br0" timeOffset="22853.15">18080 7391 0,'0'17'94,"0"19"-78,18 334-1,-1-176 1,1 0-16,-18-53 16,35 247-1,-17-194-15,-1 141 16,1-123-1,0-18 1,-18-123 0,0-18-1,0-18 1,0-18-16,0 1 78,0 0-78,0-1 16,0 19-1,0-19-15,0 1 16,17 17-16,-17-17 16,18-18 124,17-18-124,0 18-1,18-17 1,-17-1-16,34 18 16,71-18-16,0 1 15,-17-1 1,-18-17 0,-71 35-1,18 0 1,-35 0-1,-1 0 32,1 0-31,-1-18-16,36 18 16,0-18-1,36 1 1,-72 17-16,36-18 0,-18 18 15,1-17 1,-19 17 93,-17-18-93,18 18 0,-18-18-1,0 1-15,35-19 16,-35-17 0,18-52-1,-18-19 1,0 71-16,17-70 15,-17-54 1,0-52-16,0 159 16,0-107-1,0 89 1,0-106 0,0-53-1,0 106 1,-17-124-16,-1-105 15,18 193 1,0 19 0,-17 52-1,17 88 1,0 1-16,-18 17 219,0 17-204,-88 19-15,36-1 16,-36 18-16,53-18 16,-35-17-1,-71 52-15,89-35 16,-36 1-1,70-19 1,19-17 31,-36 0-16,18 0-31,-1 0 16,-17 18-16,36-18 15,-1 18-15,1-18 16,-19 0-16</inkml:trace>
  <inkml:trace contextRef="#ctx0" brushRef="#br0" timeOffset="25876.31">13741 9419 0,'17'0'94,"54"-17"-78,-36 17-1,53-18-15,18 18 16,-18-18-16,54 18 16,104-17-1,107-36-15,212 0 32,-371 53-32,-124-18 15,230 1 1,-159 17-1,-17-18-15,-89 18 16,124 0-16,-124 0 16,53 0-1,-35 0 1,-35 0 0,88 0-1,70-18 1,-35 18-16,124 0 15,35-35 1,-195 17 0,195-35-1,-141 53 1,-18-17 0,0-19-16,-123 36 15,-1 0 48,19-17-63,-1 17 15,18 0-15,17 0 16,36-35 0,-53 35-1,-17-18 1,-19 18-1,-34 0 95,-72 0-95,-69 18 1,52-1-16,-53 1 16,-211 35-1,193 0 1,-281 0-16,264-18 16,-71 0-1,124 0 1,35-17-16,-53 0 15,71-1-15,-71 19 16,-17-19 0,105 1-16,-17 0 15,-141-1 1,158-17 0,-70 18-1,-141-1 1,70 1-1,177-18-15,-88 18 16,-19-18-16,90 17 16,-231 1-1,248-18 1,-53 18-16,53-18 16,-1 0-1,19 0-15,-1 0 172,0 0-156,1 0-1,-1 0 1,36 0 125,70 0-126,53 0-15,0 0 16,247 0-1,-88 0-15,35 0 16,-53 0 0,689 0-1,-372-18-15,-246 0 16,18-17 0,-125 17-1,-175 18 1,-36 0-1,-88 0 157,-123 0-172,-36 0 16,36 0-16,-142 0 16,54 0-16,-1 0 15,-317 36 1,335-19-1,-35 1 1,211-18 0,36 0-16</inkml:trace>
  <inkml:trace contextRef="#ctx0" brushRef="#br0" timeOffset="26777.68">11606 9807 0,'18'0'16,"0"-17"-1,-1 17-15,72-18 16,-54 0-16,229-35 15,-140 36 1,264-54 0,-229 54-16,211-36 15,-70 0 1,-159 35 0,-18-17-16,-34 17 15,-19 1 1,-52 17-1</inkml:trace>
  <inkml:trace contextRef="#ctx0" brushRef="#br0" timeOffset="27551.12">13229 9225 0,'0'-17'16,"18"17"15,-1 0-31,1 0 16,0 0-16,-1 0 15,19 0-15,-1 0 16,18 0 0,35 35-16,-17 0 15,87 18 1,-52-18-1,35 18 1,-88-35-16,-18-18 16,-35 17 15</inkml:trace>
  <inkml:trace contextRef="#ctx0" brushRef="#br0" timeOffset="30109.9">13705 8925 0,'18'0'47,"53"-17"-47,-1 17 16,248-18-1,-177 0-15,176 18 16,-87 0 0,405 0-1,-106 0-15,-194 0 16,88-17 0,-193 17-1,-107 0 1,53 0-1,-140 0 1,-19 0-16,1 0 16,0 0-1,-1 0 1,36 0 0,0 0-1,-18 0 1,71 0-16,-71-18 15,-17 18 1,0 0 0,17 0-1,-17 0 1,17 0 0,0 0-1,-88 0 110,-70 0-125,-18 0 16,-247 0-1,176 0-15,-317 35 16,247 1 0,-442 17-1,283-18 1,142-18 0,52 1-16,-18 0 15,124-18 1,-18 17-16,89-17 0,17 0 15,70 0 79,36 0-78,106 0-1,-36-17-15,142-1 16,17-17-16,-88 35 16,318-35-16,-212-1 15,370 19-15,-388-36 16,618-18 0,-724 36-1,159 0 1,-282 35-1,-35 0 64,0 0-64,70 0 1,-53 0-1,0 0-15,18 0 16,0 0 0,-141 0 124,-53 17-124,-547 71 0,388-52-1,71-1 1,-230 36-16,-17-19 15,264-16 1,-52-1 0,193-35-1,53 0 1,124 0 234,53 18-250,35-18 16,741 0-1,-529-36 1,35 19-16,-177-19 15,459-52 1,-564 71 0,-35-1-1</inkml:trace>
  <inkml:trace contextRef="#ctx0" brushRef="#br0" timeOffset="32240.42">1411 5151 0,'18'0'94,"-1"-18"-94,54 0 15,-36 1-15,71 17 16,70-53-16,-17 17 16,-88 19-1,334-18-15,-211-1 16,195-52 0,-72 17-1,-299 71 1,-18 18 187,0 176-187,0-106-16,0 36 15,0 105 1,17-52-16,-17 52 15,0-18 1,0-105 0,0-35-16,0-18 15,0 17 1,0-34 0,0-19-16,0 1 15,-17 0 48,-1-18-48,-17 0-15,-36 0 16,-35 17-16,-123 1 16,106-1-1,-142 1 1,-17-18-1,229 0 1,-18 0-16,54 0 16,-1 0-1,-35-35 1,18-18 0,0 0-1,-18 18-15,53-1 16,-89-52-16,54 53 15,-18-18 1,18 18 0,17-1-1,18 1 1,-35-35 0,35 52-16,0-53 15,0 54 1,0-54-1,0 1 1,0 17 0,0 0-1,0 0-15,18-18 16,-1 54 0,72-54-1,-54 54 1,88-36-1,159-36-15,-123 54 16,53 0 0,-53 0-1,-142 35 1,1 0 0</inkml:trace>
  <inkml:trace contextRef="#ctx0" brushRef="#br0" timeOffset="33823.29">2840 6914 0,'0'36'78,"0"-19"-62,0 36-16,0 0 15,0 0-15,0 0 16,0 18-1,-35 52 1,17-70-16,-35 35 16,35-53-1,-17 1 1,17-19 0,1-17-1,-18 0 1,-1 0-16,-34-35 15,-36 0 1,71 17 0,35 1 62,17-1-63,36 0 1,0-17-16,53 35 16,229-88-1,-123 52-15,193 1 16,-299 18 0,176-19-1,-193 36 1,-89 36 140,0 16-156,0 1 16,-18 36-16,-17-1 15,17 18-15,18-53 16,-18-18-16,18 53 16,0-53-1,0 18-15,0-35 16,0 17-1,0-17 1,0-1 0,0 19-16,0-19 15,-52 36 1,-19-17 0,18-19-1,-70 18 1,-36 18-16,106-53 15,-300 36 1,106-36 0,177 0-1,-142 0 1,53 0 0,71-36-16,-35-52 15,70 35 1,-18-35-1,36 35 1,35 18 0,0 17-1,0 1-15,0-1 32,17 18-17,54-35 1,0 17-1,211-105 1,-141 70-16,212-71 16,-177 36-1,-141 70 1</inkml:trace>
  <inkml:trace contextRef="#ctx0" brushRef="#br0" timeOffset="35235.57">2487 6227 0,'0'-18'15,"0"0"1,18 18 0,-1-17-16,1-19 15,0 36 1,35-53-1,-36 36-15,107-89 16,70-35 0,88-53-1,-176 141 1,352-194 0,-352 194-1,300-123-15,105-36 16,-123 106-1,1-35-15,-266 88 16,353-70 0,-352 87-1,264-52 1,-35 53-16,-248 35 16,213 0-1,17 18 1,-229-1-1,106 54 1,228 105-16,-298-123 16,334 176-1,-335-140 1,141 69 0,283 195-1,-442-247 1,159 88-16,212 159 15,-370-247 1,87 52 0,-17 19-1,-105-107 1,16 18-16,-16 1 16,69 69-16,-87-105 15,-18 18 1,35 35-1,-70-89 1,70 107 0,-18-54-16,-52-52 15,0 17-15,35 18 16,-36-35 0</inkml:trace>
  <inkml:trace contextRef="#ctx0" brushRef="#br0" timeOffset="36007.26">11606 7391 0,'18'0'78,"0"0"-63,-1 0 1,1 0-16,53 53 16,-36-36-16,18 19 15,53-1 1,17 35 0,-70-34-1,-35-36-15,-1 0 94,1 0-63,-1 0-31,1-18 16,17 0-16,36-35 15,-36 1 1,0 16-16,-17 1 16,35-53-1,0-71 1,-18 36 0,-35 70-16,36-88 15,-36 70 1,0 36-1,0-1-15</inkml:trace>
  <inkml:trace contextRef="#ctx0" brushRef="#br0" timeOffset="38177.33">14023 9525 0,'53'0'62,"70"-18"-46,36 1-16,35-19 16,300-34-1,123 17 1,-405 35 0,352-35-1,-246 53 1,-212 0-16,0 0 15,-53 0 1,-18 0 0,71 0-1,-1 18 1,-52-18 0,36 0-16,-37 0 15,19 0-15,17 0 16,124-35-1,-159 35 1,194-35 0,-53-1-16,-141 36 15,-36 0 63,19 0-62,-19 0 0,1 0-1,-36 0 79,-35 0-94,-70 0 16,-18 0-16,35 0 15,-53 18 1,-105 17-16,52-17 16,-70-1-1,-53 1 1,246 0-1,-87-1-15,105-17 16,-87 36 0,122-19-16,19-17 15</inkml:trace>
  <inkml:trace contextRef="#ctx0" brushRef="#br0" timeOffset="41581.28">2646 7708 0,'35'18'109,"-17"52"-93,35 19-16,0-19 15,17 36-15,107 176 16,-19-53-1,195 265 1,-212-264 0,0-36-16,71 88 0,123 194 15,-35-105 1,141 158 0,-300-335-16,18 0 15,105 159 1,-17-36-1,0-35-15,-123-158 16,140 158 0,1 18-1,-124-177 1,-88-52-16,264 193 16,-175-122-1,-72-107-15,212 194 16,-123-123-1,-124-88 1,124 70 0,-35 0-1,-54-53 1,159 71-16,18 0 16,-176-88-1,211 70 1,-70-35-1,-142-36 1,142 36 0,-36 0-16,-123-35 15,36-1 1,16 19 0,-16-19-1,34 19 1,-88-36-16,71 17 15,123 19 1,-158-19 0,141-17-1,176 18 1,-265-18 0,142 0-1,-36 0-15,-105 0 16,246-35-1,-158 17 1,-124 0 0,88-35-1,1 18-15,-1-18 32,-88 18-32,124-53 15,-124 52 1,141-69-1,-105 34 1,52-35-16,-17 18 16,-18 18-1,-70 34 1,70-34 0,17-19-1,19 1 1,105-35-16,-53 17 15,-70 18 1,53-18 0,-124 71-1,0-36 1,-35 36-16,-18 0 16,36-1-1,-18-34 1,0 52-1,-18-35 1,18 0 0,18 0-16,-19 0 15,-16 36 1,34-54 0,19-17-1,-72 70 1,124-123-1,36-88-15,-107 176 16,89-123-16,-89 87 16,107-122-1,-71 87 1,17-34 0,-52 52-1,-71 88-15,35-17 16,-17 0-1,-1 35 1,-17-36 0,18 36-1,-18-17 1,18-1 15,-1 18-31,-17-18 16,18-17-1,17 0 1,-17-18-16,-1 35 16,19-35-16,-36 36 15,17-1 1,1 0 31,-18 1-32,18-1 1,-1 0 0,-17 1-16,18-1 15,17-52 1,53-71 0,-52 88-16,17-36 15,-36 19 1,54-18-1,-1-36 1,-70 89 0,18 35-1</inkml:trace>
  <inkml:trace contextRef="#ctx0" brushRef="#br0" timeOffset="43125.59">18045 10636 0,'0'-17'110,"17"17"-95,19-36-15,-1 1 16,0 17-16,18-34 15,-18 34-15,18-35 16,71-53 0,-71 71-1,88-71 1,-88 53 0,-36 53 202,18 35-202,-17 1 0,35 52-16,-18-18 15,18 36-15,0 71 16,0-54-1,-53-88 1,18 18 0</inkml:trace>
  <inkml:trace contextRef="#ctx0" brushRef="#br0" timeOffset="53155.57">13811 7638 0,'0'-18'531,"0"0"-531,0 1 16,0-19-1,0 19 1,0-36-16,18 18 16,0-36 15,-18 36-31,35-53 15,-35 52 1,35-34 0,0-1-16,-17 36 15,-18 0 1,18-1-16,-1 1 16,19-35-1,16-36 1,-16 70-1,34-69-15,1-1 16,-18 35 0,35 1-1,0-1 1,-70 71 0,52-53-1,19 0-15,-72 36 16,71-36-1,1 17 1,-54 1 0,88 0-1,1-36-15,-71 54 16,88-36 0,-88 35-1,35-17 1,-70 35-1,17 0 1,-17 0-16,-1 0 0,107-18 16,-36 18-1,-35 0 1,105-17 0,-52 17-1,-70 0 1,52 0-16,-53 0 15,71 0 1,-53 0 0,-18 0-1,18 17-15,0-17 16,106 18 0,-1 17-16,-87-17 15,52-1 1,-87-17-1,52 18 1,-35 0 0,-18-18-1,71 35-15,0 0 16,-36 0 0,54 36-1,-18-36 1,17 18-1,-52-17 1,35 34-16,-89-52 16,89 52-1,-53-52 1,0 35 0,-18-36-1,-17 1 1,-1 0-16,1-18 15,-18 17 1,35 19 0,1-19-1,-36 1 1,35 17-16,18 18 16,-36-35-1,1-1 1,0 1 15,-1-18-31,1 18 16,-18-1-1,18-17-15,-18 18 16,17 0 0,18 17-1,36 35 1,-18-17-1,-35-17-15,17-19 16</inkml:trace>
  <inkml:trace contextRef="#ctx0" brushRef="#br0" timeOffset="53957.64">18221 6985 0,'53'53'110,"-18"-35"-95,36 34-15,-1 19 16,54 0 0,-71-54-16,35 36 15,-71-53 1,36 18 0,-53-1-1,18-17 1,-18-17 78,18-19-94,17 1 15,-17 0-15,17-18 16,-17-35-16,-1 35 15,18-71 1,-17-17 0,-18 106-1,0 0-15,0 17 16,0-17-16,0 17 16,0 1 15</inkml:trace>
  <inkml:trace contextRef="#ctx0" brushRef="#br0" timeOffset="55350.24">19403 7990 0,'0'-17'93,"17"-18"-77,36-1-16,-17-34 16,17 34-16,-1-34 15,54-36 1,35 0-16,89-106 16,17 18-1,-124 71 1,1 17-16,-36 18 15,0-35 1,-70 87-16,17-17 16</inkml:trace>
  <inkml:trace contextRef="#ctx0" brushRef="#br0" timeOffset="55956.52">20673 6368 0,'17'0'125,"36"0"-94,0 35-31,-17-17 16,52 34-1,18 19 1,-54-36-16,1 36 0,-53-53 15,53 87 1,-35 1 0,-18-35-1,-35-1 1,-36 54 0,1-36-1,52-88 1,18 18-16,0-36 47,0 0-32,0-35-15,18 0 16</inkml:trace>
  <inkml:trace contextRef="#ctx0" brushRef="#br0" timeOffset="58431.46">22490 5186 0,'0'-71'15,"0"54"-15,0-19 16,17 1-16,36-35 16,-35 17-1,70-36 1,-17 1 0,-36 71-1,18-36-15,-36 17 16,1 36-1,0 0 64,17 18-79,-17 17 15,17-17 1,-35 17-16,17 0 15,1-17-15,0 35 16,-18 18 0,0-36-16,0 0 15,0-17 1,35-18 78,18 0-79,-18 0-15,18 0 16,0 17-16,0 1 16,0 0-1,-18-1-15,36 36 16,-36-35-1,0 35 1,1 35 0,-36-35-1,0 70-15,0-34 16,-36-54 0,-17 53-1,18-35 1,17-53-1,18 18 142,18-18-157,17 35 15,-17 0-15,17 0 16,1 1-16,-1 34 16,-18 1-16,19 35 15,-19 88 1,-17 0-1,-35-88 1,-18 17-16,18-70 16,-159 176-16,141-211 15,-106 88 1,53-89 0,-17-17-1,52 0 1,-70 0-1,88-35-15,-17 0 16,34 0 0,36 17-1,0 0 1,0 54 93,0-1-109,0 0 16,-52 18 0,34-35-16,-35 35 15,18-53-15,17 17 16,-88 18-1,0-35 1,1 0-16,-1-17 16,-53-36-1,88-35 1,-70-89 0,53-17-1,71 124 1,17 17-16,0 0 0,0-53 15,0 71 1,17-18 0,1 53 77,-18-18-46,0 1-47,0-1 16,0-35-16,0 0 16,0-17-16,-18-54 15,1-70 1,17 18-1,0-54-15,0 142 16,17 71 0,-17-1-16,18 18 15,-18-18 1,35 18 15,-17 0-31,-1 0 16,1 0-1,17 0 17,-17 0-32,0 0 15,52-53 1,-17 18 0,18-18-16,-18 36 15,35-36-15,-18 17 16,1-17-1,-1 18 1,-34 18 0,-19 17-1,19 0 63,-19 17-78,36 18 16,-18-35-16,1 36 16,17-19-1</inkml:trace>
  <inkml:trace contextRef="#ctx0" brushRef="#br0" timeOffset="69795.47">20302 10425 0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A34C-C6B5-4357-9FFE-05CAE66C5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15D1F-2A8D-4811-875A-56F829C33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82B2-2641-4D85-AD8E-742C4DE0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103-99F8-4A37-A1B6-BBF1387D738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C394-71D4-4FFA-B694-284C0CDB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EF7A-EC79-47A6-B14F-9086A069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073B-1C53-4747-ACFE-1A5571FD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37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114E-72AF-4FAC-9415-2FABC895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3A1BC-A199-4B8F-8E8C-C8DAEFA42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767C-413F-4AA2-B2ED-26D7C07E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103-99F8-4A37-A1B6-BBF1387D738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D6D23-07B0-4908-810D-11A61805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30757-7EC4-4AA1-B9FC-275284D8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073B-1C53-4747-ACFE-1A5571FD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00EF1-2042-4951-BBE8-5E839EB95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B74AB-ADA1-4EC4-BEA4-5B639EE5F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492E-D6D9-4251-85E3-C214EF6F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103-99F8-4A37-A1B6-BBF1387D738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04DA-EB3B-42F9-9D29-9AA8714E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493B3-F195-46CC-90B4-7BD49899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073B-1C53-4747-ACFE-1A5571FD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75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7AFD-419B-4A11-BB06-387601B2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D1FC6-1F94-4C9E-8526-23ADBCD4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F717-59CC-47DA-B87E-60BC983B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103-99F8-4A37-A1B6-BBF1387D738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05FD0-822B-42A3-BCE0-2211BA8C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027F-CA63-4F7F-A71B-5900304D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073B-1C53-4747-ACFE-1A5571FD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99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9D15-6EA3-4FF6-A589-EB9100B1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DF3B8-2CBB-4404-93DC-12393736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48A9-0747-43EF-9096-E0E5F58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103-99F8-4A37-A1B6-BBF1387D738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C5B1F-F67F-4768-87B7-2FE3CC56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BA270-02CB-422B-B574-56001E56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073B-1C53-4747-ACFE-1A5571FD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3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A3A2-A5CB-49CB-A614-4A0719D4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A579-A3F9-4C53-9315-CDEE51948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D302C-D5BE-4D85-B1B1-BFC6FEEDD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3C588-369E-434A-900A-D164FC72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103-99F8-4A37-A1B6-BBF1387D738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1D712-A240-4C7F-A520-D1216464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AD689-297B-47A4-8C90-E56CE9F2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073B-1C53-4747-ACFE-1A5571FD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2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CC07-3633-487B-8386-2423D0C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AFE1D-4087-4346-8939-DD9AF392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CDDC4-1710-4706-85C4-DE303DA11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896F3-B3E1-40BB-A6FD-361B54064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AB0EA-4BA7-448F-ACCD-9A2EEC44E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FA1FE-AEB6-4EE0-A716-D06E2A0F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103-99F8-4A37-A1B6-BBF1387D738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C9C9E-D2F0-49B0-8AF6-8A1CD7E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51D2B-636D-4302-856A-732C0E35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073B-1C53-4747-ACFE-1A5571FD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5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90C6-1F6F-4EEA-95AB-858E743F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4B2AF-4621-464A-AC14-EB553024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103-99F8-4A37-A1B6-BBF1387D738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374EB-432C-45AF-B943-19B100E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923D1-57B2-4CE5-B70C-3635A94B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073B-1C53-4747-ACFE-1A5571FD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91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27788-25CD-4603-B864-7E9037B7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103-99F8-4A37-A1B6-BBF1387D738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C09DB-FBDD-4316-84A7-77153C29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12E87-CE7D-40B0-8C80-A3699F29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073B-1C53-4747-ACFE-1A5571FD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5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CECD-B26D-4F90-B1D1-E963E74F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1AE2-8E85-4E43-B2AB-3B0E07C4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AB6EE-19C6-4082-9817-FF2B07E97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6FB1C-C697-46AB-8F65-BA3F7B2D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103-99F8-4A37-A1B6-BBF1387D738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419F2-D180-42A7-AC86-66C2B52B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20C85-4DC7-4C67-B17A-F34707FB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073B-1C53-4747-ACFE-1A5571FD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6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B59B-F4C9-4F30-B971-73B90E4D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A9F8E-3BF8-40F1-8CE0-9CB93403A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2A726-D23D-48C4-BEBB-95844981F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926BA-3970-4AFC-8B64-F1B27A63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103-99F8-4A37-A1B6-BBF1387D738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DA44-6AAC-4858-A2E2-664A07DB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8BCB-B758-4112-B8CC-F7C906ED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073B-1C53-4747-ACFE-1A5571FD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91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7F9EA-6CC1-42E5-9548-D3A0192F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F82A8-2BEB-4B6B-AAEF-366624B6E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C6671-D864-490E-B282-2A01EDEFF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C5103-99F8-4A37-A1B6-BBF1387D7384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526C4-1CFE-48D6-9C1E-66DE570AF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6BB86-A10F-4DAD-8BAC-B1223BF4C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D073B-1C53-4747-ACFE-1A5571FD8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7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1647-B5B9-4F10-98B2-F7987D93C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F8E3-D460-401C-A09F-EEC3BE2E2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3913-EDF6-49F8-AD68-D562B83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VPC – Internet Gateway and Nat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68CC-09D2-42BE-8C1D-9C57A864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936724</a:t>
            </a:r>
          </a:p>
          <a:p>
            <a:r>
              <a:rPr lang="en-IN" dirty="0"/>
              <a:t>936726</a:t>
            </a:r>
          </a:p>
          <a:p>
            <a:r>
              <a:rPr lang="en-IN" dirty="0"/>
              <a:t>936865</a:t>
            </a:r>
          </a:p>
          <a:p>
            <a:r>
              <a:rPr lang="en-IN" dirty="0"/>
              <a:t>936727</a:t>
            </a:r>
          </a:p>
          <a:p>
            <a:r>
              <a:rPr lang="en-IN" dirty="0"/>
              <a:t>936594</a:t>
            </a:r>
          </a:p>
          <a:p>
            <a:r>
              <a:rPr lang="en-IN" dirty="0"/>
              <a:t>936828</a:t>
            </a:r>
          </a:p>
        </p:txBody>
      </p:sp>
    </p:spTree>
    <p:extLst>
      <p:ext uri="{BB962C8B-B14F-4D97-AF65-F5344CB8AC3E}">
        <p14:creationId xmlns:p14="http://schemas.microsoft.com/office/powerpoint/2010/main" val="420268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166C-59F7-4FD8-A19D-6560BDA8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6DBE-0C36-4060-A665-B20BEEAE1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E0AA53-6122-4D6D-8CDC-DEA01DED19FD}"/>
                  </a:ext>
                </a:extLst>
              </p14:cNvPr>
              <p14:cNvContentPartPr/>
              <p14:nvPr/>
            </p14:nvContentPartPr>
            <p14:xfrm>
              <a:off x="755640" y="431640"/>
              <a:ext cx="9664920" cy="360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E0AA53-6122-4D6D-8CDC-DEA01DED19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280" y="422280"/>
                <a:ext cx="9683640" cy="36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692599-98F7-4FD0-8B0A-7877C5FB5E0B}"/>
                  </a:ext>
                </a:extLst>
              </p14:cNvPr>
              <p14:cNvContentPartPr/>
              <p14:nvPr/>
            </p14:nvContentPartPr>
            <p14:xfrm>
              <a:off x="69840" y="1898640"/>
              <a:ext cx="11728800" cy="430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692599-98F7-4FD0-8B0A-7877C5FB5E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0" y="1889280"/>
                <a:ext cx="11747520" cy="43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44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F68C-9524-45E5-9253-046871A1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6329-43B3-4288-A2A4-06435392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VPC – Virtual Private Cloud.</a:t>
            </a:r>
          </a:p>
          <a:p>
            <a:r>
              <a:rPr lang="en-IN" dirty="0"/>
              <a:t>Service that is available for created the user defined network.</a:t>
            </a:r>
          </a:p>
          <a:p>
            <a:r>
              <a:rPr lang="en-IN" dirty="0"/>
              <a:t>Through that user defined network, we can deploy/isolate the services that belong to different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173434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1AEB-86FB-4B92-87CE-CE0E5021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F16D-BBA0-43D3-9587-06A49914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Network.</a:t>
            </a:r>
          </a:p>
          <a:p>
            <a:r>
              <a:rPr lang="en-IN" dirty="0"/>
              <a:t>IPV4.</a:t>
            </a:r>
          </a:p>
          <a:p>
            <a:r>
              <a:rPr lang="en-IN" dirty="0"/>
              <a:t>IPV6.</a:t>
            </a:r>
          </a:p>
          <a:p>
            <a:r>
              <a:rPr lang="en-IN" dirty="0"/>
              <a:t>IPv4 subnetting concepts.</a:t>
            </a:r>
          </a:p>
          <a:p>
            <a:r>
              <a:rPr lang="en-IN" dirty="0"/>
              <a:t>Subnets.</a:t>
            </a:r>
          </a:p>
          <a:p>
            <a:r>
              <a:rPr lang="en-IN" dirty="0"/>
              <a:t>How to do the subnets(Class </a:t>
            </a:r>
            <a:r>
              <a:rPr lang="en-IN" dirty="0" err="1"/>
              <a:t>a,b,c</a:t>
            </a:r>
            <a:r>
              <a:rPr lang="en-IN" dirty="0"/>
              <a:t>)</a:t>
            </a:r>
          </a:p>
          <a:p>
            <a:r>
              <a:rPr lang="en-IN" dirty="0"/>
              <a:t>CIDR – class less interdomain routing values.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85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3179-E8D0-450A-A536-40EDC8D0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17A5-CA87-436F-8B0F-EDF4AB27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959AB6-ACAF-4D61-B11F-E687C2635CAE}"/>
                  </a:ext>
                </a:extLst>
              </p14:cNvPr>
              <p14:cNvContentPartPr/>
              <p14:nvPr/>
            </p14:nvContentPartPr>
            <p14:xfrm>
              <a:off x="666720" y="82440"/>
              <a:ext cx="10884240" cy="542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959AB6-ACAF-4D61-B11F-E687C2635C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360" y="73080"/>
                <a:ext cx="10902960" cy="54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02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454B-10C3-4B17-A31B-12C01290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4F35-9C3D-41BD-8186-78EE9E47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B0C8AC-8376-4595-B3FB-D045C8A694B3}"/>
                  </a:ext>
                </a:extLst>
              </p14:cNvPr>
              <p14:cNvContentPartPr/>
              <p14:nvPr/>
            </p14:nvContentPartPr>
            <p14:xfrm>
              <a:off x="507960" y="501480"/>
              <a:ext cx="8699760" cy="544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B0C8AC-8376-4595-B3FB-D045C8A694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600" y="492120"/>
                <a:ext cx="8718480" cy="54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04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DFAE-30A6-4742-8220-4120A5FA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IPV4, Subnet mask and CIDR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98A2-B283-4B60-BD33-5C21A8BE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936629</a:t>
            </a:r>
          </a:p>
          <a:p>
            <a:r>
              <a:rPr lang="en-IN" dirty="0"/>
              <a:t>936799</a:t>
            </a:r>
          </a:p>
          <a:p>
            <a:r>
              <a:rPr lang="en-IN" dirty="0"/>
              <a:t>936846</a:t>
            </a:r>
          </a:p>
          <a:p>
            <a:r>
              <a:rPr lang="en-IN" dirty="0"/>
              <a:t>936733</a:t>
            </a:r>
          </a:p>
          <a:p>
            <a:r>
              <a:rPr lang="en-IN" dirty="0"/>
              <a:t>936853</a:t>
            </a:r>
          </a:p>
          <a:p>
            <a:r>
              <a:rPr lang="en-IN" dirty="0"/>
              <a:t>936879</a:t>
            </a:r>
          </a:p>
          <a:p>
            <a:r>
              <a:rPr lang="en-IN" dirty="0"/>
              <a:t>936715</a:t>
            </a:r>
          </a:p>
        </p:txBody>
      </p:sp>
    </p:spTree>
    <p:extLst>
      <p:ext uri="{BB962C8B-B14F-4D97-AF65-F5344CB8AC3E}">
        <p14:creationId xmlns:p14="http://schemas.microsoft.com/office/powerpoint/2010/main" val="742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FA0A-1F78-4598-8D46-1902291B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8B95-E7F1-44CA-A562-EAD5E04C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936742</a:t>
            </a:r>
          </a:p>
          <a:p>
            <a:r>
              <a:rPr lang="en-IN" dirty="0"/>
              <a:t>936662</a:t>
            </a:r>
          </a:p>
          <a:p>
            <a:r>
              <a:rPr lang="en-IN" dirty="0"/>
              <a:t>936642</a:t>
            </a:r>
          </a:p>
          <a:p>
            <a:r>
              <a:rPr lang="en-IN" dirty="0"/>
              <a:t>936717</a:t>
            </a:r>
          </a:p>
          <a:p>
            <a:r>
              <a:rPr lang="en-IN" dirty="0"/>
              <a:t>936716</a:t>
            </a:r>
          </a:p>
          <a:p>
            <a:r>
              <a:rPr lang="en-IN" dirty="0"/>
              <a:t>936721</a:t>
            </a:r>
          </a:p>
          <a:p>
            <a:r>
              <a:rPr lang="en-IN" dirty="0"/>
              <a:t>936701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6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BAB9-0C13-4891-86CD-9F684C3F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F314-AC70-4DE8-A3D9-1485C3E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936722</a:t>
            </a:r>
          </a:p>
          <a:p>
            <a:r>
              <a:rPr lang="en-IN" dirty="0"/>
              <a:t>936824</a:t>
            </a:r>
          </a:p>
          <a:p>
            <a:r>
              <a:rPr lang="en-IN" dirty="0"/>
              <a:t>936843</a:t>
            </a:r>
          </a:p>
          <a:p>
            <a:r>
              <a:rPr lang="en-IN" dirty="0"/>
              <a:t>936844</a:t>
            </a:r>
          </a:p>
          <a:p>
            <a:r>
              <a:rPr lang="en-IN" dirty="0"/>
              <a:t>936723</a:t>
            </a:r>
          </a:p>
          <a:p>
            <a:r>
              <a:rPr lang="en-IN" dirty="0"/>
              <a:t>936848</a:t>
            </a:r>
          </a:p>
        </p:txBody>
      </p:sp>
    </p:spTree>
    <p:extLst>
      <p:ext uri="{BB962C8B-B14F-4D97-AF65-F5344CB8AC3E}">
        <p14:creationId xmlns:p14="http://schemas.microsoft.com/office/powerpoint/2010/main" val="306678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VPC</vt:lpstr>
      <vt:lpstr>PowerPoint Presentation</vt:lpstr>
      <vt:lpstr>VPC</vt:lpstr>
      <vt:lpstr>Prerequisites</vt:lpstr>
      <vt:lpstr>PowerPoint Presentation</vt:lpstr>
      <vt:lpstr>PowerPoint Presentation</vt:lpstr>
      <vt:lpstr>IPV4, Subnet mask and CIDR</vt:lpstr>
      <vt:lpstr>Subnetting</vt:lpstr>
      <vt:lpstr>VPC</vt:lpstr>
      <vt:lpstr>VPC – Internet Gateway and Nat gateway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VPC</dc:title>
  <dc:creator>Karthick Selvam</dc:creator>
  <cp:lastModifiedBy>Karthick Selvam</cp:lastModifiedBy>
  <cp:revision>6</cp:revision>
  <dcterms:created xsi:type="dcterms:W3CDTF">2021-07-03T06:07:48Z</dcterms:created>
  <dcterms:modified xsi:type="dcterms:W3CDTF">2021-07-03T07:00:37Z</dcterms:modified>
</cp:coreProperties>
</file>