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16:26.075"/>
    </inkml:context>
    <inkml:brush xml:id="br0">
      <inkml:brushProperty name="width" value="0.05292" units="cm"/>
      <inkml:brushProperty name="height" value="0.05292" units="cm"/>
      <inkml:brushProperty name="color" value="#FF0000"/>
    </inkml:brush>
  </inkml:definitions>
  <inkml:trace contextRef="#ctx0" brushRef="#br0">2205 5609 0,'17'0'109,"1"0"-109,17 0 16,1 0-1,-19 0-15,1 0 16,17 0-1,18 0 1,-35 0-16,35 0 16,35 0-1,-18 0 1,1 0 0,17 0-1,-52 0-15,52 0 16,-53 0-1,0 0-15,53 0 16,89 0 0,17 0-1,-141 0 1,123 0 0,-35 0-16,-17 0 15,-1-17 1,36-1-1,-71 18 1,89-35 0,-89 17-16,-35 18 15,0-18 1,-1 1 0,-34 17-1,0 0 1</inkml:trace>
  <inkml:trace contextRef="#ctx0" brushRef="#br0" timeOffset="1676.71">2222 5891 0,'18'0'188,"17"0"-188,1 0 16,-1 0-16,18 0 15,-18 0-15,71 0 16,-35 0-1,52 0 1,-52 0 0,52 0-1,-52 0-15,-18 0 16,-18 0 0,18 0-16,-36 0 0,54 0 15,-36 0 1,18 0-1,0 0 1,-35 0 0,52 0-16,36 0 15,-53 0 1,18 0 0,17 0-1,-35 0 1,35 0-1,53-17-15,-18-1 16,-70 18 0,53-18-1,-18 18 1,18-17 0,-71 17-16,71 0 15,-70 0 1,-19 0-1,1 0 64</inkml:trace>
  <inkml:trace contextRef="#ctx0" brushRef="#br0" timeOffset="3102.11">4445 5062 0,'18'0'109,"-1"0"-93,1 0-16,0 18 16,34 0-16,-52-1 15,18 1 1,70 35-1,-52-18-15,-1-17 0,71 70 16,-53-53 0,17 18-1,36 18 1,-35-18 0,-19-18-1,-34-35-15,17 35 16,-17-17-1,0-1 17,-1-17-17,1 0 17,-18 18-32,0 17 250,-35 1-250,-54 17 15,37-18-15,-19 18 16,0-18-16,-17 18 15,-35 35 1,70-53 0,0-17-1,53 0-15</inkml:trace>
  <inkml:trace contextRef="#ctx0" brushRef="#br0" timeOffset="4080.99">6138 5203 0,'0'18'63,"0"17"-63,18 1 16,0 17-16,-18-18 15,17 0-15,1 18 16,17 35-1,-17-35-15,-1 18 16,-17-36 0,18 0-16,-18 1 15,18 16 1,-18-34 0,0 35-1,17-18-15,-17-17 16,-35-18 93</inkml:trace>
  <inkml:trace contextRef="#ctx0" brushRef="#br0" timeOffset="5772.94">5750 5239 0,'0'-18'31,"0"0"-15,0 1 0,18 17-16,-18-18 15,18 18 1,-18-17-1,17-1 1,18 0 0,-17 1-16,0 17 15,17-36 1,0 19 0,1-1-1,16 0 1,-16 18-16,34-17 15,-34 17 1,-1 0 0,-17 0-16,-1 0 15,54 0 1,-18 0 0,-18 0-1,-17 0 1,17 0-1,-18 17 1,-17 1 0,18 0-1,0-18-15,-18 35 16,17-17-16,1 35 16,-18-18 15,0 0-16,0-17 1,0-1-16,0 1 16,0 0-1,-18-18 1,1 17 0,-1 1-1,36 0 220,-1-1-235,36-17 15,-17 18-15,-1-18 16,18 18-1,0-1-15,-36-17 0,36 53 32,-35-53-32,0 35 15,17-17 1,-35 0 0,17 17-1,1 0-15,0 0 16,-18-17-1,0 17 1,0-17 0,0 0-1,0 17 1,0 0-16,-36 0 16,1 1-1,0-19-15,0 1 16,-18 17-1,17-17 1,1 0 0,0-18-16,17 0 15,-17 0 17,17 0-17,-35 0 1,36-18-16,-71 0 15,52-17 1,19 35 0,17-18-1,-18 18 17</inkml:trace>
  <inkml:trace contextRef="#ctx0" brushRef="#br0" timeOffset="6542.02">7073 5433 0,'0'17'63,"18"1"-48,-18 17-15,17-17 16,1 0-16,-18-1 16,18 1-1,-1 0-15,-17 17 0,18 0 16,-18-17-1,18 17 1,-1-17 0,-17-36 109,0-17-125,0-1 15</inkml:trace>
  <inkml:trace contextRef="#ctx0" brushRef="#br0" timeOffset="7370.98">6950 5115 0,'-18'0'16,"0"18"0,18 0-16,0-1 15,0 18 1,0-17-1,0 0 1,0-1 0,18-17-1,0 0-15,-18 18 16,17-18 0,1 0 15,0 0-16,-1 0-15,1 0 32,0-18-17,-1-17-15,1 17 16,-18 1 0,0-1-16,0 1 15,0-1 1,0 0-1,0 1 1,-18 17 0,1-18-1,-1 0 1,0 18-16,1 0 16,-19 0-1,1 0 1,0 0-16,17 0 15,-17 18 1,17 0-16,18-1 16,0 1 15,0 0-15,0-1-1,0 1 1,18-18-16,17 35 15</inkml:trace>
  <inkml:trace contextRef="#ctx0" brushRef="#br0" timeOffset="8401.89">7373 5309 0,'-18'0'0,"18"18"47,0 35-47,0-18 32,0-17-32,0 17 15,0 18-15,0-35 16,0 17-1,18 0 1,0-17-16,-1-1 16,1 1-1,0-18 1,-1 0 0,1 0-1,0 0 1,-1 0-1,1 0 1,17-18 0,-35 1-1,35-1 1,-35-17 0,18 0-16,-18-1 15,0-17 1,0 36-1,0-1-15,-18-17 16,-17 0 0,17 17-1,-17 0-15,0 1 16,17-1 0,-35 18-1,36 0 1,-19 0 15,19 0-31,17 18 125,17-1-109,36 1-16</inkml:trace>
  <inkml:trace contextRef="#ctx0" brushRef="#br0" timeOffset="9510.35">7885 5168 0,'-18'0'15,"0"0"-15,1 0 16,-1 0-1,0 0-15,1 0 16,-1 0 0,0 0-1,18 18 1,0-1 0,0 1-1,0 0 1,0-1-1,0 1 32,0 0-47,18-1 16,0-17 0,17 18-16,18 17 15,-18-35 1,-17 18-1,17 17 1,-17-35 0,17 18-1,-17-1 1,-18 1-16,0 0 62,0-1-46,0 1 0,0 0-16,0-1 31,-18 1-31,0 0 16,1-18-1,-1 0 1,1 0-16,-1 0 15,-35 0 1,0 0 0,35 0-1,1 0 1</inkml:trace>
  <inkml:trace contextRef="#ctx0" brushRef="#br0" timeOffset="12060.3">8449 5327 0,'18'0'63,"-1"0"-47,1 0-1,0 0 16,-1 0-15,1 0 0,-1 0-1,19 0 1,70 0-16,35 0 16,-71 0-1,-17 0-15,0 0 16,0 0-1,-35 0 126</inkml:trace>
  <inkml:trace contextRef="#ctx0" brushRef="#br0" timeOffset="13247.83">8572 5503 0,'18'0'156,"0"0"-141,-1 0 1,19 0-16,-1-17 16,0 17-16,71 0 15,-53 0 1,18 0 0,-1-18-1,-35 18 1,1 0-16,-19 0 15,36 0-15,-35 0 16,17 0 0,0-18-1,-17 18 17</inkml:trace>
  <inkml:trace contextRef="#ctx0" brushRef="#br0" timeOffset="14280.85">8908 5115 0,'17'0'109,"19"18"-109,16-18 16,1 35-16,-17-17 16,52 17-16,-53-17 15,71 35-15,53 17 16,-124-34-1,18-1-15,-18-35 16,0 35 0,-17-17 15,-71-1 188,0 1-204,-35 17-15,35-17 16,0 0-16,0-1 16,18 1-1,35-1-15,-18-17 0</inkml:trace>
  <inkml:trace contextRef="#ctx0" brushRef="#br0" timeOffset="52307">17145 3334 0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19:41.853"/>
    </inkml:context>
    <inkml:brush xml:id="br0">
      <inkml:brushProperty name="width" value="0.05292" units="cm"/>
      <inkml:brushProperty name="height" value="0.05292" units="cm"/>
      <inkml:brushProperty name="color" value="#FF0000"/>
    </inkml:brush>
  </inkml:definitions>
  <inkml:trace contextRef="#ctx0" brushRef="#br0">10918 4463 0,'0'17'94,"0"19"-94,0 16 16,0 19-16,0 17 15,0 36-15,0 17 16,0-18-16,0 177 16,0-159-1,0 124 1,0-124-1,0-18-15,0-34 16,0 34 0,0-88-16,0 18 15,0-35 1,-17-18 109,17-35-125,-18 17 16,1-17-1,-19-71-15,1 35 16,0-52-1,17 88 1,-17-71-16,35 53 16,-53-106-1,35 124 1,1-71-16,-1 35 16,-17-70-16,17 106 15,0-71-15,18 71 16,-17-89-1,17 107 1,0-18-16,-18-36 16,18 36-16,0-54 15,0 54 1,0 0 0,18-36-1,17 54-15,-35-19 16,53-16-1,70-37-15,-70 54 16,0 0-16,0 0 16,0 17-1,71-53 1,17 18 0,-124 53-16,1 0 31,0 0-16,35 53 1,-1 36 0,-52-37-1,36 107-15,-36-53 16,0-35 0,-106 123-1,0-71 1,0-35-1,-70 36 1,-36-36-16,124-53 16,17 1-1</inkml:trace>
  <inkml:trace contextRef="#ctx0" brushRef="#br0" timeOffset="938.56">11289 5062 0,'0'18'32,"0"0"-32,0 17 15,0 18 1,0 35 0,35-17-16,0-36 15,1 0 1,-1 18-1,-17-35 1,-1-1-16,19-17 16,-19 0-1,18 0 1,-17 0 0,35-17-1,18-19 1,-36 1-1,-17 18-15,17-19 0,0-17 16,-35 36 0,0-36-1,0 17 1,0 19 0,-18-18-1,18 17-15,-35 0 0,-18-17 16,0 35-1,-88-53 1,106 53 0,-71 0-1,53 0-15,18 18 32,17 17-17,1-17 1,-1 17-1,0-17 1,18-1-16,-17 1 16,17-1-1,0 1-15</inkml:trace>
  <inkml:trace contextRef="#ctx0" brushRef="#br0" timeOffset="1703.61">12047 4886 0,'0'0'0,"-17"18"0,-1-1 16,18 1 0,0 0-1,0-1-15,0 1 16,0-1-1,0 1 1,35 0 0,-17-1-1,17 1-15,-17-18 16,70 35 0,-53-35-16,18 18 15,-35 0 1,0-18-1,-1 52 1,1-52 0,-18 36-16,0-19 15,0 1-15,0 17 0,0 18 16,0-35 0,-18 0-1,1-18 1,-19 0-1,-70 0-15,36 0 16,35 0 0,-1 0-1,19 0 1,-1 0 15,18-18-15</inkml:trace>
  <inkml:trace contextRef="#ctx0" brushRef="#br0" timeOffset="2257.65">13000 4551 0,'0'17'47,"0"19"-47,18-19 16,-18 19-1,35 34-15,-18-35 16,1 18-16,0 0 16,17 88-16,-35-105 15,35 52 1,-35-35 0,18-18-1,-18-17 1,0-1-1,-18-17 17</inkml:trace>
  <inkml:trace contextRef="#ctx0" brushRef="#br0" timeOffset="2695.8">12718 4957 0,'0'-18'63,"17"0"-63,36 18 15,0-17-15,53-19 16,70-17 0,-17 36-1,-53-19 1,17 1-1,-52 18 1</inkml:trace>
  <inkml:trace contextRef="#ctx0" brushRef="#br0" timeOffset="4080.34">11183 1870 0,'18'0'63,"-1"17"-48,19 19-15,-19-19 16,1 1-16,17 52 15,0-34 1,1 70-16,17-18 16,-18-18-16,-17 19 15,34 52 1,-34-88 0,0 35-1,17-35 1,-35-18-16,0-17 15,18-18 1</inkml:trace>
  <inkml:trace contextRef="#ctx0" brushRef="#br0" timeOffset="5348.46">11395 2716 0,'17'18'94,"1"0"-78,0-1-16,17 19 15,-17-19-15,-1 1 16,1 17-16,17-17 16,-35-1-1,18 1-15,-1 0 16,1-18 312,-18-18-266,18-17-46,-1-18-16,1 18 16,0-18-1,-1 35-15,1-105 16,0 70 0,-18 35-1,0 0 1</inkml:trace>
  <inkml:trace contextRef="#ctx0" brushRef="#br0" timeOffset="6954.52">9878 7056 0,'0'35'0,"0"0"16,0 0-16,0 18 15,0 53 1,0-71-1,0 71 1,17 18-16,1-36 16,0 53-1,-1-17 1,-17-89 0,36 106-1,-19-71 1,-17-52-16,0 0 15,0-36 48,0-17-47,-17-36-16,-19-17 15,-17-35-15,0-36 16,-17 18-16,-1-53 15,-17 17 1,0-34 0,35 70-16,35 70 15,1 0 1,17 19 0,0 34-1,70 18 79,1 0-94,-18 18 16,17-1-1,36 1-15,-35-18 0,17 35 16,-70-17-1,-1-1 1,1 1 0,0 35-1,-18 0 1,0-18-16,0 36 16,0-18-16,-36 52 15,19-52 1,-54 18-1,36-18 1,-1-36 0,19 1-1</inkml:trace>
  <inkml:trace contextRef="#ctx0" brushRef="#br0" timeOffset="7744.71">10336 7408 0,'0'0'0,"-17"18"16,-1-18-16,-35 53 15,18-18 1,0 36 0,17-18-1,18-36 1,0 54-16,18-36 15,-1-17 1,1-1 0,17 1-1,-17 0-15,52-1 16,19-17 0,-72 0-16,71-35 15,-52 0 1,-36 17-1,0-35 1,0 18 0,0 0-1,-53-36-15,-71-17 16,107 53 0,-72-1-1,19 1 1,35 17-1,-1 18 1,36 18 47,18 17-48,-18 1-15,35-19 16,-17 1-1,17 17 1,53-35-16</inkml:trace>
  <inkml:trace contextRef="#ctx0" brushRef="#br0" timeOffset="8480.53">10566 7338 0,'0'17'32,"17"1"-32,-17 0 15,36 35-15,-19-36 16,36 54 0,-53-54-1,53 36-15,-18-35 16,-17-18 31,0 0-47,-18-18 15,17-35-15,1-17 16,-18 52 0,0-52-1,0 52 1,0 53 62,0 1-78,18-19 16,-1 1-16,-17 17 15,18-17-15,-1-1 16,1-17-16,0 18 15,-1-18 32,-17-35-31,18 0 0,-18-54-16,0 36 15,0 0 1,0-17-1,0-71-15</inkml:trace>
  <inkml:trace contextRef="#ctx0" brushRef="#br0" timeOffset="9198.67">11271 7197 0,'18'0'94,"0"0"-78,-1-36-1,1 19 1,-18-1-16,0 0 15,0 1 1,0-1 15,-18 18-15,-17-17-16,0 17 16,17 0-16,-17 0 15,-1 35 1,1 0-1,17-17-15,1 35 16,17 0 15,0-1-15,17-16 0,1-1-1,0-17-15,-1-1 0,-17 1 16,36-18-1,-19 0 1,1 0 0,17 0-1,18-18 1,-53 1-16,18-36 16,-18 35-1,0-17 1</inkml:trace>
  <inkml:trace contextRef="#ctx0" brushRef="#br0" timeOffset="9586.62">11342 7108 0,'35'18'31,"-17"0"-15,17 17-1,0 0-15,-17-17 16,0 17-16,17 18 16,-18-53-16,19 35 15,-19-17 1,-17-36 31,0-17-32,0-18-15,0 0 16,0 18-16,0 0 16,0-18-1,0 35 1</inkml:trace>
  <inkml:trace contextRef="#ctx0" brushRef="#br0" timeOffset="10706.02">12312 6809 0,'-35'0'31,"35"35"-31,-18 0 15,0-17 1,1 88-16,17-53 16,0-36-1,0 36-15,0 0 16,17-53 0,19 35-1,17-35 1,35 0-1,-53-17 1,0-1 0,1-53-1,-19 1 1,-17 17 0,0 18-16,-17-36 15,-19 18 1,1 0-16,17 36 15,-70-54 1,88 54 0,-70-19-1,52 36-15,18 18 78,-18 17-62,18-17-16,0 35 16,0-18-16,0-17 15,0 17-15,18 0 16,-18-17 0,18-1-1,-1-17 1,89 36-16</inkml:trace>
  <inkml:trace contextRef="#ctx0" brushRef="#br0" timeOffset="11413.42">12612 6703 0,'17'53'0,"1"-36"16,0 19-16,-18 17 15,17-1-15,1-34 16,0 17-1,-18 18 1,0-35-16,0-53 78,0-1-62,0-17-16,-18 18 0,0-18 15,18-53 1,0 89 0,0-18-1,36 35 32,-19 0-31,71 17-16,-52-17 15,-1 0-15,53 35 16,-35-17 0,53 35-16,-71-35 15,-17 17 1,0-35 0,-18 18 15</inkml:trace>
  <inkml:trace contextRef="#ctx0" brushRef="#br0" timeOffset="12286.54">13829 6174 0,'-35'0'0,"-1"0"16,19 0-1,-36 0-15,17 17 16,19 19 0,17-19-1,0 1 1,0 17-1,0 0 1,17-17-16,1 0 16,88 35-1,-106-36 1,123 36 0,-87-35-1,-1-1-15,-17 19 16,-1-36-1,1 17-15,-18 1 32,0 0-17,0-1 1,0 1-16,-71 17 16,18-35-1,-105 53 1,105-53-1,17 18-15,-69-1 16,87-17 0</inkml:trace>
  <inkml:trace contextRef="#ctx0" brushRef="#br0" timeOffset="13066.93">14235 6421 0,'0'-18'47,"17"18"-32,1-18 1,0 1-16,17-1 16,-35 0-1,35 1-15,-35-1 16,18 0 0,-18-17-1,0 18 1,0-1-1,-36 0 1,19 18-16,-1 0 16,-35 0-1,0 36 1,0-1 0,36-18-1,-1 19-15,18-19 16,-18 19-1,18-19 1,0 1 0,0 0-1,18 17-15,0-18 0,17 19 16,-17-19 0,52 19-1,1-19 1,-54-17-1,19 0 1,-19 0-16,19 0 16,-1 0-1,-35-35 1,18-36 0,-1 54-1,-17-71-15</inkml:trace>
  <inkml:trace contextRef="#ctx0" brushRef="#br0" timeOffset="13413.35">14482 6068 0,'0'17'31,"17"19"-15,1-19 0,17 36-16,0 0 15,1 0 1,-1 0-1,-17-35-15,-18-1 32</inkml:trace>
  <inkml:trace contextRef="#ctx0" brushRef="#br0" timeOffset="14127.91">14781 6103 0,'0'-35'79,"0"-1"-64,0 1-15,0 18 16,0-19-1,0-17-15,0 0 16,0 18-16,0-18 16,-17 36-16,17-1 15,-53-17 1,35 35 0,1-18-16,-19 18 15,19 0 16,17 35-15,0-17 0,0 17-1,17 36-15,-17-36 16,71 71 0,-18-53-1,-18 35 1,18-35-16,-35-18 15,87 89 1,-105-107-16,53 54 16,-35-53-1,0-1 1,-36-17 62,0-17-78,-17-1 16</inkml:trace>
  <inkml:trace contextRef="#ctx0" brushRef="#br0" timeOffset="14434.47">14781 6121 0,'0'-18'46,"36"18"-46,69-35 16,-69 17 0,-1 18-16,-17-18 15</inkml:trace>
  <inkml:trace contextRef="#ctx0" brushRef="#br0" timeOffset="15368.7">10319 8502 0,'17'0'31,"1"0"-31,0 0 16,-18 18-1,53 52 1,-36-35-1,19 36 1,34 88 0,-70-124-16,35 36 0,-17-36 31,-18 0-31,0-17 16</inkml:trace>
  <inkml:trace contextRef="#ctx0" brushRef="#br0" timeOffset="15757.84">10283 8784 0,'0'-17'31,"18"17"-31,0 0 16,35-36-16,-36 36 16,72-35-1,-54 35-15,159-53 16,-35 18 0,-71-1-16,106-16 15,-53-1 1,-123 53-1</inkml:trace>
  <inkml:trace contextRef="#ctx0" brushRef="#br0" timeOffset="17014.68">11183 8502 0,'18'0'0,"-1"0"16,1 0-1,0 0-15,-1 0 16,36-18 0,18 1-1,-36-19 1,0 19-16,-35-1 15,0 0 17,-53 18-1,0 0-15,-17 0-1,-1 18-15,-35 35 16,54-18-16,-1-17 15,17 17 1,19-17 0,17-1-1,0 1 1,0 0-16,0-1 31,0 36-15,0-35-1,17 0-15,1-18 16,0 17 0,105 1-1,1-18 1,-54 0 0,124-35-1,-53-18 1,-88 35-16,0-35 15,-35 53 1,-1-35 0,-17-18-1,18 18 1,0-18 0,-1 0-16,-17 35 0,0-17 15,0 0 1,-17-1-1,17 19 1,-18 17 0,0 0-1,1 0 17,-1 17-17,18 1 32,35 0-31,-17 17-1,17-17 1,54 17 0,-54 18-1,0-36-15,-17 1 16,-18 35-1,0-35 1,0-1 0,0 1-16,-18 17 15,0-17 1,1-18-16,-18 0 16,-1 0-1,1 0 1,17 0-1,-17 0 1,17 0-16,1-36 31</inkml:trace>
  <inkml:trace contextRef="#ctx0" brushRef="#br0" timeOffset="17444.4">12065 8043 0,'18'0'16,"17"36"-1,-17-19-15,17 19 16,-18-1-16,19 0 16,17 53-1,0-17 1,-18-36-1,-35-17-15,17 17 16,1 0-16,0-35 16,-54 0 62</inkml:trace>
  <inkml:trace contextRef="#ctx0" brushRef="#br0" timeOffset="17741.91">12118 8326 0,'0'-18'47,"35"0"-47,0 1 15,36-1 1,17-17-16,18-1 16,-71 19-1,1 17 1,-36-18-1</inkml:trace>
  <inkml:trace contextRef="#ctx0" brushRef="#br0" timeOffset="19849.39">15469 4762 0,'18'0'94,"17"0"-78,1 0-1,69 0-15,-16-17 16,-19 17-16,36-18 16,-36 18-16,124-35 15,1 17 1,-107 1 0,18-1-1,-89 18 1</inkml:trace>
  <inkml:trace contextRef="#ctx0" brushRef="#br0" timeOffset="20709.5">16281 4374 0,'17'0'62,"36"18"-46,-17-18-16,-1 35 15,0-35 1,0 18-16,1 17 0,17-35 16,-36 36-1,18-19-15,1 18 16,17 18-1,35 0 1,-70-53 0,17 18-16,-35 0 0,0-1 218,-35 1-218,-54 35 16,36 0-16,-35-18 16,0 18-16,-18 17 15,36-34-15,-142 87 16,124-70 0,17 0-16,36-53 15,17 35 1,-17-17-16</inkml:trace>
  <inkml:trace contextRef="#ctx0" brushRef="#br0" timeOffset="24553.48">9366 9931 0,'18'0'47,"17"35"-31,-35-17-1,35-1-15,-35 1 16,36 70 0,-36-70-1,0-1-15,0 36 16,35 0-1,-35-35-15,18-1 16</inkml:trace>
  <inkml:trace contextRef="#ctx0" brushRef="#br0" timeOffset="25364.31">9013 9031 0,'0'18'62,"0"17"-46,0-17-1,0 17-15,18 18 16,0-35 0,17 52-16,-17-52 0,35 52 15,0-17 1,-18-35-1,0-1 1,-17-17 0,-1 0-1,1 0 32,-18-35-47,18 18 16,-18-1-1,0-53-15,0 54 16,0-54 0,-53 36-1,35 17 1,-35-17 0,-35 0-1,17 35-15,-17-18 16,-18 18-1,89 0 1,-1 0-16,18 18 16,0-1-1,0 1 1,0 0-16,0-1 31,18 19-15,-1-36-1,1 0 1,17 17-16</inkml:trace>
  <inkml:trace contextRef="#ctx0" brushRef="#br0" timeOffset="26126.64">9842 9666 0,'18'35'32,"0"18"-17,-1-17-15,1-1 16,35 106-1,-18-88 1,18 70 0,0 1-1,-53-71-15,18-18 16,-1 0-16,-17-17 16,-53-53 62</inkml:trace>
  <inkml:trace contextRef="#ctx0" brushRef="#br0" timeOffset="26451.68">9684 9984 0,'17'0'94,"36"-18"-78,0 0-16,0 18 15,0-17-15,-35 17 16,-18-18 0,17 18-16</inkml:trace>
  <inkml:trace contextRef="#ctx0" brushRef="#br0" timeOffset="27338.81">10989 9666 0,'0'35'47,"0"-17"-31,18 0-16,-18 17 15,17 0-15,1-35 16,0 35 0,-1 1-16,18-36 15,-17 17 1,0-17-16,-1 0 15,36-17 1,0-19 0,18-34-1,-1-18 1,-70 52-16,18 19 16,0 17 62,-18 17-63,17-17 1,-17 18-16,18 0 16,0-18-1,-1 0 1,1 0-1,-18-18 48,17-17-63,-17 17 16,18-17-16,-18 0 15,0-1 1,0 19-16</inkml:trace>
  <inkml:trace contextRef="#ctx0" brushRef="#br0" timeOffset="27723.76">11800 9437 0,'18'17'31,"0"19"-15,-18-19-16,0 1 15,17 17-15,1-35 16,-18 18 0,-53-89 77</inkml:trace>
  <inkml:trace contextRef="#ctx0" brushRef="#br0" timeOffset="27955.51">11712 9278 0,'18'0'79,"35"0"-64,-18 0-15,18 0 16</inkml:trace>
  <inkml:trace contextRef="#ctx0" brushRef="#br0" timeOffset="28260.59">12030 9260 0,'0'0'0,"17"0"15,1 0 32,-18 18-31,0 0-16,18-1 16,-18 1-1,0 0 1,17-1-16,1-17 15</inkml:trace>
  <inkml:trace contextRef="#ctx0" brushRef="#br0" timeOffset="28593.98">12224 9208 0,'17'0'47,"-17"17"-31,0 1-1,0-1-15,18 19 16,-18-19-16,0 1 16</inkml:trace>
  <inkml:trace contextRef="#ctx0" brushRef="#br0" timeOffset="29902.08">12894 9049 0,'0'35'63,"0"-17"-63,0-1 15,0 1-15,18 0 16,-18-1-16,17 1 16,-17 17-1,0-70 110,0 17-109,18-17-1,-18-18-15,18 18 16,-18 17-16,0 0 16,35-17-1,-35 18 1,18 17 0,-1 0 15,1 17-16,17 1-15,18 35 16,-18-36 0,-17 36-16,17-17 15,-35-1 1,18-17 0,-1-1-1,-17-52 48,0 17-48,0-17-15,0-71 16,0 71-16,18 17 16,0-17-1,-18 17 1,17 18-16,1 0 47,0 0-32,17 0-15,-17 18 16,34 0 0,-16-1-1,-1 18 1,0-35-1,-17 18-15,0-18 16,34 0 0,-34 0-1,17 0 1</inkml:trace>
  <inkml:trace contextRef="#ctx0" brushRef="#br0" timeOffset="30579.36">13864 8872 0,'-17'0'15,"-19"0"1,1 0 0,35 18-16,-18 0 15,1-1 1,17 1 0,0 0-1,0 17 1,0-18-1,0 1 1,17-36 62,1 1-62,0-1-1,-18 1-15,17-1 16,1 18 47,0 0-48,-1 0 1,1 18-1,-1-1-15,19-17 16,-19 18 0,1-18-1,35-35 17,-53 17-17,35-35-15,-17 0 16</inkml:trace>
  <inkml:trace contextRef="#ctx0" brushRef="#br0" timeOffset="30843.69">14146 8731 0,'18'18'47,"-18"0"-31,18 17-1,-1-18 1,-17 1-16,0 0 16,18-18-16,17-18 78,-17-17-63,70-106-15</inkml:trace>
  <inkml:trace contextRef="#ctx0" brushRef="#br0" timeOffset="31713.68">14393 8590 0,'0'35'31,"0"-17"-16,0 17-15,0-17 16,0 17-16,0 1 16,0-19-1,0 18 1,0-17-16,-17-18 62,17-35-46,-18 17-16,18 1 16,18 17 62,-1 0-63,1 0-15,0 0 16,-1 0-16,1 0 16,0 0-1,-1 0 1,1 0 0,-1 0-16,1 0 15,0 0 1,-1 0-1,1 0 1,-18-18 0,18 18-1,-18-18-15,0 1 32,-36 17 14,36 17-30,-17-17 0,17 18-16,0 0 15,0-1 1,0 1 0,0-1-1,17-17-15,-17 18 16,18 0 15,0-18-15,17 0-1,-17 0 1,-1 0 0,18-18-1,1-17 1</inkml:trace>
  <inkml:trace contextRef="#ctx0" brushRef="#br0" timeOffset="32889.8">15646 8414 0,'-18'0'94,"0"0"-79,18 17 157,0 1-172,0 0 16,18-1-16,0 19 16,-18-19-1,17 18-15,-17-17 16,18 35-1,-18-35 1,0-1 0,0 19-16,-18-36 47,1 0-32,-1 0 1,0 0-1,-17 0 1,18 0 0,-1 0-1</inkml:trace>
  <inkml:trace contextRef="#ctx0" brushRef="#br0" timeOffset="33422.42">15663 8537 0,'36'0'0,"-36"18"15,17-1-15,1 1 16,0 0-16,-18-1 15,17-17-15,1 18 16,-1 0 0,1-18-1,0 0 48,-1-36-63,1 1 15,0 0-15,-18 0 16,0-1 0,0 19-1,0-1-15</inkml:trace>
  <inkml:trace contextRef="#ctx0" brushRef="#br0" timeOffset="33847.5">15998 8396 0,'18'0'0,"0"0"31,17 18-15,-17 17-1,-1-35-15,-17 35 16,36 1-1,-36-54 79,0-35-94,17 18 16,18-53-1,1 35-15</inkml:trace>
  <inkml:trace contextRef="#ctx0" brushRef="#br0" timeOffset="34421.51">16369 8255 0,'0'0'0,"18"0"31,17 0 16,-18 0-31,1-35-16,0 17 15,-18 0 1,-18 18 47,-17 0-63,17 18 15,1 0-15,-1 17 16,0-17-1,18-1-15,0 36 16,0-35 0,0-1-1,0 1 1,0 0 15,18-18-15,0 0-16,-1 0 15,54 17 1,17-17 0,-18 0-1,19 18-15,-54-18 16,-17 0 0</inkml:trace>
  <inkml:trace contextRef="#ctx0" brushRef="#br0" timeOffset="36044.51">8061 11024 0,'-18'0'31,"1"0"-31,-1 0 16,-17 0-1,17 0 1,-52 18-16,-1 17 16,18-17-1,35-18 17,18 17-32,0 1 15,0 0 1,0-1-1,0 1 1,0 0-16,0-1 16,36 19-1,-19-19 1,19 1 0,-1-18-16,0 0 15,-17 0 1,17 0-1,0-18 1,36-52 0,0-19-1,-54 72-15,1-36 16,-18 18 0,0 17-1,17 18 48,-17 35-48,0-17 1,18 17-16,0 0 16,-18-17-1,0 35 1,17-35-16,-17-1 0,18 1 15,-18 17 1,18-17 0</inkml:trace>
  <inkml:trace contextRef="#ctx0" brushRef="#br0" timeOffset="36385.33">8378 11024 0,'0'18'0,"18"-18"16,-18 35-16,18-17 16,-1 35-1,19 17 1,-1-34 0,-35-19-16,18 1 15,-1 0-15,18-160 78</inkml:trace>
  <inkml:trace contextRef="#ctx0" brushRef="#br0" timeOffset="36710.51">8696 10830 0,'0'0'0,"0"18"31,18-18-15,-18 35-1,17 0-15,1-17 16,0 35-16,-1-18 15,-17-17 1,0 0 15</inkml:trace>
  <inkml:trace contextRef="#ctx0" brushRef="#br0" timeOffset="37332.48">9331 10795 0,'18'18'47,"-1"-1"-31,-17 19-16,18-1 15,0 18-15,17 0 16,-35-18-1,17 18-15,1 53 16,0-36 0,-18-52-1,-18-18 32,-35-71-31</inkml:trace>
  <inkml:trace contextRef="#ctx0" brushRef="#br0" timeOffset="37649.41">9049 10830 0,'17'0'31,"1"0"-15,0 0-16,-1 0 31,1 0 1,17 0-32,18-17 15,-53-1 1,88 0-16,-35-17 15,-35 35 1,0-18 0,-1 18-1,-17-17-15</inkml:trace>
  <inkml:trace contextRef="#ctx0" brushRef="#br0" timeOffset="38798.44">9472 10566 0,'0'35'47,"18"18"-47,-1 0 15,1-18-15,-18 36 16,0-1 0,18 18-1,-1 18 1,1-88-16,-18 35 15,0-36 1,0-52 62,0 17-62,0 1-16,0-1 15,0 1-15,0-1 16,18-17 0,-18 17-1,17 18-15,1-18 16,-1 18 0,1 0-1,0 0 1,70 18-1,-35 17 1,-36-17 0,1 17-1,0-17 1,-1-18 0,1 0 46,0-18-46,17-17-16,-35 0 15,35-1-15,-35-17 16,18 18-16,-18 18 16,-18 34 62,1 1-63,17-1-15,-18-17 16,18 36-16,0-19 16,0 1-1,0 0 1,0-1-1,0 1-15,18-18 16,-1 0 0,-17 18-1,18-18 1,0 0 0,-1 0-16,1 0 15,-1 0 1,1 0 15,0 0 0</inkml:trace>
  <inkml:trace contextRef="#ctx0" brushRef="#br0" timeOffset="39676.54">11042 10530 0,'-18'0'16,"1"0"0,-19 0-16,1 0 15,17 0 1,1 0 0,-18 18-16,17 17 15,-17 1 1,17-1-1,18-17-15,0-1 16,-18 36 0,18 18-1,0-54-15,0 36 16,0-35 0,0 17-16,0-17 15,0-1 1,18-17-1,0 18-15,-1-18 16,36 0 0,-18 0-1,36-35 1,-36 17 0,1-17-16</inkml:trace>
  <inkml:trace contextRef="#ctx0" brushRef="#br0" timeOffset="40428.28">11183 10724 0,'0'18'32,"0"0"-17,0-1 1,0 19 0,18-1-1,-1-35 1,-17 18-16,18-1 15,0 1 1,-1-18-16,19 17 16,-19-17-1,1 0 1,-1 0 15,-17-17 16,0-1-31,0 1-16,0-1 15,0-17-15,-17-1 16,-18 1 0,17 17-1,0 1 1,1-1-16,-1 18 31,18-17-31,-35 17 47,-1 0-31,19 0-16,-19 17 15,36 1-15,0-1 125</inkml:trace>
  <inkml:trace contextRef="#ctx0" brushRef="#br0" timeOffset="41548.61">11483 10619 0,'18'35'16,"-1"0"-1,1-17 1,-18 17-16,17 0 16,1 1-1,-18-1 1,0-17 0,0-54 109,0 1-125,0 17 15,0-17-15,0 17 16,0 1-1,0-1 1,0 1 0,18 17 62,17 17-63,-17 18-15,-1-17 16,1 0-16,0-1 16,-18 1-1,17 0-15,-17-89 125,0 18-109,0 0-16,0 18 16,0 0-16,0-1 15,0 19 1,18 17-16,0 0 47,-1 0-47,1 0 15,17 17 1,18 19 0,-35-1-1,17 0-15,0-17 0,0 35 16,-17-18-1,0-17 1,-18-36 47</inkml:trace>
  <inkml:trace contextRef="#ctx0" brushRef="#br0" timeOffset="42420.71">12153 10495 0,'0'35'16,"0"-17"-1,18 0-15,52 88 16,1 17 0,-36-70-1,0 0 1,-17 0-16,0-18 16,-18-17-1,0-36 79,-53-70-78,-18 0-16,-17-1 15,-53-69 1,123 105-1,-52-18-15,70 36 16,-18 17 0,1 1-16,17-1 31,0 0-15,0 1-16,0-1 31,17 18-31,1 0 31,-1 0-15,1 0-1,17 35-15,36 18 16,17 53 0,-53-71-1,18 36 1,-53-53-16,18-18 15,-18 17 1,0 1 0,0 0 15,-18-18-31,1 0 16,17 17-1,-18-17 1,0 0 15,1 0 0,70 0 1</inkml:trace>
  <inkml:trace contextRef="#ctx0" brushRef="#br0" timeOffset="43132.4">12400 10601 0,'0'35'47,"0"18"-32,18-53 1,-18 35-1,17-35-15,-17 18 0,0 0 16,36-1 0,-19 1-1,1-18 1,35 0-16,-35 0 16,-1 0-1,-17-18 1,18-35-1,-18 36 1,0-18 0,0-18-16,0 35 15,-18-17 1,18 17 0,-35-17-1,17 35 1,-17 0-1,0 0-15,-18 0 16,35 17 0,18 1 62,18 17-63,17-35 1,18 18-16,0-18 16</inkml:trace>
  <inkml:trace contextRef="#ctx0" brushRef="#br0" timeOffset="43837.71">12823 10407 0,'36'35'15,"-36"-17"1,17 17-16,1 0 16,0 18-16,-1-35 15,1 53 1,-18-54 0,18 1-1,-54-71 48,1-18-48,0 1-15,17-18 16,0 52 0,18 19-16,0-1 15,0 0 1,18 18 15,0 0-31,35 0 16,-18 0-1,36 18 1,-36 17 0,-18-17-1,19 17-15,-19 1 16,1-19-16,0-17 15,17 35 1,-17-17 0,-1-53 46,18-18-46,89-53-16</inkml:trace>
  <inkml:trace contextRef="#ctx0" brushRef="#br0" timeOffset="44478.33">13423 10301 0,'18'0'16,"-1"0"15,1 0-15,-18 18-1,18-18-15,-18 17 16,17-17 0,1 0-1,0 0 17,-18-17-32,-18 17 62,-35 0-62,35 0 16,1 0-16,-1 0 15,-17 0-15,17 0 16,18 17 15,0 1-15,0 17-1,0-17 1,0 0-16,0 17 16,0-17-1,18-18 1,0 17 0,-18 1-1,17-18 1,1 0-1,17-18 48,18-17-47,-18 0-16,-17 17 15,17-17-15,-35 17 16,18 0-1</inkml:trace>
  <inkml:trace contextRef="#ctx0" brushRef="#br0" timeOffset="45463.37">13652 10283 0,'18'0'94,"-18"18"-94,18 0 16,-18-1-1,17 1 1,-17 0-16,18-1 16,-18 1-1,0 0 32,0-54 62,0 19-93,0-19-16,18 36 16,-18-17-16,0-1 15,0 0-15,17 1 16,1 17 0,-18-18-1,18 18 48,-1 18-32,19-1-15,-19 1-1,1 17-15,-1-35 16,-17 18-16,18 0 15,-18-1 1,18-34 62,-1-54-62,36-123-1</inkml:trace>
  <inkml:trace contextRef="#ctx0" brushRef="#br0" timeOffset="46705.32">14058 9948 0,'18'0'16,"-1"0"0,1 18-1,17 0 1,-17 35 0,0-36-1,17 36 1,-17-35-16,-18 17 0,17 0 15,1 1 1,-18-1 0,0-18-1,-18-17 48,-35-17-48,0-36-15,0 18 16,18 17-16,-18-17 16,71 17 202,17 18-218,18-18 16,-18 18-16,36-35 16,-36 18-1,18-1-15,-53 0 16,0 36 203,0 0-204,0-1 17,18-17-17,-1 0-15,-17 18 16,18-1-1,0-17-15,-1 18 16,-17 0 0,18-18 15,-18 35-31,0-17 16,0-1-1,0 1-15,0 0 31,0-1-15,-18-17 15,1 0-15,-19 0 0,19 0-1,-1 0-15</inkml:trace>
  <inkml:trace contextRef="#ctx0" brushRef="#br0" timeOffset="48034.38">15169 9842 0,'-17'0'47,"-18"0"-31,-18 0-16,17 0 15,19 0 1,-1 0-16,0 0 15,1 0 1,17 18 0,-18 0-1,18-1 1,0 1-16,-18 35 16,18 18-1,0-54 1,0 18-16,18-17 15,17 53 1,-17-54-16,0 1 16,-1-18-1,1-35 32,0 17-31,-1-35-16,1-53 15,-18 53 1,18 18 0,-18 17-1,17 18 95,-17 18-95,35 0-15,-35 17 16,18-17-16,0-1 16,-1 19-16,-17-19 15,36 18 1,-19-35 46,36-70-46</inkml:trace>
  <inkml:trace contextRef="#ctx0" brushRef="#br0" timeOffset="48444.39">15399 9842 0,'17'0'47,"1"0"-16,-18 36-31,18-19 15,-1 1-15,1 17 16,0-35-16,-18 18 16,0-53 93,0-18-109,0 0 0,0 18 16,17 17-1,-17 0-15,0 1 16</inkml:trace>
  <inkml:trace contextRef="#ctx0" brushRef="#br0" timeOffset="49066.82">15681 9790 0,'18'0'63,"-1"0"-63,36-18 16,-35 18-16,35-35 15,-36-1 1,1 19-1,-36 17 64,-35 17-64,18 1-15,18 0 16,-1-1-16,18 19 15,0-19 1,0 1 0,0-1 15,18-17-31,-1 18 16,1-18-1,52 18 1,1 17-1,35-17 1,176-1-16,-35-17 16,-159 0-1,0-35-15,-70 17 16,0 18 0,-18-17-1,0-19-15</inkml:trace>
  <inkml:trace contextRef="#ctx0" brushRef="#br0" timeOffset="50053.28">16775 9384 0,'0'18'32,"0"-1"-17,0 18-15,17 1 16,19 87-1,-1-70 1,18 18 0,-36-36-16,36 0 15,-53-17 1,0-36 15,18-17-15,0 0-16,-1-36 15,-17 18 1,0 36 0,18 17 77,-18 17-77,17 1-16,1-1 16,-18 1-1,18 0-15,-1-18 16,1 0 0,0-18 30,-18-17-30,0-18 0,17 18-16,-17-36 15,0 36-15,0-18 16,0 0 0,-17 53-16</inkml:trace>
  <inkml:trace contextRef="#ctx0" brushRef="#br0" timeOffset="50767.67">17392 9366 0,'-18'0'16,"1"0"-1,17 36-15,0-19 16,0 18 0,0 1-1,0-19-15,0 1 0,0 17 16,17 1-1,1-36 1,0 0 62,-1-18-78,1-17 16,-18 17-16,0 0 15,17-35-15,-17 18 16,0 0 0,0 17-16,0 1 0,0-19 15</inkml:trace>
  <inkml:trace contextRef="#ctx0" brushRef="#br0" timeOffset="51215.36">17586 9278 0,'18'0'31,"-1"18"-15,36 17-1,-35 0-15,17-17 16,-17 0 0,17 17-1,-17-18 1,-18-34 78,0-18-94,0-36 15,0 36 1,35-71-16</inkml:trace>
  <inkml:trace contextRef="#ctx0" brushRef="#br0" timeOffset="54120.81">17974 9013 0,'18'0'0,"-1"0"15,1 36 1,17 34 0,-17-17-1,0-17-15,-1-1 16,-17-18-1,35-69 48,-35 34-47,0-35-16,36 0 15,-1 18-15,-35-18 16,18 35-1,-18 1-15,17 17 16,-17-18 0,18 18-16,0 0 78,-18 35-78,0-17 15,17-1-15,-17 19 16,0 17-16,0 0 16,-17 0-1,17-36 1,-18 1 0,0-18 30,18-18-30,0 1-16,0-1 16,18-17-1,17-1 1,-17 36-16,35-17 16,-18 17-1,-17-18 1,-1 18-1,1 0 1,0 0-16,-1 0 16,1 0-16,-1 0 31,1 0 78,0-18-93,-18 1-16,17-19 16,1 1-16,-18 0 15,18 17-15,-1 1 16,-17 34 62,0 1-78,18 0 16,-18-1-16,0 1 15,18 17 1,-18 18-1,17-18-15,-17-70 94,0-18-78,-17-53-16,17 18 15,0 18-15,0-1 16,0 36-16,0 17 16,0 0-1,0 36 63,0 0-62,17 17-16,1-17 16,-1 17-1,-17 18-15,18-18 16,-18-17 0,18 17-1,-18-53 79,0 1-78,0-19-16,0 1 15,0-18-15,17 18 16,-17 0-1,0 17 1,0 0 0,0 1-1,18 17 95,0-18 62,-18-17-157,0-18 1,17 18-16,1-1 15,-18-17 1,0 36 0,0-1-1,0 36 79,0-1-94,-18-17 16,1 18-16,17 0 31,0-1-31,0 1 31,0 0-15,0-1-1,17-17 1,-17 18 0,36-36 46,-19 1-62,-17-1 16,36 0-16,-36-17 15,17 35 1,1 0 78,-18 18-79,17 35-15,19 0 16,-19 17-16,19 18 16,-36-52-16,35 69 15,18 160 1,-36-194 0,1 140-1,-18-123-15,0-70 16,-35-36 46,-36-34-62,-17-19 16,53 18-16,0 35 16,17-17-16,0 0 15,18 17 1,0-17-1,53-36 1,88 18-16,89-52 16,17 16-1,-159 37 1,-71 34 0,-140-70 62</inkml:trace>
  <inkml:trace contextRef="#ctx0" brushRef="#br0" timeOffset="54897.56">18380 8308 0,'17'0'63,"-17"18"-16,-17-1-47,17 1 15,-18-1 1,18 1-16,0 0 16,0-1 15,0 1 0,0-36 47,-18-17-62,18 17-16,-17 1 15,52 34 157,159 72-156</inkml:trace>
  <inkml:trace contextRef="#ctx0" brushRef="#br0" timeOffset="56082.34">20302 8184 0,'0'0'0,"-17"0"15,17-17 1,-36-1-16,19 18 16,-1 0-1,1 0 1,-1 0 0,18 18-1,-18 17 1,18-17-16,0-1 15,0 1-15,0 17 16,0 1 0,0-19-1,18-17 17,0 0-17,17 0 1,-18-35-16,1 35 15,-18-53 1,18 35 0,-18 1-16,17 52 78,-17 0-63,18 18-15,0 0 16,17 53-16,-17-36 16,-18 1-16,0-18 15,17 0 1,-17 0-16,0-36 16,0 54-1,0-36-15,0-17 16,-17-18 15,-54 0-15,18-18-1,0 1 1,-35-36-16,70 35 16,1-17-16,-1 35 15,18-18 1,0 1-1,0-1 1,0 0 0,18 1-16,17-19 15,0 1 1,1 35 0,34-35-1,-35 17 1,36-17-16</inkml:trace>
  <inkml:trace contextRef="#ctx0" brushRef="#br0" timeOffset="56734.54">20549 8414 0,'0'17'47,"0"1"-32,0 0 1,0-1-1,0 1 1,0 0-16,18-18 16,17 17-1,-17-17 1,0 0 0,-1 0 15,-17-17-31,0-36 15,0 35 1,0 0 0,0 1-1,-17-1 1,-1 18-16,-35-18 16,71 18 109,-1 0-94,19 0-31,16 0 15,19 0-15,0-17 16</inkml:trace>
  <inkml:trace contextRef="#ctx0" brushRef="#br0" timeOffset="57350.58">21008 8202 0,'-18'18'15,"1"-18"1,17 17-16,-18 1 16,18 17-1,0-17 1,0 0-1,0-1 1,0 1 0,0-1-1,0 1 17,35-18-17,-17 0 1,0 0-1,-1-18-15,-17 1 32,0-1-17,0 1 1,0-1-16,-17 18 16,17-18-16,-18 18 15,36 0 110,17 0-109,-18 0-1,72 0 1</inkml:trace>
  <inkml:trace contextRef="#ctx0" brushRef="#br0" timeOffset="57763.35">21290 8202 0,'-35'0'15,"17"0"1,18 18-1,0-1-15,0 1 16,0 0 0,0-1-1,0 1-15,0 0 32,18-18-17,-1 0-15,36 0 16,-17-18-1,-1-17-15,-17-18 16,17-18 0,-17-35-16</inkml:trace>
  <inkml:trace contextRef="#ctx0" brushRef="#br0" timeOffset="57967.99">21467 7938 0,'0'35'47,"17"-35"-47,-17 17 16,18 1-16,-18 0 16,0-1-1,17 1-15,-17 0 31,0 35-31</inkml:trace>
  <inkml:trace contextRef="#ctx0" brushRef="#br0" timeOffset="61872.49">6315 7955 0,'0'0'0,"-18"-17"0,0 17 16,1-18-16,-18 18 15,-18-18 1,0 1-1,-36-1 1,37 0 0,-72 1-1,-70-1-15,124 18 16,-195-18 0,36 18-1,105 0 1,-176 18-1,212 0-15,-282 52 16,-71 1 0,211-18-1,-87 35 1,-18 35 0,-194 142-1,423-212-15,-265 176 16,107-52-1,-54 122 1,18 54 0,71 35-1,176-282 1,-88 247-16,106-265 16,-53 247-1,70-229 1,-17 212-1,17-1 1,18-193 0,0 87-16,71 230 15,-36-317 1,71 246 0,-36-158-1,-17-106 1,0-36-16,-18-17 15,54 106-15,-19-53 16,-35-71 0,18 53-1,-35-53 1,17 36 0,18-18-16,-18-18 15,18 18 1,-17-18-1,-19-35 1,1 18 0,35 17-1,-36-35-15,72 53 16,-54-35 0,18-1-16,70 19 15,-17-19 1,123-17-1,-193 0 1,34 0-16,-70-17 94,0-19-94,0-17 15,-17 1-15,17-1 16,-71-71 0</inkml:trace>
  <inkml:trace contextRef="#ctx0" brushRef="#br0" timeOffset="62550.42">1658 13511 0,'18'0'93,"35"0"-77,52 36-16,-34-19 16,35 1-1,-71-18-15,36 35 16,17 0-16,-35-17 16,35 35-1,-70-18 1,17 1-16,-35-19 15,0 1 17,0 0-17,-18-1-15,-35 18 16,-70 36 0,88-53-16,-54 52 15,54-35 1,17-17-1</inkml:trace>
  <inkml:trace contextRef="#ctx0" brushRef="#br0" timeOffset="63951.53">1746 13652 0,'36'0'47,"-19"0"-31,18 0-1,1 18-15,34 17 16,-34-17-16,16 35 15,-16-35-15,105 70 16,-106-35 0,18-18-16,-18 0 15,54 53 1,-54-52 0,0 17-1,0-18-15,-52-17 156,-36-18-156,-53 35 16,0-17-16,-53 17 16,36 0-16,-36 18 15,89-53-15,-71 35 16,-71 1 0,194-19-1</inkml:trace>
  <inkml:trace contextRef="#ctx0" brushRef="#br0" timeOffset="64992.4">4445 13582 0,'-18'0'0,"1"-18"16,-19 1-16,-16-19 15,16 1 1,-140-18 0,70 0-1,-106 18 1,142 17-16,-54 18 16,-17 0-1,35 0 1,18 36-1,71-36 1,17 17 0,0 19-16,0 16 15,17 54 1,71 71 0,-52-107-1,52 18 1,-18-17-16,19-18 15,-54-53 1,18 18-16,35 17 16,-53-35-1,18 0 1,-35 0 0,-1 0-16,1 0 15,0 0-15,17 0 16,18-18-1,0-17 1,17 0-16</inkml:trace>
  <inkml:trace contextRef="#ctx0" brushRef="#br0" timeOffset="65725.73">4286 13794 0,'0'35'47,"0"-17"-47,0-1 15,0 1-15,0-1 16,0 1-16,18 0 16,0-1-1,-1 1 1,1-18-1,17 0 1,-17-18 0,17 18-1,18-35-15,-35 17 16,-1 1 0,-17-1 15,0 1 0,-35-1-31,17-17 16,-35-1-1,0 19 1,-17-19 0,52 36-1,1 0-15,17 18 63,0 0-48,0-1-15,0 1 16,0 0-16,17-1 16,1 19-16,17-36 15,71 35 1,-35-35-1,-1 0-15</inkml:trace>
  <inkml:trace contextRef="#ctx0" brushRef="#br0" timeOffset="66755.48">4992 13652 0,'0'0'0,"-18"71"0,1-36 15,-1 1-15,18-19 16,0 1 0,0 0-1,-18-18 110,18-18-109,-17-17-16,-1 17 16,0-17-1,18-18 1,0 0-16,18 35 15,0 18 1,-1 0 31,1 0-31,0 0-16,17 35 15,18 18 1,-18-35-1,0 17 1,-35-17 0,18-18-1,-18-18 63,0 1-78,0-19 16,0 1-16,0 17 16,0 1-16,0-18 15,0 17 17,18 18 30,-1 18-62,1-1 16,17 1-16,-17 17 15,17-17-15,-17-18 16,-18 17-16,17-17 16,-17-35 30,53-35-14,53-19-17</inkml:trace>
  <inkml:trace contextRef="#ctx0" brushRef="#br0" timeOffset="67518.8">5556 13406 0,'18'35'47,"-18"-18"-47,0 1 16,18 17-16,-1 18 16,-17-17-16,0-1 15,18-18-15,-18 19 16,17-19-16,-17 1 15,-17-36 126,17 1-141,-35-1 16,35-17-16,-18 35 15,0-35-15,18 17 16,0 0 0,0 1-1,0-1 1,18 0-16,0 18 15,34-17 1,-34 17 62,-18 17-62,0 1-1,0 0-15,0-1 16,0 36 0,0-35-1,-18-1-15,-34 1 16,34 0 0,36-36 77,70-35-93</inkml:trace>
  <inkml:trace contextRef="#ctx0" brushRef="#br0" timeOffset="68191.52">5891 13494 0,'0'17'63,"0"1"-48,18 17 1,-18-17-1,18-18 1,-1 18 0,1-18-1,0 0 1,-1 0 0,1 0-1,-1 0-15,1-53 16,-18 35-1,18-17 1,-18 17-16,0-35 31,-18 53-31,18-17 16,0 34 109,0 1-109</inkml:trace>
  <inkml:trace contextRef="#ctx0" brushRef="#br0" timeOffset="68876.39">6050 13441 0,'18'0'15,"-1"17"1,1 19-16,0-36 16,-18 17-16,35 19 15,-35-19 1,0 1-1,18-18 1,-18-18 47,-18-17-63,18 17 15,0 1 1,0-1-16,0-17 15,0 17 1,0 1 0,18 17-1,-1 0 1,1 0 0,0 0-1,-1 0 1,1 0-1,-1 17 1,1 1 0,0-1-16,-1-17 125</inkml:trace>
  <inkml:trace contextRef="#ctx0" brushRef="#br0" timeOffset="69514.45">6438 13423 0,'0'-17'125,"18"17"-94,-18-18-31,17 0 16,-17 1-1,-35 17 63,18 0-78,-1 0 16,0 0-16,1 17 31,17 1-15,0 0-1,0-1 1,17 1 0,1-1 15,0-17-15,-18 18-1,17-18-15,1 0 16,52 0-1,-17 0 1,0-18-16,-17-17 0,-1 18 16,-35-1-1</inkml:trace>
  <inkml:trace contextRef="#ctx0" brushRef="#br0" timeOffset="70985.95">6738 13300 0,'18'17'47,"-1"19"-32,-17-19 1,18-17-16,-18 18 15,0-53 79,0-1-94,0 1 16,0 17-16,0 1 15,0-1-15,0 1 16,0-1 0,18 18-16,17 0 47,-17 18-32,-1-1-15,36 1 16,-18-1-16,1 19 15,17-19 1,-36 1 0,89 0-1,-71-18 1,-17 0-16,0 0 16,17-53-1,-18 17 1,19-16-16,-19 16 15,1 1 1,-18 17 0,18 18 62,-18 18-63,17 0 1,-17-1-16,18 1 16,17 35-1,-35-36 1,18 19 0,-18-19-1,-71-17 48,36-17-48,17 17-15,-17-18 16,35 0-16,-18 18 16,18-17-1,18-1 79,17 1-78,36-19-16,0 1 15,17-36 1,-53 54-16,-35-1 15,0 1 32,0 34 31,0 1-78,0-1 16,18 19 0,-1-36-1,1 17-15,-18 1 63,0 17-48,0-17 1,0 0-16,-53 17 16,0 18-1,0-18 1,0 18 0,36-53-1</inkml:trace>
  <inkml:trace contextRef="#ctx0" brushRef="#br0" timeOffset="73810.42">8537 12788 0,'0'18'78,"35"35"-62,-17 0-16,17 17 15,1 1-15,-19 35 16,1-18 0,0 0-1,-18-70 1,0-1-16,-36-52 47,1 17-32,-18-17 1,18 0-16,0 17 16,17 1-16,-17-19 15,35 19 1,0-1 109,35 18-78,18-18-32,-36 1-15,19-1 16,-1 0-16,-17 1 16,17-18-1,-35 17-15,18 0 16,-18-35-1,0-17 1,0 52 0,0-17-1,0 17 1,0 36 78,0 17-94,17 0 15,1 54 1,0-54-16,34 141 16,-34-140-1,35 105 1,-35-53-1,-18-106 48,0-17-47,0 17-16,0-17 15,17 0-15,-17 17 16,0 0-16,18 18 15,0 0 95,-1 0-95,1 0 1,-1 0-16,1 0 16,-18-17-16,18 17 31,-18-18-15,0 1-16,0-1 15,0-17 1,0 17-1,-18 18 32,0 0-31,1 0 15,17 18-15,0-1-16,0 1 15,0 17 1,0 0 0,17 1-1,1-19-15,-18 1 0,18 0 16,-1-36 62,1 0-62,-18 1-16,0-36 15,18 0-15,-18 18 16,0-18 0,0 35-16,0 0 31,17 54 16,-17-19-32,0 1-15,18 17 16,0-17 0,-18 17-16,35 0 15,-17-52 48,-18-18-48,17-1 1,1-34-16,-1 17 0,-17-18 16,0-17-1,0 70 1,0 1-1,0-1-15,36 53 63,-36-17-47,17 0-16,1 35 15,17 0-15,18 35 16,-18 18-1,-17-89 1,-18 36-16,18-18 16,-36-52 46,-35-36-46,18 18-16,-18-54 15,-35 19-15,53 35 16,17 17 0,-17 0-16,35 1 140,17 17-124,36 0-16,-18 0 16,1 0-1,-19-18-15,1 18 16,0 0-1,-1 0 1,-17-18 0</inkml:trace>
  <inkml:trace contextRef="#ctx0" brushRef="#br0" timeOffset="75490.45">10089 12771 0,'-35'-18'31,"18"18"-15,-1 0-16,0 0 16,1 0-1,-19 35-15,1 0 16,35 1-1,0 17 1,0-18 0,0-17-16,0-1 15,0 19 1,0-19-16,0 1 16,0-1 15,18-17 31,-18-35-46,0 18-16,17-19 16,1-70-1,17 18 1,-17 53-16,-18 17 15,0 1-15,18 34 63,-18 19-47,17-1-16,-17 0 15,0 0-15,18 1 16,-1-1-1,-17-17 1,0-1 0,18-52 46,0 17-46,-18-35-16,35 18 15,-35 0 1,18-36 0,-18 36-16,0 17 15,0 1 1,0 34 62,0 1-62,35 0-16,-35 17 15,18-35-15,-1 35 16,1-17-16,-1 17 31,1-17-31,-18-1 16,18 1-1,-1-18 48,19-35-63,-19-1 16,1-34-16,0 35 15,-1-18-15,-17 17 16,0 19-1,0-18-15,-17 52 63,-1-17-47,18 35-16,0-17 15,0 17-15,0-17 16,0 0-16,0 17 15,18 0 1,17 18 0,-17-35-1,17-1 1,-18 1-16,1-18 16,0-18 46,17-35-46</inkml:trace>
  <inkml:trace contextRef="#ctx0" brushRef="#br0" timeOffset="76337.82">11024 12594 0,'0'0'0,"18"18"31,0 17-16,-1-17-15,18 70 16,1-70-16,-1 70 0,-17-71 16,17 36-1,-70-88 63,35-18-62,-36-17-16,19 17 16,17-18-16,0 18 15,0-17 1,17 34 0,1 36-1,0 0-15,-1 0 16,54 0-1,-36 0 1,36 0 0,17 53-1,-53-53-15,18 53 16,0 18 0,-18-54-1,-17 19 1,0-19-1,-1 1 1,-17 0-16,18-18 16,-18 17 15</inkml:trace>
  <inkml:trace contextRef="#ctx0" brushRef="#br0" timeOffset="77009.53">11818 12718 0,'18'0'0,"-1"0"47,1 0-31,-18-18-16,18 18 15,-18-18-15,0 1 16,0-1 0,0 0-1,0 1 1,0-1-16,0-17 31,-36 17-31,1 1 16,17 17-1,-52 0 1,-1 35 0,36 18-1,35-18 1,0-17 0,0 35-1,35-18 1,-17 0-1,0-35-15,-1 18 16,19-1-16,-19 1 16,1-18-1,35 0 1,-18 0 0,71 0-16,-36 0 15,54-35 1,-36-36-1,-53 54-15,-17-19 16,0 1 0,-18 17-1</inkml:trace>
  <inkml:trace contextRef="#ctx0" brushRef="#br0" timeOffset="78649.4">12083 12435 0,'0'0'0,"-18"18"16,0 0-1,18 52 1,0-34-16,0 34 16,36 1-1,-1-1 1,71 1 0,-89-71-1,19 17 1,-19-17-16,1 0 0,17-17 31,0-71-15,-35 52-1,18-70 1,-18 71-16,0 18 16,0 34 124,0 1-140,-18-1 16,18 1-16,0 0 15,0-1-15,0 19 16,0-19 0,0 19-1,18-19 1,-18 1 0,18-18-1,-1 0-15,36 0 16,0-18-1,35-17 1,-70 0-16,0-1 16,35-105-1,-36 106 1,-17-36-16,0 18 16,0 18-1,0 18 1,-35-1-1,35 36 32,0-1-31,0 18 0,0-17-1,0 17 1,0 18-1,53 18-15,-35-18 16,-18-36 0,17 19-16,-17-1 31,0-17-15,0-1-1,0 1-15,18-53 94,17-18-78,-17 17-16,52-52 15,-52 35-15,35-17 16,-35 34-1,17-16 1,-35 34 0,-18 36 46,-17-1-62,0 1 16,35 17-16,-18-17 15,18-1-15,-18-17 16,18 18 0,0 17-1,0-17 1,0 0-16,36-1 16,17 19-1,-36-19 1,1-17-1,-1 18 1,1 17 0,0-17-16,-18-1 15,0 1 1,0 0 0,0-1-1,0-34 48,-18-1-48</inkml:trace>
  <inkml:trace contextRef="#ctx0" brushRef="#br0" timeOffset="79464.38">13300 12400 0,'0'0'0,"-18"0"0,-17 18 15,17-18 1,1 0-16,-1 17 16,0 1-1,18 0 1,0-1 0,0 19-1,0-1 1,0 0-16,36 0 15,-19 1 1,1-54 47,-1 0-63,19-34 15,-19 16-15,19 1 16,-19 0-16,-17 17 15,18-17 1,-18 17-16,0 36 78,18-1-78,-18 1 16,17 17-1,1-17-15,-18 17 0,17 1 32,-17-19-17,18-17 1,0 0 15,-1-17-15,19-1-1</inkml:trace>
  <inkml:trace contextRef="#ctx0" brushRef="#br0" timeOffset="79810.39">13670 12312 0,'0'35'31,"0"0"-16,18-35-15,-1 53 16,-17-35-16,0 17 16,36 1-16,-36-19 15,0 1 1,0-36 46,0 1-46,0-19-16,0-17 0,17 0 16,1 1-1,0-37 1,-1 72-16,1-1 16</inkml:trace>
  <inkml:trace contextRef="#ctx0" brushRef="#br0" timeOffset="80691.7">14058 12083 0,'-17'53'16,"17"-1"-16,0-16 15,0-1-15,0 36 16,17-54-1,-17 1-15,18-18 63,-1-18-63,1-35 16,17 18-16,-17-18 15,53-88 1,-54 159 46,1 17-46,-18 35 0,35 1-16,18 35 15,0 17-15,-18-34 16,1-19-16,-19 18 15,1-35 1,-18-18 0,0 1-1,-18-36 1,1 17 0,-54-17-16,-211 0 15,229 0 1,-71 0-16,54-17 15,-36-36 1,88 18 0,1 17-1,17 0 1,0 1-16,35-36 16,0 53-1,18-53 1,35 35-1,-52 1 1,17-1-16,-18 18 16,-18 0-1,19 0 1,-1 0 0,18-18-1,88-52-15</inkml:trace>
  <inkml:trace contextRef="#ctx0" brushRef="#br0" timeOffset="82025.56">15011 11994 0,'0'36'15,"0"-1"1,0 18 0,0 17-1,0-34 1,17 52-16,1-70 16,0 123-1,-1-71-15,1-52 0,-18 35 16,0 17-1,0-52 17,-18-36-1,-35-17-31,-141-124 16,124 106-1,17 0 1,35 53-1,53 0 79,-17 0-78,88 0-16,-36-17 15,89-18 1,-123 17 0,-19 18-1,1 0 32,-18-18-31,17 18-16,-17-17 15,0-1-15,0 36 110,0-1-95,18 19 1,0-19-16,-18 1 16,0-1-1,17 1-15,19 17 16,-1 1 0,-17-36-1,34 0 1,1 0-16,-35-18 15,0 0-15,17-17 16,-17-18 0,-1 18-1,-17 0 1,0 17-16,-17 18 16,-72-35-1,-16 35 1,-1 35-1,88-35 1,0 18 0,18-1-1,0 1 1,0 0 0,0-1-1,0 1 1,0-1-1,0 1 1,18-18-16,0 0 16,-1 0-1,19 0-15</inkml:trace>
  <inkml:trace contextRef="#ctx0" brushRef="#br0" timeOffset="82997.47">16192 11889 0,'0'17'15,"0"19"-15,0-1 16,0 18-16,0-18 16,36 88-1,-36-70 1,35 36-16,0-1 16,36 106-16,-36-106 15,-35-70 1,18-1-1,-36-34 32,-17-19-31,-18 1 0,18 0-16,-1-18 15,-34-18 1,-1-17-1,18 18 1,36 17-16,-1-18 16,18 53-1,0-17 1,0 18 0,18-1-1,52 0-15,-52 1 16,52 17-1,72 0 1,-37 17 0,-87 1-1,17 0 1,-35-1 0,18-17-16,-18 35 15,0-17 1,0 0-1,0-1 1,0 1 0,-71 17-16,-70 1 15,71-1 1,-36 0 0,71-17-1,88-18 32,194-71-31</inkml:trace>
  <inkml:trace contextRef="#ctx0" brushRef="#br0" timeOffset="83693.34">16651 12153 0,'0'18'47,"0"-1"-47,0 19 16,0-19-1,0 19-15,18-1 16,-18-17 0,35 17-1,-17-18 1,-1-17-1,1 0 1,0 0 0,-1-17-1,-17-1 1,0 1 0,0-1-16,0-53 15,0 54 1,0-19-1,0 1 1,-35 18 0,17-19-1,1 36-15,-1-17 16,0 17 0,18 17 46,0 1-46,0 0-1,36-1-15,-36 1 16,17-18 0,36 17-1,-17-17-15</inkml:trace>
  <inkml:trace contextRef="#ctx0" brushRef="#br0" timeOffset="84369.63">16986 12083 0,'18'53'16,"0"-18"-16,-18 0 16,17 0-1,1-35 1,-18 18-1,17-18 48,-17-53-47,18 18-16,-18 0 15,18 17-15,-18 0 16,17 18 46,-17 18-46,18 0 0,-18-1-16,18-17 15,-18 18 1,17-18-16,1-18 94,-18 1-94,0-1 15,0 0 16,18 18-15</inkml:trace>
  <inkml:trace contextRef="#ctx0" brushRef="#br0" timeOffset="85041.43">17445 12030 0,'17'0'16,"1"0"46,0-18-46,-1 18 0,-17-18-1,0 1 1,0-1 31,-35 18-32,-18 0-15,0 0 16,-35 0-16,53 0 16,0 0-16,-1 18 15,36-1 32,0 19-31,0-19-1,36 19-15,-1-19 16,0 1-16,0 0 16,1-18-1,-1 17 1,-17-17-1,-1 0-15,1 0 16,17-17 0,-17-1-1,-1-17 1,19-1-16</inkml:trace>
  <inkml:trace contextRef="#ctx0" brushRef="#br0" timeOffset="85414.59">17568 11977 0,'0'17'31,"36"1"-15,-19 0-16,19 35 16,-19-36-16,1 1 15,-18 0-15,35-1 16,-35-52 62,0-18-62,18 35-1,-1-17-15,19-18 16,52-35 0</inkml:trace>
  <inkml:trace contextRef="#ctx0" brushRef="#br0" timeOffset="86269.71">18680 11712 0,'0'0'0,"-36"0"0,36 18 15,-17 0 1,-1-18 0,18 17-16,-35 36 15,35 0 1,0 0 0,0-18-1,0 0 1,17 1-1,19-54 32,-1-35-31,0 18 0,-17-18-16,17-18 15,-17 54-15,-18-1 16,0 1-16,0-1 15,0 0 1,0 1 0,-18-1-1,-17 0 1,-53 1-16,52 17 16,19 0-1,17 17 32,0 1-31,0 0-1,53 35-15</inkml:trace>
  <inkml:trace contextRef="#ctx0" brushRef="#br0" timeOffset="86927.71">18891 11730 0,'18'18'31,"0"-1"-31,-18 18 15,17-17-15,-17 0 16,0-1 0,0-34 109,0-89-110,0 53 1,18 0-16,-1 18 16,1 17-1,0 0 1,-1 18-1,1 0-15,17 0 16,-17 0 0,70 53-1,-70-17 1,-1-19 0,19 19-16,-36-19 15,17-17 48</inkml:trace>
  <inkml:trace contextRef="#ctx0" brushRef="#br0" timeOffset="87560.36">20267 11218 0,'0'0'0,"-106"-35"0,89 35 15,-36 0-15,35 0 16,-17 0 0,17 0-1,0 18 1,-34 52-1,52-52-15,-18 52 16,18 19 0,0-72-1,0 1 1,35 35 0,-17-36-1,-1 1-15,1 0 0,17-1 16,1-17-1,17 18 1,-18-18 0,-17-18-1,-1 1 1,1-19 0,-1 1-16,125-124 0</inkml:trace>
  <inkml:trace contextRef="#ctx0" brushRef="#br0" timeOffset="88137.52">20532 11201 0,'-18'0'16,"-17"17"-16,35 1 15,-18 17 1,18-17-1,0 0-15,-18 17 16,18-18 0,0 19-1,0-19 1,18 19 0,-18-19-1,35-17-15,-35 18 0,36-18 16,-36-18 62,0-35-62,0 36-16,0-19 0,0 19 15,0-1 1,-36 1-1,19-19 1,-1 36-16,-17 0 16,52 0 62,1 18-78,17-18 15,1 0-15,-19 0 16,54 0-16,17 0 16,36-71-1</inkml:trace>
  <inkml:trace contextRef="#ctx0" brushRef="#br0" timeOffset="89630.76">20832 11183 0,'35'0'15,"-35"35"1,35 1-16,-17-1 16,-1 53-1,1-53 1,-18 1-1,0-72 64,-35-17-79,17-17 15,0-1-15,18 36 16,0 17-16,0 1 15,0-1 1,18 18 47,0 0-63,-18 18 15,35 17-15,0 0 16,-17-17-16,0 0 15,-1-1 1,-17 1-16,18-18 16,-18-18 77,0-17-93,0 0 16,0 17 0,17 18-1,1 0 48,0 0-63,17 0 15,0 35-15,-17-35 16,17 18-16,-17 0 16,17-18-1,-17 0 32,-18-18-47,35-17 16,-17-1-16,-1-34 15,1 17 1,0 35-16,-1 18 63,1 36-48,0-19-15,-1 1 16,1 35-16,-1-18 15,1 18 1,35 35-16,0-17 16,-18 17-16,-17-70 15,-1 34-15,19 19 16,-19-18 0,-17-71 30,-35-35-30,0 0-16,0-35 16,-18-18-1,-18-52-15,53 87 16,18 36 0,-17 17-1,17 1 1,0-1-1,0 0-15,0 1 16,17-1 0,36 0-1,-17 1 1,-1-1-16,0 18 16,53 0-1,-70 18-15,35-1 16,-35 19-1,-18-1 17,0 0-17,-36 0 1,-17 18-16,-17-17 0,-18 17 16,70-53-1,0 0 16</inkml:trace>
  <inkml:trace contextRef="#ctx0" brushRef="#br0" timeOffset="90059.35">21978 10936 0,'18'0'0,"-1"0"47,-17 35-32,0-17 1,0 35-16,18-53 0,0 35 15,-18 0-15,17 1 16,19 17 0,-19-36-1,107 54 1,-89-71-16,-35-35 47,0-1-47,0-17 15,0 0 1,-35-105-16,17 122 16,-17-16-16,-1-1 15,19 35 1</inkml:trace>
  <inkml:trace contextRef="#ctx0" brushRef="#br0" timeOffset="91167.32">22472 10478 0,'0'35'31,"18"18"-15,17 0-16,-18 0 15,-17-18-15,36 0 16,-1 71-16,0-71 16,-17 36-1,0-36 1,-18 0 0,17-17 15,1-53 31,17-18-46,0 0-16,-17-18 16,0 54-16,-1-36 15,1 17-15,-18 19 16,0-1-1,-18 18 32,-17 0-31,17 53-16,1-35 16,-1-1-16,18 19 15,0-19 1,0 36-1,0-35 1,18 35-16,-1-18 16,1-35-1,-18 18 1,18-18 0,-18-18 15,17-35-31,-17-17 15,0-89 1,0 88 0,0 54-1,18 17 79,0 35-94,-1-17 16,19 17-16,16 35 15,-16-34 1,-36-19 0,0 1-1,17-53 63,-17-18-78,0 17 16,0-52 0</inkml:trace>
  <inkml:trace contextRef="#ctx0" brushRef="#br0" timeOffset="91535.13">22154 10760 0,'36'17'16,"34"-17"-16,18 0 16,18 0-16,-88-17 15,52-19-15,-17 36 16,-17-17 0,-19-1-1,1-17 1,17 17-16,53-52 15,18-18 1,-53 70 0,0-17-1,-53 17 1</inkml:trace>
  <inkml:trace contextRef="#ctx0" brushRef="#br0" timeOffset="93075.77">8537 14781 0,'35'71'78,"18"-1"-78,-53-34 15,36 52 1,-1-35-16,-17 0 0,-1 0 16,1 0-1,-18-18 1,-35-88 62,-18-18-62,0-17-16,17 18 15,1-1-15,-18 1 16,18-1-16,17 36 16,-17-36-1,17 1 1,18 52-1,0-17-15,18 17 16,0 0 0,35-17-1,-18 0 1,18 0 0,0 17-1,-36 18-15,1 0 16,17 18 15,-17 17-15,17 18-16,-35 0 15,0-18 1,0 36-16,0-54 0,0 107 16,-17-89-1,-19 0 1,19-35-1,-1 18 17</inkml:trace>
  <inkml:trace contextRef="#ctx0" brushRef="#br0" timeOffset="93536.5">8890 14870 0,'18'17'31,"-1"18"-15,19 1-16,-36-19 16,0 1-16,17 0 15,-17-36 63,0-17-62,0-1-16,-17-16 16,17 16-1,0-17 1</inkml:trace>
  <inkml:trace contextRef="#ctx0" brushRef="#br0" timeOffset="94251.52">9208 14676 0,'0'17'32,"0"18"-17,0 1-15,17-1 16,1 18-1,-18-35 1,17-1 0,1 1-1,0-1 1,-1-17 31,1 0-47,17-17 15,-35-1 1,36-70 0,-36 70-16,0 1 15,0-1 1,0 0 0,-18 1-1,-35-1 1,35 18-1,1 0 1,34 18 93,19 17-93,-1-35-16,-17 0 16</inkml:trace>
  <inkml:trace contextRef="#ctx0" brushRef="#br0" timeOffset="95371.49">9737 14552 0,'0'18'15,"-36"-1"1,36 1 0,0 17-1,-17 1 1,17-19 0,0 18-16,0-17 31,35-18 31,18-18-46,0-17-16,-18 0 16,-35 17-16,18 1 15,-18-1 1,0 36 124,0-1-140,0 1 16,17-18-16,-17 18 16,0-1-1,18-17 1,17 0 15,18 0-15,-35 0-1,17 0 1,-17-17 0,-1-19-16,-17 19 0,0-54 15,0 53 1,-35-34 0,18 52-1,17-18 1,0 53 78,17-17-79,18-1-15,-35 1 16,18 0-16,0-1 15,-18 19 1,17-19 0,-17 1-1,0 0-15</inkml:trace>
  <inkml:trace contextRef="#ctx0" brushRef="#br0" timeOffset="95855.63">10231 14358 0,'0'0'0,"0"18"31,0-1-15,0 19-1,0-19 1,0 1 0,70 17-1,-70-17-15,35 17 16,1-35 0,-19 18-1,-17-1 16,0 1 1,0 0-1,-17-18-31,-1 17 16,0 1-1,1-18 1,-1 18-16</inkml:trace>
  <inkml:trace contextRef="#ctx0" brushRef="#br0" timeOffset="97302.5">9331 15822 0,'18'18'63,"-1"35"-63,1-18 15,0 0-15,17 0 16,-18 18-16,-17-35 16,18 0-1,-36-18 110,-17-36-109,0-17-16,-18 1 16,35-1-16,-17 0 15,0-35 1,17 70-1,18-17-15,0 17 16,0-17-16,35-1 16,36-16-1,17 16 1,-70 19 0,123-1-1,-71 0 1,-52 18-16,17 0 15,-17 0 1,0 36 0,-1 17-1,1-1 1,-18-34 0,0 0-16,0-1 15,-35 19 1,-18-19-1,35-17 1,18 18 0,35 0 124,18-1-124,0 1-16,53-18 16,-71 0-16,18 0 15,0 0-15,-35 0 16,-18-35 62,0 17-47</inkml:trace>
  <inkml:trace contextRef="#ctx0" brushRef="#br0" timeOffset="98664.46">9931 15575 0,'-36'18'0,"19"-1"16,17 19-1,0-19-15,0 19 16,0-19 0,17 1-1,1 0 1,17-1 0,-17 1-16,35-18 15,-18 0-15,36-18 16,-54 1-1,-17-1-15,18 18 16,0-53-16,-18 35 16,0-17-1,0 17-15,0 1 16,17 17 78,-17 17-79,18-17-15,0 36 16,-1-36 0,1 17-16,-1-17 15,-17-53 48,0 1-63,0-1 15,0 35 1,0 0 0,18 18 30,0 0-30,-18 18 0,53 17-1,-36 1-15,1-19 16,-18-34 78,0-1-79,18-17-15,-18 17 16,17-17-16,1 35 16,0 0 30,-1 0-30,1 0-16,17 17 16,-17-17-1,-18 18 1,35 0-16,-35-71 94,0 17-94,0-17 15,0-17 1,0 52-16,0 1 16,0-1-1,18 18 1,-1 0 15,19 18-15,16 17-1,-34-35 1,35 35 0,-18 18-1,-17-35-15,0-18 0,-18 17 78,0 1-46</inkml:trace>
  <inkml:trace contextRef="#ctx0" brushRef="#br0" timeOffset="101259.43">9772 16563 0,'18'0'16,"-1"0"-16,18 35 15,18 0-15,0 54 16,-35-54 0,35 36-16,-35-1 15,34 54 1,-34-89-16,0 71 15,-1-106 1,-17 17 0,-17-70 31,17 0-32,0 1-15,0 16 16,0-17-1,17-35 1,-17 71 0,0-19-16,0 1 15,0 17 1,0 1 0,0-1-1,0 0 1,0 36 124,0 35-124,0-35-16,0 35 16,0-18-16,0 0 15,0-17-15,0 35 16,-17-36 0,17 1-16,0 0 31,-18-18 0,18-18 47,0 0-62,18 18-1,-1 0 95,1 0-63,35-17-32,-35-1-15,17 0 16,0 18-16,-35-17 16,18 17-1,-1-36 1,1 19-1,-18-1 1,18 1 0,-18-1-16,0 0 15,0 1 1,0-1 0,0 0-1,0 1-15,-18 17 78,-17 0-62,17 17 0,18 19-16,-18-1 15,18 0 1,0-17-1,36 17 1,-1-17 0,-35-1-16,18-17 15,-1 0 32,1-17-31,0-19-1,-1 1 1,1 0-16,0-89 16,-18 54-1,0 52 1,0 1 0,0 34 62,17 1-78,1 17 15,-1 0-15,-17-17 16,18 17-16,17 1 16,-17-19-1,0-17 32,-18-35-31,53-36-16,-36 18 15,1 1-15,17-37 16,-17 54 0,-1 0-1,1 88 63,-18 0-78,18-18 16,-1 18-16,-17 0 16,18-18-16,0 18 15,-18-18-15,17 18 16,-17 0-1,0-18 1,0-17 0,-17 0-1,-1-1-15,0-17 16,-35 0 0,0 0-1,36 0 1,-1 0-16,-17-35 31,35 17-15,0 1-1,0-1-15,0 0 16,0 1 0,18-36-1,17 53 1,71-106-16,-18 18 15,-35 17 1,-18 18 0,18-52-16</inkml:trace>
  <inkml:trace contextRef="#ctx0" brushRef="#br0" timeOffset="102022.48">11060 16104 0,'0'18'63,"35"17"-63,-18 18 15,-17 0-15,36 0 16,-19 0-16,-17-35 16,18 17-1,-18-18-15,0-34 78,-18-18-62,1-18-16,17 17 16,0 1-16,0 0 15,0-1 1,17 1-1,36-18 1,-35 53-16,0-17 16,-1 17-16,1 0 31,0 0-15,17 35-1,0 18 1,-17-18-1,-18 36-15,0-54 16,0 19-16,-18-1 16,0 0-1,18-17 1,-35-18 0,18 0 15,-19 0-16,19-18 1,17-17 0,0 17-1,0 1 1</inkml:trace>
  <inkml:trace contextRef="#ctx0" brushRef="#br0" timeOffset="103552.5">11624 15981 0,'-53'0'0,"35"17"16,18 1 0,-17 0-16,17-1 15,0 36 1,0-35 0,0 52-1,0-34-15,17-19 31,1-17 63,0-35-78,-18 17-1,0 1 1,0-36 0,0 35-1,-18 1 1,36 17 93,-18 17-109,17-17 16,36 0-16,0-17 16,-35 17-16,17-18 15,0 0 1,-17 1-1,-18-1-15,0 0 32,0 1-32,0-1 15,-18 1 1,1 17 0,-36-18-1,35 18 1,1 0-1,-1 0-15,0 0 16,18 18 0,0-1-16,0 1 15,0-1 1,0 36 0,0 0-1,0 0-15,0-35 16,18-18-1,-18 17 1,18-17 15,17-70-31,0 35 16,-17-18 0,-1 53-1,-17-18 173,36 0-188,-19 1 15,-17-18-15,18 35 16,-18 35 93,0-18-93,18 1 0,-1-18-1,1 0-15,52 0 16,1-35-1,0-36 1,-54 1-16,18 34 16,-17 1-1</inkml:trace>
  <inkml:trace contextRef="#ctx0" brushRef="#br0" timeOffset="105175.72">10636 17886 0,'18'53'78,"0"-36"-78,-1 36 16,1-17-16,-1-1 16,1 18-1,-18-18 1,0-53 46,0 1-62,0-54 16,0-17-16,-18-71 16,18 53-1,0 89 1,0-1 0,53 71 93,-35-18-93,35-17-1,-53 17-15,53 18 16,-36-35-1,-17-71 95,18-35-95,-18 0-15,18 35 16,-1 0-16,19 0 16,-19 17-1,1 36 48,0 0-48,-1 18-15,18 17 16,-17-35-16,0 36 16,52 17-1,-70-18 1,18-35-16,-18 18 0,18-18 94,-1-36-79,19-34 1,-1 52-16,-35-17 16</inkml:trace>
  <inkml:trace contextRef="#ctx0" brushRef="#br0" timeOffset="105856.35">11377 17392 0,'0'35'47,"0"-17"-32,0-1-15,18 1 16,-18 0 0,0-1-16,17-17 15,-17 18-15,0-36 172,18 1-172,-18-1 16,0 0-16,0 1 15,0-1 1,0-17 0,-18 35-1</inkml:trace>
  <inkml:trace contextRef="#ctx0" brushRef="#br0" timeOffset="106419.48">11536 17233 0,'17'18'16,"1"-18"-16,-18 17 15,0 19-15,18-19 16,-18 1-1,0 0 1,35-1-16,-35-34 141,0-19-141,0 1 15,0-18-15,0 0 16,0 36-16,0-1 16</inkml:trace>
  <inkml:trace contextRef="#ctx0" brushRef="#br0" timeOffset="106980.65">11765 17022 0,'18'0'78,"-1"0"-78,-17 17 16,18 1-16,17 17 15,-35-17 1,18-1 0,-18 19-16,0-19 15,18 1-15,-18 17 32,-18-17-17,-17-1 1,-1-17-1,1 0 1,18 0 0,17-17-16,-18 17 15,18-18 17,18-17-17,17 35-15,18-18 16,35-17-1,53-18 1</inkml:trace>
  <inkml:trace contextRef="#ctx0" brushRef="#br0" timeOffset="107501.49">12153 16792 0,'0'0'0,"-17"0"16,-1 0-1,18 18 17,0 0-32,0-1 15,0 1-15,0 17 16,0-17-1,18-1 1,-18 1 0,17-18-1,1 0 1,-1 0 0,19 0-1,17 0 1,-18-35-1,0 17 1,-35 0-16,18-17 16</inkml:trace>
  <inkml:trace contextRef="#ctx0" brushRef="#br0" timeOffset="108196.15">12982 14482 0,'18'0'47,"0"17"-47,-1 36 16,18-18 0,1 18-16,52 88 15,-35-52 1,0 52-1,-18-71 1,-17-52 0</inkml:trace>
  <inkml:trace contextRef="#ctx0" brushRef="#br0" timeOffset="108662.99">13458 14605 0,'0'35'31,"18"1"-15,17 16-16,-17 1 15,-18-17-15,18-1 16,17 71 0,-17-53-1,-18-36 1,17 1-16,-87-36 78,-160-70-78</inkml:trace>
  <inkml:trace contextRef="#ctx0" brushRef="#br0" timeOffset="108968.6">12965 14905 0,'17'0'109,"1"0"-109,0-18 16,34 18-16,1 0 15,0-17-15,-17-1 31,122-35-31</inkml:trace>
  <inkml:trace contextRef="#ctx0" brushRef="#br0" timeOffset="109745.53">13564 14676 0,'0'0'0,"-35"0"0,17 0 16,-17 17-16,17 1 15,18-1 1,0 1 0,0 17-1,0-17-15,0 0 16,0-1-1,18-17 1,0 0 62,-1-17-62,1-1-16,0-17 15,-1 17 1,-17 0 0,18 18 93,0 0-93,17 18-1,-18 17-15,1-17 16,-18 0 0,35-1-16,-35 1 15</inkml:trace>
  <inkml:trace contextRef="#ctx0" brushRef="#br0" timeOffset="110080.81">13829 14640 0,'18'0'31,"-1"0"0,-17 18-15,18 0-16,-1-1 16,19 18-1,-36-17 1,17 0-16,-17-89 109,0 1-93,18 17-16</inkml:trace>
  <inkml:trace contextRef="#ctx0" brushRef="#br0" timeOffset="110894.05">14252 14411 0,'0'0'0,"-17"0"16,-1 0-1,0 18 1,18-1 0,-17-17-16,-1 36 15,18-1 1,0-18-1,0 19 1,0-19 0,0-34 62,18-36-63,-1 0-15,-17-18 16,0-17-16,18 18 16,0-1-1,-1 71 32,1 35 0,0 1-31,-1-1-16,1 0 15,-1 53 1,19-52-16,-36-19 16,0 1-16,17 0 31</inkml:trace>
  <inkml:trace contextRef="#ctx0" brushRef="#br0" timeOffset="111370.4">14499 14288 0</inkml:trace>
  <inkml:trace contextRef="#ctx0" brushRef="#br0" timeOffset="112078.58">14499 14288 0,'18'0'125,"-1"0"-93,1 17-32,17 18 15,1 1-15,-19-19 16,1 19 0,0-36-1,-1 0 79,18 0-94,54 0 16,-36-36-16,17 36 15,54-35 1,-107 35-1,19 0 1,-19 0-16,1 0 16,17-18 15,-17 18-15,70-70-1,-53 52-15,-17 1 16,-1 17-1,1 0 48,0 0-63,17 0 16,18 0-1,0 0 1</inkml:trace>
  <inkml:trace contextRef="#ctx0" brushRef="#br0" timeOffset="113630.49">11342 13564 0,'17'36'110,"19"16"-110,34 72 15,36 17-15,-35-17 16,70 105-16,-35-53 16,193 300-1,-228-334 1,158 263 0,-105-228-16,-107-142 15,19 0 1,-19 1-1,-17-19 1,18 18 0,17 1-1,-17 17-15,17-18 16,0 35 0,-17-34-1,35 52 1,35 71-1,18-18 1,53 88-16,-18-35 16,-71-70-1,36-19 1,-88-87 0,0 0-1</inkml:trace>
  <inkml:trace contextRef="#ctx0" brushRef="#br0" timeOffset="118514.38">5697 16686 0,'0'-17'31,"18"17"-15,0 0-1,-1 0 1,1 0-16,0 0 0,17-18 16,71-17-1,-18 0 1,159-71-1,-36-18 1,-69 36 0,-37 35-16,72-53 0,158-88 15,-229 106 1,141-71 0,-141 89-1,-71 52 1,-18 18 62,1-17-62</inkml:trace>
  <inkml:trace contextRef="#ctx0" brushRef="#br0" timeOffset="119105.64">7497 15434 0,'35'0'0,"-18"0"16,19 0-1,17 0-15,-18 18 16,-17-18 0,87 35-16,-105-17 15,89 17 1,-36 0 0,-53-17-1,35 17-15,-35 0 31,0-17-31,0 0 16,0-1-16,-35 19 16,-18-1-1,0-18 1,-36 54 0,37-53-1,-19 35 1,0-18-16,19 71 31</inkml:trace>
  <inkml:trace contextRef="#ctx0" brushRef="#br0" timeOffset="119756.28">7444 16898 0,'17'-18'63,"54"-52"-48,-36 70-15,53-71 16,-17 36-16,52-53 16,-87 70-16,17-17 15,52-53 1,-87 88 31,17-18-16,36-17-31,52-18 16,-52-18-16,17 18 15,-17 0 1,-19 1-16</inkml:trace>
  <inkml:trace contextRef="#ctx0" brushRef="#br0" timeOffset="120238.57">8343 16175 0,'18'0'16,"-1"0"0,1 0-16,17 0 15,1 0 1,34 17 0,-35-17-1,18 18-15,-17 0 0,-1 17 16,-17-35-1,-1 35 1,-17-17 0,0 17-1,0-17 1,-17 17 0,-19-17-16,-17-1 15,-17 36 1,17 0-1,18-17-15,-1-1 16</inkml:trace>
  <inkml:trace contextRef="#ctx0" brushRef="#br0" timeOffset="121025.45">8819 17851 0,'0'-18'47,"0"0"0,18 1-32,35-19-15,18-34 16,-19 35 0,195-124-16,-158 71 15,-1 17 1,-71 53 0</inkml:trace>
  <inkml:trace contextRef="#ctx0" brushRef="#br0" timeOffset="121607.32">9366 17233 0,'36'0'125,"-1"18"-110,18-1-15,-36 1 16,1 0-16,17-1 16,-35 1-1,18 0-15,-18-1 16,0 19 15,-35 16-15,-18 1-1,17-17 1,36-19-16,-17-17 16</inkml:trace>
  <inkml:trace contextRef="#ctx0" brushRef="#br0" timeOffset="122342.48">9596 18680 0,'0'-18'15,"17"0"1,1 18-1,-18-17-15,17 17 16,36-36 0,53-17-1,-88 18 1,88-35 0,-71 52-16,-35 0 93,18 18-93,17-35 16,-17 17-16,17 1 16</inkml:trace>
  <inkml:trace contextRef="#ctx0" brushRef="#br0" timeOffset="122791.43">10019 18203 0,'35'0'47,"18"0"-16,-35 0-31,17 0 0,0 0 16,-17 0-1,17 0 1,-17 53 0,-18-17-1,0-1 1,0 0-16,-18 36 15,-52-18 1,34-18-16,1-18 16,-35 19-1</inkml:trace>
  <inkml:trace contextRef="#ctx0" brushRef="#br0" timeOffset="123863.5">12876 13194 0,'18'0'141,"0"18"-141,17 34 15,-17-16-15,17 17 16,-17 0-16,17 35 15,0-35 1,0 70 0,1-52-16,-1-18 15,-17 0-15,17 35 16,-18-53 0,1 53-1,0-70 1,-18-1-16</inkml:trace>
  <inkml:trace contextRef="#ctx0" brushRef="#br0" timeOffset="125044.7">12929 13917 0,'18'0'109,"0"0"-46,17 18-63,-17-18 15,17 35 1,18 0-16,17 18 0,-52-18 15,70 54 1,-17-36 0,-36 0-1,-17-53 1,-18 17-16,17-17 141,-17-17-63,35-1-78,-35-17 15,18 17 1,0-17 0,-18 17-16,17 0 15,-17 1-15,0-19 16,18 19-1,-18-18 1,18-54 0,-18 36-1,0 36-15,0-36 16,0 18 0</inkml:trace>
  <inkml:trace contextRef="#ctx0" brushRef="#br0" timeOffset="128091.38">3651 15293 0,'18'35'125,"-18"0"-110,18-35-15,-1 18 16,-17 0-16,35 17 16,-35-17-1,18-1 1,0 1-16,-1 0 0,1-1 15,0 19 1,-1-19 0,1-17-1,0 0 126,-1-17-125,18-54-16,18 0 15,-17 1-15,17 17 16,17-35-1,71-124-15,-105 159 16,69-106 0,-34 89-1,-53 35 1,17-18 0,-18 106 155,1-1-171,0 19 16,-1 0-16,-17 17 16,18-35-16,17 70 15,18 36 1,-35-71 0,-1 0-1,19-35 1</inkml:trace>
  <inkml:trace contextRef="#ctx0" brushRef="#br0" timeOffset="129256.43">4480 17374 0,'0'-17'31,"0"34"16,36 19-47,-1 34 15,0-17-15,0 0 16,18 18-16,-35-54 16,35 18-1,-36-17 1,1-18 15,-18-18-15,53-17-16,53-106 15,-53 70 1,35-34-16,-53 69 16,53-87-1,-35 52 1,-17 18-1,-19 36-15,-17 52 94,18 0-94,17 18 16,-35-17-1,18 16-15,0 1 16,-18-17-16,17 17 16,-17 52-1</inkml:trace>
  <inkml:trace contextRef="#ctx0" brushRef="#br0" timeOffset="130122.24">5644 18344 0,'18'0'47,"0"0"-16,-1 0-15,1 0-1,0 0 1,-1 0 0,1 0-1,0 0 1,-1 0 0,18-52-1,54-72-15,-36 54 16,70-142-1,-52 71 1,-36 70 0,-17 54-1,-1 17 17,1 17-1,-1 36-31,36 18 15,-35-18 1,35 105 0,0 1-16,-36-88 15,1-1 1,0-17-16,17-18 16</inkml:trace>
  <inkml:trace contextRef="#ctx0" brushRef="#br0" timeOffset="130805.52">7479 19032 0,'18'0'63,"-1"0"-63,1 0 15,-1 0 1,19 0 0,17-53-1,-18 18-15,53-71 16,-17 18 0,87-124-16,-105 124 15,0 35 1,-35 89 46,0 17-46,-1-18-16,-17 18 16,35 35-16,-17-35 15,-18-18-15,18 0 16,-1 18-1,1-53 1,-18 18 15,18-18-15,70 0 0,194-71-1</inkml:trace>
  <inkml:trace contextRef="#ctx0" brushRef="#br0" timeOffset="131883.49">15540 13547 0,'0'17'15,"18"-17"1,-18 18-16,17-18 16,-17 18-1,18 17 1,17 18-16,0-36 15,18 54 1,-53-53 0,18-18-1,0-18 48,52-53-63,18-70 15,-17 35-15,17 18 16,53-53 0,-106 124-1,-35-1-15,18 18 47,17 88-31,-17-35-1,17 0 1,1 53-16,-1-53 16,18 70-1,-53-105 1,35 17-16,-35 0 16,18-17-1,-18 0 1,0-1-16,35 36 15,-35-35 17,35 35-32</inkml:trace>
  <inkml:trace contextRef="#ctx0" brushRef="#br0" timeOffset="136348.31">19544 2946 0,'0'35'32,"0"18"-32,0 0 15,0 17 1,0-34 0,0 69-1,0-16 1,0-72-16,0 36 15,0-18 1,0-17 0,0 53-1,0-1 1,0-17 0,0 88-16,0-105 15,18 69-15,-1 1 16,1 106-1,-18-194 1,0 52 0,17-52-1,-17-71 63,-17 18-62,-1-71 0,18 53-16,-17-18 15,17 36-15,-18-18 16,18-106 0,0 106-1,0-88-15,0 71 16,0 17-1,0-18-15,0-52 16,0 52 0,0 1-1,0-19 1,0 72-16,0-1 16,0 1-1,0-19 16,0 19-15,18 17 62,-1 17-62,18 36-16,18 18 15,18-1-15,-18 1 16,-18 17-16,18 0 16,35 71-1,-35-106 1,0 88 0,-18-70-1,-17-54-15,-18 1 16,0-71 171,0 18-187,0-18 16,-18 35 0,18-52-16,0 52 15,0-70-15,0 35 16,0-35-16,0-36 15,18 36 1,0 70 0,-18-17-1,17 17 1,-17 1 0,18 17 62,17 17-63,18 19-15,-18-19 16,1 19-16,-1 16 16,35 19-1,-34-18 1,17 35-1,0 71 1,-36-106-16,1 35 16,17-17-1,-35-54 1,18-52 156,17-18-172,0-35 15</inkml:trace>
  <inkml:trace contextRef="#ctx0" brushRef="#br0" timeOffset="137632.62">20955 3175 0,'35'35'31,"-35"1"-15,18 16-1,17 37-15,-35-54 16,53 106-1,-18-35 1,-17-36 0,17 19-1,-35-54-15,0-17 16,-35-89 46,-18-35-46,0 36-16,-17-89 16,34 88-16,1 1 15,35 17-15,-18 53 16,1-71 0,17 54-1,0-19 1,0 19-1,0-19-15,17-34 16,36 17 0,-35 18-1,53-18 1,-36 18 0,-18 35-1,1 0-15,0 0 31,17 0-15,-17 35-16,-1-18 16,19 54-1,16 17-15,-34-53 16,0 142 0,-18-107-1,0-34 1,0-1-1,0-53 110,17 1-93,19-1-32,-19 0 15,1 18 1,0 0 0,17 0-16,0 0 15,18 18 1,-18 0-1,-17 17-15,0-17 16,-18 17 0,17-18-16,-17 1 15,0 0-15,-70 35 16,-36 17 0,71-34-1,-54 52 1,54-53-1,0 36-15,17-54 16,1-17 47,-1 0-48,-17 0 1,17-17-1,-17-36 1,-1 35 0,36 0-1</inkml:trace>
  <inkml:trace contextRef="#ctx0" brushRef="#br0" timeOffset="139921.5">21890 2858 0,'0'17'78,"0"1"-78,0 52 15,18 19-15,-18-37 16,35 54 0,-18-35-16,36 52 15,-35-17 1,-18-71-1,18 36 1,-18-18 0,0-35-1,-18-18 63,0-18-78,-35-35 16,1 0-16,16 18 16,-17-36-16,-17-35 15,-1 18 1,54 53-16,-19-18 16,19-18-1,-1 36-15,18 0 16,0 0-1,0-1 1,0 1 0,35-18-1,1 36 1,34-54-16,36 0 16,-71 54-1,53-1 1,-88 0-1,36 18 1,-19 0 0,54 53-1,-36 18 1,71 35 0,-88-89-1,35 54 1,-36-71-1,-17 18-15,0-1 204,-17-17-204,17 18 0,0 0 15,-18-18 1,18 17-16,-18 1 15,1-1 1,17 1-16,-18 0 16,18-1-1,-18-17 1,-17 36 0,-35 17-1,52-53 1,18 17-16,53 1 328,17 17-328,36-17 16,-18-1-16,-17 19 15,-1-19 1,-17 1-16,36 17 15,-54-17 1,0-1 0,-17-17-1,-18 18 1,17-18 15,1 0-15,0 0-1,-18 18 1,17-18 0,1 0-16</inkml:trace>
  <inkml:trace contextRef="#ctx0" brushRef="#br0" timeOffset="141392.53">20320 1005 0,'0'18'110,"0"0"-95,18 35-15,-18-18 0,35 35 16,-17 36 0,-1-53-1,1 53-15,17-18 16,-17-35-1,17 88 1,-17-105-16,-1 34 16,-17-35-16,0 1 15,36 17 1,-19 17 0,-17-52-1,0 17-15,18-17 0,0 17 16</inkml:trace>
  <inkml:trace contextRef="#ctx0" brushRef="#br0" timeOffset="142305.64">20249 1870 0,'18'0'31,"0"53"-15,-1-36-16,1 36 15,17-35-15,-17 17 16,35 36 0,-18-36-1,0 0 1,-17-35-1,0 35-15,-1-17 16,54 35 0,-36-18-1,-17-35 1,-1 0 109,1 0-78,0 0-32,-1-17 1,-17-19-16,18 19 16,-18-1-16,18-35 15,-1 0 1,1 36 0,-18-54-16,0 53 15,0-34 1,0 34-1,0 0 1,18 18-16</inkml:trace>
  <inkml:trace contextRef="#ctx0" brushRef="#br0" timeOffset="143794.67">21678 1482 0,'35'17'63,"-17"36"-48,35 18 1,-35-1-16,17 1 15,0-18-15,1 17 16,-19-34 0,-17-54 77,0-35-93,-17-17 16,-1 34-16,18 1 16,0-18-1,0 35-15,0-17 16,0 0-16,0 17 16,0-17-1,0 0 1,0 17-1,0 0 17,35 18 46,-17 36-63,17-1-15,-17 0 16,17 18-16,0 0 16,18 18-1,-18-36 1,-35-17 0,0-36 62,0 0-63,0-17-15,0 17 16,0 1-16,0-19 16,0 1-1,0-18 1,0 18-1,18 17-15,0-17 16,35 0-16,-18-1 16,0 19-1,-17 17 32,17 17-31,0 1-1,1 17-15,34 36 16,-52-53 0,17 35-16,-17-53 15,-18 17 1,17-17 46,19-17-62,-1-19 16,0 19-16,18-19 16,-35 19-1,17-36-15,-17 35 16,-1-17 0</inkml:trace>
  <inkml:trace contextRef="#ctx0" brushRef="#br0" timeOffset="144936.49">22878 1305 0,'0'-17'0,"-53"17"47,35 0-47,-35 17 15,36 1-15,-1 0 16,18-1 0,-18 1-16,18-1 15,0 36 1,0-17-1,0 17 1,18-18 0,0-35-1,-1-18 48,-17 1-48,18-1-15,-18 0 16,17 18-16,-17-17 16,0-1-16,0 0 15,0 1 17,18 17 14,17 0-14,-35 17-17,36 36 1,17-35-16,-53 0 16,17-18-16,1 35 15,-1-35-15,19 0 31,-1 0-15,0-18-16,1-17 0,34-53 31,-52 35-31,-1 0 0,1 0 16,-18 18 0,0 17 15,-18 18-16,1 0 1,-18 35 0,35-17-1,-18-18 1,18 18 46,0-1-62,0 1 16,18 0-16,-1-1 16,1 18-16,-1 1 15,-17-19-15,18 72 16,0-36 0,-18-1-1,0-16 1,-18-36 46,0 0-46,1 0 0,-1-36-1</inkml:trace>
  <inkml:trace contextRef="#ctx0" brushRef="#br0" timeOffset="145425.34">23424 864 0,'0'18'46,"18"35"-30,0-36-16,17 72 16,-35-54-16,18 36 15,-1-36-15,1 35 16,-18-17 0,18-17-16,-1 16 15,1 19 1,-1-36-16,-17-17 15</inkml:trace>
  <inkml:trace contextRef="#ctx0" brushRef="#br0" timeOffset="145813.84">23460 1235 0,'0'-18'0,"35"0"172,0 1-156,71-18-1,247-107-15</inkml:trace>
  <inkml:trace contextRef="#ctx0" brushRef="#br0" timeOffset="146514.91">24165 970 0,'18'0'93,"0"-18"-77,-1 1 0,-17-1-1,-17 18 63,-19 0-62,-17 0-16,0 35 16,18 1-16,18-1 15,-19 0-15,19 1 16,-1 34 0,18-52-1,0 17 1,0-17-16,0-1 31,18-17-15,17 18-1,35-18-15,-17 0 16,36 0 0,-37-18-16,54-35 15,-88 1 1,0 16-1,-18 19 1,0-1 0,0 0-16</inkml:trace>
  <inkml:trace contextRef="#ctx0" brushRef="#br0" timeOffset="146800.72">24395 1005 0,'35'18'47,"-35"17"-31,35-17-16,-17 17 16,-1 1-16,1-1 15,-18-70 63,0-1-62,0-17-16,0-17 16</inkml:trace>
  <inkml:trace contextRef="#ctx0" brushRef="#br0" timeOffset="147849.66">25471 53 0,'-18'53'31,"18"-18"-15,0 36-1,0 123 1,0-88-16,18 88 15,34 35 1,-34-141 0,0 0-1,-1-35-15,-17-35 16,18-18 0,-18-35 46,0-18-46,0 17-16,0-17 15,0 0-15,18 1 16,17-1 0,-17 17-1,35 1 1,17 17-1,-35 18-15,1-17 16,-19 17 0,1 0-1,-18 17 1,35 54 0,-17-18-16,-18 35 15,0 36 1,0-71-1,-18 17 1,-35-35 0,53-17-1,-17-18-15,-1 0 16,-17 0-16,17 0 16,-17 0-1,17-35 1,18 17-1</inkml:trace>
  <inkml:trace contextRef="#ctx0" brushRef="#br0" timeOffset="148386.24">26370 741 0,'0'0'0,"0"17"16,-18-17 0,-17 36-1,35-19-15,-17 1 16,-1 0 0,18-1-1,0 1-15,0 0 16,0-1-1,18-17-15,-18 18 16,17-1 0,1-17-1,-1 0 1,1 0 0,0-17-1,-1 17-15,1-35 16,0 17-1,-18-17 1,0-71 15</inkml:trace>
  <inkml:trace contextRef="#ctx0" brushRef="#br0" timeOffset="148596.26">26370 706 0,'-35'17'15,"35"1"1,0-1 0,0 1-1,0 0 1</inkml:trace>
  <inkml:trace contextRef="#ctx0" brushRef="#br0" timeOffset="149330.51">26635 564 0,'0'0'15,"-18"18"-15,18 0 0,-18 17 16,18-17 0,-17 17-16,17 18 15,0-18 1,0 0-16,17 1 15,1-1 1,0-70 78,-18 17-94,0-17 15,0-1-15,0 1 16,0 18 0,0-36-16,0 35 15,-18 18 48,0 0-48,1 0 1,-1 0 0,1 0-1,17 18-15,0-1 47,35-17-47,35 0 16</inkml:trace>
  <inkml:trace contextRef="#ctx0" brushRef="#br0" timeOffset="149781.73">27234 159 0,'-17'17'16,"17"36"-16,-18-17 15,18-1-15,0 18 16,0-36-16,0 36 16,0 53-1,18-18 1,17 36 0,-17-18-1,17-36-15,-17 18 16,-18-70-1,17-18 1,-52-35 15,-18-36-15</inkml:trace>
  <inkml:trace contextRef="#ctx0" brushRef="#br0" timeOffset="150058.28">26988 635 0,'0'-18'32,"0"1"-1,17 17-16,54-18-15,35 0 16,-1 1-16,-34-18 16,-18 17-1</inkml:trace>
  <inkml:trace contextRef="#ctx0" brushRef="#br0" timeOffset="150771.69">25188 1870 0,'0'17'63,"71"36"-63,-53-17 16,52 16-16,-17 19 15,-18-36-15,1 18 16,-1-18-1,-18 18 1,-17-35-16,0-53 94,0-18-94,0 18 15,0-1-15,0-17 16,0 18-16,18-18 16,0 18-1,17-18-15</inkml:trace>
  <inkml:trace contextRef="#ctx0" brushRef="#br0" timeOffset="151435.4">26000 1764 0,'17'0'15,"1"0"17,-36 0 140,-17 35-172,17-35 15,1 35-15,-18-17 16,35 0-1,-18-18 1,18 17-16,0 19 16,0-19 15,0 1 0,0 0-15,35-1-1,-17-17 1,-1 0 47,1 0-48</inkml:trace>
  <inkml:trace contextRef="#ctx0" brushRef="#br0" timeOffset="151917.51">26300 1676 0,'0'0'0,"-18"35"46,18-17-46,0-1 16,-18 1-16,18 0 16,0 17-1,0 0 1,18-17-16,0 17 16,17-17-1,-18-18 1,54 0-1,-36 0 1,1 0 0,-19-36-16,1 19 15,17-71 1,-17 70 0</inkml:trace>
  <inkml:trace contextRef="#ctx0" brushRef="#br0" timeOffset="152397.54">26564 1535 0,'0'0'0,"-17"0"16,-1 17 0,18 1-1,0 0-15,0 17 16,0-18-1,0 19 1,0-1-16,0-17 16,18 17-1,-1-35-15,1 18 16,-1-36 109,-17 0-109,0 1-16,0-1 15,0 0-15,0 1 16</inkml:trace>
  <inkml:trace contextRef="#ctx0" brushRef="#br0" timeOffset="152829.79">26705 1588 0,'18'0'16,"0"0"0,-1 0-1,18 17 1,-35 18-16,36-35 16,-19 36-16,1-19 15,0 1-15,-18-53 94,0-18-78,0 0-16,35-53 15,0 53 1,-17 0-16</inkml:trace>
  <inkml:trace contextRef="#ctx0" brushRef="#br0" timeOffset="153530.29">27287 1235 0,'0'0'0,"-53"0"0,18 0 16,-35 53-1,52 0 1,18-36 0,-18 36-1,18-35-15,0 17 16,0-17 0,18-18 62,0-18-63,17-35-15,0-17 16,-17 17-16,-1 17 16,-17 19-16,18 17 62,0 0-46,-18 35-1,17-17-15,19 70 16,-19 0 0,1 0-16,17 18 15,-35-53 1,0-35-1,-35-18 48,-106-36-63</inkml:trace>
  <inkml:trace contextRef="#ctx0" brushRef="#br0" timeOffset="155721.34">21026 4498 0,'0'35'156,"0"36"-156,17-18 16,1 70-16,-1 1 16,1-19-16,0 19 15,17 105 1,0-70-1,-35-88 1,18-1 0,-18-52-1,0-1 32,0 1-31,18 0-1,-18-1-15,0 1 16,0 35-16,17-18 16,1 0-16,-18-17 15,17 70 1,1-53 0,-18-17-1,18 35 1,-1 0-16,-17-18 31,18-35-15,0 0 218,70 0-234,-18 0 16,36 0-16,-18 0 15,36-17-15,52-1 16,-35 0 0,142-35-1,-125 18-15,-16 17 16,-54-17-16,18 18 15,-89-1 1,1 18 125,-18-18-126,17 18-15,19 0 16,-19-17 0,19-1-1,-1 18 1,0-18-16,71-17 15,-35 35 1,-71-18 0,17 18-16,1 0 15,0-17 48,-1 17-48,18 0 1,-17 0 0,0-18-1,-1 18 48,1 0-48,0-17 1,-1-1-16,1 18 16,17-18-1,-17 1 1</inkml:trace>
  <inkml:trace contextRef="#ctx0" brushRef="#br0" timeOffset="156421.51">23213 5415 0,'17'0'62,"19"18"-62,-1 17 16,36 0-16,52 18 16,-88-35-1,53 35-15,-35-36 16,-35 19-16,35-1 15,-18-35 1,-17 35 0,-18-17-1,17-18 1,-17 18 0,0 17-16,0-18 15,0 1 1,-35 35-1,0-35 1,-141 87 0,52-52-16,71-35 15,-17 17 1,70-17 0</inkml:trace>
  <inkml:trace contextRef="#ctx0" brushRef="#br0" timeOffset="157147.31">24324 4868 0,'0'18'78,"0"17"-62,0 18-16,18 0 15,-18 18-15,17 123 16,1-71 0,35 106-1,0 1 1,-18-54-1,-35-141-15,18 18 16,-1-53 0,-17-53 124,18-17-124</inkml:trace>
  <inkml:trace contextRef="#ctx0" brushRef="#br0" timeOffset="158138.31">24941 4974 0,'0'35'63,"0"36"-48,0-36-15,0 18 16,18 53-16,0-35 15,-1-18-15,1 52 16,-18 1 0,18-71-1,-18 18-15,0-70 110,0-1-110,0-17 15,0 17 1,0-17-16,0 0 16,0-18-1,35 0 1,-35 35-16,70-52 15,-52 52 1,53-17 0,17-1-1,-71 36 1,1 0 0,17 0-16,1 18 15,-36 17 1,53 18-1,-53-35 1,17 52 0,1-17-1,-18-17-15,0-1 16,0-17 0,0-1-1,-88 36 1,-36-18-1,54-17-15,-107 17 16,54-17 0,70-18-1,88-18 63,53 1-78,18-36 16,-71 17-16,54-16 16,-1 34-1</inkml:trace>
  <inkml:trace contextRef="#ctx0" brushRef="#br0" timeOffset="158965.57">25629 5309 0,'0'18'47,"0"17"-32,18 1 1,-18-19 0,18 36-1,-1-35 1,1-18-16,17 35 16,-17-35-1,-1 0 1,1 0-1,0 0 1,17-18-16,18 1 16,-18-1-1,-17-17 1,-1 0 0,-17 17-1,0-35 1,0 0-16,-17 18 15,-1 17 1,1-17 0,-1 17-1,-17 18 1,17 0 0,-17 18-16,-1 17 15,19 18 1,17-35-1,0 17 1,0 0 0,0-17-1,0 0 1,17-18 15,1 17-15,35-17-1</inkml:trace>
  <inkml:trace contextRef="#ctx0" brushRef="#br0" timeOffset="159787.57">26088 5027 0,'0'0'0,"-35"18"16,-1-1-16,19 1 16,-1 35-1,0-35 1,18 52-1,36 54-15,-19-89 16,1-17-16,53 52 16,-19-35-1,-16-35 1,52 18 0,-18-18-1,-17 0-15,-17-53 16,-19 35-1,1-17-15,0-53 16,-18 17 0,0 36-1,0-18 1,-18 53 0,0-17-1,1 17 1,-19 0-1,19 0-15,-36 0 16,-141 17 0,141 1-16,-18 17 0,36-17 15,35-1 1,-18 1 0,18 0 15,0-1-16,0 1-15,18-18 16,17 0 0,1 18-16,52-18 15,176 0 1,283-124-16</inkml:trace>
  <inkml:trace contextRef="#ctx0" brushRef="#br0" timeOffset="160401.62">27340 4304 0,'0'53'47,"0"-18"-32,0 36-15,36 17 16,34 88 0,-52-123-1,-1 0-15,19 18 0,-19 17 16,1-71 0,0 1-1,-18 17 1</inkml:trace>
  <inkml:trace contextRef="#ctx0" brushRef="#br0" timeOffset="160771.78">26705 4833 0,'18'0'62,"17"0"-62,71-35 16,35 17-16,71-35 15,-89 18-15,54-36 16,70-34 0,-194 87-1,-36 18 1</inkml:trace>
  <inkml:trace contextRef="#ctx0" brushRef="#br0" timeOffset="161972.34">26088 6385 0,'0'-17'0,"0"34"109,18 19-109,-1-1 16,18 35 0,1 54-16,17 52 15,-18-35 1,0 89-16,18 34 15,-53-140 1,18 34 0,-18-87-1,17-36-15,-17 36 16,0-1 0,18 19-1,0-19-15,-18 1 16,0-54 15,0-52 78</inkml:trace>
  <inkml:trace contextRef="#ctx0" brushRef="#br0" timeOffset="163493.43">25982 6244 0,'0'18'109,"0"35"-109,0 0 16,18 0-16,-18-1 16,0 19-1,0-18-15,-36 53 16,36-18-1,-17-70 1,17 17 0,-18-35-1,18-53 79,0 18-78,0-18-16,0 0 15,0 0-15,0 35 16,18-35 0,17-88-1,0 53 1,18 0-1,-53 70-15,18-17 0,17-18 16,-35 35 0,35 1-1,-17 17 79,17 0-94,18 0 16,-17 17-1,-1 1-15,53 0 16,-53-1-16,36 36 16,-36-35-1,18 17 1,-18 18-1,1-35 1,-36 17-16,17-35 16,-17 18 93</inkml:trace>
  <inkml:trace contextRef="#ctx0" brushRef="#br0" timeOffset="166885.73">25418 9842 0,'-36'-17'16,"19"17"78,17 17-79,-18 1-15,0 0 16,-17 35 0,18-36-1,17 36 1,-18-35-16,0 17 16,1 18-1,-1-18 1,18-17-16,-18 35 15,1 0 1,17-36-16,-18 54 16,18-18-1,0-18 1,0 71 0,0-53-1,0 35 1,18 0-16,-18-70 15,17 53 1,1-54 0,-18 1-1,35-1 1,-17 54 0,0-36-1,-1-17-15,18 17 16,-17 0-1,0 18 1,-1-35 0,19 0-1,-19 17 1,1-17-16,0-1 16,-1 1-1,36 0 1,-53-1-1,18-17 1,-1 18 0,1-18 31,-18 17-32,18-17-15,-1 0 16,1 0-1,0 0-15,-1 0 16,19 0 0,-19 0-1,1 0 1,17-17 0,0 17-16,1-18 15,-1 1 1,-17 17-1,-1 0 1,1-18 0,17 18-1,18-35 1,-18-1-16,36 1 16,-36 17-1,18-17 1,-18 0-1,-17 17-15,0 1 16,-1-1 0,-17 0-16,0 1 15,35-19 1,-17 1 0,0 17-1,-18-17-15,17-18 16,-17 36-1,0-36 1,0 35 0,18-17-1,-18-18 1,18-18-16,-18 54 16,0-36-1,0 18 1,0-1-1,0 1 1,0 17 0,0-35-16,0 36 15,0-1 1,-18 0 0,18 1-1,-35-54 1,17 71-1,18-35-15,-18 17 16,-17-17 0,18 0-1,-1 17 1,-17-17 0,-1 0-16,-17-1 15,18 1 1,18 17-1,-1 1 1,-17-1 0,17 18-1,-17-35 1,17 17-16,0 18 16,-17-35-1,18 35 1,-1-18-1,0 18-15,-17-17 16,17 17 0,1 0-1,-1 0 1,0 0 0,1-18-1,-1 18 1,-17 0-16,0 0 15,-1 0 1,1 0 0,17 0-1,1 0 1,-1 0-16,0 0 16,1 0 30,-1 0 1,1 18-15,-1-1-17,0 1 1,18 0-1,-17-18 1,-1 17-16,0-17 16,18 18-1,-17-18 1,17 17 0,0 1 77</inkml:trace>
  <inkml:trace contextRef="#ctx0" brushRef="#br0" timeOffset="169096.29">25647 10442 0,'0'-17'31,"0"34"110,0 1-126,-18 0-15,18-1 16,0 1-16,0-1 16,0 1-16,0 0 15,0-1 1,0 1-1,0 0 1,0-1 0,0 1 15,18-18-15,-18 18-16,18-18 31,-18 17-16,17-17 1,-17 18 0,36-18-1,-19 17 1,1 1 0,-1-18-1,1 0 1,0 0-1,-1 0-15,1 0 16,0 0 31,-1 0 31,-17-18-47,18 18-15,0-17-16,-18-1 16,0 1-16,0-1 15,0 0 16,0 1-15,0-1-16,0 0 16,17-17-1,-17 17 1,0 1 0,0-1 46,0 1-46,0-1 15,0 0 0,-17 18-31,-1 0 31,0-17-31,1-1 16,-1 18 0,0 0-16,1 0 15,-1 0 1,0-18 0,1 18 15,-1 0 31,1 0-46,-19 0 0,19 18-16,-1-18 15,0 0-15,1 18 16</inkml:trace>
  <inkml:trace contextRef="#ctx0" brushRef="#br0" timeOffset="170349.64">26917 9719 0,'18'0'63,"-1"18"-63,1 17 16,0 0-1,-1 0-15,1 1 16,52 87-1,-52-87-15,17 52 16,18 0 0,-53-53-1,18-17-15,-1 17 16,-17 0 0,18-35-1,-18 36-15,18-19 16</inkml:trace>
  <inkml:trace contextRef="#ctx0" brushRef="#br0" timeOffset="171875.96">27393 9472 0,'18'53'109,"17"0"-93,-17-18-1,-1 0-15,1 1 16,0 34 0,-1-52-16,1 0 15,-18-1-15,18 18 16,-18 1 0,17-19-1,1 19 1,-18-19-1,17 1 1,-17 0 0,18 17-1,-18-17-15,18-1 16,-1 18 0,-17-17-1,18 17-15,0-35 31,-18 18-15,0 0 15,0-1-15,0 1-16,0 0 16,-18-18 124,-35 0-124,0 17-16,0-17 15,0 18-15,18-1 16,0-17 0,35 18 31,-18-18-32,-17 18-15,0-1 16,-1-17-1,1 18-15,17 0 16,-17-1 0,18-17-1,17-17 204,0-19-219,0 1 16</inkml:trace>
  <inkml:trace contextRef="#ctx0" brushRef="#br0" timeOffset="172999.34">26935 9719 0,'0'-18'156,"53"-17"-140,-18 17-16,18 1 15,-18-1-15,0 1 16,18-1 0,-18 0-1,-17 18 1,-18-17 15,18 17 16,-1 0-31,-17-18-1,18 18 1,0 0 62,-1-35-62,19 35-1,-36-18-15,17 18 16,1-18-16</inkml:trace>
  <inkml:trace contextRef="#ctx0" brushRef="#br0" timeOffset="175133.36">27005 9331 0,'0'18'46,"0"-1"-30,18 1 15,-18 17-31,17-17 16,1 17-16,-18-17 16,18 35-1,-1-36-15,-17 1 16,18 0-1,-18-1 1,18 1 265,-18-1-265,-18-34 156,18-1-172,-18 18 15,1-17-15,17-1 16,-18 18-16,18-18 16,-18 1-1,18-1 1,-17 18-16,-1-35 16,18 17-1,-17-17 1,17 17 31,0 1-16,0-1-15,0 0-1,0 1 16,0-1 1,0 0-17,17 18 1,-17-17 0,18 17-16,-1 0 15,-17-18 1,18 18-16,0 0 31,-1 0 16,1 0 15,0 0 95,-1 0-110,1 18-32,-18-1 1,0 19-1,18-19-15,-1 19 16,-17-19 0,18 18-16,-1-17 15,-17 35 1,18-18 0,0-35-1,-18 18-15</inkml:trace>
  <inkml:trace contextRef="#ctx0" brushRef="#br0" timeOffset="176739.65">27993 9613 0,'0'-17'93,"18"17"-61,-1-18-17,18 0-15,18-17 16,0 17-1,53-17-15,0-18 16,-53 18-16,141-53 16,-159 70-1,0-17-15,1 35 16,-19-18 0,-17 1-1,18-1-15,17 0 16,-17 1 15,0 17-15,-18-18-1,17 0 1</inkml:trace>
  <inkml:trace contextRef="#ctx0" brushRef="#br0" timeOffset="177562.7">28593 8925 0,'17'0'78,"19"0"-62,52 18-16,35 0 15,1-1-15,-54-17 16,-17 0-16,-18 18 16,1-18-1,-36 17 79,0 1-78,0 17-1,0 18-15,-18-35 16,18 0 0,0 35-16,-18-36 0,1 36 15,17-35 1,-18 17-1,-17 18 1,17-53 0,-70 88-1,0-17-15,53-71 16,-54 70 0,19-17-1,35-18 1</inkml:trace>
  <inkml:trace contextRef="#ctx0" brushRef="#br0" timeOffset="178851.53">29492 8943 0,'18'0'94,"17"-35"-78,-17-1-1,17 19-15,53-71 0,0 17 16,124-141 0,-177 195-1,71-124 1,-35 17-1,-36 71-15,0-35 16,-17 35 0,0 0-16,-18 36 15,17-142 1,-17 18 0,0 88-16,-35-159 15,-53-35 1,17 53-1,-70-53 1,35 35 0,71 177-1,-71-106-15,-17 18 16,105 87 0,-123-52-1,70 35 1,36 18-1,-88-53 1,70 70-16,-35-35 16,35 36-1,-89-36 1,107 35 0,-53-17-1,53 17 1,-142-35-16,36 0 15,106 53 1,-18-17-16,18 17 16,-36-18-1,54 18 1,-1 0 15,-35 0-31,0-18 16,-88 18-1,35 0 1,-35 0 0,18 0-16,87 0 15</inkml:trace>
  <inkml:trace contextRef="#ctx0" brushRef="#br0" timeOffset="180035.76">27570 5327 0,'-36'18'188,"1"17"-173,-18 0-15,18 0 16,-36 18-16,18-17 16,-17-1-16,35 0 15,-54 18 1,54-35 0,0-1-1,17-17 1,18 18-1,-17-18 1,17 18 218,35-1-234,0 1 16,0 0-16,1 17 16,-1-35-16,0 17 15,-17 1 1,-1-18 0,1 0 77</inkml:trace>
  <inkml:trace contextRef="#ctx0" brushRef="#br0" timeOffset="190812.49">20338 952 0,'0'18'110,"0"0"-110,0 17 15,0 0-15,17 36 16,1-18-16,-18 17 16,35 19-1,-17-37 1,-18 1-16,0-17 0,0 52 15,17-88 1,-17 53 0,18-18-1,-18 0 1,0 1 0,0-1-16,18-17 15,-18 17 1,0-18-1,0 19 1,0-19 15,17-17-31,-17 18 0,0 0 16,18-18 0,-18 17-16,0 1 31,18 0 0,-18-1-31,0 1 16,17 17-1,19 18 1,-19-35 0,1 52-16,0-52 15,17 35-15,-18-36 31</inkml:trace>
  <inkml:trace contextRef="#ctx0" brushRef="#br0" timeOffset="195217.52">20249 1870 0,'18'0'94,"-18"17"-79,35 1 1,-35 0-16,36-1 16,-36 1-1,35 17 1,0 36-16,-17-71 16,17 70-1,18 18 1,-53-70-1,35 17 1,-17 1 0,0-19-16,-1-17 203,-17 18 31,18-18-218,0 0-1,-18 18 1,17-18-16,1 17 78,-1-17-62,1 0-1,0 0-15,-1 0 16,1 0 93,0-17 16,-1-19-109,1 1-16,0 0 16,-1-18-16,-17 18 15,35-1 1,-17-34-16,0 17 16,-1 18-1,1-18 1,-18 17-1,0 19 1,18 17 0,-18-18-16,0 0 47,0 1-47,0-1 31,0 1-16,0-1-15,0-17 16,0-1 0,0-17-1,0 36 1,0-1 0,0 53 234,0 1-235,0-1 1,0 0-16,0 1 15,0-1-15,0 0 16,0 18-16,-18 18 16,18-36-1,-18 35 1,1-52 0,17 17-16,0-17 15,-18 17-15,0-17 31,18-1-31,0 1 32,-17 17-17,17-17-15,-18 0 16,1-1-16,17 1 31,-18 0-15,18-1-16,0-34 140,0-19-140,0 19 16,0-1-16,18-17 16,-18-18-16,17 0 15,1 18 1,-1-1-16,-17 1 16,18-35-1,0 52-15,-18-17 16,0-1-1,0 19 32,17-1-15,-17 0-1,0 1-16,18 17 1,-18-18-16,0 1 31,0-1-31,18 18 16,-18-18 15,0 1 266,0 52 31,-36 0-328,36 36 16,-53 52-1,36-88-15,-18 18 16,17 0-16,0-17 16,-17 34-1,17-17 1,1-35 15</inkml:trace>
  <inkml:trace contextRef="#ctx0" brushRef="#br0" timeOffset="196426.42">27675 2681 0,'0'35'110,"18"1"-95,0 34-15,-1 18 16,19-17-16,-19 17 16,19 53-1,-19-70 1,1-18-16,-1-36 15,-17 1-15</inkml:trace>
  <inkml:trace contextRef="#ctx0" brushRef="#br0" timeOffset="197559.21">27570 2822 0,'-36'18'47,"1"35"-47,17-36 16,18 1-16,-17 0 15,17-1-15,0 1 16,0 17-1,0-17 1,0 35 0,0-18-1,0 36-15,0 17 16,35-53 0,-35 0-16,35 18 15,53 35 1,-17-17-1,-36-53 1,18 17 0,-17-35-16,-19 0 15,1 0 1,17 0 0,0 0-16,-17 0 15,35-35 1,-35 35-16,17-36 15,-18 19 1,1-1 0,0-17-16,-1 17 15,19-52 1,-19-1 0,19 1-16,-19 17 15,-17-18 1,0 1-1,0-1 1,-17 36 0,-1-1-16,0 19 15,18-1 1,-35 1 0,0-1-1,17 0 1,-70 1-1,17-19 1,36 19-16,-35 17 16,-19-18-1,54 18 17,17 0-17,1 0-15,-1 0 16</inkml:trace>
  <inkml:trace contextRef="#ctx0" brushRef="#br0" timeOffset="202623.53">28222 4427 0,'18'0'562,"17"0"-546,18 0-16,-18 0 15,36 0-15,-18 0 16,0 0 0,70-17-1,-70 17-15,18 0 16,-54 0 0,1 0 46,0 0-46,-1 0-16,1 0 15,17 0 1,18 0 0,0 0-1,35 0 1,0 0-1,-52 0-15,52 17 16,-53-17 0,18 18-1,-18-18 1,36 18 0,-36-1-16,36 1 15,-1 0 1,-52-1-1,70 18 1,-70-35 0,52 18-16,-17 17 15,-18-17 1,36 17-16,-36-17 16,71 35-1,-53-36 1,-18 19-1,36-1 1,-53-35-16,34 35 16,1 1-1,-35-1 1,70 35 0,-35-34-1,-35-19-15,35 36 16,35 53-1,-35-35 1,-36-54 0,36 72-1,-17-72 1,-1 36-16,-35-35 16,70 70-1,-34-35 1,-19-18-1,1 0-15,0 1 16,35 69 0,-36-69-16,18 70 15,1 17 1,-19-52 0,36 87-1,-35-105-15,-18 18 16,35 88-1,-17-54-15,35 72 16,-36-107 0,1 107-1,0-54 1,-18-70 0,0 0-1,17 35-15,-17-52 16,18 52-1,-18-35 1,18 0 0,-18-1-1,0 1-15,0-17 16,0-1 0,0 53-1,0-53 1,0 36-1,0 0 1,0-36-16,0 53 16,0-17-1,0-36 1,-18 53 0,0-35-1,18-18 1,0 36-16,-17-54 15,17 36 1,-18-17 0,18-19 15</inkml:trace>
  <inkml:trace contextRef="#ctx0" brushRef="#br0" timeOffset="203795.24">27975 10513 0,'0'17'94,"0"19"-79,18 17-15,0 0 16,-1 35-16,1-35 16,-1 52-1,36 37-15,-35-72 16,17 54-16,-35-54 16,36 71 15,-19-105-31,-17-19 31</inkml:trace>
  <inkml:trace contextRef="#ctx0" brushRef="#br0" timeOffset="204399.66">27658 11095 0,'0'53'47,"35"0"-47,0-18 15,-17 0-15,17 36 16,-17-54-16,17 19 16,36 70-1,-1-18 1,-34-71 0,-1 19-1,-18-36 32,19-36-31,-1 1-16,36-35 15,-36 34-15,53-105 16,-53 53 0,1 17-1,-19-34 1,1 16-1,-18 72 1,18-54-16,-18 54 31</inkml:trace>
  <inkml:trace contextRef="#ctx0" brushRef="#br0" timeOffset="205284.68">27605 12435 0,'-35'18'46,"17"0"-46,-17 35 16,17-18-16,-17 35 16,17-17-16,0-17 15,1 34-15,-1-35 16,18 54 0,0-36-1,0-18 1,35 18-1,18 35-15,-35-70 16,88 52 0,-89-52-1,19-1-15,17-17 16,-18 0 0,88 0-1,-87-35-15,34 0 16,1-53-1,-54 70 1,1-52 0,-18 52-1,0-53 1,0-17-16</inkml:trace>
  <inkml:trace contextRef="#ctx0" brushRef="#br0" timeOffset="206031.2">28011 12682 0,'0'18'47,"0"17"-32,0-17 1,35 52-16,-18-52 16,36 35-1,-17-35 1,-36-1 0,35 1-1,-17-18-15,-18-18 125,0 1-125,17-19 16,-17 19-1,0-19-15,0 19 16,0-1-16,0-35 16,0 36-1,0-19 1,-35 1 0,0 17-1,17 1-15,18 34 125,0 1-109,0 17-1,0-17 1,0 0-16,0-1 16,18-17-1</inkml:trace>
  <inkml:trace contextRef="#ctx0" brushRef="#br0" timeOffset="206827.74">28363 12435 0,'18'0'16,"0"0"15,-1 53-15,-17-35-16,18 53 15,17 87 1,-17-17-1,-18-88 1,0-35-16,0 0 16,0-1-1,0-34 17,-18-54-17,1 36 1,-72-124-16,72 106 15,-1 18 1,0 0-16,18-1 16,0 19-1,0-1 17,0 0-17,36-17-15,52 0 16,-35-1-1,17 19 1,-34 17 0,-1 0-1,-17 0-15,-1 17 32,1 36-32,-18-17 15,0-1 1,0 36-1,0 17 1,-18-71-16,1 1 16,17-53 62,-18-18-78</inkml:trace>
  <inkml:trace contextRef="#ctx0" brushRef="#br0" timeOffset="207671.21">28822 12294 0,'18'0'31,"-18"36"-31,0-19 16,17 18-1,1-17-15,-1 17 16,1 1 0,17-19-1,-17-17 1,35 0-16,18-17 16,52-107-1,-70 54-15,-18-19 16,-35 54-1,0 18 1,0 34 47,0 18-63,0 18 15,0-35-15,0 17 16,0 1-1,0 34 1,18 18 0,-18-52-16,0-1 0,0 0 15,0 53 1,0-52 0,0 34-1,-18-17 1,1-53 31,-1 0-47,0-18 15,-35-17 1,18-18 0,17 0-16,18 36 15,0-19 1,0 19-1,0-1-15,18 1 16,70-36 0,0 17-1,-52 1-15,-1 35 16,53-53 0</inkml:trace>
  <inkml:trace contextRef="#ctx0" brushRef="#br0" timeOffset="208431.66">30551 11095 0,'-18'0'47,"0"17"-47,-17 36 16,0-35-1,17 17-15,-17 18 16,0 0-16,-1 18 16,1 17-1,0 0-15,-1 0 0,36 71 16,0-88-1,0-36 1,0 18 0,0-36-1,18-17 17,17 0-17,36 0-15,-36 0 16,53 0-1,36-52 1,-54 16 0,-70 19-16,18 17 0,-18-18 15,35-17 17,-17-1-32</inkml:trace>
  <inkml:trace contextRef="#ctx0" brushRef="#br0" timeOffset="209020.22">30780 11536 0,'-18'0'16,"1"17"-1,17 1 1,-18 0-16,18-1 16,0 1-1,0 17 1,0 1-16,0-19 16,0 1 15,18-18-16,-1 0 1,1 0 15,-18-18-15,18 18 0,-18-17-1,17-36 1,1 17-16,-18-52 15,0 53 1,0 17 0,0 1-1,0-1 1</inkml:trace>
  <inkml:trace contextRef="#ctx0" brushRef="#br0" timeOffset="209655.63">30956 11412 0,'18'0'15,"-18"36"1,18-1-16,-18 18 15,0 0-15,0-36 16,0 72 0,0-72-1,0 1 1,0-36 31,-18-88-32,-17 36 1,17-71-16,18 88 16,0 18-1,0-1-15,0 19 32,18 17 14,-1 0-46,1 0 16,0 17-16,17 1 16,18 52-1,-18-70 1,18 89 0,-18-36-1,0-89 63,1-87-62</inkml:trace>
  <inkml:trace contextRef="#ctx0" brushRef="#br0" timeOffset="210019.05">31415 10654 0,'0'0'0,"-18"106"16,18-36-16,0 1 15,0-36 1,0 18 0,18-18-1,-18 1 1,17 52 0,-17-35-16,0-36 15,0 1 1,-17-18 31,-36-35-32,-88-89-15</inkml:trace>
  <inkml:trace contextRef="#ctx0" brushRef="#br0" timeOffset="210274.44">31062 10936 0,'18'0'16,"17"0"0,18-18-1,0 18 1,0-17-16,17 17 15,-17-18 1,-35 18 0,-1 0-16</inkml:trace>
  <inkml:trace contextRef="#ctx0" brushRef="#br0" timeOffset="210900.16">31521 10813 0,'17'0'16,"1"0"30,0 0-30,-1 0 0,-17-18-16,18 18 15,-18-18-15,18-17 16,-18 17 0,0 1 30,-18 17-14,0 0-32,18 17 15,-17 19-15,17-19 16,0 1-16,0 35 16,0-35-1,0 17 1,0-18-16,0 1 15,0 0 1,17-18 47,1 0-48,0 0-15,17 0 16,-18 0-16,1 0 15,0 0 1,-18-36 0,17 36-1,-17-17 1</inkml:trace>
  <inkml:trace contextRef="#ctx0" brushRef="#br0" timeOffset="211781.25">31750 10619 0,'18'0'0,"17"0"0,0 0 16,-17 0-1,17 0 1,0 0 0,1 17-1,-36 1-15,53 17 16,-18 18-1,-17-18 1,-1-17 0,-17-36 187,0-17-188,0-53-15,18 0 16,-1 17-16,1 18 16,0 18-16,-1-18 15,1 35 1,0 18 62,17 36-62,0 17-1,0 0-15,1-1 16,-1-16-16,-17 17 16,-1-36-16,1 19 15,-18-54 63,35-53-62,0-70-16</inkml:trace>
  <inkml:trace contextRef="#ctx0" brushRef="#br0" timeOffset="212147.17">32491 9931 0,'0'53'31,"17"0"-31,1 17 16,-18-17-16,35 0 15,-17 0-15,0 0 16,-1 53 0,-17-89-16,0 54 15,0-54 1,0 1-1,-17-18 32,-19-35-31</inkml:trace>
  <inkml:trace contextRef="#ctx0" brushRef="#br0" timeOffset="212899.75">32332 10319 0,'18'-36'0,"-1"36"15,19-35-15,17 18 16,-1-1-16,19-17 15,-36 35-15,1-36 16,16 1 0,-34 17-16,-18 1 31,18 17-15,-18-18-1,0 1 1,17-1-1,-17-17-15,0 17 16,0 0 0,0 1-1,-35 52 63,0 0-62,17 1-16,1-36 16,17 35-16,0-18 15,0 19 1,0-19 0,70 36-16,-17-17 15,35-19 1,-17 18-1,-54-17 1,19 0 0,-19-1-16,-17 19 15,0-19 1,0 1 0,0 0-1,-35-1 1,-18 19-1,0-1-15,-35-18 16,70-17 0,-35 18-16,36-18 15</inkml:trace>
  <inkml:trace contextRef="#ctx0" brushRef="#br0" timeOffset="-213396.52">28610 13123 0,'0'18'78,"18"35"-62,0 0-1,-18-18-15,17 18 16,-17-18-16,18 36 16,-1 17-1,1-35-15,-18 17 0,35 89 16,-17-88-1,35 88 1,-53-124 0,35 106-1,-17-70 1,-1-71-16</inkml:trace>
  <inkml:trace contextRef="#ctx0" brushRef="#br0" timeOffset="-212610.48">28681 14111 0,'17'35'62,"1"1"-46,0-19-16,-1 19 15,1-36-15,-18 17 16,18 1-16,-1 0 31,19-18 110,-19 0-126,1 0 1,-1 0 15,1-36-31,-18 19 16,18-36 0,-1 35-16,-17-17 15,18-36 1,0 54-1,-36 17 142,0-18-142</inkml:trace>
  <inkml:trace contextRef="#ctx0" brushRef="#br0" timeOffset="-211060.97">28363 15381 0,'18'0'47,"0"18"-31,-1 35-16,1-18 15,-18 18-15,18-35 16,17 140-1,-18-87 1,1 35-16,0-53 16,-1-18-1,-17 0 1,0-17 0,0-36 109,-17-35-125,-1 0 15,-35-35-15,-17-18 16,52 53-1,-17-35 1,17 53 0,0-18-1,18 18-15,0 17 16,0 0 0,0-17-1,18 35 1,0-35-16,52 0 15,36-36 1,-18 18-16,53-35 16,-105 70-1,-19 18 63,19 71-78,-19-18 16,1-18-16,-1 18 16,1-18-16,-18 0 15,0 18 1,0 0-16,0 0 16,0 0-16,-35 0 15,0-18 1,-1-17-1,19-18 1,-1 0 0,36 18 171,-1-1-187,36-17 16,0 18-1,18 0-15,17-18 16,-53 0 0,0 0-1</inkml:trace>
  <inkml:trace contextRef="#ctx0" brushRef="#br0" timeOffset="-210142.42">29298 15399 0,'-17'17'47,"-1"54"-47,18-36 16,0 36-1,0-36-15,0-17 16,0 17 0,0-17-16,18 17 15,-18-17 1,17-18 0,-17-18 62,0-17-78,0-18 15,0 0-15,0 0 16,0 0 0,0 35-16,0 1 15,0-1 1,35 36 93,1-1-93,-19 1-1,19 0-15,-36-1 16,17 1 0,19 17-16,-19-17 15,19-1 1,-36 1 0,17-18-16,1-35 46,-1-36-30</inkml:trace>
  <inkml:trace contextRef="#ctx0" brushRef="#br0" timeOffset="-209221.4">29669 15311 0,'17'0'31,"-17"17"-15,18 1-16,-18 17 15,18 0 1,17 1-16,-35 17 16,35 17-1,-35-35 1,0-70 62,0 18-78,0-54 16,-18-17-16,18 0 15,0 17-15,0-35 16,18 71-1,-18 17 1,18 18 31,-1 0-31,1 18-16,17 17 15,-17 0 1,35 18-1,-18-17 1,-17-19-16,-18 1 16,17-36 77,1-70-77,17 35-16,-17-35 16,17 53-16,0-1 15,-17 1 1,0 17-16,-1 1 0,1 17 47,0 0-32,-1 0 1,36 53 0,-53-36-1,36 36-15,-1 0 0,-18 0 16,1-18 0,-18 1-1,0-1 1</inkml:trace>
  <inkml:trace contextRef="#ctx0" brushRef="#br0" timeOffset="-208311.15">26352 15893 0,'53'0'78,"36"0"-62,-19 0-16,18 0 15,18 0-15,18 0 16,-36 0-16,0 0 16,0 0-1,-70 0 1,0 0-16,-1 0 16,1 0-1,-1 0 1,36 0-1,-35 0 1,0 0 0</inkml:trace>
  <inkml:trace contextRef="#ctx0" brushRef="#br0" timeOffset="-207568.42">26670 15558 0,'-35'0'16,"-1"0"-16,-34 35 16,-18-18-16,-106 54 15,105-36 1,-34 36 0,17-1-1,71-52 1,17 17-1,18-17-15,-35 17 16,0 0 0,17-17-1,18 0 17,0-1-17,18 1 48,35 0-63,35 17 15,-18 0-15,36 0 16,-71-17-16,71 0 16,53 70-1,-88-70 1,-36-1-1,-17 1 1</inkml:trace>
  <inkml:trace contextRef="#ctx0" brushRef="#br0" timeOffset="-206151.28">23689 16704 0,'-35'0'15,"35"-18"1,-18 1-1,0 17 64,1 0-64,-1 0-15,1 35 16,-1-17-16,-17 17 15,17 0-15,-17 1 16,-18 34 0,35-17-16,-17 0 15,35 0 1,0-36 0,0 36-1,0-35-15,53 35 16,-36-53-1,1 0 32,17 0-31,-17 0-16,17-18 16,-17 18-16,17-17 15,-17 17-15,17-18 16,-35-17-1,18-1 1,35-34 0,-53 52-16,35-35 0,0-35 15,36-35 1,-36-36 0,-17 35-1,-18-52 1,0 141-16,0-71 15,0 71-15,-36-89 16,36 107 0,-17-1-16,-1 18 93,18 35-93,-18 36 16,1-18-16,-1 52 16,1-52-1,17 106-15,0-53 16,0 17 0,0-34-1,0-54 1,17-17-1,1-54 95,-1 19-110,-17-1 15</inkml:trace>
  <inkml:trace contextRef="#ctx0" brushRef="#br0" timeOffset="-205761.54">23971 16563 0,'18'0'15,"0"18"-15,-1 52 16,18-17-16,-17-18 15,-18 1 1,35-1-16,-35 0 16</inkml:trace>
  <inkml:trace contextRef="#ctx0" brushRef="#br0" timeOffset="-205469.22">23989 16298 0,'18'0'110,"34"0"-95,54 18 1</inkml:trace>
  <inkml:trace contextRef="#ctx0" brushRef="#br0" timeOffset="-204752.6">24430 16210 0,'-18'0'16,"1"0"0,-1 53-1,-17-18 1,-1-17-16,19 35 15,17-18 1,0-17 0,0 35-1,35-18 1,18 0 0,-35-35-1,-1 0 1,-17 18 46,0 17-46,0-17-16,0-1 16,0 19-1,-17-19 1,-19 19-1,19-36 48,-1 0-47,18-18-1,0 0-15,-18 18 16,18-17-1,0-1 1,0-17-16</inkml:trace>
  <inkml:trace contextRef="#ctx0" brushRef="#br0" timeOffset="-203834.63">24553 16263 0,'0'35'31,"18"36"-31,-18-36 16,18 18-16,-18 0 15,0 0-15,0-18 16,17 36 0,-17-54-1,18 1-15,-18 17 0,0-17 31,0-71 63,-35-53-94,-1 18 16,1 17-16,35-34 15,0 87 1,0 0-16,0-17 16,0 0-16,0-1 15,18 19 1,35-18 0,0 35-1,-1-18 1,54 18-16,-53 0 15,18 0 1,-54 0 0,-17 18 15,18-1-15,-18 1-16,0 35 15,0-18 1,0 18-16,-18-35 15,-52 70 1,-1-18 0,54-34-1,-1-36-15,18-18 125,0 0-109,18-17 0</inkml:trace>
  <inkml:trace contextRef="#ctx0" brushRef="#br0" timeOffset="-203416.87">25047 15998 0,'0'18'31,"0"17"-31,18-17 16,-18 17-16,0 1 16,0-19-1,0 89 1,0-71-1,17 89-15,1-54 16,-18-52 0,0 0-1</inkml:trace>
  <inkml:trace contextRef="#ctx0" brushRef="#br0" timeOffset="-202189.45">25312 16140 0,'0'17'31,"0"18"-15,-18 1-16,18-1 15,0-17-15,-17 17 16,-1 36 0,18-36-1,0-18 1,35-52 93,0-18-93,1 0-16,17-35 0,-36 35 16,-17 18-1,18 17 1,-18 54 78,0 16-79,18-16-15,-18-1 16,0-17-1,17 17-15,-17-17 16,0-1 0,18-17-1,-1 0 32,1 0-31,17-35-16,1 0 15,-1 17-15,-17-35 16,17 18 0,-17 0-16,-18 17 15,0 0 1,17 18 0,-17-17-1,0 52 63,18 18-62,-1-18-16,1 36 16,-18-36-16,0 18 15,0 0-15,0 53 16,0-53-1,0 35 1,-35-53 0,17 0-1,1-17-15,-1 0 16,0-54 46,-17 1-62,17 0 16,1-1-16,-1 1 16,18-18-16,0 18 15,0 17 1,0-17 0,18 35-16</inkml:trace>
  <inkml:trace contextRef="#ctx0" brushRef="#br0" timeOffset="-200123.5">28469 14623 0,'-17'0'15,"-19"0"1,19 17-16,-36 19 16,17-1-1,-16 0-15,16 53 16,19-35-1,-1 106-15,18-106 16,0 194 0,18-53-1,-18-141 1,17 106-16,-17-124 16,18 53-1,0-17 1,-18-54-1,17 54 1,1-18 0,-18-36-16,17 19 15,1-19 1,0 1-16,-1 17 16,36 0-1,-17 1 1,-19-19-16,18 1 15,71 35-15,-18-35 16,-35-18-16,36 0 16,16 0-1,89 0 1,-17-71 0,-54 53-1,54-52-15,-124 52 0,17 0 16,159-70-1,-140 53 1,87-18-16,-105 18 16,17-18-16,-18 35 15,160-105-15,-160 88 16,71-89 0,-105 89-1,17-36 1,35-70-1,-88 88 1,35-53-16,-35 53 0,18-70 16,-18 52-1,0 1 1,0 35 0,0-1 15,-18 19-31,0-1 15,1 0 1,-19 1 0,1-1-1,-53-17 1,-88-36 0,105 71-16,-88-53 15,53 36-15,-229-71 16,212 52-1,-159-17 1,158 18 0,-35 17-1,71 1-15,71 17 32,-1 0-17,0 0 1,-17 0-1,-53 0-15,70 17 16,-70 36 0,17-17-1,1-1 1,52-17-16,-17-1 16,-18 1-1,35-1-15,1 1 16,-1 0-1,0-18 1,1 17 0,17 1-1,-18-18 1,18 18-16,-17-1 31</inkml:trace>
  <inkml:trace contextRef="#ctx0" brushRef="#br0" timeOffset="-164485.5">28169 14746 0,'18'0'235,"35"-35"-220,0 0-15,35 17 16,-17 0-16,-1-17 16,1 17-16,-36 1 15,71-19 1,-89 19-1,19 17-15,-19 0 16,1-18-16,0 18 31,-1 0-15,-17-17 0,18 17-1,-1 0-15,1-18 16,0 18-1,-1-18 1,1 18-16,0-17 31,-1 17-15,1 0-16,0-18 31,-1 0-31,1 18 16,0 0-1,-18-17 1,17 17 15,18 0 282,18 0-313,0-18 15,35 0-15,-17 18 16,-18-17-16,18-1 16,-1 18-1,-52 0 48,-1 0 31,1 0-79,0 0-15,17 0 16,18 0-1,0 0 1,17 0 0,-34 0-16,52 0 15,-35 18 1,-18-1 0,-17-17-1,52 0 1,-35 18-1,1-18-15,17 18 16,-36-18 0,19 0-16,-19 0 15,1 17 1,-1-17 0,19 0-1,-1 18 1,36 17-1,52 1 1,-88-19 0,18 1-16,-35-18 15,70 35 1,-70-17-16,-1-18 16,1 17 46,0-17-46,-1 36-16,1-19 15,17 19-15,-17 16 16,17 1 0,0 0-1,-35-35 1,0 17-16,18-17 0,-18-1 15,18 19-15,-18-19 16,17 36 0,-17-17-1,0-19 1,0 19 0,0-19-16,0 18 15,0-17 1,0 0-1,0 17 1,0 0 0,0 18-1,0-35 1,0-1 0,0 1 187,-17 0-188,17-1-15,-18 1 16,0 0-16,18-1 16,-17-17-1</inkml:trace>
  <inkml:trace contextRef="#ctx0" brushRef="#br0" timeOffset="-162001.4">26247 16034 0,'0'-18'156,"53"18"-156,-18-18 16,18 1-16,0-1 15,0 18-15,0-17 16,-18-19-1,0 36-15,-17 0 16,52-35 0,-34 35-16,16-18 15,1-17 1,-17 17 0,17 1-1,-36-1 1</inkml:trace>
  <inkml:trace contextRef="#ctx0" brushRef="#br0" timeOffset="-160760.49">26829 15646 0,'-36'0'125,"-34"0"-109,35 17-1,-18 1-15,0 0 16,-18 17-16,-35 18 16,71-53-1,-53 35 1,17 0 0,36-17-1,17 0-15,-17-18 16,35 17-1,0 1 142,-17 17-142,-1 0-15,18-17 0,0 0 16,-18 17 0,-17 18-1,35-35 1,0-1-1,71 36 142,17-35-142,-18-18-15,36 17 16,-53 1-16,18-18 16,-18 0-16,-1 18 15,-34-18 1,0 0 78,-1 0-94,1 0 15,0 0 1,-1 0-16,1 0 15</inkml:trace>
  <inkml:trace contextRef="#ctx0" brushRef="#br0" timeOffset="-133709.49">26988 13212 0,'-36'0'219,"1"0"-203,17 0-16,1 0 15,-19 0-15,19 0 16,-1 0 0,-17 0-16,17 0 15,1 0 1,-1 0 0,0-18-1,1 18 1,-1 0-1,-35-35 1,18 35-16,0 0 16,-1-18-1,19 18-15,-1-18 16,-35 18 0,35 0-1,-35-35-15,18 35 16,0-18-1,-18 1 1,0-1 0,35 1-1,-34 17 1,16-18-16,19 0 16,-1 18-1,0-17 1,1 17-1,-19-36 1,1 19 0,18-1-16,-36-35 15,17 18 1,1 0 0,0 17-1,0-35 1,35 35-1,-36-17-15,1 17 16,17-34 0,-70-72-1,18 53 1,52 1 0,-53-1-1,36 18-15,0-17 16,0-18-1,17 70 1,-17-52 0,-18-19-1,35 36 1,-17-35-16,-1 18 16,19 34-1,-36-69 1,35 52-1,1 0 1,-1 0-16,0 0 16,18 35-1,-35-70 1,35 70 0,-53-105-1,53 70 1,-35-35-16,17 53 0,18-1 15,-17-70 1,-1 71 0,0-53-1,1-35 1,-1 87 0,0-52-1,-17-53-15,35 53 16,0 52-1,-17-69 1,17 52 0,-18-159-1,18 89-15,0 70 16,0-71 0,0 36-1,0 35 1,0-35-1,0 0 1,0 52-16,0-34 16,0-18-1,18 52 1,-18-34 0,35-1-1,-35 54-15,35-54 16,-17 18-1,-1 0 1,19-17 0,-1-19-1,0 37 1,18-37 0,0-16-16,-18 52 15,18-36 1,-18 37-1,1-37 1,-19 54 0,19 0-16,17-36 15,-18 1 1,-17 52 0,-1 0-1,18-35 1,-17 18-1,0 35-15,-1-17 0,1-1 16,-18 0 0,35 1-1,1-1 1,-36-17 0,35 17-1,-18 18-15,1-18 31</inkml:trace>
  <inkml:trace contextRef="#ctx0" brushRef="#br0" timeOffset="-131312.18">20690 13723 0,'0'18'109,"0"35"-93,0 0-16,0-1 16,0-16-1,0-1-15,0 18 0,0-18 16,0 18-16,0-18 15,18 36 1,-18-36 0,18 1-1,-18 16-15,0-34 16,17 0 0,-17-1-1,18 1 16,-18 0-15,0-1 0,0 1-16,0 0 15,18 17 1,-18 0 0,0 0-1,17-35 1,-17 18-1,18-18 173,-18-18-172,18-17-1,-1-35 1,18 17-1,18-36-15,-17 37 16,-1-1-16,0 17 16,53-34-1,-52 34 1,-1 19 0,-17-1-1,-1 18 63,18 35-62,-35-17 0,36 0-16,-19 35 15,1-36-15,0 1 16,-18 53-1,0-36 1,0 53 0,-53 35-16,-18-52 15,-17 17 1,35-53 0,35-17-1,1-18 1,-1 0 46,1 0-46,17-18 0,-36 1-1,36-1 1,0 1 31,18-19-32,0 19-15,34-36 16,-16 35 0,87-88-16</inkml:trace>
  <inkml:trace contextRef="#ctx0" brushRef="#br0" timeOffset="-130285.27">21484 14093 0,'18'0'62,"-18"18"-46,0 0-16,0 17 16,0 0-1,17-17-15,1 0 0,-18 17 16,18 0-1,-1 0 1,19-17 0,-19-18-16,1 18 15,35-1 1,-36-17-16,54 18 16,-18-18-1,-18 0 1,1-18-1,-1-35 1,-35 36 0,0-18-1,0-54-15,-18 54 32,1 17-17,-1-17-15,0 35 16,-35-18-1,18 1-15,-18 17 16,0 0 0,-53 0-1,-35 17 1,88 19 0,36-36-1,17 17-15,0 1 47,0 0-31,0-1-1,17 1 1,1 0-16,17-1 16,-17 1-16,0-18 15,34 0 1,37 0-16</inkml:trace>
  <inkml:trace contextRef="#ctx0" brushRef="#br0" timeOffset="-129498.93">22049 13935 0,'-18'35'31,"18"-17"-31,0-1 15,-18 19-15,1-19 16,-1 71 0,18-17-1,0-53-15,0-1 0,0 19 16,35-1 0,-17-35-1,0 17 1,17-17 15,0 0-31,0-17 16,-17 17-16,17-35 15,-17 17 1,0-17 0,-18 17-1,17-17-15,-17-18 16,0 17-1,0 1 1,0 0 0,0 17-1,-17-17 1,-1 17-16,0 1 16,1 17 30,-1 0-30,-17 0 0,35 35-16,-53 0 15,18-17 1,17 0 0</inkml:trace>
  <inkml:trace contextRef="#ctx0" brushRef="#br0" timeOffset="-128595.33">22313 13511 0,'18'18'31,"-1"17"-15,36 53-16,0-52 15,-35 34 1,17-17-16,0 35 15,-17-35 1,17 36 0,-17-54-16,-18 0 15,0-17 1,0 17 0,0-17-16,-18-18 31,1-18-16,-1 0 1,-17-52 0,0 17-1,35 18-15,-36-1 16,36 19 0,-35-1-1,35 0 1,0 1 31,18-1 0,-1 1-32,36-19-15,-18 19 16,-17-1-16,35-17 15,35-1 1,-70 19 0,17-1-1,-17 18 1,-1-18 0,-17 1-1</inkml:trace>
  <inkml:trace contextRef="#ctx0" brushRef="#br0" timeOffset="-127728.55">23424 12841 0,'0'53'78,"0"0"-78,0 0 15,18 53 1,17-36-16,18 177 16,0 0-1,-53-194 1,18 18 0,-18-36-1,-18-35 63,-52-53-78</inkml:trace>
  <inkml:trace contextRef="#ctx0" brushRef="#br0" timeOffset="-127349.89">23354 13547 0,'0'0'0,"53"-71"15,17 18-15,-17 0 16,-35 36-16,52-19 16,1 1-1,17 0 1,-35 0 0,-18 17-16,-17 0 15,53 1 1,-71-1-16,35 0 15</inkml:trace>
  <inkml:trace contextRef="#ctx0" brushRef="#br0" timeOffset="-126994.46">23989 13123 0,'0'18'15,"0"17"-15,0 1 16,0-19-16,18 18 15,-1 36 1,1 0 0,-1-36-1,-17-18 1,0-52 46,0-18-46,0 36 0,0-142-16</inkml:trace>
  <inkml:trace contextRef="#ctx0" brushRef="#br0" timeOffset="-125316.64">23954 12876 0,'0'18'94,"0"0"-79,0-36 141,0-17-156,0 17 16,0 0 0,0 1-16,0-1 15,-18 18 1,0-35 0,-17 0-1,35 17 1,-35 18-16,17 0 484,0 18-468,1-1-16,17 1 15,-35 35 1,35-18-16,-18 18 16,18-18-1,0 1 1,0-19 0,18-17 46,17 0-46,-18 0-16,19-17 15,-19-1 1,1 18 0,0-18-16,-1 1 15,1-1 1,0 0-16,-1 1 15,1-1 1,-18 0 0,35 1-1,-17-1-15,-18 1 16,17 17 0,-17-18 62,0 0-47,0 1-15,-17 17-1,-1-18 1,1 18-16,-54 0 15,18 0 1,-35 0 0,70 0-1</inkml:trace>
  <inkml:trace contextRef="#ctx0" brushRef="#br0" timeOffset="-123254.66">24253 12982 0,'0'18'31,"0"0"-15,0 17-1,0 0-15,18-17 16,-18-1-16,18 72 16,-18-54-1,17-18 1,-17-52 296,0 0-296,0 0-16,0-1 16,0-17-16,0 18 15,0 18-15,0-1 16,0 0 0,18 1-1,17 17 79,1 35-78,-19-17-16,36 17 15,-53-18-15,35 19 16,18 17-1,-53-36 1,18 1-16,-18 0 16,-18-89 77,1 53-93,-1-35 16,0 36-16,18-18 16,0 17-1,0-17 1,0-1 0,0 19 15,18 17-16,-18-18 1,18 18-16,-1 0 47,19 0-31,-1 18-16,-17 17 15,34 0 1,-34-17-16,17 17 15,18 0 1,-35-17 0,0-18 31,-1-18-32,18-17-15,-17 18 16,0-36-16,-1 17 15,-17 19 1,0-1 0,0 0 62,-17 18-63,-1 0 1,-17 0 0,0 0-16,17 18 15,0 17 1,1-17 0,17 17-1,0-17 1,0 35-1,0-36-15,0 1 16,17 0 0,1-1-1,35 1 1,-36-18 0,72 18-1,-36-18-15,17 0 16,1 0-16,-1-36 15,1 19 1,-36-19 0,-35 19-1,18 17 1</inkml:trace>
  <inkml:trace contextRef="#ctx0" brushRef="#br0" timeOffset="-115933.68">24448 3545 0,'-18'0'16,"0"0"-1,-52 0-15,-19 0 16,54 0 0,-18 0-1,36 18 1,17 0 78,0 17-94,35 0 15,0 18-15,-17 0 16,35-18 0,0 18-16,35 18 15,-70-36 1,34 0-1,-52 1 1,18-36-16,-18 35 0,0 0 16,0-17-1,0 0 17,-18-1-1,-17-17-31,0 18 15,-36-18 1,1 0 0,-18-18-1,35 1 1,-18-1 0,53 0-1</inkml:trace>
  <inkml:trace contextRef="#ctx0" brushRef="#br0" timeOffset="-115373.91">24448 3651 0,'17'0'15,"1"36"1,17 16 0,53 90-1,-52-90-15,34 72 16,-35-53 0,-35-54-1</inkml:trace>
  <inkml:trace contextRef="#ctx0" brushRef="#br0" timeOffset="-115039.42">24571 3951 0,'0'-18'63,"0"1"-63,18 17 15,17-18 1,-35 1-16,18-1 16,34 0-1,-52 1 1,106-72-16</inkml:trace>
  <inkml:trace contextRef="#ctx0" brushRef="#br0" timeOffset="-114400.54">24888 3739 0,'0'0'0,"0"36"16,0-19-1,0 1 1,0 0-16,0-1 16,36 19-1,-19-54 79,1-17-94,0 17 16,-1 0-16,-17 1 15,0-1-15,0 0 16,0 1 46,0-1-46,-17 18-16,-1 0 16</inkml:trace>
  <inkml:trace contextRef="#ctx0" brushRef="#br0" timeOffset="-114074.35">24959 3669 0,'35'18'16,"-17"-1"0,0 1-16,-1-1 15,1-17 1,35-141 78</inkml:trace>
  <inkml:trace contextRef="#ctx0" brushRef="#br0" timeOffset="-109979.45">25241 6050 0,'36'18'78,"52"-1"-62,0 19-16,35-1 15,-17-17-15,88-18 16,53 0-16,-70 0 16,70-18-1,52-53 1,54-17-16,-229 53 16,34-36-1,-87 36 1,-53 17-16,17-17 15,0-18 1,0 0 0,1 0-16,-1-17 15,53-71 1,-88 106 0,53-177-1,0 106 1,-53 71-1,35-89-15,-35 36 16,0 53 0,0-18-1,0 18 1,-17 17 0,-1 0-1,0 1-15,1-1 16,-19-17-1,1-1 1,-35 1 0,-36-53-1,88 70 1,-70-52-16,35 52 16,18 1-1,-1 17 1,-16-18-1,52 0 1,-53 18 0,-53 0-16,71 0 15,-54-17 1,1 17 0,35 0-1,0 0-15,0 0 16,-176 0-1,176 17-15,-106 1 16,-17 35 0,70-18-1,-70 36 1,70-36 0,35 0-16,-34 18 0,-125 53 15,107-53 1,-142 88-1,18-35 1,141-53 0,-17 0-1,0 17-15,105-52 16,0-1 0,1 36-1,17-17 1,-18 34-1,18-17 1,0 0-16,35 71 16,18-1-1,-18-70 1,36 53 0,0-53-1,-36-18-15,0 0 16,53 36-16,36-1 15,-89-52 1,124 17 0,-124-17-1,71 0-15,35-1 16,18 1-16,-106-18 16,70 17-16,-88-17 15,54 0 1,-72 0-1,1 0 64,0 0-64,17-17-15,0-18 16,-17 17-16,17 0 15,0 1-15,1-1 16,-36 0 0,17 18-1</inkml:trace>
  <inkml:trace contextRef="#ctx0" brushRef="#br0" timeOffset="-107082.7">1482 741 0,'0'35'31,"35"18"-15,0 18-16,1 17 16,-1 0-1,35 71 1,-34-124-16,-36 18 15,35-35-15,-35 17 16,0-53 156,0 1-172,0-19 16,0-17-1,0 36-15,-18-19 16,18 1-16,-17 0 15,17 0 1,0 17 0,0-17-1,0 17 1,0 0-16,0 1 16,17 17-1,-17-18 1,18 18 46,35 18-46,-18-1-16,-17 19 16,35-19-1,-36 19-15,1-36 16,17 35-1,-35-17-15,18-1 0,-1 18 16,1-35 0,-18 18 15,0-36 94,0 1-109,0-18-16,0-18 15,0 17-15,18-17 16,-18 18-1,0-18 1,17 36-16,-17-1 16,0 0-1,18 18 1,0 0 0,-1 0 15,19 0-16,-1 0 1,0 0-16,-17 18 16,35 17-1,-36-17 1,36 52 0,-17-17-16,-1-35 15,-35 0-15</inkml:trace>
  <inkml:trace contextRef="#ctx0" brushRef="#br0" timeOffset="-105036.09">2699 864 0,'-18'0'15,"0"18"1,1-18-16,-1 18 16,18-1-1,-17-17 1,17 35-1,0-17 1,0 17 0,0-17-1,0 0 17,17-18-1,1 0 16,17-53 15,-35 35-46,18 0-16,-1-17 15,-17 18 1,0-1 0,0 0-16,0 1 47,18 17 124,0 0-155,-1 35 15,1-35-31,-18 18 16,18-18-16,17 35 16,-17-18-1,-1-17 1,1 0 31,17-35-32,-17 18 1,-18-1 0,0 0-1,0 1-15,0-1 16,0-17-1,0 17 1,0 0 15,0 1 1,0-1-17,-18 18 1,18 18 93,0-1-93,0 1-1,0 0 1,0-1 0,18-17 62,-18-17-78,35-1 15,-17 18-15,-1-18 16,1 18 109,0 36-109,-1-19-16,-17 19 15,18 17 1,-1-1-16,1-16 16,-18 52-1,0 18 1,0-71-16,-35 36 31,17-18-31,1-53 16,-1 17-1,0-17 1,1 0 15,-1 0-31,0 0 16,-17-17-1,0-19 1,17 1 0,1 17-1,17 1-15,0-1 16,0-17 0,17 17-1,1 1 1,-18-1-1</inkml:trace>
  <inkml:trace contextRef="#ctx0" brushRef="#br0" timeOffset="-103434.46">3351 794 0,'0'35'47,"0"0"-31,0 1 0,-17-1-16,17 0 15,0 0 1,0-17 15,0-71 110,0 0-126,0 18-15,0-18 16,0 0-16,0 0 16,0 18-16,0 0 15,17-18 1,1 35-1,0 18 48,-1 0-47,1 0-1,0 18-15,-1-1 16,1 1-1,17 0-15,-17-1 0,17 36 16,0-18 0,-35-17-1,36 17 1,-36-17 0,0 17-1,0 18-15,17-35 16,-17-1-1</inkml:trace>
  <inkml:trace contextRef="#ctx0" brushRef="#br0" timeOffset="-102629.23">3704 864 0,'18'0'0,"-1"0"15,1 0 1,0 0-16,-1 0 15,1 0 1,0-17 31,-18-1-31,17-17-16,1 17 15,-18 0-15,-18 18 110,1 0-95,-19 0-15,19 0 16,-1 0-1,18 18 17,0 0-32,-18-18 15,18 17 1,0 54 0,-17-18-16,17-18 15,0 36 1,0-18-1,0-36 1,17 19 0,1-36-1,0 0 1,35-36 46,-18-17-62,18 0 16,-36 36 0</inkml:trace>
  <inkml:trace contextRef="#ctx0" brushRef="#br0" timeOffset="-102208.71">4163 617 0,'35'18'15,"-17"0"-15,-1-1 16,-17 1 0,36 35-1,-1 17-15,-17-52 16,-18 35 0,0-35-1,0-1 1,0 1-1,-18-18 1,0 17 0,-17-17-1,17 0 1,1 0-16</inkml:trace>
  <inkml:trace contextRef="#ctx0" brushRef="#br0" timeOffset="-101937.04">4110 829 0,'0'0'0,"70"-18"0,-34 18 16,17-35-1,17 17 1,-35 18-16,-17 0 16,-18-17-1,18 17 1,-1-18 0</inkml:trace>
  <inkml:trace contextRef="#ctx0" brushRef="#br0" timeOffset="-101589.41">4463 688 0,'35'18'15,"0"-1"1,-35 1 0,35-1-1,-35 1-15,18 0 16</inkml:trace>
  <inkml:trace contextRef="#ctx0" brushRef="#br0" timeOffset="-100990.91">4833 547 0,'-18'0'110,"1"-18"-95,-1 18 1,-17-35 0</inkml:trace>
  <inkml:trace contextRef="#ctx0" brushRef="#br0" timeOffset="-100171.43">4427 229 0,'0'18'16,"0"17"-16,0-17 16,0 17-1,0-17 1,18 17-16,0-35 15,-1 0 1,1 18 0,0-18-1,-1 17 1,1-17 0,-1 0-16,1 0 0,17 0 31,-17-17-16,17-1 1,-17-17 0,0 35-1,-1-18-15,-34 18 63,-1 0-48,-17 0-15,-1 0 16,1 0-16,0 0 16,17 0-16,1 0 15</inkml:trace>
  <inkml:trace contextRef="#ctx0" brushRef="#br0" timeOffset="-99482.58">4815 547 0,'0'17'15,"-17"1"1,-19 17-16,1 36 15,-18-18 1,18-18-16,17 36 16,1-1-1,17-35-15,0 18 16,0-35 0,0 0-1,17-18 1,19 0-16,-1 0 15,71-18 1,53-53-16,35-17 16,-142 53-1,37 17 1,-72 1 0</inkml:trace>
  <inkml:trace contextRef="#ctx0" brushRef="#br0" timeOffset="-98021.41">23971 6368 0,'18'0'47,"0"-18"-32,17 18-15,-18-18 16,142-52-1,-71 17 1,-35 35-16,53-17 16,-71 17-1,18-17 1</inkml:trace>
  <inkml:trace contextRef="#ctx0" brushRef="#br0" timeOffset="-96259.29">2999 2311 0,'0'0'0,"-18"0"16,18-18-16,-18 18 16,18-18-1,-17 1-15,-1 17 16,0-18-1,1 18 95,-1 35-95,18-17 1,-17 17 0,17-17-1,0 0-15,0-1 16,35 36 0,88 0-1,-17 0 1,35 18-16,-17-1 15,-71-35 1,17 1-16,-52-1 16,35 0-1,-53-17 17,0 0-17,-36 34 1,-52 37-1,0-54 1,-35 35 0,17-34-1,18-1-15,-1-17 0,-16-18 16,87 0 0,0 0-1,1 0 1,-1 0 15,0-53-31</inkml:trace>
  <inkml:trace contextRef="#ctx0" brushRef="#br0" timeOffset="-95382.58">4004 2381 0,'0'-17'31,"-35"17"-15,-36 0-1,54 0 1,-72 35 0,72-17-1,-36 17-15,18-18 16,17 19-1,18-19 1,0 1 0,0 0-1,18-1 1,17 19-16,-18-36 16,54 35-1,0-18 1,-54 1-1,1-18 1,-1 18 0,1-1 15,-18 1-31,18 0 16,-18 52-1,0 1 1,0-54-16,-36 54 15,-34-18 1,35-35 0,-36-1-1,71 1 1,-18-18 0,1 0-16,-1 0 31,1 0-16,17-18 1</inkml:trace>
  <inkml:trace contextRef="#ctx0" brushRef="#br0" timeOffset="-94465.2">4339 2187 0,'0'35'16,"0"-17"-1,0 17-15,18 1 16,-1 52 0,-17-35-16,0 53 15,0-71 1,0-17-16,0 17 15,0-18 1,0-52 47,0-18-48,-35 0-15,35-17 16,-17-1-16,-1 1 15,18 34-15,0-17 16,0 18 0,0 0-1,0 17 1,18 1 0,-1-1-1,1 18-15,-1 0 31,19 0-15,-19 0 0,36 35-1,-17-17 1,-1 0-16,-18 34 16,1-34-1,-18 17-15,0-17 16,53 88-1,-53-71 1,0 106 0,-35-70-1,17-36-15,-52 18 16,17-35 0,17-1-1,19-17 32,-1 0-31,0 0 15</inkml:trace>
  <inkml:trace contextRef="#ctx0" brushRef="#br0" timeOffset="-93901.4">4957 2170 0,'17'0'16,"1"-18"-1,-1 18-15,36-18 16,-17 18-16,17 0 15,-18-17 1,-18 17 0,19-18-1,-19 18 1,1-18-16,0 18 16,-1-35-1,-17 17 1,0 1-1</inkml:trace>
  <inkml:trace contextRef="#ctx0" brushRef="#br0" timeOffset="-93405.57">5239 1887 0,'17'0'47,"1"0"-31,0 0-16,17 0 15,0 0-15,-17 0 16,35 0 0,-36 0-16,1 18 15,17 17 1,-35 1 0,0 34-1,0-17 1,0-18-16,0 1 15,-70 52-15,52-71 16,-88 54 0,71-36-1,17-35 1</inkml:trace>
  <inkml:trace contextRef="#ctx0" brushRef="#br0" timeOffset="-92886.27">6456 1429 0,'0'17'16,"0"19"-1,-18 34 1,18-52 0,0 70-16,0-53 15,0 36 1,0-53-1,0-1-15,0 18 16,0-17 0,0 0-1,-17-18 48</inkml:trace>
  <inkml:trace contextRef="#ctx0" brushRef="#br0" timeOffset="-92523.5">6279 1199 0,'0'0'0,"36"-17"0,17-1 16,88 1-16,-88 17 16,-18 0-1,53 0-15,-70-18 16,-1 18-16,1 0 16,-18-18-1</inkml:trace>
  <inkml:trace contextRef="#ctx0" brushRef="#br0" timeOffset="-92088.51">6015 2117 0,'17'0'15,"1"0"1,17 0-16,18-18 16,0 18-1,0-18-15,53 1 16,-35-1 0,70-17-1,-53 0 1,-53 17-16,0 0 15,-35 1 48</inkml:trace>
  <inkml:trace contextRef="#ctx0" brushRef="#br0" timeOffset="-91588.38">6967 1164 0,'18'35'0,"-18"-17"16,0 35-16,18-18 16,-18 18-16,17 0 15,1 0 1,-18 53-1,0-71-15,0 36 16,0-18 0,0-36-1,0 19 1,0-19-16,0 18 16,0 18-16,0-35 15,0 70 1,0-53-1,35 18 1,-35-35 15</inkml:trace>
  <inkml:trace contextRef="#ctx0" brushRef="#br0" timeOffset="-90911.66">7302 1499 0,'0'36'15,"0"-1"-15,0 18 16,0 35-1,18 0 1,0-53-16,-1 36 16,1-36-1,0-35 1,-18 18-16,17-18 31,1 0 0,0-35-15,-1-1 0,1 1-1,-18 0 1,0-36 0,0 36-16,-18 0 15,1 17 1,17 0-1,-18 18 1,0-17 0,1 17-1,-1 0-15,-17 0 16,17 0 0,0 17 15</inkml:trace>
  <inkml:trace contextRef="#ctx0" brushRef="#br0" timeOffset="-87014.45">25382 7497 0,'0'17'125,"0"1"-125,0-1 15,-17 19 1,17-19-16,0 1 16,-18 35-16,-17 0 15,35 17 1,-18-52-1,18 0-15,-17 17 16,17 36 0,-36-19-1,19 37 1,-1 16-16,0-52 16,-17 53-1,0 53 1,-1-71-1,19 106 1,-18-70-16,35-54 16,-18 71-1,-17 89 1,17-89 0,0-18-1,1 1 1,17-89-16,-18 71 15,0-18 1,1 53 0,-1-17-1,18-89 1,0 71 0,0-18-1,0-35-15,0 35 16,0-35-1,0 35 1,0-17 0,0 17-1,18-53-15,-18 53 16,17-52 0,1-1 15,-18 0-16,0-17 1,35 35-16,-17 17 16,0-34-1,-18 16 1,17-16 0,19 34-1,16 18 1,-52-52-16,36 17 15,-1 35 1,0-70 0,-35 17-16,36 18 15,-1 0 1,-17 0-16,34-1 16,-16 1-1,-19-17 1,1-19-1,17 19 1,-35-19 0,36 36-16,-1 18 15,0-54 1,18 36 0,-18-18-1,-17-17 1,17 53-1,1-54-15,-1 36 16,35 0 0,-52-18-1,0-17-15,17 17 16,0-35 0,-35 18-1,18-18-15,-18 18 16,35-1-1,-17 1 1,-1 0 0,36-1-1,-53 1 1,18-1-16,0-17 16,-1 0-1,-17 18 1,18-18-1,35 18 1,-36-1 0,19 1-1,-1-18 1,-17 18 0,-1-18-1,1 0 1,-18 17-1,17-17 1,1 0-16,17 18 16,-17-18-1,53 0 1,-71 18 0,35-18-1,-17 17-15,-1-17 16,18 0-1,1 18 1,-19-18 0,19 18-16,-1-18 15,-17 0 17,-1 0-17,1 17 1,-1-17-1,1 0-15,0 18 16,17-1-16,0-17 16,-17 0-1,17 18 1,-17 0 0,0-18-1,-1 0 1,1 0 15,-1 17-15,1-17-1,0 0 1,-18 18 0,17-18-16,36 18 15,-35-18 1,-18 17-16,35-17 15,-17 18 1,-1-18 0,19 18-16,34 17 15,-52-35 1,-18-35 140,-18 17-140,-35-35-16,36 35 15,-1-17 1</inkml:trace>
  <inkml:trace contextRef="#ctx0" brushRef="#br0" timeOffset="-86458.38">27040 12841 0,'18'0'62,"0"0"-62,17 35 16,0 1-16,-17-19 15,17 1-15,-35 17 16,53 1 0,-35-1-1,-1 0-15,1-35 16,0 53-1,-1-18 1,-17 18 0,0-35-1,0 52-15,0-34 16,-70 34 0,-89 36-1,53-53 1,-70 0-1,52-18 1,71-17 0,18-18-16</inkml:trace>
  <inkml:trace contextRef="#ctx0" brushRef="#br0" timeOffset="-85015.58">24448 7920 0,'0'-18'16,"17"-17"15,1 17-31,-1-17 16,54 0-1,-36-1-15,106-52 16,-17 0 0,-89 70-1,53-34 1,-35-1 0,-35 17-1,17 36-15,-35-35 0,35 17 16,-17 18-1,0-35 1,17 17 0,-17 1-1,-1-1 95,1 18-110,0-17 15,17-1-15,-35 0 16,17 18-16,1-17 16,17-1-1,1 0 1,-1-17-16,-17 17 15,-1 18 1,1 0 172,-1 0-173,-17 18-15,36 17 16,-19-17-16,1 17 15,0 1-15,35 16 16,-36 1 0,19-35-16,-19 17 15,54 54 1,-36-54 0,0 35-1,1-34-15,-19-1 16,-17-17-1</inkml:trace>
  <inkml:trace contextRef="#ctx0" brushRef="#br0" timeOffset="-78859.38">16863 2452 0,'0'35'94,"17"0"-94,1 54 15,17-37-15,1 19 16,-19 17-16,19 18 16,16 18-1,-16-19 1,17 36-16,-18-52 16,-17-72-1,-1 19 1,1-1-1,-1-18 1,1 19 0,-18-19-16,0 1 15,18 0 1,-1-18 15,-17 17 0,18 1-15,-18 17 0,18-35-16,17 36 15,-17 16 1,-1-52 0,1 18-16,-18 0 15,17-1 32,1-17 94,0 0-141,35 0 15,0-17-15,35-1 16,18 18-16,88-35 16,106 0-1,70-36 1,-282 53-16,124-35 15,-159 36 1,-36 17 0,1-18-1</inkml:trace>
  <inkml:trace contextRef="#ctx0" brushRef="#br0" timeOffset="-78279.19">18838 3210 0,'0'18'31,"18"-18"-31,35 35 16,-35 0-16,34 1 15,1 34 1,-17-34 0,-19-1-16,1-35 15,-18 17 1,18 1 0,-18 0 15,0-1-16,0 19-15,0-19 16,-36 19 0,36-19-1,-17 1-15,-1-18 16,-53 53 0,54-36-1,-1-17-15</inkml:trace>
  <inkml:trace contextRef="#ctx0" brushRef="#br0" timeOffset="-74274.44">15152 16686 0,'0'18'63,"35"53"-48,-17 17 1,17 0-16,-17 0 16,35 53-16,-18-17 0,53 158 15,-35-123 1,18 105 0,-54-175-1,1 16-15,-1-69 16,1-1-1,-18-70 79,-18-18-94,1 0 16,-1-35-16,-35-18 15,18-18-15,-106-193 32,106 193-17,-36-17-15,53 53 16,18 53 0,-17-18-1,17 0 1,0 35-1,0-35 1,0 36-16,0-1 16,17-17-16,19-18 15,-19 18 1,19-1 0,-19 1-1,1 17 1,17-17-16,-17 17 15,-1 1 1,1-1 0,0 1-1,-1 17 79</inkml:trace>
  <inkml:trace contextRef="#ctx0" brushRef="#br0" timeOffset="-28020.4">15311 16757 0,'-18'-18'31,"0"1"-15,-17-1 0,17 0-1,1 18-15,-36-35 16,18 17-1,17 1 1,0 17-16,1 0 31,-1 0-15,0 0 0,1 0-1,-1 0 1,0 0-16,-35 0 15,18 0 1,-18 35 0,36-35-1,-1 35 1,0-17 0,1 0-16,-19 35 15,19 0 1,-1-36-1,18 54 1,0-18 0,0-36-1,0 36-15,18 0 16,-1-35 0,1 17-1,17-17 1,1-1-1,17 19 1,-1-19-16,-34-17 16,35 18-1,0-18 1,-35 0 0,-1 0-1,19 0 1,-19 0-16,18 0 15,18-18 1,-35-17-16,17 35 16,1-18-1,-19-17 1,1 35-16,-1 0 0,-17-35 16,0 17-1,0-17 1,18-18-1,-18 35 1,0-35 0,0 36-16,0-1 15,-18 18-15,18-18 16,-17 1 0,17-1 15,-18 18-16,18-17-15,0-1 16,-17 0 0,17-17-1,0 17 1,0-17 0,0 17-16,-18 18 15,18-17 1,0-1-1,0 0 1,0 54 172,18-1-173,-18 0-15,17 36 16,18-18-16,1 88 15,-19-88 1,36 88 0,-17 18-1,-1-71 1,-17-35-16,-1 0 16,1 53-1,-1-54-15,19 37 16,-1 16-1,-17-34 17,-18-36-17,0 18-15,17-17 16,-17-19 0,0 1-1,0 17 1,0-17-1,0-1 17,0 1-1,-17 0-15,-19-1-1,-69 36 1,69-35-16,-105 35 15,0 0 1,123-53 0,-17 0-1,17 0 1,1 0-16,-1-36 62,-17-17-46,35 18-16,0-18 16,-18 18-16,1 0 15,17-1 1,0 1-16,0-18 16,0 36-1,0-36 1,17 35-1,19-17 1,-1-1 0,-18 19-1,36-18 1,0 17 0,-35 0-1,17 1-15,-17-1 0,17 18 16,0-35-16,18 17 15,-17-17 1,52 17 0,-88 1-1,35 17 1,-17-18-16,-1 0 0,1 18 16,0 0-1,-18-17 1,17 17-1,-17-18 1</inkml:trace>
  <inkml:trace contextRef="#ctx0" brushRef="#br0" timeOffset="-26862.69">15840 17427 0,'17'0'47,"1"18"-47,0-1 15,17 19-15,0 17 16,-17-18-16,-1-17 16,19 17-1,-19 0 1,1 0 234,0-17-250,-18 0 15,0-1 1,17-17-16,-17 18 16,0-36 171,18-17-187,17-18 16,-35 36-16,18-36 15,17 0 1,-17 0 0,-1 35-16,-17 0 15,0 1 1,18 17 0</inkml:trace>
  <inkml:trace contextRef="#ctx0" brushRef="#br0" timeOffset="-26109.02">16369 17198 0,'0'18'16,"0"-1"-1,0 1-15,0-1 16,0 19-16,18 17 16,-1-18-1,1 18 1,17-18 0,-35-17-1,18-18 1,-1 0 78,1 0-79,17-36-15,-17 19 16,35-36-1,-36 35 1,1 18-16,-18-17 16,0-1 15,0 0-15,0 1-1,0-1-15,0 0 16,0 1-1,0-36 1,0 18 0,0 17-1</inkml:trace>
  <inkml:trace contextRef="#ctx0" brushRef="#br0" timeOffset="-25191">16739 16581 0,'0'35'31,"18"18"-31,0-18 16,-1 36 0,-17-1-1,18-35-15,0 36 0,-1 35 16,1-71-1,-18 18 1,0-35 0,0-36 140,0 0-156,17-17 16,-17 17-16,36-17 15,-36 18 1,17 17-16,1-36 15,17 19 1,-17 17 0,-18 35 124,0-17-124,0-1-16,0 1 0,0 17 16,0-17-1,-35 17-15,17-17 16,-35 35-1,-17-18 1,34-18 0,19-17-16,-1 0 0,18 18 15</inkml:trace>
  <inkml:trace contextRef="#ctx0" brushRef="#br0" timeOffset="-24281.2">17321 16704 0,'18'0'140,"0"-18"-124,17 1-16,0 17 16,106-36-1,-88 19-15,124-18 16,-107-1-16,-17 19 15,141-54 1,-123 36 0,-54 35-1</inkml:trace>
  <inkml:trace contextRef="#ctx0" brushRef="#br0" timeOffset="-23697.24">17833 16051 0,'70'36'78,"1"-1"-78,35 0 16,-53 0-16,35 1 16,-53-19-1,18 19-15,-18-19 16,-35 1-1,18-18-15,-18 18 16,0-1 0,0 19-1,-35-19 1,-53 71 0,17-35-1,36-35-15,-36 35 16,54-36-1</inkml:trace>
  <inkml:trace contextRef="#ctx0" brushRef="#br0" timeOffset="-20629.31">19808 16316 0,'18'0'47,"35"-18"-1,18 18-30,52-17-16,1-1 16,17 18-16,123-53 15,-123 35-15,124 1 16,-53-1-16,35 1 16,17-19-1,-87 19 1,-125-1-1,-34 18-15,0 0 32,-1 0-1,1 0-31,-18-18 16,18 18-1,-18 36 188,17-1-187,1 18 0,0 0-16,-18 0 15,17 17-15,1 18 16,35 159-1,-36-176-15,1 176 16,0-177 0,-1 107-1,1-18 1,-18-89 0,18 54-16,-18-71 15,17 70-15,1-70 16,-1 53-1,1-18 1,-18-53 0,18 36-1,-1-18-15,-17-18 16,0 18 0,36 53-1,-36-89 1,17 36-1,-17-17 1,18-19 0,-18 1 77,-18-18-77,1 35-16,-1-17 0,-70-1 16,17 19-1,-176-1 1,53-17 0,53-1-16,-53-17 15,-35 0 1,141 0-1,52 0 1,1 0 0,17 0-1,-17 0 1,0 0-16,-18 0 16,-35 18-1,-71 35 1,36-36-1,-1 1-15,-105 17 16,176-17 0,-124 17-1,125-17 1,-72-18-16,89 0 16,-36 18-1,54-18-15,-1-36 266,0-17-251,1 0-15,-19-17 16,36 17-16,-35-18 0,18-17 16,-19 18-1,-17-71 1,36-18 0,-19 106-1,-16-71-15,52 54 16,-53-36-1,35 18 1,0 53 0,1-1-1,17-17-15,-18 36 0,0-54 16,1 18 0,17 0-1,0 18 1,-18-53-1,18 0 1,-18 35-16,18-35 16,-17-18-1,17 35 1,0-52 0,0 70-1,0 35 1,-18-17-16,18 17 15,18 1 220,52-19-220,-17 36-15,53-35 16,18 0-16,-1-1 16,-52 19-16,34-18 15,37-1 1,-90 36 0,-16-17-1,-19 17 1,1 0 15,17 0-15,-17 0-16,0 0 15,-1-18 1</inkml:trace>
  <inkml:trace contextRef="#ctx0" brushRef="#br0" timeOffset="-16597.47">19385 16898 0,'18'0'172,"35"0"-157,17 0-15,1-18 16,17 1-16,0 17 15,-35-18-15,106 1 16,-142 17 0,19-18-1,-72 18 157,-34 18-156,-18-18-16,17 17 15,-52 1-15,52-18 16,-17 17-16,-35 1 16,17-18-16,35 18 15,-17-18 1,70 17 0,36-17 93,35-17-93,0 17-16,0 0 15,0 0-15,17-18 16,71 18-1,53-18 1,-141 1 0,124-18-16,-72 35 15,-69-18 1,-19 0 0,-70 18 140,-35 18-141,0 0-15,0-18 16,-36 35-16,-17-18 16,71 1-1,-89 17-15,124-35 16,70 0 109,18 0-125,17 0 16,36 0-16,71-17 15,-19-1-15,19 0 16,34-17-1,-122 18 1,-107 17 109,-35 0-125,-53 17 16,53-17-16,-53 18 15,71-1-15,-71 1 16,18-18 0,71 18-1,34-18 251,18 0-251,18 0-15,0 0 16,88-36 0,-52 19-16,16-1 15,-34 1 1,-36 17 0,-52 0 109,-36 0-125,-53 17 15,0 18 1,-35-17-16,-141 35 15,105-18 1,-17 1 0,124-19-1,52-17-15,18 18 47,35-18 47,36-18-94,17 1 16,-53 17-16,107-18 15,-1-17 1,-71 17-16,230-35 15,-194 35 1,-71 18 0,-17 0-1,-18-17 110,-18 17-109,-17 0-16,-18 0 16,18 0-16,-36 0 15,36 0 1,-89 17-1,71-17-15,-17 18 16,52-18-16,-17 0 16,53 0 124,35 0-124,17 0-16,18 0 16,-17 0-16,17-18 15,-35 18-15,35 0 16,-70 0-1,35-17 1,-89 17 109,-34 17-125,35-17 16,-89 18-16,71 0 15,-88 17-15,0 0 16,88-17 0,-141 35-1,35-18-15,124-35 16,88 0 156,35 0-157,0-35-15,36 17 16,105-35 0,-105 36-1,-1-19 1,-88 36-16,-17 0 15</inkml:trace>
  <inkml:trace contextRef="#ctx0" brushRef="#br0" timeOffset="-15162.65">19562 17974 0,'17'0'94,"36"-53"-94,35 18 16,18 0-16,0-1 15,35 1 1,88-36 0,-105 36-16,17 0 15,0-18 1,-88 35-1,0 18 1,-35-17 0,-36 17 93,-53 17-93,-34 1-16,-19 17 15,18-17 1,-53 35-16,71-36 16,-159 36-1,177-35-15,17 17 16,0-17-16,-18-18 15,71 18 1,-17-18-16,-1 17 16,36-17 171,52-17-171,54-19-1</inkml:trace>
  <inkml:trace contextRef="#ctx0" brushRef="#br0" timeOffset="-13842.26">20849 16704 0,'0'18'63,"0"17"-48,18-17-15,-1 17 16,1-17-16,-18-1 16,35 1-16,-17-1 15,17 19 1,1-36 0,-1 17-16,0 1 15,18-18 1,-35 18-1,-1-18 32,-17-18-15,18-17-17,-18 17 1,0 0 15,18 18 125,-18 18-140,17-18-16,1 0 16,-1 18-16,1-1 15,35-17 1,-35 0-16,-1 0 15,19-17 1,-19-1 0,1 0-1,-18-52 1,0 17-16,0 35 0,0-52 16,0 52-1,0 0 1,0 1 15,-18 17 0</inkml:trace>
  <inkml:trace contextRef="#ctx0" brushRef="#br0" timeOffset="-12881.13">21255 17339 0,'0'18'15,"0"-1"1,0 19-16,0-19 15,0 1-15,0 17 16,17 18 0,-17-18-16,18 1 15,17-36 1,-35 17 0,18-17-1,0 0 16,17 0-31,-17 0 16,35-53 0,-1 0-1,-52 18 1,36-18 0,-36 36-16,0-1 15,0-35 1,0 18-1,0 17 1,0 0 0</inkml:trace>
  <inkml:trace contextRef="#ctx0" brushRef="#br0" timeOffset="-11580.56">19085 15346 0,'53'17'62,"0"19"-46,0-1-16,18 18 16,-1 0-16,-17-18 15,18 18 1,-1-18-16,36 54 15,-18-1 1,-53-71 0,1 36-16,-1-53 15,0 53 1,-17-35 0,-18-1-16,18 1 15,-18 0 1,17-1-1,1 1 17,-18 0-32,0-1 31,0 1 0,17-18-31,-17 18 16,0-1-1,0 1-15,18-1 16,-18 1 0,0 0-1,0-1 1,18 1 0,-1 0-16,-17-1 15</inkml:trace>
  <inkml:trace contextRef="#ctx0" brushRef="#br0" timeOffset="-10668.55">19491 16192 0,'35'36'79,"1"-1"-79,-1-17 15,18 35-15,17 0 16,-34-18-1,16 0-15,19 18 16,-18 0-16,-18-53 16,-17 18-1,35-54 63,-18 1-62,-17 17 0,17-17-16,-17 17 15,17-52 1,0 52 0,-35-17-16,18 0 0,-1-18 15,-17 35 1,18-17-1,0 0 1,-18-1 0,0 19-1,0-1-15,0 0 16,0 1 0,0-1 15</inkml:trace>
  <inkml:trace contextRef="#ctx0" brushRef="#br0" timeOffset="-8457.49">18433 18785 0,'70'0'188,"1"-17"-172,35-1-16,-18-17 15,18 17-15,-1-17 16,-16 17-16,52-35 15,-88 53 1,0-17 0,-18-1-1,-17 18 1,-1-18 0,18 1-1,-17-1-15,0 1 16,70-19-1,-35 1 1,-53 17 0,35-17-1,0 17-15,-17-17 16,17 0 0,-17 0-1,0 17 1,-1-17-1,1 17-15,-1 0 16,1-17 0,-18 18-1,18 17 1,-18-18 0,17 0-1,-17 1 1,18-1-16,-18 0 15,0 1 1,0-1 0</inkml:trace>
  <inkml:trace contextRef="#ctx0" brushRef="#br0" timeOffset="-6839.56">19879 17886 0,'-18'0'16,"-17"0"0,0 35-1,-18 0-15,18-17 0,-1 17 16,-17 18 0,18-35-1,35 0 1,-17-1-1,17-34 189,17-19-189,1 1-15,17 17 16,-17-17-16,-1 0 15,19 17 1,17-35 0,-36 36-16,1-1 15,-18 0 1,17 18 125,1 18-79,0-18-46,-1 18-16,1-1 15,0 1-15,-1-1 16,1 1-16,17 35 16,-17-35-1,-1 17 1,19 0-1,-36-17 1,17-18-16,-17 18 31,18-18-15,-18 17 0,18-17-1,-1 0 95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28:38.176"/>
    </inkml:context>
    <inkml:brush xml:id="br0">
      <inkml:brushProperty name="width" value="0.05292" units="cm"/>
      <inkml:brushProperty name="height" value="0.05292" units="cm"/>
      <inkml:brushProperty name="color" value="#FF0000"/>
    </inkml:brush>
  </inkml:definitions>
  <inkml:trace contextRef="#ctx0" brushRef="#br0">4357 4092 0,'0'-17'109,"17"17"-109,19-18 16,-19-17-16,1 35 16,35-18-16,-18 0 15,-17 18 1,17-17-16,0 17 15,1-18 1,-19 18 0,1-18-1,-18 1 1,18 17 0,-1 0-1,-17-18 1,18 18-16,-1 0 15,-17-17 1,-35 17 156,-18 17-156,0 18-16,18-17 15,-71 0-15,71-1 16,17 1-1,-17-18-15,0 18 16,35-1-16,-18-17 47,18 18-16,0 0 16,-17-18-47,17 17 16,0 1-1,0 0 1,0-1 0,0 18-16,0 1 15,0-19 1,0 1-1,0 17 1,35-35 234,35-17-234,1-19-16,-18 36 15,0-17-15,0-1 16,17 18-16,-35-18 16,71 18-1,-70 0 1,-1-17-1,-17 17 32,-1 0-47,1 0 16,-1 17 0,54 36-1,-53-17 1,-1-19-16,-17 1 15,53 52-15,-18-34 16,-35 17 0,18 35-1,0-35 1,-18-36 0,0 19-16,0-19 31,-18-17-16,0 0 1,-17 0-16,18 18 16,-1-18-16,-53 0 15,36 0 1,-18 18-16,-35-18 0,17 0 16,18 0-1,18 0 1,18 0-1,-1 0 1,0 0 0,1-18-1,-19 18 1,19-35 0,-1 35-1,18-18 48,0 0-32,0-17-15,0 17-1,0 1-15,0-1 16,18 1-1,-1-1 1,1 0 0,17 1-1,-17 17 1,-18-18-16,18 18 16,-1 0-1,1 0 1,-1 0-1,1 0-15,17 0 16,-17 0 0,17 0-16,1 35 15,-1-35 1,-17 18 0,17 17-1,0 0 1,-17-17-1</inkml:trace>
  <inkml:trace contextRef="#ctx0" brushRef="#br0" timeOffset="1056.99">5415 4198 0,'-17'0'47,"17"18"-32,0-1 1,0 1-16,0 0 16,-18-1-16,18 19 15,0-19 1,0 18-16,0-17 16,0 0-1,35 35 1,0-18-16,18 0 15,-35-35 1,0 0 31,17 0-16,-35-17-31,35-36 16,-17 17-1,-1 1 1,-17 17 0,0 1-1,0-1-15,0-17 16,0 17 0,0-17-1,0 17 1,0 1-1,-17 17-15,-1-18 32,1 18-32,-1-18 15,-17 18 1,-18 0 0,17-17-1,19 17-15,17 17 125,0 1-109,0 0-1,0-1 1,17 1 0</inkml:trace>
  <inkml:trace contextRef="#ctx0" brushRef="#br0" timeOffset="2173.96">5821 4057 0,'-18'0'31,"1"18"-15,17-1-1,0 1 1,0 0-16,0-1 15,0 1 1,17 17 0,18 18-1,1-18 1,17 18 0,-18 0-16,-17-35 15,17 17 1,-18-35-1,-17 18 1,18-18-16,0-18 31,17-17-31,36-53 16,-36 52 0,0-34-1,-17 17 1,-18 35-1,0-17 1,0 17 0,-18 18 15,18-17-31,-17 17 16,-1-18-1,-17 18 1,-1-18-16,19 18 15,-36-17-15,17 17 16,19-18 0,-36 18-1,35 0 1,1 0-16,-1 0 16,0 0-1,1 35 1,-1-17-1,18 0 142</inkml:trace>
  <inkml:trace contextRef="#ctx0" brushRef="#br0" timeOffset="3977.18">7461 3475 0,'0'17'31,"18"-17"63,-18-17-78,35-18-1,-17 17-15,17 0 16,-35 1-16,18-1 16,-18 0-1,0-17 1,0 17-16,0 1 16,0-1 15,0 1-16,-53 17 1,35 0 0,-70 0-16,53 0 15,-1 0 1,1 0 0,35 17-1,-18 1-15,1-1 31,17 1-31,-35 35 16,35 0 0,0-18-1,-36 18 1,36 35 0,0-70-1,0 17-15,0-17 0,0 0 16,0-1-1,0 1 17,18-18 15,0 0-16,34 0-16,19 0-15,-36 0 16,18 0-16,-17 0 16,69 0-1,-69 0 1,-19-18-16,19 1 31,-19 17 0,-17-18-31,18 0 16,-18 1 0,17-1-1,-17 0 1,0 1 0</inkml:trace>
  <inkml:trace contextRef="#ctx0" brushRef="#br0" timeOffset="5162.89">7743 3404 0,'0'18'0,"18"17"16,-18 0-1,18-17 1,-1 17-16,1 1 15,-18-19 1,0-52 93,0 17-109,0 1 16,0-1 0,0 0-1,0 1-15,0-1 16,0 1 0,0-1-1,18-17 1,-1 17-1,1-17 1,0 35 47,-1 0-48,1 17-15,0 19 16,17-19-16,-35 1 15,17 0-15,1-18 16,-18 17 0,0 1-1,0-36 95,0 1-95,0-1-15,0 0 16,0 1-16,0-1 16,0-17-1,0 17 1,0 0-16,18 18 0,-18-17 15,17-18 1,1 17 0,0 18 15,-1 0 16,19 18-32,-19-1-15,18 1 16,-17 17-16,0-17 16,-1-1-1,1 1-15,-18 0 16,18-18 0</inkml:trace>
  <inkml:trace contextRef="#ctx0" brushRef="#br0" timeOffset="5657.11">8520 3175 0,'0'0'0,"0"71"15,0-36-15,0 0 16,0 36-1,0-18 1,0-18-16,0-18 16,17 72-16,-17-72 15,18 1 1,-18 0 0,0-1-1,-18-70 95,18 18-95,-35-53-15,17 53 16,1-18-16,17 17 15,-18-52 1</inkml:trace>
  <inkml:trace contextRef="#ctx0" brushRef="#br0" timeOffset="6119.05">8590 3104 0,'0'0'0,"18"0"0,35 36 15,-36-19 1,-17 1-16,18-18 0,0 18 15,-18 17 1,0-17 0,0-1-1,0 18 1,0-17 0,0 0-16,-18-18 15,0 0 63,1 0-62,-1-18 15</inkml:trace>
  <inkml:trace contextRef="#ctx0" brushRef="#br0" timeOffset="6622.02">8802 2858 0,'17'0'16,"-17"17"-1,0 18 1,18 1-16,17 52 16,-35 0-1,18-17 1,0-1-1,-18-35-15,0-17 16,0 0 0</inkml:trace>
  <inkml:trace contextRef="#ctx0" brushRef="#br0" timeOffset="7575.92">8961 3122 0,'-18'18'16,"18"-1"-16,0 1 15,0 0-15,0 35 16,0-36-1,0 36 1,18-35 0,-1-1-1,1 1 1,-1-18 0,1 0-1,0 0 16,-1 0-31,19 0 16,-1-18 0,-17 18-1,-18-17 1,17 17-16,-17-36 16,36 19-1,-36-18-15,0 17 16,17 0-1,-17 1 1,0-1 0,0 0-1,0 1 1,-17 17 15,-1 0-31,0 0 16,1 0-1,-1 0 1,0 17 0,1-17-16,17 18 62</inkml:trace>
  <inkml:trace contextRef="#ctx0" brushRef="#br0" timeOffset="8682.43">9260 3052 0,'0'17'16,"0"1"0,0 35-1,18-36 1,-18 19 0,18-36-16,-18 17 15,35 1 1,0-18-1,71 0 1,-53-18 0,35-35-1,-70 36-15,17-36 16,-17 0 0,-18 18-1,0 17 1,0 53 78,0-17-79,0 17 1,0 18-16,0-35 15,17 52-15,-17-52 16,18 123 0,-18-106-1,0 1-15,18-1 16,-18 18 0,0-36-16,0 1 0,-18-18 62,0 0-46,-17 0-1,17 0-15,-34 0 16,34 0 0,0 0-16,-17-18 31,17 18-16,1-53-15,17 18 16,0 18 0,0-54-1,35 18 1,-17 18 0,-1 35-1,1-18-15,0 18 16</inkml:trace>
  <inkml:trace contextRef="#ctx0" brushRef="#br0" timeOffset="9445.21">9772 3087 0,'0'0'0,"18"0"16,-1 0 15,18-18-15,18 1-16,-17-1 16,-1-17-16,18-18 15,-35 53 1,-1-53-1,-17 35 1,-35 18 47,17 0-63,-17 18 15,17-18-15,1 35 16,-1-35-16,18 18 15,-18-1 1,1 1 0,17 0-16,0 17 15,0-17 1,0-1 0,0 1-1,0-1 1,0 1-1,0 0-15,0 17 16,17-35 0,-17 18-1,18-18 1,0 0 0,17 0-1,-17 0 1,-1 0-1,19-18 1,-1 0 0,-18-17-1,19 17-15</inkml:trace>
  <inkml:trace contextRef="#ctx0" brushRef="#br0" timeOffset="10578.17">10195 2963 0,'18'0'0,"0"0"16,-1 0-1,1-17 1,-1 17-16,36-18 16,-17-17-1,-19 17 1,1-35-1,0 0 1,-18 36 0,-36 17 31,19 17-47,-19 1 15,1 17-15,35-17 16,-18 0-1,18-1-15,0 1 16,0 17 0,0-17-1,0-1 1,0 1 0,18 0-1,0-18 1,-1 17-16,1-17 15,17 0 1,1 0 0,17-17-1,-36 17-15,18-36 16,1-17-16,-19 1 16,1-54-1,0 70 1,-18 19-1,-18 17 48,0 0-63,1 0 16,-1 0-1,0 17 1,18 1-1,0 0-15,0-1 16,0 1 0,0 0-1,0 17 1,18 0 0,0-17-1,-1-1-15,-17 19 16,18-19-1,-18 1 1,0 0 15,0-1-15,0 1-16,-18 0 16,1-1-1,-19 1 1,-16 17-1,16-17 1,19-1-16,-1 1 0,-17-18 16</inkml:trace>
  <inkml:trace contextRef="#ctx0" brushRef="#br0" timeOffset="20778">353 1111 0,'0'-17'0,"17"17"31,-17-18-15,18 18-16,-18-18 15,18 18 141,-1 0-140,36 18 0,-35-18-1,70 18-15,-35-1 16,-35 1-16,17 0 16,0-1-16,0 1 15,1-1 1,-19 1 15,19 0-31,-36-1 16,17 19-1,1-1 1,-18 0 0,18-17-16,-18-1 15,0 72 1,0-72-16,0 54 15,0-36 1,0 0 0,0-17-1,-18-18 1,0 18 0,1-18 15,-1 0-16,-17 0 1,17 0 0,-52 17-16,52-17 15,0 0 1,1 0 0,-1 0-1,0 18 1,1-18 15,-1 0 78,0 0-93,1-18 0,-1 1-1,1 17 1,17-18 0,-18 0 15,18 1 0,0-1-31,0 1 16,-18-1 15,18 0-15,0 1 62,0-1-63,18 0 17,-18 1-32,0-1 31,18 18-16,-1 0-15,1-18 32,-1 18-17,-17-17 1,18 17 0,0 0 15,-18-18-16,17 18 1,1 0 0,0 0-1,-1 0 1,1 0 0,0 0 15,-1 0-16,1 0 17,-1 0-17,19 0 1,-19 18-16,1-1 16,35-17-1,-35 36-15,17-36 16,18 35-1,-36-17 1,1-18 0,0 0-16,-18 17 15,17-17 1,1 0 0,0 0-1,-1 0 1,1 0-16,-18 18 15,35-18 1,-17 0 0,17-35 62,-35 17-78,35-35 15,18-53 1</inkml:trace>
  <inkml:trace contextRef="#ctx0" brushRef="#br0" timeOffset="21889.43">1393 1041 0,'-35'0'16,"0"17"-16,35 1 16,-18-18-16,1 18 15,-1-1-15,18 1 16,-35 17-1,35 0 1,0-17 0,0 0-1,0-1-15,0 1 16,0 17 0,0-17 15,17-18-16,1 18-15,-18-1 16,18-17 0,-1 0-1,1 18 1,0-18 0,-1 0-1,18 0 1,-17 0-16,0 0 15,17 0 1,-17 0 0,-1-18-1,1 1 1,0-1 0,-18 0-16,17 18 15,-17-35 1,0 17-1,0 1-15,0-19 32,0 1-32,-17-18 15,17 36 1,-36-36 0,19 35-1,17 0 1,-18 18-1,18-17-15,-18 17 16,18-18 0,-17 18 15,-1 0-15,-17 18-1,-18 17 1,35 0-1,1-17 1,17 0 0,0-1-1,-18-17 1,18 18 0,0 0-1</inkml:trace>
  <inkml:trace contextRef="#ctx0" brushRef="#br0" timeOffset="22872.84">1799 935 0,'0'0'0,"-17"17"15,-1 1-15,18 0 32,0-1-17,0 1 16,0 0-31,0-1 16,0 1 0,0 0-1,0-1 1,0 1-16,18-18 16,-1 35-1,1-17 1,-1-1-16,19 19 15,-19-36 1,1 0 31,0 0-31,17 0-16,0-36 15,18-16 1,-18-1-1,-35 35 1,18 0 0,-18 1-1,0-1 1,0 0 15,0 1-15,-35 17-16,35-18 15,-18 0-15,-52 1 16,34 17 0,-70-18-1,71 18 1,18 0 0,34 0 140</inkml:trace>
  <inkml:trace contextRef="#ctx0" brushRef="#br0" timeOffset="23758.84">2046 512 0,'0'35'47,"0"-18"-32,0 19 1,0-1-16,0-17 15,0 52 1,18-52-16,17 88 16,0-53-1,-17-1 1,0-16 0,34-1-1,-34-35 1,17 35-16,1-35 15,-19 18 1,1-18-16,17 0 31,-17 0-15,52-18 0,-17-35-16,-17 36 15,17-54 1,-18 18-1,-35-17 1,0 34 0,0 1-1,0 18 1,-35 17 15,-18 0-15,-18 17-1,36 1-15,-18 17 16,0 0-16,18-17 16,35 0-1,-18-1 1,18 1 15</inkml:trace>
  <inkml:trace contextRef="#ctx0" brushRef="#br0" timeOffset="26825.24">141 2311 0,'18'0'172,"-1"0"-156,36-36-16,18 1 15,-36 35-15,36-53 16,35 18 0,-54-18-16,37 18 15,-19-1 1,-17 1-1,-18 18 1,18-19 0,18-17-1,70-17-15,-35 17 16,-53 35 0,88-52-1,-35 17 1,-18 0-1,141-18 1,106-52-16,-264 88 16,229-54-1,-18-34 1,-159 88 0,1-18-1,-36 17 1,0 19-16,-17-19 15,-54 36 1,19-17 0,17 17-1,-36-35 1,71-1 0,-17 1-16,-36 17 15,36-35 1,17 18-1,-70 35 1,-1-17-16,19-1 16,-1-17-16,-17 17 15,17 0 1,0 1 0,-17 17-1,-1-36 1,72-16-1,-54 16-15,18 1 16,0 17 0,-71 18 187,-17 36-188,-18-19-15,-18 19 16,1 16-16,-18-16 16,35-19-16,-53 36 15,53-17-15,-71 16 16,89-34 0,0 0-1,-18 17-15,35-17 16,-35-1-16,18 1 15,0 0 1,-36 17 0,1-18-1,34 1 1,-34 17 0,17 1-16,0-36 15,-53 70 1,-17-34-1,52-1 1,-123 53 0,-53-17-1,53-36-15,-53 35 16,194-70 0,-194 71-1,194-36 1,-35 1-1,35-36 1,0 35-16,1-18 31,16 1-15,-34 0 0,17-1-1,-71 36 1,71-35-16,-52 35 15,-125 35 1,160-70 0,-54 52-1,-35 1 1,142-71 0,-1 17-16,-17 1 0,0 0 15,17-18 16,18 17 32,0 1-32,18-18 172,17-18-187,18-17-16,0 0 16,-18 35-1,53-36-15,0 1 16,195-53-1,-54 0 1,-88 35 0,53-18-16,-70 36 0,175-71 15,-175 71 1,123-53 0,-88 35-1,-107 35 1,19-17-16,-36 17 15,36-35-15,17 0 16,-53 36 0,36-18-1,-36 17 1,18 0 0,35-35-1,-17 36-15,52-36 16,1 0-1,-18 0 1,-1-18 0,37-17-1,-107 71 1,53-54-16,-17 53 16,-54 1-1,19-1 1</inkml:trace>
  <inkml:trace contextRef="#ctx0" brushRef="#br0" timeOffset="28358.75">5962 723 0,'0'18'46,"0"35"-46,0-36 16,18 19 0,-1-1-16,1 0 15,-18 18-15,17 35 16,19 18 0,-36-71-1,35 36 1,-35-18-1,0-35 1,0 17-16,18 0 16,-18-17-1,17 17 1,-17 36 0,18-18-1,-18-36 1,18 54-16,-18-36 15,17 53 1,1 71 0,0-141-1,17 105 1,-35-105-16,0-1 31</inkml:trace>
  <inkml:trace contextRef="#ctx0" brushRef="#br0" timeOffset="29517.99">5768 1905 0,'18'0'94,"-1"18"-79,1 17-15,17-17 16,-35-1-16,35 18 16,-17-35-16,0 18 15,17 17 1,-17-17 0,17 0-16,0 35 15,-17-36 1,-1 1-1,54 35 1,-53-36 0,-1-17-1,1 0 17,0 0-1,-1 18 16,1-18-32,-1 0-15,-17 18 16,18-18 0,0 0 30,-1-36 95,1-17-125,0 1-16,-18-1 15,0 0-15,17 0 16,1 0-16,0 18 16,-1-54-1,18 1 1,-35 53-1,18-18 1,0 35-16,-18-17 16,0 0-1,17 35 1,-17-18 0,0 1-1</inkml:trace>
  <inkml:trace contextRef="#ctx0" brushRef="#br0" timeOffset="33645.74">5927 5274 0,'0'35'62,"0"1"-46,-18 34-1,18-35-15,-18 1 16,18 17-16,-17 0 16,17-1-1,0-16 1,0 52-16,0-35 16,0-18-1,-18 36 1,0-1-1,18-35 1,0 36 0,-17 17-16,17-52 15,0-1 1,0-18-16,0 72 16,0-72-1,-18 36 1,18-18-1,0 1-15,0 17 16,0-18 0,0-17-1,-17 35 1,17-36 0,0 36-1,0-18-15,0 1 16,0-19-1,0 36 1,0-35 0,0 17-1,0-17 1,0-1 0,0 1 46,0 0-15,0-1-31,0 1-1,0 0 1,0-1 15,0 1 16,0-1-16,0 1-15,0 17-1,0 1-15,0-19 16,0 54 0,0-18-1,17 0-15,-17-18 0,18 18 16,-18-18 0,0 18-1,0-35 1,0 17-16,0-17 31,0-1-31,0 1 16,17 0-1,-17-1 1,18-17 312,0 0-312,-1 0 15,1 0-15,0 0-16,-1 0 15,1 0-15,17 0 16,-17 0-1,17 0 1,-17 0 0,-1-17-1,1 17 1,0 0-16,17 0 16,-17-18-1,-1 18 1,1-18-1,0 18 1,-1 0-16,18-17 16,1-1-1,-1 18 1,18 0 0,-35-18-16,34 18 31,-34 0-31,0 0 15,17 0 1,-17 0 0,-1 0-1,1 0 1,35 0 0,-18-17-16,-17 17 15,-1 0 1,1-18-1,0 18 1,17 0 0,-17 0-1,-1 0-15,1 0 16,35-18-16,-18 18 16,18 0-1,-35 0 1,-54 0 234,19-35-235,-89-35-15</inkml:trace>
  <inkml:trace contextRef="#ctx0" brushRef="#br0" timeOffset="34552.78">6456 7073 0,'17'0'78,"36"35"-62,-35 1-16,35-19 16,-35 19-16,35-19 15,-18 19-15,18-1 16,-36 0-1,36 0 1,-17-17 0,-1 35-16,-18-35 15,-17-1 1,18-17 31,-18 18 47,0 0-79,0-1 1,-18 1-1,18-1-15,-17 19 16,-18-19 0,17 19-1,-17-1 1,-1 0-16,19 0 16,-1-17-1,18 0 1,-18-1-1,18 1 110,0 0-109</inkml:trace>
  <inkml:trace contextRef="#ctx0" brushRef="#br0" timeOffset="36053.98">7497 7108 0,'0'18'62,"0"35"-46,0-35-16,0 17 15,0 0-15,0 0 16,0 1-16,0-1 16,17 0-1,-17 1-15,18-1 16,-1 0-16,1-17 15,0-18 79,-1 0-78,1-18-16,17 1 15,-17-1-15,17-17 16,-17 17-16,-1 0 16,-17 1-1,18-1-15,-18-35 16,0 35 0,0-17-1,0 0 1,0 17-1,-18 1 1,18 34 93,0 19-93,0-19-16,0 36 16,18 0-16,-18-18 15,18 1 1,17 17 0,18-1-16,-35-16 15,17-36-15,18 17 16,0 1-1,-36-18 1,54 0 0,-18-53-1,-36 35-15,36-87 16,-35-1 0,-18 88-1,0-88 1,0 71-1,-18 17-15,-17-17 16,-18 0 0,53 17-1,-35 1 1,17 17 0,1-18-16,-1 18 15,0 0-15,-17 0 16,17 0-1,1 0 1,-1 0 0,1 0 15,-1 0-31,18 18 47,0-1-47,0 1 15,18-1 1,-1 1 0</inkml:trace>
  <inkml:trace contextRef="#ctx0" brushRef="#br0" timeOffset="36949.68">8237 7091 0,'18'35'62,"-18"0"-62,18-17 16,-18 17-16,17-17 15,1 0 1,0 17 0,17 0-16,-18-17 15,36-1-15,-35-17 16,35 36 0,53-19-1,-71-17 1,0 0-16,-35-35 62,0 17-62,0-52 16,-17-18 0,-36 17-16,0-52 15,-71 17 1,36 35-1,53 54 1,-124-72 0,71 72-1,53 17-15,35 17 63,0 19-63,0-1 15,0 0-15,0 1 16,35 16-16,-17-16 16,52 34-1,-52-52 1,70 35 0,-53-36-1,1 1-15,-19-18 16,18 0-16,-17 0 15,53 0 1,-18 0 0,-1 0-1,19 0 1</inkml:trace>
  <inkml:trace contextRef="#ctx0" brushRef="#br0" timeOffset="37662.01">8802 6967 0,'0'0'0,"35"18"15,0 0 1,18 35-16,-17-36 16,-36 1-1,17-1 1,1 1-1,-18-71 79,0 0-78,0-35-16,17 0 15,-17 35-15,18 18 16,0 17 0,-18-17-1</inkml:trace>
  <inkml:trace contextRef="#ctx0" brushRef="#br0" timeOffset="38095.18">9225 6632 0,'18'0'16,"17"53"-1,0 0-15,-17 0 16,0-18-16,17 18 15,-35 0-15,18-35 16,-1 35 0,-17-71 77,0-35-93,18 18 16,-18-18 0,17 18-16,1-18 0,-18 17 15,18 19 1,17-89 0</inkml:trace>
  <inkml:trace contextRef="#ctx0" brushRef="#br0" timeOffset="38899.11">9560 6509 0,'0'17'32,"-17"19"-17,17-1 1,-18 0-16,0 1 15,1-19 1,17 1 0,0-1 234,17 1-235,1 0 1,35-1 0,17 36-16,72 18 15,122 52-15,-211-70 16,71 18-1,-89-36 1,-18-17 0,1-1-1,-18 36 1,0 0-16,0 0 16,-18 53-1,18-71 1,-52 18-1,52-35 1,-18-18 93</inkml:trace>
  <inkml:trace contextRef="#ctx0" brushRef="#br0" timeOffset="40424.71">10971 6368 0,'0'-18'31,"18"0"-15,0 1-16,-1-19 15,19 19 1,-19-1-16,1 1 16,70-54-1,0 0-15,-52 36 16,105-88-1,53-54 1,-124 124 0,107-105-16,-36-1 31,-53 88-31,106-105 16,0-18-1,-106 88 1,53-35-1,36-106 1,-160 212-16,160-230 16,-124 195-1,88-107 1,17-52 0,-69 105-1,-1 19-15,-35 34 16,-18 36 15,-17-1-15,-18 19-1</inkml:trace>
  <inkml:trace contextRef="#ctx0" brushRef="#br0" timeOffset="41701.9">11218 6950 0,'18'0'63,"35"53"-48,0-18-15,0 53 16,0-53-16,0 36 15,52 52-15,-69-52 16,175 211 0,-87-105-1,52 122 1,-123-193-16,123 194 16,-87-141-1,-19-36 1,-52-87-1,17 34 1,-17-52 0,-18-1-16,17-17 15,-17 18 1,0 0 15,18-18-15,-18 17 31,18 19-16,-18-19-31,17 19 16,1-19-1,-18 19-15,18-36 16</inkml:trace>
  <inkml:trace contextRef="#ctx0" brushRef="#br0" timeOffset="44005.41">794 7285 0,'17'0'125,"1"0"-94,0 0-31,-1 0 16,1 0-1,0-18 1,34-17-16,-34 17 15,70-35 1,-35 0 0,-35 36-1,17-36 1,-17-18 0,-1 36-16,-17 0 15,0 17 1,0 1-1,0-1-15,-17 0 32,-1 1-17,1 17-15,-1 0 16,-35 0-16,-141 0 16,53 17-1,-106 36 1,159-35-1,-53 35-15,123-36 16,18 1 0,0 0-1,0 35 1,0-36 0,0 18-16,18 18 15,-1 18-15,1-36 0,17 18 16,36 35-1,35 1 1,-89-72 0,71 36-1,18-18 1,-88-17-16,88-18 16,-1 0-1,-34 0 1,0 0-1,-54 0 1,71 0 0,-52-18-16,-1 18 15,0-17 1,-17 17 0,17-18-1,-17 0 1,35-17-16,-36 18 31,1 17-31,-18-36 16,18 19-1,17-19 1,0-34 0,-17 52-1,-18 0 1</inkml:trace>
  <inkml:trace contextRef="#ctx0" brushRef="#br0" timeOffset="45222.82">582 8819 0,'0'-17'62,"106"-18"-62,-36-1 16,19 36-16,34-70 15,-35 52 1,18-17-16,0-1 16,0 1-16,0 0 15,-36 0 1,-52 17-16,35 0 16,-36-17-1,1 35 1,17-18-1,54-34 1,-54 52 0,18-36-16,-18 19 0,71-19 15,-89 19 1,19-1 0,-1 0-1,0 1 1,-17-1-1,17 1 1,-17-1 0,-18 0-1,35 1 1,18-19 0,-35 36-16,52-35 15,-34 17 1,-19 1-1,1 17 1,-1-18 15,19 18-15,-36-17-16,17 17 16,19-18-16,-19 0 15,36 1 1</inkml:trace>
  <inkml:trace contextRef="#ctx0" brushRef="#br0" timeOffset="46946.57">1393 10213 0,'18'0'93,"0"0"-77,-1 18 0,1-1-16,0 18 15,-1-17 1,19 53-16,-19-36 15,1 0 1,0 1-16,-1-1 16,-17-53 93,-17 18-93,-1-53-16,-17 18 15,-1-36-15,19 36 16,-1 0 0,18 0-1,0 17-15,0 0 16,0 1-1,35-89 1,36 35-16,-36 36 16,18 0-1,-18 17 1,-35 0 0,18 18-16,0 0 31,-1 0-31,54 53 15,-1 36 1,-34-37 0,-1-34-1,-17 0 1,-18-1 0,0-70 140,-18 18-141,18-18-15,-35-17 16,17-1-16,-17 18 16,35 0-16,0 36 15,0-36-15,0 35 16,0-17 0,0 17-1,17 1-15,1-1 16,17 0-16,-17-17 15,35 35 1,-18 0 0,18 0-1,-18 0 1,18 18-16,-18-1 16,54 54-1,-36-1 1,-18 1-1,18-1-15,-18-17 16,-35 0 0,18-17-16,-1-19 15</inkml:trace>
  <inkml:trace contextRef="#ctx0" brushRef="#br0" timeOffset="48004.54">2734 7426 0,'18'0'219,"-1"-18"-203</inkml:trace>
  <inkml:trace contextRef="#ctx0" brushRef="#br0" timeOffset="48698.68">2752 7761 0,'17'0'109,"19"0"-93,-1-18-16,0 1 15,18-1-15,18-17 16,-36 35-16,18-18 16,-36 1-1,36-1 1,-35 18-16</inkml:trace>
  <inkml:trace contextRef="#ctx0" brushRef="#br0" timeOffset="49371.89">2769 7444 0,'0'-18'125,"36"0"-125,17-17 16,-18 17-16,0 1 16,0-1-16,1 18 15,-36-18 1,17 18 15</inkml:trace>
  <inkml:trace contextRef="#ctx0" brushRef="#br0" timeOffset="52105.83">3475 6862 0,'0'-18'31,"17"18"-15,-17-18-1,0 1 1,18-1-16,0 0 16,-1 1-1,1-19-15,17 1 16,-17 18-1,35-36 1,-53 35 0,35-17-1,0 35-15,-17-18 16,0 0 0,-1 18-1,1 0 48,0 0-63,-1 53 15,36-35-15,-53 0 16,53 70 0,-18-35-1,-35 0 1,0 35-16,-35 0 15,17-35 1,-52 35 0,35-53-1,-1 1 1,19-19 0,-1-17-16,18-17 125,18 17-110,-1-18-15,1 0 16,0 18-1,-18-17-15,17 17 16,1 0-16,17 0 31,-17 0-15,17 0 0,-17 0-1,-1 0 1,1 35-1,0-17-15,-18-1 16,0 1-16,17 0 16,-17 34-1,0-34 1,0 0-16,0-1 16,0 1-16,-17-18 0,-1 18 15,0-18 1,1 17-1,-1 1 1,-52 0 0,34-18-16,-17 17 15,0-17 1,1 0 0,-1 18-1,35-18 110</inkml:trace>
  <inkml:trace contextRef="#ctx0" brushRef="#br0" timeOffset="59608.06">3087 6315 0,'17'0'63,"1"0"-47,0-18-1,35 18 1,0-18-16,-18 18 15,71-17 1,-53-1 0,-18 18-1,0 0 1,0-17-16,-35-1 16,18 18-1,0 0 63,-1 0-78,1-18 16,0 18 0,-1 0-1,1-17 1,0 17-16,17-18 15,0 18 1,36-35 0,-1 17-1,-52 0 1,52 1 0,-123 17 140,1 0-156,-1 17 15,-53 19-15,35 17 16,-35-36-16,53 19 16,-52 16-1,52-16 1,35-36 0,0 0-16,18 17 15,0 1 1,-17 0-1,17 17 1,0-17 0,0 52-1,0-35 1,0 1 0,17-19-16,-17 1 15,18 0-15,0-18 16,-1 17-1,1 19 1,0-36 0,-1 0-1,-17 17 32,18-17-31,0 0 31,17 0-16,35-35-15,-17 17-16,53-35 15,0 18-15,-35 17 16,-19 1-16,1-1 15,0 0-15,-17 18 16,-19 0 31,19 36-31,-19 17-16,1-18 15,52 141 1,-34-87-1,-36-54-15,17 35 16,1 36 0,-18-71-16,0 54 15,-18-54 1,1 0 0,-19-17-1,-17 35 1,1-36-1,-143 36-15,37 0 16,87-17 0,1-36-1,-1 17 1,53-17 0,1 0 30,-1-35-30,18 0 0,0-71-1,0 53-15,35 0 16,1 0 0,-19 35-1,1 18 1,0-17-1,-1 17 1,1 0-16,17 0 16,0 0-1,54 17 1,34 1 0,-70 0-1,-35-1-15,17-17 16,0 0-1,-35 18-15,18-18 16,17 18 0,-35-1-1,35 18 1,1-17 0,-1-18-1,-17 0 16,-1 0 1</inkml:trace>
  <inkml:trace contextRef="#ctx0" brushRef="#br0" timeOffset="63632.25">15610 2963 0,'-17'18'63,"17"35"-48,0 0-15,0 17 16,0-34-16,0 34 16,-18-17-16,18-18 15,0 18 1,0-17-16,0 16 16,0 37-1,0-54-15,0 18 16,0 0-1,0-36 17,18-17-17</inkml:trace>
  <inkml:trace contextRef="#ctx0" brushRef="#br0" timeOffset="64780.81">16069 3334 0,'-18'0'47,"18"35"-32,-17 0 1,17 1-16,-18-1 16,18 0-16,0 18 15,0 0 1,35 18-16,18-19 16,-35-16-1,35-19 1,-36 1-1,1-18 32,17-18-15,18-17-32,-17 17 15,-1-17 1,18 0-1,-36 17-15,36-35 16,-53 18 0,18 17-1,-18-17 1,0 17 0,0 1-1,-35-18-15,17 35 16,0-36-16,1 36 15,-36-35 1,0 17 0,35 1 15,1 17-31,-1 17 94,0-17-94,18 18 15,-17-18-15,17 18 16,-36-18-16,36 17 16,-17-17-1</inkml:trace>
  <inkml:trace contextRef="#ctx0" brushRef="#br0" timeOffset="65774.73">16722 3281 0,'0'17'47,"0"1"-47,0 0 16,17 17-16,1 0 15,-18-17-15,18 17 16,-1-17-1,19 17-15,-19-17 16,54 17 0,-54-17-16,89 17 15,-18 0 1,-52-35 0,-1 0-1,-17 0 16,-1-17-31,18-72 16,-35 36 0,18-17-1,-18 17 1,0 35 0,0 1-16,0-19 15,-18 19-15,18-1 16,-35 1-1,18-1 17,-1 18-32,0 0 15,-35 0 1,18 0-16,-18 0 16,36 0-1,-1 0 1,0 0 15,1 18-15,-1-1-16,18 1 15,-18-18 1,-17 17 0,35 1-1,-18 0 1,1-1-16,-1-17 15</inkml:trace>
  <inkml:trace contextRef="#ctx0" brushRef="#br0" timeOffset="70220.06">15099 8343 0,'18'-17'109,"-1"-1"-109,18 18 16,-17 0-16,17-35 16,18 17-16,35-17 15,18-18 1,-35 35 0,-1-17-16,-52 0 15,17 35 1,-52 0 187,-36 0-203,0 0 16,-18 0-16,1 17 15,-18 19-15,35-19 16,-36 1-1,1-1-15,0 19 16,70-19 0,1-17-16,17 18 187,0 17-187,0 1 16,17-1-16,-17 0 15,36 18-15,-36-35 16,35 35 0,-17-1-1,-1-34 1,1-18 203,52 0-219,19 0 15,-19 0 1,54 0-16,-36-18 16,0 18-16,-53-17 15,1 17 1,-19 0 31,1 0-32,0 17 1,-1 19-16,-17-19 16,18 1-1,-1 53-15,-17-54 16,0 36-1,0 0 1,-17-18 0,-36 18-1,-35 0 1,70-35-16,-17-1 16,-36 19-16,1-19 15,34 1 1,-87 35-1,17-35 1,71 17 0,0-35-16,17 0 47,-17-18-32,-36 1 1,-35-54-1,53 36-15,0 17 0,36-17 16,-1 35 0</inkml:trace>
  <inkml:trace contextRef="#ctx0" brushRef="#br0" timeOffset="71654.92">16228 8396 0,'0'35'46,"0"-17"-30,0 17 0,0-17-16,0 0 15,0 17-15,0 0 16,0 18 0,0-35-1,0-1-15,17 1 16,1-18 46,17 0-15,-17 0-31,0 0-16,17-18 15,0 18 1,-17-17 0,17-1-16,-35 0 15,35 18-15,-35-17 16,18-1 0,-18-17-1,18 17 1,-18-35-16,0 18 31,0 17-15,0 1-1,0-1-15,-18 18 16,0-18 0,1 1-1,-1 17-15,0 0 16,-70-18-1,53 18 1,-36 0 0,18 0-1,36 0 17,17 18-17,0-1 1,-18 19-1,18-1 1,0 18-16,53 53 16,-35-71-1,35 36 1,-18-54 0,-17-17 15,-1 18-16,1-18 1,0 0 0,-1 0-1,18 0 1,1 0 0,-1 0-16,0 0 15,-17 0 1,0-18-1,52-17-15</inkml:trace>
  <inkml:trace contextRef="#ctx0" brushRef="#br0" timeOffset="72516.07">16810 8220 0,'-35'0'0,"17"0"15,0 0 1,18 17-16,-17 1 16,17 35-1,0 0 1,0-36-1,17 36 1,54 53 0,-53-106-16,17 35 15,0 1 1,-17-19-16,-1-17 16,1 36-1,0-36 1,-1 0-1,54-18 1,-36 0 0,36-52-1,-36 52 1,-17-35-16,-18 36 16,17-36-1,-17 35-15,0-35 16,0 36-1,0-19 1,0 19 0,-17 17-1,-19-36 1,19 36-16,-36-17 16,17-1-1,-34 18 1,17 0-1,35 0 1,18 18 0,0-1-1,0 1 32</inkml:trace>
  <inkml:trace contextRef="#ctx0" brushRef="#br0" timeOffset="73498.39">16369 8343 0,'88'-17'0,"-53"-1"16,-17 18-16,17-18 15,18 18 1,-35 0-1,-1 0-15,19 0 16,-1 18 0,-17-18-16,17 35 15,-17 0 1,17 18 0,-35 18-1,0 17 1,0-53-1,-35 89 1,-1-54-16,19-70 16,-1 18-16,0 0 15,1-18 1,17 17 0,-18-17-1,-35-17 1,-53-19-1,18-16 1,71 16 0,-36 1-1,17 17 1,19 1-16,-19-19 16,19 19-1,17-1 1,0-17-1,0-36 1,0 36-16,0 0 16,53-36-1,-36 54 1,36-19 0,-35 19-1</inkml:trace>
  <inkml:trace contextRef="#ctx0" brushRef="#br0" timeOffset="74634.81">16969 8255 0,'-18'0'32,"0"35"-17,18 1 1,0-19-16,0 1 15,0-1 1,0 19 0,18 17-16,-18-36 15,35 36 1,1-18 0,-1-17-1,0 17 1,-17-17-1,-1 0-15,36-18 16,-17 17-16,34 19 16,-52-36-1,35 0 1,0 0 0,-36 0-16,18 0 15,18-36 1,-17 1-16,-19-18 15,19 35 1,-19 1 0,-17-1-16,18 18 15,-18-17 1,0-19-16,0 19 16,-18-19-1,-17 19 1,17-1-1,-17 0 1,0-17 0,17 35-16,-70-17 15,70-1 1,-52 18 0,17 0-1,0 0 1,18 0-16,-18 0 15,17 0 1,19 0 0,-1 0-1,1 0 17,-1 18-17,18-1 1</inkml:trace>
  <inkml:trace contextRef="#ctx0" brushRef="#br0" timeOffset="79063.89">18292 3475 0,'17'0'188,"-17"-18"-188,18 18 15,17 0 1,0 0-16,-17 0 16,70-17-1,0-1 1,-17 0-1,105-17 1,-52 0 0,17 17-16,-18-17 15,-70 35 1,-17-18-16,17 18 16,-18-17-1,-18 17 1,1 0 31</inkml:trace>
  <inkml:trace contextRef="#ctx0" brushRef="#br0" timeOffset="80124.93">19262 2858 0,'17'0'78,"1"0"-62,-18 17-16,35 1 0,1-1 15,87 89 1,-35-53-1,71 88 1,-53-70 0,-71-36-16,0-17 0,-17-1 31,-18 1 0,18-18-15,-18 18-1,0-1 79,-18 1-94,-17 17 16,-1-17-1,19-1-15,-54 54 16,36-53-16,0-1 16,-89 72-1,124-72-15,-17 18 16,-1-35 0</inkml:trace>
  <inkml:trace contextRef="#ctx0" brushRef="#br0" timeOffset="81096.89">18627 8326 0,'17'0'31,"1"0"-15,0 0-1,-1 0-15,-17 17 16,18-17-16,35 0 16,-36 0-1,19 0 1,52 0-16,-35 0 15,35 0 1,0 0 0,36 0-16,-89 0 15,177-35 1,-71 17 0,70-35-1,-70 18 1,-17 17-16,-1 1 15,-105 17 1</inkml:trace>
  <inkml:trace contextRef="#ctx0" brushRef="#br0" timeOffset="81769.88">19879 7902 0,'18'0'31,"-1"0"-31,1 0 16,35 18 0,-18 0-1,36-1-15,-54 18 0,107 36 16,-107-53 0,36 35-16,-17-36 15,17 71 1,-36-70-1,18 53 1,-17-19-16,-18-16 31,0-1-15,0-17 0,0-1-16,0 1 15,-35 17 1,-18-17-16,-123 17 15,-1 0 1,18 1 0,-17-19-1,35 19 1,123-36-16</inkml:trace>
  <inkml:trace contextRef="#ctx0" brushRef="#br0" timeOffset="83300.77">21467 3140 0,'0'-18'94,"-18"18"-94,0-18 16,1 18-16,-1-17 15,-17 17-15,-1 0 16,-17 0 0,1 0-1,16 0 1,19 0-16,-36 0 15,35 0 1,-17 17-16,0 1 16,35 17-1,-18-17 1,18 0 0,0-1-16,0 1 15,0 0 1,0-1-16,0 18 15,18-17 1,17 17 0,0-35-1,-17 0 1,-1 18 0,1-18-1,17 35 1,-17 1-1,17-19-15,18 71 16,35 106 0,-52-141-16,-19 36 0,19 34 15,-19-35 1,-17-52 0,0 16-1,-17-16 1,-1-36-1,-17 0 1,17 0 0,-17 0-16,-18-18 15,-35-17 1,-1 0 0,72-1-16,-36 19 15,18-1 1,35 0 31,0 1-32,0-1 1,17-17 0,1-1-16,123-34 15,-106 52 1,-17 1-16,35-1 15,-36 18 1,1 0 15,0 0-15,-18 18 0,17-18-1</inkml:trace>
  <inkml:trace contextRef="#ctx0" brushRef="#br0" timeOffset="86493.77">21678 3087 0,'0'17'31,"0"19"-31,18-1 15,-18 18-15,17 53 16,19 70 0,17 18-1,-18-53 1,-35-123-16,0 35 16,0-36-1,0-52 141,0-18-156,0 0 16,0 0-16,35-35 16,-35 71-1,36-19 1,16-17 0,-16 36-1,17-19-15,-36 19 16,1 17-1,0 0 17,-1 17-17,18 36 1,18 0-16,-35-17 16,53 34-1,-54-70 1,-17 18-1,18-18 32,17-35-47,53-36 16,36-35 0,-54 53-1,-52 18 1,-18 17-16,0 1 15,0-1 17,0 0-1,-35 18-15,17 0-1,0 0-15,1 0 16,-1 0-1,18 18 17,-18 0-32,1 35 15,17-18 1,0 0-16,0 0 16,-18 71-1,18-53 1,0 0-1,0-18 1,0-17-16,18-18 63,-1-53-48,19 18-15,-19 0 16,36-36-16,-35 53 15,0-35 1,-1 18 0,-17 0-1,0 17 1,0 53 78,0-17-79,0 0 1,18-18-16,-18 17 16,0 1-1,35-18 1,-17 0-1,-1 0 1,19 0 0,17-18-16,-36-17 15,54-18-15,-54 18 16,19-71 0,-19 18-1,-17 70-15,0-35 16,0 36-1,-17 17 17,-1 0-17,0 0 1,1 0 15,-1 17-31,1 1 16,17 0-1,0 17 1,0-17 0,0-1-16,0 36 15,35 0 1,0 0 0,-35-35-16,35 17 15,-17 0 1,0-17-16,17 17 15,-17-17 1,17-18 15,-17 0-15,-1 0 0,18-18-16,-17 0 15,35-87 1,-18 16-1,-17 72 1,-18-19-16,0 19 16,0-1-1,0 1 1,-18 17 15,1 0-31,-19 17 16,36 1-1,-17 17 1,17 0-16,0 1 16,0-1-1,0-17 1,0-1 0,17 1-1,19-1 1,-19-17-16,89 0 15,-35-17 1,-36 17 0,71-71-1,-71 54-15,-17-1 16,35-35 0,-18-17-16,-18 17 15,1 17 1,-18-17-1,0 1 1,0 16 15,-18 19-31,1 17 0,-18 0 16,-1 17 0,-34 54-1,34-36 1,36 36-1,-17-18 1,17-18-16,0 18 16,17 0-1,1-36 1,17 19 0,18-1-1,-35-35 1,35 0-16,35-35 15,-35-36 1,-18-17 0,1-124-1,-19 159 1,-17-229-16,-35 106 16,0 105-1,17 18 1,-17 18-1,17 17 1,18 36 93,0 0-109,0 34 16,18-34-16,-18 35 16,53 88-1,0-17 1,-53-71 0,17 88-16,1-71 15,-1-52 1,-17 17-16</inkml:trace>
  <inkml:trace contextRef="#ctx0" brushRef="#br0" timeOffset="90974.95">22084 8132 0,'0'-36'31,"0"1"-15,-18 17-16,1-17 16,-19 17-1,-17-52-15,18 35 16,-18-18-1,18 53-15,17-18 16,-17 18 47,17 18-63,-35 35 15,1 17-15,-125 89 16,89-71-1,-71 36 1,71-36 0,88-71-1,-18-17-15,18 18 47,18 0-16,0-18-31,-18 17 16,35-17-16,-17 18 16,17-18-1,0 0 1,53 0 0,-17 0-1,-18-18-15,35-17 16,35-18-1,-105 35 1,17 1-16,-17-1 16,0-17-1,17 0 1,-17-1-16,17-34 16,-35 52-1,18-105 1,-18-18-1,0 88 1,0-124 0,-18 1-16,18 141 15,-18-18 1,1 0 0,17 35-1,0 53 63,35 18-62,-35-17-16,35 34 16,-17-35-16,-1 1 15,1-1-15,17 36 16,1-1-1,-19-17 1,1-35 0,-18-1-16,18-17 15,-1 18 1,-17 0 31</inkml:trace>
  <inkml:trace contextRef="#ctx0" brushRef="#br0" timeOffset="91931.89">22207 7955 0,'36'0'78,"17"-35"-62,-36 0-16,1 17 15,17 0 1,-53 18 93,1-17-93,-1 17 15,18-18-15,-17 18-16,-19 0 15,19 0 1,-1 35 62,0 1-78,18 17 0,-17-18 16,-1-18-16,18 19 15,0-1-15,0-17 16,0-1 0,0 1 46,0 0-46,35-1-1,-17-17-15,17 0 16,1 0 0,-1 0-1,18 0-15,0 0 16,0 0-16,-36 0 16,36 0-1,-35 0 1</inkml:trace>
  <inkml:trace contextRef="#ctx0" brushRef="#br0" timeOffset="93036.09">22754 7849 0,'0'0'0,"-53"18"0,0 17 15,18-17 1,17 0-16,1 17 16,17-18-1,0 1 1,0 17 0,0-17-1,17 0-15,19-1 16,-36 1-1,17 0 1,1-1 0,0-17-1,-1 0 1,1 0 31,17 0-16,-17-17-15,-1-1-16,19-17 15,-19 17-15,1-17 16,0-1-16,-18 1 16,0-53-1,0 70 1,0-105-1,-53 17-15,35 106 16,0-18 0,1 1-1,-1 17 32,36 17 63,17 36-110,-17-17 15,17 16-15,-17 1 16,17-17-1,18 52 1,-18-35-16,-17-18 16</inkml:trace>
  <inkml:trace contextRef="#ctx0" brushRef="#br0" timeOffset="93454.78">23142 7779 0,'18'0'0,"0"17"16,-1 19 0,1-1-16,-1 0 15,19 36 1,-1-36 0,-17-17-1,-18-1-15,0-34 94</inkml:trace>
  <inkml:trace contextRef="#ctx0" brushRef="#br0" timeOffset="93756.13">23036 7444 0</inkml:trace>
  <inkml:trace contextRef="#ctx0" brushRef="#br0" timeOffset="94678.09">23636 7549 0,'0'0'0,"-18"0"0,1 0 16,-18 18-16,17-18 16,-17 53-16,-1-53 15,1 71 1,17-36 15,1-18-15,17 1-16,0 0 0,0-1 15,0 19 1,0-19 0,0 1-1,0 35 1,0-35 0,0-1-1,17-17-15,-17 18 16,71-1-1,88 1 1,-53 0 0,88-18-1,-18-36-15,-123 19 16,0 17 0,-36-18-1,-17 1 48</inkml:trace>
  <inkml:trace contextRef="#ctx0" brushRef="#br0" timeOffset="95474.27">24359 7585 0,'-70'0'16,"34"0"0,1 35-16,0-17 15,0 17-15,17-17 16,0 17 0,18 0-1,0-17 1,0 17-1,0 0-15,0 1 16,18-36 0,0 17-1,-1-17 1,1 0 0,17 0 15,-17 0-31,35-53 15,0-17 1,17-18 0,-52 70-16,0-17 15,-18-1 1,17 36-16,-17 18 94,35 17-79,-17 1-15,-18-1 16,35 18-16,-17-18 16,0 0-1,-1 1 1</inkml:trace>
  <inkml:trace contextRef="#ctx0" brushRef="#br0" timeOffset="95917.1">24659 7285 0,'18'35'31,"-1"-17"-15,-17-1-16,18 36 15,0-35-15,35 70 16,-18 36-1,-17-124 1,17 70 0,-35-35-1,0-17 1,17 0-16</inkml:trace>
  <inkml:trace contextRef="#ctx0" brushRef="#br0" timeOffset="96345.97">24712 7620 0,'0'-18'78,"18"18"-62,-18-17-16,35 17 15,-17-18 1,-1 18 46,-17-18-46,18 18 0,0-17-16</inkml:trace>
  <inkml:trace contextRef="#ctx0" brushRef="#br0" timeOffset="97116.95">25224 7426 0,'17'0'16,"1"0"0,0 0 15,17 0-16,-35-18 17,0 1-17,0-1 1,0 0 0,-35 18 46,-18 0-46,17 0-16,1 0 15,17 0-15,1 18 16,-1-18-16,18 35 16,0-17-1,0 0 1,0 35-1,0-36 1,0 1-16,0-1 16,0 1-16,0 0 15,18-1 17,-1-17-17,1 0 1,88 0-1,-36 0-15,19 0 16,-19-17 0,-35 17-1,-17-18 1,0 18 0,17-18-1</inkml:trace>
  <inkml:trace contextRef="#ctx0" brushRef="#br0" timeOffset="97911.67">25594 7232 0,'0'0'0,"-53"35"0,18 36 16,17-18-1,1 0 1,17-36-16,0 71 15,17-70 1,-17 0 0,18-1-1,17-17 1,-17 0 0,17 0-16,-17 0 15,140-88 1,-122 71-1,-19-19-15,19 1 16,-1 0 0,-35-18-1,0 35-15,0-17 0,0-89 16,-53-52 0,18 141-1,-18-71 1,35 88-1,1 1 1,17 52 47,0 18-63,0 0 15,17 17-15,18-17 16,-17 0-1,17 53-15,18 0 16,-35-36 0,0-17-16,-1-17 15,36 69 1,-35-87 0</inkml:trace>
  <inkml:trace contextRef="#ctx0" brushRef="#br0" timeOffset="99824.92">17392 2575 0,'-35'-35'0,"-1"35"16,19-35-16,-19 35 15,19-18-15,-1 0 16,-52-17 0,52 35-1,-35-17 1,0-1 0,18 18-16,-18 0 15,18 0 1,-53 0-1,35 0 1,35 0 0,-106 0-16,54 0 15,35 0 1,-106 18 0,35-18-1,17 35 1,-16 0-1,52-17-15,17-1 16,-16 1 0,-19 17-1,0 36 1,1-1 0,-1-17-1,54-17-15,-36 34 16,18 1-1,17-18 1,0 52 0,18-52-1,-35 212 1,17-142-16,18-70 16,-17 124-1,17-124 1,-18 0-1,18-36 1,0 71 0,0-70-16,35 53 15,18 17 1,-35-53 0,52 71-1,1-36 1,-36-34-1,53 34 1,36 1-16,-89-36 0,18-17 16,88 17-1,-17-35 1,-36 0 0,88 0-16,1-88 31,-89 70-31,141-123 15,-70 53 1,-106 35-16,17 0 16,107-123-1,-71 35 1,-89 105-16,1-70 16,-18 54-1,18-54-15,-18 53 16,0-71-1,0 1 1,0 70 0,-53-106-16,-18 0 15,36 71 1,-18-35 0,35 70-1,-35-35 1,18 17-16,17 36 15,18 0 1,-35 35 0,35-18-1</inkml:trace>
  <inkml:trace contextRef="#ctx0" brushRef="#br0" timeOffset="101702.1">16969 7726 0,'0'0'0,"0"-18"16,-18 18 0,0-17-16,-17 17 0,0 0 15,17-18 1,1 0-16,-54 18 15,53-17 1,-17 17 0,17-18-1,-17 18 1,17 0 0,-52 0-16,17 0 15,-70 0 1,-19 0-1,37 35 1,-72-35 0,124 18-16,-123 17 15,52 0 1,89-35 0,-71 53-1,36-17 1,34-19-16,-52 54 15,0-1 1,53-34 0,-71 52-1,53-53 1,18 0 0,-1 1-16,1-1 15,-18 18 1,36 17-1,-19 19 1,36-36 0,-53 194-1,53-71-15,0-106 16,0 72 0,0-54-1,177 247 1,-89-229-1,0 0 1,-52-89-16,69 54 0,1-18 16,18 0-1,-71-36 1,35-17 0,-18 0-1,-52 0-15,70 0 16,53-35-16,-88 0 15,176-71 1,36-18 0,-194 71-1,17 18-15,124-106 16,-160 123-16,54-52 16,-53 35-16,-18 17 15,54-70 1,-72 53-1,19-1-15,34-52 16,-17-18 0,-35 71-16,52-141 15,-35 70 1,-35 53 0,36-124-1,-36 72 1,0 52-1,0 0-15,0 0 0,-53-124 16,18 89 0,-18 0-1,0 17 1,35 54 0,0-1-16,-17 1 15,35-1 1,-17 18-1,17-18 1,-18 18 0,0 0-1,1 0 17,-1 0-17,0 0-15,1 0 16,-36 0-1,-88 36 1,70-19-16,1 18 16</inkml:trace>
  <inkml:trace contextRef="#ctx0" brushRef="#br0" timeOffset="103852.75">19738 5450 0,'-18'-17'0,"1"17"16,17-18-1,-18 18-15,0 0 16,1 0-1,-1 0 1,0 0-16,-34 0 16,-1 0-16,-18 0 15,36 0 1,-53 18 0,70-1-1,-70 19 1,52-19-1,-16 36-15,16 0 16,1 35 0,0 18-1,17 0 1,-17 106 0,35-159-1,0 88 1,0-35-16,0-71 15,0 0 1,17-17 0,1-18 77,35 0-93,35-18 16,-17 0-16,-18 1 16,70-18-16,18-1 15,-70 19 1,17 17 0,-17-36-1,-54 36 95</inkml:trace>
  <inkml:trace contextRef="#ctx0" brushRef="#br0" timeOffset="104780.29">19950 5980 0,'0'0'15,"-36"0"-15,1 17 16,0 1-16,-53 17 16,17 18-1,36-18-15,17-35 16,-35 53 0,53-35-16,0 0 15,0 17 1,0 0-1,0 18 1,18-18 0,17 1-1,0-19-15,-17 1 16,17-1 0,18-17-1,-18 0 1,54-17-1,-72-1-15,71-52 16,-35-36 0,-35 0-1,-18 71 17,0 17-17,0 36 157,18-1-156,-18 1-1,0 0 1</inkml:trace>
  <inkml:trace contextRef="#ctx0" brushRef="#br0" timeOffset="106124.86">20002 5838 0,'18'0'31,"17"18"-16,-35 0-15,36 17 16,-19 0 0,1-17-1,35 35 1,-35-18 0,34 53-1,-34-35-15,35 0 16,-53-18-16,18-17 31,-18 0-15,17-1-1,1-17 1,-18 18-16,18-18 16,-18 18-1,35 17 1,-35-17-1,17-18 1</inkml:trace>
  <inkml:trace contextRef="#ctx0" brushRef="#br0" timeOffset="107384.31">20461 5697 0,'18'18'32,"-1"17"-17,1-17-15,0 17 16,17 18-16,-17-18 16,17 1-1,-17 17-15,17-1 16,-18 1-16,1-35 15,-18 53 1,18-54 0,-1 19-16,-17-19 15,18 18 1,-18-17 0,0 0-16,18-18 15,-18-18 173,-53-17-188,35 0 15,-17-1-15,-18-34 16,35 34 0,1 19-16,-19-19 15,36 19-15,0-18 16,-17 17-1,17 0 1,0 1 0,0-1-1,0 0 1,0-17-16,0 17 16,17 1-1,19-1 1,-1 1-1,-17-1 1,-1 18 0,1 0-16,-1 0 15,1 18 1,17-1 0,-17 18-1,17 18 1,-17-17-16,0 52 15,-1-18 1,-17-52 0,0 0-1,0 17 1,-17-35 0,17 18-1,-18-18-15,0 0 16,1 0-16,-1 0 15,-17 17 1,17-17 15,0 0 32,18-35-48</inkml:trace>
  <inkml:trace contextRef="#ctx0" brushRef="#br0" timeOffset="107864.93">21026 5786 0,'17'0'16,"1"0"0,-1 35-1,36 18-15,-53-18 16,53 36 0,-53-54-1,0 18 1</inkml:trace>
  <inkml:trace contextRef="#ctx0" brushRef="#br0" timeOffset="108516.9">20779 5398 0,'0'17'46,"0"1"-46,0 17 16,17-17 0,1-1-16,0 1 15,-18 0 1,17-18 0,1 0 46,17-53-62,0 17 16,-35 19-1,0-1-15,18 18 16,-18-17 46,-18 17-30,1 0-17,-1 0 1</inkml:trace>
  <inkml:trace contextRef="#ctx0" brushRef="#br0" timeOffset="109239.73">21220 5292 0,'70'53'15,"-52"-36"-15,17 36 16,36 18-16,-36-18 16,35 35-16,19 53 15,-36-53 1,-36-35-16,1-35 16,-1 52-1,-17-52 16,-88-53 63</inkml:trace>
  <inkml:trace contextRef="#ctx0" brushRef="#br0" timeOffset="109600.64">21343 5927 0,'53'-36'78,"0"19"-62,-18-1-16,18-17 15,35 0 1,-70 35-16,17-36 15,-17 36 1,-1 0 15,-17-17-31,18 17 16,17 0 0</inkml:trace>
  <inkml:trace contextRef="#ctx0" brushRef="#br0" timeOffset="110815.7">21943 5556 0,'0'0'0,"-71"0"0,71 18 15,-17-18-15,-36 70 16,17-17-1,36-35 1,0 35 0,0-18-1,0-17 1,0 17-16,18 0 16,0-35-1,-1 18 1,1-18-1,17 18 1,36-36 0,-54 0-16,1 1 15,0-1 1,-18-52 0,0 34-1,0 19 48,17 17 15,1 35-78,0-17 15,-18-1 1,17-17-16,1 35 16,0-17-1,-1 0 1,1-18-16,-1 0 31,1-18-31,17-17 16,1-36-1,17-70 1,-53-18-16,0 89 16,0-18-1,0 52 1,0 54 62,0 0-62,0 17-16,17 0 15,-17 18-15,0-18 16,18 1 0,17 70-16,0-1 15,-35-69 1,36 69-1,-19-34 1,-17-53 0,18 35-1,-18-36-15,0 1 0,18-18 16,-18 17 31</inkml:trace>
  <inkml:trace contextRef="#ctx0" brushRef="#br0" timeOffset="208360.56">3316 13388 0,'0'-18'16,"18"1"0,-1 17-16,-17-18 15,36 0 1,-1-17-16,0 0 16,71-53-16,-71 70 15,89-105 1,-54 34-1,-52 72 1,17-54 0,-35 53-1,0 1 1,-17 17 46,-1 0-62,-70 0 16,-18 17 0,18 1-16,-36 35 0,18 0 15,-52 35 1,140-70 0,-70 35-16,53-18 15,-18 53-15,17-17 16,19-36-1,17 88 1,0 19 0,53-54-1,53 71 1,-71-142-16,88 89 16,-70-88-1,18-1 1,-18-17 15,-18 0-15,71-53-16,17-35 15,-70 71 1,106-107 0,-53 53-1</inkml:trace>
  <inkml:trace contextRef="#ctx0" brushRef="#br0" timeOffset="208703.93">4180 13300 0,'18'0'32,"-18"17"-17,0 1-15,0 17 16,0 1-16,0 16 16,0 1-16,0-17 15,18-19 1,-18-52 62</inkml:trace>
  <inkml:trace contextRef="#ctx0" brushRef="#br0" timeOffset="209809.67">4128 12629 0,'-18'0'297,"18"18"-297,-35 0 15,35 17 1,-18-35-16,18 18 16,-18 35-16,18-18 15,0 0 1,0 18-16,18-53 16,-18 18-1,18-18 1,17 0-1,18-36 1,35-17-16,-35 1 16,53-19-1,-89 53 1,1 1 0,-18-1-1,-18 18 79,-17 0-78,17 0-16,-17 0 15,18 0-15,-1 0 16,-17 0-1,17 0 1</inkml:trace>
  <inkml:trace contextRef="#ctx0" brushRef="#br0" timeOffset="210551.64">4727 12347 0,'0'35'47,"18"18"-47,-18 18 15,0-18-15,0 0 16,0 0-16,17-18 15,-17 36 1,0-19 0,18-16-1,-18-1 1,0-17-16,0-1 16,0 1-1,0 0 1,0 52-1,0 1 1,-18-54 0,18 36-16,0-35 15,0 0 1,0-1-16,0 18 16,-17-17-1,17 0 1,0-1-1,0 1-15,0 0 16,-18-18 0,18 17-1,0 1 1,0 0 0,-17-18-1</inkml:trace>
  <inkml:trace contextRef="#ctx0" brushRef="#br0" timeOffset="210958.62">4586 13123 0,'0'-17'78,"18"-1"-62,17-17-16,18 0 15,-18 17-15,0-17 16,-17 17-16,17-17 15,-17 35 1,0-36-16,-1 19 31,1-1-31,-18 0 16</inkml:trace>
  <inkml:trace contextRef="#ctx0" brushRef="#br0" timeOffset="211879.09">4921 12400 0,'0'53'47,"0"-18"-47,-17 36 16,17-18-16,0 17 15,0 1-15,0-18 16,0 35 0,0 71-16,17-89 15,-17-34 1,0-1-16,0 0 16,0-52 140,0-19-141,18 1 1,0 17-16,-18-35 16,52-35-1,-16 35 1,-19 18-16,19-18 16,-1 35-1,-17 18 1,17 18 46,-18 17-46,19 18-16,-36-17 16,17-1-16,1 18 15,-18-36 1,18 1-16,-18 17 15,17-17-15,1-18 63,17-35-47,1-36-1,16 36 1,1-36-16</inkml:trace>
  <inkml:trace contextRef="#ctx0" brushRef="#br0" timeOffset="212612.91">5556 12859 0,'18'0'63,"0"-18"-48,-1 18 1,-17-18-1,18 18-15,-1-17 16,1-1 0,0-17-1,-18 17 1,-36 18 78,36 18-79,-35 0 1,18 17-16,-1-18 16,18 1-1,-18 0 1,18 35-1,0-36-15,0 19 16,0-19 0,0 1-1,0 0 1,18-36 62,35 0-78,-36-17 16,19 0-16,-19 35 15,19-36 1,-19 19-16,1-1 16,0 0-16</inkml:trace>
  <inkml:trace contextRef="#ctx0" brushRef="#br0" timeOffset="213053">5803 12753 0,'18'0'31,"-1"0"-15,1 18-1,0-18-15,-18 35 16,17-35 0,19 70-1,-19-70-15,-17 18 16,18-36 62,0-17-62,-1 0-16,18-18 15,-17-18-15,17 18 16,1-17-1,17-71 1,-18 53 0,0 35-16</inkml:trace>
  <inkml:trace contextRef="#ctx0" brushRef="#br0" timeOffset="214614.56">4762 15699 0,'-17'0'63,"-1"0"-48,1 0 1,-19 17-16,19 1 16,-19 0-16,1-1 15,-53 36 1,53-18-1,-1 1 1,1-1 0,17-17-16,1-1 15,17 1 1,0-1 15,0 1-15,17-18-1,-17 18 1,36-18-16,17 35 16,-36-35-1,54 53 1,-71-35 0,17-1-16,1 1 15,35 105 1,-35-87-16,-18 17 0,17-18 15,1 88 1,-18-70 0,0-35-16,0 17 15,-71 71 1,36-71 0,17-35-16,-34 18 15,-1-18 1,17 0-1,1 0 1,0-18 0,17 1-16,-17-1 15,17-17-15,18 17 16,0 0 0,0-17-1,106-35 1,-18 17-1,53 0 1,-52 35-16,-19 18 16,-17 0-16,-35 0 15,-1 0 17,1 0-17,-18 18 1,18-18-1,-18 17 1,17 1 0,1-18 15,0 0-31,34-53 16,54-70-1</inkml:trace>
  <inkml:trace contextRef="#ctx0" brushRef="#br0" timeOffset="-214236.96">5221 16192 0,'-18'0'16,"-17"36"-16,35-19 15,-17 19-15,-1-19 16,18 36-16,0-35 16,-18 17-1,18 0 1,0 1 0,18-36 46,35-36-62,-18-16 0,0 34 16,-17-17-1,35-54 1,-35 54-16,-18-18 16,0 36 15,-18 17 47,-17 35-78,17-35 16,-17 35-16,17-17 15,-17-1-15,35 1 16,-18 0-16,-17 17 15,17-17 1,54-18 62,-1-18-78,18-17 31</inkml:trace>
  <inkml:trace contextRef="#ctx0" brushRef="#br0" timeOffset="-213792.83">5521 16034 0,'0'0'0,"-71"35"15,54-17-15,-18 17 16,17-17-16,-70 52 16,88-52-1,-18-18 1</inkml:trace>
  <inkml:trace contextRef="#ctx0" brushRef="#br0" timeOffset="-212829">5274 16245 0,'0'18'78,"18"-18"-63,-1 0 1,19-18 0,-19 1-16,36-1 15,-53 0-15,53-34 16,-18-1 0,-35 17-1,36 1-15,-19-18 16,-34 53 78,-36 35-79,-18 1 1,1-1-16,17 0 15,0 1-15,17-1 16,-69 53 0,34 0-1,53-70-15,1 35 16,17-18 0,0-17-1,0-1 16,17-17-15,19 0 0,-19 18-16,19-18 15,34 0 1,1 0 0,123 0-1,-88 0 1,-71-18-16,0 18 15,-17 0-15,-1 0 16,1 0 31,0-17-31,17-1-16,18 18 15,-35-35 1,-1 35-1,1-35 1,17 17-16</inkml:trace>
  <inkml:trace contextRef="#ctx0" brushRef="#br0" timeOffset="-212131.83">6015 15804 0,'0'0'0,"-35"53"16,-1-17-16,19-19 16,-19 19-16,1 34 15,35-52 1,-18 17-16,1-17 16,17 52-1,0-35 1,0-17-1,0 17-15,0-17 16,35-18 0,-17 0 31,-1 0-32,1 0 1,0 0-1,-1 0 1,19 0 0,34-18-1,-70 1-15,88-19 16,-35-34 0,-35 52-1</inkml:trace>
  <inkml:trace contextRef="#ctx0" brushRef="#br0" timeOffset="-211626.34">6279 15910 0,'-17'0'31,"17"18"-15,0 17-16,0-17 15,0 17 1,17 0-1,1-35 1,0 18-16,17-18 16,-17 0-1,17 0-15,-17 0 16,-1 0-16,18-18 16,1-17-1,-19 17 1,-17 1-1,18-1 1,-18 1-16,0-1 16,0 0-1,0 1 17,0-1-17</inkml:trace>
  <inkml:trace contextRef="#ctx0" brushRef="#br0" timeOffset="-211106.06">6615 15699 0,'17'0'15,"-17"17"-15,36 19 16,-19-1-16,18 0 16,1 0-1,-19 18 1,-17-35 0,18-18-1,-18-18 63,0 1-62,18-54-16,-1 18 16,19 18-16,-36-18 15,35 0-15,-18 18 16,1 0-1</inkml:trace>
  <inkml:trace contextRef="#ctx0" brushRef="#br0" timeOffset="-210716.34">6985 15487 0,'35'18'16,"-17"17"-16,0-17 0,-18 17 15,35 18 1,-18 0 0,1-36-1,-18 1-15</inkml:trace>
  <inkml:trace contextRef="#ctx0" brushRef="#br0" timeOffset="-210384.77">6879 15293 0</inkml:trace>
  <inkml:trace contextRef="#ctx0" brushRef="#br0" timeOffset="-209841.98">7073 15134 0,'18'35'16,"-1"-17"-16,-17 17 15,36 36-15,-19-36 16,1-17 0,0 52-1,-1-52 1,-17 0 62,18-1-78,-18 19 16,0-19-16,18 36 15,-18-35 1,0-1-16,0 1 31</inkml:trace>
  <inkml:trace contextRef="#ctx0" brushRef="#br0" timeOffset="-209334.95">7161 15416 0,'0'-17'62,"36"-1"-46,17-17-16,17 0 16,-35 17-16,1-17 15,34-18 1,-52 53-1,0-18-15</inkml:trace>
  <inkml:trace contextRef="#ctx0" brushRef="#br0" timeOffset="-208395.6">7514 15152 0,'-17'88'0,"17"-70"15,-18 35-15,18-36 16,0 36 0,0-18-1,18-17 1,-18 0-16,35-54 47,-18-34-32,36 17 1,0 0-16,-53 0 16,18 35-16,0 1 15,-18-1 1,0 53 93,17 1-93,1-1-16,-18 18 15,0-18-15,17 36 16,1-36-16,0 36 16,-18 87-1,0-122 1,0 122 0,-53-34-1,53-107 1,-106 54-16,71-53 15,17-18 1,-17 0 0,17 0-1,1 0 1,-36-53-16,0-35 16,53 70-1,-18-70 1,18 52-1,0 19 1,35-18 0,18-18-16,-35 17 15,17 19 1,36-54 0</inkml:trace>
  <inkml:trace contextRef="#ctx0" brushRef="#br0" timeOffset="-207626.69">7920 13141 0,'0'71'0,"18"52"16,17 36-16,-18-18 15,36 18-15,18 299 16,-18-17-1,53 371 1,-18-19 0,-35-334-1,0 52-15,-36-281 16,54 175-16,-71-158 16,0-211-1,0-19 1,0-52 62,0 0-62,0 0-16,0-1 15,0 1 1</inkml:trace>
  <inkml:trace contextRef="#ctx0" brushRef="#br0" timeOffset="-206598.95">9084 15169 0,'0'0'0,"-18"0"15,1 18 1,-19 17 0,-16 54-16,16-19 15,19 54 1,-19-36-1,1 18-15,17-71 16,18 88 0,-17-52-1,17-53 1,0 17-16,0 0 16,17-35-1,19 35 1,17-17-1,17 0 1,18-18 0,-35 0-16,-35 0 31,0-18-15,17-35-1,-17 0 1,-1 36-16,1-36 15</inkml:trace>
  <inkml:trace contextRef="#ctx0" brushRef="#br0" timeOffset="-205762.82">9313 15558 0,'-17'0'16,"-1"35"-1,0 0-15,-17 0 16,18 1-1,17 17-15,0-18 0,0 18 16,0-18 0,0 0-1,0-17 1,17 0 0,1-18 62,-1-18-63,36 0 1,-35 1-16,17-19 16,-17 19-1,0-1-15,-1 0 16,1 1-1,-18-1 1,0 1-16,17-1 16,-17-17-16,18 17 15,-18 0-15,0 1 16,0-19 0,0 19 15,-18 17 31,1 0-46,-1 0 0,-17 35-1,17-35-15,-52 71 16,70-54-1,-36 19 1,19-1 0</inkml:trace>
  <inkml:trace contextRef="#ctx0" brushRef="#br0" timeOffset="-205142.88">9648 15487 0,'-70'71'15,"52"-54"-15,18 1 16,0-1 47,0 1-48,18-18-15,0 18 31,-18-1-15,17 1 0,-17 35-16,0-35 15,0 70 1,-17 35 0,-1-105-1,-17 17-15,35-17 16,-18-18-1,18-18 32,0-52-31,0 17-16,0-36 16,106-105-1</inkml:trace>
  <inkml:trace contextRef="#ctx0" brushRef="#br0" timeOffset="-204782.88">10054 14887 0,'18'35'0,"-1"-17"16,-17 35-16,18 0 15,17 18-15,-17-36 16,35 88 0,-35-105-1,17 88-15,-18-71 16,-17-17-1</inkml:trace>
  <inkml:trace contextRef="#ctx0" brushRef="#br0" timeOffset="-204543.16">10178 15328 0,'0'-17'62,"17"-1"-62,19 0 16,16 1-16,-34-19 16,17 36-16,-17-35 31,35-35-31</inkml:trace>
  <inkml:trace contextRef="#ctx0" brushRef="#br0" timeOffset="-202615.45">6773 11924 0,'18'0'140,"17"35"-124,-35-17 0,36 35-16,-19 0 15,1 17 1,-1-35-1,-17 18-15,18 0 16,-18 18-16,0-36 16,0 18-1,0 18-15,0 17 16,0-18 0,0 19-1,0 16 1,-18-52-16,1 18 15,-18 35 1,17-71 0,-17 36-1,-18-1 1,35-35 0,-35 36-16,0-1 15,18-34 1,0 17-16,-18 35 15,0 0 1,0-17 0,35-36-16,-35 18 15,36 0-15,-36 35 16,18 18 0,-1-18-1,36-53 1,-35 142-1,35-19-15,0-52 16,0 88 0,0-141-1,53 141 1,-35-123 0,34 52-1,-34-105-15,17 70 16,-17-88-1,-18 18 1,0-1 0,18-17-16</inkml:trace>
  <inkml:trace contextRef="#ctx0" brushRef="#br0" timeOffset="-200107.13">5503 17727 0,'36'0'31,"-1"0"-16,53 0-15,-17 0 16,87 0-16,54 18 16,300-18-1,-19 0 1,195-36-16,53-69 0,600-89 16,-847 123-1,776-176 1,-882 141-1,335-123 1,-511 141 0,-195 70-16</inkml:trace>
  <inkml:trace contextRef="#ctx0" brushRef="#br0" timeOffset="-199011.07">12506 16122 0,'18'0'31,"35"53"-31,35 17 15,0 1-15,53 0 16,-35-1-16,53-17 16,105 106-1,-35-53 1,-87-53 0,-54-1-1,-71-34 1,-17 0 46,-17 17-46,-54 36 0,-35-1-16,1-17 15,-1 18-15,53-36 16,-229 88-1,158-70 1,71-35-16,-70 35 16,-18 0-1,70-36-15,18 19 16,36-36 0,-1 17-1</inkml:trace>
  <inkml:trace contextRef="#ctx0" brushRef="#br0" timeOffset="-197142.08">7849 11818 0,'53'0'140,"0"0"-140,0 18 16,18-1-16,34-17 15,-34 18 1,88 17-16,-89-17 16,-34-18-1,-19 18 1,18-1 0,-17-17-1,0 18-15,-1 17 16,89 89-1,88 193 1,-141-229 0,141 283-1,-53-36 1,-105-176 0,-19-124-16,1 53 0,0 0 15,-18-70 1,0-1-1,0 1 17,0 17-32,0 54 15,17-36 1,-17 35 0,0-18-1,0-52 1,0 0-1</inkml:trace>
  <inkml:trace contextRef="#ctx0" brushRef="#br0" timeOffset="-196701.45">9260 13899 0,'0'53'15,"0"0"-15,0 0 16,0-18-16,0 18 16,0 0-1,0-17-15,0-19 16,18 1-16,-18 0 15,18-18 48,17-18-47,18 0-16,0-35 15,35 0 1,0 0-16,0 1 15,-35-1-15,0 17 16</inkml:trace>
  <inkml:trace contextRef="#ctx0" brushRef="#br0" timeOffset="-195119.96">11060 16351 0,'0'18'16,"-53"0"218,-36 17-234,-52-18 16,-17 19-16,-36-1 16,17-17-16,-70-1 15,-17 19 1,-301 16-1,54 1 1,370-53-16,-300 36 16,158-19-1,213-17 1,-124 18 0,106-18-1,35 18 1,0-18-16,0 0 0,0 0 15,0 0 1,0 0 0,-17 0-1,-1 0 1,18 0 0,35 0-16,-34 0 15,-19 0 1,18 0-1,-17 0 1,34 0 0,19 0-16,17 17 15,-18-17 1,0 0 15,-35 0-15,-17 18-1,52-18-15,-52 18 16,52-18 0</inkml:trace>
  <inkml:trace contextRef="#ctx0" brushRef="#br0" timeOffset="-193228.59">7038 16245 0,'-18'18'93,"-52"17"-77,-1 1-16,-17-1 16,0-17-16,53-1 15,-54 18 1,19 1-1,34-19 1,1-17 0,35 18-1,-17-18 79,-1 0-47,0 0-16,18 18-15,-17-1-16,-1-17 0,0 0 15,-17 36 1,35-19 0,-35 1-1,0-1 1,17 1 0,0-18-1,1 0 79,-1 0-63,0 18 0,1-18-31,-1 0 16,0 0 0,18 17-1,-17-17 1,-1 0 0,71 36 249,0-19-249,53 36-16,0 0 0,-1 0 15,107 71 1,-159-89 0,71 18-1,-107-36 1,18 1 0,-17-18-16</inkml:trace>
  <inkml:trace contextRef="#ctx0" brushRef="#br0" timeOffset="-162104.15">21502 2134 0,'17'18'94,"-17"0"-79,36 17-15,-36-18 16,35 19-16,-17 17 16,17-36-16,0 54 15,0-18 1,1-18-16,34 71 16,1-36-16,-1 36 15,-34-88-15,-19 17 16,54 18-1,-53-53 32,-1-17-31,36-72-16,35-17 16,-17 1-1,-1-19-15,19 1 16,87-124-1,-53 106-15,-70 52 16,71-69-16,70-125 16,-124 195-1,89-123 1,53-1 0,-159 141-1,70-52-15,-52 52 16,-1 1-1,-34 35 1,17-18 0,-36 17 15,1 36 94,-1 36-125,-17 17 16,18-1-16,0 1 15,-1 0-15,1 18 16,-18-1-16,35 54 15,-17-71 1,-18-18-16,0 0 16,18 18-1,-18-35 17</inkml:trace>
  <inkml:trace contextRef="#ctx0" brushRef="#br0" timeOffset="-159381.78">19103 10742 0,'18'18'78,"-1"35"-62,-17-18-16,18 53 15,-1-17-15,1-1 16,0 18-16,17 1 16,-17 69-1,17 1 1,-17-106-1,-1 53-15,1 17 16,-18-70 0,18 18-1,-1-36 1,1 89 0,-18-36-1,0-53-15,17 0 16,-17-17-1,0-36 95,0-35-95,0 18 1,-17-18-16,-18-35 16,-1 0-16,19 17 15,-19-52 1,1 17 0,17 53-1,1-53 1,-19 0-1,36 71-15,0-71 16,0 71 0,0-71-1,0 0 1,0 53 0,0-17-1,0 17-15,0 0 16,18 18-16,-18 17 15,0-35 1,18 36 0,-1-36-1,1 35 1,0 18-16,-18-18 16,0 1-1,17 17 32,19 35 78,-36-17-125,35 17 16,-17 0-16,-1 0 15,1-17 1,17 35 0,-17-35-16,-18-1 15,17 19 1,-17-19-1,0 18 1,18-17 0,-18 17-1,0-17 1,0 17-16,0-17 16,0 17-1,0 18 1,-18-18-1,-17 18 1,-18 18-16,18-36 16,-18 36-1,-18-18 1,54-53 0,-1 35-1,0-17-15,1-18 16</inkml:trace>
  <inkml:trace contextRef="#ctx0" brushRef="#br0" timeOffset="-158330.87">19526 11395 0,'18'0'16,"0"0"15,-1 17-15,18 1-16,-17 0 15,17 35-15,-17-36 16,35 71-1,0-17 1,-36-36 0,19 18-1,-19 0-15,1-35 16,-18-1 0,0-34 124,0-19-140,0 1 16,0 0-16,0 17 15,0-70 1,0 0 0,0 53-1,18-1 1,-1 1-16,-17 17 16,0 1-16,36-1 15,-36 0 1</inkml:trace>
  <inkml:trace contextRef="#ctx0" brushRef="#br0" timeOffset="-157487.03">20144 11342 0,'-18'17'16,"18"1"-16,-35 35 15,35-35 1,0 17-1,0 18 1,0 0 0,0 0-16,35 0 15,18 17 1,-53-52 0,18-18-16,17 17 15,18-17 1,17-35-1,-34 0 1,-1 0-16,0-1 16,0 1-1,-35 0 1,0 17 0,0-17-16,0 17 15,0-35 1,-35 18-1,-18 17 1,36 1 0,-19 17-1,19 0 48</inkml:trace>
  <inkml:trace contextRef="#ctx0" brushRef="#br0" timeOffset="-156902.8">20884 11042 0,'0'0'0,"-88"70"0,35-70 15,36 36 1,17-19-1,0 1 48,0 0-63,0-1 16,35 1-1,0 17-15,1 1 16,-1-19-1,0 36 1,-17 0 0,-18-35-16,17 35 15,-17-1 1,0 37-16,0-72 16,-35 54-1,17-53 1,-105 34-1,0-16 1,70-36 0,-18 0-16,0 0 15</inkml:trace>
  <inkml:trace contextRef="#ctx0" brushRef="#br0" timeOffset="-155848.1">22243 9472 0,'0'18'31,"0"17"-15,0 0-16,0 53 16,17 18-16,19 18 15,-19 35 1,71 264-1,1-106 1,-19-105-16,18 247 0,124 264 16,-106-335-1,88 282 1,35 424 0,-158-777-1,52 283-15,-70-177 16,-35-176-1,70 230 1,-35-142 0,-36-212-1,1-17 1,0 0-16,-18-71 16,0 0-1,17 18 1,-17-35 15,18-18 47,0-18-78,-18 1 16,17-72-1,160-228-15</inkml:trace>
  <inkml:trace contextRef="#ctx0" brushRef="#br0" timeOffset="-154882.71">24024 10336 0,'-17'0'31,"-36"0"-15,0 18-16,-36 17 15,54-17 1,0 0-16,-18 35 16,53-36-1,0 18-15,0 1 16,0 87 0,0-17-1,18-35 1,-1-36-16,1 18 0,35 0 15,-36-18 1,1-17-16,0-1 16,17-17-1,0 0 1,1 0 0,17-35-16,-18 17 15,88-70 1,18-35-1,-52 70 1,52-35 0,-88 52-16,-18 1 15,-17 17 1,-1 1 15</inkml:trace>
  <inkml:trace contextRef="#ctx0" brushRef="#br0" timeOffset="-154134.16">24571 10336 0,'0'0'0,"-18"0"16,-17 53 0,0-17-1,17 34-15,18-35 16,0 1 0,0-1-1,18 18 1,-1-18-1,1-35 1,0 0 15,-18 18-15,17-18-16,1 0 31,0 0-15,-1 0-16,1-18 15,35-17 1,35-71 0,-70 71-1,-1-36 1,19 36 0,-36 0-1,0-1-15,0 19 16,0-1-1,-18 0 1,0 1 0,1 17-1,-1 0 1,0 0 31,18 17-47,0 1 15,-17 17 1,-1-17 0,18 0-16,0-1 15,35-17 32</inkml:trace>
  <inkml:trace contextRef="#ctx0" brushRef="#br0" timeOffset="-152260.1">25171 10072 0,'17'0'15,"-17"17"1,0 19-16,0-1 15,18 71 1,0-71 0,-18 53-16,17-17 15,-17-36 1,0-52 93,18-36-109,-18 17 16,0-17-16,0 18 16,0 0-1,18 0-15,-18-36 16,17 71-1,1-35-15,-18 17 16,17 0 0,1 1-1,0 17-15,17-35 16,0 17-16,-17 18 16,0 0-16,-1 0 62,-17 18-62,18-1 16,-1 1-16,1-1 15,0 1 1,-18 0 0,17-18 46,1-36-46,35-16-16,-18 16 15,-17-17-15,17 0 16,-17 36 0,-18-1-16,0 0 15,0 1 63,-18 17-62,1 0 421,-1 0-421,0 17-16,1 1 16,-1-18-1,18 18 1,0-1 15,0 1-15,0 0-1,0-1 1,0 1 0,18 0-1,-18 17 1,17-17-16,19-1 0,16 36 16,37-18-1,-54-17 1,0-18-1,-17 0 1,-1 0-16,-17 18 94,0-1-63,-17 19 0,-1-36-31,-17 17 16,17 1-16,1-18 16,-36 35-16,35-35 15,0 18 1,18-1-1,-17-17 17,-1 0-17,18 18 1,-17-18-16,17 18 16,-18-18-1</inkml:trace>
  <inkml:trace contextRef="#ctx0" brushRef="#br0" timeOffset="-148502.18">18785 13829 0,'0'0'0,"-53"-88"0,53 70 16,-35-17 0,-18-18-1,18 35 1,17 18 46,1 0-46,-19 0-16,-16 18 16,-1-1-16,-141 54 15,123-53 1,-35 35 0,53-18-1,53-17 16,0-1-31,0 1 16,0 17 0,36 0-1,17 54-15,17-37 16,89 107 0,-18-53-16,-35-18 15,-18-17 1,0-18-16,-17 17 15,-54-52 1,1 0 0,-18-1-1,0 1-15,0-1 32,-71 36-32,18-17 15,-70 52 1,-36-35-1,71-18 1,-53 0 0,53-17-16,53-18 15,-1 0 1,1-53 15,0-18-31,35 19 16,0 16-1,0 19-15,0-36 16,17 17 0,54-16-1,105-37 1,-17 54 0,70 0-16,1 35 15,-177 0 1,17 53-1,1 0 1,-54-53 0,19 17-16,-19-17 15,1 0 17</inkml:trace>
  <inkml:trace contextRef="#ctx0" brushRef="#br0" timeOffset="-147885.68">19332 14499 0,'18'0'47,"-18"-17"-31,18-1-1,-1 18 1,-17-18-16,35-17 16,1 17-16,-36-17 15,35-18 1,-17 36-1,-54 17 48,-52 35-47,-18 18-16,36-36 15,-18 36 1,52-17-16,1-19 15,17 18-15,-35 36 16,53-36 0,0 1-1,0-1 1,0-18 0,0 19-1,53 17-15,-35-36 16,70 19-1,-17-36 1,-36 0 0,53 0-1,18-36-15,-71 1 16,36-18 0,17-17-1</inkml:trace>
  <inkml:trace contextRef="#ctx0" brushRef="#br0" timeOffset="-147472.12">19914 14164 0,'0'0'0,"-88"18"15,70-1-15,-17 19 16,0-19-16,17 19 16,-17 52-1,17-53 1,18 18 0,0 17-16,0-52 15,0 17 1,18-17-1,0-18 1,17 18 0,35-18-1,-52 0-15,141-18 16,-36-35 0,-52-17-1,-53 34 1,-1 1-1,-17-53-15</inkml:trace>
  <inkml:trace contextRef="#ctx0" brushRef="#br0" timeOffset="-147045.24">20197 14199 0,'0'36'31,"-18"17"-15,18 35 0,0-35-16,0-18 15,0 0 1,0-17-16,18-18 16,-1 0 62,1 0-63,17-53 1,-17 18-16,-1 17 16,1-53-1,-18 36 1,0-53-1,0 70-15,-35-52 16,17 17 0,18 35-16</inkml:trace>
  <inkml:trace contextRef="#ctx0" brushRef="#br0" timeOffset="-146117.08">20338 13917 0,'0'18'31,"35"35"-15,18 0-16,0 17 16,17 36-16,1 0 15,-1 0 1,-17-53-16,-17 17 16,17 18-1,-53-70-15,0-53 78,0-18-62,0-18-16,0-35 16,0 18-16,0 18 15,0-1-15,0-17 16,17 0-1,-17 70 1,18-17-16,-18 17 16</inkml:trace>
  <inkml:trace contextRef="#ctx0" brushRef="#br0" timeOffset="-145748.59">20973 13829 0,'0'0'0,"53"70"0,-36-17 15,18 18-15,18 35 16,-17-53 0,-1 35-1,-17-70 1,-18-1-1,0-34 64,0-1-79,0-17 15,-36-54 1</inkml:trace>
  <inkml:trace contextRef="#ctx0" brushRef="#br0" timeOffset="-145307.15">20955 13423 0,'0'-35'187,"0"17"-187,0-17 16,0 17-16,0 1 15</inkml:trace>
  <inkml:trace contextRef="#ctx0" brushRef="#br0" timeOffset="-144660.56">20920 13159 0,'-36'0'0,"19"17"16,-36 1-1,35 17 1,-35 18-1,36-35-15,17-1 0,0 1 16,0 17 0,0-17-1,0 17-15,35 36 16,-17-54 0,17 19-1,-17-19-15,-1-17 78,1-35-62,-1 0-16,1-18 16,-18 35-16,0-17 15,0 17 1,0 1-1</inkml:trace>
  <inkml:trace contextRef="#ctx0" brushRef="#br0" timeOffset="-144186.1">21308 13582 0,'35'35'0,"0"0"16,-17 1-16,17 52 15,18-17 1,-18 17-16,-17-53 16,17 71-1,-17-18 1,-18-53-16,18-35 16,-18 18-16,0 0 15,-71-54 63</inkml:trace>
  <inkml:trace contextRef="#ctx0" brushRef="#br0" timeOffset="-143896.92">21484 13917 0,'0'0'0,"71"-35"15,-36 17-15,0-17 16,1 35 0,-19-18-1,1 18-15</inkml:trace>
  <inkml:trace contextRef="#ctx0" brushRef="#br0" timeOffset="-142422.96">21731 13705 0,'18'36'32,"-18"-19"-17,17 19-15,1-19 16,-18 1-16,18 0 16,-18-1-16,17-17 31,36-70 16,-17 34-47,-1-17 15,0 18 1,-17 0-16,-1 0 16,-17 17-1,0 0 1,18 54 78,-18-1-79,18 0 1,-1 18-16,1-18 15,0 36-15,-18-36 16,35 53 0,-18-52-16,1 87 15,0-52 1,-18-18 0,0-36-16,17 36 0,-17-18 15,0 1 1,0 17 15,-17-53-15,-1 35-16,-17 0 15,-36-17-15,36-18 16,-36 0 0,36 0-16,0-18 15,-36-17 1,18 0-1,36 17-15,-1 0 16,18 1 0,-18-1-1,18-17 1,0 0 0,18-1-1,17 1-15,18-18 16,-17 18-1,-19 17 1,1 18 0,-18-18-1,18 18 17,-18-17 46,17-1-78,1 18 15,-1-17-15,-17-1 16,18 18-16,35-35 16,53-36-1,17-17 1,-17 35-1,-88 53-15,35-53 16,-36 53 0</inkml:trace>
  <inkml:trace contextRef="#ctx0" brushRef="#br0" timeOffset="-139533.79">23618 12277 0,'18'0'31,"-18"17"-31,18 1 16,-18 52-16,17 54 15,1-71 1,17 106 0,1-1-1,-19-105-15,-17 18 16,35 141 0,1-71-16,-1-18 15,-35-88 1,0-17-1,0-36 110,0-17-125,0 0 16,-53-53-16,18-1 16,0 1-16,-18-35 15,-36-89 1,37 89 0,16-1-1,36 36 1,0 53-16,0-1 15,0 1 1,36 0 0,-19 0-1,1-1 1,17 36-16,-35-35 16,35 17-16,1 1 15,-1 17 1,35-36-1,-17 36 17,18-17-32,-53 17 15,-1 0 1,1 0 0,0 17-1,17 36 1,-18 71-1,-17-36-15,0-53 16,0 1-16,-105 175 16,52-158-1,-36 18 1,37-54 0,34 1-1</inkml:trace>
  <inkml:trace contextRef="#ctx0" brushRef="#br0" timeOffset="-138672.65">24130 12700 0,'0'18'15,"0"-1"1,-18 1 0,18 0-16,0 17 15,0-18 1,18 1-16,0 35 16,17-18-1,35 18 1,1-17-1,-36-19 1,71 1-16,-88-18 16,-1-18 31,1-17-32,-18 0 1,0-1-16,0-105 15,-35 71 1,17 34 0,18 19-16,-17-1 15,-1 0 1,-17 1 0,-36 17-1,53 0 1,-140 70-1,69-34 1,54-1 0,0 0-16,17-17 15,1-1-15,17 1 32,17-18 46,36 0-63,0 0 1</inkml:trace>
  <inkml:trace contextRef="#ctx0" brushRef="#br0" timeOffset="-137308.05">24677 12488 0,'0'18'32,"0"0"-32,0 35 15,0 17 1,0-35-16,-18 54 15,18-72 1,0 1-16,0 35 16,0-36-1,0 1 1,18 0 0,-1-1-16,1-17 15,17 0 1,18 0-1,-17 0 1,34-17 0,-17-54-1,-35-35 1,-18 36 0,0 52-1,0-17 1,0 17-1,-18 1 1,18 34 109,18 1-109,-18 17-16,35-17 15,-17 17-15,17 0 16,-18-35-16,54 36 16,-36-36-1,-17 0 1,17 0-1,-17 0 1,0-18 0,-1-17-16,18-1 0,1-69 15,-1 69 1,-35-52 0,18 35-1,-18 18 1,0 0-1,-36 17 1,36 0-16,-17 18 16,-1-17-1</inkml:trace>
  <inkml:trace contextRef="#ctx0" brushRef="#br0" timeOffset="-136149.12">25612 12418 0,'17'-53'140,"1"18"-124,0-18-16,17 17 15,-35 1-15,18 17 16,-1 1 0,-17-1-1,0 1 63,-17 17 47,-1 0-109,18 17-16,-18 1 16,1-1-16,17 1 15,-18 17 1,0 1-16,18 17 16,0-36-1,0 18 1,0 18-1,18-53 1,-18 36 0,18-19-16,-1-17 31,-17 18-15,18-18-16,0 0 15,17 0 1,71 0-1,-53 0-15,17 0 16,18-35 0,-52 17-1,16-17 1,-52 17 0,53-17-16,-53 17 15,18 1 1</inkml:trace>
  <inkml:trace contextRef="#ctx0" brushRef="#br0" timeOffset="-135601.39">26070 12047 0,'18'18'47,"0"0"-47,17-1 16,-18 19-16,19 16 15,17 37 1,-36-54 0,-17-17-1,0-1-15,0-34 94,0-36-94,0 0 16,-17 0-16,17 0 15,0 18-15,0-1 16,0-17 0,0 36-1,0-1 1,0 1-16,17-1 15</inkml:trace>
  <inkml:trace contextRef="#ctx0" brushRef="#br0" timeOffset="-134733.79">26899 11430 0,'0'0'0,"-106"53"0,71-53 15,0 53 1,-36 0-1,54-18-15,-19 0 0,1 71 16,18-53 0,17 18-1,0-18 1,17-1 0,18 1-1,1-17-15,17-1 16,-36-35-1,107 18 1,35-18 0,-107 0-1,107-36 1,-35-34-16,-107 34 16,54-34-1,-54 17 1,1 35-16</inkml:trace>
  <inkml:trace contextRef="#ctx0" brushRef="#br0" timeOffset="-134051.18">27446 11553 0,'-88'71'15,"70"-53"1,1 17-16,-1-17 16,0 52-1,1-35-15,17 1 16,0 17-1,0-36 1,0 1 0,0 0-16,17-1 31,-17 1-31,36-18 0,-19 0 16,1 0 15,0 0-16,17-18-15,-35 1 0,53-54 16,-36 53 0,1-17-1,-18 0 1,0 17 15,0-17-31,0 17 16,0 1-1,0-19 1,0 19 0,-35-1-1,17 0 1,0 18 0,1 0 15</inkml:trace>
  <inkml:trace contextRef="#ctx0" brushRef="#br0" timeOffset="-133439.03">27764 11307 0,'-53'52'15,"17"-34"1,-17 17-16,36 1 16,17-19-1,-18 1-15,18 0 16,0-1 31,18 1-32,52 17 1,-52-35-16,35 18 16,35 17-1,-53 0 1,1-17 0,-36 0-16,0-1 31,0 1-16,-18 0 1,18-1 0,-35 1-1,17-18 1,1 0 0,17-18 30,0-35-30,0 0 0,35-141-16</inkml:trace>
  <inkml:trace contextRef="#ctx0" brushRef="#br0" timeOffset="-132991.06">27993 10848 0,'18'35'15,"-1"0"1,18 1-16,-17-1 16,0 18-1,52 53 1,-52-53-16,17-18 16,-17 0-16,17 53 15,-17-52 1,-1-19-1,-17 1 1,-35-18 62,-18 0-62</inkml:trace>
  <inkml:trace contextRef="#ctx0" brushRef="#br0" timeOffset="-132680.33">27922 11377 0,'0'-18'15,"18"1"1,17-1-16,1-35 16,87-17-1,-88 52 1,54-35-1,-19 18 1,-70 17 0,18 18-16</inkml:trace>
  <inkml:trace contextRef="#ctx0" brushRef="#br0" timeOffset="-132131.65">28646 10954 0,'17'0'31,"1"0"-15,52-36-16,89 1 15,-35-18 1,-107 53 0,19-35-1</inkml:trace>
  <inkml:trace contextRef="#ctx0" brushRef="#br0" timeOffset="-131492.83">28681 10619 0,'17'0'31,"36"0"-15,36 0-16,-19 0 15,54 0 1,-89 0 0,35 17-1,-34 1 1,-19-18 0,-17 18-1,18-1-15,-18 1 16,0-1-1,0 36 1,0 36 0,0-1-16,0-35 15,0-18 1,0 18 0,-18-36-1,18 1-15,-17 0 16,-1-1-1,18 1-15,-35 0 16</inkml:trace>
  <inkml:trace contextRef="#ctx0" brushRef="#br0" timeOffset="-125104.23">24606 13758 0,'0'18'0,"0"35"16,0 35-1,0-35-15,0 53 16,18 70 0,17-52-1,0 105 1,18-53-16,-17-105 16,-1 35-1,-17-106 1,-18-18 46,0-35-46,0-35-16,0-35 16,-18 17-16,0-18 15,18 89 1,-17-53-16,-1-53 15,18 52 1,0 72 0,0-18-1,0 17 1,0 0 0,18-17-16,-1 17 15,1 1-15,17 17 31,-17 0 32,17 70-63,0-34 16,1 16-16,-19-16 15,1-1-15,0 0 16,-1-17-1,-17 17-15,0-17 16,18 0 0,-18-54 93,0 1-109,35-36 16,0-17-16,1-18 15,-19 53-15,36-17 16,35-54 0,-35 54-1,0 35 1,-35 35 46,17 17-46,0 54-16,18-18 16,-35 17-16,17-17 15,1 0 1,52 123-1,0-70-15,-53-53 16,1-17 0,-19-54 62,1 0-63</inkml:trace>
  <inkml:trace contextRef="#ctx0" brushRef="#br0" timeOffset="-124274.03">26211 13705 0,'0'0'0,"-70"18"16,35 0-16,-1 17 15,19-17 1,-1-18-16,-17 35 16,35 0-1,-36 36 1,36-54 0,0 54-16,0-36 15,0-17 1,0 17-1,0-17 1,0-1 0,0 1-16,18-18 78,0-18-63,35-52-15,35-36 16,-35 35 0,0-17-16,0 18 15,17-19 1,-52 72 0,-18-1-1,0 36 48,0 17-63,17 18 15,-17-18-15,18-35 16,-18 36-16,18 17 16,-1-36-16,-17 1 15,0-1 1,18 1-1,0-18 48,-1-18-47</inkml:trace>
  <inkml:trace contextRef="#ctx0" brushRef="#br0" timeOffset="-123929.2">26723 13582 0,'0'18'47,"0"17"-47,0 18 15,0-18-15,18 0 16,-18-17-16,17 17 16,-17 1-1,35 34-15,-52-105 94,-1-53-94,1 17 16,-89-105-1</inkml:trace>
  <inkml:trace contextRef="#ctx0" brushRef="#br0" timeOffset="-123682.18">26494 13282 0</inkml:trace>
  <inkml:trace contextRef="#ctx0" brushRef="#br0" timeOffset="-123257.2">26952 13282 0,'0'0'0,"71"106"15,-54-71-15,1 18 16,17 18-1,-17 17 1,-18-53 0,0-70 124,0-36-140,0 1 16,0-36-16,0 0 16,18 0-1,52-88-15</inkml:trace>
  <inkml:trace contextRef="#ctx0" brushRef="#br0" timeOffset="-122951.15">27270 12894 0,'53'53'16,"-18"18"0,18-1-16,0 36 15,-18-36-15,0 1 16,1 0-1,-36-107 110,0-17-109,17-105 0</inkml:trace>
  <inkml:trace contextRef="#ctx0" brushRef="#br0" timeOffset="-122501.08">27587 12682 0,'18'53'63,"17"-17"-48,-17 34-15,-1-17 16,1-18-16,0 18 16,17 18-1,-35-54-15,35 54 16,-35-18 0,0-18-1,18-17 1,-36-18 109</inkml:trace>
  <inkml:trace contextRef="#ctx0" brushRef="#br0" timeOffset="-122195.14">27693 12982 0,'18'-35'156,"17"17"-140,0 1 0,36-36-16</inkml:trace>
  <inkml:trace contextRef="#ctx0" brushRef="#br0" timeOffset="-121540.13">27958 12823 0,'17'0'0,"1"0"16,0 0-1,-1-17 16,-17-1-15,124-70 0,-36 0-16,-35 53 15,-36-1 1,-52 72 78,18-19-94,-54 18 15,53-17 1,1 0-16,-1-18 16,18 17-16,0 1 15,0 17 1,0 36 15,0-54-15,0 36-1,35-17-15,-17-19 16,35 36 0,-35-53-1,-1 0 1,18 0-1,-17 0 1,35-35 0,-35 17-16,70-88 15,-35 36 1</inkml:trace>
  <inkml:trace contextRef="#ctx0" brushRef="#br0" timeOffset="-120855.86">28646 12541 0,'0'18'16,"0"0"0,0 17-16,0 0 15,17 18 1,-17-18-1,0-17 1,18 35 0,-18-71 77,17-17-77,1-18-16,17 0 16,1 18-16,-36 0 15,17-1 1,1 36 0,0-17-1,-18-1-15,17 18 63,18 18-16,-17 17-32,17 0-15,-17-17 16,0-1-16,-18 1 15,17 0 1,1-18 78,105-124-79</inkml:trace>
  <inkml:trace contextRef="#ctx0" brushRef="#br0" timeOffset="-120221.13">29228 12400 0,'17'0'31,"1"0"1,-18-18 46,35-17-78,-35 18 15,-17 17 126,-1 17-125,0 1-1,18-1-15,-17 1 16,-1 17 0,18 1-1,0-19-15,-18 19 16,36-36 78,35-18-94,17-17 15,19 17-15,-19-35 16,-17 18-16,-18 0 15</inkml:trace>
  <inkml:trace contextRef="#ctx0" brushRef="#br0" timeOffset="-119183.99">29722 12171 0,'0'17'32,"0"19"-32,0-1 15,0-17 1,17 35-16,1-36 16,-18 1-1,0-53 110,17-71-109,1 53-16,17 0 15,-35 18-15,18 35 16,0-18 0,-1 18 46,1 18-46,17-1-16,-17 1 15,17 35-15,0-36 16,-17 1 0,0-18 46,35-53-62,35-17 16,-53-1-16,18 18 15,0-17-15,-35 17 16,-1 17-16,-17 19 16,-17 34 77,-1-17-77,18 18 0,-18 17-1,18-17 1,0 17 0,0-17-1,0 17-15,18 0 16,0 1-1,-1-19-15,-17 1 16,18 35 0,-1-35-1,-17 52-15,18-35 16,-18 1 15</inkml:trace>
  <inkml:trace contextRef="#ctx0" brushRef="#br0" timeOffset="-117288.39">24924 15663 0,'17'18'47,"1"17"-31,-18 18-16,18 0 15,-18 0-15,17 18 16,1-19-16,-18 1 16,18 18-1,-18-53-15,0 17 16,0-88 78,0-35-94,0 17 15,0-52 1,0 70-16,0 0 15,0 0-15,0 18 16,35-36 0,-35 36-16,35 17 15,-35 1 1,18 17 0,17 0 46,-17 35-62,35 35 16,-36-34-16,19-1 15,16 71 1,-34-71 0,17 18-1,-35-35-15,0-54 78,0-17-62,0-17-16,18-18 16,17 0-1,1-18-15,-1 17 16,18 19-1,-18 17 1,-17 35-16,-1 18 16,1 0 31,0 0-32,17 18 1,18 53-16,-36-54 15,54 71 1,-53-70 0,17 35-1,0 0 1,-17 0 0,-1-53 30,19-18-30,-1-17-16,-17 0 16,35 17-1,-53-17-15,52 17 16</inkml:trace>
  <inkml:trace contextRef="#ctx0" brushRef="#br0" timeOffset="-116047.09">26229 15240 0,'-71'18'16,"54"-1"-16,-18 19 15,17-1-15,0-18 16,1 36 0,-1-17-1,18-1 1,0-17-16,0 17 16,35-70 93,18-36-109,0 18 16,-35 18-16,17 0 15,-17-18 1,-18 35-1,17 18-15,1 0 79,0 18-64,-18-1-15,17 1 16,18 17-1,-35-17 1,18-18 0,-18 17-16,18-17 15,17-52 48,0-1-48,1 35-15,-36 0 16,17 54 93,1-36-109,-18 35 16,0-17-16,0 17 16,0-18-16,18 1 15,-18-71 79,0 18-94,0 0 16,0-1-16,0 1 15,0 0 1,17-18-16,1 53 0,-1-18 16,1 1 15,0 17 0,17 53-15,-17-36-16,-1 1 15,19 52 1,-1-34 0,-18-1-1,1-17 1</inkml:trace>
  <inkml:trace contextRef="#ctx0" brushRef="#br0" timeOffset="-115157.2">26970 14852 0,'18'0'47,"-1"35"-31,-17 18-16,0-35 16,35 105-1,-17-52-15,0 17 16,-18-35-1,0-35 1,0-54 109,-36-17-109,36 18-16,-17-53 0,-1 53 15,1-107 1,17 72 0,0 35-1,0 17 1,17 0-1,1 1 1,-18-1 0,17 18-16,1 0 15,0-18 1,-1 18 31,1 18-47,17 17 15,-35-17-15,18 0 16,0 35 0,-18-36-1,0 18 1,0-17-16,-18 35 16,0-35-1</inkml:trace>
  <inkml:trace contextRef="#ctx0" brushRef="#br0" timeOffset="-114310.89">27305 14887 0,'0'0'0,"-71"88"0,36-52 16,18-36-16,-1 35 16,18-17-1,0-1 1,0 1 31,18-18-47,-1 0 15,1 0 1,-1 0 0,1 0-16,0 0 15,17-18 1,-17-17-16,17-18 15,-17 35 1,-1-17 0,-17 17 15,18 1-15,-18-1 15,-35 18 94,17 18-110,0-18-15,18 17 0,-17-17 16,17 18 0,-18 17-1,18-17 1,0 0 15</inkml:trace>
  <inkml:trace contextRef="#ctx0" brushRef="#br0" timeOffset="-113475.96">27640 14922 0,'0'0'0,"0"36"0,-18-1 16,18-17-16,0 35 15,0-36 1,18-17 46,35-17-62,-35-19 16,35-17-16,-18 0 16,0 1-16,-17-1 15,35-53 1,-53 123 62,0 1-62,-18 17-16,18-17 0,0 17 15,0-17 1,0 17-16,35-17 15,-17-18 1,17 0 0,-17 0-1,0 0 1,-1 0-16,1 0 0,17-18 16,-35 1-1,18-36 1,-1 17-1,-17 1 1</inkml:trace>
  <inkml:trace contextRef="#ctx0" brushRef="#br0" timeOffset="-112859.74">28258 14693 0,'17'0'62,"18"-35"-46,1 35-16,-36-18 16,17 18-16,-17-35 15,18 35 1,-18-18-1,0 1 32,-18 17-31,-17 0-16,-18 0 16,36 0-1,-19 17-15,19-17 16,-1 18-1,18 0-15,-18 17 16,18 0 0,0 0-1,0-17 1,0 17 0,36-17-16,-19-18 15,1 18 1,0-18-1,-1 0 1,1-18 0,35 0-1,-53 1-15,17 17 16,1 0 0,-18-18 15</inkml:trace>
  <inkml:trace contextRef="#ctx0" brushRef="#br0" timeOffset="-112342.28">28804 13511 0,'18'0'15,"-18"71"1,18 17-16,17-17 16,0 17-16,0-18 15,36 124 1,0-17 0,-19-36-1,1 53 1,-17-106-16,-19 0 15,1-52 1,-18-1-16,0-17 0,18 17 16,-18-53 77,35-35-77</inkml:trace>
  <inkml:trace contextRef="#ctx0" brushRef="#br0" timeOffset="-111624.39">29598 13811 0,'-35'18'0,"17"35"15,-17 0-15,17-18 16,1 0-16,-1-17 16,18 0-16,0-1 15,0 1 1,0-1 15,0 1-15,18 0-1,-1-1-15,36 36 16,-35-35 0,-1 0-1,1-1 1,-18 1-1,18 0 1,-1 34-16,-17-34 16,0 17-1,0-17-15,-17 0 16,-36 17 0,35-17-1,1-1 1,-1-17-16,18 18 15,35-124 95</inkml:trace>
  <inkml:trace contextRef="#ctx0" brushRef="#br0" timeOffset="-111059.2">29863 13864 0,'0'0'0,"-53"53"16,17-35-16,19 35 16,-18-36-1,17 36 1,18-35-16,0-1 15,0 19 1,18-36 31,17 0-31,18 0-16,-18 0 15,-17-18-15,-1 18 16,1 0-1,-18-18 1,0 1 0,0-1 15,0 1-31,0-19 16,0 1-1,0 17 1,-35-17-16,35 17 15,-18 1-15,18-1 16,-18 18 0</inkml:trace>
  <inkml:trace contextRef="#ctx0" brushRef="#br0" timeOffset="-110202.03">30074 13141 0,'-17'0'63,"17"35"-48,0-17 1,0 0 15,0-1-15,0 1-1,0-1-15,0 36 16,0 53 0,0-18-1,17 106 1,19-88 0,-19-18-1,18 1-15,-17-19 16,0-35-1,-18-17 1,17-18 0,-34-18 93,-89-52-93</inkml:trace>
  <inkml:trace contextRef="#ctx0" brushRef="#br0" timeOffset="-109748.02">30180 13776 0,'0'0'0,"35"-18"0,-17 18 0,-18-17 16,18-1 93,-18 0-93,0 1 0,17-1-1,-17 0 1</inkml:trace>
  <inkml:trace contextRef="#ctx0" brushRef="#br0" timeOffset="-109340.24">30568 13123 0,'0'71'15,"0"-36"-15,0 18 16,18 0-16,-18-18 16,35 71-1,-17-18 1,-1 36-1,1-89 1,-18 18-16,18-35 0,-18-1 16,0 1-1,-71-18 48,18-35-48,-123-54 1</inkml:trace>
  <inkml:trace contextRef="#ctx0" brushRef="#br0" timeOffset="-109082.86">30304 13652 0,'0'-17'110,"53"-18"-110,17-18 0,36 0 15,0 0 1</inkml:trace>
  <inkml:trace contextRef="#ctx0" brushRef="#br0" timeOffset="-107018.84">30939 13247 0,'0'35'31,"0"18"-31,0 0 15,17-18-15,1-17 16,-18-1 0,18 1-16,-1 0 15,1-1 1,-1-17 0,1 0-1,53 0 1,-18-53-16,17-88 15,1 36 1,-71 52 0,0 70 46,0 1-46,0 17-16,0 0 15,17-35 1,-17 18 0,18-18-1,0 0 1,34 0 0,54-70-1,-35-1 1,-53 0-1,-1-70 1,-17 88-16,0-17 16,0 52-1,-17 18 48,17 35-32,0-17-15,0 17-1,0-17 1,0 17 0,35-35-16,35 0 15,54 0 1,-89-17-1,36-54 1,-54 53-16,-17 1 16,0-18-1,18 17-15,-18 0 32,0 1-17,-18 17 1,1 0-1,-72 0-15,37 35 16,16 18 0,-17 0-1,36 35 1,17-70 0,0 35-1,0-36-15,0 1 0,0-1 16,0-34 78,35-36-94,-35 0 15,35-18-15,-35 54 16,18-1-1,0 36 48,-1-1-63,-17 19 16,18-19-16,-1 19 15,-17-19-15,18 19 16,0-36-16,-1 0 47,1 0-47,17-36 15,-35-17 1,36-17 0,-36 34-16,0-34 15,0 17 1,17 53 46,-17 18-46,18 17-16,0-35 16,-18 18-16,17-18 15,1 0 32,-1 0-47,19-18 16,-19-17-16,1 17 15,0-70 1,-18 53 0,0-54-1,0 54 1,-18 53 15,18-1-31,-35 19 16,35 34-1,0-35 1,0 71 0,0-35-16,0-54 15,35-17 32,71-35-31,-71 18-1,0 17-15,1-36 16,-19 19 0,1 17-1,0 0 1,-18-18-1,0 0 32,0 1-31</inkml:trace>
  <inkml:trace contextRef="#ctx0" brushRef="#br0" timeOffset="-106204.16">32844 11430 0,'0'35'47,"53"18"-32,-18 53-15,0-53 16,36 70-16,-18 19 16,-36-90-1,36 72-15,-18-71 16,18 88-16,-35-88 15,35 53 1,-35-53 0,-1-18-1</inkml:trace>
  <inkml:trace contextRef="#ctx0" brushRef="#br0" timeOffset="-104713.06">31309 14676 0,'0'35'62,"-18"-18"-62,-17 36 16,17 18-16,1-18 16,17 0-16,-18 17 15,18 19 1,0-37-1,0-16-15,0-1 16,0 0 0,0-17-1,0 0 1,18-18 0,-1 0-1,54 0 1,0 0-1,52-53 1,-17 17-16,-18-17 0,0-17 16,-17-1-1,-1-17 1,-52 53 0,0 0-16,-1 17 15,-17-17-15,0-1 31,0-17-31,0 18 16,0 18 0,0-19-1,-35 19 1,0-1 0,-1-17-16,1 35 15,18 0 48,-1 0-48,0 0-15</inkml:trace>
  <inkml:trace contextRef="#ctx0" brushRef="#br0" timeOffset="-104043.24">32138 14252 0,'0'0'0,"-18"18"0,-17 17 15,35 0 1,-17 1-16,17-1 16,0 0-1,0 1 1,17-19-1,1-17-15,17 18 16,36-1 0,-1-17-1,-52 18 1,-1-18 0,-17 18-16,18-1 15,-18 1 1,35 35-1,-35-35 1,0 17-16,0 0 31,0-17-31,0-1 16,-17 1 0,-1-18-1,-17 18 1,17-1-1,1-17 1,-19 0-16,19 0 16,-1 0-16</inkml:trace>
  <inkml:trace contextRef="#ctx0" brushRef="#br0" timeOffset="-91214.89">27940 4498 0,'0'18'62,"18"17"-46,-1 0-1,-17 0-15,18 18 0,0 0 16,-1 18 0,36 17-1,-53-35 1,53 17-1,-35 19 1,-1-36 0,19 17-16,-19-35 15</inkml:trace>
  <inkml:trace contextRef="#ctx0" brushRef="#br0" timeOffset="-90691.19">28258 4815 0,'17'0'16,"1"18"0,-1 17-1,19 36 1,-19-53 0,54 105-1,-53-105 1,-1 35-16,1-18 15,-18-18 1,0-87 62,0 35-62,-18-18-16,1 17 15,17 1 1,-18 0 0,-17-53-16</inkml:trace>
  <inkml:trace contextRef="#ctx0" brushRef="#br0" timeOffset="-89576.8">28205 4216 0,'-18'17'47,"18"36"-32,-18-35-15,18 17 16,0-17-16,0 17 16,0-17-16,0-1 15,18 1 1,0-18 62,-1 0-62,1 0 15,-18-18 78,0 1-93,-18 17 46,18-18-62,-17 18 63,-1 0-32,0 0-15</inkml:trace>
  <inkml:trace contextRef="#ctx0" brushRef="#br0" timeOffset="-87755.45">28610 4604 0,'0'0'0,"-106"123"0,89-88 16,-1 18 0,18-35-1,18-36 63,35-17-62,17-18-16,-17 0 16,124-70-1,-160 88-15,54-18 16,-54 0-16,19 0 15,-19-53 1,1 18 0,-18 53-1,0 17-15,0-17 16,-18 17 15,1 0-15,-1 18-1,0 0 17,1 0-32,-36 0 15,35 0 1,1 36 0,-19-1-1,19 18 1,-1 0-16,18 0 15,0 0 1,35 35 0,36 0-1,-54-53 1,72 53 0,-36-17-16,-18-36 15,-35-17 1,0-1 15,18 1-15,-18 0-1,-18-18 48,-53-36-48,36-34-15,0 35 16,17-1-16,-17 1 16,35 17-16,-18 1 15,1-18 1,17 17 0,-18 18-1,71-18 63,53-35-62,17 18-16,18 0 16,-88 17-16,53-17 15,-71 35-15,-17 0 16,0 0 46,-1 0-46,1 0 31,-18-18-16,18 1-15,17-19-16,-35 19 15,35-19 1,0-16 0,-35 34-16,0 0 15,-17 36 32,-1-18-47,-35 53 16,-88 17-1,70 1-15,1-1 16,-1 36-16,71-70 16,0-19-16,0 1 15,0-1 1,89-17 78,-19 0-79,36 0-15,-18 0 16,-35 0-16,0 18 15,0-18-15,0 0 16</inkml:trace>
  <inkml:trace contextRef="#ctx0" brushRef="#br0" timeOffset="-87172.11">30004 3739 0,'35'36'31,"-35"17"-15,35-36-16,1 71 16,-1-52-1,0 17 1,-17 35-1,17-53 1,-35 0 0,18-17-16,-18 0 15,0-1 17,0 1 30,-18-18-46,0 0-1,-52 0 1</inkml:trace>
  <inkml:trace contextRef="#ctx0" brushRef="#br0" timeOffset="-85961.85">30533 3757 0,'-18'0'32,"1"18"-17,-1-1-15,-17 36 16,-1-53-16,1 53 16,0-35-1,0 17-15,-1 0 16,19-17-1,-19 0 1,19-1 0,17 1-1</inkml:trace>
  <inkml:trace contextRef="#ctx0" brushRef="#br0" timeOffset="-85441.01">30515 3792 0,'36'18'47,"-36"17"-47,17-35 15,1 36 1,-1-1-16,-17-18 16,18 19-16,-18-19 31</inkml:trace>
  <inkml:trace contextRef="#ctx0" brushRef="#br0" timeOffset="-85044.23">30498 3475 0</inkml:trace>
  <inkml:trace contextRef="#ctx0" brushRef="#br0" timeOffset="-83644.76">30798 3810 0,'17'35'47,"-17"-17"-31,18 17-1,-1-17-15,-17-1 16,18-17 0,0 18-1,-18-36 63,0 1-62,0-18-16,0-1 16,0 19-1,0-1-15,0 0 16,0 1 0,0-1-1,0 0 1,17 1-16,1-1 15,0 18 64,-1 18-79,19-1 15,-19 36-15,18-35 16,-35 0-16,18-1 15,0 19 1,-18-54 78,35 0-94,-35 1 15,18-1-15,-1 18 79,19-18-64,-1 1 1,0-19-1,0 36-15,1-35 16,52-35 0,-35 17-1,-53 0 1,17 35-16,-17 0 16,-17 18 30,-36 53-30,-71 71 0,107-89-16,-1 0 15,0 18 1,18-35 0,0 0-1,18-18 63,53 0-62,-1 0-16,1 0 16,-1 0-16,1 0 15,-36 0-15,0 0 16,-17 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09:40:50.155"/>
    </inkml:context>
    <inkml:brush xml:id="br0">
      <inkml:brushProperty name="width" value="0.05292" units="cm"/>
      <inkml:brushProperty name="height" value="0.05292" units="cm"/>
      <inkml:brushProperty name="color" value="#FF0000"/>
    </inkml:brush>
  </inkml:definitions>
  <inkml:trace contextRef="#ctx0" brushRef="#br0">29087 5750 0,'-18'0'31,"18"-17"-16,0-1 1,0 0-16,0 1 16,0-1-1,0 0-15,0 1 32,0-1-1,0 1-16,18-1-15,-1 0 16,1 18 0,-1-17-16,1 17 15,17-36 1,-17 36 0,0-17-1,17 17 95,-17 35-95,-1-17-15,18 17 16,-17 0-16,0 0 15,-1 71 1,-17-18-16,18 106 16,-18-88-1,0 18-15,-35-36 16,-1 106 0,19-159-1,-18 18-15,-18 0 16,35-53-1,-17 18-15,-1-1 0,19-17 32,-1 0-1,1 0-15,-1 0-1,-17-35-15,17 18 16,0 17-1,18-36 1,0 1 0,0 0-1,0-18 1,36 0-16,-1 35 16,35-35-1,19 0 1,-54 53-1,-17-17 1,-1 17-16,1 0 16,-1 0-1,19 0 1,-19 0 0,19 35-1,-19-35 1,-17 18-16,18-18 0,0 0 78,17 0-62,141-124-16</inkml:trace>
  <inkml:trace contextRef="#ctx0" brushRef="#br0" timeOffset="971.77">29986 5433 0,'0'35'31,"0"0"-31,0 18 15,0 35 1,18 1 0,17-54-1,-17-35 32,-1 0-47,1-35 16,52-36-16,1-17 15,53-53 1,-72 88 0,-34 0-16,-18 71 78,0-1-63,0 36 1,0-18-16,0 18 16,0 141-1,0-123 1,0 52 0,-18 71-1,18-70-15,-52 52 16,16-52-1,1-1-15,-36-17 16,-17-18 0,18-35-1,52-53 1,0 0-16,1 0 16,-1-17-1,-35-36 1,36 17-1,-1 19-15,18-1 16,0 0 0,0 1-16,0-18 15,0-18 1,35 35 0,71-70-1,70-36 1,-87 71-16,69-70 31,-17 35-31,-70 35 16,0-35-1,-36 70 1</inkml:trace>
  <inkml:trace contextRef="#ctx0" brushRef="#br0" timeOffset="2218.89">30833 5856 0,'0'0'0,"17"0"0,36 0 16,-17-18-16,87-17 16,-70 18-1,18-36 1,-19 17 0,-34 1-1,17 0-15,-35-36 16,0 54-1,-53 34 64,-17 36-79,35-35 0,-18 35 15,35-18 1,0-17-16,18 17 15,0 0-15,0-17 16,0 52 0,0-34-16,71-1 15,-18 18 1,0-53 0,0 0-1,17 0 1,-34 0-1,16-35-15,-16-1 16,-19 1-16,1 17 16,0-87-1,-1 34 1,-17 36 0,0 17-16,0 0 15,0 54 63,0-19-78,0 19 16,0-1-16,0-17 16,0-1-1,0 1-15,18-18 47,17-35-31,18-18-16,0 0 15,0-18-15,-18 1 16,53-54 0,-88 107-1,18 17 110,-18-18-78,35 0-47,-35 1 16,18-1-16,0 0 15,-18 1-15,17 17 32</inkml:trace>
  <inkml:trace contextRef="#ctx0" brushRef="#br0" timeOffset="4592.92">12594 7197 0,'0'0'0,"35"0"0,-17 0 15,0 0 1,-1 0 0,1 0-1,-18-18 1,18 18 0,-1 0 46,19 0-46,16 0-16,37 0 15,-1-18-15,53 1 16,194-1-16,-123 0 16,423-70-1,-194 35 1,511-70-1,18-1 1,-476 89 0,688-88-16,-688 70 15,-141 17 1,158 1 0,-123 0-1,-247 17 1,-17 18-16,105-17 15,36-1-15,-124 18 16,123-18 0,19-17-1,-230 35 1,194-18 0,-36 1-1,-105-1-15,159-17 16,-124 17-1,-106 18 1,159-17 0,-141 17-1,176-18 1,-176 18-16,88-18 16,-17 18-1,87-17 1,-34-1-1,-142 18 1,36 0 0,-36 0-16,-17 0 15,-1 0 17,1 0-17,-18-18 1,18 18-16,17-17 15,-18 17 1,1 0-16,0-18 16,35 18-1,17-70 1,-17 52 0,-35 0-16,-1-17 0,54-18 31,0-35-31,17-18 15,-18-17 1,-52 70 0,52-106-1,-34-17-15,-1-89 16,-17-123 0,-18 0-1,0 123 1,0-229-1,0 142 1,-18 122 0,0-175-16,1 122 15,17 195 1,0-300 0,0 318-1,0-177 1,0 17-16,0 107 15,0-54 1,17 1 0,-17 141-1,0-106 1,0 70 0,0-17-16,0 17 15,0-34 1,0 34-1</inkml:trace>
  <inkml:trace contextRef="#ctx0" brushRef="#br0" timeOffset="6795.77">25224 6350 0,'0'-18'15,"0"-17"1,0 0 0,0 0-16,0-1 15,17-17 1,1-53-16,0 36 15,34-71 1,1-18 0,-35 89-1,35-72 1,0 37 0,-18 16-16,-17 36 15,88-141-15,-71 124 16,106-142-1,-88 159 1,17-35 0,-17 18-16,18 17 15,17-36-15,88-69 16,-140 122 0,175-105-1,-34 35 1,-71 36-1,17-18 1,-88 70-16,71-52 16,-35 52-1,-54-17 1,1 35 0,0 0 77,-1 0-77,1 0 0,0 0-16</inkml:trace>
  <inkml:trace contextRef="#ctx0" brushRef="#br0" timeOffset="7463.01">27058 3157 0,'35'18'31,"18"17"-15,35 1-16,-35 16 15,36 19-15,-37-36 16,19 1-16,17 34 16,-35-17-1,-18-18 1,-17-35 15,-18 18-15,0 0-1,-18 17 1,-17 0-16,-18 18 16,0 0-1,-123 53 1,35 35 0,53-88-1,17 17-15,18-17 16,36-53-1</inkml:trace>
  <inkml:trace contextRef="#ctx0" brushRef="#br0" timeOffset="8867.86">25876 741 0,'0'0'0,"18"0"0,-18-18 16,0 1 15,18 17-31,-1 0 31,-17-18-31,18 18 16,-1 0 0,19 0 31,17 53-47,-36-18 15,54 36 1,-36-18-16,53 70 15,-52-17 1,-36-53 0,0 35-1,0 0 1,-36 36 0,-34-54-1,52-52-15,-52 17 16,34 0-1,1-35-15,17 0 16,1 0 0,-1 0-1,0-17 32,18-1-47,0 1 16,-17 17-1,17-18-15,0 0 16,0-35-16,0 18 16,17 17-1,19-17 1,-19 17 0,1 1-16,0 17 15,17 0 1,-17 0-1,87 0 1,-69 35 0,69-17-1,-52-1 1,-35-17-16,17 18 16,-17-18 15</inkml:trace>
  <inkml:trace contextRef="#ctx0" brushRef="#br0" timeOffset="9566">27005 564 0,'0'18'31,"0"17"-31,0 18 16,0 53 0,-35 106-16,0-89 15,17 1-15,-17 17 16,-1 18 0,19-89-1,-1 1 1,18-54-1,0 1 17,0 0-1,0-1-15,0 19-1,0-1-15,0 0 16,0-17-1,0-1 1,0 1 0,0 0-1</inkml:trace>
  <inkml:trace contextRef="#ctx0" brushRef="#br0" timeOffset="10654.88">27093 1393 0,'0'-17'0,"18"17"15,-18-18 1,18 18-16,-18-17 15,17-1-15,1 0 16,17 1 0,-35-1-1,18 18-15,-1-18 16,19 18 0,-19-17-1,1-1-15,0 18 63,-1 0-32,1 18-31,0-1 16,17 19-16,-18-19 15,1 19 1,0-1-1,-18 0-15,0-17 16,0-1 0,0 54-16,-18-36 15,0-17 1,1 0 0,-1-18-1,89 35 110,-18-35-125,70 35 16,-52-17-16,17-1 15,-18 19-15,-34-19 16,34 36 0,-52-18-1,0 1-15,-1-1 16,-17-17 0,0 35-16,-17-36 15,-36 54 1,17-54-1,-34 36 1,-36 0 0,71-18-16,-36-17 15,18 17 1,36-35 0,17 18-1,-18-18 1,0 35-16</inkml:trace>
  <inkml:trace contextRef="#ctx0" brushRef="#br0" timeOffset="11830.09">27534 9208 0,'-17'17'16,"-1"1"0,-17 35-16,-89 105 15,54-34 1,-107 123 0,1-35-1,123-142 1,-53 54-1,89-107-15,-1 1 0,0-1 32,1 1 46,17 0-63</inkml:trace>
  <inkml:trace contextRef="#ctx0" brushRef="#br0" timeOffset="13981.22">30498 9243 0,'0'17'47,"0"36"-47,17 0 15,1 35-15,0-35 16,-1 18 0,1 35-16,-18 17 15,0-35 1,0-35 0,0-17-1,0-1 1,0 35-1,0-52-15,0 35 16,0-18 0,0 71-1,-53 18 1,35-36 0,-17 18-16,17-36 15,1 1 1,-36 17-1,35 0 1,1-70 0,-1 52-1,0-34-15,18-19 16,-17 1 0,-1-1-1,18 1 1,-18-18-1,18 18 17</inkml:trace>
  <inkml:trace contextRef="#ctx0" brushRef="#br0" timeOffset="14665.22">29863 11060 0,'0'17'15,"0"18"1,17 36-16,-17-18 16,18 35-1,0 53 1,-1-88-16,18 71 15,-35-89 1,0 0 0,18-35 46,0 0-46,17-17-1,18-36-15,17-18 16,19 18 0,-1 0-16,18-17 0,-89 52 15,54-52 1,-36 52 0</inkml:trace>
  <inkml:trace contextRef="#ctx0" brushRef="#br0" timeOffset="15631.93">26229 16351 0,'71'0'0,"-19"-35"15,-16 0 1,52-1-16,141-87 15,18-18 1,-88 88 0,176-88-1,-159 70 1,71-17 0,-88 35-16,-106 36 15,-18-1-15,1 18 16,-19 0 62,1 0-47</inkml:trace>
  <inkml:trace contextRef="#ctx0" brushRef="#br0" timeOffset="16428.91">30162 14411 0,'53'-35'15,"36"-1"-15,16 1 16,160-106-1,-106 88 1,264-106-16,18-52 16,-300 158-1,89-71 1,-125 71 0,-34 18-1,-71 17-15</inkml:trace>
  <inkml:trace contextRef="#ctx0" brushRef="#br0" timeOffset="17410.72">32367 15699 0,'0'0'0,"106"-71"0,0 18 16,-88 36-1,87-36-15,-52 17 16,0-17-16,-17 36 16,-19-1-1</inkml:trace>
  <inkml:trace contextRef="#ctx0" brushRef="#br0" timeOffset="19156.66">26123 2522 0,'18'0'218,"-1"0"-218,72 0 16,52 0 0,70-53-16,178 18 15,34 0 1,-247 0-1,36-1 1,-177 36 0,-17 0-1,-1 0 1,1 0 0,17 0-1,1 0 1,17 0-1,52 0-15,-69 18 16,-1 0-16,-17-18 16,-1 0-1,-17 17 1</inkml:trace>
  <inkml:trace contextRef="#ctx0" brushRef="#br0" timeOffset="31588.79">11007 11606 0,'17'0'156,"19"0"-156,-19 18 16,36 35-16,-18-18 15,-17-17-15,35 88 16,18 0 0,-36-18-1,18 53 1,-36 0 0,-17-106-1,0 18-15,18-35 16,-18-36 109,0-35-125,0 0 15,0 18-15,18-18 16,-18-17-16,17-36 16,19 0-1,-19 71 1,1-71 0,17 18-1,-17 52 1,-1 19-16,-17-19 0,36 19 15,-19-1 1</inkml:trace>
  <inkml:trace contextRef="#ctx0" brushRef="#br0" timeOffset="32251.01">11730 11642 0,'0'0'0,"18"53"0,-1 0 15,18-1-15,-17 37 16,17-36-1,-17-18-15,-18-18 16,35 36 0,-17-53 31,0 0-1,17-17-46,-18-1 16,19-17-16,-19 17 16,1-17-16,-18 17 15,18-17 1,-1 35 0,-17-35-16,0 17 15,0-17 1,0 0-1,0-1-15,0 1 16,-17 0 0,17 17-1,-18 0 1</inkml:trace>
  <inkml:trace contextRef="#ctx0" brushRef="#br0" timeOffset="33063.67">12083 11483 0,'17'0'0,"1"18"16,17 17-16,-35-18 15,35 19 1,-17 17-16,0-18 0,35 71 16,-53-71-1,17 36 1,1-54-16,-18 1 16,0 17-1,0-17 1,0-36 78,0 1-94,0-19 15,0 1-15,0 17 16,0-70-1,0 53 1,0-18-16,0 18 16,18-1-1,-1-17-15,1 36 16,17-18 0,0 17-1,-17 18 63,0 0-78,-1 18 16,1 17-16,0-35 16,-18 17-16,17 19 15,1-19-15,-18 19 16,0-19-1,0 1 1,0 35 0,0-18-1,0-17 1,0 52-16,-18-34 16,1 34-1,-1 1 1,0-54-1,18 1 1,0 17-16</inkml:trace>
  <inkml:trace contextRef="#ctx0" brushRef="#br0" timeOffset="34534.91">11994 13053 0,'0'17'31,"18"19"-15,-18 17-16,18-18 16,-1 35-1,1 89 1,0-141-1,-18-1 1,0 1-16,0-53 94,17-18-79,1 0-15,-18 0 16,35-35-16,0 35 16,-17 18-16,0-18 15,17-35 1,-17 70 0,35-35-1,-53 35-15,17 1 16,1 17-16,-18-18 15,17 18 48,-17 18-63,36 17 16,-19 0-16,1 36 15,17-18-15,-17-18 16,-18 36-1,18-54 1,-18 1 0,0 0-16,0-36 93,0-17-93,0 17 16,0-35-16,17 18 16,-17 17-1,0-35-15,18 18 16,0-18 0,-1 35-1,18 1-15,-35-1 0,18 0 16,-18 1-1,18 17 1,17 17 31,-17 19-31,-1 17-16,1-18 15,35 36 1,-53-36-1,35 0 1,-35-17-16</inkml:trace>
  <inkml:trace contextRef="#ctx0" brushRef="#br0" timeOffset="35052.65">12982 12841 0,'18'18'31,"-18"52"-15,0-17-16,18-17 15,-1 16 1,1-16-1,-18-19 1,17-17-16,19 0 63,-19-17-48,1-36-15,17 0 16,-17 18-16,0-18 15,17 0-15,-18 0 16,-17 0 0,0 18-1,18 17 1,-18 0-16</inkml:trace>
  <inkml:trace contextRef="#ctx0" brushRef="#br0" timeOffset="35501.15">13317 12594 0,'18'0'0,"0"18"16,-18 17-16,17 18 15,19-18-15,-36 1 16,17 34 0,1-17-1,-18-35 1</inkml:trace>
  <inkml:trace contextRef="#ctx0" brushRef="#br0" timeOffset="35953.68">13635 12171 0,'17'35'47,"1"36"-31,0-18-16,17-1 15,-17 1-15,-1 36 16,19-36-16,-19 17 16,1-35-16,-18 36 15,18-18 1,-18-18 0,0-17-1,0-1 1</inkml:trace>
  <inkml:trace contextRef="#ctx0" brushRef="#br0" timeOffset="36282.99">13705 12629 0,'0'-17'15,"18"17"1,0-18-1,35-17 1,-18 35-16,-17-18 16,70-17-1,-35 0 1,-18 17 0,0 0-1,-17 1 1</inkml:trace>
  <inkml:trace contextRef="#ctx0" brushRef="#br0" timeOffset="37078.9">14182 12330 0,'0'35'31,"17"0"-16,1 18-15,-18-18 16,0 18-16,0 0 16,0 71-1,0-36 1,0-35 0,0-36-16,0 19 15,0-54 79,0-35-78,-18 0-16,1-17 15,17 52-15,0-53 16,0 36-1,-18-88 1,18 105 0,0-17-16,0 17 0,0 0 15,0-17 1,0 18 0,18 17-1,-1-36 1,1 19-16,0-19 15,-1 19 1,1 17 0,-18-18-1</inkml:trace>
  <inkml:trace contextRef="#ctx0" brushRef="#br0" timeOffset="37793.71">14182 11853 0,'-18'0'15,"18"36"1,0-19 15,18-34 63,-1-1-79,19-17-15,-19 17 16,-17 0-16,-17 18 78,-19 0-78,19 0 16,17 53 124,-18 88-140</inkml:trace>
  <inkml:trace contextRef="#ctx0" brushRef="#br0" timeOffset="38628.72">14464 12418 0,'0'0'0,"18"35"0,-1 0 16,36 106 0,-35-105-1,17 34-15,0 1 0,-17-1 16,0-34 0,-18-72 77,0-17-77,0 1-16,0-37 0,-18 36 16,18 1-1,-18-1-15,18 17 16,0-34-1,0 34 1,0 19 0,18-36-1,17 0 1,18 35-16,0-35 16,-18 36-1,-17 17 1,17 35 15,-17 0-15,-1 18-16,1 18 15,-18-36 1,-35 106 0,-36-53-1,1-70 1,-18 35-1,52-35-15,36-36 94</inkml:trace>
  <inkml:trace contextRef="#ctx0" brushRef="#br0" timeOffset="39021.93">15240 11924 0,'18'35'16,"-1"18"0,1-18-16,-18 18 15,18 0-15,-1-18 16,1 1-16,-18 34 15,0-52 1,17-18 0</inkml:trace>
  <inkml:trace contextRef="#ctx0" brushRef="#br0" timeOffset="39617.97">15593 12188 0,'17'0'16,"1"0"-1,0 0 1,-1-17 0,1 17-1,35-35-15,-18-1 16,0 1-1,-35 0 1,0 17 0,-35 18 46,18 0-46,-1 0-16,-17 0 15,17 0-15,0 35 16,1 1 0,17-19-16,0 19 15,0-19 1,0 1 0,0 17-1,0-17 1,0-1 15,17-17-31,1 0 16,-18 18-1,18-18 1,-1 0 0</inkml:trace>
  <inkml:trace contextRef="#ctx0" brushRef="#br0" timeOffset="40612.61">13458 13988 0,'0'0'0,"18"0"16,0 0-1,-1 0 17,1 0-17,0 17-15,-1 1 16,71 35-1,-52 35 1,-1-53 0,18 54-16,-18-19 15,36 71 1,35 88 0,-71-140-1,0-36 1,-17-1-1,-18-34-15,17-18 16,-17 18 0,18-18-1,-18 17-15</inkml:trace>
  <inkml:trace contextRef="#ctx0" brushRef="#br0" timeOffset="41213.04">13917 14993 0,'18'0'31,"-1"0"-15,1 0 0,0 18-1,35 17 1,-36-17 0,18-18-16,-17 35 15,17-17-15,1-1 16,-19 1-1,1-18 1,0 17 0,-18 1-16,35-18 15,-17 0 32,-1-18-47,18-17 16,1 18-1,52-89 1,-53 53-16,18 0 16,-18 18-1</inkml:trace>
  <inkml:trace contextRef="#ctx0" brushRef="#br0" timeOffset="42662.88">14605 15946 0,'-35'0'32,"-1"0"-17,19 17-15,-1-17 16,18 18-1,0-1-15,0 1 16,0 0 15,18-18 1,35 17-32,-18 1 15,18 0 1,53-1-16,-71-17 15,0 18-15,36 17 16,-36 18 0,0-18-1,1 107 1,-1 34 0,-35-88-1,0-35-15,0 0 16,0-35-1,-18-1 1,-17-17 0,17 0-16,-52 0 15,-18-17 1,88-1-16,-36 0 0,19 1 16,-19-36-1,1 0 1,35 18-1,0 17 1,0 0-16,0 1 16,18 17 62,35 0-78,-18 0 15,18 0-15,0 0 16,0 0-16,17 0 16,-52-18-16,17-17 15,1 35 1,-1-18 0,-18-17-16,1 35 125,0 17-110,-1 1 1,1 17-1,0-17 1,-18 0 0,0-54 62,0-17-63</inkml:trace>
  <inkml:trace contextRef="#ctx0" brushRef="#br0" timeOffset="42902.87">15205 16051 0,'17'0'31</inkml:trace>
  <inkml:trace contextRef="#ctx0" brushRef="#br0" timeOffset="44200.73">15522 16263 0,'0'0'0,"18"0"16,-18 18 0,0-1-1,35 36 1,-17-17-1,-18-19 1,0-34 78,0-54-79,0 18-15,35-106 16,-35 71 0,35 70-16,-17 1 15,17-36 1,-17 18 0,0 35-16,-1 0 15,18 17 16,18 36-15,-35-35 0,35 35-1,-18-18-15,-17-35 32,-18 18-32,17-18 46,1-18-46,17-17 16,-17-1-16,17-16 16,-35 16-1,0 19-15,-35 17 94,17 0-94,-17 17 16,17 1-1,18 0 1,0-1 0,53-34 62,18-36-78,-18 35 15,-18-17-15,-17 17 16,-1 36 15,1-18-15,-18 53-1,71 70 1,-54-70-16,19 18 0,-19-19 16,-17 54-1,0-53 1,-17 53 0,-1-53-16,-35-18 15,0 36 1,18-71-16,17 0 15,0 0 1,1 0 0,-71-71-1,52 18 1,36 18-16,0-18 16,0 36-1,18-36 1,35 0-1,-35 17 1,34-17 0,-34 18-16</inkml:trace>
  <inkml:trace contextRef="#ctx0" brushRef="#br0" timeOffset="44551.78">16457 15628 0,'0'35'16,"0"-17"-16,0 17 16,0 18-16,0-35 15,0-1-15,0 19 16,18 34-1,-18-34 1,35 16 0,-35-34-1,0 0-15,0-1 0,0 1 16,18-18 0,17-88 46</inkml:trace>
  <inkml:trace contextRef="#ctx0" brushRef="#br0" timeOffset="45075.02">16757 15699 0,'0'0'0,"35"0"15,-17 0 1,0 35-16,-1-35 15,1 0 1,-1 0 31,-17-18-47,36-17 16,-19 0-16,19-36 15,-36 36 1,-18 53 31,-17 17-32,17-18-15,-17 19 16,35-1-16,-18-17 16,1 35-1,17-36 1,0 18-1,0 1 1,0-19-16,0 1 16</inkml:trace>
  <inkml:trace contextRef="#ctx0" brushRef="#br0" timeOffset="46268.11">16087 17551 0,'0'35'32,"17"18"-17,54 70 1,-36-34-16,-35-37 0,18 1 15,17 53 1,-17-70 0,-18-89 109,0 0-125,35 0 15,18-35-15,-35 70 16,34-53-16,37 18 16,-1 1-1,-71 34 1,1 18-1,0 0 1,17 53 0,18 17-1,-18-17 1,36 0 0,-54-35-1,1-18 1,0 0-1,-1-18 1,54-52 0,-53 52-1,-1 18 48,1 0-32,-1-18-15,1 18-1,0 0-15,-1-35 16,1 35 0,0 0-1,17-18 1</inkml:trace>
  <inkml:trace contextRef="#ctx0" brushRef="#br0" timeOffset="49478.64">353 2258 0,'17'0'62,"1"-18"-46,35 0-16,-35 18 15,17 0-15,-17 0 16,17-17 0,18-1-1,-36 18-15,19 0 0,34-17 16,-52 17 15,-1 0-15,1 0-1,-18-18-15,18 18 32,-1 0-17,1-18 1,0 18 0,70-35-1,35-36-15,-87 54 16,140-54-1,-17 1 1,-36-1 0,124-35-1,-35 1 1,176-54 0,-282 106-16,229-88 0,106-89 15,-282 177 1,282-105-1,-318 105 1,230-88 0,-89 35-1,-193 71-15,176-71 16,-141 53 0,-71 35-1,0 1 1,-35-1-1,-88 71 189,-18-18-204,-70 71 15,-212 70 1,141-70-16,-53 0 15,-53 53 1,177-106-16,-142 88 0,142-88 16,-230 88-1,89-35 1,211-53 0,18-53-1,-18 53-15,-53-1 16,71-16-16,-18-19 15,71 1 1,-18 0 0,-18-1-1,54-17 1,-19 0 0,-16 0-16,-1 18 15,-18 17 1,-35-17-1,71 17-15,-89 0 16,36 18 0,-18 0-1,71-35-15,-53 17 16,70-17 0,-35-1-16,36-17 15,-36 36 1,18-36-1,17 0-15,-17 0 16</inkml:trace>
  <inkml:trace contextRef="#ctx0" brushRef="#br0" timeOffset="51161.04">1464 2328 0,'53'53'0,"-35"0"15,35 35 1,35 53-16,-18 18 16,1-35-1,17 17-15,18 18 0,53 70 16,-89-159 0,-17 19-1,-35-89 16,17-18 16,36-70-31,-19 35 0,1-18-16,-35 36 15,123-177 1,-88 71-16,0 0 0,0 0 15,-18-35 1,-17 70 0,-18 0-1,0 53 1,0 35-16,0 1 16</inkml:trace>
  <inkml:trace contextRef="#ctx0" brushRef="#br0" timeOffset="51595.54">3228 2963 0,'0'0'0,"18"53"0,-1 35 15,-17-52 1,0-1-16,0-53 94,-17-17-79,-1-18 1</inkml:trace>
  <inkml:trace contextRef="#ctx0" brushRef="#br0" timeOffset="52851.08">3298 1834 0,'-52'18'31,"-19"70"-31,0-17 16,-70 88-1,88-71-15,36 0 16,-1-17-1,18-19 1,0-16 0,0 17-1,18-89 63,52-52-62,1-18-16,17 0 16,-35 18-1,-35 18-15,-1 34 16,-17 1-16,18 0 16,-18 17-16,0 1 31,-18 17 47,1 0-78,-19 0 16,19 0-16,-19 0 15</inkml:trace>
  <inkml:trace contextRef="#ctx0" brushRef="#br0" timeOffset="53444.65">3775 1640 0,'17'18'0,"19"53"15,-1-18-15,-17 52 16,17 72-1,-35 17 1,0-124 0,0 71-1,0-105-15,0-19 16,-18-17 46,18-17-46,-35-19-16,17 1 16,1-18-16,-1 18 15,0 0-15,18-1 16,0 1 0,0 0-1,0-18 1,0 18-16,0 17 15,0 0 1,0 1 0</inkml:trace>
  <inkml:trace contextRef="#ctx0" brushRef="#br0" timeOffset="53895.68">3810 2028 0,'18'0'47,"-18"-35"-47,17 35 15,1-17-15,0-1 16,-18 0-1,17 1-15,1-1 16,-1 0 0,-17 1 15,18-1-15,0 0-16,-18 1 31</inkml:trace>
  <inkml:trace contextRef="#ctx0" brushRef="#br0" timeOffset="54338.05">3969 1764 0,'0'18'16,"0"34"-16,0 1 16,0 18-16,0 35 15,0 17-15,-18 1 16,-17-1 0,-53 106-1,17-70-15,18-88 16,36-36-1,-1-35 32,18-35-31,0 0-16,0-18 16,0-36-1,0-16 1,0-37-16,18 19 15,34-53 1,-16 87-16,-36 72 16,0-1-1</inkml:trace>
  <inkml:trace contextRef="#ctx0" brushRef="#br0" timeOffset="55006.96">4110 1640 0,'35'18'0,"-17"17"16,17 18-16,-17 0 15,35 71-15,0 17 16,-18-53-16,53 124 16,-70-142-1,-18-35-15,17-17 16,-17 0-1,0-36 64,-35-35-64</inkml:trace>
  <inkml:trace contextRef="#ctx0" brushRef="#br0" timeOffset="55367.16">4410 2328 0,'17'-70'16,"1"52"-1,17 0-15,-17-17 16,17 18-16,18-36 16,0 17-1,-18 1 1,1 0-1,-19 35 1</inkml:trace>
  <inkml:trace contextRef="#ctx0" brushRef="#br0" timeOffset="86514.69">16387 10566 0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06:18.736"/>
    </inkml:context>
    <inkml:brush xml:id="br0">
      <inkml:brushProperty name="width" value="0.05292" units="cm"/>
      <inkml:brushProperty name="height" value="0.05292" units="cm"/>
      <inkml:brushProperty name="color" value="#FF0000"/>
    </inkml:brush>
  </inkml:definitions>
  <inkml:trace contextRef="#ctx0" brushRef="#br0">4480 5486 0,'18'0'125,"-18"-18"-109,18 0-1,-18 1-15,0-1 16,35-35-16,-35 18 16,17 0-1,-17-1-15,0 1 16,18 0-16,-18-18 16,0 18-16,18-36 15,-18 1 1,0-1-1,0 36 1,0-54 0,0 37-1,0 34-15,0 0 16,0 1 0,0-1 15,0 36 109,17-1-140,1 36 16,35 0 0,-18 18-16,18 17 15,0 18-15,18 35 16,-18 0-16,105 194 16,-52 0-1,-71-211 1,54 176-1,-72-195 1,1 142 0,-18-106-16,0-88 15,0 18 1,-18-1 0,1-17-1,-19-17 1,-52 34-1,35-35-15,-35-17 16,17-18 0,54 0-16,-54 0 15,1 0 1,34 0 0,1 0-1,0-18-15,17 1 16,1-1-1,-1-17 1,-17-18 0,35 18-1,0-53 1,0 70-16,0-53 16,0 1-1,53-54 1,-36 71-1,54-17 1,52-54 0,-70 89-16,35-35 15,53-1 1,-70 18 0,0 18-1,-18 0 1</inkml:trace>
  <inkml:trace contextRef="#ctx0" brushRef="#br0" timeOffset="1374.84">5803 6050 0,'-35'0'0,"17"0"15,1 0 16,-1 0-15,0 0 0,-17 18-1,17-18-15,1 17 16,-1 1-16,1 17 16,-1-17-1,0 17 1,18 1-1,0 52-15,0-53 16,18 18 0,35 17-1,-36-52 1,36 35 0,0-35-1,-35 17 1,35-35-1,-18 18 1,18-18 0,-35 0-1,-1 0-15,1 0 0,0-18 16,-1 0 15,-17-35-15,0 36-1,0-54 1,0 1-16,-35 17 16,0 0-1,17 18 1,0 35 0,18-18-1,-17 0 1,52 36 156,-17 0-157,-1 17-15,19 0 16,-19-35-16,36 88 16,18-35-1,-71-35-15,35 35 16,36 0-1,-36-18 1,-18-35-16,1 18 16,0-1-1,-1-17 1,-17-17 62,0-36-62,-53-71-16</inkml:trace>
  <inkml:trace contextRef="#ctx0" brushRef="#br0" timeOffset="1961.96">6050 6050 0,'18'18'47,"17"-18"-32,0 35-15,-17-17 16,105 70 0,-34-18-1,-1 1-15,-53-53 16,0-1-16,-17 1 15,0-18 1,-1 0 47,-17-18-48,18-17-15,-18 17 16,0-35-16,0 1 15,0-19 1,0 36 0,-18-36-16,1 18 15,17 36 1</inkml:trace>
  <inkml:trace contextRef="#ctx0" brushRef="#br0" timeOffset="3154.66">6914 5803 0,'-17'0'15,"-1"0"1,18 18 0,0-1-1,0 1 1,0 0-16,-17 17 16,17-17-1,0-1 1,0 19-1,0-19 1,0 36 0,35-18-16,-18 1 15,-17-19 1,18-17 0,0 18-1,-1-18 1,1 18-1,0-18 1,-1 0 15,1 0-31,0-18 47,-18-17-31,0 17-16,0-35 15,0 35-15,0 1 16,-18-54 0,0 36-1,1 0 1,-19 17-16,36 0 16,18 36 109,17 35-110,1-18-15,-19-17 16,1 17-1,35 18-15,-18 0 16,0 0 0,-17-35-1,-18-1 1</inkml:trace>
  <inkml:trace contextRef="#ctx0" brushRef="#br0" timeOffset="5276.9">8784 5009 0,'0'-17'62,"0"-18"-46,0 17 0,-35-17-1,0-1 1,17 19-16,0 17 16,-35-53-1,-52 0 1,69 35-1,-87-17 1,52 17-16,36 1 16,17 17-1,1 17 48,17 19-48,0-1-15,0-18 16,0 19-16,17-1 16,36 18-1,0 18 1,53-19 0,-53-34-16,70 17 15,54 18 1,-54-53-1,-35 18 1,-35 0 0,36-1-1,-72 1-15,1-1 16,0-17-16,-18 18 16,35 17 15,-35 1-16,0-1-15,0 18 16,-71 0 0,54-53-1,-107 53 1,-88-18 0,124-35-1,-123 0-15,87 0 16,71 0-1,18 0 1,17 0 0,18-18-1,0 1 1,-17-1-16,17 0 16,0 1-16,0-54 15,35 1 1,-17 34-1,17-34 1,0 17 0,0-18-16,-17 36 15,0 17 1,17-34 0,-17 16-1,-1 1 1,1 17-1,-18 1 1,0-1 0,0 0-1,17 1 1,-17-1 0,0 0 15,0 1 0,0-1 0,-17 1-15,-1-1-16,1 18 16,-1 0-1,0-18 1,-17 18-1,17 0 1</inkml:trace>
  <inkml:trace contextRef="#ctx0" brushRef="#br0" timeOffset="8007.99">11659 8079 0,'0'-18'63,"0"0"-47,18 1-1,-18-1-15,35-35 16,-17 0-16,0 0 15,17 0 1,-18 0-16,54-141 16,-53 142-16,35-160 15,-36 71 1,-17-36 0,0 107-1,-17 35 1,17 70 109,0 35-110,35 1-15,0-1 16,0 36-16,18 18 16,0 17-1,53 123-15,0 1 16,-71-141 0,36 175-1,-36-105 1,-17-88-1,-18 71 1,0-89 0,-18-53-16,-35 53 15,-18-52 1,54-36 0,-36 0-1,0 0 1,-18-36-16,-70-17 15,18-17 1,52 17 0,1 0-1,35 18 1,35 17 0,0 0-1,0 1-15,0-1 16,0-35-1,35 0 1,88-35 0,36-53-16,-88 88 15,52-17 1,-52 17 0,-36 35-1</inkml:trace>
  <inkml:trace contextRef="#ctx0" brushRef="#br0" timeOffset="9001.94">12771 7726 0,'-18'0'16,"0"0"15,1 17-15,-1 1-1,18 0-15,-18 35 16,18 35-1,0-35 1,0 0 0,18 17-1,0-70-15,17 53 16,-17-35 0,-1-1-1,18 1 1,1-18-1,-1-35 48,-35-18-63,18 35 16,-1-35-16,-17 18 15,0 0 1,0 0-16,0-1 15,0 19-15,-17-19 16,34 54 109,1 35-109,17-35-16,-35-1 15,53 18-15,-35 1 16,17-1-16,-17-35 16,-1 18-1,1-1 1</inkml:trace>
  <inkml:trace contextRef="#ctx0" brushRef="#br0" timeOffset="9444.79">13176 7655 0,'18'18'47,"0"0"-47,17 17 15,0 0-15,36 36 32,-36-54-32,18 19 15,-36-19 1,1-17 46,0-53-62,-1 0 16,1 0-16,0-17 16,-1 17-16,-17 18 15,0-36 1,0 36 0</inkml:trace>
  <inkml:trace contextRef="#ctx0" brushRef="#br0" timeOffset="10291.9">14076 7250 0,'-18'0'16,"1"-18"-16,-19 18 15,1 0 1,0 35 0,17-17-16,18-1 15,-18 19 1,1-19 0,17 19-16,0-1 15,0-17-15,0-1 31,0 1-15,0 0 0,0-1-1,17-17-15,19 35 16,-19-35 0,1 0-1,17 0 1,1 0-1,-36-17-15,35-18 16,-35-36 0,17 53-1,-17 1 1,18 34 93,0 1-109,-18 17 16,17-17-16,-17 0 16,18-1-16,-18 1 15,-18-18 95</inkml:trace>
  <inkml:trace contextRef="#ctx0" brushRef="#br0" timeOffset="10966.81">14817 6509 0,'35'0'63,"-35"17"-63,53 36 15,-36-35 1,19 35-16,-19-35 15,19 34 1,-19-34 0,1 17-1,17 1-15,-17-36 16,-18 17 0,35 1-16,0 0 15,-17-18 1,0 0-1,88 0 1</inkml:trace>
  <inkml:trace contextRef="#ctx0" brushRef="#br0" timeOffset="11740.9">15452 6385 0,'-18'0'0,"0"0"15,18 18-15,-17-18 16,17 18-16,-18-1 16,18 18-1,-18-17 1,18 53-1,0-54-15,0 19 16,53 17 0,0-1-1,36 1 1,-37-35-16,-16 0 16,52-1-1,-35-17-15,-18 0 16,-17 0-1,-1 0 1,-17-17 0,18-19-1,0 1 1,-1-18-16,1-17 16,-18 34-1,0-34 1,0 17-1,-18 18 1,1-1 0,-19 1-16,-34 0 15,-89-53 1,-17 17 0,123 71-1,-35-18 1</inkml:trace>
  <inkml:trace contextRef="#ctx0" brushRef="#br0" timeOffset="13122.93">9349 3722 0,'17'0'63,"19"17"-63,-36 1 15,35 17-15,18 1 16,53 105-1,-1-35-15,36 17 16,-88-88 0,36 36-1,-72-71 1,19-71 31,16-34-32,19-1-15,35-71 16,-36 36 0,36-35-16,-35-18 15,-1 70 1,-17-34-16,-17 34 0,69-88 16,-52 142-1,-53 35 1,18 35-1</inkml:trace>
  <inkml:trace contextRef="#ctx0" brushRef="#br0" timeOffset="14426.21">16069 5662 0,'0'18'63,"35"52"-48,-17-52 1,52 105 0,-17-34-16,-35-54 0,0-18 15,17 19 1,-17-1-1,-1-35 1,19-18 47,69-87-63,36-37 15,36-34-15,-54 35 16,160-141-16,-160 123 15,106-106-15,-88 124 16,53-88 0,-141 158-1,-53 54 1,18 34 93,17 72-93,-17-36-16,17-1 16,-17-16-16,17 87 15,0 36 1,-17-71-1,35 141 1,-35-140-16,-18-54 0,17 36 16,1-19-1,-18-34 1</inkml:trace>
  <inkml:trace contextRef="#ctx0" brushRef="#br0" timeOffset="32260.78">10354 5203 0,'18'0'94,"-1"0"-78,19 0-16,-19 0 15,19 18-15,-1 0 16,18 17-16,0-17 15,17 17 1,-35-17 0,36 17-1,17 0 1,-70-17 0,52 17-16,-52-35 0,70 53 15,0-18 1,1 1-1,16-1 1,-52 0 0,18-17-1,-1 17-15,107 53 16,-36-35 0,-53 0-1,124 53 1,-53-53-1,-124-18 1,141 71-16,-35-53 16,-105-36-1,34 19-15,-35-19 16,18 1 0,-17 0-1,-1-1-15,-17 1 16,-1-18 15,1 0-15,0 0-1,-18 18 1,17-1-16,1-17 16,17 18-1,-17-1 1,-18 1-1,17-18 1,1 0 0,0 18-1,-1-18 1</inkml:trace>
  <inkml:trace contextRef="#ctx0" brushRef="#br0" timeOffset="33468.72">13018 6103 0,'17'18'32,"18"-1"-17,-35 1 1,36 0-16,-19-1 15,19 19-15,34 16 16,36 37 0,-71-54-1,53 53 1,-35 0-16,0-52 16,-35-19-16,17 19 15,0-19 1,-35 1-1,18-18 1,-53 0 187,-36 35-203,-52-17 16,-18 17-16,-36 18 15,36-35-15,0 17 16,-35 0 0,-36 0-1,124-35 1,70 0-16,1 0 16</inkml:trace>
  <inkml:trace contextRef="#ctx0" brushRef="#br0" timeOffset="35014.08">10248 5486 0,'-17'-18'78,"-1"-17"-63,18 17 1,-18 18-16,1-17 16,17-1-1,0 0-15,-18 1 16,0-36-1,-17 0 1,35 17 0,-35-16-16,17 34 0,1-53 15,-19 1 1,36 35 0,-35-1-1,35 19 1,-18-19-1,18 19-15,18 17 188,17 0-172,1 0-16,34 0 15,36 0-15,-18 0 16,71 0-1,105 0 1,1 0-16,-212 0 16,53 0-1,-53 0 1</inkml:trace>
  <inkml:trace contextRef="#ctx0" brushRef="#br0" timeOffset="36477.85">13212 4604 0,'17'0'94,"18"-36"-94,18 19 16,18-36-16,-36 18 15,53-1-15,-52 1 16,69-18 0,-34 18-1,17 0 1,-70 17-16,0 18 16</inkml:trace>
  <inkml:trace contextRef="#ctx0" brushRef="#br0" timeOffset="37147.83">13264 3492 0,'18'0'47,"17"0"-47,18 0 16,0 0-16,53 36 15,-35-19 1,87 19-16,-17 17 15,106 0 1,-141-18-16,-53-18 0,-18 1 16,-35 0 62,-17 17-63,-18 18 1,-36-18-16,18 36 16,-18-1-16,19-17 15,34-35 1,-17 35-16,-36 0 16,36 0-16,17-36 15,1 19 1,17-19-1,0 1 1,0-1 0,0 1 15</inkml:trace>
  <inkml:trace contextRef="#ctx0" brushRef="#br0" timeOffset="37854.01">14940 2611 0,'18'0'47,"-1"35"-31,1 0-16,17 0 15,-17 1 1,35 17-16,-18 0 15,18 17-15,-35-35 16,88 106 0,-54-88-1,-16 0-15,-1 0 16,36 35-16,-54-70 16,1 0-1</inkml:trace>
  <inkml:trace contextRef="#ctx0" brushRef="#br0" timeOffset="38270.99">15540 2910 0,'18'36'16,"17"-1"0,-18 18-1,19 0-15,-19-53 16,19 70-16,-1-52 16,-35 0-1,0-71 79</inkml:trace>
  <inkml:trace contextRef="#ctx0" brushRef="#br0" timeOffset="39005.8">15152 2364 0,'0'17'47,"0"19"-47,17 16 16,19-16-1,-19-19-15,19 1 16,-36 0-16,35-18 16,-35 17-1,18-34 32,34-54-31,-34 36-1,0-18-15,-1 0 16,-17 18 0,0-1-16,0 19 15,0-1 1,-35 18 46,0 0-46,0 0-16,-18 0 16,17 0-16,36 18 15,0-1 79,0 1-94,36 17 16</inkml:trace>
  <inkml:trace contextRef="#ctx0" brushRef="#br0" timeOffset="39938.68">15840 2046 0,'0'0'0,"0"71"16,0-36-16,0 35 16,0 1-1,35 70 1,0-17-16,36-19 15,-36 19 1,-17-106 0,-18-1-16,0 1 15,0-36 110,0-17-125,-18 0 16,0 17-16,1-35 16,17 35-1,0 1-15,0-1 16,0 1-1,0-1-15,0 0 32,35 18-17,-17 0 1,17 0 15,0 0-15,-17 0-16,0 18 15,-1 0 1,1 17 0,-1-18-1,-17 1 1,0 0-16,0-1 16,-17 36-1,-18-35 1,17 17-1,-17-35-15,-1 36 16,-69 16 0,87-34-16,0-18 15</inkml:trace>
  <inkml:trace contextRef="#ctx0" brushRef="#br0" timeOffset="40360.75">16157 2522 0,'18'18'31,"17"0"-15,-17 17-16,17-17 15,-35-1-15,18 18 16,-1-35 0,19-35 77,-19-18-77,36-53 0</inkml:trace>
  <inkml:trace contextRef="#ctx0" brushRef="#br0" timeOffset="41148.61">16739 2205 0,'-35'-18'16,"17"18"-16,1 0 15,-1 0-15,0 35 16,-17 36 0,18-18-1,17 18 1,0-36-16,17 18 16,1-36-1,-18 1 1,17-36 31,1 1-32,17-19-15,-17-16 16,17-1-16,-35 35 16,0 0-1,18 18 79,0 0-94,-1 18 16,1 0-1,0-1 1,-1 1-16,-17 0 15,18-18 1</inkml:trace>
  <inkml:trace contextRef="#ctx0" brushRef="#br0" timeOffset="45489.71">10901 13123 0,'17'36'125,"1"-1"-109,0-17 0,-1 17-1,1-18-15,-18 1 16,18 0 0,-18-1-1,17-17 1,-17 18-1,0 0 1,0-1 15,18 1 1,-18 0-17,0-1-15,18 1 16,-18 17-1,0-17 1,0-1 0,0 1-16,17 0 0,-17 17 15,0-17 1,0 17 15,18-18-15,-18 1 15,0 0-15,0-1 31,17-17-32,-17 18-15,0 0 16,18-18-1,-18 17 1,0 1 15,0 0-31,18-18 16,-18 17-16,0 1 47,17 0-32,-17-1-15,0 1 16,18-1 15,-18 1-15,18 0-16,-18-1 31,0 1-15,17-18-1,-17 18-15,0-1 32,18 1-17,-18 0 17,18-18-17,-18 17 1,17-17 312,-17 18-312,18-18 62,17 17 1062,-17 1-1124,52 17 0,-34-35-1,52 53 1,-53-53-16,0 0 0,18 18 15,-35 0 1,0-18 62,-1 0-62,-17-36-1,18 1-15,-18-18 16,18 0 0,-18-17-16,17-54 15,-17 36-15,0-18 0,0-35 16,0 35 0,-17 0-1,-1-17 1,18 88-1,0-54-15,0 54 16,0 18 0,0-1-1,0 0 1,0 1 0,0-1-1,0 0 32</inkml:trace>
  <inkml:trace contextRef="#ctx0" brushRef="#br0" timeOffset="46358.78">12171 12982 0,'0'18'63,"0"0"-47,17 17-16,19 18 15,-19-18 1,36 53-16,-35-53 0,17 54 15,18 16 1,0-34 0,-35-18-1,17-18 1,-35-17 0,18-36 77,35-17-77,-18 0-16,-18 17 16,36-17-16,-35-1 15,0 19 1,17-36-1,-35 35-15,0 1 32</inkml:trace>
  <inkml:trace contextRef="#ctx0" brushRef="#br0" timeOffset="46912.83">12841 12929 0,'0'-17'0,"-18"17"32,1 0-17,-1 0 1,18 53-16,0-36 16,0 71-1,0-52 1,0 17-16,35 0 15,-35-36 1,36 54-16,-19-54 16,19 19-1,-1-19 1,0-17 0,-17 0-1,17-53 1,18-17-1,-53 17 1,0 0 0,0 18-1,0 17-15,0 0 16</inkml:trace>
  <inkml:trace contextRef="#ctx0" brushRef="#br0" timeOffset="48018.94">14305 11800 0,'0'159'15,"0"-71"-15,0-17 16,0 35-16,0-36 16,53 107-1,-18-89 1,71 106 0,-53-71-1,-35-87-15,35 34 16,-36-52-1,-17-36 95,-35-52-110,35 52 15,-88-105-15,17-1 16,-52-35 0,35 1-16,-36-1 0,106 71 15,-105-142 1,88 177 0,35 36-1,0-18 1,0 17-1,53-35 1,0 18 0,141-18-1,-106 35 1,-53 18 0,18 0-16,0 18 15,-35-1 1,34 36-1,-34 0 1,-18 0 0,0 0-1,-70 53-15,17-53 16,-71 35 0,36-17-1,70-54 1,1-17 31,17-17-47,0-19 15,0-52 1</inkml:trace>
  <inkml:trace contextRef="#ctx0" brushRef="#br0" timeOffset="48459.65">14552 11095 0,'18'17'16,"17"19"-1,-17 17 1,35-18-16,-18 18 0,0 0 16,-17 0-1,70 53 1,-35-36-1,-18-35-15,-17-35 16,-18 18 0,17-18 31,19 0-32,70-18 1,52-105-16</inkml:trace>
  <inkml:trace contextRef="#ctx0" brushRef="#br0" timeOffset="49766.96">15416 11007 0,'0'0'0,"-70"0"16,52 17-16,-35 19 16,0 52-1,53-71 1,-17 89-1,17-70-15,0 16 16,0 1 0,17-17-1,-17-19 1,18 1 0,17 0-16,-17-18 15,105-53 1,-34-88-1,-36 35 1,-1-71 0,-34 89-1,-18 70-15,0 1 16,0 52 31,0 0-47,0 1 15,18-1 1,17 35-16,-35-52 16,18 17-1,-1-35 32,1-17-47,0-36 16,17 0-16,-18-88 15,1-18 1,-18 71 0,0 70-1,0 1 1,0 34 31,0 19-32,0-19-15,18 54 16,-18-54 0,17 54-16,19-18 15,-19 0-15,1-53 16,-18 17 0,18-17-1,-1 0 1,54-123-1,-1-36 1,-34 71-16,-36 17 16,0 36-1,0 53 48,0 17-48,0 0-15,0 54 16,0-37-16,0 19 16,0 17-1,0 71 1,17-36-16,1-17 16,-18-18-16,17 18 15,-17-18 1,0-52-1,0-1 1,-17-35 15,-18 0-15,-18 0 0,35-18-16,-53-35 15,1-52 1,52 69-1,1-52-15,17 0 16,17 70 0,1 1-1,35-54-15</inkml:trace>
  <inkml:trace contextRef="#ctx0" brushRef="#br0" timeOffset="50779.78">16210 10866 0,'18'0'0,"-18"-18"16,17 18-16,1 0 16,0 0 31,-1 0-32,-17-18 1,36 1-16,17-36 15,-1-18 1,-16-17 0,-36 70-16,17-35 15,-17 18 1,0 18 0,-17 17 15,-1 0-16,18 17-15,-35-17 16,35 88 0,-18-52-1,18 52-15,0-53 16,0 36-16,0-36 16,35 71-1,-17-71 1,0-35-1,-1 0 1,1 0 0,17-35-16,18-89 15,-18 71 1,1-88 0,-19 53-1,-17 53 1,0 17-16,18 18 94,0 18-79,-18-1-15,17 19 16,1 17-16,-18-36 15,18 54 1,-1 17 0,-17-70-16,0-36 62,0-17-62,-17-1 16,17-16-16,-18-1 15,0 0-15,-17-71 16,35 89 0,0 0-1,0 17 1</inkml:trace>
  <inkml:trace contextRef="#ctx0" brushRef="#br0" timeOffset="52364.96">18785 9278 0,'0'-35'31,"-17"35"-15,-19-35 0,-52-18-16,-53-18 15,88 36 1,-17 17-16,17 0 15,-106-17 1,53 35 0,89 0-1,-1 0 48,18 18-48,0-1-15,0 1 16,35 17 0,36 36-1,-18-18 1,35 0-16,-53-36 16,142 72-1,-142-72-15,106 54 16,-71-18-1,-52-53 1,17 35 0,-17-17-1,0 17 1,-18-17-16,0 17 16,0-18 15,-18-17-16,0 0 1,-87 0 0,52 18-16,35-18 15,0 0 1,1-18 15,-1 1-15,18-18-16,0 17 15,0-53 1,0 1 0,18 17-1,17-18 1,-17 18 0,-1-52-16,19 34 15,-36 53 1,17-70-1,-17 53 1,0 17 0,0 1-1</inkml:trace>
  <inkml:trace contextRef="#ctx0" brushRef="#br0" timeOffset="53702.96">13018 16087 0,'35'53'47,"0"-18"-47,18 35 15,-18-17-15,18 36 16,18-37-1,-36 19 1,0-53-16,-17-1 16,0-17-1,-1 0 110,1-35-125,17-36 16,-17 1 0,35-54-16,-18 36 15,0-71 1,-17-35-1,-18 53 1,0-88 0,0 158-16,0-52 15,-18 35-15,18 70 16</inkml:trace>
  <inkml:trace contextRef="#ctx0" brushRef="#br0" timeOffset="54211.82">13723 15011 0,'0'0'0,"71"264"15,-54-158-15,1-35 16,52 158-1,-17-70 1,-35-106 0,0 0-16,-1-36 15,19-17 95,34-53-95,-35 18-15,1 17 16,-1 1-16,36-36 16,-36 53-16,-18-35 15,36 17 1,-35 0-1</inkml:trace>
  <inkml:trace contextRef="#ctx0" brushRef="#br0" timeOffset="54838.71">14623 15152 0,'0'0'0,"-18"0"32,18 17-17,-18-17-15,18 18 16,0 35-1,-17-18 1,17 36 0,0-36-16,0-17 15,35 70-15,-17-70 16,17-1 0,-17 1-1,-1-18-15,1 18 16,52-18-1,19 0 1,-54 0-16,53-53 16,-35 35-1,0-17 1,-35-1 0,-1 19-1,1-1 1,-18-17-16,0-18 15</inkml:trace>
  <inkml:trace contextRef="#ctx0" brushRef="#br0" timeOffset="55710.67">16140 13635 0,'0'317'15,"17"-176"-15,1 18 16,-1-18 0,1-17-1,35 123-15,-18-53 16,-17-124-1,-18-52 1,0-53 62,-35-71-78,-18 35 16,-18-87-1,-35 34-15,18-35 16,-123-193-16,158 228 16,-18 1-1,53 52 1,18 36 0,18-1-1,17 19 1,1-1-16,17 1 15,70 17-15,18 0 16,-53 0 0,-17 35-1,-18 0 1,-36 18 0,19 0-1,-36 35-15,0-35 16,0 0-1,-18 0 1,0-18 0,18-70 62,0-18-63</inkml:trace>
  <inkml:trace contextRef="#ctx0" brushRef="#br0" timeOffset="56044.1">16669 13123 0,'0'106'0,"0"-53"15,0 0-15,17 18 16,19-1-16,-1 36 16,18 0-16,-35-18 15,52 18 1,18 0-1,-70-71 1,17-17 0,0-18 31</inkml:trace>
  <inkml:trace contextRef="#ctx0" brushRef="#br0" timeOffset="57346.75">17798 13053 0,'0'0'0,"-53"0"0,53 17 16,-18-17-16,0 18 16,1 0-1,-18 35 1,17-18-1,0 88 1,18 36 0,0-106-16,0 18 15,71 17 1,-54-88 0,1 35-16,0-35 15,17 0 1,0 0-16,36-71 15,17-105 1,-35 53 0,35-142-1,-70 18 1,-18 194 0,0 18-1,0 53 48,0 70-48,0 0-15,17-35 16,19 17-16,17 54 16,-36-106-1,1-1 1,0-17-1,-1-17 1,18-36 0,-17 0-16,0-35 15,17-1-15,-35 36 16,18-35 0,-18 71 15,0 52 0,0-18-31,17 1 16,1-18-1,-18 18 1,0-36 15,35-52-15,-17 17-16,-18 35 15,0 0 1,35 89 15,-17 35-15,-1 211 0,-17-211-16,18 141 15,0-106 1,-18 159-1,-36-124-15,1-87 16,0-72 0,35-34 31,-35-54-47,-1-52 15,19 34-15,-1-246 16,18 88-1,71 106 1,17 0 0,-18 53-1,1 0-15,-54 70 16,36-35-16,-53 35 16</inkml:trace>
  <inkml:trace contextRef="#ctx0" brushRef="#br0" timeOffset="57997.01">19156 12771 0,'0'0'0,"17"0"16,19-18-1,-19 0-15,1 1 16,53-36 0,-71 35-1,53-70-15,-36 53 16,1-18-16,-18 17 16,0 19-1,0-1 16,-18 18-15,1 0-16,-19 0 0,-17 0 16,-17 35-1,-1 18 1,71-17 0,-35 52-1,35-18 1,0-52-16,0 35 31,18-18-31,-1-35 16,1 18-1,-1-18 1,1 0 15,0 0-31,17 0 16,36-35-1,-54 17 1,89-53-16,335-176 16</inkml:trace>
  <inkml:trace contextRef="#ctx0" brushRef="#br0" timeOffset="58482.07">20532 11483 0,'0'18'16,"0"34"-1,0 1 1,35 71-1,0-18 1,-17-53-16,35 88 16,35 17-16,-70-122 15,17 34 1,-35-52 0,35-36 46</inkml:trace>
  <inkml:trace contextRef="#ctx0" brushRef="#br0" timeOffset="59070.78">21184 11483 0,'-17'18'16,"-1"34"-1,18 1 1,0 0 0,0 0-16,0 18 0,0 35 15,18-36 1,17-17 0,18 0-1,-36-35 1,1-18-1,0-18 1,-1 18 0,54-106-1,0 18 1,52-124 0,-105 159-16,-18-35 15,0 18-15,0 17 16,-18 17-1,-35-16 1,-17-1 0,-36 0-1,53 17-15,0 19 16,0-1 0</inkml:trace>
  <inkml:trace contextRef="#ctx0" brushRef="#br0" timeOffset="60383.67">18609 7497 0,'71'0'94,"52"0"-78,1 0-16,17 0 15,0 17 1,212 18-16,-177-17 16,36 35-1,-124-35 1,-35-1-1,-36 1-15,1-18 16,53 70 0,-36-34-16,35 52 15,19 0 1,-54-35 0,35 106-1,-52-71 1,17 35-1,-35 19-15,0-72 16,0 36 0,-17 17-1,17-87 1,-36 87 0,19-17-16,17-35 31,0-18-31,0-36 15,0 1 17,17-1-17,19 1-15,17 17 16,70 18 0,18-17-1,88 16 1,-158-52-1,123 53-15,-123-35 16,423 123-16,-389-106 16,178 106-1,-37 18 1,-193-88 0,124 105-1,-36 36 1,-18 52-16,-87-158 15,34 300 1,-34-159 0,-36-106-1,0 229 1,-36-317-16,1 36 16,0-54-16,-18 0 15,17-35 1,19 18-1,-18-18 1,-1 0 0,1 0-16,-371-53 15</inkml:trace>
  <inkml:trace contextRef="#ctx0" brushRef="#br0" timeOffset="71894.73">1129 13018 0,'0'17'31,"18"36"-15,-18 0-16,0 0 15,52 159 1,-16-142 0,-1 142-1,0-71-15,-17-71 16,0 36-1,17 53 1,0-35-16,-35-89 16,18 18-1,-18-36 1,0-34 109,0-19-109,0 19-16,0-18 31,0 17-31,0-17 15,35-18 1,18-18 0,-35 53-16,-1 1 0,36-18 15,-35 35 1,-18-18 0,17 18-1,1 0 16,0 0-31,-1 0 16,19 18 0,-19-1-1,-17 1 1,18-1 0,0 54-16,-18-36 15,0 18 1,-18 18-1,0-36 1,-140 53 0,122-52-1,-70-1-15,53 0 16,36-35 0,-1 0 30,-17 0-30,0 0-16,17-18 16,0 1-1,-52-71-15</inkml:trace>
  <inkml:trace contextRef="#ctx0" brushRef="#br0" timeOffset="72694.75">2240 14005 0,'18'18'31,"-1"-18"0,19 0 32,-19-53-48,1 53-15,0-35 16,-1-1-16,-17 19 15,0-1 32,-17 18-31,-19 0-16,-52 0 16,35 18-16,-106 35 15,54 17 1,69-34-1,-17 16 1,53-16 0,0-1-1,18-17 1,0 17 0,35-17-1,-36-1 1,1-17-16,0 0 15,-1 18-15,18-18 0,36 0 16,-36 0 0,124 0-1,-35 0 1,-36-35 0,-18-18-1,-70 35 1</inkml:trace>
  <inkml:trace contextRef="#ctx0" brushRef="#br0" timeOffset="73110.75">2575 13917 0,'0'0'0,"-17"35"16,17-17 15,0 0-31,0-1 16,0 1-16,0 0 15,17-1 1,1-17 0,17 18-1,0-18 1,-17 0 0,88 0-16,17-18 15,-87 1 1,70-54-1,-106 36 1,17-18 0</inkml:trace>
  <inkml:trace contextRef="#ctx0" brushRef="#br0" timeOffset="73709.7">2893 13776 0,'0'0'0,"-35"35"0,35-17 16,0 35 0,0-36-1,0 19-15,17-1 16,-17-17-1,18-18-15,-18 35 16,17-35 0,1 0 31,0 0-47,-1-18 15,19-35 1,-19-17-1,-17 52-15,18 1 16,-18-19 0,0 19 15,18 34 0,-1 1-15,1 17-1,-1-17-15,1 17 16,0-35 62,-1-53-62,1 36-16,0-36 15</inkml:trace>
  <inkml:trace contextRef="#ctx0" brushRef="#br0" timeOffset="74616.63">3210 13758 0,'18'0'15,"0"0"1,-1 36-16,1-19 15,-1 19 1,1-19 0,17 18-16,-17-17 15,0 0-15,-1-18 47,1 0-31,17-71-16,-35 36 15,18-71 1,-18 71 0,0 17-16,0 0 15,0 1 1,17 34 46,-17 1-46,18-18 0,0 18-16,-1-1 31,1-17 0,35-53-15,-35 18-1,-1-35 1,-17 34-16,0 1 16,0 0-1,0 17 17,-17 18-17,-1 0 1,0 18-16,18 35 15,0-18 1,0 0 0,18-17-1,0 0 1,-1-1 0,19 1-16,-36-1 15,17-17 1,1 36-1,-1-19 1,-17 1-16,0 0 31,0 17-31,0-17 16,-17-18 31,-1 0-32,18-18-15,0-17 16,88-89 0</inkml:trace>
  <inkml:trace contextRef="#ctx0" brushRef="#br0" timeOffset="75176.58">3916 13494 0,'17'0'16,"1"0"-1,0 0 32,-1-18-31,-17 0-16,18 1 15,-18-36-15,0 35 16,0-35-16,0 18 16,0 17-1,0 1 1,-35 17 0,-18 0-1,0 88 1,53-53-16,-18 53 15,18-35 1,0 0 0,36-17-1,-1-1 1,-18-18 0,1-17-1,0 0-15,17 0 16,18 0-16,106-70 15,387-18 1,-263 52 0,140-34-1,-247 17 1,-176 35-16</inkml:trace>
  <inkml:trace contextRef="#ctx0" brushRef="#br0" timeOffset="76026.72">2752 15752 0,'0'17'31,"53"36"-15,-36 0-16,19 18 15,34 17 1,-17 18 0,18 35-16,-19-71 15,-16-17-15,-19-18 16,19 18 0,-36-35-1,17-18 63,-17-35-62</inkml:trace>
  <inkml:trace contextRef="#ctx0" brushRef="#br0" timeOffset="76404.09">3387 15963 0,'17'0'16,"-17"18"-16,18-18 15,0 35-15,-1 0 16,18 18-16,-17-35 16,35 70-1,-35-53 1,-1 1 0,-34-54 77,-19-17-77,-17-36 0</inkml:trace>
  <inkml:trace contextRef="#ctx0" brushRef="#br0" timeOffset="77073.73">2981 15593 0,'18'17'62,"-18"1"-62,17 0 16,1-1-16,0 36 16,-1-53-16,1 18 15,-1 17-15,1-35 31,17 0 16,-35-17-47,53-72 16,-35 54-16,52-106 16,-52 123-1,-18-35-15,0 18 31,-18 35 1,-34 0-17,34 0 1,-17 0 0,17 18-1,0-1-15,18 1 16,0 0-1,0 17 1,0-17 31,18-1-16,17-17-15,106 0-16</inkml:trace>
  <inkml:trace contextRef="#ctx0" brushRef="#br0" timeOffset="77910.31">3475 15222 0,'0'0'0,"17"36"16,1 17-16,0-36 15,17 71 1,0-17-16,1 0 15,-1-19 1,-17 1 0,17 0-1,-35-35 1,17-18 0,-17-35 93,-17-1-109,17 1 16,0 17-16,0 1 15,0-1-15,0 1 16,0-1-1,0 0 1,17 18 0,1 0-1,35 0-15,0 18 16,0 0 0,0 17-1,17 18-15,-52-18 16,17 0-16,-17-17 15,-18 70 1,0-70 0,0 52-1,-18-34 1,-17-36-16,-71 52 16,36-34-1,52-18 1,0 18-1,1-18 17,-1-18-17,0-17 1,18-18-16</inkml:trace>
  <inkml:trace contextRef="#ctx0" brushRef="#br0" timeOffset="78550.67">4233 15399 0,'18'0'16,"0"17"-1,-1 19-15,19-1 16,-19 0-16,18 1 16,-35-1-1,18 18-15,0-36 16,17 19 0,-35-72 62,0 1-78,0-18 15,0 0 1,0-17-16,0 52 16,0-35-1</inkml:trace>
  <inkml:trace contextRef="#ctx0" brushRef="#br0" timeOffset="79236.8">4639 15205 0,'0'0'0,"-18"0"16,18 17-1,-17 1 1,17 17 0,0 1-16,0 16 15,0-34-15,0 35 16,0-35 0,17-18 46,-17-18-46,18-17-16,0-18 15,-18 18 1,17 17-16,1 0 16,-18 1-1,18 17 32,-18 17-31,35 1-16,-35 0 15,0-1 1,17 18-16,-17-17 16,18-36 30,0-17-30,35-53 0</inkml:trace>
  <inkml:trace contextRef="#ctx0" brushRef="#br0" timeOffset="79564.64">4886 15205 0,'18'0'15,"-1"0"1,-17 17-1,36 19 1,-19-19 0,1-17-1,-18 18-15,0-36 94,0-35-78,0 18-16,17-35 15,1 34-15,-18-34 16,18 17-16,-1 35 31</inkml:trace>
  <inkml:trace contextRef="#ctx0" brushRef="#br0" timeOffset="79904.75">5168 14958 0,'0'17'16,"0"1"0,18-18-16,-18 18 15,0 17 1,0-17-16,17 17 16,-17-17-1,0-1 1,0-34 46,-35-36-46,35 17 0</inkml:trace>
  <inkml:trace contextRef="#ctx0" brushRef="#br0" timeOffset="80134.64">5027 14693 0,'18'0'125,"52"18"-125</inkml:trace>
  <inkml:trace contextRef="#ctx0" brushRef="#br0" timeOffset="81124.7">5415 14870 0,'0'0'0,"18"-18"78,-18 0-63,17-17 1,-17 0 0,18-1-16,-18 19 15,0-1 1,0 1 15,0 34-15,-18-17-1,18 18 1,-17 17-16,17 18 16,0-18-1,0 1-15,0-19 16,0 18-1,0-17 1,0 0-16,17-18 0,1 0 63,0 0-63,17-36 15,0 19 1,1-36-16,-19 35 15,18-52 1,-35-1 0,0 18-1,0 0 1,0 36 0,-17 17 15,-1 0-16,1 35 1,-1 18 0,18-18-1,0-17-15,0-1 16,0 1 0,0 0-1,18-1 16,-18 1-15,0 0 0,0-1-1,0 1 1,-18 17 0,-70 18-1,70-53-15,-52 53 16,17-18-1,35-35 1,-17 0 0,17 0-1</inkml:trace>
  <inkml:trace contextRef="#ctx0" brushRef="#br0" timeOffset="85640.75">12188 12612 0,'-17'0'203,"-1"0"-187,-17-35 0,17-1-16,-17 1 15,0 17-15,-1-17 16,1-18-1,-18 18-15,18 17 16,-53-52-16,0 34 16,-1-17-1,-69-35 1,69 53 0,-87-18-1,17 0 1,53 36-16,-52-36 15,87 53 1,1 0 0,-36-18-1,18 0 1,17 18 0,-52-17-16,-19 17 15,54 0 1,-71 0-1,1 0 1,105 0 0,-106 17-1,36 1-15,70 0 16,-106 35 0,106-18-1,-141 35 1,18 36-1,105-71 1,-176 89-16,106-54 16,53-17-1,-89 53 1,89-53 0,35-18-1,36 1-15,-1-19 16,0-17-1,-17 36 1,-18-1 0,36 18-1,-54 0 1,18 17-16,35-52 16,-17 17-1</inkml:trace>
  <inkml:trace contextRef="#ctx0" brushRef="#br0" timeOffset="87264">12030 16669 0,'0'17'47,"0"19"-31,0-19-1,-18 1-15,-35 53 16,36-54 0,-89 71-1,-35 1 1,52-37-16,-16 1 0,16 0 15,-34-17-15,-142 52 32,124-35-17,35-18 1,71-35-16,-71 18 0,-70-1 16,52-17-1,-52 0-15,123 0 16,-159 0-1,-52 0 1,87 0 0,54 0-16,-89 0 15,71 0 1,18-17 0,52-1-1,18 18 1,18-18-1,-53-17-15,52 17 16,-105-52 0,53 17-1,35 35 1,-88-52 0,106 52-1,-53-17-15,-18-36 16,71 71-1,-1-35 1,-17 0 0,-35-1-1,18-16 1,-19-19-16,37 36 16,-37-36-1,36 36 1,-35-18-1,71 35-15,-1 1 16,-35-36 0,18 35-16,-1-35 15,-16 0 1,-1 18 0,0-36-1,-18 18 1,36 1-16,-18-1 15,18 17 1,17 1 0,0 0-1,1 35 1,-1-18 0,18 1-16,0-1 15,-17 0-15,17 1 16,-18 17 15,18-18-15,-18 0 15</inkml:trace>
  <inkml:trace contextRef="#ctx0" brushRef="#br0" timeOffset="89807.6">8079 12471 0,'-18'17'93,"-17"-17"-77,-1 0-16,19 18 16,-36 0-16,35-1 15,-70 19 1,35-1 0,18 0-1,-18-17 1,35 17-1,-17-35-15,17 18 16,-35 35 0,53-36-1,-52 18 1,-1 18 0,35-35-16,-35 17 15,18 1 1,-1 17-1,-16-1 1,-1 1 0,0 0-1,17 0 1,-52 18-16,53-18 16,-18 0-1,53-36 1,-35 18-1,-18 18 1,35-35-16,18 0 16,-17-1-16,-1 1 15,0-18 1,1 35 0,-1 0 15,-17-17-31,17 0 15,18-1 1,-17 1 0,-1-18-1,0 35 1,-17 18 0,0-35-16,-1 35 15,19-18 1,-36 18-1,18-35 1,-1 17 0,19-17-16,-19 17 15,19 0 1,-1-17 0</inkml:trace>
  <inkml:trace contextRef="#ctx0" brushRef="#br0" timeOffset="92053.88">4604 16404 0,'0'18'94,"17"-1"-78,1 19-1,-18-19 1,18 19 0,-1-1-1,-17 0-15,18 18 16,17 53-1,-35-88 1,18 35-16,-1-18 16,1 35-1,-18-17 1,18-17 0,-18-19-1,17 18 1,-17-17-1,0 0 1,0-1 0,0 1-1,0 0 1,0 35 0,0-18-16,18-18 15,-18 72-15,0-54 16,0 35-1,18 1-15,-18-36 16,0-17 0,0 0-1,0-1 1,0 1 15,0 0-15,17-1-1,-17 1-15,0-1 16,0 19 0,0-1-1,0 36-15,0-54 16,18 54 0,-18-36-1,0 0 1,18 18-1,-18-17 1,0-19-16,0 18 16,0 1-1,0-19 1,0 1 0,0 0 30,17-18 173,1 0-156,0 0-63,52 0 15,18 0-15,-17-18 16,-1 18 0,107-35-1,-142 35-15,71-18 16,-53 0-1,-36 18 1,1 0 15,-18-17 110,0-1-141,0 1 16,-18-19-1</inkml:trace>
  <inkml:trace contextRef="#ctx0" brushRef="#br0" timeOffset="92597.49">5309 17692 0,'18'0'63,"0"0"-48,-1 0 1,19 0-16,-1 17 0,-18-17 16,89 53-1,-88-35 1,0 0-16,17-18 15,0 35 1,-17 0 0,-1-17-16,19-1 15,-36 1 1,17 53 0,-17-54-1,0 1 1,0 17-1,-17 1-15,17-19 16,-53 18 0,35-17-1,0 0 1,18-1 0,-17-17-1,-1 0 1,1 0-1</inkml:trace>
  <inkml:trace contextRef="#ctx0" brushRef="#br0" timeOffset="94745.67">11271 11712 0,'0'0'0,"18"0"15,0 0-15,17 18 16,53 17-1,-70-17 1,52 17 0,1 0-16,-54-17 15,36 17 1,18 1 0,-71-19-1,88 36 1,-53-18-1,1 1-15,34 34 16,-35-35 0,18 1-1,-17 17 1,-19-18 0,1-17-1,0-1-15,-18 1 16,0 17-1,0 18 1,17 0 0,-17-35-1,0 70 1,0-35 0,0-36-16,-17 1 15,-1 17 1,0-17-1,-17 0 1,17-1 0,-17-17-1,17 0 1,-17 0 0,18 0-1,-54 0 1,-35-17-16,71 17 15,0 0-15,-36-36 16,0 19 0,54-1-1,-18 0 1,-18 1 0,35-1-1,18 0-15</inkml:trace>
  <inkml:trace contextRef="#ctx0" brushRef="#br0" timeOffset="97106.24">6967 18062 0,'-17'-17'63,"17"-1"-47,-18 18-1,18-18 1,-18 1-1,1 17-15,-18-36 16,-18 19 0,0-1-1,-18 18 1,36 0-16,-18 0 16,35 18-1,-17-1 1,-18 107-1,35-89 1,-17 124 0,35-106-16,0 88 0,0-106 15,35 124 1,18-106 0,-35-36-1,53 1 1,-36-18-1,18 0-15,-18-18 16,0 1-16,71-89 16,-71 71-1,89-142 1,-71 107 0,-53 35-16,17-1 15,-17 19 1,0-1-1,0-17 1,-17 17 0,-1 0-1,-35-17-15,-17 18 16,52 17 0,0 0 15</inkml:trace>
  <inkml:trace contextRef="#ctx0" brushRef="#br0" timeOffset="97534.93">7461 17815 0,'36'18'15,"-36"17"1,35 18 0,18 53-1,-36-71-15,19 53 0,-1 54 16,-17-107 0,-1 71-1,-17-36 1,0-52-1,0 17 1,-35-35 0,17 0-1,-35-35 1,-35-36-16</inkml:trace>
  <inkml:trace contextRef="#ctx0" brushRef="#br0" timeOffset="97823.66">7126 18150 0,'18'0'47,"-18"-17"-31,17 17-1,1 0 1,35-35 0,0 35-16,17-36 15,54-17 1,-71 18 0,-18 0-1,-17 35 1,35-106-16</inkml:trace>
  <inkml:trace contextRef="#ctx0" brushRef="#br0" timeOffset="98716.45">7673 17568 0,'18'18'32,"17"53"-17,-35-36-15,35 18 16,18 53-16,-18-36 16,-35-17-16,36 18 15,-1 70 1,-35-106-1,0-17 1,0-54 62,0 19-47,18-1-31,-1 0 16,-17 1-16,18 17 31,35 0 1,-18 0-17,0 17-15,18 1 16,35-18-1,-52 0 1,-19 0 15,-17-35-31,18 0 16,0-36 0,-18 53-1,0-17 1,0 70 46,0-17-46,0 17-16,0 1 16,0-19-1,0 1 1</inkml:trace>
  <inkml:trace contextRef="#ctx0" brushRef="#br0" timeOffset="100963.95">27428 10971 0,'-70'0'15,"52"0"-15,-35 0 16,18 36-1,-124 122 1,106-87-16,-88 246 16,88-175-1,36-54 1,17 71 0,0-89-16,0-52 15,70 105 1,-34-105-16,17 35 15,-36-36-15,71 36 16,36-35 0,35 0-1,-71-18 1,-35 0-16,-18-36 16,-17 19-1,17-36 1,-18 35-1,1-35 1,0-17 0,-18 17-16,0-18 15,0 54-15,0-36 16,0 0 0,-18 0-16,-17 0 15,-18-53 1,-18 18-1,36 53-15,-53-36 16,53 71 0,-36-53-1,36 35 1</inkml:trace>
  <inkml:trace contextRef="#ctx0" brushRef="#br0" timeOffset="102211.88">27481 12488 0,'0'18'47,"0"0"-32,-17 35-15,17 70 16,0-52-16,-18 70 16,18-18-1,0 106 1,0 54-16,0-107 16,0 36-1,0-71 1,0 0-1,0-35 1,0-71 0,-18 18-16,18 0 15,0-35 1</inkml:trace>
  <inkml:trace contextRef="#ctx0" brushRef="#br0" timeOffset="102768.06">27323 13529 0,'-18'18'78,"-35"17"-63,35-17-15,1-1 16,-18 36-16,17-35 16,0 17-1,-17 18-15,35-18 16,-18-17 0</inkml:trace>
  <inkml:trace contextRef="#ctx0" brushRef="#br0" timeOffset="103236.75">27764 13282 0,'17'0'31,"1"35"-15,-18-17-1,18 17-15,-1 1 16,-17-19-1,35 36 1,1 0 0,-1 0-16,-17-18 15,17 18-15,18 18 16,35-18 0,-35 0-1,-18-36 1</inkml:trace>
  <inkml:trace contextRef="#ctx0" brushRef="#br0" timeOffset="103757.74">27340 14517 0,'0'0'0,"-17"0"0,-1 17 0,0 1 15,-52 35 1,17 0 0,18-18-1,35-17-15</inkml:trace>
  <inkml:trace contextRef="#ctx0" brushRef="#br0" timeOffset="104199.45">27517 14305 0,'35'0'16,"0"0"0,0 18-16,1-18 15,-1 17 1,0 1 0,-35 0-16,36-1 15,-1-17 1,18 36-1,-18-1 1,-17-17 0,-18-1 62</inkml:trace>
  <inkml:trace contextRef="#ctx0" brushRef="#br0" timeOffset="106074.42">23142 2822 0,'0'0'0,"-17"18"16,-1 52-1,0 107 1,1-107-16,17 124 15,35 36 1,-17-177 0,70 141-1,-35-124 1,17 1 0,-34-54-16,-19 1 0,18-18 15,-17 0 1,0 0-1,35-18 1,-36 1 0,71-107-1,18 18-15,-70 36 16,34-54 0,-52 71-1,-18 36 1,0-71-1,0 17 1,-36 36 0,-34-53-16,17 17 15,-35 1 1,-36-1 0,19-17-1,69 70 1,-52-17-16,35 17 15,18 1 1,17 17 0</inkml:trace>
  <inkml:trace contextRef="#ctx0" brushRef="#br0" timeOffset="106760.65">23654 4463 0,'0'17'32,"0"1"-17,0 17-15,0 18 16,0 0-16,0-18 15,0 36-15,0-1 16,0 124 0,17-88-1,-17-35-15,0 17 16,18 36 0,0-72-16,-18-16 15</inkml:trace>
  <inkml:trace contextRef="#ctx0" brushRef="#br0" timeOffset="107215.06">23548 5027 0,'-35'0'16,"17"18"-16,-35 35 15,35-36-15,-17 19 16,-71 87-1,-17 18 1,105-106 0,-17 18-16</inkml:trace>
  <inkml:trace contextRef="#ctx0" brushRef="#br0" timeOffset="107702.72">23407 5239 0,'35'0'0,"0"17"16,1-17-16,17 36 15,17-19-15,1 19 16,70 17 0,-88-36-1,-18 1 1,-17-1-16,-1-17 31,1 0 16,-18 18-47,18-18 62</inkml:trace>
  <inkml:trace contextRef="#ctx0" brushRef="#br0" timeOffset="108155.96">23707 5733 0,'-18'17'47,"0"19"-47,1 16 16,-36 19-16,35-18 15,1-18-15,-1 18 16,0-35-1,1-1 1</inkml:trace>
  <inkml:trace contextRef="#ctx0" brushRef="#br0" timeOffset="108544.03">23760 5662 0,'35'0'0,"18"18"16,-36 17-16,19 18 15,17-18-15,-18 18 16,35 18-16,19 52 16,-72-105-1,54 70 1,-18-35-1,-36-35 1</inkml:trace>
  <inkml:trace contextRef="#ctx0" brushRef="#br0" timeOffset="109531.62">24059 4533 0,'18'0'63,"35"35"-48,-18 36 1,53 0-16,-35-19 15,36 37-15,-19-1 16,18 18-16,36 52 16,-54-87-1,54 105 1,-1 18 0,-87-123-1,52 70-15,-18 18 16,-34-106-1,17 123 1,-1-35 0,-34-70-1,17 141 1,18-18-16,-35-159 16,0 53-1,-1 0-15,1-17 16,-18-54-1</inkml:trace>
  <inkml:trace contextRef="#ctx0" brushRef="#br0" timeOffset="110637.02">26529 11342 0,'18'0'16,"-18"-18"109,0 1-110,17-54-15,-17 18 16,0-18-16,0-17 16,0 35-1,0-88-15,-35-17 16,-18-231 0,35 319-1,1-36-15,-1-17 0,-17-54 16,17 54-1,18 52 1,-18-105 0,-17 35-1,0 17 1,0-17-16,-1-18 16,19 106-1,-19-88 1,1 35-1,18 18 1,-19-35 0,1 52-16,17 1 15,-35-1 1,53 36 0,-17 0-1</inkml:trace>
  <inkml:trace contextRef="#ctx0" brushRef="#br0" timeOffset="112149.12">23583 7849 0,'0'0'0,"0"18"16,-35 17-16,17 142 16,18-54-1,18 18 1,52 88-1,-17-140 1,-17-36-16,17 35 0,52 35 16,-34-52-1,88 17 1,-124-70 0,88 17-1,160-17 1,122-18-16,-352-18 15,212-53 1,-142 1 0,-87 52-1,52-88 1,-18 36 0,1-71-16,-18-36 15,17-17 1,-52 141-1,53-158 1,-71 175 0,35-69-16,-35 34 15,0 18 1,0-35 0,0 17-1,0 18 1,-18-52-1,-35-19-15,0 36 16,18 17 0,-71-52-1,53 70 1,36 35-16,-19 1 16,19-1-1,-18 0-15,-1-17 16,-52 18-1,35 17 1,-88-18 0,35 18-1,53 0 1,-141 0-16,141 18 16,0-18-16,1 17 15,-178 36 1,89 0-1,88 0 1,-194 106 0,194-89-16,-70 36 15,35 35 1,52-88 0,-17 35-16,18 0 15,-71 159 1,71-88-1,35-124-15,0 36 16,0-53 0,0-1-16,0 1 15,0 35 1,18-36 0,-1 19-16,1-1 15,17-17 1,-17 17-1,0-17 1,-1-18 15,-17 17-31,106-17 16</inkml:trace>
  <inkml:trace contextRef="#ctx0" brushRef="#br0" timeOffset="113300.12">24853 7796 0,'0'-17'62,"0"-19"-62,0-52 16,35-53-16,1-35 16,-1 35-16,36-36 15,-19-52 1,37 35-16,-36 18 15,105-230-15,-105 194 16,141-246 0,-35 34-1,-53 36 1,-53 265 0,70-248-1,-87 230-15,52-88 16,35-53-1,-88 229 1,-17-35 0,0 52-1,-18 19 1</inkml:trace>
  <inkml:trace contextRef="#ctx0" brushRef="#br0" timeOffset="115381.93">25418 970 0,'0'0'0,"-177"-70"0,124 52 16,18 18-1,-36-35 1,36 35-16,18 0 16,-19 0-16,19 0 15,-1 0 1,-17 35-1,-53 53 1,-1 36 0,-34 70-16,105-36 15,18-69 1,71 122 0,-18-158-1,70 71 1,-88-124-1,18 35-15,-35-35 47,0 0-31,17-35-16,18-36 16,70-52-1,-52 17-15,70-88 16,-53 70-1,-53 54 1,-17-18 0,-18 70-1,0 0 1,0 1-16,0-1 16,18 18 93,-1 35-93,1 1-16,0-1 15,-1 0-15,19 18 16,-19-18-16,54 53 15,-36-52 1</inkml:trace>
  <inkml:trace contextRef="#ctx0" brushRef="#br0" timeOffset="116223.95">25859 1305 0,'17'36'46,"1"-1"-30,0 0-16,-1-17 16,18 70-16,-35-70 15,36 52 1,-19-35-16,-17 18 16,18-35-1,0-18 1,-36-35 46,0-18-46,-17-18-16,0 18 16,0-53-16,-1 1 15,19 69 1,-1-34-1,18 52 1,-18 1-16,18-1 16,0-35-16,0 18 15,18 17 1,17-17 0,-17 17-1,0 0 1,17 1-1,-18 17 1,1 0 0,0 0-1,-1 17-15,19 1 32,-19 17-17,-17 1-15,0 17 16,0 0-1,-53 52 1,0-34 0,1-1-1,-1 19 1,35-89-16,0 35 16,-17-17-16,35-1 15</inkml:trace>
  <inkml:trace contextRef="#ctx0" brushRef="#br0" timeOffset="116984.99">26247 1094 0,'17'0'31,"-17"17"-31,36 19 16,-19-1-16,18 18 15,36 88 1,-53-88 0,35 70-1,-53-105-15,0-53 94,-18-1-78,-17-52-16,35 35 15,-18-17-15,0 52 16,-17-105 0,35 52-1,0 53 1,0-17-16,18 0 0,52-36 15,-70 54 1,36-1 0,-1 0-1,18 18 1,-36 0 0,1 0-16,0 0 0,-1 0 15,19 53 1,-36 53-1,0-71 1,0 71 0,0-71-16,-53 36 15,35-53-15,-35 17 16,-17 18 0,70-71 62</inkml:trace>
  <inkml:trace contextRef="#ctx0" brushRef="#br0" timeOffset="117435.96">26723 741 0,'0'17'15,"35"19"1,-17 17 0,-1 17-16,19 18 15,-1 54 1,-17-125 0,-1 54-1,1-54 1,-18 1-1,0-53 48,18-1-47,-18 19-1,0-71-15</inkml:trace>
  <inkml:trace contextRef="#ctx0" brushRef="#br0" timeOffset="117746.01">26952 1005 0,'18'0'32,"0"0"-17,-1 0 1,-17 18-1,0 0 1,18-1-16,-18 1 31,0 0-15,0-1-16,17-17 16,-17-17 46,0-1-62,-17-17 16</inkml:trace>
  <inkml:trace contextRef="#ctx0" brushRef="#br0" timeOffset="117984.77">26952 741 0</inkml:trace>
  <inkml:trace contextRef="#ctx0" brushRef="#br0" timeOffset="118791.78">27464 758 0,'0'0'0,"-36"-17"15,19 17-15,-18-18 16,-1 18 0,-17 0-1,0 35 1,36 1-16,17-1 16,0 0-1,0-17 1,0 0-1,0-1 1,0 1 0,0-1-16,17 1 15,1 0 1,-18-1 0,35 19-1,-17-19 1,35 1-16,53 0 15,-53-18 1,88-18 0,-88 0-1,0-52 1,-36 52 0,1-70-16</inkml:trace>
  <inkml:trace contextRef="#ctx0" brushRef="#br0" timeOffset="119409.35">27711 706 0,'0'0'0,"-18"0"0,18 17 15,-18 1-15,-17 52 16,35-17 0,0-17-1,-18 16 1,18 19 0,0-36-1,18-35 48,17-17-48,-17-19-15,0 19 16,-18-19-16,17-34 16,-17 52-1,0 1 1,18 17 31,-18 17-32,18-17-15,-1 18 16,-17 0-16,0-1 16,18-17-1,0 18-15,-1-18 16,-17 17-1,18-17 17,-18-35-17,0 18 1,17-89 0</inkml:trace>
  <inkml:trace contextRef="#ctx0" brushRef="#br0" timeOffset="119717.68">27869 600 0,'18'35'31,"0"0"-15,-18 1-16,17-19 15,1 1 1,-18 35-16,35 0 16,-35-18-1,0-17 1,-17-18 46,-36-36-46</inkml:trace>
  <inkml:trace contextRef="#ctx0" brushRef="#br0" timeOffset="120006.68">27817 811 0,'17'0'32,"-17"-17"-17,18 17-15,-1-18 16,1 18-16,0 0 16,-1-18-1,1 18 1,17-17-1,1-1 1,-19 1-16,1 17 16,-18-18-1</inkml:trace>
  <inkml:trace contextRef="#ctx0" brushRef="#br0" timeOffset="120316.73">28116 617 0,'18'0'15,"0"18"17,-18 0-17,0-1-15,17 1 16,-17 17-16,18-35 15,-18 18 1,0-1 0,-18-34 62</inkml:trace>
  <inkml:trace contextRef="#ctx0" brushRef="#br0" timeOffset="120554.67">28046 300 0,'17'0'94,"1"0"-78,35 18-16,18-1 15</inkml:trace>
  <inkml:trace contextRef="#ctx0" brushRef="#br0" timeOffset="121107.7">28487 370 0,'-18'0'15,"1"0"1,17 18-16,-18 17 16,0 1-16,18 52 15,0-18 1,0-52-1,36 88 1,-19-71 0,1-17-1,-1-18 1,1 0 15,17-18-15,-17 18-1,35-88 1,-53 70-16,18 1 0,-18-19 16,0-17-1,0 36 1,-18-18-16,18 17 16,-18 18-16,1-18 15,-1 1 1,0-1-1</inkml:trace>
  <inkml:trace contextRef="#ctx0" brushRef="#br0" timeOffset="121766.86">28734 353 0,'17'0'16,"-17"17"-16,0 19 15,0-1-15,18-17 16,-18 87 0,18-69-1,-18-19 1,0 1-16,0-53 78,0 17-78,0-35 16,0 18-16,0 0 15,0 17 1,0-17-16,17 35 78,1 0-62,0 35-1,-1 0-15,-17-17 16,18 17 0,-18-17-1,0-1 48,-18-17-32</inkml:trace>
  <inkml:trace contextRef="#ctx0" brushRef="#br0" timeOffset="123042">25082 3052 0,'18'-18'47,"70"-35"-32,71-18-15,53-34 16,105-37 0,230-87-16,141-35 15,-106 52-15,670-211 16,-52 35 0,-971 299-1,247-69 1,-423 140-1</inkml:trace>
  <inkml:trace contextRef="#ctx0" brushRef="#br0" timeOffset="123626.1">25647 2910 0,'0'0'0,"776"-88"16,423-71 0,-828 124-1,687-141-15,-458 52 16,-89 1-1,-334 70 1,-107 35-16,-52 1 16</inkml:trace>
  <inkml:trace contextRef="#ctx0" brushRef="#br0" timeOffset="132632.34">20179 11659 0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08:46.158"/>
    </inkml:context>
    <inkml:brush xml:id="br0">
      <inkml:brushProperty name="width" value="0.05292" units="cm"/>
      <inkml:brushProperty name="height" value="0.05292" units="cm"/>
      <inkml:brushProperty name="color" value="#FF0000"/>
    </inkml:brush>
  </inkml:definitions>
  <inkml:trace contextRef="#ctx0" brushRef="#br0">2452 2628 0,'17'18'62,"1"-18"-46,17 17 0,-35 1-1,53 35 1,-53-18-16,71 54 15,-18 16 1,-36-87 0,-17 53-16,18-71 15,0 35 1</inkml:trace>
  <inkml:trace contextRef="#ctx0" brushRef="#br0" timeOffset="535.38">1499 2858 0,'0'0'0,"0"-18"0,18-17 15,0 17-15,17-35 16,35 18 0,1-1-1,-53 19 1,105-36-1,-17 0 1,70-35 0,-105 70-16,105-70 0,-123 88 15,176-88 1,-140 52 0,-54 19-1</inkml:trace>
  <inkml:trace contextRef="#ctx0" brushRef="#br0" timeOffset="1620.82">2981 2540 0,'-18'0'31,"18"18"-15,0 35-16,0-36 16,0 36-16,53 18 15,-53-36 1,53 36-1,-18-71-15,-17 17 16,0-17 0,-1 0 15,19 0-31,-19-17 16,54-72-1,-36 19 1,0 17-1,-35 18 1,0 17-16,0 0 0,0-17 16,0 0-1,-17 35 1,17 17 78,17 36-94,1 0 15,35 53 1,-18-18-16,0 18 16,1-18-1,-19 0 1,-17-17-1,0-53-15,0 17 16,0 18 0,-17-18-16,-36-17 15,0-1 1,18-17 0,17 0-1,0 0 1,1-17-1,-36-19-15,18 1 0,-36-35 16,53 34 0,1 1-1,17 0 1</inkml:trace>
  <inkml:trace contextRef="#ctx0" brushRef="#br0" timeOffset="2467.48">3810 2434 0,'0'18'16,"0"17"-1,0 0 1,0 1-16,53 105 15,-35-53 1,-1-17 0,1-1-1,-1-35 1,-34-70 62,-1 0-62,-17-18-16,-18-18 15,35 1-15,-35-1 16,36 36 0,17 17-16,0 1 15,-18 17-15,18-36 16,0 19-1,0-19 1,18 19 0,17-18-1,71-18 1,0 17 0,-53 19-1,-36 17 1,19 0-16,-19 0 31,-17 17-31,18-17 16,-18 18-1,0 17-15,0 1 32,-18-1-32,1-18 0,-54 36 15,53-35 1,-17 0-1</inkml:trace>
  <inkml:trace contextRef="#ctx0" brushRef="#br0" timeOffset="2752.44">4463 2434 0,'0'-17'63,"0"-1"-48,0 0-15,0 1 16,0-19-16,0 19 31</inkml:trace>
  <inkml:trace contextRef="#ctx0" brushRef="#br0" timeOffset="3079.77">4304 2293 0,'0'0'0,"0"18"0,-18-1 15,18 19-15,-17-1 16,17 18 0,0-18-1,0 0 1,17 1-16,19-1 15,-19-17 1,1-18 0,-1 0-1,1 0 1,17 0 0,18 0-16,-17-18 15,-36 0 1,0 1 15</inkml:trace>
  <inkml:trace contextRef="#ctx0" brushRef="#br0" timeOffset="4711.62">4251 2258 0,'0'-18'156,"18"0"-140,-1 18-16,1-17 15,17-1-15,-17 18 16,-18-17 0,35 17-16,-17-18 31,-1 0-31,1 18 15,0 0 64,-1 18-48,1-18-31,0 18 15,-1-18 1,-17 17 0,18 18-1,-18-17-15,17 0 16,-17-1 0,0 1-1,0 0 1,0-1-1,0 1-15</inkml:trace>
  <inkml:trace contextRef="#ctx0" brushRef="#br0" timeOffset="5806.42">5151 1923 0,'0'-18'16,"0"0"15,0 1-31,0-1 15,17 0 1,-17 1-16,18 17 16,17-35-1,-35 17 1,18 18-16,-1 0 94,-17 18-79,18 17-15,-18 0 16,0 18 0,0 18-16,0-19 15,0 54 1,-35-35-1,35-18 1,0-18 0,-18-17-16,18-1 15,0 1 32,106-53 78,141-54-109,-124 54-16,71-18 15,-70 18-15,-54 0 16,54-18 0</inkml:trace>
  <inkml:trace contextRef="#ctx0" brushRef="#br0" timeOffset="8763.74">7250 2487 0,'0'53'31,"0"-18"-15,0 18-16,0 18 16,0-18-16,35 141 15,-18-71 1,19-17-16,-19 0 16,19 0-1,-1 52 1,0-16-1,1-72 1,-36-35-16,17 1 16,1-19-1,-18 1 1,0 0 0,17-1 46,1 1-62,-18-1 16,18 19-16,-18-19 15,17 1 1,-17 17-16,0-17 16,18-18 46,-18-18 16,0-17-78,-18 17 16,18-17-16,-17-35 15,-1 34-15,0-17 16,18 18-16,-17-35 16,17 34-1,0-17 1,0 18 0,17 17-16,1 1 15,0-1 1,-18 0-1,17 18 1,1 0 0,0 0-1,-1 0-15,36 0 16,-18 0 0,-17 0-1,35 0 1,-18 0-16,-17 18 15,0-18 1,-1 35 0,36 1-16,-35-19 15,17 54 1,0-1 0,-17 19-1,0-54-15,-1 18 16,-17-18-1,0-70 95</inkml:trace>
  <inkml:trace contextRef="#ctx0" brushRef="#br0" timeOffset="9743.06">8273 3334 0,'0'17'16,"0"1"0,0 17-16,0-17 15,0 0-15,35 52 16,0-35-1,-17 1 1,-1-19 0,1-17-1,0 18 1,17-53 31,-17-1-47,17 1 15,-35-18-15,35 18 16,-17-18-16,-18-18 16,0 54-1,0-1 1,0 36 62,0-1-78,0 1 16,17 35-1,1-18-15,0 18 16,-1 0 0,1-18-16,0 89 15,-1-54 1,-17 19-1,0-54-15,0 35 16,0 36 0,-35 0-1,17-88-15,-70 35 16,35-18 0,-17-35-1,-1 0 1,36-18-1,-89-52-15,89 17 16,-35-18 0,52 18-16,0 18 15,18-18 1,0 36 0,0-1-1,71-35 1,-36 35-1,177-70-15,-195 88 16,36-35-16,-35 35 16,17-35-1,-17 35 1</inkml:trace>
  <inkml:trace contextRef="#ctx0" brushRef="#br0" timeOffset="10810.49">9084 3316 0,'0'18'31,"0"17"-31,0 0 16,0 18-16,18 18 15,-1-1 1,1 54 0,17-1-16,-17-52 15,-18-54-15,0 19 16,0-19 0,0-34 62,-35-19-78,17 1 15,-17 0-15,-18-53 16,0 17 0,35 36-16,-35-36 15,36 1-15,-1 34 16,18 19-1,0-1 1,0-17 0,35-18-1,-17 35 1,35-35-16,0 18 31,-36 35-15,1 0 31,0 0-32,-1 18-15,1-1 16,35 54 0,-35-36-1,-1-17 1,-17 52-1,0-17-15,0-35 16,-17 17 0,-54 1-1,71-19 1,-18-17 0</inkml:trace>
  <inkml:trace contextRef="#ctx0" brushRef="#br0" timeOffset="11571.46">9366 3616 0,'18'0'16,"0"0"15,-18-18-15,35 1-16,0 17 15,-17-18 1,35-17-16,0-1 16,-18 1-1,-18 18 1,-17-1-1,0 0 1,0 1 0,-17-1 15,-1 18-15,-35 0-1,36 0 1,-36 0-1,35 18-15,0-18 0,1 17 16,-18 36 0,35-35-1,-18 17-15,0 18 16,18-18 0,0-17-1,0 35-15,0-35 16,18-18-1,0 17 1,34 18 0,-16-35-1,-19 0-15,36 0 16,-17 0 0,16 0-1,19-35 1,-53 18-1,-18-1 1,17-53 0</inkml:trace>
  <inkml:trace contextRef="#ctx0" brushRef="#br0" timeOffset="11914.43">9772 3457 0,'35'18'32,"-17"-1"-32,17 19 15,0 17 1,18-18-1,-53-17 1,0-36 47,0 0-48,-17-17-15,17 0 16,-18 17-16,0 0 15</inkml:trace>
  <inkml:trace contextRef="#ctx0" brushRef="#br0" timeOffset="12443.67">10213 3387 0,'18'17'31,"-18"1"-31,17 17 16,1-17 0,17 17-1,0 0 1,1 1-1,-19-36-15,1 0 16,0 0 0,-1-36 15,-17 1-15,18-18-16,-18 18 15,0 0-15,0-54 16,0 72-1</inkml:trace>
  <inkml:trace contextRef="#ctx0" brushRef="#br0" timeOffset="12831.49">10689 3316 0,'18'0'16,"-1"0"-1,1 0 1,-18 18 0,18-1-16,-18 1 15,35 17 1,-35-17 0,-18-71 62,1 0-63</inkml:trace>
  <inkml:trace contextRef="#ctx0" brushRef="#br0" timeOffset="13064.4">10619 2893 0,'17'0'125,"19"0"-109</inkml:trace>
  <inkml:trace contextRef="#ctx0" brushRef="#br0" timeOffset="14184.39">11412 2910 0,'-17'0'31,"-1"0"-15,-17 0-16,17 18 16,1-18-1,-1 18 16,0-18-15,-17 35-16,17-17 31,1-18-31,-19 53 16,1-18 0,0-35-16,35 35 15,-18-35 1,18 18 31,35-1-32,-35 1 1,18-18-16,17 0 16,1 35-1,-36-17 1,53 17-1,-18 18 1,-17-18-16,17 1 16,-35-19-1,0 1 48,-71 0-48,-35-1-15,36-17 16,-54 18 0,71-18-1,1 0 1,69-18 62,54-35-78</inkml:trace>
  <inkml:trace contextRef="#ctx0" brushRef="#br0" timeOffset="15015.4">11518 3193 0,'-17'0'31,"17"17"-15,0 1-16,0 0 15,0-1-15,0 1 16,0 52 0,70 19-1,-35-72 1,-17 1-16,17-18 15,1 0 1,17 0 0,-1-35-1,-16 17-15,-19-35 16,19-18 0,-19 1-1,-17 35-15,0-1 16,0 1-1,0 17 1,-53-17 0,-35-18 15,-18 53-31,0 0 16,-70 18-1,88 35 1,88-36-1,0 1 1,0 0 0,0-1-1,0 1-15,18-18 16,34 35 0,19-17-1,141-18-15</inkml:trace>
  <inkml:trace contextRef="#ctx0" brushRef="#br0" timeOffset="15520.5">12330 2999 0,'17'17'31,"1"1"-31,-1 17 16,1-17-16,17 35 16,1 17-1,-19-34 1,-17-19-16,18 18 16,-18-17-1,0-36 32,-18-17-31,1 0-16,-19-18 15,36 18 1,-35-124-16,17 71 16,36-18-1,0 53 1</inkml:trace>
  <inkml:trace contextRef="#ctx0" brushRef="#br0" timeOffset="16583.45">12612 2999 0,'35'0'63,"-17"0"-63,52 0 16,-34 0-1,-1 0-15,-18 0 94,1 0-63,0 0 16,-1 0-47,1 0 16,17 0-1,1 0-15,-1 0 16,282 0 0,-211-18-1,159-17-15,-159 17 16,-53 18-16,-18 0 15,-35-18 126,0 1-125</inkml:trace>
  <inkml:trace contextRef="#ctx0" brushRef="#br0" timeOffset="17518.39">13423 2646 0,'53'0'63,"35"0"-47,18 35-16,-53-17 15,35-1-15,-17 1 16,-36-18-16,18 0 15,-18 18 1,1-1 0,-19-17-16,1 18 15,-1-18 1,1 0 0,0 18-16,-18-1 15,17-17 1,1 0 15,-18 18-31,18-18 16,-1 0-1,1 18 1,17-18 0,-35 17-1,18 1 1,0-18-1,-1 17 1,1 1 0,-18 0 46,0-1-46,-18 1 15,-17 17-31,17-17 16,-17 0-16,-53 52 15,52-70-15,1 35 16,-106 36 0,71-18-1,-19 0-15,54-18 16,0-17-1,35-1 32</inkml:trace>
  <inkml:trace contextRef="#ctx0" brushRef="#br0" timeOffset="20067.48">14852 2187 0,'18'53'140,"-1"0"-140,-17 0 16,18 35-16,17 0 15,0 18-15,-17-35 16,53 140 0,-54-87-1,1-106-15,0 87 16,-1-87 0,-17 0-16,0-1 15,0 1 1,0 0-1,0-1 1,18-17 0,-18 18 46,0-1-46,0 1-1,0 0-15,17-1 16,-17 1 0,-17-71 109,17 35-125,-18-17 15,1 0-15,17 0 16,-18-1-16,18 1 16,-18 17-1,18-52 1,0 17-1,18 18-15,17-18 16,18-18 0,-18 54-1,-17 17-15,17-36 16,18 36 0,-35-17-1,70 17-15,18 0 16,0 17-1,35 19 1,-53 17 0,-70-53-1,17 35 1,0-18-16,-17 19 16,-1-1-1,-17-17 1,0 17-1,18-17 1,-18 17 0,18-35 62,-1 0-78,19 0 15,-1-18-15,-17 1 16,17-19 0</inkml:trace>
  <inkml:trace contextRef="#ctx0" brushRef="#br0" timeOffset="20854.52">16245 2787 0,'-17'-18'16,"-1"18"-16,0 0 15,18 18 1,-17-18-1,17 18-15,-35 17 16,17 0 0,0 18-16,18 0 15,0-18 1,0-17 0,0 0-16,18-1 31,-18 1-16,18-18-15,-1 17 0,1-17 16,-1 0 0,19 0 15,-19 0-15,1 0-16,17-35 15,-17 0 1,-18 0-1,18-18 1,-18 35 0,0-17-1,0 0-15,0 17 16,0 0-16,-18 1 16,-17-19-1,17 19 1,0 17-1,1 0 17,-1 0-17,0 0 32,18 17-16,0 1-15,18-18-16,0 0 16,-1 18-1,125-18 1,-72 0-16</inkml:trace>
  <inkml:trace contextRef="#ctx0" brushRef="#br0" timeOffset="21450.52">16669 2646 0,'0'0'0,"-36"35"16,19 0 0,-1-17-1,18 0 1,0-1 0,0 1-1,0 0 1,18-1 15,-1-17-15,-17 18-1,18 0-15,0-18 16,17 17 0,-17 18-1,-1-17 1,1 0-1,-18-1 1,-35 1 0,17 0-1,-35-18-15,18 17 16,-18 1 0,35-18-1</inkml:trace>
  <inkml:trace contextRef="#ctx0" brushRef="#br0" timeOffset="22302.78">16845 2417 0,'18'17'47,"-1"18"-31,-17-17-16,36 35 16,-19-35-16,19 70 15,-19-71-15,1 19 16,0 52-16,-1-70 15,18 52 1,-17-35 0,0 1-1,-1-19 1,-17 1-16,-53-18 78,18-35-78,35 17 16,-35 18-16,17-18 15,1 18-15,-1-17 16,18-1 15,-18 1-15,18-1-1,0 0 110,36 1-125,17 17 16,-53-18-16,35 0 16,-18 18-16,1 0 109</inkml:trace>
  <inkml:trace contextRef="#ctx0" brushRef="#br0" timeOffset="23535.6">17868 2505 0,'0'-18'0,"0"0"16,-17 1 15,-1 17-16,0 0 1,1 0 0,17 35-1,-18 0 1,18 18-16,0-35 16,0 35-1,18 53 1,-1-89-1,-17 1-15,18 17 0,17 18 16,0-18 0,1-17-1,-1 0 1,-17-18 0,17 0-1,-17 0-15,70 0 16,-35-36-1,-36 19 1,19-36 0,-36 18-1,0-1 1,0-17 0,0 0-16,0 36 15,-36-18 1,1-18-1,0 53 1,-18-36 0,-53 1-1,53 35-15,18 0 16,0 0 0,17 0 15,0 0 0,18 18-15,-17-18-1,17 17-15,0 1 32,0 0-32,17-1 15,54 1 1,70-18-1</inkml:trace>
  <inkml:trace contextRef="#ctx0" brushRef="#br0" timeOffset="24208.79">18468 2399 0,'-35'0'0,"17"0"15,18 18 17,0-1-17,0 1 1,0-1 0,0 1-16,0 0 15,18-1 1,-18 1-1,70 35 1,36 0 0,-18-36-16,-35 1 15,-18-18-15,18 35 16,-53-17 62,0 17-62,-53-35-16,0 18 15,-17 17-15,-18-17 16,17 0 0,-105 34-1,105-52-15,36 0 16</inkml:trace>
  <inkml:trace contextRef="#ctx0" brushRef="#br0" timeOffset="25447.94">19315 2522 0,'53'0'156,"-36"0"-140,18 0-16,-17 0 15,17 0-15,-17 0 16,17 0 0,-17 0-16,0 0 47,-1-17-32,1 17 1,17 0-1,0-18 1,-35 0 0,0 1 93</inkml:trace>
  <inkml:trace contextRef="#ctx0" brushRef="#br0" timeOffset="26130.58">19121 2222 0,'35'0'47,"-18"0"-32,54 0-15,35 0 16,-36 0-16,54 36 16,17-1-1,-70 0 1,-1-17-16,-35 17 15,-17-35 1,17 36-16,-17-36 16,0 0 15,-18 35 31,0-18-62,-18 1 16,18 17-16,-18 1 16,1-1-16,-19 0 15,19 0-15,-54 36 16,36-36 0,0-17-16,17 17 15,0-17 1,18 0 78,18-1-94,17-17 15</inkml:trace>
  <inkml:trace contextRef="#ctx0" brushRef="#br0" timeOffset="27315.69">20832 2170 0,'0'0'0,"-71"-53"0,53 35 16,-17 0-16,-18 1 16,-17-19-1,-19 19 1,54 17-16,17 0 15,-105 17 1,52 19 0,-17 52-16,35-18 15,36-34 1,-1 17-16,18-18 16,0 53-1,18-35 1,17 0-16,53 35 31,-53-53-31,54 1 16,-19-19-1,-17-17 1,0 0 0,-35-35-16,-1 17 15,19-87 1,-36 52-1,0 0 1,0 18 0,0-18-1,0 35-15,0 0 16,-18 1 15,18-1-15,18 18 62,17 18-62,0 35-16,-17-18 15,35 0-15,-18 18 16,0 0-16,-17-18 15,35 36 1,-36-54 0,-17 1 15,18-36 31,0-17-62,-1-18 16,36-88 0</inkml:trace>
  <inkml:trace contextRef="#ctx0" brushRef="#br0" timeOffset="28144.55">21061 2170 0,'17'0'31,"1"35"-15,0-18-1,-1 36-15,-17-17 16,36 87 0,-19-52-1,-17-36-15,18 53 0,0 36 16,-1-107-1,-17 19 1,-35-54 78,17-17-79,-17-18-15,-18-18 16,0 1 0,-17-54-1,52 89-15,0-18 16,1 18 0,17-18-1,0 0 1,0 35-1,0 1-15,0-19 16,0 19 0,17 17-1,1 0 1,0-18 0,17 18-16,0 0 15,18 18 1,35 35-1,-35-1 1,-18-16 0,1 17-1,-1-18-15,-17 53 16,-18-70 0,0 17-1,0-17 1,-18-1-1,0-17 1,-52 18-16,35-18 16,17 0 15,124-106 16</inkml:trace>
  <inkml:trace contextRef="#ctx0" brushRef="#br0" timeOffset="28989.84">21678 2117 0,'18'0'32,"-18"17"-32,0 19 15,17 16-15,1-16 16,0 52 0,-1-17-1,1 17 1,0-35-1,-1-18 1,1 0-16,-18-17 16,-18-18 62,18-18-63,-35-17-15,17 0 16,-17-1-16,-18-52 16,0 18-1,36 34-15,-19 1 16,19-53-16,17 53 16,0 17-1,0-17 1,0-1-1,0 19 1,35-19 0,0 19-16,-17 17 15,0 0 1,17 0 0,18 0-1,17 35 1,-34 36-1,-19-18 1,-17-18 0,0 18-1,-17 17 1,-1-52 0,-70 53-1,17-36-15,36-18 16,0 1-1,52-53 32,54 0-31,-18-1 0</inkml:trace>
  <inkml:trace contextRef="#ctx0" brushRef="#br0" timeOffset="29478.36">22066 1746 0,'0'18'47,"36"17"-31,-19 18-16,18-18 15,1 36 1,52 52 0,-18 36-16,-34-88 15,-1-18 1,-17-36 0,-1-17 62,19-17-63,-1-1 1,71-70-16</inkml:trace>
  <inkml:trace contextRef="#ctx0" brushRef="#br0" timeOffset="29795.51">22684 2170 0,'17'0'31,"1"35"1,0 0-32,-18 0 15,17-35 1,-17 36-1,18-19 1,-36-34 47,1-1-48,-1-35 1,-17 0-16,-1-35 15,1 53 1</inkml:trace>
  <inkml:trace contextRef="#ctx0" brushRef="#br0" timeOffset="30004.35">22525 1852 0</inkml:trace>
  <inkml:trace contextRef="#ctx0" brushRef="#br0" timeOffset="30674.86">23213 1799 0,'0'0'0,"-71"0"0,54 0 16,-107 35-1,106-17-15,-17 0 16,-53 35-16,70-53 16,1 35-1,-1-17 1,18 17 0,0-18 15,18 19-31,-1-1 15,1-17 1,35 52-16,-18-52 16,18 17-1,-35-35 1,-1 0 0,1 0-16,88 0 15,17-18 1,-17-17-1,335-124 1</inkml:trace>
  <inkml:trace contextRef="#ctx0" brushRef="#br0" timeOffset="31324.55">23918 1782 0,'0'0'0,"-88"0"0,35 0 16,36 35-1,-1-35-15,0 53 16,18-18-1,0 18 1,0-18 0,0 0-1,18 18 1,0-35-16,-1-18 31,18 0-15,1-18-1,-19-17 1,19-35-16,-19-1 16,19 18-1,-36 35 1,17 18 31,19 18-16,-19 17-31,1-35 16,17 36-1,-17-19 1,-1 1-16,1-18 16,0 18-16,-1-18 15,19 0 1,-1 0-1,-18 0 1,19-36 0,-36 19-16</inkml:trace>
  <inkml:trace contextRef="#ctx0" brushRef="#br0" timeOffset="31645.54">24412 1552 0,'18'0'16,"0"18"0,-1 35-1,18 0 1,1 17 0,-1-34-1,-17 34 1,-1-35-16,-17-17 0,18 17 15,0 1 1,-18-19 0,-18-17 31,-35 0-32,35-17-15,-52-19 16</inkml:trace>
  <inkml:trace contextRef="#ctx0" brushRef="#br0" timeOffset="31914.36">24201 1746 0,'17'0'46,"1"-17"-46,-1 17 16,19 0 0,-19 0-16,36-18 0,-17 18 15,-1-18 1,35 18 0,1-17-1,52-1-15,-87 18 16,70-53-1</inkml:trace>
  <inkml:trace contextRef="#ctx0" brushRef="#br0" timeOffset="32232.86">24924 1535 0,'17'0'0,"-17"17"32,18-17-32,-18 18 15,18 17-15,-1-17 16,1 35 0,-18-18-1,18-35 1,-18 35-16,-18-52 62,0-1-30</inkml:trace>
  <inkml:trace contextRef="#ctx0" brushRef="#br0" timeOffset="32449.3">24677 1235 0,'70'17'110</inkml:trace>
  <inkml:trace contextRef="#ctx0" brushRef="#br0" timeOffset="33207.58">25365 1323 0,'0'0'0,"-53"18"0,0 34 16,35-34-16,1 17 16,17-17-1,-18 35 1,18 0-1,0-35 1,0-1-16,0 1 16,18-1-1,-1-17 1,1 18 0,-18 0-1,35-18-15,0 17 0,142 1 16,-124-18-1,17-18 1,-52-17 15,-18-18-15,0 18-16,-18-18 16,18 35-16,-70-88 15,34 89 1,19-18-16,-18-1 15,-54 19 1,54-1 0,17 18-16,1 0 15,17 18 17,0-1-17,0 1 1,0 0-1,0-1 1,35-17 0,71 18-16</inkml:trace>
  <inkml:trace contextRef="#ctx0" brushRef="#br0" timeOffset="33845.86">25735 1270 0,'35'18'16,"-35"17"-16,18-17 16,0 17-16,-1-18 15,1 1 1,0 35-1,-18-35 1,-18-54 93,0 36-109,1-53 16,17 36-16,0-18 16,0 17-16,0 0 15,0 1 1,17 17 46,1 0-62,0 0 16,-1 17 0,1 1-1,0 0 1,-18-1-16,17 1 16,-17-1 15,18-17-16,-18 18 1,0 0-16,0-1 16,17-17-1</inkml:trace>
  <inkml:trace contextRef="#ctx0" brushRef="#br0" timeOffset="34442.37">23266 3034 0,'17'0'15,"-17"18"1,36-1-16,-19 1 15,36 105 1,-18-52 0,-35-18-16,36 0 15,-1 17-15,0-17 16,-17-35 0,0 17-1,-18-17 16,17-18-15,18 0 0</inkml:trace>
  <inkml:trace contextRef="#ctx0" brushRef="#br0" timeOffset="35152.58">24271 2893 0,'0'0'0,"-159"53"0,106-36 16,36 19 0,-36 17-1,35-1-15,1-16 16,17-1 0,0 0-1,0 1 1,17-1-1,1-18-15,17 1 16,-17 17 0,-1-35-1,36 0 1,-35 0 0,35-17-1,0-107-15,-36 71 16,1-52-1,0 16 1,-18 72 0,0-1-1,17 18 32,-17 18-47,0-1 16,18 1-16,0 0 15,-1 17 1,-17-17 0,36-1-16,-19 1 15,1-18-15,0 0 16,-1 0-16,18 0 16,36-18-1,-53-17 1</inkml:trace>
  <inkml:trace contextRef="#ctx0" brushRef="#br0" timeOffset="35806.51">24606 2787 0,'0'18'46,"18"-1"-46,0 19 16,-18-19-16,17-17 16,-17 18-16,18-1 15,-18 1-15,17-36 47,1 18-47,-18-35 16,18 18-1,-1-54-15,-17 53 16,0 1 0,18 17-1,0 0 1,-18 17 0,53 89-1,-1 18 1,-34-36-16,35 71 15,-18-54 1,1 19-16,-19-71 16,-17 17-1,0-34 1,0-1 0,0-17-16,-53-1 15,0-17 1,-52 0-1,-72-70 1,160 70 0,-36-36-1,0-52-15,35 18 16,18-54 0,71-17-1,-54 106 1,89-18-1,-71 35 1,71 1-16</inkml:trace>
  <inkml:trace contextRef="#ctx0" brushRef="#br0" timeOffset="36433.61">25418 2910 0,'0'-17'109,"0"-18"-93,0 17 0,0 0-1,0 1-15,-36 17 47,-87 0-31,52 35-16,36-17 15,-18 34 1,53-34 0,0 0-1,0-1-15,0 1 16,0 0-1,35 17 1,36-17 0,-53-18-1,35 17-15,-36-17 32,1 0-32,17-17 15,-17-19 1,35 19-16,-53-1 15,35-17 1,35-36-16</inkml:trace>
  <inkml:trace contextRef="#ctx0" brushRef="#br0" timeOffset="36753.42">25541 2805 0,'18'0'47,"-18"17"-47,35 1 16,0 70-1,-17-70-15,0-1 16,-1 36 0,1-35-16,-18-36 78,-18 1-63,1-36-15,17 17 16,-18-16-16,18 16 16</inkml:trace>
  <inkml:trace contextRef="#ctx0" brushRef="#br0" timeOffset="37569.53">26899 1887 0,'0'0'15,"-17"-17"-15,-1 17 16,-35 0-16,-17 17 16,34 19-1,-17-1-15,36-17 16,-1 34 0,18-34-1,0 17-15,0-17 16,0 0-1,18 17 1,-1 0 0,1-35-1,35 71 1,-18-36-16,18 18 16,-53-18-1,18 1 1,-18-1-1,-36 35 1,-69-34 0,69-19-16,-34 1 15,52-18 1,1 0 0,-1 0-1,-17-18 1,35 1-1,-18-19-15,18 19 16</inkml:trace>
  <inkml:trace contextRef="#ctx0" brushRef="#br0" timeOffset="38132.17">27252 1993 0,'0'0'0,"-88"53"0,53-18 16,17 1-16,-35 34 15,18 71 1,35-88-16,0-35 16,0 52-1,0-34 1,17-19 0,1-17 15,0 0 0,-1-17-31,-17-19 31,0 19-31,0-54 16,0 36 0,0-36-16,-17 54 15,-1-1 1</inkml:trace>
  <inkml:trace contextRef="#ctx0" brushRef="#br0" timeOffset="39042.37">27799 1905 0,'0'-18'16,"-18"18"-16,18-17 31,-17 17-15,17-18-16,-36-17 15,19 17-15,-1-17 16,-35-36-16,0 18 15,18-17 1,-18 17-16,0-18 16,-17 1-16,34 35 15,19 17 1,17 0 0,-18 18-1,18 18 16,-18 35-31,1 88 16,17 35 0,0-70-1,70 88 1,1 18 0,-36-159-1,-17 35-15,17-53 0,-17 53 16,17-52-1,-35-19 1,0 1 0,0 0-1,18-18 1,-54 0 46,19-18-46,-1 0-16,18 1 16,0-1-1,-18 0 1,18 1 0,0-1-16,0 1 15,0-1 1,0 0-1,36 1 79,-19 17-78,19-36-16,-1 1 15</inkml:trace>
  <inkml:trace contextRef="#ctx0" brushRef="#br0" timeOffset="39716.25">27323 2205 0,'35'-18'110,"-17"18"-95,-1-17-15,18-1 16,-17 0-16,53 1 15,-71-1-15,17 18 16,1 0 0,0 0-16,-18-18 15</inkml:trace>
  <inkml:trace contextRef="#ctx0" brushRef="#br0" timeOffset="40437.47">27905 1834 0,'0'18'15,"0"0"1,17 35-16,1 0 16,-18-36-16,18 36 15,-1 35 1,19-35-1,-36 35 1,17-35 0,-17-35-1,0 0-15,-35-54 47,-53 19-31,0-36-16,35 17 15,-18 1 1,18 18-16,53-1 172,35 18-156,18 0-1,36-35-15,-37 17 0,19-35 16,-18 35-1,-35 1 1</inkml:trace>
  <inkml:trace contextRef="#ctx0" brushRef="#br0" timeOffset="40667.75">28028 1993 0</inkml:trace>
  <inkml:trace contextRef="#ctx0" brushRef="#br0" timeOffset="43587.33">15399 10813 0,'0'-18'31,"-18"18"0,0 0-31,-17 0 32,18 0-32,-19 0 15,19 0-15,-19 0 16,1 18-1,17-18 1,1 17-16,-1 1 16,-17 17-16,17-17 15,1 17 1,-1 0 0,18 1-1,-18-19 1,18 36-16,0-18 15,0 1-15,0-19 16,0 36 0,18-53-1,-18 18 1,18 35 0,-1-18-16,1 18 15,0 0 1,17 0 15,18 0-15,-36-18-16,19-17 15,-1 17 1,-17 0 0,-1-35-1,36 36 1,-18-19-1,-17 1-15,0-18 16,17 18-16,-17-1 16,-1-17-1,36 0 1,-18 18 0,-17-18-1,17 0-15,-17 0 16,0 0-1,-1 0 1,36 0 0,-18 0-1,1-18 1,52-35-16,0-17 16,-70 52-1,17-35-15,-17 35 16,35-52-1,-36 52 1,1-35 0,-18 36-16,17-1 15,-17 0 1,0-17 0,0 0-1,0 17 1,0-35-1,0 18 1,0 17 0,0-17-1,-35-35 1,35 52 0,-17 0-16,-1 1 0,18-19 15,-18 19 1,1-19-1,-1 19 1,0-18 0,-17-1-1,0 19 1,17 17-16,1-18 16,-1 0-1,0 18 1,-17-17-1,-18-1 1,35 0 0,-34 18-16,34 0 15,0 0 1,1 0 0,-1-17-1,0 17 1,1 0-1,-1 0 1,0 0 0,1 0-1,-1 0 1,-17 0 0,17 0-16,-17 0 15,0 0 1,17 0-1,0 0 64,1 0-64,-1 17 1</inkml:trace>
  <inkml:trace contextRef="#ctx0" brushRef="#br0" timeOffset="44405.33">15416 11130 0,'18'0'78,"0"0"-63,17 53 1,0 0-16,-17-35 16,0 17-16,-1 0 15,36 53 1,-35-70 0,-18 0-1,0-1 1</inkml:trace>
  <inkml:trace contextRef="#ctx0" brushRef="#br0" timeOffset="45678.65">15734 10954 0,'18'0'110,"-18"17"-95,17-17-15,1 36 16,-1-1-16,-17-17 15,18 17-15,0 0 32,-1-17-32,1-1 15,-18 1 1,0 0 15,18-18-15,-18 17 31,0 1-16,17 0-15,-17-1-1,0 1 1,18 0-16,-18-1 15,18-17 1,-18 18 0,0-1-1,0 1 1</inkml:trace>
  <inkml:trace contextRef="#ctx0" brushRef="#br0" timeOffset="46762.34">15540 11324 0,'0'-17'0,"18"-1"93,-1 0-77,18 1-16,1 17 16,17-36-16,0 19 15,-18 17-15,0-18 16,18-17 0,-35 35-1,-1 0 1,-17-18-1</inkml:trace>
  <inkml:trace contextRef="#ctx0" brushRef="#br0" timeOffset="52945.07">16034 9560 0,'-18'-17'109,"0"17"-93,-17-18-1,0 18 1,17 0 15,1-18-31,-1 18 16,0 0-16,-17 0 16,17 0-1,1 0 1,-18-17-1,17 17 1,-17 0-16,17 0 16,-17 0-1,17 0 1,0 0 0,1 0-1,-1 0 1,1 0-1,-1 0-15,-17 0 16,-18 0 0,35 0-1,-17 0 1,-36 35 0,36-35-1,17 18 1,1-18-1,-1 0 1,0 17 0,1 1-1,-71 35-15,17-18 16,36 0 0,-36 18-1,36-17 1,0-19-16,-1 18 15,1-17 1,17 0-16,1-18 16,-1 17-1,0-17 1,18 18 0,-17 0-1,-1-1 1,-17 1-16,17 0 15,1-1 1,-1 1 0,-17 17-1,17-17 1,0-1-16,-17 1 16,18 17 15,-1-17-16,18 0 1,-18-18 0,18 17-16,-17 1 15,-19 0 1,19 17 0,-1-18-1,0 1 1,18 0-1,-17-18-15,-1 17 16,18 1 0,-17 17-1,-19 1 1,19-19 0,-1 19-1,-17-1-15,35-18 16,-18 1-1,0 0 1,1 17 0,-1-17-1,18-1-15,0 1 0,-18 0 16,1-1 0,17 18-1,-18-17 1,18 17-1,-17 1 1,-1-1-16,18-17 16,-18 34-1,18-34 1,-17 0 0,17-1-1,0 1-15,0 0 16,0 17-1,0 0 1,-18 36 0,18-54-1,0 19 1,0-1 0,0-17-1,0 17-15,0 18 16,0-18-1,0-17 1,0-1 0,0 19-1,0-19-15,0 19 16,0-19 0,0 18-16,0-17 15,0 35 1,18-35-1,17 35 1,-35 17-16,18-35 16,-1 1-1,-17-19-15,18 19 16,-18-19 0,17 19-1,1-19 16,-18 1-31,35 35 16,-35-36 0,18 1-1,0 35 1,-1-18-16,1-17 16,17 35-1,-35-36 1,18-17-1,0 18 1,-18 0 0,17-1-16,1-17 15,-1 36 1,-17-19 0,18-17-1,0 18-15,-1 17 16,19 0-1,-19-17 1,1-18 0,0 18-1,-18-1 1,35 1 0,-18 0-1,1-1-15,0-17 16,-1 18-1,1 0 1,17-1 0,-17 1-1,-18-1-15,35 1 16,-17-18 0,-1 18-1,1-18 48,0 17-48,-1-17 1,1 0 0,0 18-16,17 0 15,-17-18 1,34 0-1,-34 17-15,0-17 16,17 18 0,18 0-1,-35-18 1,35 17 0,-36 1-1,18-18-15,-17 0 31,0 0-31,-1 17 16,1 1 0,70-18-1,-70 18-15,70-18 16,0 17 0,-70-17-1,17 0 1,-17 0-1,-1 0 1,19 0-16,17 0 16,-36 0-16,1 0 15,17 0 1,0 0 0,-17 0-1,35 0 1,-35 0-16,-1 0 15,19 0 1,-1 0 0,35 0-1,19 0 1,-72 0 0,36 0-16,0 0 15,-35 0 1,-1 0-1,1 0 17,0 0-17,35 0-15,-36 0 16,54-17 0,-36 17-1,-17 0 1,-1 0-1,-17-18-15,18 18 16,0 0 0,17 0-1,-18 0 1,19-18-16,-19 18 16,19-35-1,-19 35 1,19-17-16,-19-1 15,19 0-15,-19 18 16,107-70 0,-89 52-1,0 0 1,-17 1 0,-1-1-1,19 1 1,-19-1-1,19 0 1,-36 1-16,35-1 16,0 0-1,-17-17-15,-1 35 16,1-35-16,0 35 16,17-36-16,0 1 31,-35 18-31,18 17 15,-18-18-15,18 0 16,-18 1 0,17-19-1,-17 19 1,18-19 0,-1-34-1,1-1-15,0 36 16,-18-18-1,17 18 1,-17-18 0,18 0-1,-18 0 1,0 0 0,0-17-1,0 34 1,0-17-1,0 36 1,0-36-16,0 18 16,-18-1-1,18 19-15,0-19 16,-17-34 0,-1-1 15,0-17-31,1 35 31,-18 0-31,35 18 16,-36-18-1,19 18-15,-1-36 16,0 54 0,1-19-16,-19-52 15,1 18 1,18 34-1,-19 1 1,1-53 0,17 53-1,-17 17-15,0-70 16,-36 17 15,54 36-15,-19 0-1,36 17-15,-35-17 16,0-1 0,35 19-1,-35-18 1,17 17 0,-53-35-1,36 18 1,-18-1-16,35 1 15,-17 0 1,-18 0 0,0-18-1,18 35 1,0-17 0,0 17-16,-1 0 15,1 1 1,0-18-1,35 17 1,-36 18 0,19-18-16,-1 18 15,-35-35 1,36 35 0,-1-18-16,-17 1 31,17 17-16,-17-18-15,17 18 16,-52-18-16,52 1 16,-17 17-16,-1-18 15,-17 1 1,36 17 0,-18 0-16,17-18 15</inkml:trace>
  <inkml:trace contextRef="#ctx0" brushRef="#br0" timeOffset="54832.92">14146 10883 0,'0'18'94,"0"17"-78,0 18-16,18-18 15,0 1-15,-18-1 16,17 35-16,-17-17 15,18-17 1,0 17 0,-18-1-16,17-52 15,-17-35 845,18 0-860,0 0 15</inkml:trace>
  <inkml:trace contextRef="#ctx0" brushRef="#br0" timeOffset="55896.67">14429 10795 0,'-18'18'94,"0"17"-78,-17 35-1,-18 1-15,36-36 16,17 1-1,-71 52 1,71-53-16,0-17 16,18-18 187,-1-18-188,36-17 1,0 17-16,-18-17 16,18 0-16,0 17 15,-18 18 1,-17 0 31,0 0-32,17 18 1,-35-1 0,18-17-16,-1 0 15,-17 18 1</inkml:trace>
  <inkml:trace contextRef="#ctx0" brushRef="#br0" timeOffset="56774.28">14676 10777 0,'0'-17'125,"17"-19"-110,1-16-15,-18 34 16,17-17-16,1-1 16,-18 19-16,0-1 15,0 0 1,0 1-1,0-1 1,-18 18 31,-17 0-31,35 18-1,-17-1 1,17 1-16,0 70 15,0-70 1,0 17-16,0 18 16,0-18-16,0 1 31,0-19-31,17 1 16,-17 0-1,0-1 1,18-17-1,-1 0 32,1 0-15,17 0-17,18 0 1,-35-17-1,0 17 1,-1-18-16,-17 0 31,0 1-31,18-1 16,-18-17 0,0 17-1,0 0 1,17-87-16</inkml:trace>
  <inkml:trace contextRef="#ctx0" brushRef="#br0" timeOffset="57253.83">14922 10513 0,'0'17'94,"18"1"-94,0 0 16,-1-1-1,-17 1-15,18 0 16,0-1 0,-18 1-1,0-36 63,0 1-62,0-19 0,0 1-16,0 0 15,0-18-15,17 18 16,-17 17-16,18 0 16</inkml:trace>
  <inkml:trace contextRef="#ctx0" brushRef="#br0" timeOffset="58070.01">15081 10354 0,'18'0'31,"0"35"-15,-18 1-1,17-19 1,1 19 0,-18-19-1,0-52 142,0 17-142,0-17-15,0 0 16,53-54-16,-36 54 15,1 18 1,0-1 0,-1 0-1,1 18 48,0 18-63,17 0 15,-18-1-15,1 1 16,0 17 0,17-17-16,0-1 15,-35 1 1,18-18 46,0-18-46</inkml:trace>
  <inkml:trace contextRef="#ctx0" brushRef="#br0" timeOffset="58815.68">15522 10301 0,'18'-18'125,"-18"1"-109,18-1-16,-18 1 15,0-1-15,0 0 16,0 1 0,0-1 15,-18 18 78,0 0-93,18 18-16,-17-18 15,17 17-15,-18 1 16,18 0 0,0-1-1,0 18-15,0 1 16,0-19 0,0 1-1,18-18 1,-1 0-1,1 0 32,0 0-31,-1 0 0,1 0-1,-18-18 1,17 18-16,-17-35 15,18 35 1,0-18-16</inkml:trace>
  <inkml:trace contextRef="#ctx0" brushRef="#br0" timeOffset="59285.7">15681 9984 0,'18'17'94,"-1"1"-94,1 17 15,0-17-15,-1-1 16,18 36-1,-35-35 17</inkml:trace>
  <inkml:trace contextRef="#ctx0" brushRef="#br0" timeOffset="64340.57">15046 7920 0,'-35'0'157,"17"0"-157,0 0 15,-17 0-15,0 0 16,-18 18-1,-53 17 1,53-35-16,18 17 0,-36 19 16,-34-19-1,69-17 1,-17 18-16,-17 0 16,52-18-1,-17 17 1,0 1-1,17-18 1,18 18-16,-18-18 16,1 17-1,-54 18 1,71-17 0,-88 35-1,88-18-15,-71 18 16,-34 18-1,87-36 1,-17 0-16,-36 18 16,53-35-1,-17 35-15,17-53 16,-17 35-16,-18 36 16,0-1-1,18-17 1,-53 71-1,70-89 1,-70 124-16,18-54 16,-36 37-1,53-37 1,-53 72 0,106-124-1,-35 0 1,-18 52-16,35-69 15,18 17 1,-53 52 0,53-69-1,-35 34 1,17 1 0,1-36-16,-1 53 15,0 36 1,18-71-1,-17 17 1,17-17 0,-18 35-16,18 18 15,-18-53 1,18 71 0,0-1-1,0-52 1,0 34-1,0 1-15,0-18 16,18-35 0,0 18-1,-18-18 1,0-18-16,17 0 16,1 36-1,0-36-15,-18 36 16,35-1-1,-17-17 1,17 53 0,-18-71-1,1 18 1,35 53-16,-35-53 16,52 88-1,-52-88 1,35 35-1,17 71 1,1 0-16,-18-71 16,17 35-1,19 71 1,16-17 0,-52-89-1,53 88 1,-71-105-16,107 105 15,-19-17 1,-70-88 0,35 35-1,0-36 1,-70-52 0,35 35-1,-35-36-15,34 1 0,-34 0 16,158 70-1,-34 0 1,69 0 0,-158-53-1,71 18-15,34 18 16,-52-36 0,-18 0-1,-35-17 1,88 17-1,-52-35 1,-36 0-16,70 0 16,159 0-1,-123 0 1,70 0 0,-17-17-1,-18-1 1,71-52-16,-177 52 15,194-53 1,35-17 0,-105 35-1,-53 0 1,88-35 0,-177 70-16,177-105 15,0-18 1,-176 106-1,141-142 1,-89 54 0,-35 52-16,177-246 15,-107 105 1,-52 36 0,0-18-1,-53-18 1,-53 159-1,18-141-15,-18-71 16,0 177 0,-36-247-1,-69-53 1,69 265 0,-70-230-1,71 229-15,-53-105 16,-53-177-1,106 300 1,-124-246 0,53 140-1,71 141 1,-124-211-16,36 141 16,34 0-1,-16 0 1,34 70-1,18 18 1,18 18-16,-18-18 16,0 18-1,-53-71 1,36 71 0,52 17-1,-70-35 1,52 36-16,-69-36 15,-36 17 1,88 19 0,-36-18-16,1 17 15,-141-17 1,-124-36 0,230 53-1,-89-17-15,89 18 16,-230-19-1,141 19 1,53-1 0,71 0-1,-124 18 1,160 0-16,-54 0 16,53-17-1,0 17 1,35 0-1,-17-18 1,17 18 0,1 0-16,-1 0 15,0-18 1,1 18 0,-19 0-1,1 0 1,-18-17-16,-53-1 15,89 18 1,-18 0 0,-36 0-1,53 0 17,1 0-32,-1 0 15,0-17 1,1 17-1</inkml:trace>
  <inkml:trace contextRef="#ctx0" brushRef="#br0" timeOffset="65577.87">13917 9172 0,'0'0'0,"-18"0"0,1-17 16,-1 17-1,1 0 17,-1 17-32,0 1 15,18 0 1,-17-1-16,-1 71 0,18-17 16,0-36-1,35 71 1,1-53-1,-36-35 1,35-1 0,0 1-16,-17-18 15,52 17 1,-52-17 0,0 0-16,34 0 15,1-17 1,-35 17-1,-18-18-15,18 18 16,-1-17 0,1-19-1,0-17 1,-1-17 0,-17 35-16,-17-71 15,-1 70 1,-17-34-1,-18 35 1,53 17 0,-18 18-16,18-18 0,-35 1 15,17-1 1,1 0 0,-19 1-1,19 17 1,17-18-1,-18 18-15,0 0 32,1 0-17,17 18 1,-18-1 0,18 1-1,0 0 1,0-1-16,0 1 47,71-18-32</inkml:trace>
  <inkml:trace contextRef="#ctx0" brushRef="#br0" timeOffset="66309.92">14358 8925 0,'-18'-17'0,"1"-1"15,-1 18 1,1 0-16,-1 0 16,0 0-16,1 18 15,17-1 1,0 19-1,0-19 1,0 18 0,0-17-16,17 17 31,19-17-31,87 17 16,106 1-1,-105-36 1,70 0-1,-141 0 1,-53 17 15,0 19-15,0-1-16,0 0 16,-36 71-1,-17-36 1,-17-17-16,52-53 15,1 0-15,-1 0 16,0 0 47,1 0-63,-36-17 15,35 17 1,1-18-1</inkml:trace>
  <inkml:trace contextRef="#ctx0" brushRef="#br0" timeOffset="73878.17">15240 8731 0,'18'0'312,"-1"36"-296,1-19 0,0 18-16,-1 1 15,1-1-15,35 36 16,0 17-1,-18-53 1,0 36 0,-17-54-1,17 54 1,-17-1-16,-1-70 16,-17 18-1,18 0-15,0-1 16,-18-52 218,-36-18-218,19-17-16,-18-1 15,-1 18-15,36 0 16,-17 18 0,-19-36-1,19 36 1,17 17-16,-18 18 0,18-35 16,0 17-1,-18 1-15,18-1 16,0 1-1,0-1 1,0 71 109,36 17-125,17 19 16,-36-1-1,19-18-15,16 36 16,-16-35-16,-1 17 16,-17-53-16,-1 53 15,1-35 1,0-17-1,-1-19 1,-17 18 0,18-35-1,-18-17 173,-35-36-173,17 18-15,-35-18 16,18-18-16,-18 1 16,-71-142-1,89 141 1,-36-87-16,1 17 16,52 105-1,1-17 1,17 36-1,0-1 1,0 0 0,35 89 93,0-18-109,0 35 16,18 18-16,0-36 15,0 36-15,-17-17 16,52 87 0,-71-123-1,19 35-15,-19-70 16,19 52-1,-19-35 1,-17-87 93,-17-19-93,-36-17-16,35 35 16,-17-71-16,17 89 15,0-53-15,-17-18 16,0 18 0,17 17-1,18 54 1,-17-1-1,17 0 1,0 36 47,17 0-48,19 52-15,16-17 0,1 35 16,18 1-1,-18 16-15,0-52 16,17 71 0,-17-36-1,-35-70-15,-1 35 16,1-53 0,-18 17-1,0-52 79,-35 0-94,35-1 16,-53-17-16,-18-52 15,1-19 1,52 89-16,-52-53 15,-1-18-15,1 0 16,52 106 0,0-71-1,18 54 1,18 123 62,35-36-78,-18 1 16,0-1-16,1 36 15,-1 0-15,0-53 16,0 53 0,-17-71-1,0-17-15,-18-71 125,-36-18-125,19 18 16,-36-53-16,18 18 15,-1-18-15,-17 1 16,36 52 0,-1 0-16,18 35 15,35 89 48,89 140-48,-36-70 1,-53-70-16,54 88 16,-19-36-16,1 1 15,-36-89 1,-35 0-16,18-17 16,-18-36 62,-36-35-78,-17-17 15,-17-1-15,-1-35 16,-17-52-16,0 52 16,35 18-16,-35-18 15,17-18 1,1 54-1,52 34 1,18 54 62,53 88-62,-18-36-16,18 36 15,0 0-15,0 0 16,0 0-16,17 17 16,-34-70-1,-19-35-15,1 17 16,-18-53 78,0-34-94,-35-1 15,-1-18-15,1 1 16,-18-36-16,36 53 16,-19 0-16,1 0 15,35 35 1,0 36 46,35 35-62,36 17 16,-36-17 0,0 36-16,54 52 15,-72-106 1,19 18-1,-36-71 48,0-35-47,-18 18-16,0-18 15,1 0-15,-1 18 16,18 17-16,0 1 15,0-1-15,35 89 79,-17-54-64,35 36-15,-18 35 16,-17-70-16,17 35 15,-17-36 1,-1-17 0,-17 18 109,0 17-110,0-17 1,0 0 0,0-1-1,-17-17 282,-1 0-266,-17 0-15,-1 0 0,1 0-1,18 0-15,-1 0 16,0 0 203,18-17-219,-17 17 31,17-18-31,-18 18 15,18-18 1,-18 1-16,18-1 16,-17 0-1,-1 1 1,0-36-16,1 35 16,-1-17-1,1 0 1,-19-1-16,36 19 15,-17-1 1,-1 1 0,0-19-16,18 19 15,-17-1 1,17-17 0,-18 17-1,0-17 1,18 17-1,-17 1-15,17-1 0,-35-53 32,-1 18-17,19 0 1,-1 36 0,18-18-1,-18 35-15,18-18 0,-17 18 31,17-18 1,-18 1-1,18-1-31,-18-17 16,1 35-16,-1-18 15,0-17 1,1 0-1,-1 17 1,1 0-16,-1 1 16,18-1-1,0 0 376,18 18-375,-1-17-16,1 17 15,35-18-15,0 0 16,0 18-16,52-53 15,-87 36 1,-18 34 203,0 1-204,0 0-15,0-1 16,-18 19-16,1-1 16,17 18-1,0 35 1,0 0 0,0-70-1,0 35-15,0-36 0,0 1 16,0 0-1,0-54 189,-18 19-189,18-18-15,-35-18 16,17 0-16,1 0 15,-36-35-15,17 52 16,19-17 0,17 36-1,0 34 95,35 19-95,-17 34 1,35-34 0,-18 34-16,0-35 0,0 1 15,18 34 1,-35-52-1,-18-1 1</inkml:trace>
  <inkml:trace contextRef="#ctx0" brushRef="#br0" timeOffset="77349.45">11730 7320 0,'-18'0'31,"1"0"-16,-1 0-15,0 0 16,1 18 0,-54 17-16,36-17 15,-71 70 1,18-18 0,53-34-16,-89 34 15,89-17-15,-124 71 16,53-1-1,89-88 1,-36 54 0,0-19-1,0 36 1,35-71-16,-52 106 16,70-88-1,-53 159 1,0-89-1,35-34 1,-35 193 0,36-106-16,-1 177 15,18-265 1,0 159 0,0-141-1,18 159 1,70 176-16,-71-353 15,54 141 1,-18-35 0,-35-88-1,34 70 1,-34-87 0,17-19-16,-17 18 0,35 71 15,0-36 1,17 71-1,19-35 1,-54-71 0,18 1-16,-18-1 15,36 88-15,34-17 16,-34-18 0,-18-53-1,53 71 1,-71-106-1,71 123-15,0-17 32,0 35-17,-54-123 1,37 105 0,-36-70-1,-36-71-15,36 53 16,18 36-1,-36-54 1,71 89 0,-36-71-1,-52-70 1,17 35-16,-17 0 0,35 0 16,-36-36-1,36 54 1,0 17-1,18-17 1,-18-18 0,0 17-16,-18-35 15,0 1 1,18 17 0,0 0-1,18 35 1,-36-71-1,35 72-15,-17-54 16,-17-18 0,105 89-1,-71-53 1,36 18 0,-71-54-1,36 19 1,-36-19-16,159 107 15,-35-36 1,-88-53 0,105 71-1,-53-35-15,177 87 16,-176-105-16,264 124 16,-35-1-1,-212-123 1,282 88-1,-335-123 1,124 35-16,-142-36 16,213 36-16,-19 0 15,-105 0 1,-36-53 0,36 18-1,-71-18 1,124 0-1,194 0-15,-318 0 16,247-36 0,-88 1-1,88-53 1,0-18 0,-246 71-16,228-89 15,-88 1 1,1-36-1,-177 106 1,211-176 0,-176 158-1,195-158-15,-125 88 16,89-88 0,-70 52-1,123-193 1,-212 264-1,35-141-15,124-247 16,-194 353 0,53-88-1,17-89 1,-87 212 0,-1-88-1,0 0 1,-35 71-16,18-318 15,-18 159 1,0 141 0,-88-406-1,35 265 1,17 140 0,-34-140-16,35 159 15,-89-283 1,36 177-1,35 105 1,-53-105 0,0 35-16,53 88 15,-176-247 1,70 124 0,89 123-1,-18 36-15,-1-54 16,-87-70-1,70 88-15,-141-88 16,18 0 0,123 106-1,-141-71 1,0 1 0,124 69-1,-159-52 1,123 71-16,-141-71 15,-53-1 1,177 54 0,-212-18-1,176 18 1,-17 35-16,-195-52 16,1 16-1,229 54 1,-159-35-1,53 17 1,18 17 0,159 19-16,-177-1 15,159 18 1,-124-18 0,18 18-1,124 0 1,-54 0-1,19 0-15,105 0 16,0 0-16,18 0 16,-36 18-1,18 0-15,18-18 16,-89 35 0,18 0-16,-35 1 0,88-19 15,-194 36 1,18 0-1,141-53 1,-35 35 0,17 1-1,88-36-15,-53 52 16,-17 1 0,53-53-1,-53 89 1,17-37-1,54-34-15,-54 35 16,-35 18-16,53-36 16,0 18-1,0-53-15,1 35 16,16-17 0,36-1-1,-17-17-15</inkml:trace>
  <inkml:trace contextRef="#ctx0" brushRef="#br0" timeOffset="78593.72">11677 8996 0,'-35'-18'16,"35"1"-16,-18 17 0,-17-18 16,17 18-1,0-18-15,1 18 16,-1 0 0,1 0-1,-19 0-15,1 0 16,-18 36-1,18-1 1,-36 35 0,54-52-1,-1 70-15,18-70 16,0 35-16,0-36 16,0 36-1,18-35 1,-1 0-1,1-1 1,0-17 0,-1-17 46,1-19-62,17 1 16,-17 0-16,-1 0 15,19-18-15,-1-18 16,-35 53 0,18-17-1,-18 17 1,17 18 46,-17 18-46,35 17 0,-17 1-16,0-19 15,-1 19-15,1-19 16,0 1-16,-1 17 16,1-35-16,-18 18 15,18-18 48,-1-53-32</inkml:trace>
  <inkml:trace contextRef="#ctx0" brushRef="#br0" timeOffset="79384.45">11748 9066 0,'0'18'63,"17"0"-63,1-18 16,-18 35-16,17 0 15,1-17 1,-18 0-1,18-1 1,-18 1 0,0-36 77,-36-35-77,19 18-16,-1 0 16,-17-18-16,17 17 15,1-16 1,-1-19 0,-17 0-1,35 36-15,0 18 16,0-1-1,0 0 1,0 1 15,17 17-15,-17-18-16,18 18 16,0 0 30,-1 18-30,-17-1-16,18 1 16,0 35-16,-1-18 15,-17 36 1,0-36 0,0 18-16,0-18 15,-17 0 1,34-52 78,36-1-94,-53 0 15</inkml:trace>
  <inkml:trace contextRef="#ctx0" brushRef="#br0" timeOffset="80238.67">11906 8890 0,'18'0'47,"-18"35"-47,18 1 15,-1-1-15,1 0 16,-1 18-16,1 0 16,0 0-1,17 0 1,-35-36-16,0-105 94,-35 35-94,17 18 15,0-36 1,-17-17-16,0-18 15,17 54-15,1 16 16,17 1 0,0 17-16,0 1 15,0-1 1,0 0 0,0 1-1,0-1 1,17 36 62,1-1-78,-18 1 16,0 17-16,18 18 15,-18-17 1,0 16-1,0-34 1,0 0 0,0-1-1,0 1 1,0-36 93,17 18-109,1-35 16,-1 17 0</inkml:trace>
  <inkml:trace contextRef="#ctx0" brushRef="#br0" timeOffset="81002.61">12012 8572 0,'18'0'31,"-1"18"-15,-17 17-16,18 1 15,0-1-15,17 18 16,-17 0-16,-1-18 16,36 53-1,-35-52 1,-1-19-1,-17-52 79,0-18-78,0 35-16,0 1 15,0-1-15,0-17 16,0 17 0,0 1-1,18 52 126,0-18-141,-18 1 16,17 0-16,-17-89 140</inkml:trace>
  <inkml:trace contextRef="#ctx0" brushRef="#br0" timeOffset="81253.23">12294 8467 0</inkml:trace>
  <inkml:trace contextRef="#ctx0" brushRef="#br0" timeOffset="81782.86">12400 8502 0,'0'18'16,"-35"17"-1,0 0 1,35-17-16,-36 52 16,36-52-1,0 17 1,18 1 0,0-1-1,-1-35-15,1 17 16,35 1-16,-36-18 15,19 0 1,-36-18 0,17 18-1,1-35 1,0-18 0,-1 36-16,1-1 15,-18-35 1,35-18-16</inkml:trace>
  <inkml:trace contextRef="#ctx0" brushRef="#br0" timeOffset="82375.56">12612 8449 0,'-18'0'16,"18"18"15,-17-1-31,17 1 16,-18 0-16,18-1 15,0 1 1,0 17 0,18 0-1,-1-17-15,1-18 78,-1-35-62,1-36 0,0 36-16,-18 17 15,17 54 63,1-19-62,-18 18-16,35 18 16,-17-53-1,-18 36-15,18-36 16,-18-36 46,0 1-62,0 0 16,0-36-16,0 36 16,0-141-1</inkml:trace>
  <inkml:trace contextRef="#ctx0" brushRef="#br0" timeOffset="82699.35">12771 8096 0,'0'18'31,"0"0"-31,0 17 16,0 35-1,17-34 1,36 52-1,-35-53 1,35 18-16,-36-18 16,1-17-1</inkml:trace>
  <inkml:trace contextRef="#ctx0" brushRef="#br0" timeOffset="82991.75">12841 8378 0,'0'-17'16,"0"-1"15,0 1-15,0-1-1,0 0 1,0 1 47</inkml:trace>
  <inkml:trace contextRef="#ctx0" brushRef="#br0" timeOffset="83393.3">12947 8114 0,'0'18'32,"0"-1"-32,0 1 15,18 35 1,-18-36-1,0 19-15,0-19 0,35 54 16,-35-54 0,0-34 46,0-18-46</inkml:trace>
  <inkml:trace contextRef="#ctx0" brushRef="#br0" timeOffset="84365.54">13123 7902 0,'0'18'46,"-35"0"-30,35 17-16,-18-18 16,18 1-16,0 17 15,0-17-15,0 0 16,0-1 0,0 36-1,0-35-15,18-1 16,0-17-1,-18 18 1,17-18-16,1 18 16,17-18-1,1 0 1,-19 0-16,1-18 16,17 0-1,-17-17 1,-1 0-1,-17 0 1,0 17-16,18 0 16,-18-52-16,-18-1 15,-17 18 1,0 18 0,17 35-1,1-18 1,-1 18-1,-17 0-15,17 0 47,18 18-47</inkml:trace>
  <inkml:trace contextRef="#ctx0" brushRef="#br0" timeOffset="84985.86">13212 7779 0,'17'17'0,"1"1"15,-1 0-15,-17-1 16,36 19-16,-19-1 16,19-17-16,-19 17 15,1-18 1,-18 1 0,0-71 77,0 18-77,18-36-16,-1 36 16,1-36-16,-1 54 15,1-18-15,0 17 16,-1 0-16,19 1 31,-19 17 0,1 0-15,0 17 0,17 36-1,0-35 1,-17 17-16,-1-17 15,1 35 1,0-53-16,-18 35 16,17-17-1,-17 17 1</inkml:trace>
  <inkml:trace contextRef="#ctx0" brushRef="#br0" timeOffset="89262.42">11836 9931 0,'17'0'125,"1"0"-109,35 0-16,53 0 15,-36 0-15,71 0 16,-35 0 0,35 0-16,-52-18 15,87 18 1,-141-18-16,18 18 15,-18 0 1,-17 0-16,0 0 47,-1 0-31,1 0-1,35 0-15,-18 0 16,18 0-16,0 0 15,-18 0 1,-35 18 31,-17-36 125,-36-17-157,17 35 1,-16-35-16,-1 17 0,0 1 16,-53-19-1,71 19 1,-36 17 0,-35-36-1,53 36-15,0 0 16,18 0-16,-53 0 15,53 0 1,-36 0 0,18 0-1,35 0 1,-17 0-16,0 0 16,-18 0 15,35 0-16,1 0 1,-1 0 0,0 0-1,1 0 1,-1 0 15,1 0-31,-1 0 31,0 0-15,54 18 125,34 0-126,36-18-15,-36 17 16,54 1-16,-1-18 16,1 18-16,-36-18 15,18 0 1,-36 17-16,-34-17 15,34 18 1,-52-18-16,-18 17 63,-35-17 77,-1 0-140,-87 18 16,17-18-16,-106 53 15,89-35-15,-18-1 16,88-17 0,-53 0-16,-17 18 31,87-18-31,19 0 0,52 0 187,71 0-187,-18 0 16,18 0 0,0 0-16,52-18 15,72 18 1,-124-17-16,-54 17 16,-16 0-16,-19 0 15,1 0 32,0 0-16,-54 0 141,-17 0-172,-17-18 16,-54 18-16,19-18 15,-19 18-15,54 0 16,-72-17 0,90 17-1,16 0-15,19 0 16,-1 0 46,53 0 79,53 0-125,1 17-16,52 1 15,0 0-15,53-1 16,-88-17 0,35 0-16,35 0 0,-123 0 15,-18 0 1,-52 0 93,-18 0-93,-18 0-16,-71-17 15,18 17 1,-17 0-16,-54-18 0,-122 18 16,157 0-1,-87 0 1,88 0 0,123-18-1,36 18 157,35-17-156,53-1-16,17 0 15,-35 18 1,89-17-16,52-18 16,-123 35-1,-71 0 1,-17 0-1,-18-18 95,-53 0-95,-53 1 1,-35-1-16,-71 18 16,54 0-1,-54 0-15,71 0 16,141 18 109,18-18-109,34 17-1,-16 1-15,87 0 16,1-1-16,193 1 15,-211-18 1,88 0 0,-141 0-1</inkml:trace>
  <inkml:trace contextRef="#ctx0" brushRef="#br0" timeOffset="91394.39">13088 9596 0,'53'0'156,"-18"17"-156,1 1 15,-19-18-15,36 17 16,53 54 0,-71-53-1,36 17 1,-18 0-16,-36-17 16,1-1-1,17 19 1,-17-19-1,-36 1 189,-17 17-189,-18 1-15,-35-19 16,17 19-16,-17-1 15,-18 18 1,36-18-16,-18-17 16,-18 70-1,53-71 1,35 1-16,0-18 141</inkml:trace>
  <inkml:trace contextRef="#ctx0" brushRef="#br0" timeOffset="95392.3">13688 11977 0,'17'-18'125,"1"1"-109,0 17-16,-1-36 15,1 36-15,0-17 16,-18-1-16,17 18 15,1-18 1,0 18 0,-1-17-1,1 17 1,17-36-16,-17 36 16,35-17-1,35-18 1,-53 17-1,-17 0-15,-1 18 16,54-35 0,-36 17-16,36-17 15,-18 0 1,0 35 0,-71 0 202,-17 0-202,-36 17-16,18 1 16,-17 17-16,-1-17 15,18 17-15,-17 1 16,-1-19-1,53 1 1,1-18 0,34 0 265,19 0-265,17 0-16,0-18 15,17-17-15,-17 35 16,0-18-1,18 1-15,-54 17 16,-34 0 172,-19 17-188,19 1 15,-54 17 1,0 0-16,19 18 15,-125 36 1,107-37 0,34-34-16,-17 0 15,18-1 1,17 1 0,1-18 30,-1 0-14,-17 0-32,-18 0 15,18 0 1,52 0 250,54-35-266,17-1 15,124-87 1</inkml:trace>
  <inkml:trace contextRef="#ctx0" brushRef="#br0" timeOffset="96713.57">14182 11465 0,'17'0'110,"1"0"-110,0 0 15,-1 18 1,19-18-16,-19 0 16,36 18-1,18 17-15,-36-35 16,18 0-1,-36 17 1,1-17 15,0 0 1,-1 18-32,1-18 15,-18 18 1,18-18-16,-1 17 15,1-17 1,0 0 0,-18 18 140,-18 0-125,-53 35-31,18-18 16,-35 35-16,18-17 15,-1 18-15,18-36 16,-70 89 0,105-89-1,0-35 79,18 18-78,-17-18-16</inkml:trace>
  <inkml:trace contextRef="#ctx0" brushRef="#br0" timeOffset="98769.33">15487 12577 0,'0'-18'62,"-35"18"79,-36 35-125,18-17-16,18-1 15,-18 19-15,35-19 16,-35 19-16,18-19 15,18-17-15,-1 36 16,0-36 0,1 17-1,-1-17 1,0 18-16,1-1 16,-19-17-1,-17 36 1,36-19-1,-1 1-15,-17-18 16,-18 35 0,18-17-16,17 0 0,-17-1 15,-18 19 1,0-19 0,53 1-1,-35-18 1,17 17-1,0-17 17,18 18-17,-17-18-15,-1 0 16,18 18 31,-17-18-32,-1 0 1,0 0 0,-17 17-1,17-17 1,18 18 0,-17-18-1</inkml:trace>
  <inkml:trace contextRef="#ctx0" brushRef="#br0" timeOffset="100205.63">14552 12912 0,'-18'0'78,"1"0"-63,-1 17 1,-35 1-16,18 35 16,0-53-1,-1 35 1,1-17-16,0 17 16,17-35-1,18 18 1,0-1-16,-17-17 15,34 0 501,1 0-500,0 18-16,17 0 15,35-18 1,1 17-16,35-17 16,-89 18-16,72-18 15,-72 0 16,1 0-15,-1 0 0,1 0-1,0 0-15,-1 0 32</inkml:trace>
  <inkml:trace contextRef="#ctx0" brushRef="#br0" timeOffset="104939.11">12559 13212 0,'18'-18'125,"-1"18"-109,1-35-1,-1 35-15,1 0 16,-18-18-16,18 18 16,-1 0-16,36-18 15,-35 1 1,35 17-16,-18-36 15,18 19 1,0-1 0,-35 1-16,-1-19 15,36 19-15,-35-1 16,-18 0-16,53 1 16,-36-1-1,19 0 1,-19 1-1,19-1 1,-1 0 0,-18 1-1,1-1 1,0 18 0,-18-17-1,35 17-15,0-36 16,-17 36-1,0 0 1,-36 0 172,-17 0-188,17 0 15,-35 0-15,35 0 16,1 18-1,-18 0-15,-36-1 16,18 18 0,-35 18-1,17-17 1,18 17 0,18-18-1,-18 0-15,36-35 16,-1 18-16,18-1 15,-35 1 1,17-18 0,0 18 62,1-18-63,-1 17-15,0-17 16,-17 18-16,0 0 16,17-18-1,54-36 110,16 1-109,19-18-16,35-17 16,-53 34-16,35-17 15,18-17-15,0 17 16,-18 0-1,-71 35-15,36 1 16,-17-1 0,-19 18-1,1 0 17,0 0-17,-1-18-15,1 18 16,-1-17-1,-17 34 157,-52 19-172,-1 17 16,17-18-16,-52 18 16,35-18-16,-88 53 15,88-52 1,-70 17-1,87-18 1,1 0 0,88-53 187,18-17-188,17-18-15,35 0 16,212-70 0,-105 35-1,105-71 1,-282 141-16,53-35 16,-89 53-1,-52 18 126,-18 0-141,-35 17 15,0 18-15,0 0 16,-107 53 0,19-36-1,123-52 1,0 17 0,36-35-16,-1 0 15,18 18 16,18-36 141,35-17-156,17-18-16,1 18 0,-1-1 16,-17-17-1,71 0-15,-107 36 16,1 17 78,-18-18-79,18 18 1,-36 0 265,-35 35-265</inkml:trace>
  <inkml:trace contextRef="#ctx0" brushRef="#br0" timeOffset="106761.49">12612 12753 0,'-18'0'156,"1"0"-141,-19 35-15,19 0 16,-19-17-16,1 17 16,-18-17-16,35 17 15,-34 1 1,34-36 0,0 17-16,1 1 15,-1 0 1,18-1 187,0 1-187,0 17-1,0-17 1,0-1 15,18-17 188,-1 0-219,19 18 15,34 0-15,1-18 16,-1 0 0,18 0-16,18 0 15,-35 0 1,-36 0 0,-17 0-16</inkml:trace>
  <inkml:trace contextRef="#ctx0" brushRef="#br0" timeOffset="124318.4">8819 7091 0,'0'-18'16,"0"1"-1,0-1 17,0 0-17,0 1 1,0-19-16,0 19 15,0-1 1,0 0 0,0 1-16,18-18 15,0-18 1,-18 17 0,35-17-1,-35 36 1,18-18-1,-1-1-15,1 1 16,17-18 0,-17 18-1,17 17 1,0-35 0,18 0-16,-17 36 15,34-36 1,-17 0-1,-18 35 1,36-35 0,-1 18-1,-17 0-15,124-54 16,34 1 0,-158 71-1,265-107 1,-54 36-1,-211 70 1,177-70 0,-89 53-16,-88 0 0,17 17 15,142-53 1,35 19 0,-194 52-1,229-71 1,-211 53-16,105-17 0,-123 35 15,141-53 1,-124 35 0,-17 18-16,18-17 15,229-18 1,35-1 0,-88 19-16,141-19 15,-35-17 1,-247 53-1,176-52 1,-176 34 0,211 0-1,71 18-15,-264 0 16,317-17 0,-177 17-1,-158 0 1,247 0-1,-194 0 1,-89 0-16,177 0 16,-88 0-1,-89 17 1,230 36 0,-123-35-1,-125-1 1,54-17-16,71 53 15,-107-17 1,89 17 0,176 88-1,-247-106 1,247 124-16,-229-106 16,247 105-1,-159-69 1,18 16-1,-106-52-15,-1 0 16,89 53 0,-88-35-16,353 193 15,-212-123 1,35 0 0,89 89-1,-107-54 1,-140-105-1,122 123-15,19 17 16,-159-105 0,388 353-1,-230-159 1,1 0 0,-142-142-1,89 125-15,-124-178 16,53 195-1,-35-88 1,-35-71 0,52 141-1,-87-194 1,69 300-16,1-17 16,-71-124-1,36 159 1,17 17-1,-70-264 1,52 317 0,-34-159-16,-19 1 15,19 17 1,-19-35 0,1-53-1,-18 17 1,0-211-16,0 159 15,0-142 1,0 142 0,0-141-1,0 70-15,0-88 16,0 17 0,-18 36-16,-17 0 15,-18 141 1,18-177-1,0 89 1,-107 194 0,72-177-1,35-87 1,-124 210-16,88-140 16,18-71-1,-52 53 1,-1 36-1,-18-71 1,-17 17 0,71-70-16,-107 88 15,-35-53 1,107-17 0,-319 105-1,301-123 1,-106 35-1,-212 71-15,317-106 16,-140 18 0,-1-1-1,141-52 1,-369 70-16,246-53 16,-18-35-1,159 0 1,-158 0-1,140 0 1,-88 0 0,-176 0-16,300 0 15,-88 0 1,52 0 0,71 0-1,-70 0 1,70 0-1,-53 0-15,18 0 16,17 0 0,-34 0-1,-19 0 1,-70 0 0,159 0-1,-124 0-15,53 0 16,-70 0-1,17 0 1,106 0 0,-106 0-1,1 0 1,105 0-16,-124 0 16,54 0-1,-71 0 1,53 0-1,-124 0 1,142 0 0,-18 0-16,88 0 15,0 0-15,0 0 16,-88-17 0,70-19-1,18 36 1,-105-35-16,52 0 15,53 35 1,-88-53 0,70 35-1,18-17-15,-35 35 16,-141-71 0,176 54-16,-18-18 0,-17-1 15,-35 1 1,-71-53-1,123 53 1,-141-54 0,1 1-1,140 35-15,-158-53 16,123 71 0,-123-124-1,-18 18 1,123 71-1,-105-71 1,17-1 0,106 90-16,-35-37 15,36 1 1,52 53 0,-124-106-1,71 53 1,71 52-16,0 1 15,-36-35-15,-17-1 16,35 18 0,18 0-1,-36 0 1,36 0 0,-53-53-16,17 36 15,36 35 1,-36-71-1,36 53 1,-71-106 0,36 53-16,17 18 15,-35-71 1,35 71 0,0 0-1,-53-124 1,18 18-1,53 88-15,-54-105 16,19-36 0,-18 18-1,52 105 1,-34-123 0,34 124-1,-34-124-15,-1-18 16,36 142-1,-35-142 1,-36-176 0,88 318-1,-52-124 1,52 158-16,-35-140 16,18 35-1,17 88 1,0-70-1,1 88-15,17-18 16,-18-106 0,1 106-16,17-105 15,-18 87 1,18 36-16,0-35 16,0-71-1,0-18 1,0 124-1,0-106-15,0 123 16,0-35-16,0-52 31,0 52-15,0-88 0,0 123-16,0 1 0,0 17 15,0-18 1,0 18-1,0 0-15,18 18 16,-18-53 0,0 0-1,0 52 1,0 1-16,0-53 16,0 35-1,0 18 1,0-54-1,0 54 1,0-18-16,0-35 16,0 53-1,0 17 1,0-52 0,0 17-1,0 0 1,0-35-1,0 35-15,0 0 16,0 17 0,0-17-16,0 18 15,0-18 1,0 18 0,0-53-16,17 35 15,-17 18 1,18-18-1,-1-53 1,1 53 0,17 18-1,1-106-15,-19 105 16,19-17 0,-36 18-1,35 0 1,-35-18-1,35 18-15,-17 17 16,-1-17-16</inkml:trace>
  <inkml:trace contextRef="#ctx0" brushRef="#br0" timeOffset="125574.27">11412 7056 0,'18'17'62,"0"18"-46,17 54-16,0-19 16,-17 1-16,52 35 15,19 35 1,34 123-1,-70-193-15,70 158 16,-70-123 0,-17-88-1,-36-1 1,0-52 46,0 0-46,-36-53-16,1 35 16,17-53-16,-17 35 15,0-35-15,-18-52 16,0 87-16,18-17 16,0-18-1,-1 71 1,19-18-1,17 35-15,0 53 110,35 18-110,0 18 15,18 35-15,-35-53 16,35 35-16,0 18 16,17 0-1,-52-71 1,-1 18-16,1-53 94,0-106-94</inkml:trace>
  <inkml:trace contextRef="#ctx0" brushRef="#br0" timeOffset="126521.31">11148 6032 0,'0'0'0,"-36"0"16,19 18 0,-1 0-1,1 35 1,-1 35-16,18-70 15,0 52-15,18 71 16,34-53 0,37 18-1,-1-35 1,-35-36 0,17-35-1,-34 0-15,-19 0 0,19 0 16,16-18-1,-16-17 1,-19 18 0,1-1-1,-18-35-15,0 18 16,0-36 0,-18 18-1,-35-17 1,18-1-1,-35 1 1,52 34-16,0 19 16,1-19-1,-1 36 1,0 0 78</inkml:trace>
  <inkml:trace contextRef="#ctx0" brushRef="#br0" timeOffset="127034.38">11606 5980 0,'-17'0'0,"-36"0"16,35 0-1,-17 0-15,17 0 16,18 17-16,-17-17 15,17 18 1,0-1 15,17 1-15,19 0-16,16 17 16,1 0-1,-17 1 1,-1-19-1,0 36 1,-35-35-16,18-18 16,0 35-16,-18 0 15,-53-35 63</inkml:trace>
  <inkml:trace contextRef="#ctx0" brushRef="#br0" timeOffset="128732.3">8237 4710 0,'0'0'0,"-17"0"15,-1 0 1,-17 0-1,17 0 1,1 17 0,-89 18-16,88-17 15,-70 35 1,-53 53 0,53-18-1,52-70 1,-122 158-1,87-123-15,0 18 0,36-1 16,-106 71 0,88-53-1,-88 54-15,88-72 16,18-17-16,-18 18 16,-18 34-1,18-34-15,-17 70 16,35-70-1,-18 17-15,17 18 16,-52 105 0,18-34-1,-19 70 1,19-71-16,35-88 16,-1 89-1,-17 17 1,18-71-1,-18 106 1,0 36 0,18-124-16,0 159 15,-1-35 1,1 34 15,18 19-15,17-142-16,0 1 15,0-1-15,0 177 16,0-177 0,0-17-1,0 141 1,0-124 0,70 159-1,1 1-15,-36-178 16,18 1-1,0 0 1,53 194 0,35-1-1,17 72 1,-16-19 0,-37-193-1,1 0-15,18 35 16,87 158-1,-122-228 1,69 140-16,-17-35 16,-52-88-1,34 71 1,54 141 15,-72-212-15,213 335-16,-265-423 15,88 158-15,-71-175 16,72 140 0,52 35-1,0-17 1,-71-70-16,-17-107 16,70-70-1,-17 0 1,-124 0-1,124 0 1,-141 0 0,70 0-16,-53 0 0,36 0 15,-36 0 1,0 0 0,18 0-1,-35 0 1,70 0-1,-70 0-15,-1 0 32,1 0 15</inkml:trace>
  <inkml:trace contextRef="#ctx0" brushRef="#br0" timeOffset="130811.43">8008 4533 0,'53'0'109,"0"0"-109,17 0 16,19 0-16,34 0 16,-52 0-16,140 0 15,-70 0 1,424-17-1,-336-1-15,618-53 16,-89 1 0,-352 52-1,441-35 1,-18 0 0,-441 53-1,0 0-15,-265 0 0,477 0 16,-335 0-1,70 36 1,-71-1 0,89 35-1,18-17 1,-54 0-16,195 53 16,17-18-1,-388-52 1,370 69-1,-34 19 1,-336-89-16,300 89 16,-36-1-1,-334-105 1,105 52-16,-105-52 16,211 88-1,-35-18 1,106 35-16,0 19 15,-142-54 1,-158-71-16,35 19 16,177 69-1,-71-16 1,106 34 0,-106-35-16,-35-17 15,-18-18 1,-18 17-1,-17-34 1,70 105 0,-87-106-1,193 177-15,35 52 16,36 19 0,-106-37-1,-18-16 1,18 34-1,-141-140-15,0-1 16,264 354-16,-52-107 16,-106-35-1,140 194 1,-263-388 0,69 124-1,-87-159-15</inkml:trace>
  <inkml:trace contextRef="#ctx0" brushRef="#br0" timeOffset="132119.51">6897 6950 0,'0'-18'0,"0"0"16,0 1-1,-35-1-15,-1 1 16,19 17-1,-1 0 1,0 0 0,1 0-1,-1 0-15,0 52 16,1-16 0,17-19-16,-18 19 15,1 69 1,17-69-1,0 34 1,0 18-16,0-70 16,35 35-1,-18-35 1,19-1 0,-19-17-1,1 0-15,35 0 16,-18-53-1,0 0 1,1-52 0,-19-19-1,-17 36 1,0 70-16,0-17 16,0 53 62,18 17-63,17 0-15,-35 18 16,36-18 0,-19-17-16,-17 0 15,18-1 1,-18 1-1,17-18-15,1-18 63,-18-17-63,35-35 16</inkml:trace>
  <inkml:trace contextRef="#ctx0" brushRef="#br0" timeOffset="132860.23">7197 6668 0,'0'17'63,"0"18"-63,35 18 15,-17-17-15,-18-1 16,35 18-16,0 0 16,-17 17-16,17 1 15,-35-54 1,0-34 62,-18 17-62,-17-35-16,35-1 15,-53-34-15,36 34 16,-19 1 0,1-53-16,17 35 0,-35-35 15,36 0 1,-1 52-1,18 19 1,0-1 15,18 0-15,-1 18 0,1 0-1,53 0 1,-54 0-1,1 0 1,17 18-16,-35 0 16,18-1-1,-1 19 1,-17-1 0,0-17-16,0-1 15,0 1 1,-17-18-16,-1 18 15,36-54 64</inkml:trace>
  <inkml:trace contextRef="#ctx0" brushRef="#br0" timeOffset="133647.49">7373 6350 0,'0'18'31,"18"17"-15,-1 0-16,-17 0 15,36 18-15,-19 18 16,19 35 0,-1-53-1,-18 0-15,-17-18 16,0-53 62,-17 1-78,-18-36 16,17 17-16,-53-52 15,54 71-15,-1-36 16,-17 17-1,35 1 1,0 0 0,0 17-1,0 1 1,17-1 15,1 18-15,0 0-1,-1 0 1,19 18 0,-19-1-1,19 18 1,-1 18 0,-35-35-16,0 0 15,0-1 1,0 1-1,-18-18 32,1 0-15,17-18-17,-18 1 1,18-54-16</inkml:trace>
  <inkml:trace contextRef="#ctx0" brushRef="#br0" timeOffset="134040.22">7479 6156 0,'18'18'47,"-18"-1"-47,0 1 0,35 35 16,-18-36-16,-17 19 15,36 34 1,-19 1 0,-17-54-16,36 54 0,-19-53 15,-17 17 1,18-17 0,-18-89 30</inkml:trace>
  <inkml:trace contextRef="#ctx0" brushRef="#br0" timeOffset="134362.16">7673 6368 0,'18'0'16,"-1"0"0,1 0-1,-18 17-15,0 1 16,17-18-16,1 35 16,0 0-1,-1-35 1,-17 36-1,0-54 32,-35-17-31,-18-53 0</inkml:trace>
  <inkml:trace contextRef="#ctx0" brushRef="#br0" timeOffset="134544.51">7567 6138 0,'18'0'94,"-1"0"-63</inkml:trace>
  <inkml:trace contextRef="#ctx0" brushRef="#br0" timeOffset="135042.93">7885 6015 0,'-36'0'0,"19"0"15,-1 35 1,18-17 0,0 17-1,0 0-15,0 1 16,0-1 0,0 0-16,18 0 15,17 18 1,0-17-1,-35-19 1,36-17 0,-36 18-16,17-18 15,1 0-15,-1 0 16,36 0 0,0-88-1,-17 0 1,-19 70-1,1-123-15</inkml:trace>
  <inkml:trace contextRef="#ctx0" brushRef="#br0" timeOffset="135616.44">8149 5944 0,'-17'0'0,"-1"0"15,0 0 1,18 18 0,-17 35-1,17-36 1,0 19-16,0-19 16,0 1-1,0 0 1,17-18 31,-17-18-32,18-17-15,0-1 16,-18 1 0,0 0-16,0 17 15,17 18 1,1 0 31,17 36-32,-35-1 1,18 0-16,-1-17 16,1 17-1,0-17-15,-18-1 0,17-17 47,1-17-31,0-89-1,34-18-15,-34 19 32,0-72-32</inkml:trace>
  <inkml:trace contextRef="#ctx0" brushRef="#br0" timeOffset="135920.24">8396 5433 0,'0'17'31,"0"1"-31,0 0 16,0 35-1,0-18 1,0 35-16,18 36 15,-1-53 1,-17 0 0,0-35-1,0 17-15,0-17 32</inkml:trace>
  <inkml:trace contextRef="#ctx0" brushRef="#br0" timeOffset="136176.34">8378 5768 0,'18'0'47,"0"0"-32,-1-18 1,1 18 0,17-17-1,1-1 1,-19 18-16,1-18 15,-1 1 1</inkml:trace>
  <inkml:trace contextRef="#ctx0" brushRef="#br0" timeOffset="138423.44">11148 10089 0,'-18'18'188,"-52"-18"-172,-19 18-16,-69-1 15,-19 1-15,36 0 16,0-1-16,0 19 15,-212 16 1,177-16 0,-142 34-1,160-52-15,-19 35 0,36-18 16,-124 0 0,124-17-1,53 0-15,0-1 16,-106-17-1,53 36-15,70-36 16,-52 35 0,35-17-1,35-18-15,-18 17 16,-17 18 0,-18-17-1,53 0-15,0-1 16,-35 1-1,0-18 1,-53 18 0,17-1-1,-87 19 1,-1-19-16,159 1 16,-106-1-1,71-17 1,53 0-1,-18 0 1,0 18 0,35-18-1,-35 0-15,36 0 0,-19 18 16,-34-18 0,-18 0-1,-71 35 1,106-35-1,-70 35-15,-107 1 16,177-36 0,-105 17-1,-36 1 1,141-18 0,0 17-16,0-17 15,18 18 1,-1-18-1,1 0 17,-18 18-17,35-1-15,-34-17 16,16 18 0,19-18-1,-1 0 16,0 0 1,1 0-32,-1 18 15,-17-18 1,17 17-16,-35-17 16,0 0-1,-70 36 1,88-19-16,35 1 15,-18-18 79</inkml:trace>
  <inkml:trace contextRef="#ctx0" brushRef="#br0" timeOffset="141470.24">3757 10918 0,'18'-35'266,"-18"18"-266,17-1 16,1-17-16,17 17 15,-17-35 1,0 35-16,17-17 15,-18 0-15,1 17 16,17-35 0,1 0-1,-19 18-15,19-18 16,-19 36 0,1-1-16,-18-17 15,70-36 1,-52 36-1,0 17-15,-1-17 16,19-18-16,-1 18 16,-17-1-16,-1 19 15,36-54 1,35-35 0,-88 71-1,124-106 1,-124 106-16,70-71 15,36-53 1,-88 124 0,35-53-1,-18 0 1,0 52 0,-17 1-16,0 0 15,-1 17 1,1 0-1,-1-35 1,1 18 0,0 18-16,17-36 15,-17 53 1,17-36 0,18-52-1,-18 71 1,71-125-1,-35 37-15,-19 52 16,125-194 0,-124 194-1,17-71 1,-17 54 0,-18 17-1,18 0-15,-53 18 16,18 35-1,-18-18 1,18 0 15,-18 1-15,17-1-16,1 18 16,-18-18-16,18 1 15,17-1 1,-35 1-1,35-36 1,0 35 0,-17 0-16,17-17 15,1 0 17,-1 0-32,0-1 31,-17 36-31,-1-17 0,1-1 31,0 0-15,-18 1-1,17 17 1,1 0 0,0-18-16,-1-17 15,1 35 1,17-36-1,-17 19 1,-1-1 0,1 18-1,-18-17-15,18 17 47,-18-18-31,17 18-1,-17-18 1,0 1-16,18 17 16</inkml:trace>
  <inkml:trace contextRef="#ctx0" brushRef="#br0" timeOffset="142527.81">1817 6914 0,'0'0'0,"0"-52"15,0 34 1,17 0-16,1 1 16,0 17 62,35 88-63,-18-35 1,0 0-16,0 17 0,1-17 16,-1 18-16,0-18 15,-17 35 1,0-71-1,-18-70 79,0 18-78,17-53-16,-17 35 15,18-53 1,52-70-16,-34 88 16,-1-36-1,0 54 1,-35 52 0,0 0-1</inkml:trace>
  <inkml:trace contextRef="#ctx0" brushRef="#br0" timeOffset="143352.34">2487 6632 0,'35'0'78,"18"-17"-62,18-1-16,-18-17 15,-18-1-15,0 19 16,-17-1-16,0 0 16,-18 1-1,0-1-15,-18 36 141,-35-1-126,0 54-15,35-53 16,-17 35-16,0 0 16,17-1-16,-17-16 15,35-1 1,0-17 0,0-1-16,0 1 31,18-18-16,-18 18 1,35-18-16,-17 0 16,70 0-1,-18 0 1,160-36 0,-107-17-1,-35 0-15,-17 1 16,-36-1-1,-17 17 1,17-17 0,-17-17-1,-18 35-15,17-54 16</inkml:trace>
  <inkml:trace contextRef="#ctx0" brushRef="#br0" timeOffset="143833.46">3334 6191 0,'0'0'0,"-18"0"16,0 18 0,1 0-1,-1-1 1,1 1-16,17-1 31,0 1-31,35 0 31,-18-18-31,36 0 16,0 17 0,-17 1-16,34 17 15,-70-17 1,35 17-1,-35 18 1,0-35 0,0-1-16,0 1 15,0 0 1,-17-18 0,-1 0-1</inkml:trace>
  <inkml:trace contextRef="#ctx0" brushRef="#br0" timeOffset="144317.34">3845 6032 0,'0'0'0,"-106"0"0,54 36 16,34-19-16,-35 36 15,18 18 1,35-53 0,0 17-1,0 0 1,0-17-1,17-18 1,1 0-16,17 0 16,18 0-1,-35 0 1,17 0 0,-35-18-16,35-17 15,-35 17 1,0-35-1,0 36 17,-17-72-32</inkml:trace>
  <inkml:trace contextRef="#ctx0" brushRef="#br0" timeOffset="144941.34">3810 5980 0,'0'17'0,"0"1"0,0 17 16,0-17 0,35 35-1,1 0-15,16 0 16,-16-53 0,-19 0-1,1 0 1,0 0-1,-1-18 1,19-17 0,-1-36-16,-17 36 15,-18-18 1,0-35 0,-36 35-1,19 35 1</inkml:trace>
  <inkml:trace contextRef="#ctx0" brushRef="#br0" timeOffset="145360.49">4110 5891 0,'18'0'31,"17"0"-15,-18 36 0,19-19-16,-19 1 15,1 0 1,17-1 0,-35-34 62,18-19-78,17-17 15,-17 0-15,-1 18 16,19 0 0</inkml:trace>
  <inkml:trace contextRef="#ctx0" brushRef="#br0" timeOffset="145886.25">4480 5715 0,'18'0'15,"0"0"17,-1 0-32,1 0 15,17 0 1,18 0-16,-18-18 16,-17 1-1,-18-1-15,0 0 16,0 1 15,-18 17-15,-17 0-1,-36 35-15,36 18 16,18 53 0,17-18-1,0-53 1,17 18-1,18-18 1,-17-35 0,17 18-16,-17-18 0,0 18 15,17-1 1,18-17 0</inkml:trace>
  <inkml:trace contextRef="#ctx0" brushRef="#br0" timeOffset="148168.54">4198 13847 0,'18'0'32,"-1"0"-17,19 0 1,-1 0-16,18-18 16,17 0-16,265-52 15,-176 34 1,176-34-1,-176 35 1,-71 17-16,53 0 16,142-52-1,-72 34-15,-87 1 16,52 0 0,142-53-1,-265 70 1,264-70-1,-123 0-15,-123 70 16,123-70 0,17 0-1,-140 52 1,211-52 0,-35 0-1,-141 53-15,176-53 16,-194 52-1,212-70 1,18 1 0,-248 69-1,124-52 1,124-35-16,-248 87 16,142-17-1,106-35 1,-195 35-1,-35 18 1,141-53 0,-158 53-16,53-18 15,17 0 1,17-18 0,1 18-1,0-17 1,-71 52-1,53-35-15,-88 18 16,71 0 0,-1-18-1,-70 35 1,70-35 0,1 35-16,-36-17 15,89-18 1,17-17-1,-18-1 1,-158 71 0,-1 0-1</inkml:trace>
  <inkml:trace contextRef="#ctx0" brushRef="#br0" timeOffset="149286.56">2575 13811 0,'0'18'78,"0"0"-78,18 17 16,0 35-16,-1 1 15,-17-18-15,53 106 16,-35-124 0,-18 71-1,0-71 1,17 0-16,-17 1 15,0 16 1,0-34 0</inkml:trace>
  <inkml:trace contextRef="#ctx0" brushRef="#br0" timeOffset="150805.15">2222 13635 0,'-17'0'78,"-18"17"-62,17 1-16,-35 35 15,35-35-15,-17 35 16,0-18-16,-36 106 16,54-88-1,-19 106 1,36-1-1,0 19 1,0-142 0,36 124-16,-19-106 15,19 17 1,34 71 0,-35-123-1,-17 17-15,35 18 16,17 18-1,-34-54-15,123 107 16,-124-106 0,53 17-1,0-18 1,-17 1 0,88-18-1,-18-18-15,-36-17 16,54-53-1,35-71 1,-123 71 0,-18 0-1,-36-18-15,-17 71 16,0-1 0,0-34-1,0 52 1,-17-88-1,-36 1 1,35 52-16,-35-35 16,-17-36-1,34 89 1,-34-71 0,52 71-1,-35-54 1,0 37-16,36 16 15,-54-34 1,36 34 0,17 19-1,-35-19 1,18 1 0,0 18-16,0-1 31,35 0-16,-36 18 1,1-17 0,17-1-16,1 0 15,-1 18 1,0 0 0,1 0-1,-19 0 1,1 0-1,18 0-15,-19 0 16,19 0-16,-1 0 16,-53 18-1,1 0 1,35-1 0,-1 1-1,-34 35-15,52-53 16,0 17-1,18 1 1,-17-18 0,17 18 31</inkml:trace>
  <inkml:trace contextRef="#ctx0" brushRef="#br0" timeOffset="153767.26">5891 5151 0,'36'0'94,"-1"35"-94,18 0 16,-18 0-16,36 18 15,17 36-15,0-19 16,0 18-16,36 0 16,-71-52-1,-53-19 1,17-17 0,1-17 46,-18-19-46,18-16-16,17 16 15,-17-34-15,17-1 16,35-52 0,19-18-16,-19 35 15,71-106 1,-53 18-1,-35 141 1,53-106 0,-88 89-1,35-18-15,-18 35 16,-35 35 0,18 36 93,-1-1-93,1 19-16,17-1 15,-35 18-15,35-18 16,-17 0-16,17 18 15,1 53 1,-19-88 0,1 70-1,35-18 1,-53-34-16,17-19 16</inkml:trace>
  <inkml:trace contextRef="#ctx0" brushRef="#br0" timeOffset="155174.28">12806 7302 0,'17'0'125,"1"18"-125,0-18 16,-18 18-16,17-18 15,1 0 1,0 0 78,17-18-79,18-17-15,35-36 16,-35 18-16,70-35 16,-52 18-16,158-124 15,-158 105 1,35-52-16,-36 53 15,36-106 1,-71 141 0,18-35-16,-17 35 15,-19 35 17,18 36 61,-35 0-77,36 17-16,-1 0 16,18 53-1,-18-17-15,1 35 16,-1-53-1,-18 17 1,1-52 0,-18 0-1</inkml:trace>
  <inkml:trace contextRef="#ctx0" brushRef="#br0" timeOffset="159915.97">6174 7990 0,'17'0'125,"36"18"-125,35 17 16,36 1-16,35 17 16,-54-18-16,72 18 15,17 17 1,-71-34-16,212 69 15,-52-16 1,-72-19 0,-87-17-16,-1-18 15,142 54 1,-124-37 0,212 37-16,-106-36 15,-71-18 1,106 71-1,-123-89 1,-88 1 0,-18-18-1,-36 18-15,1-18 32,-1 0-17,-17 17 1,18-17 46,0 0-46,-1 0 0,1 0-1,0 0 1,-1 18-16,1-18 15,35 18 1,-18-18 0,0 0-1,36 0 1,52 17-16,-105 1 16,70-18-1,-70 0 1,17 0-1,0 17-15,-17-17 16,35 18 0,-35-18-16,17 0 15,0 0 1,-17 0 0,-1 0-1,1 0 16,0 0-15,-36 0 140,0 0-140,-34 0-16,-1 0 16,-18 0-16,-17-18 15,-71 1 1,-17-1-1,70 1 1,-106-1-16,142 18 16,-36-18-16,0 1 15,-88-1 1,-35-17 0,105 17-1,-105-17 1,53-1-16,34 19 15,-105-54 1,53 36 0,142 35-1,-248-106 1,70 36 0,177 70-16,-141-71 15,-35 0 1,35 1-1,53 17 1,-106-18 0,71-17-1,70 53-15,-71-36 16,72 19 0,-89-19-1,158 71 1,-17-35-16,36 35 15,-1-18 1,36 18 187,52 0-187,-52 0-16,123 53 15,-18 0 1,-52-35 0,35 17-16,158 53 15,107 18 1,-177-36 0,194 36-1,0 0 1,-229-53-1,88 0 1,70 53-16,-264-89 16,318 124-1,-124-70 1,-106-18 0,-88-35-16,70 17 15,-17-17 1,-89-1-16,89 18 15,106 18 1,-159-17 0,159 17-1,-177-53-15,53 35 16,-70-35-16,-18 17 16,-36-34 140,-17-18-141,36 35 1,-71-53-16,-142-18 16,72 18-1,-1 0-15,-35-35 16,-124 0 0,71 17-16,-88-17 15,-18 0 1,142 53-1,-54-18 1,71 17 0,88 19-1,0-19-15,36 36 16,-1-17 0,-17-18-1,0 17 1,0 0-1,0-17 1,17 17-16,36 1 16,0 17-1,17 0 1,0 0 0,18-18-1,-17 18 1,34 0 124,1 0-124,52 35-16,36 18 16,35-17-16,36 52 15,52-18-15,-70-17 16,229 71 0,35-36-1,-229-18 1,124 1-1,-212-36 1,70 1-16,-105-19 0,-1 1 16,106 17-1,-70-17 1,-88-1 0,0-17 155,-1 0-155,18 0-16,18 0 16,0 0-16,71 0 15,-54 0 1,71 0 0,-70 0-1,52 0-15,-52 0 16,0 0-1,-54 0-15</inkml:trace>
  <inkml:trace contextRef="#ctx0" brushRef="#br0" timeOffset="162151.68">15099 7073 0,'-18'0'78,"1"18"-63,-36 17-15,0 0 16,-18 1-16,18 34 16,18-35-1,-36 18-15,1 36 0,-18-1 16,-18 35-1,53-70 1,-106 88 0,124-88-1,-36-17-15,18 16 0,-35 19 16,35-36 0,-70 53-1,35 1 1,70-72-1,-70 54 1,88-54-16,-35 19 16,-1-19-16,-17 36 15,53-35 1,-53 17 0,1 18-1,34-35 1,0-18-16</inkml:trace>
  <inkml:trace contextRef="#ctx0" brushRef="#br0" timeOffset="163587.28">8996 6050 0,'-18'0'94,"1"0"-78,-19 35-16,1-17 15,-53 35-15,35-35 16,-71 70 0,-140 53-1,-18 0-15,193-88 16,-246 106-1,88-18 1,159-88 0,-71 53-1,142-71 1,-19-18 0</inkml:trace>
  <inkml:trace contextRef="#ctx0" brushRef="#br0" timeOffset="172836.44">9278 5433 0,'0'0'0,"-18"0"0,18-18 16,-17 18-16,17-17 15,-18 17 1,1-18 0,-1 0-1,0 18 1,18-17-1,-17 17 1,17-18 0,-18 18-1,0 0 1,1-18 0,-72-17-1,72 17-15,-36 1 16,18 17-1,17-18-15,-17 18 16,-1-18 0,1 18-1,35-17-15,-17 17 16,-19 0-16,1 0 16,17-18-1,1 18-15,-1 0 31,0 0-31,1 0 16</inkml:trace>
  <inkml:trace contextRef="#ctx0" brushRef="#br0" timeOffset="175723.46">11589 7461 0,'35'0'94,"-17"-17"-79,17 17-15,18-36 16,-35 36 0,34-17-16,-16-1 15,105-35 1,-88 35 0,0 18-16,0-35 0,52 0 15,-52 35 1,53-53-1,-35 18 1,-36 17 0,36-17-1,-36 17-15,0 1 16,0-1 0,-17 0-1,0 18 1,-1 0-1,1 0 32,-18-17-31,-18 17 125,1 0-126,-19 0 1,-34 0-16,35 17 15,17-17 1,-123 53 0,88-35-16,-35-1 15,-106 36 1,123-35 0,18 0-16,18-18 15,-71 17 1,18 19-1,17-19-15,18-17 16,36 18 0,-36-1-1,-35 1 1,52 0 0,19-1-16,-19-17 0,-34 36 15,35-19 1,-36 19-1,36-1 1,-1-35 0,36 18-1,89-18 142,17 0-142,211-53 1,-123 17-16,-53 1 15,36-18-15,-19 18 16,125-36 0,-213 54-1,89-1 1,-142 0 0,19 1-16,-19 17 0,1 0 15,0 0 16,-36 0 329,0 0-360,-17 0 15,17 0 1</inkml:trace>
  <inkml:trace contextRef="#ctx0" brushRef="#br0" timeOffset="177482.33">13705 7161 0,'0'-17'109,"-17"-1"-93,-1 0-16,-17-17 15,17 18-15,1-19 16,-107-52 0,89 70-1,-124-70 1,0 0-16,124 70 15,-35-17 1,17 0 0,53 53 187,35 17-188,35 18-15,-34-18 16,34 36-16,-34-36 16,-19-18-16,18 1 15,-17 17 1,0-35-16,-18 18 16,0-36 171,0 1-171,-18-1-16,0-35 15,-34-17-15,16 34 16,-34-69 0,34 87-1,36-17-15,-17 35 16,34 0 93,36 35-109,36-17 16,-19 34-16,36 19 15,-71-53-15,53 52 16,18 1 0,-18-1-1,-17-34-15,-53-19 16,-1-17-16</inkml:trace>
  <inkml:trace contextRef="#ctx0" brushRef="#br0" timeOffset="180165.92">24712 4516 0,'0'-18'63,"-18"0"-48,1 1-15,-1-1 16,1 0 0,-1 1-16,0 17 15,1-18 1,-1 18-1,-17 0-15,-1 0 16,19 0 0,-1 0-16,-17 0 15,-18 18 1,18-1 0,-18 19-1,0 52 1,35-18-16,1 54 15,17-1 1,0-52 0,88 52-1,-35-70 1,-18-17 0,18-19-1,-18 1-15,-17-18 16,17 0-1,-17 0 17,35-18-17,17-52 1,-52 17-16,52-71 16,-34 36-1,-19-88 1,-17 17-1,0 71-15,-35-71 16,17 124 0,-17-18-16,35 35 15,-35-17-15,17 0 16,1-1 0,34 72 124,18 17-124,1 17-16,17-17 15,35 88 1,-35-53 0,-18-17-16,0-36 0,18 18 15,-18 0 1,-17-35 0,-18-1-16,18 1 15,-1-18 16</inkml:trace>
  <inkml:trace contextRef="#ctx0" brushRef="#br0" timeOffset="180821.25">25224 4533 0,'17'0'31,"19"-17"47,-36-1-62,17 0-16,-17-17 15,35-36-15,-17 36 16,-18 0-16,18 0 16,-18-54-1,-18 54 1,0 35-16,1-17 15,-1 17 1,-17 0 0,-53 0-1,52 35 1,1 35 0,35 1-16,0-36 15,0 53 1,71 18-1,-54-88 1,72 70 0,-37-35-1,-52-35-15,53-1 16,-17-17 0,-1 0-1,35-17 1,1-72-1,-18-16 1,35-54-16,-70 71 16</inkml:trace>
  <inkml:trace contextRef="#ctx0" brushRef="#br0" timeOffset="181171.6">25665 3828 0,'17'17'47,"1"36"-32,17 0-15,0 0 16,1 35-16,17-17 16,0-1-16,-53-34 15,70 52 1,-52-53 0,-1-35-16</inkml:trace>
  <inkml:trace contextRef="#ctx0" brushRef="#br0" timeOffset="181490.03">26123 3951 0,'18'0'32,"-18"18"-32,17 35 15,1-18-15,-18-17 16,18 17-16,-18 0 16,17 0-1,-17-17 1,-35-71 78,-18-70-94</inkml:trace>
  <inkml:trace contextRef="#ctx0" brushRef="#br0" timeOffset="181709.2">26000 3634 0</inkml:trace>
  <inkml:trace contextRef="#ctx0" brushRef="#br0" timeOffset="182952.3">26423 3722 0,'0'17'47,"53"36"-32,0 53-15,0-18 16,0-35-16,17 36 15,-17-37-15,18 1 16,17 0 0,-53-17-1,-17-54 32,17-53-31,-35 1-16,18-1 15,-1-17-15,1 17 16,-18 1-16,18 17 16,-18 18-1,0 17 1</inkml:trace>
  <inkml:trace contextRef="#ctx0" brushRef="#br0" timeOffset="183580.27">27234 3704 0,'36'0'15,"-19"0"1,1 0 31,0 0-32,-1 0 1,19-35 0,-36 17-16,17-17 15,-17 17 79,-17 18-94,-36 0 16,35 0-16,-17 0 15,-18 18 1,35-18-16,18 35 0,-35 1 16,35-1-1,0 71 1,18-53-1,-1-36 1,36 18 0,0-17-16,53 17 15,-36-35 1,-17 0 0,-35 0-1,17-17 1,-17-1-1,-18-35 1,17 18 0</inkml:trace>
  <inkml:trace contextRef="#ctx0" brushRef="#br0" timeOffset="183950.37">27675 3440 0,'18'17'31,"0"-17"-31,-1 35 16,1 1-16,17-1 15,-17 0 1,35 18-16,-36-53 31,-17-17 47,0-19-62,-17 1-16,17-18 0,0-17 31</inkml:trace>
  <inkml:trace contextRef="#ctx0" brushRef="#br0" timeOffset="184860.41">26476 5151 0,'0'0'0,"-88"88"16,88-53 0,-53 53-16,35 36 0,18-89 15,0 88-15,0-34 16,35 52 0,18-53-1,-17-70 16,-19-18-31,1 0 0,0 0 16,87-53 0,1-53-1,-18 18-15,-35 17 16,124-193 0,-107 105-1,-70 123-15,0-34 16,0 17-1,-35 18 1,17 17 0,1 18-1,-1 0 1,-35 0-16,0 0 16,-88 0-1,35 35 1,89-17-1,-1 0 1,18 17 0,0-17-16,0-1 15</inkml:trace>
  <inkml:trace contextRef="#ctx0" brushRef="#br0" timeOffset="185279.45">27234 4974 0,'0'0'0,"36"88"16,-19-35-1,1 0-15,17 88 16,-17-105 0,0 34-1,-1-35 1,-17-52 62,-35-18-78,0-18 16,-36-53-16,71 70 15,-53-52-15,18 18 16,17-36-1</inkml:trace>
  <inkml:trace contextRef="#ctx0" brushRef="#br0" timeOffset="185658.36">27305 4692 0,'0'0'0,"71"0"0,-36 0 16,0 0-1,18 88 1,18-35 0,-19 71-16,-52-89 15,18 18 1,-18-36 0,0 1-1,-18-18 1,1 0-1,-1 0-15,1 0 16,-19 0 0,19 0-1</inkml:trace>
  <inkml:trace contextRef="#ctx0" brushRef="#br0" timeOffset="189134.31">14817 8273 0,'0'0'0,"-36"-18"16,19 18-1,-1 0-15,0 0 16,1 0 0,-1 0-1,1 0 1,-1 0-1,-53 0 1,54 0-16,-89 0 16,35 35-1,18-17 1,36 0-16,-54 34 16,-35 19-1,53-18 1,-35 35-16,18 0 15,52-52 1,-17 17 0,0-1-1,35-16 1,-18-1 0,18 0-16,-18-17 15,18 17 1,0 18-1,0 18 1,0-1 0,0 1-1,0-36-15,18 106 16,17-88 0,-35-35-1,18-18-15,-1 35 16,1 0-1,17-17-15,36 35 16,-1-18 0,19 18-1,17-18 1,-36-17 0,-52 0-1,17-18-15,-17 0 16,-1 0-1,1 0 1,17 17 0,0-17-1,124-17 1,53-72 0,-124 54-16,36-35 15,-72 52 1,-16-17-1,-19-1 1,1 19 0,0-19-16,-18-52 15,17 18 1,1-71 0,0-18-1,-18 106 1,0-88-1,-18 17-15,18 89 16,-53-106 0,18 70-1,-1 18 1,1 18 0,0 0-1,17 35-15,1-18 16,-1 1-1,0 17 17</inkml:trace>
  <inkml:trace contextRef="#ctx0" brushRef="#br0" timeOffset="192500.34">1976 3916 0,'35'0'47,"-18"0"-31,36 0-16,-35 0 15,53 0 1,87 0-16,-87 0 16,105-18-1,89 1 1,246-19 0,-405 36-16,706-106 15,34-52 1,-440 87-1,141-35 1,-212 0 0,-123 54-16,-36-1 15,53-36-15,-141 54 16,-52 18-16,-19-1 31,-17 0 16,0 1 47,-17-1-94,-1 0 15,-17-17-15,17 35 16,-17 0-16,-36-35 16,-70 35-1,-17 0 1,-125 0 0,-264 106-16,177-36 15,-265 89 1,-176 35-1,423-88 1,264-71-16,-140 18 16,34 35-1,124-53-15,-52 36 16,105-71 0,17 18-1,-52 17 1,-18-17-1,36-1 1,-107 36-16,1-18 16,123-35-1,-35 0 1,88 18 0,18-18 93,17 0-93,35-18-16,142 1 0,194-71 15,-106 17 1,740-158-1,1-36 1,-670 195-16,669-160 16,-317 54-1,-634 141 1,16-1-16,-87 36 16</inkml:trace>
  <inkml:trace contextRef="#ctx0" brushRef="#br0" timeOffset="-198616.09">21184 3104 0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12:46.660"/>
    </inkml:context>
    <inkml:brush xml:id="br0">
      <inkml:brushProperty name="width" value="0.05292" units="cm"/>
      <inkml:brushProperty name="height" value="0.05292" units="cm"/>
      <inkml:brushProperty name="color" value="#FF0000"/>
    </inkml:brush>
  </inkml:definitions>
  <inkml:trace contextRef="#ctx0" brushRef="#br0">3016 2099 0,'0'18'31,"18"17"-15,17 18-16,-17 0 15,35 35-15,0-35 16,0 35 0,52 88-1,-16 1 1,-54-107-16,0 19 15,-35-54 1,18-17-16</inkml:trace>
  <inkml:trace contextRef="#ctx0" brushRef="#br0" timeOffset="581.71">2469 2275 0,'0'-17'0,"0"-1"15,36 0 1,-19-17-16,72-18 15,69-53 1,19 36 0,-142 35-16,106-18 15,-70 17 1,-54 19-16,1 17 16,17-18-16,-17 18 46,-18-17-46,17 17 16,54-36 0,52 19-1</inkml:trace>
  <inkml:trace contextRef="#ctx0" brushRef="#br0" timeOffset="1754.08">3757 2170 0,'18'35'47,"-1"18"-32,19-18-15,-1 18 16,0-18-16,0 1 16,1-1-16,-19-18 15,54 19 1,-53-36-1,17 0 1,-17 0 0,17 0-1,35-88 1,-52 52 0,35-34-1,-18-19 1,-35 72-16,0-54 15,0 54 1,0-19 0,0 72 109,0 17-125,18-18 15,-1 35-15,19 19 16,-36-19-16,17 18 16,1 18-1,-18 35 1,0 0-1,0-105-15,-35 17 16,-18 0 0,18-36-1,17 1-15,0-18 16,-35 0 0,36 0-1,-1 0-15,-17-35 16,0 17-1,17-53 1,18-17 0,0 53-1,0-36 1,35 36-16,0 0 16,-17-1-1</inkml:trace>
  <inkml:trace contextRef="#ctx0" brushRef="#br0" timeOffset="2658.06">4516 2222 0,'17'18'15,"1"35"1,-1-18-16,1 18 16,-18 0-16,18 0 15,-1 0-15,1-18 16,-18 71 0,18-71-1,-18-17 1,-18-53 46,0 17-46,-17-17-16,0-36 16,17 36-16,-17-18 15,17 18 1,-17-53-16,17 52 15,18 19 1,0-19 0,0 19-1,0-1-15,18 0 16,17-17 0,18 0-16,-35 17 15,52 1 1,-17-19-1,-35 36 17,0 0-32,-1 0 15,18 36 1,-35-1 0,0 18-1,0-18 1,-17 71-1,-1-88-15,-17 35 16,35-36 0,-18-17 15,1 0-15,-1 0-1,0 0 1</inkml:trace>
  <inkml:trace contextRef="#ctx0" brushRef="#br0" timeOffset="3142.45">4904 2011 0,'17'0'47,"1"17"-32,0 1 1,-18 17-16,17-17 15,1 35-15,-18-35 16,17 17 0,1 0-1,-18-17-15,0-1 16</inkml:trace>
  <inkml:trace contextRef="#ctx0" brushRef="#br0" timeOffset="5138.34">5151 2117 0,'0'0'16,"70"35"-16,-52-35 15,-1 0-15,-17-18 110,0-17-95,0 17-15,0 1 16,0-36-16,0 35 16,0 1-1,-17-1-15,17 0 16,-18 18-16,18-17 16,-18 17-1,1 0 63,-1 0-62,1 17-16,-19 19 16,19-36-16,-19 35 15,1 0-15,-18 0 16,36 1-1,-19-19 1,36 1 0,-17-18 46,17 18-46,0-1-1,0 1 1,0-1-16,0 19 16,17-19-1,1-17-15,0 53 16,-1-35 0,1-18-1,-1 0 63,19 18-78,-1-18 16,0 0 0,1 0-16,16 0 15,1 0-15,53 0 16,-18-36-1,-70 36 1,0 0 0,-1 0 31,1-17-32</inkml:trace>
  <inkml:trace contextRef="#ctx0" brushRef="#br0" timeOffset="5614.67">5927 1658 0,'17'0'16,"19"18"-1,-1-1 1,0 54 0,0-1-1,-17-34 1,0-1-1,-18-17 48</inkml:trace>
  <inkml:trace contextRef="#ctx0" brushRef="#br0" timeOffset="7623.65">5468 2787 0,'0'35'63,"0"1"-63,0-1 15,18 0-15,-18 18 16,17-18-16,-17 36 16,18-1-16,-18-34 15,18 69 1,-18 19 0,0-71-1,17 17 1,-17-34-16,0 34 15,0-52 1,0 0 0,0-1 109,18-17-125,-18 18 15,0-1 1,0 1 15,0 0-31,0-1 31,0 1 16,18-18 281,-1 0-328,36 0 16,18 0-16,17 0 16,18-18-16,-18 1 15,124-36 1,-107 35 0,-16 1-1,-37-19-15,-34 36 16</inkml:trace>
  <inkml:trace contextRef="#ctx0" brushRef="#br0" timeOffset="8365.75">6262 3369 0,'17'0'62,"19"0"-46,-19 0-16,54 18 16,-36-1-16,89 36 15,-36-18 1,18 18 0,0 18-1,-89-53-15,1-18 0,35 35 16,-53-17-1,17-1 1,-17 1 78,-35-1-79,17 1-15,-17 0 16,-18 17 0,-35 18-1,18-35-15,-36 52 16,17-17 0,54-53-1</inkml:trace>
  <inkml:trace contextRef="#ctx0" brushRef="#br0" timeOffset="9605.84">7038 2434 0,'0'18'16,"0"-1"-16,0 36 16,18-17-16,17 34 15,0 107 1,-17-72-1,35 72-15,0 34 16,-36-140 0,1 17-16,17 0 15,-17 71 1,-1-106 0,1 53-1,0-71 1,-18-17-16,0-36 140,0-17-124,-18-18-16,18 35 16,-35-52-16,17-36 15,18 88 1,0-35 0,0 18-1,0 17 1,0 1-1,18-1 1,-1 18-16,-17-17 16,18 17-1,0 0 1,-1 0 0,1 0-1,53 35-15,-19-18 16,-16 1-1,17 35 1,-18-18 0,-17-35-1,34 53 1,-52-35-16,18 0 16,-18-1-16,18-17 15,-18 18 1,0-1-1</inkml:trace>
  <inkml:trace contextRef="#ctx0" brushRef="#br0" timeOffset="10465.82">7938 3263 0,'0'35'15,"0"-17"-15,0 17 16,0-17-16,0 17 16,35 1-1,-18 16-15,1-34 16,0 0 0,-1-18-1,1 0 48,0-18-63,-1-17 15,1 0-15,17-18 16,-17 17-16,-18-17 16,0 36-1,0 34 95,0 1-110,0 17 15,0-17-15,17 17 16,1 18-16,-18 0 15,0-35 1,0 52 0,0 54-1,0-89-15,0 53 16,0-35 0,-35 0-1,17-18 1,1-35-1,-1 0 1,-17 0 0,-1-35-16,-17 17 15,1-34 1,16 16 0,19 19-1,17-1-15,0 0 16,0 1-1,35-1 1,-17 18 0,-1-18-1,1 1-15</inkml:trace>
  <inkml:trace contextRef="#ctx0" brushRef="#br0" timeOffset="11570.73">8326 3263 0,'17'0'0,"1"0"15,-1 18 1,-17-1-16,18 1 16,17 53-16,-35-54 15,18 54-15,0-54 16,35 125 0,-53-125-1,35 36-15,-35-35 16,0 17-16,0-53 125,-18 1-110,1-36-15,-1 18 16,-53-142 0,54 124-16,-36-70 15,53-1 1,0 107 0,0-1-1,0 0 1,17 18 15,1 0-31,0 0 16,52 0-1,-34 0 1,16 53 0,-16-35-16,-1 17 15,-17-17-15,17 35 16,-35 0-1,0 0 1,0 17 0,-71 1-1,1-18 1,-1 0-16,1-36 16,-18 19-1,70-36 1,-17 0-1,35-18 17</inkml:trace>
  <inkml:trace contextRef="#ctx0" brushRef="#br0" timeOffset="12320.02">8590 3563 0,'18'0'16,"-1"0"-16,-17-18 16,18 18-1,0 0 1,35-17-16,-36-1 16,19 18 15,-36-18-31,17 1 31,-17-1-31,0-17 16,0 17-1,18 1 1,-18-1 0,-18 18 46,18 35-46,-17-17-16,-1 0 15,0 34 1,18-16 0,0-1-16,0-17 15,18-1 1,-18 19-1,18-36-15,-1 0 32,1 0-17,-1 0 1,1 0 0,0 0-1,-1 0-15,1-18 16,-18 0-1,18 1-15,-18-19 16</inkml:trace>
  <inkml:trace contextRef="#ctx0" brushRef="#br0" timeOffset="12674.01">8908 3440 0,'17'0'31,"1"35"-15,17 0-1,-17 0-15,-1-17 16,1 0-1,-18-54 48,0 1-47,0 0-16,0 0 15,0-18-15,0 35 16,0 0-1</inkml:trace>
  <inkml:trace contextRef="#ctx0" brushRef="#br0" timeOffset="13302.73">9225 3369 0,'18'18'31,"-1"17"-15,19-17-16,-19 17 16,36 53-1,-17-70 1,16 52 0,-16-52-16,-36 0 15,17-54 32,1-17-31,0 0-1,17 0-15,-17-17 16,-18 17-16,0-18 16,0 54-1,0-1 1</inkml:trace>
  <inkml:trace contextRef="#ctx0" brushRef="#br0" timeOffset="13690.78">9666 3281 0,'35'35'0,"-17"-35"16,0 35-16,17-17 15,0 35 1,-17-18 0,-1 0-16,1-17 0,-18 0 15,0-36 79,0 0-78</inkml:trace>
  <inkml:trace contextRef="#ctx0" brushRef="#br0" timeOffset="14306.62">9490 2910 0,'0'18'47,"17"0"-31,1-1-16,0 1 16,-1 0-1,19 17 1,-19-35 15,1-18 0,-18 1-31,17-1 16,-17-17 0,0 17-1,0 53 157,0 1-172</inkml:trace>
  <inkml:trace contextRef="#ctx0" brushRef="#br0" timeOffset="14965.95">9895 3140 0,'0'0'0,"-17"0"0,-1 35 31,18-17-31,0-1 16,0 1-1,0 17-15,0-17 16,35-1 0,-17 19-1,17-36 1,-17 0 0,0 17-1,-1-17-15,1 18 0,0 0 16,-1-1-1,-17 1 1,0 0 0,0-1-1,0 36 1,-17-35-16,-89-1 16,53 1-1,17-18 1,-16 0-1,34 18 1,18-36 15</inkml:trace>
  <inkml:trace contextRef="#ctx0" brushRef="#br0" timeOffset="15586.2">10160 3210 0,'0'18'15,"-18"17"1,18-17-16,0 17 16,0 0-16,0 1 15,0 17 1,0-18-1,18-18 1,0 1-16,-1 0 16,36-1-1,-35-17 1,17-17 0,0-19-1,-17-16 1,0 34-16,-1 0 0,-17-52 15,0 34 1,0 19 0,0-1-1,-35-17 1,17 35 0,1 0-16,-19-18 15,19 18 1,-36 0-1,0 71 1,35-54 15,18 1-31</inkml:trace>
  <inkml:trace contextRef="#ctx0" brushRef="#br0" timeOffset="16039.41">10548 3193 0,'18'0'16,"-18"17"0,17-17-1,-17 18 1,18 35-16,-18-36 0,18 19 16,-1-19-1,-17 1 1,-17-36 46,17-35-46,-36 18-16,19 0 16,17-18-16,-18 0 15,18 18 1,0 0-16,0-18 15</inkml:trace>
  <inkml:trace contextRef="#ctx0" brushRef="#br0" timeOffset="16884.91">11412 3069 0,'36'0'78,"-1"0"-62,35 0-16,-17 0 16,36-17-1,52-1-15,-35 0 16,52 18 0,-34-17-1,-107 17-15,36 0 16,-35 0-1,0 0 1,-1 0 0</inkml:trace>
  <inkml:trace contextRef="#ctx0" brushRef="#br0" timeOffset="17560.18">11659 2593 0,'18'0'31,"0"0"-31,17 0 16,0 18 0,53 17-1,-17 0-15,52 18 16,1 18-1,-89-54 1,53 19-16,-70-19 16,52 18-1,-34-17-15,-36 0 16,0-1 15,0 1-15,0 0-1,0-1 17,-18 1-17,0 0-15,1-18 16,17 17 0,-35-17-1,17 18-15,0-1 16,1 1-16,17 17 15,-18-35 1,18 18 0,0 0 46</inkml:trace>
  <inkml:trace contextRef="#ctx0" brushRef="#br0" timeOffset="18750.72">13776 2522 0,'0'0'0,"-53"0"16,35 0 0,-35 0-1,18 18-15,0 17 16,0 1-16,17 16 15,18-34 1,0 35 0,18 18-1,-1-54 1,19 36-16,-1-18 16,35 18 15,-52-35-16,35-18 1,35 35-16,-53-35 16,-17 0-1,17 0 1,1-35 0,-19 17-1,19-52 1,-19 35-16,18-71 15,-35 70 1,0 19 0,0-1 15,0 0-15,-17 18-1,17-17-15,-18 17 16,-35-35-1,18 17 1,-18 0 0,35 18-1,1 0-15,-1-17 16,1 17 0,-1 0-1,0 0 16,1 0-15,-1 17 0,18 1 15</inkml:trace>
  <inkml:trace contextRef="#ctx0" brushRef="#br0" timeOffset="19600.7">14429 2399 0,'0'0'0,"-36"0"0,19 0 31,-19 18-31,19-1 31,-1 1-15,18-1-16,0 1 31,18-18 0,-1 0-15,36 35-16,53-35 16,-71 18-1,1 0-15,-19-18 16,36 35 0,0 0-1,-18 18 1,18-18-16,-35 18 15,-18-35 1,0 17 0,0-17 15,0 17-15,-53-35-16,0 18 15,0-1 1,0-17-1,-17 18-15,52-18 16,-70 0 0,70 0-1,1 0-15,-1 0 16</inkml:trace>
  <inkml:trace contextRef="#ctx0" brushRef="#br0" timeOffset="22014.8">18609 9525 0,'0'-18'31,"-18"18"1,1-17-17,-1 17 1,-17 0 0,0 0-16,-36 0 15,53 0 1,-70 0-1,18 0 1,34 0 0,1 0-1,-18 0-15,36 0 16,-19 0 0,-17 0-1,36 17 1,-1 1-1,0-18-15,1 18 0,-1-1 16,-70 71 0,53-70-1,-36 53 1,18 17 0,-35 35-1,70-70-15,-17 53 16,0-18-1,35-35 1,-18 141 0,18-141-1,0 53 1,0 17 0,35-52-16,18 52 15,36 1 1,-72-89-1,54 36 1,-1 17 0,1-70-16,35 52 15,35-17 1,18 18 0,-54-36-1,125 18 1,-125-36-1,19 1-15,17 0 0,88-18 16,-105-18 0,-89-17-16,18 0 15,18-18 1,-54 17 0,36-52-16,-18 18 15,1-36 1,-1 0-1,0-35 1,-35 88 0,0-106-1,0 71-15,0 35 16,0-70 0,0 52-1,0 18 1,-53-53-1,18 18 1,35 70-16,-53-87 16,36 52-1,-1 53 1,-35-71 0,18 18-1,-1 0 1,1 18-16,0 17 15,-36-35 1,18 36 0,-88-54-1,88 71 1,-123-53 0,123 36-16,-88-19 15,106 36 1,17 0-1,0 0 17,-17 18-1,0 0-31,-18 35 16,18-18-1,-1-17-15</inkml:trace>
  <inkml:trace contextRef="#ctx0" brushRef="#br0" timeOffset="22941.92">18098 10178 0,'0'17'31,"35"19"-15,18 52-1,0-35 1,17 88-16,36 18 15,-88-107 1,35 37 0,-36-36-1,-17-36 1,18-17 0</inkml:trace>
  <inkml:trace contextRef="#ctx0" brushRef="#br0" timeOffset="23440.09">18503 10283 0,'18'0'47,"17"18"-31,-17 35-16,17-35 15,-35-1-15,53 72 16,-35-72 0,52 107-16,-70-107 15,18 36 1,-1-53 0,-17 18 46</inkml:trace>
  <inkml:trace contextRef="#ctx0" brushRef="#br0" timeOffset="23971.77">18468 10619 0,'0'-18'63,"18"18"-32,-1-18-31,1 1 16,35-1-16,0 0 15,35-17-15,-35 18 16,35-19-1,-70 19 1</inkml:trace>
  <inkml:trace contextRef="#ctx0" brushRef="#br0" timeOffset="26151.25">17321 8749 0,'-17'0'0,"-1"0"16,-17 0-16,0 0 15,-1 18 1,-17-1 0,-17 36-1,35-53-15,17 35 16,-106 54-16,72-37 16,34-34-1,-70 88 1,70-71-1,0-17-15,1 17 16,-36 53 0,-18 36-16,18-18 15,0-1 1,36-52 0,-36 71-1,-18 140 1,54-175-1,-1 87-15,0 18 16,18-123 0,0 17-16,0 18 15,36 88 1,-19-71 0,72 106-1,-19-35-15,-17-88 16,53 124-1,17-19 1,-52-105 0,88 106-1,-89-106-15,71 70 16,0-35 0,-105-88-1,52 35 1,-35-70-1,-36 0 1,1-1 0,88 18-16,-36-17 15,248 17 1,-18-35 0,105 0-1,-140 0 1,17-35-1,-88 17-15,-17-17 16,-36 35 0,-71-17-1,124-1 1,18-35 0,-88 35-1,-1-17-15,-35 0 16,18-18-1,53-71 1,-142 107 0,72-89-16,-72 71 15,89-159-15,53-159 16,-124 265 0,0-124-1,-17 141 1,0-105-16,-18 123 15,0-194 1,0 71-16,-18-36 16,-53-123-1,36 229 1,-106-229 0,71 159-1,-72-89-15,125 212 16,-36-17-1,-35-72-15,52 90 16,-34-37 0,-89-52-1,106 106 1,-35-36-16,-18 18 16,-17-17-1,17-1 1,-35 18-1,-106-35 1,-53 0 0,18 17-16,70 36 15,-70-35 1,35 17 0,194 35-1,-88 0-15,88 1 16,-123-1-1,123 18-15,-141-17 16,88-1 0,18 18-1,-36 0 1,106 0 0,-52 18-1,52-18 1,-35 35-1,0 0 1,18-17 0,-18 17-1,0 0-15,53-17 16,-35 17 0,17 0-1,18-17 1,-17 0-16,-1-1 15,1 36 1,-1-35-16,0 35 16,18-18-16,-17 36 15,-1-54 1,18 54 0,0-53-1,0-1 1,0 36-16</inkml:trace>
  <inkml:trace contextRef="#ctx0" brushRef="#br0" timeOffset="26856.8">17092 9031 0,'18'0'16,"-1"0"-1,-17 18 1,36 17 0,17 53-16,-1 0 15,-34-70 1,17 35-16,1 0 16,-36-35-1,35-1-15,-17 18 31</inkml:trace>
  <inkml:trace contextRef="#ctx0" brushRef="#br0" timeOffset="27356.5">17533 8925 0,'18'0'31,"-18"18"-15,35 35-16,0 0 15,-17-18 1,0 0 0,34 18-1,-34 0-15,17-18 16,-35-17-1,0 0-15</inkml:trace>
  <inkml:trace contextRef="#ctx0" brushRef="#br0" timeOffset="29408.84">17568 8696 0,'-17'35'78,"-1"1"-78,0-19 16,-35 71-16,18-35 15,0 0-15,0 18 16,-18-18-1,17 35 1,19-70-16,17-1 47,0 1 0,-18-18-32,18 17-15,-17-17 16,17 18 0,0-36 140,17 1-156,-17-1 16,18 1-1,-18-1 1,17 18-16,-17-18 15,18 18 1,0 0 0,-18-17-16,17-1 31,19 18-15,-19 0-1,36-18-15,0 1 16,-35 17-1,17 0-15,-17 0 172,-1 0-140,1 0-17,0 0-15,17 17 16,-17-17-1,17 18-15,-18-18 16,19 35 0,17 36-1,-36-54 1,36 54 0,0 17-1,-35-70-15</inkml:trace>
  <inkml:trace contextRef="#ctx0" brushRef="#br0" timeOffset="31282.22">16880 6862 0,'0'0'0,"-35"0"15,0 0-15,17 0 16,-35 0 0,-35 52-1,18-16 1,17-19-16,17 19 0,-140 69 16,0 1-1,17 18 1,71-54-1,-1 1-15,1-1 16,-247 213 0,247-177-16,-124 105 15,1 36 1,-1 18 0,124-142-1,-106 159 1,106-123-1,-71 159-15,53-1 16,53-140 0,-53 158-1,36 141 1,34-106 0,36 71-1,18-35-15,88 53 16,70-1-1,-70-264 1,35 106 0,18 0-1,35-35 1,-88-160-16,123 142 16,-141-158-1,194 105 1,-52-36-1,-89-87 1,229 35 0,-123-53-16,-88-36 15,264 54 1,-193-54 0,175-17-1,319-17 1,-266-54-16,177-17 15,0-53 1,-106-18 0,53 0-1,53-35 1,-158 36 0,-160 17-16,36-89 15,-194 107 1,141-195-1,-106 89 1,-71 53 0,89-177-1,-195 300-15,124-318 16,-105 72 0,-19 210-1,-17-246 1,0-247-1,-17 459-15,-54-248 16,-35 36 0,-35-53-1,106 300 1,-194-318 0,158 300-1,-229-264-15,18 88 16,106 123-1,70 88 1,-388-246 0,370 229-1,-281-106-15,264 106 16,-424-159-16,406 194 16,-264-124-16,123 89 15,-141-35 1,124 34-1,-124 1 1,106 53 0,158 17-16,-405-52 15,300 70 1,0-18 0,158 18-16,1 0 15,-89 0 1,0 18-1,54 17-15,140-35 16,18 18 78</inkml:trace>
  <inkml:trace contextRef="#ctx0" brushRef="#br0" timeOffset="32551.75">15734 8608 0,'-18'-18'15,"1"18"17,-1 0-17,0 0-15,1 35 16,-36 18-1,53-17-15,-35 17 16,17-18 0,18 0-16,0 0 15,0 1 1,18-1-16,-18-17 16,35-1-1,-18 1 1,1-18-1,17-35 64,1-36-64,-19 36-15,1 17 16,0-17-1,-1-18-15,1 35 16,-18 1 0,0-19-1,0 19 1,0-19 0,0 19-1,0-19-15,0 1 16,0 18-1,-18-1-15,18 0 16,-17-17 0,-19 0-1,36 17 1,-35 0-16,17 1 16,1 17-1,-1 0 1,-35 0-1,36 17 1,-36 36 0,53-35-16,-18 35 0,0-18 15,1 18 1,17-35 0,0 17-1,0 0 1,17 1-1</inkml:trace>
  <inkml:trace contextRef="#ctx0" brushRef="#br0" timeOffset="33218.72">15946 8361 0,'-18'0'16,"0"0"-1,18 17 16,0 1-31,0 0 79,18-18-64,0 17 1,-1 19-1,18-1 1,-35-17-16,18-1 16,0 18-16,-1 89 15,-17-53 1,0-36 0,0 0-1,-17-17 1,-1-18 31,-17 0-32,-53-88-15</inkml:trace>
  <inkml:trace contextRef="#ctx0" brushRef="#br0" timeOffset="35548.15">13882 6862 0,'0'0'0,"-18"0"16,1 0 0,-19 0-1,19 17-15,-19 1 16,-52 17-1,35-17 1,-53 52 0,18 1-1,-88 52-15,105-70 0,-246 212 16,176-177 0,-247 282-1,282-281 1,-229 281-1,52-52 1,107-54-16,0 36 16,87-124-1,36 36 1,1 0 0,16 158-1,36-264 1,0 335-16,36-177 15,16 72 1,1-72 0,89 283-1,-72-371 1,36 177 0,159 300-1,-195-477-15,54 142 16,34 17-1,107 88 1,-53-88 0,-124-211-1,123 176-15,-69-124 16,-54-70 0,53 35-1,0 0 1,71 18-1,52 17-15,-70-52 16,159 87 0,-88-87-1,-19-18 1,72 17 0,-195-105-16,283 70 15,-265-70-15,477 70 0,-124-88 16,317 0-1,265-35 1,-194-71 0,211-18-1,-105-34 1,-18-54-16,265-88 16,-847 194-1,0 0-15,36 0 16,246-88-1,35-52 1,-387 69 0,246-176-16,-476 300 15,142-141-15,-19 36 16,19-195 0,-107 124-1,-87 87 1,16-105-1,-52 106-15,18-141 16,-36-53 0,-34 159-1,-37-89 1,-69-123 0,122 300-1,-105-212-15,-70-123 16,158 352-1,-124-246 1,-17 34 0,18 36-1,35 36 1,-71-107-16,141 248 16,-193-283-1,-89-35 1,247 282-1,-282-264 1,159 176-16,-71-53 16,53 70-1,141 89 1,-352-194 0,175 105-1,-158-87 1,106 105-16,-300-105 15,-35 34 1,511 160 0,-476-107-1,194 71 1,-105 1 0,228 52-1,36 0-15,35 17 16,-106 1-1,247 35 1,-176-35 0,123 35-1,106 0-15,-52 0 16,69 0 0,-17 0-16,0 0 15,-52 18 1,87-18-1,-106 35 1,-52-18-16,-71 36 16,177-35-1,-301 53 1,301-54 0,-248 54-1,36-18-15,88 17 16,-106 1-1,124-36 1,-36 18 0,141-35-16,-158 35 15,53-18 1,-18 18-16,53-18 16,-106 18-1,141-18 1,-53 1-1,88-19 1,1 18 0,17-35-16,18 18 15</inkml:trace>
  <inkml:trace contextRef="#ctx0" brushRef="#br0" timeOffset="36276.94">17321 6174 0,'0'17'125,"18"19"-109,0-1-16,-1 18 15,-17 53-15,18-36 16,-18-17-1,53 123 1,-18-34-16,-35-125 16,0 1-16,18-18 93</inkml:trace>
  <inkml:trace contextRef="#ctx0" brushRef="#br0" timeOffset="36982.82">20020 6262 0,'0'35'62,"-18"18"-62,1-35 16,-1 70-16,18-53 16,-17 0-1,-19 89 1,36-1-16,0-52 15,0-1 1,0-52 0,0 35-1,0-35 1,18-18 0</inkml:trace>
  <inkml:trace contextRef="#ctx0" brushRef="#br0" timeOffset="37553.83">22472 6597 0,'0'18'47,"0"-1"-31,0 19-1,-18-1-15,18 0 16,-35 0-16,0 71 15,-18 53 1,35-89 0,-52 160-16,17-54 15,35-123 1,18 53 0,0-88-1,0-1 1,0 1-1,0-1-15</inkml:trace>
  <inkml:trace contextRef="#ctx0" brushRef="#br0" timeOffset="38234.78">24924 7920 0,'0'18'62,"0"-1"-62,-36 54 16,-34 105-16,-1-70 15,18 0-15,-35 0 16,-18 52 0,-35 54-1,35-71-15,1 18 16,16-36-16,19 1 16,35-71-1,35 0 1,-18-53 46</inkml:trace>
  <inkml:trace contextRef="#ctx0" brushRef="#br0" timeOffset="38818.24">26035 9260 0,'0'18'47,"-18"17"-32,-17 18-15,0-35 16,-18 52-16,-53 54 15,-264 246 1,193-229 0,-17 1-16,0-19 15,-229 177 1,229-212-16,-53 71 16,247-142-1</inkml:trace>
  <inkml:trace contextRef="#ctx0" brushRef="#br0" timeOffset="39598.05">27975 11448 0,'0'0'0,"0"53"15,-17-53 1,-36 52-16,-35 1 15,-18 18-15,-35 0 16,-177 52 0,124-52-1,-247 52 1,141-52 0,106-54-16,-141 36 15,159-35 1,17-1-1,53 1 1,0-18 0,53 0-1,18 0-15,0 18 16,17-18 0,0 17-1,1-17 1,-1 18-1,1-18 1</inkml:trace>
  <inkml:trace contextRef="#ctx0" brushRef="#br0" timeOffset="40328.68">24095 13476 0,'0'18'62,"0"17"-62,0 18 16,0 17-1,35 36-15,-17-17 0,-1 34 16,19 36-16,16 0 16,-16 105-1,-36-158 1,70 158-1,-17-17 1,-53-194-16,0 36 16,0-72-1,18-17 17</inkml:trace>
  <inkml:trace contextRef="#ctx0" brushRef="#br0" timeOffset="41002.92">22737 14288 0,'0'35'31,"0"53"-31,0 0 16,0 18-1,17 159 1,1-36-16,-1-106 16,1 160-1,0-36 1,-1-89-1,-17-70-15,0 18 16,0-18 0,0-52-16,-141-107 187</inkml:trace>
  <inkml:trace contextRef="#ctx0" brushRef="#br0" timeOffset="41758.9">20091 15028 0,'-18'18'62,"18"0"-62,0 35 16,-18 35-16,1-18 16,-19 71-1,1 18 1,35-106-16,-53 141 15,-53 71 1,36-71-16,-89 88 16,71-123-1,53-124 1,-36 36 0,54-71 109,-19 0-110</inkml:trace>
  <inkml:trace contextRef="#ctx0" brushRef="#br0" timeOffset="42603.92">17268 15346 0,'-17'0'16,"-1"0"30,-35 17-30,-17 19-16,17-1 16,0-17-1,-159 105 1,-17 36 0,17-36-16,-123 71 15,-88 53 1,141-106-1,140-70 1,54-36 0,0 18-16,53-35 15,17-18-15,0 0 16,18 17 0,-17-17-1,-1 0 79</inkml:trace>
  <inkml:trace contextRef="#ctx0" brushRef="#br0" timeOffset="43843.9">14728 13758 0,'0'-53'16,"-35"36"-16,-35-54 15,-1 1-15,-88 17 16,36 0 0,-54 0-1,142 53-15,-35 0 16,34 0-16,1 0 16,0 0-16,-18 0 15,18 0 1,17 0-1,0-18 17,-17 18-17,0-17 1,-18 17-16,35 0 16,-52-18-1,-54-17 1,-35-1-1,71 36-15,71-17 16,-36-1-16,17 18 16,-34-17-1,35-1-15,-54 0 16,36 1 0,-105-54-1,52 36-15,0-18 16,18 35-1,53-17-15,17 17 32,0 1 30,1 17-62,-1-18 16,-17 0-1,17 1-15,-17-1 16,0 0-16,-1 1 16,-17-1-1,36 1-15,-19-1 16,19 18 0,17-18-1,-18 1 1,1-1-16,-19-17 15,-17-18 1,18 35 0,-35-52-1,-1 17 1,36 17 0,17 19-16,0-1 15,1 0 1</inkml:trace>
  <inkml:trace contextRef="#ctx0" brushRef="#br0" timeOffset="44653.92">11024 10548 0,'53'18'109,"18"-1"-93,105 54-16,-35-18 15,53 17-15,230 54 16,-195-71-1,194 70 1,-17-17 0,-230-71-1,18 1-15,-123-36 16,-36 17 0,-35-158 155</inkml:trace>
  <inkml:trace contextRef="#ctx0" brushRef="#br0" timeOffset="45569.21">12347 8572 0,'18'0'62,"-1"18"-62,36 35 16,36 0-16,34 35 15,-35 0-15,195 106 16,-178-123 0,160 123-1,-195-159 1,-17 18-16,18 0 16,-36-35-1,-17-18 79,-18 17-78,17-17-16</inkml:trace>
  <inkml:trace contextRef="#ctx0" brushRef="#br0" timeOffset="46707.91">14093 6932 0,'0'18'32,"18"-1"-17,35 72-15,0-19 16,0-17-16,17 53 16,36 17-1,-70-52-15,158 158 16,-124-123-1,-35-53 1,1 0 0,-1-18-1,-17-35 1,-18 18-16,17-1 16,1-17-1,-1 18 1,-17 0-1,18-18 1,0 17-16,-1 1 31,1 0-15</inkml:trace>
  <inkml:trace contextRef="#ctx0" brushRef="#br0" timeOffset="49402.75">15540 7038 0,'18'18'31,"17"-18"-15,0 70-16,36-35 16,34 54-16,1-19 15,35 54 1,0-36 0,106 88-16,-35 1 15,-106-107 1,-35-17-1,-19-18 1,-34-17 0,-18 0-1,-18-36 95,-87-35-95,52 0-15,-53-35 16,-18 17-16,1-17 16,-18-18-1,0 18-15,17 18 16,-87-72-16,105 72 15,53 35-15,18 17 16,-1 0 0,107 71 218,17 35-234,-35-52 16,53 52-16,0 0 15,-1 0-15,-16-35 16,16 18 0,107 105-16,-141-140 15,17 34-15,-35 1 16,17-18-1,-52-53 1,0 17-16,-36-34 156,-17-36-140,-18 0-16,-53-53 16,53 35-1,-88-52-15,35-1 16,-194-158-16,212 194 15,-159-159 1,53 88 0,123 106-1,36 0 1,35 36 0,18 34 62,-18 1-78,70 53 15,-17-18-15,18 17 16,-36-35-16,53 18 16,18 18-1,-18-36 1,-70 0-1</inkml:trace>
  <inkml:trace contextRef="#ctx0" brushRef="#br0" timeOffset="51840.21">15240 8802 0,'0'17'78,"0"1"-63,0 0-15,0-1 16,0 1 0,0 0-16,0-1 15,0 1 1,0 0 0,0-1-16,0 18 15,0-17 1,-18 35-1,18-35-15,0-1 16,-17 19 0,-1-19-1,18 1-15,-18-18 110,-17 0-110,0 0 15,0-18-15,-1 18 16,1 0-16,-18-17 16,-17-1-1,34 0 1,-34 18-16,-1-17 15,54-1 1,-36 18 0,0-18-1,17 18 1,-16-35 0,34 35-16,-17 0 15,-1-35 1,1 17-1,0-17 1,-18 0 0,18 17-16,-1-17 15,1-1 1,17 1 0,1 18-1,-19-19 1,1 1-1</inkml:trace>
  <inkml:trace contextRef="#ctx0" brushRef="#br0" timeOffset="53485.89">14058 8696 0,'0'18'62,"18"-1"-46,17 1-16,-35 17 15,35-17 1,36 70-16,0-17 16,-36-36-1,0 0 1,53 18 0,-88-35-1,88 17 1,-52 0-16,-1-17 15,36 17 1,-19 0 0,37 1-1,-36-1 1,-1-35 0,-34 18-16,17-18 15,-17 0 1,17 0-16,1 0 31,17 0-15,-36 0-1,1-18 1,-1 0-16,1 18 16,17-70-1,1 70 1,-19-35-16,36-18 15,-35 0 1,-1 53-16,-17-18 0,18 0 16,-18 1-1,0-1 17,-18 36 202,-52 17-234,35 0 16,-18 1-16,17-1 15,-34 0-15,52-17 16,-17-1-1,-36 19-15,36-36 16,35 17 0,-18-17 15,1 0-31,-1 0 16,-52-17-16,-19-36 15,37 53 1,-54-53-1,35 18 1,1-1 0,34 19-16,19-1 15,-54-35 1,36 18-16,-18-18 16,-18 0-1,36 18 1,-18-36-1,36 54 1,-1-36-16,0 17 16</inkml:trace>
  <inkml:trace contextRef="#ctx0" brushRef="#br0" timeOffset="54906.59">15505 8961 0,'17'0'16,"1"0"0,0 17-1,-18 18 1,17-17-1,-17 0-15,0 52 16,-17-34 0,17-19-1,0 1-15,-36 17 16,-17 18 15,-35 18-31,35-54 16,-35 36-16,53-35 15,-159 70 1,70-53 0,89-17-16,-89 35 15,-52 0 1,70-18-16,-17-17 16,17 17-1,71-35 1,-36 18-1,1-1 1,52-17-16,-53 18 16,1-18-1,-36 17 1,53-17 0,-18 18-1,36-18 1,0 0-1,35 18 173,18-18-157,-1 17-31,1 1 16,17-18-1,-35 18 1,88 17-16,-35-17 16,18-1-1,-54-17 1,1 0 109,0 0-109,17 0-1,-17 0 1,-1 0-1</inkml:trace>
  <inkml:trace contextRef="#ctx0" brushRef="#br0" timeOffset="56403">11077 6967 0,'18'0'62,"52"36"-46,54 17 0,-1 17-16,177 106 15,-123-70 1,122 88 0,19 0-1,-212-123-15,-18-18 16,-53-35-1,-35-1 1,18-17 62,-18-17 78</inkml:trace>
  <inkml:trace contextRef="#ctx0" brushRef="#br0" timeOffset="57370.12">9790 5433 0,'17'0'62,"1"0"-46,-1 0 0,19 0-16,-19 35 15,1-17-15,17 35 16,1 0-16,17 17 15,-53-35 1,35 18-16,-18-35 16,-17 35-1,18-53 1,-18 17-16</inkml:trace>
  <inkml:trace contextRef="#ctx0" brushRef="#br0" timeOffset="58469.33">10425 5133 0,'-18'0'47,"18"18"62,0-1-93,0 1 0,0-1-1,0 1 16,18-53 48,17 0-64,-35-1-15,18 1 16,-1 0-16,-17 17 15,0 0 1,0 54 109,18-1-125,-1 0 16,-17-17-1,0 17-15,0 18 16,18 18-16,0-1 16,-18-17-1,0 18 1,-18-1-1,0-34 1,-34 16 0,34-16-16,0-36 15,1 0 32,-1 0-47,18-18 16,-18-17-1,-17-18-15,35 0 16,0-18 0,0 54-1,35-36 1</inkml:trace>
  <inkml:trace contextRef="#ctx0" brushRef="#br0" timeOffset="59201.68">10654 4921 0,'18'0'31,"-1"0"-15,18 71-1,-17-36 1,35 71-16,-18-71 15,-17 53 1,-18-70 0,0 0-16,18-18 15,-18-18 48,0-17-48,0-36-15,0 36 16,0 0-16,0-1 16,17 36-1,-17-35-15,18 17 16,-1 18 15,19 0-15,-1 0-1,-17 0-15,17 18 16,0 17 0,-17-35-1,-18 18-15,17-18 16,-17 18 0,18 35-1,-18-36 1,0 1-16,0 17 15,0-17 1,0-1 0,-18 1-16</inkml:trace>
  <inkml:trace contextRef="#ctx0" brushRef="#br0" timeOffset="59980.92">10672 5750 0,'0'-35'0,"0"17"15,17 1 1,1-19 0,17 19-1,-17-1-15,35-17 16,-18 17-16,-17 18 16,17 0 15,0 0-16,18 53 1,-18 18-16,-17-36 16,-18 53-1,0 18 1,-35-18 0,-1-53-16,36 1 15,-17-19 1,34-34 78,-17-1-94,71-35 15,-53 36-15,17-19 16,0 19-16,-17-19 15,-18 19 1,17 17 0,-17-18 31</inkml:trace>
  <inkml:trace contextRef="#ctx0" brushRef="#br0" timeOffset="60506.63">11236 5574 0,'-18'35'78,"18"-17"-78,0-1 16,0 19-1,0 34 1,18-52-16,0 35 16,-1-36-1,1-17 1,0 0 31,17 0-47,0 0 15,-17-35-15,35 18 16,-36-36 0,-17 35-1</inkml:trace>
  <inkml:trace contextRef="#ctx0" brushRef="#br0" timeOffset="61108.71">11448 5609 0,'-18'0'15,"18"18"1,0-1 0,0 1-16,0 17 15,0-17 1,35-18 0,-35 18-1,18-18 1,0 0-16,17 0 15,0-18 1,0 18 0,-17-53-16,0 35 15,-1-34 1,-17 34 0,0 0-16,0 1 0,0-1 15,0 0 16,-35 18-15,17 0 0,-17 0-1,0 36-15,17-1 16,18-17 0,0-1-1,0 1 1,0-1 31</inkml:trace>
  <inkml:trace contextRef="#ctx0" brushRef="#br0" timeOffset="61505.97">11606 5468 0,'36'0'0,"-19"18"15,1-18 1,0 17-16,-18 1 16,17 0-1,-17 17 1,18-35-16,-18 18 16,0-36 77,0-35-77,0 35-16,0-52 16,0 35-16,0 17 15</inkml:trace>
  <inkml:trace contextRef="#ctx0" brushRef="#br0" timeOffset="62129.36">11889 5380 0,'17'0'15,"-17"18"-15,18-18 16,0 0 0,-1 0-1,1 0 1,-1 0-16,1-18 16,0 0-1,-1-17 1,1 0-16,-18 17 15,0 0 1,0 1 0,-18 17-1,18-18 1,-35 18 0,0 0-16,0 0 15,-1 18 1,36 35-1,0 0 1,0-36 0,0 1-1,0 0-15,0-1 16,0 1 15,18-18-31,0 0 31,-18 17-15,17-52 15,1 0-31,-18 0 16,17-1 0</inkml:trace>
  <inkml:trace contextRef="#ctx0" brushRef="#br0" timeOffset="64042.68">10830 4463 0,'0'0'0,"-17"0"16,-19 0-16,19 0 15,-54 0 1,54 0 0,-72 17-1,36-17-15,-70 53 16,-36-18 0,124 1-1,-71-1 1,-106 53-1,124-35 1,-159 71 0,124-71-16,70-18 15,-53 35 1,36-17 0,-1 0-1,53-35 1,-35 35-16,-52 106 15,69-124 1,-34 88 0,52-70-1,-17 71 1,0 17 0,35-71-16,17 195 15,18-159 1,1-18-1,34 18 1,18-36 0,-35-17-1,18 0-15,0-35 0,70 35 16,-88-36 0,193 19-1,231 17 1,-248-53-1,318 0 1,88-124-16,-300 54 16,247-89-1,-370 106 1,35-53 0,-18-35-1,-158 70 1,34-35-1,-34-35-15,-36 88 16,53-123 0,-52 0-1,-36 105 1,0 1-16,0-36 16,0 88-1,-36-123 1,-17 70-1,36 36 1,-107-88 0,36 52-16,35 36 15,-105-36 1,87 36 0,-176-53-1,53 35-15,123 35 16,1 1-1,-265-19-15,53 36 16,229 0 0,-159 0-1,88 18 1,72 17 0,-90 1-16,107-19 15,-71 36-15,36-18 16,17 18-1,18-35 1,-1 17 0,19-17-1,-1 17 1,0-35-16,1 53 16,-1-35-1,18-1 1</inkml:trace>
  <inkml:trace contextRef="#ctx0" brushRef="#br0" timeOffset="65991.78">7073 7161 0,'18'0'15,"-1"0"-15,19-17 16,-19 17-16,1 0 16,53-18-1,17-17 1,-35 17 0,176-88-16,71-35 15,-177 88 1,142-70-16,-124 35 15,265-89 1,-283 107 0,107-36-16,-107 53 15,-88 18 1,-17 35 62,17-18-62,36 0-1,-18 1-15,35-19 16,141-34 0,-105 17-1,-54 35-15,1 1 0,-1-19 16</inkml:trace>
  <inkml:trace contextRef="#ctx0" brushRef="#br0" timeOffset="66937.95">9966 5768 0,'18'18'47,"17"34"-32,18-16-15,-18-19 16,0 36-16,54 0 16,-72-35-1,18-1 1,-35 1-1,0 0 48,0-1-47,0 1-16,0 0 15,-17 70 1,-18-35-1,-1-18-15,-87 71 16,35-53 0,17-18-1,0-17 1,36-1 0,0-17-1,17 18-15,1-18 16,-19 0-16,1 0 15,-18 0 1,18 18 0</inkml:trace>
  <inkml:trace contextRef="#ctx0" brushRef="#br0" timeOffset="70504.13">12347 6403 0,'0'18'109,"35"17"-93,-17 0-16,17 0 16,-17 1-1,17-19-15,-17 36 16,35 0-1,-35-18-15,-1-17 16,1 17-16,-1 1 16,1-19-1,0-17-15,-36-53 78,-17 0-62,17-35-16,-35 18 16,-17-19-16,17 1 15,-35-18 1,-1 1-16,54 69 16,0 19-1,35-1 1,0 36 203,17-18-204,-17 17-15,18 19 16,0-19-16,-1 1 15,1 0 1,0-1 0,-1-17 109,19-35-110,16-18-15,54-53 16,88-17 0,-17 17-1,105-35-15,-159 88 16,248-88-1,-283 105 1,88-16-16,89-19 16,-177 53-1,106-17 1,-106 35 0,177-18-16,0 18 15,-142 0 1,18 0-16,-53 0 15,142 18 1,-160 0 0,-17-1-16,0 1 0,0 17 15,-18-35 1,36 53 0,17 0-1,88 53 1,-140-71-1,70 36-15,-54-36 16,-16 0-16,34 1 16,1 34-1,-54-52 1,19 17 0,-1-17-1,-35-1-15,18 1 16</inkml:trace>
  <inkml:trace contextRef="#ctx0" brushRef="#br0" timeOffset="71300.95">16016 5891 0,'18'0'32,"-1"18"-17,-17 0-15,53 17 16,-17-17-16,-19-1 15,54 18 1,-36 1-16,71 17 16,-18 0-1,-17-53 1,-54 17 0,1-17-16,0 0 62,17 0-46,-35-17-16,35-1 15,18-17 1,-35-1-16,-1 19 16,1-19-16,17-34 15,-17-1 1,-18 36-1,18-124-15,-18 18 16,0 88-16,0-52 16,0-19-1,0 89 1,0-1-16,0 19 16</inkml:trace>
  <inkml:trace contextRef="#ctx0" brushRef="#br0" timeOffset="77097.28">1111 7779 0,'0'17'47,"36"19"-31,-19 34-16,36 18 15,-18-35-15,18 53 16,-35-71-1,0 36-15,52 105 16,-35-70 0,-17-53-1,17 88 1,-35-35 0,0-88-1,0-1-15,0 1 0,-106-53 94</inkml:trace>
  <inkml:trace contextRef="#ctx0" brushRef="#br0" timeOffset="77515.67">53 7814 0,'0'-18'47,"18"18"-31,-1-17-16,1-1 16,17 0-16,0 1 15,36-1-15,35-35 16,88-35-1,35 0 1,-105 35 0,87-35-1,-193 70-15,141-35 16,-106 36 0,-36 17-1,1-18 1</inkml:trace>
  <inkml:trace contextRef="#ctx0" brushRef="#br0" timeOffset="78515.89">1535 7726 0,'17'0'16,"1"0"-1,0 17 1,34 19 0,1-19-1,0 19 1,-35-36-1,0 0-15,-18 17 32,17-17 15,54-17-32,-36-36 1,-17 0-16,17-18 15,-17-17 1,-18 53 0,0-71-1,0 71 1,0 17-16,-18 18 16,18 18 62,18 17-78,-18 18 15,35 17-15,0 1 16,18 70 0,18 36-1,-54-72 1,18 1-16,-17-18 15,0 89-15,-18-71 16,0-18 0,-18 18-1,0-53 1,-17-18 0,18-35-1,-54 0 1,36-35-1,-18-1-15,18 1 16,-89-159 0,89 88-1,17 0-15,18 18 16,71-35 0,-1 70-1,-52 35 1</inkml:trace>
  <inkml:trace contextRef="#ctx0" brushRef="#br0" timeOffset="79316.72">2381 7585 0,'18'0'16,"0"0"-16,17 53 16,-35-36-1,70 107 1,-52-54-1,35 19 1,-53-54-16,0 0 16,18-35-1,-18 35-15,0-52 94,-71-36-94,71 18 16,-71-71-16,19-18 15,16 89-15,36-36 16,0 36 0,0-18-1,0 0-15,18 0 16,52-17-1,-17 34 1,-35 19 0,17-1-1,-17 18 1,0 0 0,-1 0-16,1 0 15,-1 35-15,1-17 16,0 70-1,-1-52 1,-17 17-16,0-1 16,0 54-1,-35-70-15,17 16 0,-17-34 16,35 0 0,-17-18-1,-1 0 48,18-71-63</inkml:trace>
  <inkml:trace contextRef="#ctx0" brushRef="#br0" timeOffset="79905.7">2805 7532 0,'35'0'15,"-17"0"-15,-1 0 16,1 0-16,-1 0 16,1 0-16,0 0 31,-1 0 0,1-35-31,-18-18 16,0-18-1,0 36 1,0 17 15,-35 18-15,17 0-1,-17 53-15,35-35 16,-18 17 0,18 0-1,0 1 1,0-1 0,18 0-16,-1-17 15,19 17 1,-1 0-1,0-17 1,-17 0-16,0-18 16,-1 0-1,54 0 1,-71-18 0,88-70-1,-53 0 1,-17 35-1</inkml:trace>
  <inkml:trace contextRef="#ctx0" brushRef="#br0" timeOffset="80277.73">3281 7232 0,'0'18'63,"0"-1"-63,0 18 15,0-17 1,17 17-16,-17-17 15,0 17 1,0-17 15,-35-18 32,18 0-48</inkml:trace>
  <inkml:trace contextRef="#ctx0" brushRef="#br0" timeOffset="81671.78">3951 6227 0,'18'0'94,"17"35"-94,-17 0 16,17 0-1,-17-17-15,52 88 16,-52-89 0,-18 1-1,0-36 79,-18-17-94,18-18 16,-35-17-16,17 17 15,1 18-15,-1-1 16,0 1-16,36 70 94,0-17-79,17 35-15,18 0 16,-18 0-1,0 0-15,1-1 16,-1-16-16,18 52 16,-36-88-1,-17 18-15,18-18 16</inkml:trace>
  <inkml:trace contextRef="#ctx0" brushRef="#br0" timeOffset="82968.62">3687 5927 0,'0'0'0,"-18"17"0,-17 71 15,17-70-15,0 17 16,-17 107 0,0-37-1,17 1 1,0 53-1,18-106-15,0 70 16,18-87-16,17 69 16,18 1-1,0-35 1,18 35 0,-54-89-1,1 19 1,35-1-16,-35-18 15,-1 1 1,19 0 0,34-1-1,1-17 1,-36 0-16,36 0 16,17 0-1,0-35 1,-18-71-1,19-17 1,-54 70 0,18-53-16,0-17 0,0-18 15,-36 123 1,1-70 0,-18 70-16,0-17 31,0 17-31,0-52 15,0 34 1,0 19-16,-18-1 16,1-53-1,-1 54 1,-17-71 0,17 52-16,-17-17 15,0 18 1,-54-18-1,72 36 1,-36-19 0,-18 1-1,36 17 1</inkml:trace>
  <inkml:trace contextRef="#ctx0" brushRef="#br0" timeOffset="111642.61">5115 13705 0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14:51.089"/>
    </inkml:context>
    <inkml:brush xml:id="br0">
      <inkml:brushProperty name="width" value="0.05292" units="cm"/>
      <inkml:brushProperty name="height" value="0.05292" units="cm"/>
      <inkml:brushProperty name="color" value="#FF0000"/>
    </inkml:brush>
  </inkml:definitions>
  <inkml:trace contextRef="#ctx0" brushRef="#br0">194 4004 0,'18'0'94,"-1"-18"-79,-17 1 1,18-1-16,0 18 16,-18-35-1,17 35-15,1-35 16,17-1-16,18-34 16,-35 52-1,70-105 1,0 17-1,-53 70 1,18-16-16,-17-1 16,122-106-16,-34 53 15,-54 53 1,71-88 0,-52 71-1,34-36 1,89-71-1,-89 89-15,71-53 16,-17 17 0,-19 36-1,36-53 1,18 18 0,-18-1-16,124-70 15,17 0 1,-247 141-1,282-176 1,1-18 0,-265 194-1,211-194 1,-35 53-16,-211 124 16,105-89-1,-123 124 1,53-36-16,-88 71 15,17 0 1,0 0-16,-17 0 31</inkml:trace>
  <inkml:trace contextRef="#ctx0" brushRef="#br0" timeOffset="1649.89">123 1552 0,'0'0'0,"0"-17"0,0-1 16,36-17-1,-36-1 1,53-17-16,-36 18 16,36-18-1,-17 18 1,-19 17 0,18-17-16,-17 17 15,17 1 1,-17-1-16,0 1 15,-1 17 48,19 35-47,-19-18-16,18 54 15,1 0-15,-1 34 16,36 125-1,-36-1 1,-18-141 0,-17 106-1,-70-70-15,35-54 16,-71 36 0,18-35-1,52-54 1,-34 19-1,-18-19 1,70 1-16,0-18 16,18-35 46,-17 35-46,17-36-16,0-17 15,0 36-15,35-36 16,0 0-16,1 35 16,34-35-1,-35 0 1,1 18-16,-19 35 16,1-18-1,0 18 32,-1 0-31,1 0-1,-1 0-15,19 0 16,-19 0 0,1 0-1,0 0 1,-1 0-1,1 0-15,35-35 16,-18 18 0,-17-1-1</inkml:trace>
  <inkml:trace contextRef="#ctx0" brushRef="#br0" timeOffset="2547.13">1005 1799 0,'0'18'15,"-17"17"-15,17 0 16,0-17-16,0 0 15,0-1-15,17 1 16,1-36 47,17 18-48,1-53-15,-19 53 16,1-17-1,17-1 1,-17 0 0,-18 1-1,17 17-15,-17-18 32,0 1-17,0-1-15,0 0 16,0 1-1,0-1-15,0-17 16,-17 17 0,-1 0-1,-17 1 1,35-1 0,-35 18-1,-18 0-15,35 0 16,-17 0-1,-1 0 1,19 0 0,-1 0-1,1 18 32,17-1-31</inkml:trace>
  <inkml:trace contextRef="#ctx0" brushRef="#br0" timeOffset="2950.88">1182 1199 0,'17'0'47,"-17"18"-31,36 17-16,-36-17 15,35 35-15,-17-18 16,17 18-1,0 0 1,-17-35-16,-1-1 16,-17 1-1</inkml:trace>
  <inkml:trace contextRef="#ctx0" brushRef="#br0" timeOffset="3677.81">1605 1147 0,'18'17'31,"-18"18"-31,0 18 16,0-17-16,17-19 16,19 36-16,-36-35 15,35 17 1,-17-17 0,-18-1-1,17-17 1,1 0-1,35 0 1,-36-17 0,54-19-1,-53 1-15,-1 0 16,54-53 0,-71 35-16,35-35 15,-35 17 1,0 36-1,0-1 1,-18 36 31,1 0-47,-1 0 16,-35 0-1,0 36 1,-17 17-1,35-36-15,17 1 16,0 0-16,1-1 31,17 1-15</inkml:trace>
  <inkml:trace contextRef="#ctx0" brushRef="#br0" timeOffset="15435.82">3651 4992 0,'0'17'125,"0"1"-110,0 17 17,0-17-32,0 0 15,0 52 1,0-35-16,0 18 15,0 89 1,0-37 0,18-52-1,-18 53 1,0 53 0,0-106-16,0 0 0,0 52 15,0-34 1,0-18-16,0 0 15,0 53 1,0-53 0,18 35-1,-18 18-15,0-53 16,0 105 0,0-52-1,0 0 1,0-53-1,0 88 1,0-70-16,0 105 16,0-17-1,0-89 1,0 89 0,0 0-1,0 17 1,0 36-1,0-124 1,0 106 0,0 18-1,0-106 1,0-1-16,0 178 16,0-125-1,0 160 1,0-159-1,0 17 1,0 142 0,0 34-1,0-175-15,0 70 16,0-159 0,0 18-1,0-18 1,0-35-1,0 53 1,0-71-16,0 0 0,0 18 16,0 106-1,0-36 1,0-70 0,0 212-1,0-124-15,0-35 16,0-71-1,0 53 1,0-35 0,0 0-1,0-35 1,0 52-16,0-17 16,0-18-1,0 54 1,0-1-1,0-35 1,-18 88 0,18-18-16,0-52 15,-18 88 1,18 35 0,-17 0-1,-1-71 1,0 124-1,18-123-15,0 34 16,-17-52 0,-1 88-1,0-141 1,1 18 0,17-18-16,0 52 15,-18-16 1,18-54-1,0 18-15,-18 53 16,18-18 0,-17-53-1,17 0-15,0 1 0,0 34 16,0-52 0,-18 52-1,18 19 1,-17-54-1,17 53 1,-18 0-16,18-35 16,-18 35-1,1-35 1,-1 106 0,0-106-16,18 18 15,0-1 1,-17 1-1,-19 52-15,36-52 16,-35 70 0,18 35-1,-1-88 1,0-17-16,-17 88 31,35-106-31,-18 17 16,18-35-1,0-17 1,0 0 0,0-1-1,0 1 63,18-18 204,17 0-267,-17 0-15,17 0 16,0 0-16,18 0 16,18 0-1,-36 0 1,18 0-16,-18 0 15,1 0-15,17 0 32,-36 0-17,1-18-15,17 18 16,36 0 0,-54 0-1,54-17-15,-36 17 0,71-18 16,35 0-1,-106 18 1,89-17 0,-36-1-1,0 0-15,0 18 16,71-17 0,-88 17-1,123 0 1,-106 0-1,53 0 1,71 0-16,-159 0 16,88 0-1,-35 0 1,52 0 0,-105 17-16,-17-17 15,69 18 1,-52-18-1,-17 0-15,17 18 0,35-18 16,35 0 0,1 17-1,17-17 1,-53 18 0,141 0-1,71-1-15,-71-17 16,107 18-1,-107-18 1,159 18 0,-229-18-1,-106 0-15,70 0 16,-35 0 0,-52 0-1,16 17 1,19-17-1,53 0 1,-72 0-16,90 0 16,-90 0-1,19 0 1,17 0 0,-35 0-1,53 18 1,-53-18-16,-18 0 0,18 0 15,35 0 1,-17 0 0,-1 0-1,19 0 1,-54 0-16,71 0 16,-36 0-1,1 0 1,-54 0-1,19 0 1,-1 0 0,18 18-16,17-18 15,36 17 1,-70-17 0,16 0-1,19 0 1,-18 0-1,0 0-15,-18 0 16,-17 18 0,52-1-1,-17-17 1,-35 0 0,17 0-1,18 0-15,0 0 16,-35 0-1,-1 0 1,1 0 0,0 0-1,-1 0 1,1 0 0,-1 0-1,19 0 1,-19 0-1,1 0 1,35 18-16,35-18 16,-53 0-1,1 0 1,52 0 0,-70 0-1,-1 0 157,-17-18-141,0 1-31,18 17 16,-18-18-16,0 1 16,0-1-16,0-17 15,0-18 1,0-71-1,0 71 1,-18-105-16,-17-1 16,17 88-1,-17-88 1,17 36 0,1 88-1,-19-106 1,36 52-16,0 72 0,-52-230 15,34 212 1,-17-107 0,35 19-1,-36-18 1,1-53-16,17 141 16,-17-194-1,17 18 1,-17 88-1,18 35 1,-1-53 0,0 106-16,-17-123 15,17 17 1,18 35 0,-17 72-1,-1-90 1,18 90-16,0-1 15,-18-124-15,18 54 16,0 70 0,-17-141-1,17 88 1,0 53 0,0-70-1,0-54-15,0 124 16,0-105-1,0 69 1,0 1-16,0-18 16,0-88-1,0 106 1,0 17-16,0-140 0,0 17 16,0-18-1,0 106 1,0-141-1,0 106 1,0-176-16,0 17 16,0 159-1,0-141 1,0 35 0,0 105-1,0-104 1,0-19-16,0 142 15,0-142 1,0 18 0,0 106-1,0-18 1,0-88 0,0 106-1,0 0-15,0 0 0,0-141 16,-18-18 15,1 70-15,17 107-1,-36-36 1,36 89-16,-17-107 16,-1 36-1,18 71 1,-18-107-1,-17 1 1,35 105 0,-18 18-16,1-88 15,17 88 1,0-52 0,-18-19-1,0 53 1,18 1-16,-17 17 0,17-18 15,-18 1 1,18-71 0,-17 35-1,-1 53 1,18 0 0,-18-70-16,1 70 15,17-71 1,-18-34 15,0-1-15,1 71-16,17-1 15,-18-16 1,0-19-16,18 36 16,-17-36-16,17-105 31,-18 106-16,18-1-15,0-140 16,0 140 0,0 18-16,0-105 31,0 105-15,0 53-16,0 18 15,0-1-15,0 19 31,0-1-31,-35 18 157,17 0-142,-35 0-15,36 0 16,-36 0-16,18 0 16,-36 0-1,18 0 1,-17 0-1,-54 0-15,71 0 16,-70 0 0,52 18-1,-35-1-15,36 1 16,-124 17 0,70-17-1,54-1-15,-160 54 16,195-53-1,-247 52 1,70 1 0,36-36-1,-54 36 1,-34-18-16,211-36 16,-212 36-1,36 0 1,0 0-1,176-53 1,-106 35-16,18-17 16,88-1-1,-88-17 1,106 0 0,-89 0-1,54 0 1,-54 0-16,54 18 15,34-18 1,-140 0 0,70 18-1,53-18 1,-141 0 0,106 0-1,53 0-15,-36 0 16,-35 0-1,89 0 1,-19 0 0,1 0-1,18 0-15,-1 0 16,-17 0 0,17 0-1,-17 0 1,-54-18-1,54 18 1,18 0 0,-1 0-16,0-18 15,-35 18 1,-17 0 0,35 0-1,-36 0-15,-53-17 16,19-1-1,34 18 1,-52 0 0,52 0-1,-35 0 1,36 0-16,17 0 16,18 0-1,35 18 16,-18-1 79,18 1-110,0 0 15,-18-18-15,18 35 16,0-17-16,-17-1 16,-19 72-1,36-72 1,-35 89 0,0-53-16,17-18 15,-35 142 1,18-89-1,0 88 1,-1-17 0,36-106-16,0 17 15,0 71 1,-17-88-16,17 0 0,0 36 16,-18-54-1,18 35 1,-18 71-1,18-123 1,0 35 0,0-18-16,-17 36 15,17-18 1,0 0 0,0 0-1,0 17 1,0-35-16,0 124 15,-18-88 1,18-36 0,0 36-1,-17-1 1,17-35 0,0-17-16,0 17 0,0 18 15,-18-35 1,0 70-1,18-53 1,-17-17 0,17 53-1,0-19-15,0-34 16,-18 35 0,18-35-1,0 17 1,0-17-1,0-1 1,0 1-16</inkml:trace>
  <inkml:trace contextRef="#ctx0" brushRef="#br0" timeOffset="18007.1">5062 2575 0,'0'36'47,"0"-19"-31,0 1-16,0 17 15,0 18 1,0-18-16,0-17 16,0 88-1,0-71 1,0-17-16,0 35 15,0 52 1,0 1-16,0-18 16,0 36-1,0 17 1,0 35 0,0-17-1,0-53-15,0 53 16,0-36-1,0-17 1,0 88 0,0-53-1,0-17 1,18 70-16,-18 17 16,18 1-1,-18-36 1,17 18-1,-17-123 1,18 194 0,0 17-16,-18-35 15,0-36 1,17 195 0,-17-265-1,35 371 1,-17-371-1,0 423-15,-1-264 16,-17 88 0,0-106-1,18 265 1,-18-406 0,0-35-16,0 35 15,0 283-15,0-301 16,0 159-1,-18-17 1,18 52 0,0-52-1,-17-142-15,17 124 16,0-35 0,0 141-1,0-265 1,0 53-1,0 36 1,-18-107 0,18 71-16,0-53 15,0 54 1,0-1 0,-18 35-1,18-105 1,0 211-16,0-212 15,0 124 1,0 0 0,-17-105-1,17 87 1,0 106 0,0-211-16,0 70 15,0-53 1,0-35-16,0 18 15,0 17 1,0 18 0,0-18-1,0-53-15,0 36 16,0-54 0,0 54-1,0-36 1,0 36-1,0 17 1,0-53-16,0-17 16,0 17-1,0-17 17,0-1-17,0 1-15,0 0 16,0-1-1,0 1 1,0 0 0,0-1 15,0 1-31,0-1 16,0 19-1,0 17-15,0-36 16,0 36-1,0 0 17,0 0-32,0-18 15,0-17 1,17 35 0,-17-18-1,0-17 1,0-1-1,0 1-15,0 0 16,0-1 15,0 1-15,0 0-16,0-1 16,0 1-1,0 0 1,0-1-16,0 18 15,0 1 1,0-19 0,18 19-1,-18-19 1,18-17 46,-18-17-46,0-1 0</inkml:trace>
  <inkml:trace contextRef="#ctx0" brushRef="#br0" timeOffset="20718.79">6791 2752 0,'0'53'141,"0"17"-126,0-17-15,0 0 16,0 35-16,0-17 16,0-18-1,0 105 1,18-17-16,-18-52 15,0 34-15,17 159 16,1 18 0,0-194-1,-1 194 1,-17 88 0,0-212-1,0 1-15,18 34 0,-1 19 16,1 17-16,17-53 15,-17 176 1,-18-211 0,18 158-1,-18-87-15,0-36 16,17 88 0,1 159-1,0-335 1,-1 247-1,18 70-15,18-106 16,-17 160 0,-1-125-1,-35-228 1,35 264 0,-17-35-1,-1-265-15,1 265 16,17-18-1,-17-124 1,-18 36 0,18-17-1,-18-107 1,0 265-16,0-300 16,0 265-1,0-159 1,17-123-1,-17 140 1,0-34 0,0-71-16,0 0 15,0 52 1,0-105 0,0 124-1,18-19 1,-18 19-1,0-36-15,0 159 16,0-230 0,0 71-1,0 89 1,0-177 0,0 35-1,0-35-15,0-18 0,0 53 16,0-35-1,0-18 1,0 1 0,0 34-1,0-35 1,0 71-16,0-70 0,0 34 16,0-35-1,0 18-15,0-17 16,0 52-1,0 18 1,0-71-16,0 53 16,0-70-1,0 52 1,0-34 0,0 16-1,0-16 1,0 17-16,0-18 15,0-17 1,0 17 0,0-17-1,0 17 1,0 0 0,0-17 15,18-18 78,-18-18-93,0-105-16</inkml:trace>
  <inkml:trace contextRef="#ctx0" brushRef="#br0" timeOffset="22511.67">8184 2487 0,'0'35'62,"0"1"-62,0 34 16,0-17-16,0 35 15,0-35-15,0 53 16,0 35 0,0-70-16,0 123 15,0-106-15,0 265 16,18-195-1,-18 19-15,35 35 16,1 423 0,-19-318-1,1-52 1,35 370-16,-36-283 16,1 107-1,35 88 1,-53-283-1,18 124 1,-18 89-16,17-107 16,1 159-1,-18 0 1,0-387 0,0 334-1,0 35 1,0-158-16,0 176 15,0-211 1,0 105 0,-18-70-1,-17 300 1,35-442-16,-53 407 16,35 122-1,18-404 1,-17-213-1,17-35 1,0 36-16,-18-1 16,18 159-16,0-176 15,0 18 1,0 17 0,0-71-1,0 36 1,0 35-1,0-70-15,0-1 16,0 1 0,0-53-1,0 17 1,0-18 0,0 1-1,18 0 1,-18-1-1,0 1 1,17 17 0,-17 18-1,0-35 1,0 0-16,0-1 16,0 1-16,18-1 15,-18 19 1,0-1-1,0 0 1,18 1 0,-18-19-16,17 1 15,-17-1 1,0 1 0,18-36 30,0-34-46,-1-37 16,36-246 0</inkml:trace>
  <inkml:trace contextRef="#ctx0" brushRef="#br0" timeOffset="25031.9">9631 2205 0,'0'70'47,"0"36"-47,0 18 16,0-18-1,0 52-15,0-52 16,0 71-16,0-72 15,17 36 1,1 389-16,35-72 16,-35-158-1,17 265 1,18 34 0,-53-369-1,70 440 1,-34-159-16,-19-246 15,19 0-15,-19-54 16,36 230 0,-35-229-1,17 194 1,-17-107 0,-1-87-16,1 88 15,17 88 1,-35-282-1,18 176 1,-18-53 0,0-105-16,0 123 15,18 106-15,-18-230 16,17 230 0,-17 0-1,18-18 1,-18-229-1,0 193 1,0-210-16,17 263 16,1 1-1,-18-247 1,18 88 0,17 71-1,-35-195-15,18 195 16,-1-124-1,-17-88 1,18 158 0,-18-122-1,18-54 1,-18 0-16,0-17 0,0 52 16,17-34 15,-17 17-16,0-36-15,0 54 32,0-54-32,0 1 0,18 17 15,0 106 1,-18-123 0,17 70-1,-17 0 1,18-35-1,-18-17-15,17 17 0,1 52 16,-18-52 0,18-17-16,-18-19 15,17 54 1,1-18 0,0-18-1,-1 71-15,1-18 16,0-35-1,-1 0 1,-17 0 0,18 53-1,17 35 1,-35-88-16,18 52 16,-1 19-1,19-18 16,-19 0-15,-17-53-16,0 35 16,18-35-1,-18 0 1,18 70 0,-18-70-1,17 18 1,-17 34-16,0 1 15,0-71 1,0 1 0,0-1-1,0-17 1,0-1 15,0-34 0,-53-72-15,-17-16-16,-36-19 16,0 18-1</inkml:trace>
  <inkml:trace contextRef="#ctx0" brushRef="#br0" timeOffset="27088.71">3828 3986 0,'17'0'125,"1"0"-110,35 0-15,-18 18 0,0-18 16,1 0 0,17 0-16,17 18 15,-17-18 1,53 35 0,35-17-1,-53-18-15,53 0 16,36 0-1,-71 0 1,35 0 0,70 0-1,-140 0 1,158 0-16,-35 0 16,-53 17-1,212-17 1,-159 0-1,-123 0-15,105 0 16,159 0 0,-264 0-1,140 0-15,89 0 16,-229 0 0,193 0-1,1 0 1,-124 0-1,0-17 1,-70 17-16,-1 0 16,1 0-1,-36-18 17,-17 18-32,-1 0 15,1 0 1,35 0-1,123-18 1,-52 18 0,35 0-1,105-35 1,-176 35-16,53-18 16,-88 18-1,18 0 1,-53-17 46,35 17-46,-18 0 0,35-18-16,-34 18 15,52-18 1,-18 18-16,-34 0 15,-19 0 1,1 0 31,0 0-31,17-17-16,71-1 15,-53 1 1,0-1-16,-36 18 15,1-18 1</inkml:trace>
  <inkml:trace contextRef="#ctx0" brushRef="#br0" timeOffset="29287.66">3704 6403 0,'35'0'78,"18"0"-62,18 0-16,17 0 15,230 0 1,-213 0 0,89 0-16,-35 0 0,35 0 15,194 0 1,-53 0 0,-229 0-1,53 0 1,-18 18-1,-88-18 1,0 0-16,18 0 0,34 0 16,-52 0-1,106 0 1,-35 0 0,-19 0-1,1 0-15,18 0 0,52 0 16,-53 0-1,54 0 1,123 0 0,-230 0-1,230 0 1,53-18-16,-88 0 16,34 1-1,-246 17 1,177-18-1,-72 18 1,1-18 0,-106 18-16,35-17 15,-53 17 1,-17 0-16,0-18 16,-1 18 15,1 0-16,0 0-15,-1 0 16,1 0 0,0-18-1,-1 18 1,19 0-16,-1 0 16,-18 0-1,19 0 1,-19 0-16,72-17 15,-19 17 1,124 0 0,-53 0-1,-105 0-15,105-18 16,-71 18 0,-35-17-1,1 17 1</inkml:trace>
  <inkml:trace contextRef="#ctx0" brushRef="#br0" timeOffset="31360.95">3845 8661 0,'18'0'94,"0"0"-94,34 0 16,19 0-16,35 0 15,70 0 1,177 0-16,-88 0 16,-36 0-16,194 0 15,1-36 1,211 1 0,-300 35-1,123-18 1,-123 1-16,-88 17 15,89 0 1,-178 0 0,-17 0-16,-17 0 15,70 0 1,-106 0-16,-17 0 0,-1 0 16,18 0-1,1 0 1,-54 0-1,88 0 1,1 0 0,-1 0-16,1 0 15,-89 0 1,106-18 0,-53 18-1,-35 0 1,18-17-1,-18 17-15,-36 0 16,1-18 0,0 18 15,-1 0 16,1-18-47,35 18 15,-35 0 1,70-17 0,-18-1-1,-34 0-15,105 18 16,-106 0 0,0-17-16,18-1 15,0 18 1,18-18-1,-1 1 1,1 17-16,-36 0 16,71-18-1,0 1 1,-89 17 0,19 0-1,-19 0 1,1 0-16,-1 0 15</inkml:trace>
  <inkml:trace contextRef="#ctx0" brushRef="#br0" timeOffset="32942.93">4039 10777 0,'18'0'32,"0"0"-17,17 0-15,71 0 16,88 0-1,-18 0 1,159 0 0,106 0-16,-317 0 15,264-17 1,53 17 0,-159 0-1,0 0 1,-141 0-16,89 0 15,17 0 1,-142 17 0,107 1-1,-36 0 1,-123-18 0,36 17-16,34 1 0,53 0 15,124-18 1,-247 17-1,159-17 1,-89 0 0,-70 0-16,35 0 15,18 0-15,-53 0 16,0 0 0,71 0-1,-1 0 1,-35 0-1,53 0 1,-105 0-16,52 0 16,-18 0-1,-34 0 17,17 0-17,-18 0-15,-18 0 16,107 0-16,-36-17 15,-35 17 1,71-18 0,-54 18-1,-52 0 1,17 0 0,-17 0-1,-18-18 1,53 18-1,-36 0-15,36 0 16,-18 0-16,36-17 16,-36 17-1,-17 0-15,-36 0 141,1 0-125</inkml:trace>
  <inkml:trace contextRef="#ctx0" brushRef="#br0" timeOffset="34611.22">3916 12947 0,'17'0'63,"36"0"-48,0 0-15,36 0 16,122 0-1,1 0-15,-106 0 16,141-18-16,176 1 16,18-1-1,-124 18 1,71-18 0,36-17-1,-283 35-15,141-18 16,-35 1-1,-159 17 1,18-18 0,-53 18-1,18 0-15,70-17 16,-53 17-16,71 0 16,-36 0-1,124-18 1,-71 18-1,-87-18-15,69 18 16,36-17 0,-35-19-16,-106 36 15,71-17 1,17-1 0,-106 18-1,106-18 1,18 1-1,-106 17-15,53-18 16,-54 18 0,19 0-1,17-17 1,-70 17 0,17-18-1,-17 18-15,17 0 31,0 0-15,54 0 0,34-18-1,-35 1-15,-53 17 16,1-18 0,-19 18-1,-34 0 110,-19 0-125,-16 0 31,-266 0-31</inkml:trace>
  <inkml:trace contextRef="#ctx0" brushRef="#br0" timeOffset="36235.89">3581 15311 0,'0'0'0,"35"0"16,-35-18-1,18 18 1,-1-18 0,1 18-1,35-17 1,17-1-1,-17 18 1,106-35-16,-106 17 16,141 0-1,71-17 1,-160 18 0,-16-1-16,-1 0 15,141-17-15,-158 17 16,34 1-1,1-1-15,229-17 0,-52-1 16,34-34 0,142 35-1,-142-18 1,160 17 0,-319 19-16,213-18 15,-248 17 1,1 0-16,175-17 15,-34 17 1,-124 1 0,335-54-1,-246 36-15,-142 17 16,177-17 0,-160 17-1,-16 1 1,-54 17-1,0 0 1,-17-18 0,-1 18 15,1 0-31,0 0 16,52-18-1,-17 18-15,18 0 16,-1 0-1,-34 0 1,16-17 0,19-1-1,-18 18 1,0 0-16,-36 0 31,1 0-31,0 0 16,-1 0 15,1 0-15,35 0-1,-35 0-15,17 0 16,-18 0 0</inkml:trace>
  <inkml:trace contextRef="#ctx0" brushRef="#br0" timeOffset="38013.18">3404 16528 0,'18'0'47,"0"0"-16,-1 0 1,18 0-17,54 0 1,34-18-16,36 0 15,-53 1 1,299-54 0,213 1-1,-336 17-15,159-18 16,53 1 0,-230 34-1,72 1 1,-72-18-1,-35 18 1,36 0-16,-106 17 16,-53 0-16,70 18 15,124-35 1,-177 0 0,54 17-1,52-17-15,-105 17 16,-89 18-16,88-17 15,71 17 1,-53 0 0,124-18-1,-36 18 1,-140-18-16,105 18 16,-53-17-1,-18-1 1,-70 18-1,-35 0 1,-1 0-16,1 0 16,17 0-16,-17 0 156,0 0-140,-1 0-1,1-18-15,17 18 16,-17 0-16,17-17 15,0 17 1,18 0 0,-18 0-1,1-18-15,-19 18 16,36-18-16,0 18 16,53-17-1,-53-1 1,-18 18-1,1-17 1,-19 17-16</inkml:trace>
  <inkml:trace contextRef="#ctx0" brushRef="#br0" timeOffset="41798.42">12594 2716 0,'0'0'0,"-17"0"0,17-17 16,-36 17-16,-70-18 16,71 18-1,-124 0 1,18 18-1,71 35 1,-71 35 0,35 53-16,53-70 15,18-36-15,35 53 16,-18 71 0,18-124-1,0 106 1,53 71-1,-35-159-15,70 123 16,0-35 0,-35-123-1,0 52 1,-18-52 0,-17-18-1,17 18-15,-17-18 16,-1 0-16,36 0 15,18-18 1,-1-35 0,36-17-1,-71 52 1,71-88-16</inkml:trace>
  <inkml:trace contextRef="#ctx0" brushRef="#br0" timeOffset="42461.71">12700 3528 0,'0'0'0,"-18"0"16,1 35 0,17 0-1,-18-17-15,18 17 16,0 36 0,0 70-16,18-106 15,17 18 1,0-18-1,-35-17 1,18-18 0,17 0 15,-35-18-31,35 1 16,54-107-1,-19 1 1,-52 88-1,-18-1-15,0 19 16,0-1 0,0 0-16,-18-17 15,-35 0 1,36 35 0,-89 0-1,18 0 1,35 0-16,35 0 15,-17 0 1</inkml:trace>
  <inkml:trace contextRef="#ctx0" brushRef="#br0" timeOffset="43528.99">13053 3316 0,'17'0'0,"-17"18"16,18-1-1,-18 19-15,0-1 0,18 0 16,17 89-1,-35-89 1,18 88 0,-18-70-1,0-70 63,0-36-62,0 18-16,-18-36 16,18 36-16,0-18 15,0 0 1,0 0 0,0 35-1,18 1 1,17-1-1,-17 0-15,17 18 16,-18-17 0,1 17-1,0 0 17,17 35-17,0-17-15,-17 17 16,17 0-16,-17 0 15,-1-17 1,1 0 0,-18-36 62,0-35-63,0 36-15,-18-36 0,18-71 32,0 71-32,36-35 15,-36 70 1,53-17-16,-18 35 31,-17-17-15,-1 17 15,36 70-31,-35-70 16,52 106-1,-34-88 1,17 52 0,-1 1-16,-52-54 15,18-17 1</inkml:trace>
  <inkml:trace contextRef="#ctx0" brushRef="#br0" timeOffset="44412.97">14164 2875 0,'18'35'47,"-1"36"-47,-17-53 16,18 70-16,0 0 16,-1 0-16,19 36 15,-19-36 1,1 53-1,-1-106 1,1 71 0,-18-88-16,0-54 62,-18-34-46,-34-1-16,-1-35 15,-18 1-15,18-1 16,18 18-16,0 35 16,-36-71-1,71 89 1,0 0 0,-18 17-1,18 0-15,0 1 0,0-1 16,0 1-1,18-1 1,17 0-16,1 18 16,-1 0-1,71-17 1,-89 17-16,1 0 16,0 0 15,-1 0-16,-17 35 1,36 35 0,-36-17-16,0 36 15,-18-19 1,0-52 0,-17 17-1,17-17 1</inkml:trace>
  <inkml:trace contextRef="#ctx0" brushRef="#br0" timeOffset="45178.75">14728 2805 0,'0'0'0,"-52"35"16,34-35-16,18 18 16,-18-1-1,18 1-15,-17 17 16,17-17-1,0 52 1,17-17 0,1-35-1,17-1 1,-35 1-16,18 0 16,-1-18-16,19 17 15,-19-17 16,19-35-15,-19 0 0,1-36-16,0-52 15,-18 88 1,0 52 93,17 1-93,-17-1-16,18 1 16,-18 0-1,17-18-15,-17 17 16,0-52 62,18-35-62</inkml:trace>
  <inkml:trace contextRef="#ctx0" brushRef="#br0" timeOffset="46427.28">15011 2663 0,'17'18'31,"1"17"-15,0-17-1,-18 17 1,17-17-1,1 17-15,-18-17 0,18 0 16,-1-18 0,-17 17-1,0-34 63,0-54-78,0 0 16,18-17-16,17 35 16,-17 36-1,17-19-15,-17 36 94,17 18-78,-17 0-16,-1-1 0,1 19 15,-1-36 1,-17 17 0,18-17-1,17-17 16,1 17-31,-1-53 16,53-71 0,-35 54-1,-18-19 1,-35 54-16,0 53 94,0-1-79,18-17-15,-18 36 16,18-19 0,-1-17-16,1 0 15,0 0 1,-1 0-1,160-70-15,-125 17 16,90-106 0,-125 36-1,1 87 1,-18 19-16,0 34 62,0 36-46,17 88 0,1-52-16,-18 16 15,35-16 1,-17-19-16,0-17 0,35 159 16,-36-159-1,-17 17 1,0 1-1,0-36 1,-17-17 0,-1-18-16,-17 0 15,-18 0 1,-53-71 0,71 36-1,-54-71 1,37 18-1,52 53-15,0-36 16,35 18 0,-18 35-1,1 1 1,106-71 0</inkml:trace>
  <inkml:trace contextRef="#ctx0" brushRef="#br0" timeOffset="49057.07">10442 9825 0,'53'0'218,"0"0"-202,0 0-16,53-18 16,-36 18-16,71-17 15,-17-1 1,123-35 0,-124 35-16,-17 1 15,35 17-15,159-36 16,-35 1-1,-107 18 1,72-1 0,-54-35-1,36 0-15,-36 18 16,-105 17 0,17 1-16,-53-1 15,36 18 1,-54-18-1</inkml:trace>
  <inkml:trace contextRef="#ctx0" brushRef="#br0" timeOffset="50896.85">10513 9948 0,'17'0'187,"54"0"-187,-36 0 16,18 0-16,18-17 16,-1-1-1,-17 18-15,71-35 16,-19 17 0,-16 18-1,17 0 1,-36-18-1,36 18-15,-36-17 16,-34 17 0,17 0-1,-36 0 1,1 0 0,0-18-16,-1 18 15,71 0-15,-17 0 16,-18-17-1,70-1 1,-70 0 0,0 18-1,-18 0 1,36-17-16,-18-19 16,106 1-1,-106 17 1,88-17-1,-71 18 1,1-1 0,17-17-16,-35 35 15,-18 0 1,18-18 0,-35 18-1,-1-18 1,1 18-16,53 0 31,-54 0-31,36-17 16,-18 17-1,1-18 1,-19 18 0,1 0-1,0-18 1,-1 18-1</inkml:trace>
  <inkml:trace contextRef="#ctx0" brushRef="#br0" timeOffset="51725.09">13000 9066 0,'18'0'47,"-1"0"-31,18 0-16,18 0 15,36 0-15,-19 0 16,89 36 0,0-1-1,-71 18 1,-71-53-1,1 18-15,0-18 16,-18 17 0,0 1 15,0-1 31,0 1-46,0 0-16,-36 17 16,19 0-1,-36 18 1,0 18-16,-35 17 16,35-53-16,0 18 15,-123 106 1,70-53-1,70-89 1,19 19 0,17-19-16,-18 1 0,18 0 31</inkml:trace>
  <inkml:trace contextRef="#ctx0" brushRef="#br0" timeOffset="56113.77">15187 8290 0,'0'-17'46,"0"-1"-30,0 0 0,0 1-1,0-19-15,0 1 16,0 18 0,18-1-16,-1-35 15,1-35 1,17 53-1,1-71 1,87-141-16,-88 194 16,36-18-1,-36 18 1,36-17 0,-1 17-1,54-18-15,-36 18 16,18 18-1,-71 35 1,36 0 0,-1 0-1,18 0 1,-52 0-16,52 35 16,-35 1-1,35 34 1,-18-17-1,-34-35 1,-1 17 0,-17 0-16,-18-17 15,0 0 1,17-1 0,1-17 93,-18-17-93,18 17-1,-1-36-15,1-17 16,35-17-16,-18 35 15,89-107 1,-1 19 0,-70 88-1,88-71 1,18 35-16,-124 36 16,53 0-16,36 0 15,52 17 1,-35 0-1,71 18 1,-106 0 0,-71 0-16,71 0 0,0 0 15,-89 36 1,71 16 0,-17 37-1,-18-1 1,35 35-16,-53-35 15,1 1 1,-19-19 0,1 36-1,0-88 1,-18 35 0,0-36-16,17 1 187,36-18-171,0 18-16,53-1 15,17 18-15,-52 1 16,52-1 0,-17 18-16,-18-35 15,54 87-15,-90-52 16,54 106-1,-53 17 1,0 71 0,-53-158-1,35 175 1,-35-176 0,0 89-16,0-71 15,0-71 1,0 53-1,0-53 1,-17 1 0,17 17-16,-35-18 15,17 0-15,18-17 16,-53 17 0,0 18-1,35-35 1,-17-18-1,17 17 1,1-17-16,17 18 156,17-1-140,1 1 0,0 35-1,17 0 1,0 0-1,1 35 1,17 71 0,-36-124-16,-17 71 15,18 35 1,-18-88 0,0 194-1,-35-124 1,-1-52-1,19-36-15,-19 18 0,-34 71 16,-89 34 0,71-105-16,35 0 15,-35 0 1,-36 18 0,71-36-16,36-35 15,-1 0 1,0 0-16,1 0 15,-18 0 17,-54-35-17,36 17-15,-141-70 16,-17 0 0,175 70-1,-52-17-15,35-1 16,0 19-1,53-1 1,0 53 93,0 1-109,0-1 16,0-17 0,0 35-1,0 52 1,-17-34-16,-54 141 16,-17-89-1,17-52 1,-70 70-1,36-71-15,52-52 16,-106 52 0,0-17-1,-35-17-15,53-19 16,35 1 0,-88-18-1,88 0 1,-17 0-1,52-53-15,1 18 16,-1-18 0,-52-71-1,70 54 1,-141-142 0,105 106-1,72 36 1,-18 34-16,35 1 15,-18 0-15,18 0 16,0 17 0,0-17-1,0 17 1,0 36 109,0 17-109,0-17-16,-18-1 15,-17 19-15,0-1 16,-1 0-1,-69-17-15,52-1 0,-88 1 16,105-18 0,1 0-16,-18 0 15,-53-88 1,36 53 0,-36-142-16,18 18 15,52 71 1,-16-35-1,34 17 1,0 53 0,18-35-1,-17-36-15,-1 54 16,18-18 0,-18 70-16,18-53 15,0 36-15,0-35 16,0-1-1,0 36 1,0-71-16,36 35 16,17-17-1,-18 70 1,88-70 0,-87 53-1,52-18 1,-53 35-16,-35 1 156,-35-36-140,17 35-16,-17-17 15,17-18-15,-17 18 16,-53-71-16,17 0 16,-105-106-1,52-17 1,107 176-1,-36-53 1,35 71-16,18 0 0,-18-18 16,18 0-1,0 35 1,0-17-16,0 0 16,0-18-1,18 0 1,-18 35-16,35-17 15,-17 17 1,0-17-16,-1 35 16,71-70-1,-52 52 1,52-35-16,-17 18 16,-36 17-1,18 1 1,-53-1-1</inkml:trace>
  <inkml:trace contextRef="#ctx0" brushRef="#br0" timeOffset="56737.68">16351 9419 0,'18'35'31,"-18"-17"-31,35 17 16,-17 1-16,-18-1 15,35 0-15,-17 0 16,-1 36-1,1-18 1,0-35 0,-18-1-16,0-52 93,0-53-93</inkml:trace>
  <inkml:trace contextRef="#ctx0" brushRef="#br0" timeOffset="57455.8">16175 8855 0,'-35'17'16,"-1"-17"-16,36 18 15,-35 17-15,35-17 16,0 17 0,-18-35-16,18 53 15,0-18 1,0-17 0,18-36 46,0 1-46,17-19-16,0 1 15,-17 18 1,-1-54 0,-17 53-1,0 1 16,-17 17 1,-1-18-17,1 18-15,-1 0 16,0 0-16,1 0 31,-1 18-15,0-1-1,1 19 1,17-1-16,0 0 16,0-17-1,0 17 1,0 0 0,17-17-1</inkml:trace>
  <inkml:trace contextRef="#ctx0" brushRef="#br0" timeOffset="58402.55">17004 9155 0,'0'0'0,"0"35"16,0 0-16,0 0 16,0-17-16,0 35 15,-18 35 1,18-35 0,0-18-1,0 18 1,0-35-16,-17-53 125,-1-1-110,0 19-15,18-36 16,-17 0 0,-1-53-16,18 36 15,0 52 1,18-53 0,17 18-1,-17 18 1,35-18-1,-18 36-15,-18-1 16,1 36 31,17 34-31,1-16-16,-19-1 15,19 0-15,16 54 16,1-37-1,-35-34 1,0-18 93</inkml:trace>
  <inkml:trace contextRef="#ctx0" brushRef="#br0" timeOffset="58827.71">17374 8714 0,'0'17'16,"0"1"0,0 0-16,18 17 15,0-18-15,-18 1 16,35 70 0,0-52-1,-35 16 1,35 1-1,-35-17 1,18-19-16,-18 1 0,18 0 16</inkml:trace>
  <inkml:trace contextRef="#ctx0" brushRef="#br0" timeOffset="59167.05">17410 8996 0,'0'-18'15,"0"1"17,35 17-17,-18-18 1,1 18-1,35-18-15,-18 18 16,-35-17-16,18 17 16</inkml:trace>
  <inkml:trace contextRef="#ctx0" brushRef="#br0" timeOffset="59879.68">17745 8784 0,'17'0'15,"1"0"1,0 0 46,-1-35-46,1 0 0,0-1-1,-54 36 63,-17 18-62,-17 0-16,52-1 16,-17 19-16,35-19 15,-18 1 1,18-1-16,0 1 16,0 17-1,0 1 1,53-1-1,-53-17 1,18-1-16,17 1 16,-17-18-1,17 0 1,0 0 0,18-35-1,0-1 1,-18 1-16,-17 0 15,0-36 17</inkml:trace>
  <inkml:trace contextRef="#ctx0" brushRef="#br0" timeOffset="60224.74">17992 8714 0,'17'35'47,"1"-35"-47,-18 18 15,18-18-15,-18 17 16,17-34 78,1-36-79,-18 0 1</inkml:trace>
  <inkml:trace contextRef="#ctx0" brushRef="#br0" timeOffset="60863.78">18203 8555 0,'0'0'0,"36"35"16,-19 0-16,1 1 15,0-1 1,-1-17-16,1-1 15,-18 1 1,0-36 62,0 1-78,0-1 16,0-17-1,0-1-15,0-17 16,0 1-16,0-1 16,17 35-1,-17 0 1,18 18 0,0 0 15,-1 18-16,1-18 1,-18 18-16,35 17 16,-17-17-1,0-1 1,-18 1 0,17-18 15,36-18 0</inkml:trace>
  <inkml:trace contextRef="#ctx0" brushRef="#br0" timeOffset="61396.81">18644 8467 0,'18'0'0,"0"-18"31,-1 18-15,1-35 0,-1 35-1,-17-36-15,18 19 16,-18-1 0,0-17-1,0 17 1,0 1-1,-18 17 1,1 0-16,-1 0 16,1 0-1,-1 0-15,18 17 16,-18 19 0,18-1-1,0-18-15,0 54 16,18-53-1,0 17-15,-1-17 16,18 17 0,-17-18 15,0-17 0,17-35-31,-35 18 16,18-19-1,-1-17-15,1 18 16,-18-18 0,18-53-1</inkml:trace>
  <inkml:trace contextRef="#ctx0" brushRef="#br0" timeOffset="61749.59">18856 8149 0,'0'18'31,"18"-1"-31,-18 36 16,17-17-16,1 17 15,-18 17 1,18 1 0,-1-1-1,-17-35 1,-17-70 62</inkml:trace>
  <inkml:trace contextRef="#ctx0" brushRef="#br0" timeOffset="61999.57">18856 8484 0,'0'-17'16,"0"-19"15,18 19-31,17-1 16,-17 0-1,-1-17-15,1 35 16,-1-17-16,1-19 15,17 19 1</inkml:trace>
  <inkml:trace contextRef="#ctx0" brushRef="#br0" timeOffset="62482.57">19226 7673 0,'0'18'16,"-17"17"-16,-1-35 15,18 53-15,0-36 16,0 19-16,0 34 16,-18 1-1,18 70 1,0-88-16,-35 123 16,35-141-1,0 18-15,-17-17 16,17 34-1,0-52 1,0-1 0,-18 19-16,0-19 31,18 1 0,-17 0-15,-19-1-1</inkml:trace>
  <inkml:trace contextRef="#ctx0" brushRef="#br0" timeOffset="63270.68">17339 10442 0,'0'36'31,"0"-19"-31,0 18 16,0 1-1,0 17-15,0-18 16,18 18-16,-18-18 16,0 0-1,0 1 1,0-54 62,0-35-62,-18-88-1</inkml:trace>
  <inkml:trace contextRef="#ctx0" brushRef="#br0" timeOffset="63993.85">17180 10089 0,'-35'0'0,"35"18"15,-35 0-15,17-1 16,0 1 0,18 0-16,0-1 15,0 1 1,0-36 78,53-17-79,-17 0-15,-1-1 16,0-16-16,-17 16 16,-1 1-16,-17 17 15,0-17 1,0 17-1,-35 18 48,0 18-47,0 17-16,-1-17 15,19 17 1,17-17-16,-18 0 15,18-1 48,18 1-47,-18-1-16,17-17 15,19 18-15,17 0 16,-1-1-16,72-17 31</inkml:trace>
  <inkml:trace contextRef="#ctx0" brushRef="#br0" timeOffset="64651.99">17674 10125 0,'0'0'0,"0"106"16,0-89-16,0 18 16,0 1-16,18 34 15,-18-34 1,0-1-1,0 0-15,0-17 16,0-71 47,-18 0-48,1-18-15,17 1 16,-18-1-16,18-35 15,0 71 1,18-18 0,-1 53 62,18 18-63,-17 0-15,17 17 16,-17 0 0,17-17-16,-35 17 15,36-17 1,-19-1 0,-17 1-1,18-18-15,-1-35 47,1 17-31,17-35-1</inkml:trace>
  <inkml:trace contextRef="#ctx0" brushRef="#br0" timeOffset="64975.87">18292 9578 0,'17'35'31,"1"18"-15,17 35-16,0 0 15,1 1 1,-19-1-16,1-53 15,0 0-15,-1 18 16,-17-35 0,0 17-1,-35-35 48,-53-88-48</inkml:trace>
  <inkml:trace contextRef="#ctx0" brushRef="#br0" timeOffset="65233.78">18292 10019 0,'0'-18'15,"0"1"1,17 17 0,-17-18-16,18 18 15,17-35 1,0-1 0,1 36-16,-19-35 15,19 17 1,-19 1-1,18-18-15</inkml:trace>
  <inkml:trace contextRef="#ctx0" brushRef="#br0" timeOffset="65589.67">18574 9684 0,'17'0'0,"1"0"31,0 35-15,-1 0-16,1 1 0,0 16 16,-1-16-1,18 17 1,-35-71 62,0-35-78,0 18 16,0 0-16,0-18 15,0 0 1</inkml:trace>
  <inkml:trace contextRef="#ctx0" brushRef="#br0" timeOffset="66127.73">19015 9472 0,'0'0'0,"-53"53"15,53-35 1,-35 70 0,17-53-1,0 0-15,18 1 16,0-1-1,0-17 1,18-18 62,0-18-62,-1-17-16,-17 17 15,35-17 1,-17-18-16</inkml:trace>
  <inkml:trace contextRef="#ctx0" brushRef="#br0" timeOffset="66326.95">19032 9560 0,'18'18'31,"0"0"-31,-18-1 16,0 1-16,17-1 16,-17 1-1,18 17 1,0 1 0,-18-1-1</inkml:trace>
  <inkml:trace contextRef="#ctx0" brushRef="#br0" timeOffset="67141.75">18168 10707 0,'0'53'15,"0"-18"-15,0 0 16,0 1-16,0 16 16,18 19-16,-1-36 15,19 53 1,-19-52-1,1-1 1,-18-53 47,0-17-63,0-35 15,0-1-15,0-35 16,0-17-16,0 87 15,18-69-15,52-54 16,-35 124 0,18 17-1,-35 0 1,0 18 0,-1 0-1,1 0 1,-1 0-1,1 18 1,0-18-16,35 35 31,-36-17-15,19 17-16,-19 0 16,1-35-1,-18 18-15,0 0 16,17-18-1</inkml:trace>
  <inkml:trace contextRef="#ctx0" brushRef="#br0" timeOffset="67661.52">18891 10389 0,'18'0'16,"0"18"15,-18 0-15,17-18 0,-17 17-16,18-34 62,-1-19-62,1 1 16,-18-18-16,0 18 15,0-18-15,-35 0 16,17 35 0,1 18-1,-1 0 16,0 71-15,1-1-16,-1-52 16,18 17-16,0-17 31,0 0-15,18-18 46,-1-18-46,19 0-16,-36-17 15,70-88 1</inkml:trace>
  <inkml:trace contextRef="#ctx0" brushRef="#br0" timeOffset="67976.73">19068 9931 0,'17'0'0,"1"17"16,0 19-16,-1-1 15,1 0 1,-1-17-1,1 35-15,-18-36 16,53 72 0,-35-54-1,-1 0-15,-17-17 16,18 17 0,0-17-1</inkml:trace>
  <inkml:trace contextRef="#ctx0" brushRef="#br0" timeOffset="68229.64">19191 10125 0,'18'-36'94,"35"-16"-79</inkml:trace>
  <inkml:trace contextRef="#ctx0" brushRef="#br0" timeOffset="147053.57">27905 6967 0,'17'0'63,"1"0"31,-18-17-79,35-1-15,18-17 16,0 17 0,18-17-16,-1 0 15,-34-1 1,-1 19-1,-53 17 95,-35 35-95,-123 53 1,35 0-16,35-52 16,53 17-16,-35-1 15,0-16 1,35-1 0,35-17-1,18-1 79,0 1-78,0 17-1,-18 0-15,18-17 16,0 53-1,0-36 1,0-17 0,18-18 93,17 0-109,1-18 16,-19-17-16,36 35 15,-18-18 1,18 0 0,36 1-16,-37-1 15,54 0 1,-53 18-1,-35 0 1,-1 0 0,1 0 15,-18 18-15,18 17-16,-18 1 15,0-1 1,-18 71-1,-17-71 1,-36 53-16,-17-17 16,53-54-16,-36 72 15,-70-1 1,0 18 0,35-36-1,36 1 1,17-54-16,35-34 78,18-54-62</inkml:trace>
  <inkml:trace contextRef="#ctx0" brushRef="#br0" timeOffset="147998.71">28258 7391 0,'0'17'47,"0"1"-47,0 0 16,17-1-1,1 1-15,-18 0 16,17-18-1,19 17 1,-19-17 0,19 0-16,17 0 15,-36 0 1,1 0 0,17 0-1,-17 0 1,-18-17 15,35-1-31,-35 0 16,18 1-1,-18-1-15,17 0 16,-17 1 0,0-1-1,0 0-15,0 1 16,-17 17 15,-19 0-15,1 0-1,0 0-15,-36 0 16,54 0 15,17 17-15,-18 1-1,0-18 1,18 18-16,-17-18 16,17 17 15,0 1 0</inkml:trace>
  <inkml:trace contextRef="#ctx0" brushRef="#br0" timeOffset="148742.76">28663 7161 0,'0'53'16,"0"0"-16,0-18 16,0 1-16,18-1 15,-18 0-15,35 18 16,18-17-1,-35-36 1,17 0 0,18 0-1,0 0 1,17-53-16,1-36 16,-53 72-1,17-54-15,-35 54 16,0-19-1,0 19 1,0-1 0,0 0-1,-18 18 1,1 0 0,-54 0-1,0 0 1,1 18-1,17 0-15,-35 35 16,70-36 0,0 1-1,18-1 63</inkml:trace>
  <inkml:trace contextRef="#ctx0" brushRef="#br0" timeOffset="149721.79">29422 6914 0,'17'0'16,"19"0"-1,17-17-15,-1 17 16,54 0-1,-53 0 1,53 0 0,0 0-16,-53 0 15,53 0 1,-71 17 0,-18-17-1,1 0 1,-18 18-1,18-18 1,-1 0 0</inkml:trace>
  <inkml:trace contextRef="#ctx0" brushRef="#br0" timeOffset="150343.51">29863 6597 0,'0'18'46,"-18"17"-30,0 0 0,1 36-1,-36 35-15,35-54 16,-35 37 0,36-1-1,-1-71 1,0 19-1,1-1 1,17 0-16,-18-35 16,0 36-16,18-19 15</inkml:trace>
  <inkml:trace contextRef="#ctx0" brushRef="#br0" timeOffset="152123.53">30586 6138 0,'17'-17'94,"36"-1"-94,0 0 16,-17 1-1,17-19-15,-18 36 16,35-52 0,-52 52-16,17-18 15,-52 18 126,-54 53-126,36-36-15,-18 1 16,0 17-16,18-17 0,-1 0 16,-17 17-1,18-17 1,0-1 0,17 1-1,18 0 1,-17-1-1,-1 1-15,18-1 16,-18 1 0,18 17-1,0-17 1,0 0 0,0 17-1,0-17-15,0-1 16,0 36-1,0-35 1,0-1 0,18-17 156,0 0-172,17 0 15,-17 0-15,17 0 16,-18-17-16,1 17 15,17-18 1,-17 18 0,0 0 46,-18 18-46,17-18-16,-17 17 15,18 1-15,-18 0 16,18-1 0,-18 1-16,0 0 15,0-1 1,0 1 0,0 17-1,0-17 1,-36 17-16,19-35 15,-36 35 1,-35 18 0,-1-17-1,54-19 1,17 1 0,1-18 15,-1 0-16</inkml:trace>
  <inkml:trace contextRef="#ctx0" brushRef="#br0" timeOffset="153056.6">30903 6297 0,'0'18'15,"18"-1"1,-18 19-1,18-19-15,-18 1 16,0 17 0,17-17-16,1-1 15,0 1-15,-1 0 32,1-18-17,-1 17 1,19-17-1,-1 0 1,-17 0 0,17 0-16,-17-17 15,-1-1 1,18-35 0,-17 36-1,0-54-15,-18 36 16,0 17-1,0 0 32,-18 18-31,0 0-16,-17 0 16,18 0-16,-19 0 15,-17 0 1,18 0-1,17 0 1,18 18 62,-17-18-62</inkml:trace>
  <inkml:trace contextRef="#ctx0" brushRef="#br0" timeOffset="153585.62">31609 6050 0,'0'0'0,"-35"53"0,35-35 15,-18 17 1,18-17 0,-18 17-16,18-17 15,0-1 1,0 1 0,18-18 30,0 0-30,17 0-16,-17 0 16,52-18-1,-35 1-15,1 17 0,17-53 16,-18 17 0,-18 36-1,1-70-15</inkml:trace>
  <inkml:trace contextRef="#ctx0" brushRef="#br0" timeOffset="153863.5">31715 6103 0,'0'0'0,"0"18"0,0-1 32,17-17 14,54-17-30</inkml:trace>
  <inkml:trace contextRef="#ctx0" brushRef="#br0" timeOffset="154672.49">32138 5803 0,'0'18'32,"0"-1"-17,0 1 1,0 0-16,0-1 16,0 1-1,0 17 1,0-17-1,0 0 1,0-1 0,18-17 31,17 0-32,0-35-15,-17 17 16,35-17-16,-18-18 15,-35 18 1,0 0 0,0 17-1,0 0 1,-18 18 15,1 0-15,-18 0-1,17 0 1,-17 0 0,17 36-1,18-19 1,-18 1-16,18-1 16,0 1-1,0 0 16,18-18-15,-18 17-16,18 1 16,-1-18-1,1 0 1</inkml:trace>
  <inkml:trace contextRef="#ctx0" brushRef="#br0" timeOffset="155329.1">32614 5486 0,'0'17'15,"0"1"1,0 0-16,-17 17 16,17 0-16,0-17 15,0 35 1,0-36-1,0 1-15,17-36 79,1 18-64,17-35-15,-17 17 16,17-17-16,-35 18 15,18-1-15,-18 0 16,17 1 0,1 17-16,-18-18 15,0 0 1,0 1 46,-35 17-46,-1 0 0,-16 0-16,34 0 15,0 17-15,1 1 16,-1 0 0,0 17-1</inkml:trace>
  <inkml:trace contextRef="#ctx0" brushRef="#br0" timeOffset="158803.57">26846 10107 0,'0'-18'78,"0"1"-63,0-1 1,18 1-16,17-1 16,18-35-1,71-35-15,-36 17 16,35 1-1,1-1 1,-107 71 0,36-18-1,-53 1 1,18 17 0,0 17-16,35 19 15,-53-1 1,70 88-1,-52 19 1,-1-54 0,-17 18-16,0-18 15,0-18 1,-53 1 0,1 0-1,-54-1 1,35-17-1,-17 0-15,70-53 16,-17 18 0,0-1-1,17-17 32,1-35-31,-1 17-1,18-17-15,0 17 16,0-70 0,18 53-1,52-36 1,18-17-16,0 35 16,1 0-1,-1 36 1,-71 17-1,19 0 1,-1 0 0,-17 0-16,35 0 15,-18 17 1,0 1 0,-17-18-1,-1 0 1,1 0-16,-18 18 0,18-18 15,-1 0 32,1-18-31,17-88-16</inkml:trace>
  <inkml:trace contextRef="#ctx0" brushRef="#br0" timeOffset="160161.71">28011 9719 0,'0'0'0,"52"-35"0,1 17 16,-17-17-16,-19 35 15,89-71 1,-53 36 0,-18 17-1,1 1 1,-19 17-16,-17-18 16,-35 36 77,0 17-93,-1-17 16,19-1-16,-18 1 16,-1 17-16,36-17 15,-17-1 1,17 19-16,-36-36 15,36 35-15,0-17 16,-17-1 0,17 1 62,0 0-63,17-18 1,1 0 15,0 0-15,-1 0 0,-17 17-1,18-17 1,0 0-1,-18 18 1,17-18 62,36-35-78,-18 17 16,-17-17-16,17 17 15,-17 0 1,0 18 0,-1 0 46,1 0-46,-1 0-1,1 36-15,0-19 16,-1 1 0,1 17-1,-18 0-15,0-17 0,0 53 32,-18-18-17,18-36-15,-35 19 16,0 16-1,0-16 1,-1-19-16,19 1 16,-19 17-1,19-35 48,-19-17-48,19-1 1,-1 0 0,18 1-1</inkml:trace>
  <inkml:trace contextRef="#ctx0" brushRef="#br0" timeOffset="161762.53">28892 9719 0,'-17'0'47,"17"18"-32,-18-1-15,18 1 16,0 0-1,0 17 1,0 0 0,18-17-1,-18 17 1,35-35 0,-35 18-1,18-1 1,-1-17 31,1 0-32,0 0-15,17 0 16,18-17-16,-18-1 16,-17 18-16,17-18 15,-35 1-15,35 17 16,-17-36-1,0 1 1,-1 35 0,-17-35-16,18 0 15,-18 17 17,0 0-17,0 1 1,0-1 15,-18 18-31,1-18 16,-1 18-1,0-17-15,1 17 16,-36 0 0,0 0-1,-18 0-15,36 17 16,0 1-1,17-18 17,0 18-17,1-1 1,17 19 0,-18-36-1,1 70 1,-1-35-1,18 1 1,0 34 0,0-52-1,0 0-15,0-1 16,18 1 15,-1-18-15,1 0-1,52-18 1,72-35-16</inkml:trace>
  <inkml:trace contextRef="#ctx0" brushRef="#br0" timeOffset="162756.57">29651 9543 0,'0'0'15,"-18"0"-15,18 17 16,0 1 0,-17-18-1,17 35 1,-18 0 0,18-17-16,0 53 15,0-54 1,0 1-1,0 17 1,18-17 0,-1-18 15,1 0-15,0 0-16,-1 0 15,1 0 1,52-53-1,1 0 1,-53 35-16,-1-17 0,1 17 16,0-17-1,-1 35 1,-17-17 15,0-1 0,-17 18-15,17-18-16,-36 18 16,1-35-1,-18 35 1,18 0-16,17 0 16,1 0-16,-1 0 15,0 0 16,1 0 1,-1 18-17,18-1 1</inkml:trace>
  <inkml:trace contextRef="#ctx0" brushRef="#br0" timeOffset="163694.79">30268 9349 0,'0'0'0,"-17"35"15,17 0-15,-18 0 16,18-17 0,0 0-1,0-1 1,0 1 0,18 0 30,-1-18-46,1 0 16,17 0 0,1 0-1,34 0 1,-17-18-16,35-17 16,-53-1-1,1 36 1,-19-35-1,1 35 1,0-53-16,-1 18 16,-17 17-1,0 1 1,0-1 0,0 0-1,0 1 1,-17 17-1,-1 0-15,0 0 16,-87 0 0,87 17-1,-35-17-15,18 36 16,-1-19-16,19 1 16,-1 0-1,18-1 1,0 1 62,35-18-47</inkml:trace>
  <inkml:trace contextRef="#ctx0" brushRef="#br0" timeOffset="164498.81">31080 9031 0,'0'0'0,"-18"53"0,18-35 15,-18 17 1,18 0-16,0 1 16,0-19-1,0 18 1,18-35 0,0 0-1,-1 18 1,19-18-16,-1 0 0,-17 0 15,105-70 1,-70 34 0,-35-17-1,17 0 1,-35 18 0,0 17-16,0 1 31,0-1 0,0 1 0,-18 17 1,1 0-32,-19 0 15,36 17 1,-17 1-1,-1-1 1,0-17 15,18 18-15</inkml:trace>
  <inkml:trace contextRef="#ctx0" brushRef="#br0" timeOffset="165256.81">31803 8625 0,'0'18'16,"0"17"-16,-18 1 16,18-19-1,0 36 1,0-18 0,0 1-1,0-1-15,0-17 0,0-1 31,36-17 16,-19 0-31,18-17-16,1 17 16,17-36-16,-53 19 15,35-36-15,-17 35 16,17-70-1,-17 35 1,-18 35 0,17 18-1,-17-17-15,-17 17 63,-1 35-48,0-35-15,18 18 16,-17 17 0,17-17 62</inkml:trace>
  <inkml:trace contextRef="#ctx0" brushRef="#br0" timeOffset="166004.69">32438 8290 0,'0'0'0,"-18"53"0,1-35 15,-1 35 1,18 0 0,0-36-16,0 1 15,0 0-15,0-1 31,0 1-15,18-18 0,17 0-1,-17-35-15,17 17 16,18-17 0,-18-36-16,-17 53 15,35-70 1,-18 53-1,-18-36 1,1 54-16,-18-1 31,0 1-15,0-1 0,-18 18-1,-34 0 1,34 0-1,-35 0 1,0 70 0,35-34-1,-17-1 1,35 0-16,0-17 31,-17 0-31,17-1 16,-18 1-1,18-1 1,0 1-16</inkml:trace>
  <inkml:trace contextRef="#ctx0" brushRef="#br0" timeOffset="166978.57">31027 9349 0,'0'17'47,"0"1"-47,0 0 16,17-1-16,1 18 15,-18 1-15,0-1 16,0 18 0,0-35-16,0 17 15,0-18 1,0 1-16,-18 0 16,1-1-1,-1-17 1,-193 0-1</inkml:trace>
  <inkml:trace contextRef="#ctx0" brushRef="#br0" timeOffset="167972.66">29369 9966 0,'0'18'62,"0"17"-46,17-17 0,-17-1-1,0 1-15,0-1 16,0 19 0,0-1-1,0-17 1,0-1-1,0 1 1,0 0 0,0-1-1,0 1 1</inkml:trace>
  <inkml:trace contextRef="#ctx0" brushRef="#br0" timeOffset="169229.56">28328 10478 0,'18'35'62,"-1"35"-46,1-52-16,0 17 15,-1 53 1,1-52-16,17 52 16,-17-35-16,-18-18 15,17 71 1,1-88-1,-18 87 1,-18-52-16,1 0 16,-1-17-1,1-19 1,-19-17 31,-17 0-32</inkml:trace>
  <inkml:trace contextRef="#ctx0" brushRef="#br0" timeOffset="170913.49">25523 13600 0,'0'-18'32,"0"0"-17,0 1 1,18 17-16,0-36 16,-1 19-16,19-1 15,70-88 1,-54 53-1,72-17 1,-71 35-16,106-36 16,-71 36-1,-53 35 1,18 0 0,-35 0-16,-1 0 15,36 0 1,-18 17-16,36 54 15,-53-36 1,52 89 0,-17 34-1,-18-17 1,-35-88-16,0 106 0,-17 88 16,-19-106-1,-34-17 1,35-89-1,-18 0-15,35-17 16,-88 17 0,89-17-16,-107 17 15,36-35-15,70 0 16,-17 0 0,-18 0-16,35 0 15,-17 0 1,18 0 15,17-18-15,-18 1-16,0-1 15,1-35 1,-1 18 0,18-18-1,0 18-15,0 0 16,18-1-1,87-52 1,-69 70 0,122-35-1,-34 18-15,-71 35 16,17-17 0,-52 17-1,35 0 1,-35 0-16,-1 0 15,54 35 1,-54-35-16,36 35 16,-35-17-1,17-1-15,1 1 16,-1 17 0,18 1-1,-36-36 1,36 17-16,-17-17 31,34-53-15,36-53-1</inkml:trace>
  <inkml:trace contextRef="#ctx0" brushRef="#br0" timeOffset="171458.86">27817 13106 0,'-36'0'15,"1"35"-15,-18 36 16,0-36-16,35 35 16,-34-17-1,16 88 1,19-105-16,-1 69 15,18-52 1,0 18 0,18 0-1,-1-36 1,1-35 0,0 0 15,17 0-31,18-18 15,70-35 1,283-106 0,-230 124-16,36-35 0,53-19 15,-195 54 1,-35 0 0,-17-36 15</inkml:trace>
  <inkml:trace contextRef="#ctx0" brushRef="#br0" timeOffset="172129.4">28522 13018 0,'18'17'63,"-1"1"-48,19-1 1,-1 54-16,0-53 15,-35-1 1,18 19-16,17 16 16,-35-34-1,0 17 1,0 1 0,0-19-16,0 19 15,18-54 63,-18 0-78,17-35 16,1 0-16,0 1 16,-1-1-16,19-36 15,-19 37 1,18-54-1,1 53 1,-36 35 0</inkml:trace>
  <inkml:trace contextRef="#ctx0" brushRef="#br0" timeOffset="172955.3">29192 12894 0,'0'0'0,"-105"159"16,52-106-1,35 17-15,-17-34 0,17-19 16,18 18-16,0-17 16,0 0-1,18-18 32,35 0-31,88 0-16,-53-36 15,35-16-15,1 16 16,52-52 0,-140 70-1,-1-34 1,-18 34 0,1-17-16,-18 17 15,0-17 1,0 17 15,-18 18-31,1 0 16,-54-18-1,-35 18 1,54 0 0,16 0-1,36 18 79</inkml:trace>
  <inkml:trace contextRef="#ctx0" brushRef="#br0" timeOffset="173393.44">29757 12806 0,'0'0'0,"17"17"15,1 1 1,0 0-16,17-18 0,-35 17 15,18 1 1,-1 0 0,1-36 62,-18 0-63,35-52-15,18-1 16,-35 18-16,35 0 16</inkml:trace>
  <inkml:trace contextRef="#ctx0" brushRef="#br0" timeOffset="173972.74">30409 12594 0,'0'0'0,"18"0"16,0 0-1,35 0 1,-18-35-16,35 0 15,-70 17 1,36-35 0,-36 35-1,0 1 1,-36 17 31,1 17-47,0 19 15,0-1-15,-1 0 16,19-17 0,17 52-16,0-34 15,0-1 1,0-17 0,0-1-16,0 1 15,35-18 63,18-18-78,0 1 16,-18-19-16,-17 19 16,17 17-16,-35-18 15</inkml:trace>
  <inkml:trace contextRef="#ctx0" brushRef="#br0" timeOffset="175294.89">31468 11977 0,'17'0'78,"-17"-18"-62,36 18-1,17-35 1,-36 17-16,19 1 15,52-19-15,-53 19 16,-17-1 0,-36 18 109,-17 35-125,-53 1 15,17 34-15,36-52 16,-1 17 0,1 0-16,0-17 15,17 0 1,18-1-1,0 1 126,0 0-125,35-18-16,-17 0 15,0 0-15,35 0 16,0 0 0,-36 0-1,54-36-15,35-17 16,-71 36-1,18 17-15,-36 0 16,19-18 0,-19 18-1,1 0 1,17 53 0,-17-35-1,-18 17-15,35 18 16,-35 17-1,0 1 1,0-18-16,-35 35 16,0-70-1,-18 35 1,-71-18 0,71-35-1,18 18 1,17-18-16,1 0 62</inkml:trace>
  <inkml:trace contextRef="#ctx0" brushRef="#br0" timeOffset="176303.56">32314 11836 0,'0'17'31,"-17"19"-16,17-19-15,0 19 16,0-1 0,0-18-16,0 54 15,0-36 1,0-17 0,17 17-16,1-17 31,0-18-16,-1 0 1,54-18 0,52-35-1,-34 0-15,-72 36 16,18-1-16,-35-17 16,0-18-1,0 35-15,0 1 16,0-54-1,-17 53 1,-1 1 0,1 17-1,-19-35 1,1 35 0,0 0-1,-1 0 1,-16 17-16,16-17 15,-17 53 1,-35 18 0,53-36-1,17-17 1,-17 34-16</inkml:trace>
  <inkml:trace contextRef="#ctx0" brushRef="#br0" timeOffset="177008.36">30621 13529 0,'0'53'16,"53"0"0,-35 0-16,17 0 15,0 0-15,1 17 16,-1-17-1,18 35 1,-36-35-16,1 18 16,0-36-1,-1-35 63,-17-35-62,18-18-16,158-335 16</inkml:trace>
  <inkml:trace contextRef="#ctx0" brushRef="#br0" timeOffset="177984.77">31397 13335 0,'0'35'16,"0"1"-1,0-1-15,0 0 16,0 0-16,0-17 15,18 17 1,-18-17 0,0-53 62,0 17-63,0 0-15,0 1 16,-18 17 62,1 17-62,-19 19-16,1-19 15,0 36 1,17-18-16,0-17 16,1 17-1,17 1-15,0-1 16,0 18 0,0-35 15,35-36 16,0-17-32,18-18-15,-17-18 16,16 18-16,-34 0 16,35-35-1,-18 53 1,-35 17-1,0 53 79,0 18-78,18-35-16,0 35 15,-18-18-15,35 0 32,-17 1-32,17-72 93,159-334-93</inkml:trace>
  <inkml:trace contextRef="#ctx0" brushRef="#br0" timeOffset="178288.5">32103 12894 0,'17'106'15,"1"-53"-15,-18 0 16,18 0-16,-18 0 16,17-18-16,1 0 15,0 36 1,-18-36 0,0-17-1,17-18 48,-17-36-48,53-122 1</inkml:trace>
  <inkml:trace contextRef="#ctx0" brushRef="#br0" timeOffset="179285.63">32508 12788 0,'0'18'16,"0"35"-16,-52 53 16,16-53-16,1 35 15,0-18 1,-1 1-16,19-36 15,-36 36 1,53-54-16,-18-17 16,36-70 46,0 34-46,-1 1-16,1 18 15,-1-1-15,1 0 16,0 18 0,17 0-1,0 0-15,1 0 16,-1 0-16,35 0 16,-34 0-1,17 0 1,-18 0-1,18-35 1,-18-18 0,-17 18-16,17-18 31,-17-18-31,-1 36 0,1 0 16,-18-71-1,0 88 1,0 36 46,0 17-46,0-17-16,0 17 16,18 0-16,-18 1 15,0 17-15,0-18 16,0-17-16,17-1 15,-17 1 1,0-1 15,18-17 1,-1-35-17,36-71 1,18 0-1,-53 89 1,-1 17 62</inkml:trace>
  <inkml:trace contextRef="#ctx0" brushRef="#br0" timeOffset="181001.66">25435 5115 0,'0'-17'15,"0"-1"-15,0 0 16,0 1 0,0-19-1,18 19-15,35-54 16,-36 71-1,1-17-15,0-1 16,17 0 0,-17 18 31,-1 0-16,36 0-31,-17 0 15,16 0-15,1 0 16,18 18 0,-18 17-1,-18 1 1,18 69-16,-18 1 16,-17 53-1,-18 35 1,0-159-1,-35 71-15,35-88 16,-53 70 0,35-70-16,-35-1 15,18 18 1,17-35 0,-17 18-1,17-18 1,1 0-1,-1 0 1,-35-53 0,18 0-1,17 18 1,18 0 0,-17-1-16,17 1 15,0 0 1,88-89-1,-35 54 1,17 52 0,-52 1-1,0 17-15,17 0 16,35 0 0,-34 0-1,-1 0 1,-17 0-1,34 35 1,-16-35-16,34 35 16,-34 0-1,16-17 1,-34 0 0,0-18 15,17-18 0,53-105-31</inkml:trace>
  <inkml:trace contextRef="#ctx0" brushRef="#br0" timeOffset="181929.52">26670 4868 0,'-53'53'15,"53"-17"-15,-18-1 16,1 0-16,17-17 15,0 17-15,0-17 16,0 17 0,17 0-1,1-35 1,0 0 15,35-35-15,35-36-1,-18 18-15,1-35 16,35-35 0,-89 70-1,1 0-15,-18 35 16,0 54 62,0-1-62,0 0-16,0 0 15,0-17-15,0 35 16,0 35 0,18-35-1,17 35 1,-35-52-16,0 16 0,0-34 15,0 35 1,0-18 0,0-17-1,-18 35 1,1-35 0,-36 34-1,-35 19-15,35-36 16,17-17-1,19-18 17,-1-53-17,0 0 1,1-17 0,17-1-1,17 18 1,36-18-1,-17 19 1,-19 16-16,19 19 16,-19-1-1,-17 0 1,36 1-16</inkml:trace>
  <inkml:trace contextRef="#ctx0" brushRef="#br0" timeOffset="182720.49">27376 4727 0,'0'0'0,"-71"35"15,53 1-15,-35 17 16,53 0-1,-17-36-15,17 19 16,-18 34 0,18-52-1,0 17 1,18 0-16,-1-17 31,1-18-15,17 18-1,-17-18 1,17 0 0,1 0-1,-1 0 1,0-36 0,0 1-16,1 0 15,-1-18 1,-17 35-16,-1-35 15,1-17-15,-18 34 16,0 1 0,0 17-1</inkml:trace>
  <inkml:trace contextRef="#ctx0" brushRef="#br0" timeOffset="183325.06">27411 4551 0,'0'0'0,"53"-35"15,-36 35 48,-17 17-63,18 1 15,-18 35 1,0-36-16,0 142 16,-35-71-1,17-52 1,-52 69-1,17-34-15,53-53 16,-18 17 0,0-35-16</inkml:trace>
  <inkml:trace contextRef="#ctx0" brushRef="#br0" timeOffset="184248.69">27852 4639 0,'0'0'0,"-18"18"16,18-1-16,-35 36 16,17-18-16,18 18 15,-17 0 1,17-35-1,0 17 1,0 18 0,0-35-1,17-18 32,-17-18-47,53-17 16,-35-18-1,-1 18-15,1-1 16,-18 1 0,18 35-16,-18 18 93,17-18-77,-17 17-16,18-17 16,-18 18-16,18-18 47,17-18-32,-17 1-15,17-1 0,-18 0 16,1 1-1,0 17 1,-1-18 0,1 18-1,0 0 1,-1 0 15,1 0-15,0 0-1</inkml:trace>
  <inkml:trace contextRef="#ctx0" brushRef="#br0" timeOffset="189721.84">13776 4516 0,'0'-18'31,"0"0"-15,0 1-16,18-1 15,-1 0 1,1-17 0,0 17-16,52-34 15,-52 16-15,17 19 0,0-19 16,-17 36-1,17 0 32,-17 18-31,17 0-16,-17 17 16,70 35-1,-70 1 1,-1-36-16,19 1 15,-36 87 1,0 0-16,0-70 16,-53 71-1,0-54 1,-53 19 0,18-36-1,-36-18 1,71-18-16,18 1 15,17-36 32,1 1-31,-19-54 0,36-17-16,0 70 15,0-34 1,36 16-1,-1 19 1,0-19 0,36 1-1,-54 35-15,1 0 16,35 0 0,-35 0-1,70 35 1,-53-35-1,18 36-15,18-1 16,-54-35 0,1 0-1,0 0 17,-1 0-17,71-71-15,-70 36 16</inkml:trace>
  <inkml:trace contextRef="#ctx0" brushRef="#br0" timeOffset="190351.01">14587 4339 0,'-35'18'16,"0"35"-16,35-18 16,-35 36-16,35-54 15,-18 36-15,18-18 16,18 36 0,-1-36-1,18 18 1,-17-18-1,0-35-15,17 0 0,-17 18 16,35-18 0,-18 0-1,53-35 1,-35-36 0,-53 36-1,0-36-15,0 18 16,-18 18-1,18 18-15,-17-1 16,-1 0 0,0 1-1,-52-1 1,-1 18-16,54 0 16,-124 35-1,70-17 1,53 17-1,-17 0 1,35 1-16,0-19 47,18-17 0,52 0-32</inkml:trace>
  <inkml:trace contextRef="#ctx0" brushRef="#br0" timeOffset="191299.48">15081 4180 0,'-17'0'15,"-1"36"-15,18-19 16,0 1-16,0 17 15,-18 1 1,18-1-16,0 53 16,0-35-1,0 17 1,0-34 0,18-1-1,-18-17-15,18-1 16,-1 1-1,1-18 1,0 0 0,17 0-1,53 0 1,-53-35-16,1 17 16,-19-35-16,36-53 15,-18 18 1,-35 53-1,18-71 1,-18 71 0,0 17-1,-18 18 1,1 0 0,-1 0-1,0 0 1,1 18-16,-1 17 15,1 53-15,17-53 16,0 54 0,0-19-1,0-35 1,0 1 0,35-1-1,-18-35 16,19 0-15,17-35 0,0-36-1,-36 36 1,1 17-16,0-17 0,-18-18 16,0 18-1,0-18 1,0 35-1,-36-17 1,19 17 0</inkml:trace>
  <inkml:trace contextRef="#ctx0" brushRef="#br0" timeOffset="191707.61">15593 4163 0,'17'0'16,"1"17"0,0 19-16,-1-36 15,1 35-15,17 18 16,-35-18 0,0-17-1,18-18 1,-18-18 31,18 1-32,-1-19-15,1-70 16,-18 54 0,17-19-1,-17 53 1</inkml:trace>
  <inkml:trace contextRef="#ctx0" brushRef="#br0" timeOffset="192274.94">15928 4057 0,'0'0'0,"0"18"15,18-18 1,-1 0-1,1 0 1,17-18 0,-35 0-16,18-17 0,-1-36 15,1 54 1,-18-18 0,0 17 15,-53 18-16,35 0-15,-17 18 16,18 17-16,-1 0 16,0 36-1,18-1 1,0-34 0,0 16-1,0 37-15,0-72 16,18 1-1,-18 0 1,18-18 15,-1 0-15,1-18-16,17-17 16,-17-1-1,17-17 1,-35 18-1,0 18 1,18 17 0</inkml:trace>
  <inkml:trace contextRef="#ctx0" brushRef="#br0" timeOffset="193844.87">15081 5838 0,'18'-35'94,"17"18"-79,89-36-15,-1 0 16,54-18-16,-89 36 15,35-18-15,-52 18 16,-36 17-16,-17 18 16,-18-18-1,-18 36 48,0 0-63,-52 52 15,-1-17-15,18-18 16,-35 18 0,35 0-16,-17-17 15,-1 16 1,53-16-16,1-19 16,17 1 62,0 0-16,17-18 48,142-36-95,-71 1-15,-17 17 16,0 1-16,17-1 15,35 1 1,-88 17 0,-17 0-1,0 0-15,-1 35 16,-17-18 0,36 36-16,-36-17 15,17 69 1,-17-69-1,0 34 1,0 1 0,-17-36-16,-72 0 15,37-17 1,-19-18 0,-35 0-1,53 0 1,36 0-16,-19 0 0,1 0 15,35-18 17,-18 18-17,18-17 1,0-1 0,0 1-1,0-1 1,0 0-16</inkml:trace>
  <inkml:trace contextRef="#ctx0" brushRef="#br0" timeOffset="194723.02">16263 5750 0,'0'18'31,"0"0"-16,0 17 1,0 0 0,0 0-16,0-17 15,0 0 1,18-1 0,-1-17-1,1 0 1,0 0-1,17-35-15,-17 0 16,17-18 0,-18-35-1,1 52 1,-18-17 0,0 18-1,0 18 16,-18 17-15,-34 0 0,-1 0-16,-18 52 15,18-16 1,0-1-16,36-17 16,17-1-16,-18 1 15,18 0 1,0-1-1,0 1 17,18-18-17,-1 0 1,18 0 0,71-35-1,-35 17 1,-1-35-16</inkml:trace>
  <inkml:trace contextRef="#ctx0" brushRef="#br0" timeOffset="195294.64">16598 5539 0,'0'17'31,"0"1"-31,0 17 0,-17-17 16,17 17-1,0-17 1,0 17-1,0-17 1,35-18 31,0-18-31,18-17-1,-18-18-15,-35 18 16,18-1-16,0 1 15,-18 0 1,0 17 0,-18 18 46,0 0-46,1 0-1,-1 0 17</inkml:trace>
  <inkml:trace contextRef="#ctx0" brushRef="#br0" timeOffset="196137.57">14781 6032 0,'18'0'31,"0"0"-31,17 18 16,0 0-1,36 70 1,-1 0-16,-34-53 16,34 54-1,-17-36 1,-53-18 0,18-18-16</inkml:trace>
  <inkml:trace contextRef="#ctx0" brushRef="#br0" timeOffset="197375.12">17286 5009 0,'-18'-17'0,"1"17"47,-1 0-47,1 0 15,-1 0-15,0 0 16,18 17-16,-17 1 16,-1 0-1,18-1 1,0 19 0,0-19-1,0 1-15,35-18 78,1-35-62,-1 17-16,0-17 16,-17 17-16,35-17 15,-18-36-15,0 36 16,0 0-1,-35 52 64,0 19-64,18 17-15,-18-36 16,18 54-1,17 17-15,0 18 16,-17-18-16,-18-53 16,35 159-1,-17-88 1,-18-71 0,0 1-16,0-19 0,0 1 15,0-36 79,-18-17-94,18-18 16,0 18-16,0-18 15,0-18 1,0 36-1,36-53-15,52-71 16</inkml:trace>
  <inkml:trace contextRef="#ctx0" brushRef="#br0" timeOffset="198135.64">17921 4551 0,'18'17'16,"-1"36"-16,-17 0 16,0-17-16,18 34 15,0 54 1,-1-1 0,-17-70-1,18 18-15,-18-36 16,18-18-1,-18-52 64,0-35-79,0 17 15,0 17 1,17 1-16,-17 18 0,18-1 15,17-17 1,-35 17 0,18 18-1,-18-18-15,17 18 16,1 36 15,0-1-15,-1 0-1,19 36 1,-36-18-16,17-36 0,-17 36 16,0-18-1,0-17 1,0 0 0,-17-18-1,-36 17 1,0-17-1,18 0 1,-18 0 0</inkml:trace>
  <inkml:trace contextRef="#ctx0" brushRef="#br0" timeOffset="201933.07">27464 12224 0,'0'0'0,"-53"0"16,0 0-1,0-18 1,35 18-16,-70-18 16,18 18-1,52 0 1,-70-17 0,17 17-1,36 0-15,-53 17 16,-18 1-1,18 0 1,-71 52 0,-35 18-1,-35 18 1,70-53-16,35 0 16,-17 18-16,0-1 15,-159 107 1,36 17-1,140-106 1,-87 106-16,-19 35 16,160-123-1,-54 159 1,54-36 0,52-158-1,-17 246 1,35-123-1,0-159-15,53 159 16,17-70 0,1-18-1,70 88 1,53-18 0,-123-123-16,211 141 15,123 18 1,-281-159-1,123 35 1,70 18 0,-52-36-1,229 71-15,-371-123 16,160 35 0,299 35-1,-424-70 1,178-1-1,228-17 1,-423 0-16,141 0 16,283-53-1,-230 0 1,229-52 15,-370 34-15,477-141-16,-389 107 15,-88-1 1,0 35 0,-71 18-1,1-35 1,35-18 0,-124 89-16,159-124 15,53-54 1,-71 54-1,-88 71 1,71-71 0,-35 35-1,-89 71-15,0-36 0,71-141 16,-106 159 0,0-229-1,0 106 1,0-36-1,0 53 1,0-88-16,0 177 16,0-106-1,0-54 1,0 160 0,0-71-1,0 52-15,-18 19 0,18-1 16,-53-246-1,36 246 1,17 1-16,-18-1 16,1-17-1,-19 17 1,36 36-16,-17-35 16,-19-19-1,19 89 1,-1-35-1,0 17 1,1 1 0,-1-1-16,18 0 15,-35 1 1,17-1 0,-17-17-1,17 35 1,-35-35-1,18 35-15,18-18 16,-19 0-16,-52 18 16,35-17-1,-35-1 1,-53 0 0,70 18-16,-70-17 15,18 17 1,70-18-1,0 18 1,0-17 0,18 17-1,-18-18-15,35 18 16,-52 0 0,52 0-16,0 0 15,-70 0 1,35 0-1,-88 0 1,88 0-16,-53 18 16,-141 17-1,177-18 1,-36 1-16,35-18 16,-140 35-1,-89 18 1,35-17-16,1-1 15,87-18 1,-105 19 0,-247 52-1,247-35 1,158-35 0,-140 34-16,123-16 15,-71 17 1,18 17-1,35-35 1,71 1 0,-71 34-1,89-17-15,-124 0 16,123-18 0,-35 1-16,0-1 15,-88 53 1,71-35-1,-159 53 1,-18 0-16,159-53 16,-89-18-1,160-17 1,52-1 0</inkml:trace>
  <inkml:trace contextRef="#ctx0" brushRef="#br0" timeOffset="204793.33">10019 1411 0,'0'35'16,"0"18"-16,0 18 15,18 17-15,-18-35 16,35 106-1,-18-106-15,1 0 16,-18-36 0,0 36-1,0-35-15,18-18 32,-18 17-17</inkml:trace>
  <inkml:trace contextRef="#ctx0" brushRef="#br0" timeOffset="205333.46">9860 1111 0,'0'-17'47,"18"17"-32,17 0 1,18-36-16,0 19 16,0-1-16,35 0 15,18-17 1,-36 0 0,142 17-1,-88-17 1,-54 17-16,36 1 15,0-1 1,-89 0 0,72 1-1</inkml:trace>
  <inkml:trace contextRef="#ctx0" brushRef="#br0" timeOffset="205898.65">10566 441 0,'17'0'32,"1"0"-32,17 0 15,18 35-15,-18-17 16,54 0 0,-72-1-1,36 1 1,-18-1-1,-17 1 1,0-18-16,17 71 16,-17-54-1,17 89 1,-17-18 0,-18-52-1,0 87 1,-36-35-16,36-70 15,-17 17 1,17-17 0</inkml:trace>
  <inkml:trace contextRef="#ctx0" brushRef="#br0" timeOffset="207013.27">12859 1058 0,'0'18'47,"17"53"-32,1-54-15,-18 36 16,18-35-16,-1 17 15,1 71 1,17-36 0,-35-52-1,36 70 1,-19-35 0,1 0-16,-1-18 15,-17-17-15,18 0 16</inkml:trace>
  <inkml:trace contextRef="#ctx0" brushRef="#br0" timeOffset="207699.2">13282 1217 0,'0'0'0,"-88"88"0,70-70 16,1 17-16,-1 18 15,0-18 1,18 18-1,0 0-15,0-17 16,0-1 0,18 0-1,0-17 1,35 17 0,-18-35 15,-18 0-31,19 0 15,-1 0 1,36-18 0,17-35-1,-53 18-15,18-18 16,-35 18 0</inkml:trace>
  <inkml:trace contextRef="#ctx0" brushRef="#br0" timeOffset="208169.52">13635 1252 0,'-18'0'16,"18"36"0,0-19-1,0 19-15,0-1 16,18-18-1,-1 19 1,-17-19 0,36 1-16,-19 0 31,1-18-31,0 0 94,-18-36-94,0 19 15,0-19 1</inkml:trace>
  <inkml:trace contextRef="#ctx0" brushRef="#br0" timeOffset="208743.52">13794 1199 0,'0'0'0,"17"0"16,1 0-1,52 36 1,-52-1 0,35 18-1,-35 0-15,-1-18 16,1-17-1,0-1 1,-18 1 0,0-36 62,-18-35-63,18 1 1</inkml:trace>
  <inkml:trace contextRef="#ctx0" brushRef="#br0" timeOffset="211887.46">12206 1217 0,'18'35'16,"-18"1"0,0-1-16,17 35 15,1-52 1,0 53-1,17 17 1,-35-18 0,35 19-16,-17-72 15,-18 36 1,17-35 0,-17-1-1,18-17 1,0 18-1,-1-18 1</inkml:trace>
  <inkml:trace contextRef="#ctx0" brushRef="#br0" timeOffset="212581">13123 1235 0,'-17'0'16,"-1"17"-1,0 1-15,1 0 16,-1 35 0,18-36-1,-17 124-15,17-105 16,17 87 0,1-35-1,-1-52 1,19 34-1,-19-52-15,19-18 47,-1-18-31,18-17-16,17-18 16,-34 35-1,17-35-15</inkml:trace>
  <inkml:trace contextRef="#ctx0" brushRef="#br0" timeOffset="213026.81">13617 1393 0,'0'18'0,"18"-18"16,17 35-16,0 1 15,-35-1 1,36 0-16,-36-17 16,17 35-1,-17-36 1,0-34 46,0-1-62,0-35 16,0 18-16,0-18 31,0-53-31</inkml:trace>
  <inkml:trace contextRef="#ctx0" brushRef="#br0" timeOffset="213754.92">13952 1164 0,'0'0'0,"0"53"16,0 53-16,0-18 15,0-53 1,18 36-1,-18-53 1,0 17-16,35-17 16,-35-1-1,18-17 1,0 0 15,34-17-31,1-36 16,0-53-1,-17 70 1,-19-122-16,-17 122 16,0 1-16,0 18 15,0-1 1,-35 18 31,0 0-47,-18 18 15,-35 34 1,35 1 0,53-35-1,-18 17 1,18-17-16,0 0 16,0 17-1,18-18 1,-18 1-1,17-18 1</inkml:trace>
  <inkml:trace contextRef="#ctx0" brushRef="#br0" timeOffset="214223.58">14411 1023 0,'18'0'16,"-1"18"-16,1-1 16,-18 1-1,35 35-15,-35 17 16,18 19-1,-18-54 1,17 18 0,-17-18-1,0-53 48,0-17-48,-17-35 1,17 34-16,0 19 16</inkml:trace>
  <inkml:trace contextRef="#ctx0" brushRef="#br0" timeOffset="-214714.23">14676 1305 0,'0'0'0,"17"0"15,1 0 1,-1 0-1,1 0 1,-18-17 0,18 17-1,-1-36-15,1 19 16,0-19-16,-18 19 16,0-1-1,0 1 16,-18 17 1,0 17-32,-17 36 15,35-35 1,-35 52 0,35-34-1,0-1-15,0 18 16,0-18-16,0 0 15,0-17 17,88-53 30,141 17-62,89-35 16,-89 0-16,0 18 15,18 0-15,-88-1 16,-88 1 0</inkml:trace>
  <inkml:trace contextRef="#ctx0" brushRef="#br0" timeOffset="-211575.72">14323 494 0,'-18'0'78,"18"-18"-62,-35 1-16,-18 17 15,18 0-15,-1-18 16,19 0-16,-19 18 16,-52 0-1,35 0 1,-17 0 0,17 0-1,18 0 1,-1 0-16,1 0 15,17 0 1,1 0 0,-19 0-1,19 0 1,-18 0-16,-36 0 16,18 0-1,-35 0 1,0 0-1,17 0 1,-35 18 0,-52 0-1,122-18-15,-70 35 16,-17 0 0,35-35-1,0 35 1,-18 1-1,88-36-15,-35 35 16,-17-17 0,52-1-1,-88 1 1,89 17 0,-54-17-16,18-1 15,0 36-15,-35 0 16,17 0-1,-34 35 1,69-35 0,-34 18-1,-36 52 1,35-34-16,1 34 16,-36 89-1,88-159 1,18 70-1,-17-35 1,17 53 0,0-88-16,0-17 15,0 16 1,0 1 0,0-17-1,17-19 1,1 19-1,0-19-15,17 19 16,18 16 0,35 19-1,-53-71-15,71 71 16,-35-36 0,52 18-1,1-36-15,-54 1 16,54 0-1,-89-1 1,53-17 0,-35 0-1,-18 0-15,106 18 16,-105-18 0,140 0-1,-88 0 1,-35 0-1,35 0 1,54 0-16,-90 0 16,-16 0-1,17 0-15,35 0 16,88-35 0,-52-1-1,-19 19 1,-52-1-1,36-17-15,16 17 16,-52 1 0,53-19-1,35 1 1,-88 17 0,53 1-16,-53-1 15,53 0 1,35 1-1,-71-1 1,54 1 0,-1-1-1,-34 0-15,69-35 16,-17 18 0,-88 17-1,0 1-15,0-1 16,-17 0-1,-1 1 1,-18-1-16,19 1 16,-36-1-1,53-17 1,-18-1 0,0-17-1,71-70-15,-88 123 16,52-106-1,-70 53 1,18-17 0,-1 52-1,-17-70 1,0 70-16,0-52 16,0-1-1,0 18 1,0 18-1,-17 0 1,17-1 0,0 19-16,-18-19 15,18 19 1,-17-1 0,-1-35-1,0 36 1,18-1-1,-53-53 1,18 54-16,-18-36 16,-17 0-1,17 18 1,17 17 0,-69-53-1,69 54 1,-52-18-16,35 17 15,18-17-15,-18 35 16,-53-36 0,-53 1-1,106 35 1,-52 0-16,52 0 16,0 0-16,-18 0 15,-87 0 1,87 0-1,-35 0-15,-17 0 16,70 0 0,-18 0-16,36 0 15,-18 0 1,18 0 15,17 0-15,0 0-1,1 0 17,-1 0-17</inkml:trace>
  <inkml:trace contextRef="#ctx0" brushRef="#br0" timeOffset="-208934.27">19509 16281 0,'53'0'79,"-36"0"-79,89 0 15,-88 0-15,105-18 16,-88 18-16,71-35 15,124-1 1,-36 1 0,88-35-16,-176 52 15,193-53-15,-157 36 16,369-88 0,-387 87-1,211-34-15,-18-18 16,-246 70-1,88-35-15,17 0 16,-53 0 0,-105 53-1,35-35 1,35 17 0,-17 1-1,-36-1-15,18 0 0,70-17 16,-87 18-1,34-19 1,-17 19 0,-18-1-1,54-17 1,-1-1-16,-18 1 16,19-18-1,-54 18 1,-18 35-1,-17-18 1,18 18 0,-18-17-1,18 17 1,-1-18 0,1 18 30,-18-18-30,0 1 0,18 17 93,17-36-109,18 19 16,-36-1-16,19 1 15,-19-1-15,1 18 16,0-18 0,-1 18-1,-17-17 16,18 17-15,17-18 0,-35 0-16,53 1 15,0-19 1,-18 1 0,36 0-1,-36 17-15,-17 1 16,-1-1-1,19 0 1,-19 1 0,-17-1-1,36-17 1,-19 35-16,1-18 16,17-17-1,-17 35 32</inkml:trace>
  <inkml:trace contextRef="#ctx0" brushRef="#br0" timeOffset="-208165.06">23671 14111 0,'89'0'109,"16"35"-109,-16-17 16,-1 17-1,53 1-15,106 17 16,-88-1 0,-36-16-1,-88-19-15,18-17 16,18 36-16,-18-1 15,-36-17 1,19-1 0,-19 18 15,1-17-15,-18 0-16,18-18 15,-18 17 1,0 1-1,0 0-15,-36 17 32,1-17-17,0 17-15,-18 0 16,35-17 0,1-1-16,-1-17 15,18 18 1</inkml:trace>
  <inkml:trace contextRef="#ctx0" brushRef="#br0" timeOffset="-189943.11">22754 582 0,'0'0'0,"-35"35"0,35 1 16,-18-1-16,-17 35 16,35-34-1,0-19-15,0 1 16,0 17-1,0-17 1,18 0 0,-1-18-16,19 17 15,-19 1 1,1-18 15,17 0-15,18 0-1,-35 0-15,70-35 16,-71 35 0,36-36-1,-17 1-15,-1 17 16,18-52 0,-18 17-1,53-71-15,-70 89 16,17-71-1,1 18 1,-36 53 0,0 0-1,-18-1 1,-17 1 0,-71 0-1,71 35 1,-177 0-1,71 17-15,105 1 16,-122 53 0,105-18-16,-53 35 15,71-53 1,17 0 0,18-17-1,0 0 16,0-1-31,18-17 16,-1 18 0,19-18-1,-19 17-15,1-17 16,-1 0-16</inkml:trace>
  <inkml:trace contextRef="#ctx0" brushRef="#br0" timeOffset="-189358.32">22983 988 0,'18'0'16,"-18"17"-16,18 19 16,-1-19-16,1 36 15,35 106 1,35-18-16,-70-88 16,35 35-1,-36 0 1,19-17-1,-36-18 1,35 17 0,-35-52-16,18 17 15,-1 1-15,1 17 16,-18-36 15,0-34 0,0-36 1,-35-194-32</inkml:trace>
  <inkml:trace contextRef="#ctx0" brushRef="#br0" timeOffset="-189018.23">23283 1270 0,'-35'35'31,"-18"1"-31,0 52 16,18-35-16,-36 17 15,-52 71 1,17-35-1,18-18 1,0-17-16,35-18 16,53-71 46,17-17-46,1 0-1</inkml:trace>
  <inkml:trace contextRef="#ctx0" brushRef="#br0" timeOffset="-188631.28">23954 1429 0,'0'0'0,"70"17"0,-35-17 16,1 18-1,-36 0 1,17-18-16,-17 17 16,18-17 15,0 0-15,-18 18-16,0 0 15,17-18 1,-17 17 15</inkml:trace>
  <inkml:trace contextRef="#ctx0" brushRef="#br0" timeOffset="-188128.27">23195 2293 0,'0'18'31,"0"-1"0,0 1-31,0 17 16,0 1-1,0-1-15,0 0 16,0-17-16,0 17 16,0-17-1,0-1 1,0-52 46,159-159-46</inkml:trace>
  <inkml:trace contextRef="#ctx0" brushRef="#br0" timeOffset="-187782.36">23989 1799 0,'18'35'16,"-1"18"0,-17-17-16,18-1 15,35 53 1,-36-35 0,72 53-1,-19-36-15,18 1 0,-70-53 16,88 52-1,-89-52 1,-17-1 0</inkml:trace>
  <inkml:trace contextRef="#ctx0" brushRef="#br0" timeOffset="-186632.32">23460 1993 0,'-18'53'47,"0"-18"-47,1 36 16,-36 35-16,18 0 15,-18-18-15,-71 159 16,71-177-1,18 19 1,35-142 62,0-36-78,18 19 16,17-36-1,88-106 1,-87 177 0,70-106-16,-36 88 15,-52 35 1,17-17 0,-17 17-1,17-17 1,35 0-1,1 0-15,0-1 16,17 1 0,-18 17-1,-17 1 1,-35 17-16,17 0 16,-17 0-16,35 0 31,-36 17-31,19-17 0,87 71 15,-88-71 1,89 53 0,-89-35-1,0 17-15,1 18 16,-19-18 0,36 88-1,-35-70 1,-18-17-1,35 17 1,-35-18-16,0-17 16,18-1 15</inkml:trace>
  <inkml:trace contextRef="#ctx0" brushRef="#br0" timeOffset="-185951.07">22931 1393 0,'17'0'46,"1"0"-30,35 0-16,17 0 16,71 18-1,142-18 1,52 0-16,-212 0 16,107 0-1,-160 0 1,-52 0-1,17 0 1,0 0 0,-17 0-16,0 0 15,52 0 1,-17 0 0,-35 0-1,-1 0 1</inkml:trace>
  <inkml:trace contextRef="#ctx0" brushRef="#br0" timeOffset="-184128.65">23160 3228 0,'18'0'78,"70"-18"-78,-35 1 16,88-19-16,-35 1 16,35-18-1,106 0 1,-124 0-16,36 0 16,-53 18-1,-89 35 1,-17-17-1,18 17 64,0 17 77,-18 18-156,17 1 15,1-1-15,17 53 16,-35-35-16,35 35 16,-17 0-1,35 89 1,-35-89-16,-1-53 16,1 1-1,-53-36 95,-1 0-95,-17 0-15,-35 0 16,-53 35-1,106 0-15,-89 0 16,54 1 0,35-19-1,-1 1 1,19 0 0,-1-1-16,0-17 31,-17 18-16,-36-18 1,54 0 0,-18 0-1,-1 0-15,-34 0 16,52 0 0,-17 0-1,17-18 1,1-17-1,-1 17 1,0-52-16,1 52 16,17 1-16,0-1 15,-18-17 1,0-1 0,18 1-1,-17 0 1,-1 35-16,18-18 15,0 0 1,0 1 0,0-1-1,0 1 1,18-19 0,-18 19-16,17-1 0,1 0 15,-18 1 1,18 17-16,-1-18 31</inkml:trace>
  <inkml:trace contextRef="#ctx0" brushRef="#br0" timeOffset="-183587.79">23865 3722 0,'0'0'0,"36"35"15,-19 18-15,19-18 16,-1 18-1,18 71 1,-36-107-16,19 72 16,-19-37-1,1-52 1,-18 18 0</inkml:trace>
  <inkml:trace contextRef="#ctx0" brushRef="#br0" timeOffset="-182280.07">23830 4216 0,'35'-18'63,"36"18"-63,0-35 15,17 17 1,-35 1-16,52-19 16,-69 19-1,17-1 1,-36 18 0,1 0 46,0 0-46,-1 0-16,19 0 15,-19 0 79,-17 18-94,18 17 16,-18-17-16,17-1 15,-17 1 1,18 17 0,-18-17-1,18-1-15,-18 1 16,17-18-1,-17 18 1,0-1 0,0 1-1,0 17 1,0-17-16,0 52 16,0-52-1,0 0-15,-17 17 16,-1 35-1,0-52 1,18 0 0,-35-1-16,18-17 31,-19 0-15,19 0-1,-19 0 1,-87 0-16,17-17 15,-35-1 1,53 0 0,35 18-1,0 0 1,53-35 78,0 18-79,0-1 1,0-17-16,0 17 0,0 0 16,0-35-1,17 18 1,19 0-1,-1 17 1,-17 1-16,-1 17 16,19-18-16,-1 0 15,-17 18 1,-1-17 0</inkml:trace>
  <inkml:trace contextRef="#ctx0" brushRef="#br0" timeOffset="-181140.92">23601 4145 0,'0'-17'62,"-18"17"48,-17 0-95,-18 0-15,0 0 16,-53 17-16,18 1 15,0-1 1,35-17-16,-35 0 16,-18 36-16,35-19 15,18-17 1,-17 36 0,35-19-1,-89 36 1,71-18-1,-123 89 1,141-106-16,-195 140 16,89-17-1,-176 124 1,-1 17 0,195-194-16,-124 106 15,-88 53 1,229-158-1,-106 69 1,71-34 0,53-71-1,-53 70 1,52-35-16,54-35 16,-35-17-16,34 34 15,-34 18 1,35-52-1,-71 87 1,70-70 0,19-35-16,17-1 15,-18 1 1,-17-53 125,35-1-126,-18-17-15,1 36 16,-1-18-1</inkml:trace>
  <inkml:trace contextRef="#ctx0" brushRef="#br0" timeOffset="-180436.15">19262 6138 0,'-18'18'31,"0"35"-15,18-18-1,-35 18-15,35 0 16,-35 18-16,17-36 15,-105 194 1,35-105 0,52-71-1,-17 35 1,53-71-16,-17 19 0,17-19 31,17-17 79,1 0-95,17 0-15,18 0 16,0 0-1,35 18-15,-52-18 16,69 0 0,-69 0-1,17 0 1,-18 0 0,0 0-1,-17 0-15,-1 0 16,1 0-1,-18 18 1,18-18 0,-1 0-1,-17 17 1,0 1-16</inkml:trace>
  <inkml:trace contextRef="#ctx0" brushRef="#br0" timeOffset="-178062">14922 9631 0,'0'17'47,"0"19"-47,0-1 16,-17 0-16,-1 1 15,18-1-15,-17 18 16,-36 53 0,53-71-1,-18 0-15,-17 36 16,-1 52 0,-34 36-16,35-71 15,-71 124 1,-35 17-1,70-105 1,-70 158 0,18-71-1,34-34-15,-34 52 16,35-35 0,-89 88-1,-87 177 1,193-353-1,-123 194-15,106-194 0,-177 299 16,124-175 0,0-36-1,-18 35 1,-17 53 0,-18-35-1,106-71 1,-53 18-16,52-70 15,-16 70 1,69-141 0,-34 70-1,35-87-15,35-1 16,-36 0 0,-17 71-16,18-71 0,-18 36 15,18-1 1,-53 72-1,52-107 1,-17 53 0,18-35-16,18-18 15,-1-17-15,18-1 32,0-52 155,0 18-171,0-1-16,0 0 15,0 1 1,0-54-16</inkml:trace>
  <inkml:trace contextRef="#ctx0" brushRef="#br0" timeOffset="-176055.31">11007 15998 0,'0'18'93,"0"17"-77,0 1 0,-18-19-16,18 1 15,-18 0-15,18-1 16,-17 36 0,-1-18-1,18-17 1,-18 0-1,18 17-15,0-17 16,0 17 0,0 0-1,0-17 1,-17 17 0,17-17-1,0-1-15,-18 1 16,18 0-16,0-1 15,0 1 17,0 0-17,18-18 360,17-18-359,0 18 0,1-35-16,52 17 15,-35 0 1,17-17-1,-34 17 1,-36 1-16,17 17 31,1 0-15,-18-18 15,18 18-15,-36-53 109,0 18-110,-17-18-15,17 18 16,-52-36 0,52 36-16,-52-18 15,17 0 1,35 18 0,-35-18-1,35 53-15,-17-18 31,18-17-31,-1 35 16,0-18 0,36 54 140,-18-19-140,18 1-16,17 70 15,-18-53-15,54 54 16,-53-54-16,17 35 15,35 54 1,-34-89-16,-36 18 16,88 123-1,-70-140-15,35 123 16,-18-71 0,0 18-1,-35-36 1,18-35-1,-1 1-15,-17-19 16,18-17 93,0-35-77,-1-53-32,19 35 15,-1-88-15,0 17 16,18 1 0,-18 17-16</inkml:trace>
  <inkml:trace contextRef="#ctx0" brushRef="#br0" timeOffset="-175348.16">11712 16016 0,'0'18'78,"-17"35"-78,-19 17 15,19-35-15,-1 18 16,-17 0-16,17 0 16,-17 0-1,0 0-15,-18 88 16,35-88-1,-17 35 1,-1-17 0,36-36-1,-52 53-15,-1-35 16,53 0 0,-18-18-1,0-35 1,18 18-1,-17-18-15,17 18 16,0-1 15,-18 1-31,18 0 32,-18-18-17,18 17 1,0 1-16,0 0 15,-17-18 1,17 17 0,0 1-1,-18-18 1</inkml:trace>
  <inkml:trace contextRef="#ctx0" brushRef="#br0" timeOffset="-173671.95">11448 17039 0,'35'0'125,"0"0"-110,18 0-15,18-17 16,35 17-16,17 0 15,-35-18-15,124 18 16,123-35 0,-176 35-1,105-36-15,71 19 16,-211-1 0,123-17-1,-53-18 1,-18 35-1,-17-17-15,35 0 16,106-36-16,-88 1 16,229-36-1,-318 70 1,195-34-16,-195 35 16,424-89-1,-441 106 1,211-34-16,-52-1 15,-124 17 1,35 1 0,-70 17-1,-53 1 1,159-36 0,105-18-16,-70 36 15,247-88 1,-18-36-1,-88 18 1,-282 88 0,88-106-1,-123 89-15,35-89 16,-71 71 0,53-142-1,-17-34 1,-54 211-1,89-318-15,-35 107 16,-1 87 0,36-87-1,35-18 1,-53 70 0,106-211-1,-35 17-15,17-35 16,-123 282-1,141-370 1,-123 406 0,35-230-16,-71 229 15,141-405 1,-123 370-16,124-282 16,-36 0-1,-88 318 1,35-71-1,0-53 1,-35 53 0,71-88-16,-89 176 15,0 0-15,-35 35 16,124-228 0,-107 210-1,19 19-15,-1-36 16,18-70-16,-18 70 15,18-106-15,-35 142 16,34-72 0,-34 37-1,0 69 1,-1-34 0,-17 52-16,18-17 0,-18 17 15,18-35 1,-18 36-1,0-1-15,17 0 32,-17 1-17,18-1-15,-18-17 16,0 17 0,0-35-1</inkml:trace>
  <inkml:trace contextRef="#ctx0" brushRef="#br0" timeOffset="-172609.29">22878 6385 0,'0'0'0,"0"-17"15,0-1-15,0 0 32,17 18-17,-17-17 1,0-1-1,0 0 1,18 1 0,17-54-1,-17 18 1,35-35-16,35-88 16,-70 140-1,87-210 1,1 52-1,-35 70 1,-1 18 0,-17 18-16,-53 70 15,36-17 1,-36 106 125,0-18-141,0-1 15,0 1-15,0 53 16,0-53-16,0 18 15,0 52 1,0-52 0,0 70-1,17 0-15,-17-88 16,0 17 0,18-52-1,-18 0 1</inkml:trace>
  <inkml:trace contextRef="#ctx0" brushRef="#br0" timeOffset="-170080.3">247 7161 0,'0'18'47,"0"17"-47,0 18 15,0 18-15,0 52 16,0-35-16,0 159 15,0-194 1,0 106 0,0-88-1,0 17 1,0-53-16,0-17 16,0 17-1,0-53 63,0-17-62,0 0 0,-18-18-16,-17-53 15,17 53-15,-17-88 16,-18 0-1,-17-53-15,52 141 16,18-18-16,0 36 16,0-71-1,0 53 1,0 18 0,0-18-1,18 0-15,17 36 16,0-19-1,36-17 1,-54 36 0,54-18-1,-53 35 1,-1 0 0,19 0-1,-19 0 1,1 0-1,-1 0 1,1 35-16,17 106 16,-35 18-1,0-36 1,0 1-16,0-36 16,-35 0-1,17-35 1,-34 0-16,34-36 15,0 1 1,1-18 78,34 0 15,1 0-93,0 0-1,17 0-15,0 0 16,0 18-16,71-18 16,-53 0-1,-35 0 1,-1 0-16,1 0 16,0 0 15,-1 0-31,1 0 15,0 0 1,34-18 0,37-52-1,-54 34 1</inkml:trace>
  <inkml:trace contextRef="#ctx0" brushRef="#br0" timeOffset="-169460.37">1023 7285 0,'-18'0'15,"1"17"-15,-1 19 16,18-19-16,-18 1 15,18 0 1,0 17 0,0 0-1,0 1 1,18-36 0,0 0 46,-1 0-46,19-18-1,-19 18-15,1-35 16,0 35 0,-18-18-16,0 0 15,0 1 1,0-1-1,0-17 1,0 17-16,0 0 16,-18 18-1,0 0 1</inkml:trace>
  <inkml:trace contextRef="#ctx0" brushRef="#br0" timeOffset="-168938.52">1111 7091 0,'0'17'47,"0"36"-31,0 18-1,0-36-15,18-17 16,0-1-16,-1-17 16,1 0-1,17-17 17,0-54-17,1 18 1,-36 0-1,0 36-15,0-1 0,17 1 141,54-1-141,-36-35 16,0 18-16,18-18 15,-53 35 1,18-17 0</inkml:trace>
  <inkml:trace contextRef="#ctx0" brushRef="#br0" timeOffset="-165562.3">14429 17868 0,'17'18'47,"1"-1"-47,-18 1 15,35 35-15,-17-35 16,-18 17-16,17 0 16,19 71-1,-36-35 1,35-1 0,-35-35-16,18 1 0,-1 52 15,-17-53 16,18-35-15</inkml:trace>
  <inkml:trace contextRef="#ctx0" brushRef="#br0" timeOffset="-158870.04">10760 16016 0,'17'0'47,"54"71"-32,35 34-15,-18 19 16,53-1-16,-53-34 16,142 175-1,-178-176 1,37 1-16,-19 16 16,71 37-1,-123-107-15,35 35 16,-35-34-1,-36-107 110,-17 1-125,17 17 16</inkml:trace>
  <inkml:trace contextRef="#ctx0" brushRef="#br0" timeOffset="-158116.96">11271 15928 0,'0'35'63,"-17"0"-63,17 1 15,-18 17-15,0 17 16,1 1-16,-19 105 16,19-70-1,-19 35 1,19-17-16,-1-36 16,-17 71-16,17-89 15,1 71 1,-1-88-16,0 35 15,18-35 1,0-18 0,0 18-1,0 0 1,0-35 0,-17 0-1</inkml:trace>
  <inkml:trace contextRef="#ctx0" brushRef="#br0" timeOffset="-156981.93">12647 16228 0,'-18'0'110,"-17"0"-95,0 17 1,-36 19-16,-17-1 16,35 0-1,-53 18 1,71-35 0,0-1-1,17-17 1,1 0 109,17 18-125,-18-18 15,-17 0 1,-1 0-16,1 0 16,17 18-1,1-18-15,-1 0 16,-17 0 0,35 17-1,-18-17 95,1 0-95</inkml:trace>
  <inkml:trace contextRef="#ctx0" brushRef="#br0" timeOffset="-156035.87">12030 16157 0,'-18'18'46,"-35"17"-46,53-17 16,-35 17-16,17-17 16,1 17-16,-19 0 15,36-17 1,-35 35 0,0-18-16,0 36 15,17-36 1,-17 18-1,-1-36 1,36 1-16,0 0 47,0-1 94,71-17-126,-53 18-15,17 0 16,35-18-1,-17 17 1,53-17 0,-53 0-1,-18 0-15,1 0 16,-19 0 0,1 0-1</inkml:trace>
  <inkml:trace contextRef="#ctx0" brushRef="#br0" timeOffset="-155018.1">10548 16122 0,'18'35'62,"17"36"-62,-17-36 16,35 36-16,-1 34 16,1-16-16,88 175 15,-105-158 1,52 70-16,0 1 15,106 158 1,-88-159 0,0 1-1,-36-89 1,-52-88-16,-18-53 156,0 35-156,0-17 16,0 0-1</inkml:trace>
  <inkml:trace contextRef="#ctx0" brushRef="#br0" timeOffset="-154272.22">11606 16228 0,'-17'35'62,"-19"18"-46,19 18-16,-1 34 16,-35-16-16,18 16 15,-53 89 1,53-88 0,-18 0-16,-18 88 0,18-70 15,-35 87 1,17-70-1,54-105 1,-1-1-16,0 0 16,18 0-1,-17-17-15,17 0 16</inkml:trace>
  <inkml:trace contextRef="#ctx0" brushRef="#br0" timeOffset="-152807.91">8978 17110 0,'0'35'141,"18"0"-126,-18 1-15,35 34 16,0 18-16,18 89 31,-35-107-31,0-17 16,17 0-1,-35-35 1,35-71 31,-17-18-47,35 18 15,17-17-15,-34 17 16,52-35 0,-71 70-1,36-35 1,-17 18-16,-19 17 16,1 1-1,-18-1 1,17 0-1,19 1 1,-1-19 0,-17 19-16,35-54 15,-1 18 1,-34 36 0,0-1-1,-1 18 1,-17-18 78</inkml:trace>
  <inkml:trace contextRef="#ctx0" brushRef="#br0" timeOffset="-151910.22">9296 15399 0,'0'17'109,"17"1"-93,1 0 15,0-18 31,17 0-30,53-89-17,-53 54-15,1 0 16,34-36 0,71-52-1,-141 105 1,36-17-16,-19 17 15,1 1 1,-18-1 47</inkml:trace>
  <inkml:trace contextRef="#ctx0" brushRef="#br0" timeOffset="-151050.53">8925 13000 0,'0'18'78,"0"-1"-78,36 54 16,-19-18-16,18-36 16,18 89-1,-17-53 1,-1-35-16,-35-1 0,18 1 15,-1-18 1,1 0 47,17 0-63,0-18 15,36-52-15,0 34 16,-36 1-1,88-71 1,-17-17 0,-71 88-16,18-54 15,-17 54 1,-19 0 0,1 17-1</inkml:trace>
  <inkml:trace contextRef="#ctx0" brushRef="#br0" timeOffset="-150169.08">10442 13141 0,'18'35'63,"0"18"-63,17 18 15,18 35-15,17-1 16,-34-16-16,34 16 15,-35-69 1,36 52 0,-53-88 31,-1 0-16,18-71-16,36-17 1,-18 0-16,-18 53 16,0-18-16,1 0 15,17 0 1,-36 0 0,1 0-16,0 18 15,-1 0 1,1 17-16,-18 0 15</inkml:trace>
  <inkml:trace contextRef="#ctx0" brushRef="#br0" timeOffset="-124405.18">5221 3545 0,'18'0'47,"-1"0"-31,36-35-16,18 0 15,-1-18-15,36 0 16,106-88 0,-89 70-1,230-176-15,-18 71 16,-141 70 0,53-35-1,-123 71 1,-107 70-1</inkml:trace>
  <inkml:trace contextRef="#ctx0" brushRef="#br0" timeOffset="-123477.93">7126 3792 0,'18'0'78,"-1"-35"-47,-17 17-31,53-34 16,18-37-16,-18 1 15,17 0-15,19-18 16,52-53 0,17 18-1,-69 35-15,16-17 16,-69 70-1,-1 18-15,-35 17 32</inkml:trace>
  <inkml:trace contextRef="#ctx0" brushRef="#br0" timeOffset="-122901.35">8625 3634 0,'18'0'32,"-18"-18"-32,18 0 15,17-17-15,18 0 16,-18-1 0,36-34-16,-18 35 15,88-89 1,-35 36-16,-36 35 15,36-35 1,0 17 0,-71 54-1,-17-1 1,-1 18 0</inkml:trace>
  <inkml:trace contextRef="#ctx0" brushRef="#br0" timeOffset="-122370.18">9966 3475 0,'18'0'94,"-1"0"-94,1-35 16,-18 17-1,35-17 1,-17 35-16,35-53 16,-18 17-1</inkml:trace>
  <inkml:trace contextRef="#ctx0" brushRef="#br0" timeOffset="-121869.45">10407 5062 0,'18'-17'78,"17"-19"-78,18-16 16,-18-19-16,0 36 15,36-18-15,-53 17 16</inkml:trace>
  <inkml:trace contextRef="#ctx0" brushRef="#br0" timeOffset="-121213.4">9225 5927 0,'0'-18'47,"0"-17"-47,0-1 16,18 1-1,-1 0-15,-17 0 16,18-1-16,0 19 15,-1-71 1,-17 70 0,0 0-1,18 1-15</inkml:trace>
  <inkml:trace contextRef="#ctx0" brushRef="#br0" timeOffset="-116270.11">19156 2117 0,'0'35'141,"17"-35"-126,19 53 1,-19-36-16,1 19 16,17 17-16,-35-18 15,36 18 1,17 17-1,-53-52 1,17 17 0,-17-17-16,18 17 0,17 18 15,-17-18 1,-1 36 0,1-36-1,17 54 1,1-19-1,-19-35-15,-17 1 16,18-36 0</inkml:trace>
  <inkml:trace contextRef="#ctx0" brushRef="#br0" timeOffset="-113958.18">19844 3475 0,'0'0'0,"0"35"0,0 18 16,0 35-16,0-35 16,17 35-1,-17-70 1,0 17-16,0 18 16,0-35-16,0-1 15,0 1 16,0-53 141,0 0-172,0-1 16,0-17-16,-17-17 16,-1 17-1,0-35-15,1 35 16,17-71-16,0 54 15,0-18 1,0 52 0,0 19-1,0-1 1,17 0 0,-17 36 109,18 0-125,0 17 15,-18 35-15,0-17 16,0 18-16,0-18 15,-18 53 1,-17-53-16,0 0 0,-1 35 16,-52 18-1,70-106 1,1 35 0,34-35 171,19 0-187,17 0 16,0 0-1,35 0 1,-53 0-16,0-18 16,1 18-16,-19-17 15,18 17 1,-17 0-16,0 0 15,-1 0 1,-17-18 0,18 18-1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01T10:20:54.366"/>
    </inkml:context>
    <inkml:brush xml:id="br0">
      <inkml:brushProperty name="width" value="0.05292" units="cm"/>
      <inkml:brushProperty name="height" value="0.05292" units="cm"/>
      <inkml:brushProperty name="color" value="#FF0000"/>
    </inkml:brush>
  </inkml:definitions>
  <inkml:trace contextRef="#ctx0" brushRef="#br0">3863 2311 0,'-18'0'15,"1"17"1,-1 1 0,-17 0-16,17 17 15,18-17 16,-35 17-31,35-18 16,0 1 0,-35 17-16,17 36 15,0-36 1,-35 124 0,36-106-1,-1 53 1,0 17-1,18-52-15,0 35 16,0-1 0,0-69-1,0 69 1,18-69 0,0-1-16,-1 0 0,36 36 15,0-18 1,-18-53-1,-17 35 1,0-35 0,-1 0-1,1 0 1,0 0 0,52-18-1,-17 18 1,0-17-1,35-18 1,-52 17-16,16 0 16,1 1-1,-53-1 1,71-17 0,-36-1-1,0 1 1,-17 17-16,17-34 15,-17-1 1,17 0 0,-17-18-1,0 36 1,-18-36 0,0 18-16,0 36 15,0-18 1,0 17-1,0 0 1,0-35 0,0 36-1,0-1-15,-18 0 16,18 1 0,-35-1-1,35 1-15,0-1 16,-36 0-1,19-17-15,-19 0 16,19 17 0,-18 0-1,-18-35 1,35 36 0,0-1-16,1 18 15,-19-17 1,19-1-16,-18 0 15,17 1 1,0 17-16,1-18 16,-1 0-1,0 1 1,1-1 0,-1 0-1,0 1 1,1 17-1,17-18 1,-18 18 0</inkml:trace>
  <inkml:trace contextRef="#ctx0" brushRef="#br0" timeOffset="1042.45">3898 3933 0,'0'18'31,"18"0"-31,-18 35 16,0-18-16,0 18 15,17 88 1,1 18-1,0-53 1,-18-1-16,0 1 16,0-53-1,17 53-15,-17-35 0,0 123 16,0 0 0,0-124-1,0-17 1,0 35-1,0-70-15</inkml:trace>
  <inkml:trace contextRef="#ctx0" brushRef="#br0" timeOffset="1779.46">3881 4762 0,'0'18'94,"0"0"-79,0 17-15,-18-17 16,-17 17 0,35 0-16,-36-17 15,19 17-15,-19 18 16,-16 0-1,52-18 1,-36 1-16,19-19 16,-19 18 15,36-17-15</inkml:trace>
  <inkml:trace contextRef="#ctx0" brushRef="#br0" timeOffset="2578.63">3933 4745 0,'18'0'16,"0"0"0,-1 0-1,19 17 1,-1 1-16,18 17 15,-35-17 1,17 0-16,53 52 16,-17 1 15,-19-36-15,54 53-16,-53-17 15,0-36 1,-35-17-1,17 35 1,0-18 0,-17 0-1</inkml:trace>
  <inkml:trace contextRef="#ctx0" brushRef="#br0" timeOffset="3388.54">4128 5733 0,'-18'0'15,"18"17"1,-35 19-16,-1-1 16,1 18-16,0-18 15,-36 53 1,36-35-1,-36 53 1,18-53 0,1 35-16,-19 18 15,53-71 1,1-35 0,17 18-1</inkml:trace>
  <inkml:trace contextRef="#ctx0" brushRef="#br0" timeOffset="4114.42">3933 5856 0,'36'0'0,"-1"18"16,0 17-1,-17-35-15,17 35 16,18 18-1,0 0 1,-18-18 0,18 18-1,18 18-15,-54-36 16,19 0 0,-1 18-1,0 0 1,1-35-1,-19 17 1,-17-17-16,0-1 16</inkml:trace>
  <inkml:trace contextRef="#ctx0" brushRef="#br0" timeOffset="5838.49">5733 4216 0,'17'0'235,"1"0"-204,17 0-16,0 17-15,18-17 0,0 0 16,-17 18 0,52-18-16,-35 18 15,123-18 1,-105 0-16,211 0 16,-53 0-1,-123 0 1,70 0-1,-87-36 1,-54 36 0,18-17-16,-36 17 15,1 0 32,0 0-31,-1 0-16,19-18 15,-19 18 1,19-18 0,-19 18-1,1 0 1</inkml:trace>
  <inkml:trace contextRef="#ctx0" brushRef="#br0" timeOffset="7332.79">5980 4674 0,'17'0'94,"18"0"-78,18 0-16,-17 0 15,-1 0-15,0 0 16,71 0 0,-71 0-1,36 18-15,-53-18 16,-1 0-16,18 18 16,1-18-1,17 0 1,-36 0-1,36 0 1,-17 0-16,-19 0 16,18 17-16,54-17 15,-36 0 1,35 0 0,-35 0-1,-18 0 1,0 0-16,0 0 15,-35-17 1,36 17 0,17-18-1,-36 18 1,71 0 0,1-18-1,-72 18-15,36-17 16,-35 17-1,0 0 1,-1 0 0,1 0 31</inkml:trace>
  <inkml:trace contextRef="#ctx0" brushRef="#br0" timeOffset="8361.68">7197 3792 0,'35'0'47,"0"18"-47,0 17 15,1 1-15,52-1 16,-35 0-16,123 106 15,-123-105 1,88 87 0,-70-105-1,-18 52-15,0-35 16,-18-17 0,-17 17-1,-1-17 1,1-18-1,-18 18 1,18-18-16,-18 17 16,17 1-1,-17 0 32,0-1 16,0 1-48,-35 35 1,0-18 0,-18 18-16,0-18 0,-71 89 15,-34-18 1,52-1-1,70-69 1,1-19 0,-18 36-1,18-35-15,35-1 16,-18 1 0</inkml:trace>
  <inkml:trace contextRef="#ctx0" brushRef="#br0" timeOffset="9664.71">10707 3457 0,'0'71'16,"0"-54"-16,-18 1 15,18 53-15,0-1 16,0-35 0,0 142-1,0-107 1,0 19-16,0-1 15,18 106-15,-18-124 16,17 195-16,1-71 16,-18-53-1,18 159 1,-1-177 0,1 230-1,0-71 1,17-88-16,-17 0 15,-18-105 1,0-54 0,0 0-1,0-17 1,17 0 0,-17-1-1,0 1 1,18-1-1,-1-17 1,-17 36 0</inkml:trace>
  <inkml:trace contextRef="#ctx0" brushRef="#br0" timeOffset="10578.22">14517 3457 0,'0'18'31,"0"-1"-31,0 19 15,0 17 1,0 0-16,0 0 16,0 35-16,35 123 15,0-34 1,1 87 0,52 107-1,-53-195 1,36 159-16,-54-211 15,36 140 1,-18-87 0,-17-124-1,-18 0 1,0-36-16</inkml:trace>
  <inkml:trace contextRef="#ctx0" brushRef="#br0" timeOffset="12620.31">10619 3422 0,'0'-18'125,"17"1"-109,1-1-1,-18 0-15,35-17 16,-17 17-16,17-52 15,36-1 1,34-70 0,-34 53-1,35-53-15,-18 17 16,53-52 0,-53 35-1,1 0 1,-19 17-1,-17 19 1,0 34-16,0-35 16,17 0-1,-52 89 1,35-89 0,0 35-1,-35 36-15,34-36 16,-16 19-1,34-72 17,-34 71-17,-36 36-15,17-1 16,1-17-16,-18 17 31,17 53 94,19 1-125,-1 16 16,-17 19-16,35 0 15,-1-1-15,-16 1 16,-1-1-16,71 89 16,-71-106-1,18 35 1,-18-53-16,1 54 16,34-1-16,1 18 15,-18-71 1,17 53-1,-17-17 1,-18-54 0,18 36-1,-35-18 1,17 1-16,1-1 0,34 53 16,-52-70-1,88 88 1,-36-36-1,54 1 1,-124-54-16,70 19 16,-52-19-1,-1-17-15,19 18 16,-1 35 0,71 17-1,-71-34 1,71 34-1,-36-34-15,-52-19 0,0 1 16,35 17 0,-53-17-1</inkml:trace>
  <inkml:trace contextRef="#ctx0" brushRef="#br0" timeOffset="13633.44">11307 7214 0,'70'-35'0,"-35"35"16,71-35-16,71-1 15,-54 19-15,18-1 16,230-35 0,-213 53-1,72-35-15,-89 35 16,212-35-16,-1 17 15,-246 0 1,88 1 0,-53-1-1,-70 18 1,52 0 0,1-35-1,-71 17-15,53-17 16,88-18-1,-177 35 1,71-17 0,-70 18-1</inkml:trace>
  <inkml:trace contextRef="#ctx0" brushRef="#br0" timeOffset="14650.45">12365 5098 0,'17'17'15,"-17"1"-15,18 0 16,0 87 0,-1-34-1,19 141-15,-36-54 16,17 72-1,-17-125 1,0-16 0,0-160 62,0 36-63,-17-53-15,17-1 16,-18-52 0,18 71-16,-18-36 0,18-123 15,0 193 1,0 19-16,0-1 31,18 0-15,0 18-16,35 0 15,0 0 1,-18 0-16,35 18 16,71 70-1,-35-35 1,18 53 0,-18 18-1,-36-54-15,-17 54 16,-35-54-1,-18-52 1,0 17 0,0-17-1</inkml:trace>
  <inkml:trace contextRef="#ctx0" brushRef="#br0" timeOffset="16155.87">16563 4233 0,'70'0'110,"54"0"-110,17 0 15,-17 0-15,87-17 16,1-19-16,-89 1 15,71-18-15,-105 36 16,-37-19 0,-34 19-16,0 17 15,-18-36 17</inkml:trace>
  <inkml:trace contextRef="#ctx0" brushRef="#br0" timeOffset="16685.45">17374 3704 0,'18'0'32,"17"18"-17,18 17-15,35-17 16,-17 17-16,35 36 15,70 17-15,-88-35 16,-17 0 0,-36 0-1,-35-36 1,0 18-16,0-17 16,0 35-1,-53-35-15,-70 35 16,35-18-1,-106 18 1,-53 0 0,123-18-1,-70 0 1,106-17-16,70-18 16</inkml:trace>
  <inkml:trace contextRef="#ctx0" brushRef="#br0" timeOffset="17423.46">16351 4022 0,'18'0'47,"17"0"-32,212-18 1,-141 0-16,53-17 16,88 0-1,-194 35 1,17-18-16,-35 1 0,-17 17 16,0 0 62,-1 0-63,1 0 1,17 0 0</inkml:trace>
  <inkml:trace contextRef="#ctx0" brushRef="#br0" timeOffset="18210.3">19861 3263 0,'0'35'47,"0"18"-31,0-17-16,0 17 16,0 17-16,0-17 15,0 53 1,0-36-1,18 19 1,0-36-16,-18-36 16,0 18-1,0-17 1,0 0 0,0-1-1,17 1 1</inkml:trace>
  <inkml:trace contextRef="#ctx0" brushRef="#br0" timeOffset="19113.52">20973 3281 0,'0'-18'15,"-36"18"1,-17 0-16,-17 0 16,-71 0-1,53 18 1,-1 17-16,1-17 15,35 17 1,36 0 0,-19 18-1,19-18 1,-1 36 0,18-53-16,0 17 0,0 0 15,0 1 1,35 34-1,-17-52 1,35 35 0,35 0-1,-70-36 1,17-17-16,-17 0 0,35 0 16,-18 0-1,-17 0 1,34-17-1,-34-19 1,17 1 0,-17 35-16</inkml:trace>
  <inkml:trace contextRef="#ctx0" brushRef="#br0" timeOffset="19579.18">20814 3563 0,'53'35'32,"-18"-17"-32,0 17 15,36 36 1,-36-36 0,-17-17-1,-18-36 79,0 0-78,17-34-16,-17 34 15,18 0-15,0-17 16,-1 0-1</inkml:trace>
  <inkml:trace contextRef="#ctx0" brushRef="#br0" timeOffset="20353.93">21325 3492 0,'0'0'0,"-35"71"15,0-18-15,17-18 16,18 53 0,0-52-16,0 52 15,18-53 1,70 36-1,71-54 1,-89-17 0,142-105-1,-18-54 1,-159 106-16,1-71 16,-36 89-1,0-18 1,-18 18-1,18 17 1,-35 18-16,35-17 16,-106 17-16,53 0 15,18 0 1,17 0 0,0 17-1,1-17-15,-1 18 16,-17 0-16,17-1 15,1-17 1,17 35 0,-18-35-1,18 18 1,-18 0 0</inkml:trace>
  <inkml:trace contextRef="#ctx0" brushRef="#br0" timeOffset="20752.84">22684 3246 0,'0'35'31,"0"-18"-31,0 19 15,0-19-15,0 19 16,35 17 0,-17-36-1,-1 1 1,-17-1-16,0-34 62,0-1-46,0-35-16,0 36 16,0-19-1,18-17-15</inkml:trace>
  <inkml:trace contextRef="#ctx0" brushRef="#br0" timeOffset="21314">23195 3281 0,'0'0'0,"18"0"15,-1 0-15,19 0 16,-1-18-1,-35 1-15,35-1 16,1-17 0,-19-36-1,-17 53 1,0-17-16,-17 35 31,-36 0-15,-88 18-1,105-1 1,-52 54-16,70-53 16,-17 70-1,35 0 1,0-53 0,18 18-1,-1-18 1,1 1-16,17-36 15,-35 17 1,18-17-16,70 0 16,-70 0-1,52 0 1,-17-17 0,-35 17-16,-18-18 15</inkml:trace>
  <inkml:trace contextRef="#ctx0" brushRef="#br0" timeOffset="25002.91">20743 4762 0,'0'36'16,"0"-1"-1,0 0-15,18 1 16,35 122-1,-18 36 1,0-52-16,18-1 16,0 0-1,-53-88 1,18-18 0,-18-53 124,0 1-140,0-1 16,18-17-16,-18-18 15,17 18 1,1-1 0,-1 1-16,19 0 15,-19 17 1,19 18 0,-1-18-1,-17 18 1,-1 0-1,1 0-15,35 71 16,-18-36 0,18 53-1,-35-17 1,17-36 0,-35-17-16,18 0 31</inkml:trace>
  <inkml:trace contextRef="#ctx0" brushRef="#br0" timeOffset="25782.39">21572 5380 0,'0'18'31,"0"-1"-31,0 36 15,0-35-15,0 17 16,0-17 0,18-18-1,0 0 63,-1-18-78,1-17 16,35-18-16,-36 18 16,19-18-1,-36 35-15,0 0 32,0 36 46,17 17-63,1 1 1,0 16-16,-1 19 16,1-18-1,-18 0 1,0 53-16,0-36 15,-18 36 1,-52-35 0,52-54-1,0-17 1,1 0 0,-18 0-16,-18-35 15,35 17 1,0-17-16,18 17 15,0-35 1,0 18 0,0 18-1,18-1-15,17 0 16,18-35-16</inkml:trace>
  <inkml:trace contextRef="#ctx0" brushRef="#br0" timeOffset="26551.6">21855 5415 0,'53'71'16,"-36"-36"-16,18 18 16,-17 0-16,17 0 15,-17 0 1,0 0-1,-1-18 1,-17-53 47,0 1-63,-35-19 15,35 1 1,-35-36-16,17 19 15,18-1 1,-18 17-16,1 1 16,17-18-1,0 18 1,0 17 0,0 1-1,17 17-15,1-18 0,0 0 16,17 1-1,-17 17 17,-1 0-17,1 17-15,0 1 16,-1 0 0,-17-1-16,18 54 15,-18-18 16,0-18-15,-53-17-16,35-1 16,18 1-1,-17-18-15</inkml:trace>
  <inkml:trace contextRef="#ctx0" brushRef="#br0" timeOffset="27182.86">22560 5274 0,'0'18'16,"-18"-18"-1,18 17-15,0 1 16,18-18 62,-18-35-62,0 17-16,0 0 15,0 1-15,0-1 16,-18 18 31,1 0-32,-1 18-15,-17 17 16,35 0 0,-18 18-16,18 0 15,0-35 1,0-1 0,0 36-16,0-35 15,0 17 1,18-17-1,0-18 1,-1 18-16,1-18 16,17 0-16,0 0 31,1 0-31,-1-53 16,-17 0-1</inkml:trace>
  <inkml:trace contextRef="#ctx0" brushRef="#br0" timeOffset="27530.72">22684 5362 0,'17'0'16,"1"0"-16,0 0 31,-1 36-31,1-36 16,-18 35-1,17-35-15,-17 17 16,0 19-16,0-54 62,0 0-46,0-17-16,0 0 16,0 0-16,0-1 15,0-17-15,0 36 16</inkml:trace>
  <inkml:trace contextRef="#ctx0" brushRef="#br0" timeOffset="28642.39">23036 5203 0,'18'0'109,"0"0"-93,17-17-16,36 17 16,-19-35-16,19 17 15,-18 0 1,0 1-16,-18-1 15,-17 18 1,-18-18 31</inkml:trace>
  <inkml:trace contextRef="#ctx0" brushRef="#br0" timeOffset="29278.45">23266 4851 0,'17'0'31,"19"0"-15,-1 0-16,18 17 16,0-17-16,-18 0 15,-17 18 1,17 0 0,-17-1-16,-1 19 15,1-19 1,-18 18-1,0-17 1,0 17-16,-18 36 31,-17-53-31,-36 87 16,71-87 0,-88 88-1,53-71 1,35-17-1,-18-18-15</inkml:trace>
  <inkml:trace contextRef="#ctx0" brushRef="#br0" timeOffset="36176.56">21925 6932 0,'0'35'93,"0"-17"-77,0 17-16,0 36 16,0-18-16,0 35 15,0 106 1,0-106-1,0 53-15,0 71 16,-17-124 0,17 124-1,-36 35 1,36-159 0,-17 71-1,17-124-15,-18 18 16,18-35-1,0-36 79</inkml:trace>
  <inkml:trace contextRef="#ctx0" brushRef="#br0" timeOffset="36858.44">22384 6897 0,'17'0'16,"-17"35"-1,0 0 1,0 1-1,0 17-15,0 35 16,0 88-16,0-52 16,-17 70-1,-1-36 1,-17 19 0,35 17-1,-18-88 1,1 88-16,-19 53 15,36-159 1,-17 106 0,17-124-1,0-34 1,0-19 0,0 19-16</inkml:trace>
  <inkml:trace contextRef="#ctx0" brushRef="#br0" timeOffset="37720.55">21378 8555 0,'18'0'47,"0"35"-47,-1-17 16,19 17-16,-1-17 15,0 17 1,18 36-16,-18-36 15,18 35-15,71 54 16,-18-18 0,35 17-1,-53-52 1,18-1 0,-53-34-16,-18-19 15,-18-17 1,1 0-1,0 0 1,17-35 0,0-36-1,36-52 1,52-142-16,-123 212 16,124-211-1,-89 87 1,0 54-1,-17 17 1,0 18 0,-18 70-16,0 1 15</inkml:trace>
  <inkml:trace contextRef="#ctx0" brushRef="#br0" timeOffset="40785.83">20779 10848 0,'17'-18'141,"1"18"-141,0-17 15,34-1-15,1 0 16,0 1 0,88-36-1,0 18-15,-52-1 16,-36 19-1,-18 17-15,-17-18 16,-1 18 15,-17-18 63,18 18-78,-1 0-1,1 0 1,0 0-16,-1 0 16,19 0-1,-19-17 1,19 17-1,-1 0-15,-18 0 16,-52 0 156,-35 0-156,17 17-16,-18 19 15,-17-1-15,17-17 16,18-1-1,-88 36 1,53-18-16,-53 36 16,71-53-1,52-1 1,0 1 0,18 17 140,0 0-156,18-17 15,0 17-15,-1 1 16,1-1-16,-1-18 16,1 36-1,0-35-15,-1 35 16,1-35 0,0-1-16,-18 1 31,17-18 63,-17-35-79,18 17-15,17-17 16,-17 17-1,-1 0-15,19-17 16,-19 17 0,1 18-1,35-35 1,-18 35-16,-17 0 0,-1-17 16,19 17-1,-1 0 1,36 0-1,-36 0 1,0 0 0,18 0-16,-18 0 15,-17 17 1,17 1 0,18 35-1,-35-36 1,35 72-1,-18-36-15,-17-36 16,17 71 0,-17-52-1,-18-19 1,0 54 0,0-36-1,0 0-15,0 18 16,0-35-1,-36 17 1,1 1 0,0-19-1,-18 1 1,-53-1-16,71-17 16,-53 18-1,-1 0 1,54-18-1,-36 0 1,-17 17 0,35-17-16,-17 0 15,17 0 1,18 18 0,17-18-1</inkml:trace>
  <inkml:trace contextRef="#ctx0" brushRef="#br0" timeOffset="42819.67">22278 10866 0,'0'0'0,"-35"17"15,35 18-15,-18-35 16,18 18 0,-35 17-16,35-17 15,-18 17 1,18 36 0,0-54-1,0 1-15,0 17 16,0 1-1,0-19-15,35 19 16,-17-1 0,0-35-1,17 35 1,18 0 0,0-35-1,-18 0-15,36 0 16,-36 0-1,35-52 1,-17 16 0,-53 19-1,36-19 1,-19-17-16,1 36 16,-18-36-1,0 0 1,0 0 15,-18 18-15,-17-18-16,0 35 15,17 1 1,-35-19 0,-17 19-1,34 17 1,1-18-1,0 18-15,17 0 16,0 18 31,18-1-31,0 1-1</inkml:trace>
  <inkml:trace contextRef="#ctx0" brushRef="#br0" timeOffset="43765.45">23530 9737 0,'0'35'47,"0"18"-31,18 0-16,0 17 0,-1 1 15,1 17 1,35 71-16,-18-71 16,-35 0-16,35 18 15,1 35 1,-19-70-1,1-36-15,-18 36 16,0-36-16,17-18 16,1 1-16,-18 0 15,18-36 95,-1 0-95,72-87 1</inkml:trace>
  <inkml:trace contextRef="#ctx0" brushRef="#br0" timeOffset="44897.55">24271 10142 0,'-18'0'15,"-17"0"1,0 18-16,17 0 16,1-1-1,-19 36 1,19-18 0,-1 1-16,0-19 15,18 19-15,-17 70 16,17-71-1,0 0 1,0-17 0,17-1-1,-17 1 1,18 0 0,0-18-1,-18 17 1,17-17-1,1 0 1,0 0 0,-1 0-1,-17-17 1,18-1 0,17-17-1,-17 17-15,17-88 16,-35 36-1,18 52 1,-18 0-16,0 1 16,0-1-1,0 0 1,0 1-16,0-1 16,0 1 15,0-1-16,17 18 79,-17 35-94,18-17 16,0-1-1,-18 36-15,35-17 0,-17 17 16,17-18 0,-17-17-1,-18-1 1,0 1 15,17-18-31</inkml:trace>
  <inkml:trace contextRef="#ctx0" brushRef="#br0" timeOffset="45380.45">24465 9931 0,'18'17'15,"17"36"-15,-17-17 16,35 52-1,-18-35 1,18 52 0,0 1-1,-18-70-15,-35-19 16,18-17 0,-18-17 62,0-19-63,0-122-15</inkml:trace>
  <inkml:trace contextRef="#ctx0" brushRef="#br0" timeOffset="46101.85">24800 9878 0,'0'17'16,"0"36"-16,0-17 15,0 17 1,0-36-16,0 36 16,-17-18-16,-1-17 15,0 35 1,1-35-1,17-1-15,0-52 125,0 17-125,0 1 32,35-1-17,0 0 1,-17 18-16,17 0 16,0 0-1,36 36 1,-18-19-1,-35-17 1,-1 18-16,-17-36 109,0 1-109,0-19 0,0 19 32</inkml:trace>
  <inkml:trace contextRef="#ctx0" brushRef="#br0" timeOffset="46920.54">24906 9402 0,'35'35'16,"-35"-18"-16,36 1 15,-36 35-15,35-35 16,-17-1-16,-1 54 16,36 17-1,-18 0 1,1-53 0,-19 1-16,-17-19 15,18 1 1,-18-53 109,0 17-110,0 0-15,18-17 0,-18-18 16,17 36 0,-17-1-1,18 18-15,0 0 16,-18-18 0,17 18-1,1 0 1,-1 0-1,1 0-15,17 18 16,1 17 0,-19-17-1,19 17 1,-36-17 0,17-1-1,-17 1-15,0 0 0,35-1 16,-35 1 31</inkml:trace>
  <inkml:trace contextRef="#ctx0" brushRef="#br0" timeOffset="48032.39">22895 12312 0,'0'53'62,"0"-36"-62,0 36 16,0-17-16,0 17 15,0-18-15,0 0 16,0 89 0,18-19-1,-18-34 1,18 53-16,-1-36 16,-17-35-1,18 17 1,-1-17-1</inkml:trace>
  <inkml:trace contextRef="#ctx0" brushRef="#br0" timeOffset="48733.66">23301 12153 0,'18'0'0,"-18"18"16,0-1-16,17 1 16,-17 17-16,0 1 15,0-1 1,0 53-16,0-53 15,18 18-15,-18 0 16,18 35 0,-18-35-1,0 18 1,17-18 0,-17-36-16,18 1 0,-18 17 15,0-17 1,17 17-1,-17 1 1,0-1 0,0-17-1,0-1-15,0 1 32,0-1-17,0 1 1,0 0 15</inkml:trace>
  <inkml:trace contextRef="#ctx0" brushRef="#br0" timeOffset="49759.51">22507 12965 0,'18'0'16,"-1"0"-1,1 17 1,0 1 0,35 17-1,-53 18-15,70 0 16,-52-35-16,35 52 16,53 54-1,-71-89 1,18 35-1,-18-17 1,-17-17 0,52 34-16,-34-35 15,-19-17 1,1 17 0,0-35-1,-1 0 16,18-17-15,-17-54 0,17 18-1,18-53-15,-35 71 16,52-106 0,1 18-16,-53 87 15,17-52 1,-17 35-1,-18 36-15,17-54 16,1 53 0,-18 1-16,17-19 15,-17 1-15,18 18 16,-18-19 15,18 36-15,-1 0-1,-17-17 1</inkml:trace>
  <inkml:trace contextRef="#ctx0" brushRef="#br0" timeOffset="51318.12">22172 14834 0,'0'18'31,"0"17"-15,35 0-16,-17 18 16,17 0-16,18 88 15,-18-70 1,-35-18-16,18-18 16,17 71-1,-35-71 1,0-17-16,18-18 15,-18-18 32,0-35-31,-18 0 0,-35-88-16,18-17 15,35 87 1,0-52-1,0 87 1,0-17 0,18-17-1,-1 35 1,1 17-16,0 0 16,-1 1-1,1 17 32,0 0-47,70 105 16,-53-69-1,71 70 1,-35-18 0,-36-18-1,0-17 1,-35-17-16,18-19 15,-18-34 95,0-19-95,0-17 1,-18 0-16,18-17 16,0-18-16,0 17 0,0-35 15,0 53 1,18 0 0,-18 36-1,17-1 1,1 18 15,17 18-15,18 17-16,0 36 15,0-36 1,53 71 0,-18 0-1,-70-71-15,35 35 16,-36-34-1,1-19 1,-18-52 62,18-18-62</inkml:trace>
  <inkml:trace contextRef="#ctx0" brushRef="#br0" timeOffset="52047.45">23513 14658 0,'0'0'0,"-18"35"16,0 0-16,-17 18 15,35-35 1,0 17-1,0-17 1,0 0 0,0-1-1,35 1-15,-17-18 32,0 0 30,-1-35-46,1-1-16,0 19 15,-1-36 1,1 17-16,-1-16 16,-17 16-1,0 19 1,0-1-16,-17 18 78,-1 18-47,18-1-15,-17-17-1,17 36 1,0-19 0,0 18-1,0-17 1</inkml:trace>
  <inkml:trace contextRef="#ctx0" brushRef="#br0" timeOffset="52410.28">23760 14623 0,'17'0'15,"18"70"1,-17-52-16,0 17 16,-18-17-16,17-1 15,-17 1 1,18-18-1</inkml:trace>
  <inkml:trace contextRef="#ctx0" brushRef="#br0" timeOffset="52885.05">23654 14217 0</inkml:trace>
  <inkml:trace contextRef="#ctx0" brushRef="#br0" timeOffset="53685.48">24024 14429 0,'0'17'16,"0"1"-16,18 17 15,-18-17-15,17 35 16,1-18 0,-18 0-1,35 1 1,-35-19-16,0 1 15,0-1 79,0-34-47,0-18-31,0-1-16,0 1 15,0 0-15,0-1 16,0 1 0,0 18-1,0-1 1,0 0-1,18 18 17,0 0-1,-1 18-31,36 35 16,-35-18-1,17-17-15,-17 17 0,-1 0 16,19-35-1,-19-17 48,1-36-47,-18 17-16,35-52 15,53-106-15</inkml:trace>
  <inkml:trace contextRef="#ctx0" brushRef="#br0" timeOffset="53996.33">24553 13988 0,'18'0'15,"0"17"-15,-1 19 16,1-19-16,17 18 16,0 18-1,1 18 1,-19-36 0,-17 1-16,0-19 0,18 36 15,0 0 1,-36-53 46</inkml:trace>
  <inkml:trace contextRef="#ctx0" brushRef="#br0" timeOffset="54262.52">24536 14217 0,'0'-18'0,"0"1"31,17 17 0,1-18-31,0 0 16,17 18-16,0 0 16,0 0-16,-17-17 15,35 17 1</inkml:trace>
  <inkml:trace contextRef="#ctx0" brushRef="#br0" timeOffset="54952.46">24941 13988 0,'0'0'0,"0"35"0,0-17 16,0-1-16,0 36 16,0-18-1,0-17-15,0 53 16,0-54-1,18 19-15,0-36 16,-1 0 15,1-18 1,-18-17-32,18 17 15,-18-53 1,0 54-1,0-1 1,17 18 78,-17 18-79,18-18 1,-1 35 0,1-17-1,0-1 1,17-17 31,-17-17-32</inkml:trace>
  <inkml:trace contextRef="#ctx0" brushRef="#br0" timeOffset="55251.77">25294 13988 0,'35'0'0,"-35"17"16,18 19-16,0-19 16,-18 18-16,17-17 15,1 17 1,-18 1 0,-18-72 77,-70-69-93</inkml:trace>
  <inkml:trace contextRef="#ctx0" brushRef="#br0" timeOffset="55836.49">25329 13670 0,'18'0'16,"0"35"0,-1-17-1,-17 0 1,0-1 62</inkml:trace>
  <inkml:trace contextRef="#ctx0" brushRef="#br0" timeOffset="56919.87">25559 13829 0,'0'0'0,"17"35"15,1 0 1,-18 1-16,18-19 16,-18 1-1,17 17-15,-17-17 0,0 17 16,18-17 0,-18-53 93,-18 17-93,1-35-16,17 0 15,-18-53 1,18 53-16,0-35 15,0 53 1,0 17 15,18 18-15,-1 0 15,1 18-15,0-18-1,-1 35 1,1-17 0,0-1-1,-18 1-15,17 0 16,-17-1 0,0 1-1,0 0 157,-17-18-156,-1 17-16,18 1 15,-18 0 1,54-18 78,-19 0-79,-17 17-15,18-17 16,-1 0 0,-17 18-16,18-18 15,-18 17 1,18-17-1</inkml:trace>
  <inkml:trace contextRef="#ctx0" brushRef="#br0" timeOffset="57544.58">26423 12577 0,'0'17'16,"18"18"0,-1 1-1,-17-1-15,36 18 16,-19-18-16,1 18 16,52 88-1,-34 0 1,-19-88-1,1-17-15,0 34 16,-18-52 0,0-1-16,0 19 15,0-19 17,-18 1-17</inkml:trace>
  <inkml:trace contextRef="#ctx0" brushRef="#br0" timeOffset="57873.43">26441 13264 0,'0'-17'79,"0"-1"-64,17-17-15,-17 17 16,0 1-16,18-19 15,0 1-15,17-71 16,-17 71 0,34-106-16</inkml:trace>
  <inkml:trace contextRef="#ctx0" brushRef="#br0" timeOffset="58847.73">26758 12365 0,'0'35'47,"18"0"-47,-18 1 16,17 34-1,1-34 1,0 16-16,-1-16 0,19 87 16,-19-105-1,-17 17-15,0-17 16,18 35 0,-18-36-1,0-34 63,0-1-62,0 0 0,0 1-16,18-1 15,-1 0 1,1 18 62,0-17-62,-1 17-1,1-18-15,-1 1 16,1-1-1,0 0 1,-1-35-16,-17 36 16,18-36-1,-18 70 79,-18-17-78,18 18-16,0 0 15,0-1 1,0 19-16,0 17 16,0-36-1,0 18 1,18 18-1,0-17 1,-1-19 0,1-17-1,0 0 1,17 0 0,-18 0-1,19-53 1,-1 18-1,-17 17-15,17-17 16</inkml:trace>
  <inkml:trace contextRef="#ctx0" brushRef="#br0" timeOffset="59928.5">24571 15452 0,'-18'17'47,"1"1"-31,-54 17-16,54 1 15,-19-36-15,1 70 16,17-35 0,-17-17-1,35 0-15,35-1 63,18 1-48,-17-18-15,52 18 16,-18-1 0,-34 1-1,-36 17-15,17 0 16,1 71-1,-18-35 1,0 52 0,0-70-16,-35-18 15,35-17-15,-36 0 16,19-18 0,-1 0-1,0 0 1,-17 0-1,35-36 32,0 1-31,0 17-16,0 1 16,0-36-1,35 18-15</inkml:trace>
  <inkml:trace contextRef="#ctx0" brushRef="#br0" timeOffset="60663.46">24959 15840 0,'0'0'0,"18"0"15,-1 17 1,1-17-16,0 0 31,17 0-15,-35-17-16,70-36 15,1 18 1,-53 17-16,35-35 16,-18-18-1,-123 89 63,-1 17-62,19 18-16,17-17 16,-71 69-1,124-87-15,-17 17 16,17 1 0,0-19-1,0 1 16,17-1-15,1-17 0,0 0-1,17 0 1,18 0 0,-35 0-1,34 0-15,-34 0 16,17 0-1,-35-17-15,36-1 16,-19 18 0,19-53-1,-1 0 1,0 36 0</inkml:trace>
  <inkml:trace contextRef="#ctx0" brushRef="#br0" timeOffset="61079.6">25382 15716 0,'18'0'31,"35"18"-15,-35 17-16,17-17 16,-35 17-16,35-35 15,-17 35 1,-1-17 0,-17-36 46,0-35-46,0 36-16,0-18 15,0-18 1,0 0-16,0 0 16,0 35-16,0 1 15</inkml:trace>
  <inkml:trace contextRef="#ctx0" brushRef="#br0" timeOffset="61485.54">25718 15522 0,'17'0'32,"1"0"-1,-1 18-31,-17 0 16,18-18-16,17 35 15,18 0 1,-35-17-1,0-18-15,17 0 32,-18 0-17,1-18-15,0 0 16,-18-52 0,17-18-1,-17 17 1,0 53-1,0-17 1</inkml:trace>
  <inkml:trace contextRef="#ctx0" brushRef="#br0" timeOffset="62115.37">26211 15363 0,'18'0'16,"0"0"0,-1 0-16,1 0 46,0 0-14,34-17-17,-34-18-15,0-1 16,-1 36-16,1-53 16,-36 53 30,1 0-46,-36 0 16,-88 36 0,105-19-1,-16 36 1,52 0 0,0-35-1,0 17-15,0-17 16,0-1-1,17-17 1,1 18 0,52 0-1,36-18 1,-71 0 0,36 0-16,-53 0 0,52-53 15,-17 17 1,-53 19-1,53-36 1,-35 35 0,-1-35-16</inkml:trace>
  <inkml:trace contextRef="#ctx0" brushRef="#br0" timeOffset="62475.59">26670 15028 0,'18'0'15,"-1"0"1,1 18 0,0 0-1,-1 17-15,18 0 16,-17-17-1,-18-1-15,18-17 16,-18 18 0,0-71 31,0 0-32,0 18-15,0-18 16,-18 0-1,0 18 1,-17-71-16</inkml:trace>
  <inkml:trace contextRef="#ctx0" brushRef="#br0" timeOffset="64657.78">21872 16228 0,'0'17'62,"0"1"-62,0 17 16,0-17-16,0 0 16,0-1-1,0 1-15,-17 17 16,-19 0-1,19-17 1,-19 0 0,-52 17-1,-35 18 1,-71-18-16,-106 18 16,141-35-1,18-18-15,70 0 16,-264 17-1,177-17 1,-107 0-16,53 0 16,142 0-16,-142 0 15,-105 0 1,-1-17 0,53-1-1,-87-17 1,228 17-16,-140-35 0,158 18 15,-229-53 1,229 70 0,-265-105-1,248 70-15,-177-53 16,88 18 0,-123-53-16,71 35 15,-124-71 1,88 72-1,-212-125 1,371 177 0,-194-105-1,-282-72-15,458 160 16,-176-71 0,-318-159-1,494 212 1,-176-71-1,-212-194 1,265 159 0,159 106-16,-159-106 15,140 88 1,-334-300 0,194 159-1,123 106 1,-123-123-16,0-1 15,123 124 1,-88-124 0,-176-158-1,317 335 1,-71-106 0,72 88-16,-36-70 15,-1 17 1,72 71-1,-54-89 1,1 18 0,-1-35-1,54 106-15,-71-123 16,0-1 0,70 106-1,18 0 1,-70-70-1,52 88-15,-35-124 16,36 124 0,-36-71-1,53 71 1,-35-71 0,-18-17-1,53 105-15,-35-88 16,35 54-1,-18-1 1,54 70 0,-36-52-1,18 35 1,17 0-16,0 36 0,1-54 16,-19 18-1,19 18 1,-19-18-1,36 36 1,0-1 0,-17-17-16</inkml:trace>
  <inkml:trace contextRef="#ctx0" brushRef="#br0" timeOffset="66140.55">5186 6632 0,'-18'36'62,"1"-1"-62,-1 0 16,0-17-16,1 52 16,-1-34-1,-35-1-15,0 71 16,0 17 0,18-70-1,-18 35 1,18-53-1,17 18-15,0-17 16,1-1 0,-1-35-1,18-18 126,0 1-141,0-1 16,0 0-1,0-17 1,0 0-16,0-53 15,18 35 1,-1 35-16,-17-35 16,36-17-16,-19 17 15,1 35 1,0-17 0,-1 0-1,1-1 1,-18 19-1,18 17 1,-18-18 0,17 18-1,-17-18-15,18 18 16,0 0 93,52 0-93,18 0-16,0 18 16,54 0-16,-72-18 15,124 35 1,-141-17-1,35-1 1,-35 1-16,-53-1 16,18 1-1,-1-18 1</inkml:trace>
  <inkml:trace contextRef="#ctx0" brushRef="#br0" timeOffset="67319.6">5239 6703 0,'-18'0'125,"-17"53"-109,0-18-1,17 18 1,-17 0-16,17-36 15,-17 19-15,17-1 0,0 0 16,18-17 15,-17-18-15,17 18 0,-18-18-1,18 17 1,-17 18-1,17 1 1,-36-1 0,19-17-16,17-1 15,-18-17-15,18-35 141,0 17-125,0 1-16,0-19 15,0 1-15,0 18 16</inkml:trace>
  <inkml:trace contextRef="#ctx0" brushRef="#br0" timeOffset="68639.75">4904 6809 0,'0'35'47,"-36"35"-31,19-52 0,-1 35-16,18 0 15,-18-35 1,-17 52-16,35-52 15,-18 17 1,18-17 0,-17-1-1,17 1 1,0 0 0,0-1-1,0-52 157,0 0-156,0-1-16,17 1 15,-17-18-15,18 36 16,0-1-16,-18-17 16,17 17-16,-17 0 15,18 18 1,-18-35-1,35-18-15,-17 36 16,17-54 0,1 36-1,-36 17 1,17 0 0,-17 1-1,18-1 1,-18 1-1,17 17 1,1-36 0,0 36-1,-18-17 17,17 17-1,19 0 109,-19 17-140,36 1 16,18 35-16,-1-18 16,-17-17-16,18 17 15,-36-17 1,18-1-16,35 36 16,-53-35-1</inkml:trace>
  <inkml:trace contextRef="#ctx0" brushRef="#br0" timeOffset="72127.64">22384 16263 0,'-53'0'110,"-71"35"-95,54-17 1,-18 17-16,17-17 0,18 0 15,-88 17 1,88-18 0,18 1-1,17-18 1,36 0 281,17-18-297,0 18 15,1-17-15,-19-1 16,1 18 0,0 0-16,-1 0 15,1-17 1,17-1 0,-17 18-16,-1 0 31,-17-18 0,18 18-31,0 0 16,17 0-16,0 0 15,1 0 1,-1 0 0,-35-17-1,-18 17 157,-52 17-156,17 1-16,-18 0 15,36-1 1,0-17-16,-1 0 16,19 0-16,-1 0 15,36-17 141,17-19-140,36 1-16,-1-18 16,-35 18-1,18 17-15,-53 0 16,18 18 0</inkml:trace>
  <inkml:trace contextRef="#ctx0" brushRef="#br0" timeOffset="91575.38">3792 7179 0,'0'18'93,"0"-1"-77,0 1-16,0 0 16,0 34-16,18-34 15,-18 35 1,0 0 0,18 35-1,-1 0 1,-17-52-16,0-1 0,0 18 15,18 35 1,17 18 0,-17 70-1,-18-123 1,35 53 0,-35-71-16,18 53 15,-1 1 1,-17-54-1,18 71 1,0 35 0,-18-71-1,35 107-15,-17-18 16,-1-71 0,19 88-1,-19-35 1,-17-17-1,0-89-15,0 0 32,0 1-32,0-19 15,0 1 1,0-1 0,0 1-1,0 0 16,0-1 16,0 1-31,0 0 0,0-1-16,0 19 15,0-19 1,0 36-1,0-18 1,0 1-16,0-1 16,0 53-16,0-17 15,0-36 1,0 36 0,0-54-1</inkml:trace>
  <inkml:trace contextRef="#ctx0" brushRef="#br0" timeOffset="92774.66">3669 10072 0,'0'17'94,"0"1"-94,18 0 16,-18-1-16,35 19 15,-35-19 1,53 71-16,-36-52 16,19-1-16,-19 0 15,1 1 1,17-1 0,0 0-1,-35-17 1,18-18-16,-18 17 15,35-17 1,-17 18 15,0 0-15,-18-1 15,17-17-15,1 0 78,0 0-63,17-35-31,-35 17 15,35-17-15,-17 18 16,-1-19-16,1 1 16,35-36-1,-35 36 1,17-18 0,35-88-1,-70 106-15,36-18 16,-19 18-1,1 17 1,-18 0-16,0 1 16,18 17-1,-18-18 1,0 0-16</inkml:trace>
  <inkml:trace contextRef="#ctx0" brushRef="#br0" timeOffset="95094.62">1782 11889 0,'0'35'62,"0"18"-62,0 0 16,17 0-16,1 17 16,-18 1-16,17-1 15,19 89 1,-19-88 0,1 34-16,-18-34 15,18-53 1,-1-1-1,-17 1 1,18-18 47,-18-18-48,0 1 1,0-19-1,0-52 1,0 18-16,0-36 16,0 35-1,0 36-15,0-36 16,0-34 0,0-1-1,0 53 1,0 0-1,18 18-15,-18-1 16,52-17 0,-52 36-1,36-1-15,-19 18 16,1-17 0,0 17 30,-1 0-46,19 52 16,-1-34 0,-18 0-1,19 52-15,-1-34 0,0 34 16,1 1 0,-19-1-1,19 1 1,-36-36-1,0 18 1,0-35-16,0-1 16,0-52 109,0-18-110,0 18-15,0-36 16,0 18-16,0 18 16,0-18-16,0 35 15,0-52 1,0 17-1,0 35 1,17-35 0,1 53-16,-18-17 15,17 17 1,-17-18 0,18 18-1,0 0 1,17 0-1,0 0-15,36 18 16,-1 35 0,-52-18-1,17 0 1,18 36 0,-17-18-16,-19 17 15,18-17 1,-17 18-1,17-54 1,-35 1 0,0 0-1</inkml:trace>
  <inkml:trace contextRef="#ctx0" brushRef="#br0" timeOffset="95570.46">2981 11959 0,'18'0'0,"-1"18"32,-17-1-17,18 1-15,17 53 16,0-36 0,-35-17-1,18-18 16,-18-18 63,0 0-78,-35-52-16</inkml:trace>
  <inkml:trace contextRef="#ctx0" brushRef="#br0" timeOffset="96382.4">2858 11553 0,'0'36'47,"0"-19"-47,0 19 16,0-19 0,17 19-1,-17-19 1,18-17-16,-1 0 78,1 0-62,0 0-16,-1-53 15,1 36-15,0-1 16,-18-17-16,0 17 15,0 0 1,0 1 0,-18 17 109,-17 0-125,-1 0 15,1 0 1,18 17 0,-1-17-1,18 18 1,0 0 15,0-1-31,35 1 31</inkml:trace>
  <inkml:trace contextRef="#ctx0" brushRef="#br0" timeOffset="96994.46">3316 11677 0,'-18'0'16,"18"18"-1,-17-18 1,17 35 0,0-17-16,-18-1 15,18 36 1,0-18 0,0-17-1,18 17 1,-1-17-1,19 17-15,-1 0 16,-17-17 0,-18 0-1,17-18 1,1 0 15,0 0-15,-1-18-1,18-17-15,-17 17 16,0 1 0,-1-36-16</inkml:trace>
  <inkml:trace contextRef="#ctx0" brushRef="#br0" timeOffset="97408.48">3545 11712 0,'0'18'31,"18"17"-15,0 0-16,-1-35 16,-17 53-16,18-17 15,0-19 1,-18 1 0,17-18-1,-17-18 16,0-17-15,0 0 0,0 17-16,0-52 15,0-19 1,0 72 0</inkml:trace>
  <inkml:trace contextRef="#ctx0" brushRef="#br0" timeOffset="98105.34">3810 11553 0,'0'18'16,"0"17"0,0 1-1,0-19-15,0 36 16,18-35-1,17 35 1,-17-36 0,-18 1-1,17 0-15,1-18 16,-1 0 0,1 0-1,0 0 1,17 0-1,-17-18 1,-1 0-16,1 1 16,-18-1-1,18 1 1,-18-1 0,0-53-1,0 54-15,-18-107 16,0 89-1</inkml:trace>
  <inkml:trace contextRef="#ctx0" brushRef="#br0" timeOffset="98666.57">4163 11395 0,'0'0'0,"-18"35"0,1-17 15,17-1 1,0 1 0,17 0-1,1-1 17,17-17-17,-17 18-15,-1-1 16,19 1-1,-19 0 1,1-1-16,0 19 16,-18-19-1,0 1 1,0 0 0,-18-18-1,0 17 1,1-17-16,17-17 109</inkml:trace>
  <inkml:trace contextRef="#ctx0" brushRef="#br0" timeOffset="99287.48">4427 11359 0,'0'0'0,"0"36"15,0-1 1,0 18 0,0-18-1,0 0 1,18-35-1,0 18-15,17 0 16,18-1 0,-36-17-1,19 0-15,17 0 16,-53-35 0,17 17-1,-17-34 1,0 34-1,0-17 1,0-1 0,0 19-16,-17-1 15,-1 18 17,0 0-32,18-18 15,-17 18 1,-19 0-1,19 18-15,-36 17 16,35-17 0,18 0-1</inkml:trace>
  <inkml:trace contextRef="#ctx0" brushRef="#br0" timeOffset="100063.75">4710 11377 0,'35'0'0,"-18"0"31,-17-18-31,18 18 16,0-35-1,-18 18 1,0-19-16,0 1 16,0-18-1,-18-53 1,-35-35 0,36 123-16,-72-70 15,36 35 1,36 53 31,17 36-32,0-19-15,0 19 16,0-19-16,0 18 16,53 54-1,-36-54 1,36 35-16,53 54 15,35 17-15,-105-70 16,34 17 0,-17-18-1,-35-17 1,-1-17-16,-17-19 16,18 1-1,-18 0 1,0-1-16,-35-17 47,-1 0-32,19 0 1,-36 0-16,18-35 16,-1 35-1,19 0 1</inkml:trace>
  <inkml:trace contextRef="#ctx0" brushRef="#br0" timeOffset="100838.39">5080 11060 0,'0'17'63,"18"18"-47,-1-35-1,-17 18-15,0 0 16,18-18-1,-18 35-15,18-17 16,-18-1 0,17 19-1,-17 17 1,18-18 0,-18-18-16,17 1 0,-17 35 15,0-35 1,0-1-16,0 19 15,18-19 1,-18 1 15</inkml:trace>
  <inkml:trace contextRef="#ctx0" brushRef="#br0" timeOffset="101602.11">5062 11289 0,'0'-18'219,"18"1"-204,0 17 1,-1-18 0,36 0-1,-35 1-15,17 17 0,0-18 16,-17 0-1,0 18 1,-1-17 0,1 17-1,0 0 1,-1 0-16,-17-18 0,18 0 16,0 18-1,-1 0 1,1-17-1,-36 17 142</inkml:trace>
  <inkml:trace contextRef="#ctx0" brushRef="#br0" timeOffset="105312.45">3828 13035 0,'0'18'110,"0"-1"-110,0 1 15,0 17-15,17 18 16,1-35-16,-18 35 15,18 0 1,-1 0 0,54 52-1,-71-69 1,53 34 0,-18-17-16,-17-18 0,35 36 31,-36-18-31,36 18 0,35 34 15,-52-52 1,-19-17-16,36 34 16,-18-35-1,-17 1-15,17 34 16,1-34-16,-1 34 16,18-17-1,-36-18 1,36 18-1,-17-18 1,-1 1-16,-18-1 16,-17-17-1,18-18-15,-18 17 16,35 19 0,-17-19-1,17 18 1,18 18-16,-35-17 15,17 17 1,0-36 0,-17 1-1,17 17 1,-17 0 0,35 36-1,0-36 1,-36-17-1,36 35-15,-35-18 16,17-17 0,1 17-1,52 36-15,-71-54 16,36 18 0,0 1-1,0-1 1,-35-35-1,70 53 1,-70-53-16,52 35 16,1 18-1,-36-53 1,53 53 0,-17-35-1,-18-1 1,35 19-16,18-1 15,-53-17 1,105 34 0,-69-16-1,246 52 1,0 0-16,-229-70 16,264 70-1,18-18 1,-194-34-1,0 17 1,-17-18 0,-107-17-16,230 52 15,-124-17 1,54 0 0,-1 0-1,0 0 1,36 17-1,-18 1 1,0-18-16,-106-18 16,265 36-1,-212-36 1,-36 0 0,-69-35-16,87 18 15,36-18 1,-54 18-1,19-18 1,-107 0 0,71 0-1,-17 0 1,-36 17-16,18-17 16,17 0-1,-52 18 1,52-18-1,19 0 1,-72 0 0,71 0-16,18 0 15,-88 0 1,105-18 0,-17 18-1,-89 0 1,107-17-1,-1-1-15,-105 18 16,17-18 0,0 18-1,71-17 1,35 17 0,-71 0-16,1 0 15,70-18 1,-53 18-1,-88 0 1,70-18 0,18 18-1,-70 0 1,17-17-16,0 17 16,18 0-1,53-18 1,-53 0-1,17 1 1,89-1-16,-89 1 16,1-1-1,-18 0 1,52 1 0,-52-1-1,-35 0 1,70 1-16,-88-1 15,0-17 1,17 17-16,-17 18 16,35-35-1,-35 0 1,35-18-16,71 0 16,-71 0-1,1 18 1,105-36-1,-124 53 1,36-17 0,0-18-16,-36 18 15,107-53 1,-71 52 15,-36 1-31,1 0 16,-36 35-1,18-18 1,-35 1-16,-1 17 16,1 0-16,-1-18 15,1 18 1,17-18 0,1 18-1,-19 0 1,1-17-1,0 17 1,-1 0 0,1 0-1,-1 0 1,19-18 15,-19 18-31,1-18 16,35 18-1,-35-17 1,-1 17 0,1 0-16,17-18 15,-17 0 1,17 18 0,0-17-1,1-1 1,52 1-1,-35-19-15,-36 36 16,36-17 0,-17-19-1,-19 36 1,1 0 0,17-17-16,-17-1 15,-1 0 1,19 18-1,-19-17 1,1 17 47,0 0-32,-18-18 63,-18 1-63,-17-36-31</inkml:trace>
  <inkml:trace contextRef="#ctx0" brushRef="#br0" timeOffset="106306.32">19791 15028 0,'17'0'94,"1"0"-78,17 0-16,-17 0 15,0 0-15,70 18 16,-35 0 0,70-1-1,-52 19-15,-36-19 16,89 1 0,-107-1-16,54 19 15,-36-19 1,-17 1 15,-18 0-15,17-18-1,-17 17 1,18-17-16,-18 18 16,18 0-1,-18-1 1,0 18-16,17 1 15,-17-19-15,18 36 16,-18-35 0,35 70-1,-17-17 1,-18-36 0,0 36-1,0-36-15,0 18 16,0 35-1,0-53 1,0-17 0,0 17-1,0-17-15,0-1 16,0 19 0,0-19 15,-18-17 47,1 0-62,-1 0-1</inkml:trace>
  <inkml:trace contextRef="#ctx0" brushRef="#br0" timeOffset="107713.75">19844 15893 0,'0'-18'93,"17"18"-61,1-18-17,0 18 1,-18-17 0,17 17-16,1 0 15,52-36-15,-34 36 16,70-52-1,123-37-15,-141 54 16,-35 0-16,123-53 16,-87 17-1,16 0 1,-105 54 0,0 34 77,-35 19-93,-35 17 16,-1 17 0,-35 1-16,-88 17 15,88-35 1,-52 17-1,87-34 1,-70-1-16,88-17 16,53-54 109,0 1-110,18 0-15,-1 0 16,1-1-16,17-34 16,-17 52-16,-1 0 15,36-52 1,-35 52-1,0 1 1,-1 17 0,-17-18-16,0 0 47,18 18-47,-18-17 15,35 17 1,-17-18-1,0 0 1,-18 1-16,17 17 16,1-18-1,-1 0 1</inkml:trace>
  <inkml:trace contextRef="#ctx0" brushRef="#br0" timeOffset="108418.49">20055 15169 0,'53'0'15,"18"0"-15,17 0 16,18 18-16,-36 0 16,89 35-1,-53-36 1,18 19 0,-54-1-1,-52-18 1,-1-17-1,-17 18-15,18 0 16,0 17 0,-1 36-1,-17-18-15,0 35 16,0-35 0,0 52-1,-88 107 1,53-177-1,0 54-15,-18-1 16,-18 18-16,18-36 16,36-52-1,17-53 126,17-1-125,89-123-1</inkml:trace>
  <inkml:trace contextRef="#ctx0" brushRef="#br0" timeOffset="109264.37">21131 15416 0,'0'-17'63,"0"-1"-48,18 0 1,-18-34-16,18 34 16,35-88-1,-1-53 1,-34 53-1,35-123 1,-18 106-16,-17 35 16,17-71-1,-35 124-15,36-124 16,-36 123 0,17-52-1,1-53 1,-18 106-1,17-18-15,1-18 16,-18 36 0,0-53-1,0 70 1,18-52 0,-18 17-1,0 35-15,17 1 16,-17-19-1,0 19 1,0-1 15,0 0 79,0 1-95,0-1 1</inkml:trace>
  <inkml:trace contextRef="#ctx0" brushRef="#br0" timeOffset="110253.22">21467 13000 0,'-36'35'47,"-17"71"-32,0 0-15,-17-36 16,17 71-16,0-70 15,0 17-15,35-53 16,-34 71 0,34-106-1,18 18 1,0-71 109,18 0-125,17 0 16,18-17-16,-36 34 15,19-17-15,-1 18 16,0 0-1,18-36 1,18 1 0,-36 35-1,-35 17-15,18 0 0,-1 1 16,1 17 0,-18-18-1,18 18 79,-1 0-78,18 0-1,-17 18-15,17-1 16,1-17-16,17 53 15,35-18 1,-18 18 0,19-17-1,-72-19 1,18-17-16,-17 18 0,17 0 16,-17-18 15,17 17-16,-17-17 1</inkml:trace>
  <inkml:trace contextRef="#ctx0" brushRef="#br0" timeOffset="169971.65">6350 11218 0,'0'-17'78,"35"-1"-62,18 0-1,18 1-15,-18-1 16,88-17 0,88-18-1,-17 0 1,-54 18-16,19-18 15,-71 18 1,-36 35 0,-52-18-1,0 18 1,-1-18 0,1 18-16,52-17 15,-34 17 1,17-18-1,0 18 1,17-18 0,177-35-16,-18 1 15,-35 16 1,71-34 0,-177 34-1,-17 1-15,17 0 16,18 0-1,-89 17-15,1 0 16</inkml:trace>
  <inkml:trace contextRef="#ctx0" brushRef="#br0" timeOffset="170610.51">8449 9684 0,'18'0'0,"35"35"16,-18-17-16,71 35 15,-53-1-15,52 1 16,72 53-1,70 53 1,-177-124 0,71 71-1,-123-71-15,53 36 16,-36-36 0,-17 1-1,-18 16 1,0 37-1,-18-54 1,-35 18-16,-18 35 16,36-70-1,-53 52 1,35-17 0,18-35-1,17-1 1</inkml:trace>
  <inkml:trace contextRef="#ctx0" brushRef="#br0" timeOffset="171514.45">10248 9966 0,'0'18'15,"0"-1"-15,0 71 16,0 36 0,0-36-16,0 36 15,18-1-15,35 53 16,0-105 0,-36-36-1,1-17 1,0-18 15,-1 0-15,19-18-16,-1-17 15,18-53 1,-36 53 0,1-36-16,-18-35 15,0 53 1,0 36-16,-18-54 15,-52-52 1,70 105 0,-18-17-1,18 17-15</inkml:trace>
  <inkml:trace contextRef="#ctx0" brushRef="#br0" timeOffset="172228.39">10848 9931 0,'-18'35'16,"-35"36"-1,18-19 1,35-16-16,-18-1 0,18 0 31,0-17 1,18-18-17,0 0-15,35 18 16,-36-18-1,1 17 1,0 1-16,17 52 31,0 19-15,-35-72-16,0 19 16,0-19-1,0 1 1,0 17-1,-35 0 1,0-17 0,17-18-16,18 18 15,-18-1-15,1-17 16</inkml:trace>
  <inkml:trace contextRef="#ctx0" brushRef="#br0" timeOffset="174783.24">11959 9825 0,'53'-18'171,"0"18"-155,35-35-16,-17 0 16,-18 17-16,17 0 15,-52 1-15,-1-1 16</inkml:trace>
  <inkml:trace contextRef="#ctx0" brushRef="#br0" timeOffset="175320.4">12100 9190 0,'53'18'31,"35"17"-31,36 0 16,-54 0 0,142 89-1,-159-89-15,18 36 16,-36-18 0,-35-18-1,0 35 1,-53 19-1,0-19-15,-53 18 16,-35 18 0,106-88-1,-18 35 1,35-36 0</inkml:trace>
  <inkml:trace contextRef="#ctx0" brushRef="#br0" timeOffset="175832.28">13388 8943 0,'0'18'16,"18"-1"-1,-1 18-15,-17 54 16,53 34-1,-18-17 1,1 17 0,17-17-1,-36-70-15,1-1 16,-1-35 0</inkml:trace>
  <inkml:trace contextRef="#ctx0" brushRef="#br0" timeOffset="176801.3">13970 9084 0,'0'0'0,"-18"35"15,1 1-15,-1 17 16,0 17 0,18-17-1,0-18-15,0-17 16,0 17-1,18-35 1,0 0 31,17 0-31,-17-17-16,-1-1 15,1 18 1,-18-18-1,18 18-15,-18-17 47,0-36-31,0 35-16,0-17 16,0 0-1,0-1 1,0 19-1,0-1 1,0 0 0,17 36 124,1 17-124,-1-17-16,19 17 16,-19-17-16,19-1 15,-36 19-15,35-19 16,-17 1-1,-1-18 1</inkml:trace>
  <inkml:trace contextRef="#ctx0" brushRef="#br0" timeOffset="177665.76">14393 8978 0,'0'35'16,"0"-17"-16,0 17 15,18-17-15,0 0 16,-18-1-16,17 19 16,1-36-1,0 17 1,-1-17 31,18-17-32,36-36-15,-36 17 16,36-17 0,-36 18-16,18-18 15,-18 0 1,-17 18-16,-18 17 15,0 36 79,18 0-94,-18-1 16,17 19-16,1-19 15,-18 1-15,17 0 16,1-18 31,0 0-31,17-18-16,0-53 15,1 36-15,-1 0 16,-17-36-1,17-17-15,-35 53 16,17-1 0,-17 1-1,0 18 1,0-1 0,-17 18-1</inkml:trace>
  <inkml:trace contextRef="#ctx0" brushRef="#br0" timeOffset="179312.43">14235 9684 0,'0'17'63,"17"19"-48,19 34-15,16 18 16,-34-17 0,53 88-1,17 52-15,-71-158 16,19 36 0,-19-37-1,1-34 1,-18 0-16,0-1 15,18 1 1,-1 0 0,-17-1-1</inkml:trace>
  <inkml:trace contextRef="#ctx0" brushRef="#br0" timeOffset="180087.46">14340 10513 0,'18'17'78,"0"19"-78,17-19 16,-17 19-16,-1-19 15,36 19 1,-35-36 0,-1 0 62,36-18-63,18-35 1,-1 18-16,-34-1 16,-1-16-16,18 16 15,-35 19-15,-1-36 16,18 17-16,-17 1 16,0-18-1,-18 36 1,0-1-1</inkml:trace>
  <inkml:trace contextRef="#ctx0" brushRef="#br0" timeOffset="182932.68">14552 11659 0,'0'-17'16,"-18"-19"31,-17 36-47,35-35 16,-35 17-16,17 1 15,1 17 1,-1 0 15,-17 0-15,17 0-1,-17 35-15,-36 36 16,54-18 0,-72 88-1,-16 70 1,69-158-1,-17 124-15,-35 34 16,71-158-16,-1 0 16,-17 124-1,35-36 1,0-124 0,0 36-1,17-17-15,1-36 31,0 0 1,-1 0-32,18 0 15,1-36 1,-1 19-16,-17-19 0,52 1 16,1-18-1,-54 53 1,19-35-1,-19 35 1,1-18 0,0 18-1,17-17 1,-17-1 0,-1-17-1,54-18 1</inkml:trace>
  <inkml:trace contextRef="#ctx0" brushRef="#br0" timeOffset="183413.77">14517 12241 0,'0'18'0,"17"53"16,-17-19-16,0 1 15,18 18-15,0-18 16,17 53-1,-17-89 1,-1 1-16,1-36 94,0-17-79,17 0-15,-18 17 16,-17-17 0,0 17-16,18-17 15,-18-53 1,0 70 0,0-35-16</inkml:trace>
  <inkml:trace contextRef="#ctx0" brushRef="#br0" timeOffset="184121.72">14993 11977 0,'0'17'0,"-35"36"16,-1-17-16,19 17 15,-18-18 1,17 0-16,0 18 16,18-35-16,-17 17 15,17-17 1,0-1-1,17 1 1,19-18 0,52 0-16,-18 17 15,-52-17 17,-18 18-17,0 0 1,18 17-1,-18 53-15,0-35 16,-36 18 0,1-18-1,0-18 1,35-106 62,0 1-62,35-18-1</inkml:trace>
  <inkml:trace contextRef="#ctx0" brushRef="#br0" timeOffset="184484.63">15311 11748 0,'0'0'0,"17"105"0,-17-52 16,18 18-16,-18-36 16,17 106-1,1-70 1,-18-1-16,18 18 16,-18 1-1,0-36-15,17 0 16</inkml:trace>
  <inkml:trace contextRef="#ctx0" brushRef="#br0" timeOffset="184814.37">15258 12153 0,'0'0'0,"35"-35"0,18 0 16,-18 35-16,53-53 16,1 35-1,16-17 1,-52 0 0,0 17-16,-53 0 15,18 18-15</inkml:trace>
  <inkml:trace contextRef="#ctx0" brushRef="#br0" timeOffset="185515.7">15804 11853 0,'0'18'16,"0"0"0,0 17-16,0-17 15,18 17-15,-18-18 16,0 19-16,18 17 15,-18-36 1,17-17 0,1 0-1,0 0 1,-1 0 0,19 0-1,-1-17-15,0-1 16,0-35-1,-17 35 1,17-34 0,-35 16-16,18-17 15,-18 36 1,0-1 0,0 0-16,0 1 15,0-1 1,-53 1-1,-35 17 1,70 0 0,-70 52-1,35 19 1,53-53 0,0 17-16,-18 0 15,18 0-15,0-17 16,0 0-1,0-1 32</inkml:trace>
  <inkml:trace contextRef="#ctx0" brushRef="#br0" timeOffset="187145.71">16369 11748 0,'18'17'31,"-18"18"-31,0-17 16,17 17-16,-17 1 15,18 34 1,-18-52-1,0 17-15,0-70 94,0 0-94,0-1 16,0 1-1,0 17-15,0 1 16,0-1-16,0 0 16,0 1-1,17 17 1,-17-18 0,18 18-1,-18 18 79,35-1-94,-35 1 16,0 0-16,0-1 15,18-17 1,-18 18-16,0 0 15,0-36 79,0-17-94,18-1 16,-1-16-16,1 34 15,-18 0-15,0-17 16,18 35 0,-18-18-1,0 1-15,17 17 0,1-18 16,-1 0 15,1 18 32,0 18-32,-1 0-31,-17-1 16,36 19-16,-19-19 15,1-17 1,-18 18-1</inkml:trace>
  <inkml:trace contextRef="#ctx0" brushRef="#br0" timeOffset="187787.29">17092 11589 0,'18'0'31,"-1"0"1,-17-18-1,36-17-15,-36 17-16,35-17 15,-35 0-15,18-1 16,-18 1-1,0 17 1,0 1 0,0-1-1,-18 18 1,0-17 0,1 17-16,-1 0 15,-17 17 1,-1 18-1,19-17 1,17 0 0,0 35-16,0-18 15,0-17 1,0 34-16,0-34 16,0 17-1,17 18 1,1-35-1,0 0-15,-1-18 16,1 0 0,0 0 15,-1 0-15,-17-18-16</inkml:trace>
  <inkml:trace contextRef="#ctx0" brushRef="#br0" timeOffset="188164.65">17304 11483 0,'17'18'32,"1"-18"-32,-18 17 15,18 1-15,-1 17 16,1-35 0,-18-18 62,18-17-78,-1 18 15,-17-19-15,18-17 16,17 18 0,-17-18-16</inkml:trace>
  <inkml:trace contextRef="#ctx0" brushRef="#br0" timeOffset="188721.87">17762 10989 0,'-35'53'0,"35"-18"16,-18-17-16,18 52 15,0-52 1,0 17-16,0-17 16,18 17-1,17-17 1,-17 0-16,-18-1 16,18-17-1,-1 18 16,-17-1-15,0 1 0,0 0-16,-17-1 31,-1-17-15,0 0-1,-17 0 1,0 0-1,17 0-15,1 0 16</inkml:trace>
  <inkml:trace contextRef="#ctx0" brushRef="#br0" timeOffset="190733.51">14164 10901 0,'0'0'0,"-106"35"0,89-35 16,-36 35-16,17-17 16,-34 0-16,52 17 15,-17-35 1,-53 70 0,-18 1-1,71-53-15,-107 88 16,72-54-1,-54 72 1,72-89 0,-37 124-1,72-124 1,-54 71-16,18 53 16,36-89-1,-19 36 1,19 194-1,17-212 1,53 177 0,-36-195-16,54 72 15,-1-1 1,-17-71 0,-17-17-1,-19-35-15,1 17 16,70 36-1,-53-54-15,106 71 16,106 18 0,-141-71-1,247 89 1,-106-71 0,-71-18-1,-105 0-15,140 1 0,142 34 16,-70-52-1,193 0 1,71-18 0,-389-18-1,283-53-15,-264 36 0,405-124 16,-229 36 0,87-71-1,-87-18 1,-247 124-1,176-212 1,-158 141 0,35-123-16,-89 123 15,-52 54 1,35-125 0,-53 107-1,17-1 1,-17 1-1,0-18-15,-17 35 16,-1-18 0,-35-17-1,35 106 1,-34-124 0,-19 18-16,18 88 15,-53-70 1,-35 17-1,106 71 1,-106-36 0,53 53-1,-89 1-15,18-1 16,-52 18 0,-107 0-1,-35 0 1,248 0-1,-301 0-15,0-17 16,1 17 0,281 0-1,-282 0 1,283 17 0,-212 18-1,105 18 1,142-35-16,-212 53 15,142-36 1,-1 18 0,0-18-1,-35 36 1,-18 17-16,36-18 16,70-34-1,18 17-15,-18-1 16,-211 90-1,158-72 1,106-35 0,-88 18-16,53 0 15,70-35-15,-17 0 16,17-1 0,18 18-1,-17-35 1</inkml:trace>
  <inkml:trace contextRef="#ctx0" brushRef="#br0" timeOffset="-186890.32">26317 8308 0,'-17'0'63,"17"18"31,-36-18-94,19 0 15,-36 0-15,-18 0 16,18 0-1,-141 0 1,-159 17-16,159 1 16,-17 17-16,-1-17 15,-176 70 1,141-18 0,71 1-1,35-18 1,105-53-16,1 18 15,17-18 64,-17 17-64,-18 1 1,18 0-1,-106 17 1,17 35 0,1-34-16,-36 34 15,-123 36 1,123-71 0,-88 71-1,177-88 1,-213 70-1,213-53-15,-54 18 16,-87 18 0,158-54-1,-124 72 1,89-54 0,53 0-1,0-35-15,-1 35 0,-105 36 16,88-36-1,-17 18 1,-18 0 0,-71 53-1,106-88 1,-18 34-16,19-16 16,-1 17-1,-18 0 1,36-36-1,-36 54 1,1-18 0,52 0-16,-35 17 15,18 1 1,17-36 0,-17 18-1,17-18 1,1 0-1,-1 1-15,18-19 16,-18 19 0,1-1-1,-1 35 1,18-52 0,-35 70-1,35 0-15,0-52 16,-18 34-1,0 19 17,18-37-17,0-16-15,0 34 16,0-34 0,0-19-1,0 36 1,0 18-1,0-54 1,0 36-16,18 35 16,0 1-1,-1-36 1,19 35 0,-36-35-1,17-18 1,1 18-16,0 0 15,-1-18-15,1 0 16,17 1 0,-17-19 15,-18 1-15,17-1-16,1 1 0,53 17 15,-54-17 1,19 0-16,-1-1 15,18 19 1,35 17 0,0-18-1,18 18-15,-35-53 16,-1 35 0,54-17-1,-54-18 1,18 0-1,71 0 1,-141 0-16,140 0 16,-34 17-1,-18-17 1,53 18 0,35-18-1,-142 0-15,178-18 16,17-17-1,-177 35 1,160-35 0,-1-1-1,-141 19 1,141-18-16,-140 35 16,-1-18-16,123 0 15,-17 18 1,-88-17-1,247-1 1,-159 0 0,35-17-16,-158 35 15,17-18-15,53-17 16,89-35 0,-142 52-1,88-35 1,1-18-1,-72 19-15,319-178 16,-283 160 0,141-124-1,-35 17 1,-141 71 0,88-88-1,-106 71-15,-53 88 16,1-71-1,-19 0 1,1 35 0,-1 19-16,-17 16 15,0-34 1,0-54-16,0 36 16,0 0-1,0-36 1,0 1-1,-35-1 1,35 89 0,-35-71-16,17 53 15,-52-52 1,-36-37 0,71 90-1,-89-107 1,71 124-16,0-1 0,-88-70 15,53 36 1,-124-54 0,159 89-1,-70-35 1,-18-1 0,106 53-1,-36 1-15,0-19 16,36 36-1,18 0 1,-1 0 0,-17 0-1,17 0 1,18-17-16,-35 17 16,17 0-1,-17-18 1,17 18-1,1 0 1,-19 0 0</inkml:trace>
  <inkml:trace contextRef="#ctx0" brushRef="#br0" timeOffset="-142379.22">29580 5115 0,'0'-17'16,"-17"-1"-16,-1 0 16,1 1-16,17-1 15,-18 18 1,18-18-16,-35 1 16,17-1-1,0 18 16,1 0 1,-1 0-17,-88 53 1,0 35 0,53-35-1,-105 141-15,-19 0 16,1 36-1,70-72 1,-17 19 0,-1 70-1,89-177-15,0 89 16,17-106 0,18 35-1,0-17 1,18-54-1,-1 1 1,1 0 0,0-18 15,-1 0-31,1 0 16,-1 0-16,19 0 15,52 0 1,-18 0-16,72 0 15,-90 0 1,142-18 0,-17 0-1,-1-35 1,-123 18 0,18-18-16,-36 53 15,0-53 1,36-53-1,-71 89 1,35-89 0,-17 18-16</inkml:trace>
  <inkml:trace contextRef="#ctx0" brushRef="#br0" timeOffset="-141952.53">29598 5927 0,'0'17'31,"0"36"-31,18 0 15,-18 0-15,17 0 16,19 53 0,-19-36-1,19 36 1,-19-71 0,-17-17-16,18 17 0,-1-35 15,1 0 32,17 0-31,1-35-16,87-71 15,-70 71 1,-18-18 0,18-17-16</inkml:trace>
  <inkml:trace contextRef="#ctx0" brushRef="#br0" timeOffset="-141219.28">30198 5697 0,'-18'18'16,"18"0"-16,-18 17 16,18 0-1,0 36 1,0 52-16,0-88 16,36 107-1,-19-37 1,19-69-1,-36-19 1,35-17 47,-17 0-63,17-35 15,0 0-15,-17 0 16,-1 17-1,1-17-15,0-18 16,-18 17 0,0-34-1,0 17 1,0 18 0,0 17-16,0-53 0,-36 36 15,36 0 1,-35 0-1,18 35 17,-1 0 15,0 17-32,-17-17-15,35 36 16,-18-36-1,18 17 1</inkml:trace>
  <inkml:trace contextRef="#ctx0" brushRef="#br0" timeOffset="-140454.97">30621 5644 0,'18'0'15,"-1"36"1,1 17 0,-18-36-16,53 36 15,-53-18-15,18-35 16,17 71-1,-17-71 1,-1 18 0,1-18 46,35-18-46,-18-17-16,18-18 15,-35 18 1,52-89 0,-35 54-16,1 17 0,-19 0 15,19-35 1,-19-1 0,1 54-1,-18 0 1,0-1-16</inkml:trace>
  <inkml:trace contextRef="#ctx0" brushRef="#br0" timeOffset="-139480.56">31644 5292 0,'0'0'0,"-17"17"15,-1 1-15,-17 0 16,-1 52 0,19-70-1,17 35 1,-18 1 0,18-19-16,0 1 15,0 0 1,0-1-1,0 1 17,18-18-32,-1 0 47,1-18-32,17 1-15,1-19 16,-1-17-1,53-52-15,0-72 16,-53 89 0,1-53-1,-36 70 1,17-35 0,-17 54-1,0 34-15,0 36 94,0 17-78,0-18-16,0 19 15,18 17 1,-18-18-16,18 71 15,-1-53 1,36 53 0,-35-1-16,0-69 15,-1-1 1,-17-17 0,0-1 77</inkml:trace>
  <inkml:trace contextRef="#ctx0" brushRef="#br0" timeOffset="-138605.41">30498 7003 0,'0'17'63,"0"19"-63,-18 34 15,18-35 1,0 18-16,0 0 16,0 88-1,-18-35 1,18 106-16,-17 70 16,-1-176-1,18 53-15,-18 17 16,18-17-1,0-89 1,0-34 0</inkml:trace>
  <inkml:trace contextRef="#ctx0" brushRef="#br0" timeOffset="-138039.33">30110 8361 0,'0'17'47,"17"19"-32,1 17-15,-1-18 16,36 53-1,0-17 1,-17-18-16,-19-18 16,19 0-1,-19-35 1,1 0 31,-1 0-32,36-35-15,18-36 16,-18 1-16,35-1 16,18-52-1,-18-1 1,-70 71 0,-1 18-16,-17 0 15</inkml:trace>
  <inkml:trace contextRef="#ctx0" brushRef="#br0" timeOffset="-137442.52">30092 10019 0,'0'18'16,"0"17"-16,0 88 16,0-17-16,-18 18 15,18 17-15,0 70 16,0-87 0,0 17-1,0-71 1,0 19-16,0-54 15,0 18-15,0-35 16,0-1 0,-17-34 46</inkml:trace>
  <inkml:trace contextRef="#ctx0" brushRef="#br0" timeOffset="-137017.53">29351 10195 0,'0'-17'31,"35"-19"-16,1 36 1,34-35-16,18 0 16,71-36-16,-71 36 15,36-18 1,-18 18-16,-36-18 16,107-18-16,-142 36 15,18 0 1,-18 35-1,-35-18 1</inkml:trace>
  <inkml:trace contextRef="#ctx0" brushRef="#br0" timeOffset="-136030.28">30621 10301 0,'0'18'31,"0"-1"-16,18 36-15,-1 0 16,1-17 0,-18-19-16,18 18 15,17-35 79,-17-52-94,17 16 16,0 19-16,-17-36 15,17-18 1,-17 18 0,-18 18-1,17 53 79,-17 17-78,18 0-16,0 0 15,-1 36-15,-17-53 16,18 87-1,-18 54 1,0-53 0,0-71-16,0 89 15,-18-124 1,18 17-16,-17 1 16,-1 0-1,0-18 1,1 0 15,-1-18-15,0 18-16,18-18 15,-17 1 1,-1 17 0,18-36-16,0 1 15,0 0-15,0 17 16,0 1-1,18-36-15</inkml:trace>
  <inkml:trace contextRef="#ctx0" brushRef="#br0" timeOffset="-135283.21">31133 10195 0,'35'36'16,"-17"-1"-16,-18 18 15,35-18 1,-18 53-16,-17-35 15,36 53 1,-36-35 0,0-54-1,0 36 1,0-35 0,0-54 30,-18-16-30,-17-1-16,17 0 16,1-18-16,-1 18 15,0-17-15,18 34 16,-17-52 0,17 35-1,0 36 1,35-36-1,18-18-15,-36 54 16,72-19 0,-19 19-1,-35-1 1,1 18 0,-19 0-1,1 18-15,0 52 16,-1 18-1,-17-35 1,0-17-16,0-1 16,0 53-1,-17-70 1,-1 17-16,0-17 16,1-18 30</inkml:trace>
  <inkml:trace contextRef="#ctx0" brushRef="#br0" timeOffset="-134656.33">31591 10372 0,'18'0'16,"0"0"-16,-1 0 16,1-18-1,-1 0 1,36-17-1,-35 17 1,17 1-16,-35-36 16,18 35-1,-18 1 1,-18 17 46,1 35-62,-19-17 16,19-1-16,-1 18 16,18-17-1,0 17-15,0 1 32,0-19-17,0 1 1,0 0 15,18-18-15,-1 17-1,1-17 1,35 0-16,-18-35 16,36 0-1,-36-1 1,0 1-1,54-53-15</inkml:trace>
  <inkml:trace contextRef="#ctx0" brushRef="#br0" timeOffset="-134291.43">32367 9578 0,'18'18'47,"0"17"-47,-18-18 16,0 19-16,35 34 15,-17-17-15,-18-18 16,17 54 0,1-54-1,-1 36 1,-17-54-16,0 1 16</inkml:trace>
  <inkml:trace contextRef="#ctx0" brushRef="#br0" timeOffset="-133462.36">30850 11730 0,'0'35'47,"0"18"-31,0 0-16,0 18 15,0-19-15,0 37 16,0 69-1,0-87-15,0 17 16,0-35-16,0 18 16,0-36-1,0-17-15</inkml:trace>
  <inkml:trace contextRef="#ctx0" brushRef="#br0" timeOffset="-132881.12">30551 12294 0,'0'36'0,"0"16"15,0 54 1,0-70-1,35 69-15,18 1 16,-36-35 0,19-1-1,17 1 1,-18-53 0,0 17-1,-17-35 1,17-18-1,36-35-15,17-17 16,-35 34 0,35-34-16,0 17 15,36-53 1,-89 71-16,0-18 16,-17 35-1</inkml:trace>
  <inkml:trace contextRef="#ctx0" brushRef="#br0" timeOffset="-131211.45">29580 14146 0,'-17'0'15,"-1"0"1,-17 0-1,0 36 1,17-1 0,0 18-16,-17 0 15,17-36 1,1 89 0,-1-18-1,18-52 1,0-1-16,0-17 0,0 17 31,18-17-15,-18-1-1,17-17 17,19 0-1,17 0-31,35-35 15,141-18 1,-53-35 0,-87 53-1,-1-18-15,-35 17 16,-36 1 0,-17 17-1,18 1 1,-18-18-1,0 17 1,0-17 0,0-1-16,0 19 15,-18-1 1,-17 0-16,17 1 16,-34-19-1,-37-16 1,19 16-1,52 36 1,-17 0-16,0 0 16,17 0-16,-17 0 15,-1 0 1,1 0-16,18 0 16,-36 0-16,17 18 15,19 17 16,-19-35-15,36 18-16,-17-1 16,-1 36-16,1-17 15,17-19 1</inkml:trace>
  <inkml:trace contextRef="#ctx0" brushRef="#br0" timeOffset="-130654.58">30586 14129 0,'0'17'15,"0"19"-15,0-19 16,0 1-16,0 17 16,0-17-16,0 35 15,0-36 1,17 19-16,1-19 15,-18 1 1,18-18-16,-18 18 16,17-18 31,1 0-32,0-53 1,-1 17-16,19-16 15,-19-1-15</inkml:trace>
  <inkml:trace contextRef="#ctx0" brushRef="#br0" timeOffset="-130348.05">30780 14199 0,'18'18'0,"-18"0"16,35 17-16,-18 0 16,19 0-1,-19-17-15,1 0 16,17-18 0,-17 0 30,0-36-46,-1 1 16,18-18 0,-35 36-16,36-19 15,-36-17 1,0 36-16</inkml:trace>
  <inkml:trace contextRef="#ctx0" brushRef="#br0" timeOffset="-129668.15">31186 13988 0,'17'17'31,"-17"1"-15,18 17-16,-18-17 15,0 17 1,17-17-16,-17-1 15,18-34 79,-18-36-94,18-18 16,-1 1-16,19 52 15,-36 0-15,17-17 16,1 35 0,-18-17-16,18 17 15,-1 0 17,1 0-17,-1 0 1,19 0-1,-19 0-15,1 35 16,17 0 0,-17 0-1,0-17 1,-1 17 0,-17 1-1,18-36-15,-18 17 16,18 1-1</inkml:trace>
  <inkml:trace contextRef="#ctx0" brushRef="#br0" timeOffset="-128593.31">30462 15469 0,'0'0'0,"0"106"15,18 35-15,-18 0 0,18-17 16,17 176 0,-35-247-1,0 105 1,0-122-1,18-19-15,-18-70 79,-18-70-79,18 52 15,-18-70-15,18 0 16,-17 53-16,17 17 15,0-34 1,0 52 0,0 17-16,0-34 15,0-18 1,0 52 0,0 1-16,17 0 0,1-18 15,0 53 1,17-35-1,0 17 1,0 0 0,-17 18-16,0 0 15,-1 0 1,36 36 0,0 52-1,-35-71 1,17 72-1,-35-54-15,0-17 16,0-1 0,-18 18-1,18-17 1,-35-18 0,18 18-1,17-1 1,-18-17-16,18 18 15,-18-18 1,-17 35 0,35-17-1,0 0 17</inkml:trace>
  <inkml:trace contextRef="#ctx0" brushRef="#br0" timeOffset="-128148.58">31133 15575 0,'17'0'16,"-17"35"-16,18 1 15,0-19-15,-1 36 16,-17-17-1,18-19 1,-18 1 0,0-53 62,35-1-78,-17-17 15,-1 0-15,1 36 16</inkml:trace>
  <inkml:trace contextRef="#ctx0" brushRef="#br0" timeOffset="-127459.31">31609 15363 0,'0'18'15,"-18"0"-15,1 17 16,17 18-16,-18-18 16,0 53-1,18-35 1,0 0-1,0-35-15,0 0 16,0-1 0,18-17 15,0 0-15,17 0-1,0-17 1,18-19-16,-18-17 0,36-17 15,-53 17 1,17 0 0,0 0-1,-35 35 1,0 1-16,0-1 16,0 0-1,-18 18 79</inkml:trace>
  <inkml:trace contextRef="#ctx0" brushRef="#br0" timeOffset="-126906.55">31750 15363 0,'0'0'0,"-53"18"15,35 0-15,1 17 16,-1 0 0,-17-17-16,0 53 15,-1 17 1,19 0-1,17-18 1,-18-52-16,18 53 16,0-54-1,0 1-15,0 17 16,0-17 0,0-1-1,18 1 1,-1 0-16,19-1 31,17-17-15,52 0-1,1 0 1,35-70 0,-105 52-16,69-52 15,1-36 1,-53 35-1,0 18-15</inkml:trace>
  <inkml:trace contextRef="#ctx0" brushRef="#br0" timeOffset="-126079.58">32438 15346 0,'0'17'47,"0"19"-47,0-1 15,0 0-15,0 18 16,0 0 0,-18 0-1,18 0 1,-17-71 62,-1-35-78,18-17 16,0 35-16,0-18 15,0 17-15,18 1 16,-18 17-1,17 1 1,19 34 31,-36 19-31,35 17-16,-18-18 15,1 0 1,0 18-1,-18-35-15,0 17 16,17-35 0,1 0 31,0 0-47,17-53 15,0 36-15,18-19 16,-35 19-1,-1 17 64,1 0-64,0 0 1,-1 0-16,1 0 15,0 0 1,17-18-16,0 0 16,-17-17-1,-1 17 1,-17 1 0</inkml:trace>
  <inkml:trace contextRef="#ctx0" brushRef="#br0" timeOffset="-124539.47">24765 18168 0,'35'-18'94,"18"-34"-79,18-1-15,35 17 16,-18-17-16,71 0 16,-36-35-1,142-35 1,105-71 0,-264 141-16,141-106 15,17 18 1,-175 88-1,122-88 1,-34 18 0,-72 52-1,107-53-15,0-17 16,-106 71 0,35-1-1,17-35 1,-122 89-1,-1-1-15,-35 0 16,35 18-16,18-35 16,18-18-1,-18 0 1,17 0 0,-34 18-1,34-18 1,-52 53-16,-1-17 15,1-1 1,35 0 0,-35-17-1,-1 35 1,1-18 0</inkml:trace>
  <inkml:trace contextRef="#ctx0" brushRef="#br0" timeOffset="-123443.2">28593 15575 0,'17'0'204,"1"-17"-204,17-1 15,36 18-15,17-18 16,-18 1-16,1-1 15,35 0 1,-53 18-16,0-17 16,17 17-1,-70 35 142,0-17-157,-17 17 15,-1 18-15,18 0 16,-18-36-16,-17 36 15,0 35 1,-18 1 0,-18 16-1,-17-16 1,88-72 0,-35 1-16,35 0 0,-18-1 15,18 1 63,-17-18-62</inkml:trace>
  <inkml:trace contextRef="#ctx0" brushRef="#br0" timeOffset="-121809.36">28363 15699 0,'0'-18'125,"0"0"-125,36 1 15,-19-1-15,19 0 16,-1 1 0,53-18-16,18-18 15,-18 35 1,0-17-1,0-1 1,-52 36 0,-1-17-1,-17 17-15,-1 0 78,1-18-31,0 18-31,34 0-16,-34 0 16,0 0-1,-1 18 173,-17 17-173,0 0-15,0-17 16,0 17 0,0 18-1,0 0 1,0-18-16,-17 36 15,-19-1 1,36-17 0,-35 18-1,18-1 1,-19-34 0,1 34-16,17-34 15,18-19 1,-17-17 93</inkml:trace>
  <inkml:trace contextRef="#ctx0" brushRef="#br0" timeOffset="-120003.18">5327 617 0,'0'0'0,"18"18"0,-18 0 16,17 17-16,1 18 16,-18 0-1,18-18-15,-1 0 16,-17 36-1,0-18 1,0-18 0,0 36-16,0-1 15,0-17 1,0-18 0,0-17-1</inkml:trace>
  <inkml:trace contextRef="#ctx0" brushRef="#br0" timeOffset="-118608.54">4604 723 0,'17'0'62,"1"0"-62,0 0 16,35-35-16,-36 17 15,71-17-15,-35 17 16,0-17 0,124-18-16,-19 0 15,125-88 1,-195 106 0,123-53-1,-140 35 1,-18 35-16,-35 0 15</inkml:trace>
  <inkml:trace contextRef="#ctx0" brushRef="#br0" timeOffset="-117556.48">5997 476 0,'18'36'15,"-18"-1"-15,0 0 16,0 0 0,0 1-16,0-1 0,17 0 15,1-17-15,-18-1 16,35 19 0,-17-19 15,17-17-16,-17 0-15,35 0 16,-18 0 0,-17 0-1,35 0 1,-36-35 0,1-18-16,17 18 15,-17-53-15,-18 35 16,0-18-1,0 18 1,0 71 62,0 17-62,0 1-16,0-19 15,0 71 1,0-52-16,18 69 16,-18 19-1,0-54 1,0 89 0,0-18-1,-18-70 1,-17-1-16,17 1 15,0-53 1,1-18 0,-1 0-1,-17 0 1,0 0 0,17 0-16,-17-18 15,-1-70 1</inkml:trace>
  <inkml:trace contextRef="#ctx0" brushRef="#br0" timeOffset="-116967.56">6914 582 0,'0'35'0,"0"-17"15,0 17-15,0 1 16,0-19-1,0 36-15,0-18 16,0 36 0,0-18-16,0 0 15,-17 17 1,17-34 15,-18-36 0,-17-18 1,17-17-17,-35-18-15,53 17 16,-53-52 0</inkml:trace>
  <inkml:trace contextRef="#ctx0" brushRef="#br0" timeOffset="-116580.38">7073 123 0,'18'0'0,"-1"0"15,1 18 1,-18 0-16,35 35 16,-35-18-16,0 0 15,0 1-15,0-1 16,-17 71 0,-1-71-1,-17 0 1,-53 36-1,70-36-15,-35-17 16,35-1 0,1-17-1</inkml:trace>
  <inkml:trace contextRef="#ctx0" brushRef="#br0" timeOffset="-114412.46">8079 2205 0,'0'17'47,"17"-17"-32,54 106 1,-36-35-16,0-36 16,18 53-16,-17-35 15,-1-17-15,0 16 16,18 1-1,-18 0 1,-17-35 0,35 35-1,-36-18-15,36 0 0,-35 1 16,70 17 0,-52-53-1,-1 35-15,18-17 16,70 52-1,-105-70 1,105 71-16,-70-54 16,0 1-1,0 0 1,35 17 0,-17-35-1,-54 0 1,54 17-16,-18 1 15,0-18 1,17 18 0,-34-18-1,87 0 1,-17 0 0,-71 17-16,71 1 15,18 0 1,-107-18-1,54 35 1,88 0 0,-107-35-1,160 53-15,-124-53 16,-17 18-16,-1-18 16,195 17-1,-212 1 1,88-18-1,-18 18-15,36-1 16,-35-17 0,17 18-1,-53 0 1,53-1 0,53 19-1,-159-36-15,18 0 16,-35 0-1</inkml:trace>
  <inkml:trace contextRef="#ctx0" brushRef="#br0" timeOffset="-113727.52">12259 3263 0,'88'18'63,"-35"-1"-47,18 19-16,35 17 15,-71-36 1,35 36-16,-34-35 15,-1 17 1,18 0-16,-36-17 16,1 0-16,0-1 0,-1 1 31,-17 0-15,0 17-1,0-17 1,0 34-16,-35 37 15,17-72 1,-52 71 0,17-35-1,-88 53 1,0-18-16,53-35 16,-1 0-1,54-35 1,35 0-1,-18-18 1</inkml:trace>
  <inkml:trace contextRef="#ctx0" brushRef="#br0" timeOffset="-111743.65">22860 952 0,'18'0'31,"35"-17"-31,52-1 16,89 1-16,-52-1 16,69 18-16,-34-18 15,387 18 1,-405 18 0,388 70-16,-106 0 15,-212 1 1,53-1-1,124 88 1,-230-70 0,195 106-1,-195-124-15,124 123 16,-71-17 0,-141-141-1,-17 36 1,-1-1-1,-17-35 1,-53 0-16,53 17 16,18 54-16,-18-1 15,17 18 1,19 36 0,-37-36-1,-34-124 1,17 54-1,-35-53 126,0-1-125,18-17-16</inkml:trace>
  <inkml:trace contextRef="#ctx0" brushRef="#br0" timeOffset="-111143.08">27728 3140 0,'0'17'31,"0"36"-31,0 0 15,36 35-15,-19-52 16,1 34 0,105 124-16,-17-70 15,-18-54 1,36 18 0,-54-52-1,-52-36 1,17-53-1,18 0 1,18-71 0,-1 19-16,36-54 15,-18 0-15,1 18 16,87-159 0,-105 159-1,-54 106-15,-17 17 16</inkml:trace>
  <inkml:trace contextRef="#ctx0" brushRef="#br0" timeOffset="-108762.52">27975 15893 0,'0'-18'93,"36"-17"-77,-1 17 0,18 0-16,35 1 15,-17-1-15,34-17 16,107-36-1,-89 18 1,-87 53 0,87-52-1,-35 34 1,-52 0-16,17 1 16,-18-1-1,0 18 1,-17-18-16,-1 18 15,36-17 1,0 17 0,35-18-16,-52 0 31,-1 18-31,-17-17 16,17 17-1,-17 0 16,-1-18-31,1 18 16,0 0 0,-18 18 109,0 17-125,0 0 15,-18 18-15,0-17 16,-17 34-16,0-17 16,-89 159-1,54-89 1,34-52-1,-17 17 1,18-18-16,18-70 16,-1 36-1,0-19 1,18 1 0,0 0-1,-17-18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90925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0E1C8-AC55-4355-944D-9A14D77619E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4086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16646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849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887326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51034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20499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2459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0520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86204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579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0E1C8-AC55-4355-944D-9A14D77619E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5363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0E1C8-AC55-4355-944D-9A14D77619E7}" type="datetimeFigureOut">
              <a:rPr lang="en-IN" smtClean="0"/>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8178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17250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127011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B0E1C8-AC55-4355-944D-9A14D77619E7}" type="datetimeFigureOut">
              <a:rPr lang="en-IN" smtClean="0"/>
              <a:t>01-07-2021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258871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0E1C8-AC55-4355-944D-9A14D77619E7}"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DE590-9E6F-4EFF-99E2-590B128DAAA8}" type="slidenum">
              <a:rPr lang="en-IN" smtClean="0"/>
              <a:t>‹#›</a:t>
            </a:fld>
            <a:endParaRPr lang="en-IN"/>
          </a:p>
        </p:txBody>
      </p:sp>
    </p:spTree>
    <p:extLst>
      <p:ext uri="{BB962C8B-B14F-4D97-AF65-F5344CB8AC3E}">
        <p14:creationId xmlns:p14="http://schemas.microsoft.com/office/powerpoint/2010/main" val="38228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B0E1C8-AC55-4355-944D-9A14D77619E7}" type="datetimeFigureOut">
              <a:rPr lang="en-IN" smtClean="0"/>
              <a:t>01-07-2021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ADE590-9E6F-4EFF-99E2-590B128DAAA8}" type="slidenum">
              <a:rPr lang="en-IN" smtClean="0"/>
              <a:t>‹#›</a:t>
            </a:fld>
            <a:endParaRPr lang="en-IN"/>
          </a:p>
        </p:txBody>
      </p:sp>
    </p:spTree>
    <p:extLst>
      <p:ext uri="{BB962C8B-B14F-4D97-AF65-F5344CB8AC3E}">
        <p14:creationId xmlns:p14="http://schemas.microsoft.com/office/powerpoint/2010/main" val="643216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dirty="0"/>
              <a:t>AWS Overview</a:t>
            </a:r>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148769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EBFD-D537-4ED6-B20E-9CF6F95402EA}"/>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C11633CF-B338-410D-AD57-D2952FD8639C}"/>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198759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3802-4A19-40A7-828F-9F2B03216C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CAB30D-7939-4F1E-A04E-BA3FD2D61A30}"/>
              </a:ext>
            </a:extLst>
          </p:cNvPr>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5FA9223-B9FE-4131-9985-D9C6E18A7060}"/>
                  </a:ext>
                </a:extLst>
              </p14:cNvPr>
              <p14:cNvContentPartPr/>
              <p14:nvPr/>
            </p14:nvContentPartPr>
            <p14:xfrm>
              <a:off x="406440" y="108000"/>
              <a:ext cx="10719000" cy="6642360"/>
            </p14:xfrm>
          </p:contentPart>
        </mc:Choice>
        <mc:Fallback xmlns="">
          <p:pic>
            <p:nvPicPr>
              <p:cNvPr id="4" name="Ink 3">
                <a:extLst>
                  <a:ext uri="{FF2B5EF4-FFF2-40B4-BE49-F238E27FC236}">
                    <a16:creationId xmlns:a16="http://schemas.microsoft.com/office/drawing/2014/main" id="{05FA9223-B9FE-4131-9985-D9C6E18A7060}"/>
                  </a:ext>
                </a:extLst>
              </p:cNvPr>
              <p:cNvPicPr/>
              <p:nvPr/>
            </p:nvPicPr>
            <p:blipFill>
              <a:blip r:embed="rId3"/>
              <a:stretch>
                <a:fillRect/>
              </a:stretch>
            </p:blipFill>
            <p:spPr>
              <a:xfrm>
                <a:off x="397080" y="98640"/>
                <a:ext cx="10737720" cy="6661080"/>
              </a:xfrm>
              <a:prstGeom prst="rect">
                <a:avLst/>
              </a:prstGeom>
            </p:spPr>
          </p:pic>
        </mc:Fallback>
      </mc:AlternateContent>
    </p:spTree>
    <p:extLst>
      <p:ext uri="{BB962C8B-B14F-4D97-AF65-F5344CB8AC3E}">
        <p14:creationId xmlns:p14="http://schemas.microsoft.com/office/powerpoint/2010/main" val="365305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7009-8C67-4F2F-911B-ADAB1A479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EBCA2-08DA-41A6-98F2-AA229306D59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D764CB-E0A1-4799-AC1D-2AE92EA5DCA8}"/>
                  </a:ext>
                </a:extLst>
              </p14:cNvPr>
              <p14:cNvContentPartPr/>
              <p14:nvPr/>
            </p14:nvContentPartPr>
            <p14:xfrm>
              <a:off x="539640" y="444600"/>
              <a:ext cx="9550800" cy="6407280"/>
            </p14:xfrm>
          </p:contentPart>
        </mc:Choice>
        <mc:Fallback xmlns="">
          <p:pic>
            <p:nvPicPr>
              <p:cNvPr id="4" name="Ink 3">
                <a:extLst>
                  <a:ext uri="{FF2B5EF4-FFF2-40B4-BE49-F238E27FC236}">
                    <a16:creationId xmlns:a16="http://schemas.microsoft.com/office/drawing/2014/main" id="{34D764CB-E0A1-4799-AC1D-2AE92EA5DCA8}"/>
                  </a:ext>
                </a:extLst>
              </p:cNvPr>
              <p:cNvPicPr/>
              <p:nvPr/>
            </p:nvPicPr>
            <p:blipFill>
              <a:blip r:embed="rId3"/>
              <a:stretch>
                <a:fillRect/>
              </a:stretch>
            </p:blipFill>
            <p:spPr>
              <a:xfrm>
                <a:off x="530280" y="435240"/>
                <a:ext cx="9569520" cy="6426000"/>
              </a:xfrm>
              <a:prstGeom prst="rect">
                <a:avLst/>
              </a:prstGeom>
            </p:spPr>
          </p:pic>
        </mc:Fallback>
      </mc:AlternateContent>
    </p:spTree>
    <p:extLst>
      <p:ext uri="{BB962C8B-B14F-4D97-AF65-F5344CB8AC3E}">
        <p14:creationId xmlns:p14="http://schemas.microsoft.com/office/powerpoint/2010/main" val="92562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94EE-787D-488F-B57F-B80240B99F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497B9E-E18C-49EB-AFF0-5424B16B9B9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D1DEA6A-3654-42C1-B4C6-B589BECC48A5}"/>
                  </a:ext>
                </a:extLst>
              </p14:cNvPr>
              <p14:cNvContentPartPr/>
              <p14:nvPr/>
            </p14:nvContentPartPr>
            <p14:xfrm>
              <a:off x="19080" y="596880"/>
              <a:ext cx="10249200" cy="5613840"/>
            </p14:xfrm>
          </p:contentPart>
        </mc:Choice>
        <mc:Fallback xmlns="">
          <p:pic>
            <p:nvPicPr>
              <p:cNvPr id="4" name="Ink 3">
                <a:extLst>
                  <a:ext uri="{FF2B5EF4-FFF2-40B4-BE49-F238E27FC236}">
                    <a16:creationId xmlns:a16="http://schemas.microsoft.com/office/drawing/2014/main" id="{ED1DEA6A-3654-42C1-B4C6-B589BECC48A5}"/>
                  </a:ext>
                </a:extLst>
              </p:cNvPr>
              <p:cNvPicPr/>
              <p:nvPr/>
            </p:nvPicPr>
            <p:blipFill>
              <a:blip r:embed="rId3"/>
              <a:stretch>
                <a:fillRect/>
              </a:stretch>
            </p:blipFill>
            <p:spPr>
              <a:xfrm>
                <a:off x="9720" y="587520"/>
                <a:ext cx="10267920" cy="5632560"/>
              </a:xfrm>
              <a:prstGeom prst="rect">
                <a:avLst/>
              </a:prstGeom>
            </p:spPr>
          </p:pic>
        </mc:Fallback>
      </mc:AlternateContent>
    </p:spTree>
    <p:extLst>
      <p:ext uri="{BB962C8B-B14F-4D97-AF65-F5344CB8AC3E}">
        <p14:creationId xmlns:p14="http://schemas.microsoft.com/office/powerpoint/2010/main" val="179856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667E-5C05-46C3-B19A-C74C780AA9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2C17F2-DDDC-48AB-B913-4E173E3D4285}"/>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1E990F-A167-4EEC-809B-6AE491ABB9FB}"/>
                  </a:ext>
                </a:extLst>
              </p14:cNvPr>
              <p14:cNvContentPartPr/>
              <p14:nvPr/>
            </p14:nvContentPartPr>
            <p14:xfrm>
              <a:off x="0" y="0"/>
              <a:ext cx="12186000" cy="6661440"/>
            </p14:xfrm>
          </p:contentPart>
        </mc:Choice>
        <mc:Fallback xmlns="">
          <p:pic>
            <p:nvPicPr>
              <p:cNvPr id="4" name="Ink 3">
                <a:extLst>
                  <a:ext uri="{FF2B5EF4-FFF2-40B4-BE49-F238E27FC236}">
                    <a16:creationId xmlns:a16="http://schemas.microsoft.com/office/drawing/2014/main" id="{341E990F-A167-4EEC-809B-6AE491ABB9FB}"/>
                  </a:ext>
                </a:extLst>
              </p:cNvPr>
              <p:cNvPicPr/>
              <p:nvPr/>
            </p:nvPicPr>
            <p:blipFill>
              <a:blip r:embed="rId3"/>
              <a:stretch>
                <a:fillRect/>
              </a:stretch>
            </p:blipFill>
            <p:spPr>
              <a:xfrm>
                <a:off x="-9360" y="-9360"/>
                <a:ext cx="12204720" cy="6680160"/>
              </a:xfrm>
              <a:prstGeom prst="rect">
                <a:avLst/>
              </a:prstGeom>
            </p:spPr>
          </p:pic>
        </mc:Fallback>
      </mc:AlternateContent>
    </p:spTree>
    <p:extLst>
      <p:ext uri="{BB962C8B-B14F-4D97-AF65-F5344CB8AC3E}">
        <p14:creationId xmlns:p14="http://schemas.microsoft.com/office/powerpoint/2010/main" val="224334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00E9-9844-4B34-AC94-CE630D3F7D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3A8C9A-73AE-4072-BF9E-EEEDCC61D3D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398518-98CA-48AB-8A41-2DD00BDFA22E}"/>
                  </a:ext>
                </a:extLst>
              </p14:cNvPr>
              <p14:cNvContentPartPr/>
              <p14:nvPr/>
            </p14:nvContentPartPr>
            <p14:xfrm>
              <a:off x="641520" y="44280"/>
              <a:ext cx="11220480" cy="6496560"/>
            </p14:xfrm>
          </p:contentPart>
        </mc:Choice>
        <mc:Fallback xmlns="">
          <p:pic>
            <p:nvPicPr>
              <p:cNvPr id="4" name="Ink 3">
                <a:extLst>
                  <a:ext uri="{FF2B5EF4-FFF2-40B4-BE49-F238E27FC236}">
                    <a16:creationId xmlns:a16="http://schemas.microsoft.com/office/drawing/2014/main" id="{BD398518-98CA-48AB-8A41-2DD00BDFA22E}"/>
                  </a:ext>
                </a:extLst>
              </p:cNvPr>
              <p:cNvPicPr/>
              <p:nvPr/>
            </p:nvPicPr>
            <p:blipFill>
              <a:blip r:embed="rId3"/>
              <a:stretch>
                <a:fillRect/>
              </a:stretch>
            </p:blipFill>
            <p:spPr>
              <a:xfrm>
                <a:off x="632160" y="34920"/>
                <a:ext cx="11239200" cy="6515280"/>
              </a:xfrm>
              <a:prstGeom prst="rect">
                <a:avLst/>
              </a:prstGeom>
            </p:spPr>
          </p:pic>
        </mc:Fallback>
      </mc:AlternateContent>
    </p:spTree>
    <p:extLst>
      <p:ext uri="{BB962C8B-B14F-4D97-AF65-F5344CB8AC3E}">
        <p14:creationId xmlns:p14="http://schemas.microsoft.com/office/powerpoint/2010/main" val="176275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A94A-2F7B-48D0-B176-FF936190A277}"/>
              </a:ext>
            </a:extLst>
          </p:cNvPr>
          <p:cNvSpPr>
            <a:spLocks noGrp="1"/>
          </p:cNvSpPr>
          <p:nvPr>
            <p:ph type="title"/>
          </p:nvPr>
        </p:nvSpPr>
        <p:spPr/>
        <p:txBody>
          <a:bodyPr/>
          <a:lstStyle/>
          <a:p>
            <a:r>
              <a:rPr lang="en-IN" dirty="0"/>
              <a:t>Break time -&gt; 04.30</a:t>
            </a:r>
          </a:p>
        </p:txBody>
      </p:sp>
      <p:sp>
        <p:nvSpPr>
          <p:cNvPr id="3" name="Content Placeholder 2">
            <a:extLst>
              <a:ext uri="{FF2B5EF4-FFF2-40B4-BE49-F238E27FC236}">
                <a16:creationId xmlns:a16="http://schemas.microsoft.com/office/drawing/2014/main" id="{73B50DBC-C281-4876-AF9A-8AFCDED1758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7602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53B-F426-4519-979F-1E02B0A1DE8A}"/>
              </a:ext>
            </a:extLst>
          </p:cNvPr>
          <p:cNvSpPr>
            <a:spLocks noGrp="1"/>
          </p:cNvSpPr>
          <p:nvPr>
            <p:ph type="title"/>
          </p:nvPr>
        </p:nvSpPr>
        <p:spPr/>
        <p:txBody>
          <a:bodyPr/>
          <a:lstStyle/>
          <a:p>
            <a:r>
              <a:rPr lang="en-IN" dirty="0"/>
              <a:t>AWS Overview</a:t>
            </a:r>
          </a:p>
        </p:txBody>
      </p:sp>
      <p:sp>
        <p:nvSpPr>
          <p:cNvPr id="3" name="Content Placeholder 2">
            <a:extLst>
              <a:ext uri="{FF2B5EF4-FFF2-40B4-BE49-F238E27FC236}">
                <a16:creationId xmlns:a16="http://schemas.microsoft.com/office/drawing/2014/main" id="{422626C5-B156-4840-ABCC-2FFAEB5E2947}"/>
              </a:ext>
            </a:extLst>
          </p:cNvPr>
          <p:cNvSpPr>
            <a:spLocks noGrp="1"/>
          </p:cNvSpPr>
          <p:nvPr>
            <p:ph idx="1"/>
          </p:nvPr>
        </p:nvSpPr>
        <p:spPr/>
        <p:txBody>
          <a:bodyPr/>
          <a:lstStyle/>
          <a:p>
            <a:r>
              <a:rPr lang="en-IN" dirty="0"/>
              <a:t>Introduction to AWS, Usage, core concepts such as elasticity, scalability, virtualization</a:t>
            </a:r>
          </a:p>
          <a:p>
            <a:r>
              <a:rPr lang="en-IN" dirty="0"/>
              <a:t>IaaS, PaaS, SaaS</a:t>
            </a:r>
          </a:p>
          <a:p>
            <a:r>
              <a:rPr lang="en-IN" dirty="0"/>
              <a:t>VPC, Subnet, Security Group, NACL, NAT Instance</a:t>
            </a:r>
          </a:p>
          <a:p>
            <a:r>
              <a:rPr lang="en-IN" dirty="0"/>
              <a:t>Overview of DW and Data Lake related services, such as, EMR, Glue, Redshift, Athena</a:t>
            </a:r>
          </a:p>
          <a:p>
            <a:r>
              <a:rPr lang="en-IN" dirty="0"/>
              <a:t>Region, Availability Zone, Edge Locations</a:t>
            </a:r>
          </a:p>
          <a:p>
            <a:r>
              <a:rPr lang="en-IN" dirty="0"/>
              <a:t>IAM user, roles, policies</a:t>
            </a:r>
          </a:p>
        </p:txBody>
      </p:sp>
    </p:spTree>
    <p:extLst>
      <p:ext uri="{BB962C8B-B14F-4D97-AF65-F5344CB8AC3E}">
        <p14:creationId xmlns:p14="http://schemas.microsoft.com/office/powerpoint/2010/main" val="213136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63B7-4E0C-46FE-94FC-FF3357AFB1D1}"/>
              </a:ext>
            </a:extLst>
          </p:cNvPr>
          <p:cNvSpPr>
            <a:spLocks noGrp="1"/>
          </p:cNvSpPr>
          <p:nvPr>
            <p:ph type="ctrTitle"/>
          </p:nvPr>
        </p:nvSpPr>
        <p:spPr/>
        <p:txBody>
          <a:bodyPr/>
          <a:lstStyle/>
          <a:p>
            <a:r>
              <a:rPr lang="en-IN" dirty="0"/>
              <a:t>Virtualization</a:t>
            </a:r>
            <a:br>
              <a:rPr lang="en-IN" dirty="0"/>
            </a:br>
            <a:endParaRPr lang="en-IN" dirty="0"/>
          </a:p>
        </p:txBody>
      </p:sp>
      <p:sp>
        <p:nvSpPr>
          <p:cNvPr id="3" name="Subtitle 2">
            <a:extLst>
              <a:ext uri="{FF2B5EF4-FFF2-40B4-BE49-F238E27FC236}">
                <a16:creationId xmlns:a16="http://schemas.microsoft.com/office/drawing/2014/main" id="{EEC964D8-E3B8-47C4-A519-C117C16C5B77}"/>
              </a:ext>
            </a:extLst>
          </p:cNvPr>
          <p:cNvSpPr>
            <a:spLocks noGrp="1"/>
          </p:cNvSpPr>
          <p:nvPr>
            <p:ph type="subTitle" idx="1"/>
          </p:nvPr>
        </p:nvSpPr>
        <p:spPr/>
        <p:txBody>
          <a:bodyPr/>
          <a:lstStyle/>
          <a:p>
            <a:r>
              <a:rPr lang="en-IN" dirty="0"/>
              <a:t>Karthick Selvam</a:t>
            </a:r>
          </a:p>
        </p:txBody>
      </p:sp>
    </p:spTree>
    <p:extLst>
      <p:ext uri="{BB962C8B-B14F-4D97-AF65-F5344CB8AC3E}">
        <p14:creationId xmlns:p14="http://schemas.microsoft.com/office/powerpoint/2010/main" val="76793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7E6A-0B69-4424-8056-6099D9A04D73}"/>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95F63353-4878-40BE-A3A3-276195F71DC2}"/>
              </a:ext>
            </a:extLst>
          </p:cNvPr>
          <p:cNvSpPr>
            <a:spLocks noGrp="1"/>
          </p:cNvSpPr>
          <p:nvPr>
            <p:ph idx="1"/>
          </p:nvPr>
        </p:nvSpPr>
        <p:spPr/>
        <p:txBody>
          <a:bodyPr/>
          <a:lstStyle/>
          <a:p>
            <a:r>
              <a:rPr lang="en-IN" dirty="0"/>
              <a:t>What is Virtualization?</a:t>
            </a:r>
          </a:p>
          <a:p>
            <a:r>
              <a:rPr lang="en-IN" dirty="0"/>
              <a:t>Why we need the Virtualization?</a:t>
            </a:r>
          </a:p>
          <a:p>
            <a:r>
              <a:rPr lang="en-IN" dirty="0"/>
              <a:t>Advance concepts of Virtualization?</a:t>
            </a:r>
          </a:p>
        </p:txBody>
      </p:sp>
    </p:spTree>
    <p:extLst>
      <p:ext uri="{BB962C8B-B14F-4D97-AF65-F5344CB8AC3E}">
        <p14:creationId xmlns:p14="http://schemas.microsoft.com/office/powerpoint/2010/main" val="86000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50F-9B67-4987-9A50-0F53B24E75BA}"/>
              </a:ext>
            </a:extLst>
          </p:cNvPr>
          <p:cNvSpPr>
            <a:spLocks noGrp="1"/>
          </p:cNvSpPr>
          <p:nvPr>
            <p:ph type="title"/>
          </p:nvPr>
        </p:nvSpPr>
        <p:spPr/>
        <p:txBody>
          <a:bodyPr/>
          <a:lstStyle/>
          <a:p>
            <a:r>
              <a:rPr lang="en-IN" dirty="0"/>
              <a:t>General Questions	</a:t>
            </a:r>
          </a:p>
        </p:txBody>
      </p:sp>
      <p:sp>
        <p:nvSpPr>
          <p:cNvPr id="3" name="Content Placeholder 2">
            <a:extLst>
              <a:ext uri="{FF2B5EF4-FFF2-40B4-BE49-F238E27FC236}">
                <a16:creationId xmlns:a16="http://schemas.microsoft.com/office/drawing/2014/main" id="{853C1A9D-556B-467B-BAF5-6186ABBCFB45}"/>
              </a:ext>
            </a:extLst>
          </p:cNvPr>
          <p:cNvSpPr>
            <a:spLocks noGrp="1"/>
          </p:cNvSpPr>
          <p:nvPr>
            <p:ph idx="1"/>
          </p:nvPr>
        </p:nvSpPr>
        <p:spPr/>
        <p:txBody>
          <a:bodyPr/>
          <a:lstStyle/>
          <a:p>
            <a:r>
              <a:rPr lang="en-IN" dirty="0"/>
              <a:t>How the System Booting Process will happen?</a:t>
            </a:r>
          </a:p>
          <a:p>
            <a:r>
              <a:rPr lang="en-IN" dirty="0"/>
              <a:t>Why we cant able to boot 2 OS at the Single Hardware?</a:t>
            </a:r>
          </a:p>
          <a:p>
            <a:r>
              <a:rPr lang="en-IN" dirty="0"/>
              <a:t>What is BIOS?</a:t>
            </a:r>
          </a:p>
          <a:p>
            <a:r>
              <a:rPr lang="en-IN" dirty="0"/>
              <a:t>What is Boot Sector?</a:t>
            </a:r>
          </a:p>
          <a:p>
            <a:r>
              <a:rPr lang="en-IN" dirty="0"/>
              <a:t>How system will work after the booting process?</a:t>
            </a:r>
          </a:p>
        </p:txBody>
      </p:sp>
    </p:spTree>
    <p:extLst>
      <p:ext uri="{BB962C8B-B14F-4D97-AF65-F5344CB8AC3E}">
        <p14:creationId xmlns:p14="http://schemas.microsoft.com/office/powerpoint/2010/main" val="331446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21CB-2D4D-49E2-B52C-317880399081}"/>
              </a:ext>
            </a:extLst>
          </p:cNvPr>
          <p:cNvSpPr>
            <a:spLocks noGrp="1"/>
          </p:cNvSpPr>
          <p:nvPr>
            <p:ph type="title"/>
          </p:nvPr>
        </p:nvSpPr>
        <p:spPr/>
        <p:txBody>
          <a:bodyPr/>
          <a:lstStyle/>
          <a:p>
            <a:r>
              <a:rPr lang="en-IN" dirty="0"/>
              <a:t>BIOS</a:t>
            </a:r>
          </a:p>
        </p:txBody>
      </p:sp>
      <p:sp>
        <p:nvSpPr>
          <p:cNvPr id="3" name="Content Placeholder 2">
            <a:extLst>
              <a:ext uri="{FF2B5EF4-FFF2-40B4-BE49-F238E27FC236}">
                <a16:creationId xmlns:a16="http://schemas.microsoft.com/office/drawing/2014/main" id="{816C9414-8C3E-4210-8600-5012CEA722EC}"/>
              </a:ext>
            </a:extLst>
          </p:cNvPr>
          <p:cNvSpPr>
            <a:spLocks noGrp="1"/>
          </p:cNvSpPr>
          <p:nvPr>
            <p:ph idx="1"/>
          </p:nvPr>
        </p:nvSpPr>
        <p:spPr/>
        <p:txBody>
          <a:bodyPr/>
          <a:lstStyle/>
          <a:p>
            <a:r>
              <a:rPr lang="en-IN" dirty="0"/>
              <a:t>BIOS is the program a computer microprocessor uses to start the computer system after it is powered on.</a:t>
            </a:r>
          </a:p>
          <a:p>
            <a:r>
              <a:rPr lang="en-IN" dirty="0"/>
              <a:t>It also manages  data flow between the computer OS and attached peripheral devices </a:t>
            </a:r>
          </a:p>
        </p:txBody>
      </p:sp>
    </p:spTree>
    <p:extLst>
      <p:ext uri="{BB962C8B-B14F-4D97-AF65-F5344CB8AC3E}">
        <p14:creationId xmlns:p14="http://schemas.microsoft.com/office/powerpoint/2010/main" val="7723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CA64-4FE2-42EC-A6BA-DB8A8A6CDC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F123A1-82A3-4909-A640-F242C55C1F00}"/>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9E9CEF-7883-4E68-A6FC-CE400F72F3EB}"/>
                  </a:ext>
                </a:extLst>
              </p14:cNvPr>
              <p14:cNvContentPartPr/>
              <p14:nvPr/>
            </p14:nvContentPartPr>
            <p14:xfrm>
              <a:off x="793800" y="1200240"/>
              <a:ext cx="5378760" cy="1003680"/>
            </p14:xfrm>
          </p:contentPart>
        </mc:Choice>
        <mc:Fallback xmlns="">
          <p:pic>
            <p:nvPicPr>
              <p:cNvPr id="4" name="Ink 3">
                <a:extLst>
                  <a:ext uri="{FF2B5EF4-FFF2-40B4-BE49-F238E27FC236}">
                    <a16:creationId xmlns:a16="http://schemas.microsoft.com/office/drawing/2014/main" id="{4A9E9CEF-7883-4E68-A6FC-CE400F72F3EB}"/>
                  </a:ext>
                </a:extLst>
              </p:cNvPr>
              <p:cNvPicPr/>
              <p:nvPr/>
            </p:nvPicPr>
            <p:blipFill>
              <a:blip r:embed="rId3"/>
              <a:stretch>
                <a:fillRect/>
              </a:stretch>
            </p:blipFill>
            <p:spPr>
              <a:xfrm>
                <a:off x="784440" y="1190880"/>
                <a:ext cx="539748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5DBF8CA-BC3A-422A-9C4B-80474B88DA3F}"/>
                  </a:ext>
                </a:extLst>
              </p14:cNvPr>
              <p14:cNvContentPartPr/>
              <p14:nvPr/>
            </p14:nvContentPartPr>
            <p14:xfrm>
              <a:off x="139680" y="19080"/>
              <a:ext cx="11741400" cy="6832800"/>
            </p14:xfrm>
          </p:contentPart>
        </mc:Choice>
        <mc:Fallback xmlns="">
          <p:pic>
            <p:nvPicPr>
              <p:cNvPr id="5" name="Ink 4">
                <a:extLst>
                  <a:ext uri="{FF2B5EF4-FFF2-40B4-BE49-F238E27FC236}">
                    <a16:creationId xmlns:a16="http://schemas.microsoft.com/office/drawing/2014/main" id="{85DBF8CA-BC3A-422A-9C4B-80474B88DA3F}"/>
                  </a:ext>
                </a:extLst>
              </p:cNvPr>
              <p:cNvPicPr/>
              <p:nvPr/>
            </p:nvPicPr>
            <p:blipFill>
              <a:blip r:embed="rId5"/>
              <a:stretch>
                <a:fillRect/>
              </a:stretch>
            </p:blipFill>
            <p:spPr>
              <a:xfrm>
                <a:off x="130320" y="9720"/>
                <a:ext cx="11760120" cy="6851520"/>
              </a:xfrm>
              <a:prstGeom prst="rect">
                <a:avLst/>
              </a:prstGeom>
            </p:spPr>
          </p:pic>
        </mc:Fallback>
      </mc:AlternateContent>
    </p:spTree>
    <p:extLst>
      <p:ext uri="{BB962C8B-B14F-4D97-AF65-F5344CB8AC3E}">
        <p14:creationId xmlns:p14="http://schemas.microsoft.com/office/powerpoint/2010/main" val="26356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F812-9341-49A8-8F4C-60D929264C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358D2C-C5DC-4F4F-BD4A-1B3DD65D32F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EAEE861-76DC-43FB-98C0-3DA99F01D200}"/>
                  </a:ext>
                </a:extLst>
              </p14:cNvPr>
              <p14:cNvContentPartPr/>
              <p14:nvPr/>
            </p14:nvContentPartPr>
            <p14:xfrm>
              <a:off x="0" y="152280"/>
              <a:ext cx="12008160" cy="6401160"/>
            </p14:xfrm>
          </p:contentPart>
        </mc:Choice>
        <mc:Fallback xmlns="">
          <p:pic>
            <p:nvPicPr>
              <p:cNvPr id="4" name="Ink 3">
                <a:extLst>
                  <a:ext uri="{FF2B5EF4-FFF2-40B4-BE49-F238E27FC236}">
                    <a16:creationId xmlns:a16="http://schemas.microsoft.com/office/drawing/2014/main" id="{BEAEE861-76DC-43FB-98C0-3DA99F01D200}"/>
                  </a:ext>
                </a:extLst>
              </p:cNvPr>
              <p:cNvPicPr/>
              <p:nvPr/>
            </p:nvPicPr>
            <p:blipFill>
              <a:blip r:embed="rId3"/>
              <a:stretch>
                <a:fillRect/>
              </a:stretch>
            </p:blipFill>
            <p:spPr>
              <a:xfrm>
                <a:off x="-9360" y="142920"/>
                <a:ext cx="12026880" cy="641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6EFC75A-2BE0-4373-82A7-65BD15E2549E}"/>
                  </a:ext>
                </a:extLst>
              </p14:cNvPr>
              <p14:cNvContentPartPr/>
              <p14:nvPr/>
            </p14:nvContentPartPr>
            <p14:xfrm>
              <a:off x="76320" y="0"/>
              <a:ext cx="11754000" cy="6515640"/>
            </p14:xfrm>
          </p:contentPart>
        </mc:Choice>
        <mc:Fallback xmlns="">
          <p:pic>
            <p:nvPicPr>
              <p:cNvPr id="5" name="Ink 4">
                <a:extLst>
                  <a:ext uri="{FF2B5EF4-FFF2-40B4-BE49-F238E27FC236}">
                    <a16:creationId xmlns:a16="http://schemas.microsoft.com/office/drawing/2014/main" id="{36EFC75A-2BE0-4373-82A7-65BD15E2549E}"/>
                  </a:ext>
                </a:extLst>
              </p:cNvPr>
              <p:cNvPicPr/>
              <p:nvPr/>
            </p:nvPicPr>
            <p:blipFill>
              <a:blip r:embed="rId5"/>
              <a:stretch>
                <a:fillRect/>
              </a:stretch>
            </p:blipFill>
            <p:spPr>
              <a:xfrm>
                <a:off x="66960" y="-9360"/>
                <a:ext cx="11772720" cy="6534360"/>
              </a:xfrm>
              <a:prstGeom prst="rect">
                <a:avLst/>
              </a:prstGeom>
            </p:spPr>
          </p:pic>
        </mc:Fallback>
      </mc:AlternateContent>
    </p:spTree>
    <p:extLst>
      <p:ext uri="{BB962C8B-B14F-4D97-AF65-F5344CB8AC3E}">
        <p14:creationId xmlns:p14="http://schemas.microsoft.com/office/powerpoint/2010/main" val="117756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E23-B328-43E1-BAA7-E045744CAB8A}"/>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D167718A-503B-4C4D-BA00-EF615F103869}"/>
              </a:ext>
            </a:extLst>
          </p:cNvPr>
          <p:cNvSpPr>
            <a:spLocks noGrp="1"/>
          </p:cNvSpPr>
          <p:nvPr>
            <p:ph idx="1"/>
          </p:nvPr>
        </p:nvSpPr>
        <p:spPr/>
        <p:txBody>
          <a:bodyPr/>
          <a:lstStyle/>
          <a:p>
            <a:r>
              <a:rPr lang="en-IN" dirty="0"/>
              <a:t>Environment -&gt; your hardware resources into software components and make it manage to install multiple OS at the same time in the Single hardware</a:t>
            </a:r>
          </a:p>
          <a:p>
            <a:r>
              <a:rPr lang="en-IN" dirty="0"/>
              <a:t>Concept of Creating the Software based Fake environment to make the OS to trust all the resources that will be physically available and boot the Multiple OS at the same time.</a:t>
            </a:r>
          </a:p>
        </p:txBody>
      </p:sp>
    </p:spTree>
    <p:extLst>
      <p:ext uri="{BB962C8B-B14F-4D97-AF65-F5344CB8AC3E}">
        <p14:creationId xmlns:p14="http://schemas.microsoft.com/office/powerpoint/2010/main" val="1310308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232</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AWS Overview</vt:lpstr>
      <vt:lpstr>AWS Overview</vt:lpstr>
      <vt:lpstr>Virtualization </vt:lpstr>
      <vt:lpstr>Topics</vt:lpstr>
      <vt:lpstr>General Questions </vt:lpstr>
      <vt:lpstr>BIOS</vt:lpstr>
      <vt:lpstr>PowerPoint Presentation</vt:lpstr>
      <vt:lpstr>PowerPoint Presentation</vt:lpstr>
      <vt:lpstr>Virtualization</vt:lpstr>
      <vt:lpstr>Types of Virtualization</vt:lpstr>
      <vt:lpstr>PowerPoint Presentation</vt:lpstr>
      <vt:lpstr>PowerPoint Presentation</vt:lpstr>
      <vt:lpstr>PowerPoint Presentation</vt:lpstr>
      <vt:lpstr>PowerPoint Presentation</vt:lpstr>
      <vt:lpstr>PowerPoint Presentation</vt:lpstr>
      <vt:lpstr>Break time -&gt; 04.30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Karthick Selvam</dc:creator>
  <cp:lastModifiedBy>Karthick Selvam</cp:lastModifiedBy>
  <cp:revision>7</cp:revision>
  <dcterms:created xsi:type="dcterms:W3CDTF">2021-07-01T08:58:07Z</dcterms:created>
  <dcterms:modified xsi:type="dcterms:W3CDTF">2021-07-01T11:24:49Z</dcterms:modified>
</cp:coreProperties>
</file>