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F8E2-A020-425F-BEFF-A700AE9A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AF49F-7051-4183-A19A-FADF72978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A1D2-7086-40ED-85FC-ADF4938E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4FAD6-389B-4465-AB0A-305FB93C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0137-5170-4CA8-B4F7-845903F1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8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E95-6F2E-457E-9F39-E004FAC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11186-643C-45AF-8324-A68906855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6882-83F9-4970-A416-6660CCCE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C2AD3-B7F1-4055-BEE7-177C4103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D8D3-28F8-413D-8ADF-8AF05AAE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6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ACDF7-D890-4FB1-91DD-5CA77E523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D77A-6D18-4DAD-9580-FBB4D137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0C6A9-3792-487C-A56A-CDDCCDBF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3E04-DE83-40B0-96C7-DF86DAA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226CF-5AC5-4B2D-A0E7-D010C602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A63A-DD34-4B39-AC54-197100ED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DF11-078A-41A8-A9F1-6F0959B9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0B5D-CAED-4777-8D41-C2A3F76E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3F46-C683-4408-839C-36940210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6049-BF6C-4050-B019-405F8D4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138-2E5D-4856-8E95-21AC986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C849-FCDD-41CF-9659-55B0FB22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F0270-AC2B-4616-B488-4ADEB0F9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5CF8-7970-46F8-8393-E4B1B639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8152-18E5-4FAC-9B59-72C5ABA2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6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818C-4885-4DAA-AB17-EF2F5077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F4FE-7B9D-4EEE-9CCC-7D80B844F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7649-C3D0-40EE-B23E-C36D5381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BEFD8-88A5-4D78-A39C-3FAA5225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08B29-EC33-46AF-AFDF-30D4D93A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ADDD4-BE25-40F7-90F5-961D814E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91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9990-C211-4115-A035-8B09D607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1283-2E7C-430A-BCC8-E19173EF5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8A38-5488-4548-ABF6-2EDE34D9E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92155-0834-43D5-920B-BAF179C31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8CA05-045A-4FF0-B22B-23D2E39D4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1C27-A28D-49CC-B93B-9E97A5E3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A3701-6646-42CC-B7B0-4C3BB060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9C5CB-65E3-4E2E-B6FD-F92ABEA8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8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EC52-7AFD-4F8D-8DF7-61766A39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0A856-6EBF-4B84-8942-6DC71DBE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4D256-6BB4-4155-A00E-4B295D1A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EFB6-4D0A-4AEC-9A1A-A7508E7A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1AF4C-E881-4076-9070-BDE8BA37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51DAB-CEAD-4A76-BE1E-3F5AB86A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7117-A6EA-41E7-B496-10E83064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58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434A-6BE4-4A48-9CDD-C6EE8056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13FC-F831-4E40-AA8F-3A2879C7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9EBD-E633-4CDE-AF01-B6D3BDF3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4BEC3-A484-4506-84BB-77BB436E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F2586-3678-4E1B-AD05-3CB69F6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6180D-84C1-41BE-9FEC-276BE11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8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EC4-2F88-449E-B375-7BAC6763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E2C78-C72F-445D-8B7A-5BE2B9EA2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B9EA-8A64-49B5-9C5F-3B586859D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3FA5B-5568-44E9-A591-43FC176C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F4FA-7212-4939-A410-CDDD348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5AC2-7909-4E51-A9EC-D2F70DF6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3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280C3-F7C1-453B-98AF-F1AD92BD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BDBAA-207C-4A12-BEB1-BEBEF212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145C-E871-44B5-A4D4-A28520746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8C98-93F8-4FC7-A365-93E706B0050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42B4-6E0A-498E-AE0D-B46EB0C29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9856-FBA1-4F94-A900-96B2A0AD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36E1-AA5D-436E-B4E9-4DE4A361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2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3EBB-F09D-4691-83C0-3582ADC8C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2F162-CA2B-4413-B3C6-F3F2D90B2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8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A478-512E-4C3C-9407-36D0A714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CA83-AC6C-4ECE-92ED-164F11EA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</a:t>
            </a:r>
          </a:p>
          <a:p>
            <a:r>
              <a:rPr lang="en-IN" dirty="0"/>
              <a:t>Presentation + Hands on</a:t>
            </a:r>
          </a:p>
          <a:p>
            <a:r>
              <a:rPr lang="en-IN" dirty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4073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4E4F-E65F-4795-B973-62C10582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DDL + Normalizations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6AE2-DA65-47ED-A800-FCDA5925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2033693</a:t>
            </a:r>
          </a:p>
          <a:p>
            <a:r>
              <a:rPr lang="en-IN" dirty="0"/>
              <a:t>2033696</a:t>
            </a:r>
          </a:p>
          <a:p>
            <a:r>
              <a:rPr lang="en-IN" dirty="0"/>
              <a:t>2033710</a:t>
            </a:r>
          </a:p>
          <a:p>
            <a:r>
              <a:rPr lang="en-IN" dirty="0"/>
              <a:t>2033701</a:t>
            </a:r>
          </a:p>
          <a:p>
            <a:r>
              <a:rPr lang="en-IN" dirty="0"/>
              <a:t>2033691</a:t>
            </a:r>
          </a:p>
          <a:p>
            <a:r>
              <a:rPr lang="en-IN" dirty="0"/>
              <a:t>2033692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6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0497-5454-4E06-BAE3-37490B35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DML + DQL + 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9FCB-8BD0-43F8-A36C-6A1D2BDA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2033982</a:t>
            </a:r>
          </a:p>
          <a:p>
            <a:r>
              <a:rPr lang="en-IN" dirty="0"/>
              <a:t>2033989</a:t>
            </a:r>
          </a:p>
          <a:p>
            <a:r>
              <a:rPr lang="en-IN" dirty="0"/>
              <a:t>2033979</a:t>
            </a:r>
          </a:p>
          <a:p>
            <a:r>
              <a:rPr lang="en-IN" dirty="0"/>
              <a:t>2033999</a:t>
            </a:r>
          </a:p>
          <a:p>
            <a:r>
              <a:rPr lang="en-IN" dirty="0"/>
              <a:t>2033978</a:t>
            </a:r>
          </a:p>
          <a:p>
            <a:r>
              <a:rPr lang="en-IN" dirty="0"/>
              <a:t>2033990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69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FD3-532F-4A28-A5E0-8DF20E6A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DCL + Key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6463-84D2-4C0D-B74E-4C58A6B1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2034203</a:t>
            </a:r>
          </a:p>
          <a:p>
            <a:r>
              <a:rPr lang="en-IN" i="1" dirty="0"/>
              <a:t>2034024</a:t>
            </a:r>
          </a:p>
          <a:p>
            <a:r>
              <a:rPr lang="en-IN" i="1" dirty="0"/>
              <a:t>2034102</a:t>
            </a:r>
          </a:p>
          <a:p>
            <a:r>
              <a:rPr lang="en-IN" i="1" dirty="0"/>
              <a:t>2034103</a:t>
            </a:r>
          </a:p>
          <a:p>
            <a:r>
              <a:rPr lang="en-IN" i="1" dirty="0"/>
              <a:t>2034034</a:t>
            </a:r>
          </a:p>
          <a:p>
            <a:r>
              <a:rPr lang="en-IN" i="1" dirty="0"/>
              <a:t>2034035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74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380C-0EFF-4DE5-8B6C-65EEC67F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TCL + Indexing +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8AD8-1B22-43ED-BD62-0E6BCD41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2034051</a:t>
            </a:r>
          </a:p>
          <a:p>
            <a:r>
              <a:rPr lang="en-IN" dirty="0"/>
              <a:t>2034074</a:t>
            </a:r>
          </a:p>
          <a:p>
            <a:r>
              <a:rPr lang="en-IN" dirty="0"/>
              <a:t>2034026</a:t>
            </a:r>
          </a:p>
          <a:p>
            <a:r>
              <a:rPr lang="en-IN" dirty="0"/>
              <a:t>2033896</a:t>
            </a:r>
          </a:p>
          <a:p>
            <a:r>
              <a:rPr lang="en-IN" dirty="0"/>
              <a:t>2033929</a:t>
            </a:r>
          </a:p>
          <a:p>
            <a:r>
              <a:rPr lang="en-IN" dirty="0"/>
              <a:t>2033935</a:t>
            </a:r>
          </a:p>
        </p:txBody>
      </p:sp>
    </p:spTree>
    <p:extLst>
      <p:ext uri="{BB962C8B-B14F-4D97-AF65-F5344CB8AC3E}">
        <p14:creationId xmlns:p14="http://schemas.microsoft.com/office/powerpoint/2010/main" val="314713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DDL + Normalizations</vt:lpstr>
      <vt:lpstr>DML + DQL + ACID</vt:lpstr>
      <vt:lpstr>DCL + Key Constraints</vt:lpstr>
      <vt:lpstr>TCL + Indexing +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</cp:revision>
  <dcterms:created xsi:type="dcterms:W3CDTF">2021-08-07T04:19:25Z</dcterms:created>
  <dcterms:modified xsi:type="dcterms:W3CDTF">2021-08-07T04:26:23Z</dcterms:modified>
</cp:coreProperties>
</file>