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03T09:38:11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2928 5327 0,'18'0'47,"-18"18"-47,70 35 15,-34-1-15,34 37 16,18 16-16,-17-16 16,-1-19-1,36 89 1,-18-71-1,-52-53-15,-19-17 16,-17 0 0</inkml:trace>
  <inkml:trace contextRef="#ctx0" brushRef="#br0" timeOffset="807.24">3545 5556 0,'0'53'32,"0"-18"-17,0 18-15,18-17 16,0 52-16,17-18 15,36 36 1,-36-71 0,0 1-1,0-19-15,-17-17 16,0 0 0,17 0-16,71-70 15,70-142 1,-105 106-1,-18-35 1,-53 106 0,0-18-1,0 35-15,0 1 32,-71 17-17,53 0 1,-140-35-1,34 17-15,54 18 16,17-18 0,35 18 15,0 0 31,1 0-46,-1 0-16,1 18 16,-1-18-16,18 18 15</inkml:trace>
  <inkml:trace contextRef="#ctx0" brushRef="#br0" timeOffset="1498.05">4392 5274 0,'0'35'47,"0"1"-47,0-1 15,0 0-15,18 0 16,-18 1-16,35-1 16,18 18-1,0-18 1,0-17-1,0-18 1,35-18-16,-18-17 16,1-71-1,-36 0 1,-17 71 0,-18 0-1,-18-1 1,18 19-16,-35-1 15,-53 0 1,35 18 0,0 0-16,-35 0 15,-71 0 1,0 36 0,1 17-16,105-36 15,0 1 1</inkml:trace>
  <inkml:trace contextRef="#ctx0" brushRef="#br0" timeOffset="2109.3">5309 4939 0,'-17'35'32,"-1"18"-17,18 0 1,35 18 0,-17-36-16,17 18 15,1-36 1,16 19-1,1-36 1,0 0 0,-17 0-1,16 0-15,-34-18 16,17-17 0,-35-18-1,0 0 1,0 18-1,-17-36-15,-19 36 16,19 0 0,-54-1-1,54 36 1,-89-35 0,0 17-1,88 18-15,-35 0 16,36 0-1</inkml:trace>
  <inkml:trace contextRef="#ctx0" brushRef="#br0" timeOffset="2999.35">12030 5539 0,'0'17'47,"35"36"-47,0 35 15,1-17-15,-1-53 16,0 70-16,0-18 16,1 18-1,17 18 1,-18-35-1</inkml:trace>
  <inkml:trace contextRef="#ctx0" brushRef="#br0" timeOffset="3790.31">11430 5292 0,'0'0'0,"-71"123"0,36-35 16,18 1 0,17 34-16,0-17 15,17 70 1,1-141 0,88 160-1,-71-160 1,35 53-16,-34-35 15,105 70-15,0-34 16,71-1 0,-1-71-1,-140-17 1,123-35 0,53-71-16,-106 36 15,35-71 1,-105 70-1,-71 18 1,0 36-16,0-1 16,0-70-1,-35 52-15,-71-105 16,-71-35 0,124 88-1,-105-18 1,-72-35-1,125 88 1,-107-18-16,53 1 16,53 34-1,1 1 1,34 18 0,53 17-1,-17 0-15,0 0 16,-71 0-16,53 0 15,0 0 1,35 0 0,-52 52-1,17-16 1,0 17 0,35-36-16,1 19 15</inkml:trace>
  <inkml:trace contextRef="#ctx0" brushRef="#br0" timeOffset="5989.33">6085 5680 0,'18'0'47,"70"0"-31,36 0-1,-1 0-15,36 0 16,141 0 0,-124-18-16,159-35 15,-176 18 1,-106 17-1,-35 18-15,17 0 47,0 0-31,36 0-16,35 0 16,123-17-1,35-19 1,-158 36-1,-35-17 1,-18-1-16</inkml:trace>
  <inkml:trace contextRef="#ctx0" brushRef="#br0" timeOffset="6793.2">13617 5715 0,'18'0'78,"52"0"-62,19 0-16,-1-18 16,53 18-1,-53-17 1,141-1-16,-158 0 15,-18 1 1,0 17 0,-36 0-1,1 0 1,0 0-16</inkml:trace>
  <inkml:trace contextRef="#ctx0" brushRef="#br0" timeOffset="7431.02">13688 5080 0,'35'0'46,"53"0"-46,71 18 16,-53-1-16,88 19 16,-53-1-1,18 0-15,-36 0 16,177 71 0,-212-70-16,-35-1 15,-35-18 1,-36 19 62,-52 17-78,-1 17 16,-35-17-16,-53 18 15,36-1-15,-53 36 16,-1 0-1,-34 88-15,158-88 16,53-71 0,0 18-1,0-18 1,17-35 0,1 18-1,0-18 1</inkml:trace>
  <inkml:trace contextRef="#ctx0" brushRef="#br0" timeOffset="8123.94">17851 5027 0,'17'0'63,"1"18"-63,-1 17 15,-17-17-15,18 35 16,0-36-16,-1 1 16,-17 17-1,18-17 1</inkml:trace>
  <inkml:trace contextRef="#ctx0" brushRef="#br0" timeOffset="8885.14">17462 4780 0,'-17'0'0,"-1"0"16,-17 53 0,35-35-16,-35 70 15,17-35 1,18 35 0,0-35-1,0 0-15,18-36 0,35 125 16,-18-125-1,0 36-15,36 35 16,70 18 0,-18-18-1,-70-70 1,159 53-16,35-71 16,-194 0-1,194-106 1,-142 0-1,-87 71 1,0-124 0,-18 88-16,0-70 15,-106-35 1,71 141 0,-71-54-1,-35 1 1,105 70-1,-158-70-15,89 71 16,16 17 0,-52-18-1,-35 18 1,52 0 0,-70 0-16,71 35 15,105 1 1,1-19-1,-1 36 1,18 0 0,0 35-1,0-17-15,18-18 16</inkml:trace>
  <inkml:trace contextRef="#ctx0" brushRef="#br0" timeOffset="10153.2">21026 4357 0,'17'0'46,"18"53"-46,1 0 16,-1-18-16,18 53 16,0 0-16,17-17 15,-34-18 1,17 17 0,-53-52-1,-18-53 63,0-18-62,-35 0-16,36 0 16,-54-18-16,18-17 15,-17-18-15,52 71 16,-35-71-1,36 71 1,-1-18 0,18 35-16,0 1 15,35-36 1,36 18 0,-54 35-1,124-36 1,1 36-1,-107 0-15,53 18 16,-53 0 0,-17-1-1,0 36 1,-1-35 0,-17 123-16,-35-53 15,-88 71 1,70-124-16,-89 106 15,1-88 1,124-18 0,-1-35-1,53-17 63,1-1-62,17 0-16,35 1 16,-35-1-16,70 18 15,-52 0 1,-36 0-16,36 0 16,52 18-1,-88-1 1,18 1-16,-35-18 15,0 0 1</inkml:trace>
  <inkml:trace contextRef="#ctx0" brushRef="#br0" timeOffset="10712.94">21960 4639 0,'18'-18'62,"0"18"-62,-1-35 16,1 35-16,-18-18 16,18-34-1,-18 34 1,0 0-1,0 1 1,-18 17-16,0 0 16,-52 0-1,17 0 1,18 0-16,17 35 16,18 0-1,0-17 1,0 17-1,0-17 1,18-1-16,17 1 16,53 17-1,-53-35-15,89 18 16,-71-18 0,0 0-1,0-18 1,35-52-1,-18-36 1</inkml:trace>
  <inkml:trace contextRef="#ctx0" brushRef="#br0" timeOffset="11353.66">22507 4392 0,'18'18'16,"-18"17"0,17 18-1,1 35 1,0-70-16,17 70 16,-17-35-1,-18-71 48,0-17-63,-18 0 15,-17-18-15,-18-53 16,35 71-16,-17-1 16,35 1-1,-18 17 1,18 1-16,0-1 15,0 1 1,18-1 0,17 0-1,0 18 1,1 0 0,34 0-16,-52 0 15,35 0 1,-35 18-1,-1-18-15,1 35 32,-18-17-17,0 17-15,0 36 16,-18-54 0,1-17-1</inkml:trace>
  <inkml:trace contextRef="#ctx0" brushRef="#br0" timeOffset="11876.87">22966 4286 0,'-18'0'0,"1"18"15,17 17 1,0 0 0,0-17-1,0 0 1,0-1-16,17 1 16,36 0-1,-18-1 1,1-17-1,17 0-15,-36-17 16,36-89 0,-35 35-1,-18 54 1,0-36 0,-18 35-1,18 0-15,-17 18 16</inkml:trace>
  <inkml:trace contextRef="#ctx0" brushRef="#br0" timeOffset="12401.94">23319 3986 0,'0'0'0,"0"36"16,0-19 0,0 19-16,17-19 15,19 1-15,-36 0 16,52 17-1,-34 0 1,0-17 15,-18-1 16,0 1-16,-18-18-15,0 0-16,18 18 16</inkml:trace>
  <inkml:trace contextRef="#ctx0" brushRef="#br0" timeOffset="12729.97">23671 3986 0,'18'0'16,"0"18"15,-1 0-15,-17-1-16,0 1 16,18 35-1,-18-35 1,-53-54 31</inkml:trace>
  <inkml:trace contextRef="#ctx0" brushRef="#br0" timeOffset="12933.91">23424 3616 0</inkml:trace>
  <inkml:trace contextRef="#ctx0" brushRef="#br0" timeOffset="13411.88">24007 3651 0,'0'0'0,"88"71"0,-71-36 15,54 18-15,-1 18 16,1-1-1,-36-35 1,-35-17 0</inkml:trace>
  <inkml:trace contextRef="#ctx0" brushRef="#br0" timeOffset="13690.05">24042 3845 0,'35'-17'78,"71"-19"-62,-36 19-1</inkml:trace>
  <inkml:trace contextRef="#ctx0" brushRef="#br0" timeOffset="14380.12">24783 3581 0,'0'0'0,"0"17"16,0 36-16,17-35 15,1 0 1,0-18-1,-1 0 1,1 0 0,17-36-16,18-17 15,0-53 1,-35 36 0,-18 88 62,0 17-78,0-18 15,17 36 1,1-35-16,-1 35 16,19 18-16,-1-1 0,53 36 15,-17 0 1,17 53-1,0 35 1,-70-124 0,-1 18-1,-17-52-15,-17-1 16,-54-35 0,-17 0-1,53 0 1,-53-35-1,17-36 1,36 36-16,-18-71 16,53 18-1,0 0 1</inkml:trace>
  <inkml:trace contextRef="#ctx0" brushRef="#br0" timeOffset="18443.16">16157 9384 0,'0'18'31,"0"52"-16,0 18-15,0 0 16,18 177 0,-1-124-16,1 71 15,35 264 1,35 0 0,-70-229-1,35 141-15,0-88 16,-18 106-1,0-71 1,-17-88 0,17 70-1,0 36 1,-17-194-16,0 176 16,-18 0-1,0-194 1,0-88-16,0 71 15,0 176 1,0-247 0,0 246-16,0-105 15,0 53 1,17-88 0,-17-35-1,18-89 1,-18 0-1,18-35 95,17 0-95,-17 0 1,17 0-16,88 0 16,18-17-1,71-1-15,88 0 0,635-35 16,-635 18 0,1023-88-1,-759 70 1,-335 35-1,283-35 1,-353 53-16,-54 0 0,-69 0 16,17 0-1,-36 0 1,1 0 31,17 0-32,1-18 1,16 1-16,1-1 16,265-52-1,-54 17 1,-70 0 0,195-53-1,-125 35-15,-88 19 16,71-19-1,-194 53 1,-35 1 0,-18-19 202,-18-52-202,-17 0-16,35 0 16,-35-71-16,17-17 15,-17-89 1,-71-582-16,71 477 16,-71-494-1,-53-195 1,124 795-1,-71-565 1,53 423 0,18-53-16,17 248 15,1 140 1,17 1 0,0 34-1,0 19 1,0-1 15,-18 18-31,18-18 16,-18-17-1,18 0 1,-17 0 0,-36-71-1,35 71-15,-105-160 16,34 19-1,19 70 1,-1-17 0,18 35-1,36 88 1,-1-36-16,18 19 16,-18 17-16,18-18 31,-17 18-16,17-18 1,-18 1-16,1-1 16,-1 18-1,-53-17 1,-52-19 0,35 19-1,-194 17 1,70 0-1,88 0-15,-17 0 0,-194 17 16,-53 36 0,176 0-1,-211 35 1,211-52 0,18-1-16,124-18 15,-265 36-15,211-17 16,-35-19-1,18 19 1,18-19 0,35-17-1,-1 0 1,54 18-16,-88-1 16,-1 19-1,-17 17 1,-106 17-1,88-35 1,-35 54-16,-17-19 16,-124 36-1,229-71 1,-265 106 0,142-52-1,123-54 1,89-35 46,17 18 266,0 35-312,17-18 0,-17 0-16,0 0 15,0 18 1,18 0-16,-1-35 0,-17 35 16,0-36-1,18 1 1,0 0-1</inkml:trace>
  <inkml:trace contextRef="#ctx0" brushRef="#br0" timeOffset="21185.03">16775 10125 0,'17'0'62,"1"0"-62,0 0 16,34-18-16,-16 0 16,52 1-16,35-1 15,1-17-15,17 0 16,141-18 0,-88 0-1,159 0 1,-230 35-16</inkml:trace>
  <inkml:trace contextRef="#ctx0" brushRef="#br0" timeOffset="21629.84">17762 10989 0,'89'-18'31,"-19"1"-15,71-36-16,18 18 15,0 17-15,176-53 16,-212 36-1,-17 17 1,-88 18 0</inkml:trace>
  <inkml:trace contextRef="#ctx0" brushRef="#br0" timeOffset="22028.05">17956 12012 0,'18'35'0,"0"-35"16,35 18 0,35 0-16,-18-18 15,19 0-15,-37 0 16,54 0 0,124-53-1,-107 53-15,-70-18 16,-18 18-1,-88 88 64</inkml:trace>
  <inkml:trace contextRef="#ctx0" brushRef="#br0" timeOffset="22333.16">18168 13194 0,'0'18'16,"35"17"-16,18-18 15,18 1-15,70 0 16,-18-18-16,107-36 16,-36 1-1,176-53 1,-35-18 0,-282 89-16,-35 17 0</inkml:trace>
  <inkml:trace contextRef="#ctx0" brushRef="#br0" timeOffset="23398.2">12682 12982 0,'0'0'0,"106"-70"0,53-36 16,-18 18-1,124-71-15,-124 71 16,159-89 0,-124 89-16,-141 70 15,18-17 1</inkml:trace>
  <inkml:trace contextRef="#ctx0" brushRef="#br0" timeOffset="24113.3">13088 13018 0,'18'0'140,"17"-18"-140,71-35 16,0 18 0,-1-18-16,37-18 15,34-17-15,141-53 16,-228 106-1,87-54 1,-123 72 0,-35-1-1</inkml:trace>
  <inkml:trace contextRef="#ctx0" brushRef="#br0" timeOffset="25109.31">13494 11712 0,'17'0'63,"54"0"-48,35 0-15,70 0 16,-35 0-16,36 0 15,87 0 1,-105 0-16,88 0 16,-124 36-1,-105-36 1,0 0-16,-1 0 16,1 35-1,17-18 1,1 19-1,-1-19 1,-18 1 0,1 0-1,0-18 1,-18 17 31,0 1-32,0 0-15,0 17 16,-18 0 0,-52 71-16,52-53 15,-106 123 1,107-141 0,-71 89-16,52-53 15,-70 140 1,-17-70-1,123-105-15,-18-1 16</inkml:trace>
  <inkml:trace contextRef="#ctx0" brushRef="#br0" timeOffset="27628.97">28293 9260 0,'-18'0'16,"-35"53"-16,36 0 15,-19 0 1,1 35 0,35-35-1,0 18-15,0-18 0,0 53 16,18-71 0,35 35-1,70 36 1,-52-53-1,52 0-15,36-18 16,-106-35 0,35 0-1,-53 0 1,-17 0 0,-1-53-1,1 1-15,0 16 16,-18-17-16,35 0 15,-17 0 1,-18 18 0,0-18-1,0 18 1,-18-18 0,-17 35-1,17-17 1,-35-18-1,-17 18 1,17 0-16,-88-36 16,88 71-1,-141-70 1,70 52 0,-17 18-1,53 0 1,-53 0-16,123 0 15,1 0-15</inkml:trace>
  <inkml:trace contextRef="#ctx0" brushRef="#br0" timeOffset="28427.1">28734 10372 0,'17'35'78,"1"18"-62,17 53-16,1-18 16,-1 18-16,0 70 15,0-52 1,18 87-16,18 124 15,-36-105 1,-35-177 0,0-36-1,-17-17 48,-72-123-63</inkml:trace>
  <inkml:trace contextRef="#ctx0" brushRef="#br0" timeOffset="28886.88">28910 11130 0,'-35'53'78,"-18"35"-78,18-17 16,-36 17-16,1 18 16,17-18-16,-18 0 15,53-52-15,-34 52 16,52-71 0,0 1-16,0-36 93,17-17-77,89-124-16</inkml:trace>
  <inkml:trace contextRef="#ctx0" brushRef="#br0" timeOffset="29385.89">29069 11183 0,'18'0'63,"-1"0"-48,1 0-15,17 0 16,18 35-16,18 1 16,-36-1-16,18-17 15,53 52 1,-18-17 0,-53-53-1,0 35-15,-17-17 16,0 0 15,-1-1-31,-17 1 16,18 17-1,17 0 1,-35 1-16</inkml:trace>
  <inkml:trace contextRef="#ctx0" brushRef="#br0" timeOffset="29911.25">29281 12065 0,'-36'0'78,"19"35"-63,-1 18-15,0-18 16,1-17-16,-1 17 16,0-17-16,1 17 15,-18 1 1,17-19-1</inkml:trace>
  <inkml:trace contextRef="#ctx0" brushRef="#br0" timeOffset="30297.03">29192 11994 0,'18'0'15,"17"0"-15,18 18 16,0 17 0,106 36-1,-53-36-15,-71-17 16,36-1 0,-36 19-1,-18-19 1,19 1-1,-19 0-15</inkml:trace>
  <inkml:trace contextRef="#ctx0" brushRef="#br0" timeOffset="31386.01">20761 12823 0,'0'-17'63,"71"17"-63,34-18 15,19-17-15,35 17 16,334-88 0,372-105-1,-601 158 1,636-159 0,0-17-1,-689 194-15,318-89 31,-493 107-31</inkml:trace>
  <inkml:trace contextRef="#ctx0" brushRef="#br0" timeOffset="33113.44">21202 12312 0,'-35'35'78,"-18"-17"-63,0 35-15,-18 0 16,36 0-16,-36 0 16,19-1-1,-54 54 1,53-53-16,18-35 16,35-1-1,-18 19 79,18-19-78,-18 1-16,1 0 15,17-1-15,0 19 16,-18-19-1,53-17 267,-17 0-282,52 0 15,19 0 1,-19 0-16,18 0 16,53 0-16,-17 0 15,264 0 1,-176 0-16,123 18 15,53 17 1,-318-17 0,54-1-1</inkml:trace>
  <inkml:trace contextRef="#ctx0" brushRef="#br0" timeOffset="37310.05">23372 6862 0,'0'-18'641,"0"0"-625,70-52-16,1 17 15,17-18-15,-18 1 16,54-1 0,-54 1-16,36-1 15,35-17 1,-105 53-16,-1 17 15,-70 18 142,-36 35-142,36 0-15,-36 1 16,18-1-16,36-17 16,-36 52-1,17-35 1,1 18-1,0 0-15,17-35 16,-17 53 0,17-36-1,18 0 1,-17-17 0,17-1-1,-18 36-15,0-17 16,18-19-1,0 18 1,0 36 0,0-53-1,0 35 1,18-53 187,17 0-187,89 17-16,17 1 15,-53-1-15,18-17 16,-53 18 0,35 0-1,-70-1-15,17 1 16,-35 0-1,18-18 1,-18 17-16,0 1 16,0 17-1,-18-17 1,-35 17-16,-17 36 16,-19-36-1,72-17 1,-36 17-1,18-35 1,17 0-16</inkml:trace>
  <inkml:trace contextRef="#ctx0" brushRef="#br0" timeOffset="38095.64">24500 6985 0,'0'18'63,"0"17"-63,0-17 16,18 17-1,0 0 1,-1-35-1,1 0 32,0-18-31,-1-17 0,19 0-16,-19-36 15,1 54 1,-18-36-1,0 35 1,0 1 0,-18-1-1,-17 18-15,17-18 16,-17 1-16,17 17 16,-70 0-1,35 17 1,-17 36-1,-1 0-15,53-35 16,18-1 0,0 1-1,0 0 17,18-18-17,0 35-15,52-35 16,54 0-1,35 0 1,-71 0-16</inkml:trace>
  <inkml:trace contextRef="#ctx0" brushRef="#br0" timeOffset="38675.15">25135 6668 0,'0'0'0,"-53"70"0,18-17 16,18 0 0,17 0-1,-18-18 1,18 0-16,0-17 15,18-36 79,52-35-94,-35 18 16,18-35-16,-35 34 15,0 19-15,-18-19 16,-18 36 62,-35 0-62,0 18-16,35 17 15,1-35-15,17 18 16,141-36 78</inkml:trace>
  <inkml:trace contextRef="#ctx0" brushRef="#br0" timeOffset="39005.15">25506 6332 0,'0'36'31,"0"-1"-15,0 0-16,0 18 16,0-18-1,0 1-15,0-19 0,17 19 16,-17-1-16,0-17 16,18 17-1,0-35 1,-18 17-1,35-52 32,36-106-31</inkml:trace>
  <inkml:trace contextRef="#ctx0" brushRef="#br0" timeOffset="40077">25788 6262 0,'0'35'32,"0"18"-32,0-18 15,0 18-15,0 0 16,-18 18-1,-17-1 1,35-34 0,-17-36 31,17-36-32,0 1 1,0 17-16,0 1 15,0-1-15,0-17 16,0-1 0,17 19-16,1-18 15,-1 17 1,1 0 0,-18 1 93,0-1-93,18 18 77,-1 0-77,1 53-16,0-18 16,-18 0-16,0 18 15,17-17 1,-17 17-16,0-36 15,0 1 1,0-36 47,0-52-48,0-1-15,0-17 16,0-18-16,18 18 15,0 17-15,-18 36 16,17 17 0,1 18 15,-1 0-31,-17 18 16,71 70-1,-18 0 1,-53-52-1,53 70-15,-53-36 16,0-52 0,-18-18 62,-17 0-78,-18 0 15,-35-18 1</inkml:trace>
  <inkml:trace contextRef="#ctx0" brushRef="#br0" timeOffset="40310.06">25929 6473 0,'0'-35'15,"35"18"-15,-35-1 16,36 0-16,-19 18 16,19-17-16,-1-1 15,-17 18 1,-18-18 0,17 18-1,1 0 1,-1-35-16</inkml:trace>
  <inkml:trace contextRef="#ctx0" brushRef="#br0" timeOffset="41390.01">26247 6103 0,'17'18'47,"-17"-1"-31,18 36-16,-18-17 15,0-1-15,18 0 16,-18-17-16,17 35 16,-17-71 62,0-17-78,18-1 15,-1-16-15,1 16 16,0 1 0,-1 17-1,-17 1 1,18 17-1,-18-18-15,18 18 0,-18 18 63,0 17-47,0 18-16,0-18 15,0 18-15,0 0 16,0 53-1,0-89 1,0-34 31,0-18-47,0-1 16,0 1-16,0 17 15,17 18 1,-17-35-1,18 35-15,0 0 16,-1-18-16,1 18 16,17 0-1,-35-17 1,35-18 0,-35 17-1,18-70-15,-18 35 16,0 0-1,0 35-15,0 1 16,0-1 0,0 36 31,0-1-47,0 18 15,0 1 16,18-19-15,17 19-16,-17-19 16,-1 1-16,19 35 15,-19-18 1,-17-17-16,18 17 16,-18 0-1,0-17 1,0 0-16,-18 17 15,-17 18-15,0-36 16,-71 54 0,-88 17-1,123-70 1</inkml:trace>
  <inkml:trace contextRef="#ctx0" brushRef="#br0" timeOffset="44092.45">21343 12100 0,'-18'0'63,"-35"36"-48,1 34-15,-1-35 16,35 1 0,-35-1-16,-17 35 15,34-52-15,-34 53 16,34-36-16,-87 53 15,88-70 1,-53 70 0,35-53-1,53-17 1,70 35 390,18-18-406,18 18 16,53-18-16,-18 18 15,247 35 1,-229-52-16,176 34 16,-18-17-1,-211-35 1,-53-18 0</inkml:trace>
  <inkml:trace contextRef="#ctx0" brushRef="#br0" timeOffset="47392.03">25206 8767 0,'0'0'0,"0"-18"16,-35 18 0,35-18-1,-18 18 1,0 0 31,1 0-47,-1 0 15,-17 0 1,35 18 0,-18 0-16,18 17 15,0-18 1,0 19-1,0-1 1,0-17 0,35 17-1,36 18-15,35-18 16,35 36 0,-106-71-1,53 0 1,-17 0-1,-53 0-15,17 0 16,-17 0 0,-18-36 15,17 19-15</inkml:trace>
  <inkml:trace contextRef="#ctx0" brushRef="#br0" timeOffset="48072.94">25629 8837 0,'0'53'63,"18"18"-63,0 17 15,-1-35-15,19 35 16,-1 0-16,-18 18 16,1 17-1,-18-52 1,18 35-1,-18 0-15,0-71 16,-18 0 0,0 0-1,1-17 1,-1-18 31,1 0-32,-1-18-15,-70-17 16,35-18-16,-35 18 16,17-36-1,18 36 1,0-35-16,36 34 16,17 19-1,0-19 1,0 1-1,0 17 1,35 1 0,-18-1-16,1 18 15,17-17 1,1-1 0,17 0-1,-36 18 1,18-17-16,89-54 15</inkml:trace>
  <inkml:trace contextRef="#ctx0" brushRef="#br0" timeOffset="48906.13">26194 8855 0,'-18'0'31,"0"35"-16,1 0 1,-1 18-16,1 18 16,17-1-1,0-34 1,0-1 0,0-17 15,17-18 31,1 0-46,-1-36-16,1 1 16,0 17-16,-1 1 15,1-19-15,0 1 16,-18 17-1,0 1 17,0-1-17,0 1 1,0-1 0,0 0-16,0 1 15,0-1 1,-18 0-1,0 18 17,1 0-1</inkml:trace>
  <inkml:trace contextRef="#ctx0" brushRef="#br0" timeOffset="50573.04">27040 8396 0,'0'0'0,"-17"0"16,-36 0-16,18 0 15,-18 0 1,17 0 0,19 0-1,17 18 1,-18-1 0,18 1-16,0 0 15,0-1 1,0 1 15,0 0-15,0-1 15,18 1-31,-18-36 94,17-70-79,1 53 1,0-53-16,-1-18 16,-17 35-16,0 1 15,-17-36-15,-1 71 16,0-18-16,-17 35 15,-18-35 1,36 35 0,-1 1-1,0-1 1,18 36 78,0 35-94,0 17 15,0 1-15,0-1 16,0 54-16,18-54 16,17 160-1,-35-160 1,35 36-1,-17-35-15,-18-89 79,0-35-79,0 18 15,0 17-15,18-70 16,-18 53-1,35-18 1,0 35 0,-35 0-1,36 18-15,-19-17 0,19-1 32,-19 18-32,36 0 15,18 0 1,-54 0-1,54 35 1,-36 18-16,0-17 16,-17 34-1,0-52 1,-18 35 0,0 0-1,0-36 1,0 1-16,0 0 15,-18-1-15,0-17 16,1 0 0</inkml:trace>
  <inkml:trace contextRef="#ctx0" brushRef="#br0" timeOffset="51285.03">27640 8255 0,'-18'-18'0,"1"18"16,-1 0 0,1 0-16,-1 36 15,0-36 1,18 53-16,-17-1 16,17-34-1,0 35 1,0 0-1,0-35 1,35-1 0,0-34 15,0-19-15,1 1-16,-1-36 15,-17 1 1,-18 35-1,17 35 64,-17 17-64,18 1 1,-18 0-1,18-18-15,-1 0 47,1 0-31,0 0-16,17-36 31</inkml:trace>
  <inkml:trace contextRef="#ctx0" brushRef="#br0" timeOffset="51662.38">27887 8132 0,'-18'17'31,"18"1"-15,-17-1-16,17 1 16,0 35-16,0-35 15,17 35 1,1-36 0,0-17-1,-1 0-15,1 0 16,17-17-1,-17-1 1,52-53 0,-34-17-1,-1 53-15,0-89 16,-35 107 0,0-18-16</inkml:trace>
  <inkml:trace contextRef="#ctx0" brushRef="#br0" timeOffset="51873.99">28169 7938 0,'18'0'31,"-18"17"-15,18 18-16,-1 1 15,19-19 1,-36 1-1,35 0-15,-18-18 16,19 0 0,17-18-1,0-141-15</inkml:trace>
  <inkml:trace contextRef="#ctx0" brushRef="#br0" timeOffset="52498.97">28487 7708 0,'0'-17'0,"-18"69"47,1 1-47,17-17 16,0-1-16,-18 0 16,18 18-1,-18-35 1,36-18 156,35 0-157,-18 0-15,0 0 16,18 0-16,-17 0 16,34 17-1,-35 1 1,1 0-1,-19-1 1,19 1 0,-19-18-16,-17 18 15,18-18-15</inkml:trace>
  <inkml:trace contextRef="#ctx0" brushRef="#br0" timeOffset="58959.89">15381 8132 0,'18'0'32,"-1"17"-17,1 1-15,17 52 16,18 71 0,0-35-1,0 0 1,0 0-1,-35-71 1,-18-17-16,0-36 78,0 1-62,0-54-16,0 0 15,0-17-15,0-18 16,0 1 0,0-54-16,0 53 15,17-70 1,1 158-16,0-35 16,-1 35-1,36 1 1,-35 17-1,35 0 1,35 0 0,-18 0-16,19 53 15,-1 0 1,-53-36-16,53 72 16,0-1-1,-52-35 1,17 70-1,0-17-15,-36-71 16,1 36 0,-1-36-1,-17-70 63,18-1-62</inkml:trace>
  <inkml:trace contextRef="#ctx0" brushRef="#br0" timeOffset="59679.12">16775 8026 0,'0'17'47,"0"19"-47,17-1 15,-17-17-15,0 17 16,36 0-16,-36-17 16,35 35-1,18-18 1,-18-17 0,0-1-16,36-17 0,-18 0 15,105-17 1,-87-36-1,-36 17 1,1-17 0,-36 1-1,0 34-15,0-17 16,0 17 0,-18 0-1,-35 1 1,18-1-1,-53-17-15,-36 35 16,71-18 0,18 18-1,17 0 1,-17 18 0,17-18-1,-17 17-15,35 1 16,-35 17-1,17-17 1,18 0 0,0-1 15,0 1 0,18-18-15</inkml:trace>
  <inkml:trace contextRef="#ctx0" brushRef="#br0" timeOffset="60170.27">17604 7955 0,'0'18'31,"0"17"-31,17 0 16,-17 1 0,36 34-1,-19-35-15,-17 1 16,18-36 0,-18-36 46,0-16-46,0-1-16,0 35 15,0-35-15,-18 0 16,18 0-16,0 36 16,0-1-1,18-17-15</inkml:trace>
  <inkml:trace contextRef="#ctx0" brushRef="#br0" timeOffset="62053.23">17886 7832 0,'17'53'16,"1"-36"-16,-18 19 16,18-1-16,-1-18 15,-17 19 1,36 34-1,-36-52 1,0-36 47,0-17-48,0-36-15,0 36 16,0 0-16,0-18 15,0 35-15,0 1 32,0-1-17,17 18 1,19 18 15,-19-18-31,19 35 16,-19-17-1,36 52 1,-18-35 0,-17-17-16,-18-36 93,0-17-93,0-35 16,0 34-16,0 1 16,18-36-1,-1 54 1,-17-1 0,18 18-1,0 0-15,17 0 16,-18 0-1,36 35 1,-35-17 0,17 17-1,1-17 1,-36 0-16,35 17 16,-18-35-1,1 0 16,17-18-15,-17-17 0,17-18-16,1-35 15,-19 70 1,-17-35 0,0 36-1,-17 17 63,-1 17-78,18 19 16,-18-19 0,18 1-16,0 35 15,0 0 1,0-36-1,0 1 1,18-18 47,0 0-48,-18-18 1,17 18-1,1-17 1,-18-1-16,17 18 16,-17-18-1,18 18 32,0 0-47,17 18 16,-17 0-16,-1-1 15,1-17 1,0 0 31,17-53-31,-17 1-16,-1-54 15,-17 53-15,18-53 16,-18 0-1,0 88 1,0 1 0,17 17 31,-17 17-47,0 1 15,36 53 1,-19-18-1,1-18-15,0 35 16,-18-17 0,17-17-1,-17-19 1,0 1 0</inkml:trace>
  <inkml:trace contextRef="#ctx0" brushRef="#br0" timeOffset="64329.87">13511 10495 0,'18'0'93,"35"-17"-77,35-19-16,18 1 16,53-18-16,-36 18 15,18-18-15,71-35 16,70 17 0,-123 36-1,88-36 1,-71 18-1,-158 53-15,-71 53 94,0-17-78,-35 34-16,35-17 15,-53 18 1</inkml:trace>
  <inkml:trace contextRef="#ctx0" brushRef="#br0" timeOffset="64780.23">14041 10795 0,'17'0'47,"54"0"-31,52-18-16,1-17 15,87-18-15,-52 18 16,35-18 0,194-35-16,-247 35 15,-35 35 1</inkml:trace>
  <inkml:trace contextRef="#ctx0" brushRef="#br0" timeOffset="65408.97">14711 9931 0,'17'0'31,"89"0"-15,35 0-16,-17 0 16,-1 35-16,-17-17 15,35 35-15,-35-1 16,18 1-16,-54-35 16,18 70-1,-52-70 1,-19 35-1,1 53-15,-18-71 16,-18 88 0,-35 1-1,0-54 1,-70 107 0,35-71-1,0-54-15,-1 19 16,19-36-1,52-35 17</inkml:trace>
  <inkml:trace contextRef="#ctx0" brushRef="#br0" timeOffset="79898.03">3969 8590 0,'-18'0'203,"-17"18"-203,17-1 15,1 1-15,-36 17 16,17 1-16,1-1 16,17 0-16,-17 18 15,18 0 1,17-18-1,0-17 1,0 0 0,35-1-16,0 1 15,-17-18-15,17 17 16,-17-17 0,35 0-1,-36 0 1,1 0-1,-1 0 1,-17-35 0,18-18-1,0-123 1,-1 70 0,-17 53-1,18 53 79,-18 18-78,18 35-16,-1 35 15,-17-35-15,18 35 16,0 35-1,17 89 1,0 17-16,-35-105 16,0 70-1,-17-106 1,17-35-16,-36 0 16,-17 0-1,18-18 1,17-35-1,-17 0-15,0 0 16,17 0 0,-17-17-1,0-36 1,17 17 0,0-17-16,1-35 15,17 53 1,0-53-1,35 35 1,0-35 0,18 17-1,-35 18-15,35 18 16,-36 17 0</inkml:trace>
  <inkml:trace contextRef="#ctx0" brushRef="#br0" timeOffset="80362">4322 8943 0,'0'18'62,"35"34"-62,0 1 16,-35-35-16,18 35 15,-1-35 1,1-1-16,-18 19 16</inkml:trace>
  <inkml:trace contextRef="#ctx0" brushRef="#br0" timeOffset="81244.89">4322 8555 0,'-18'0'62,"18"35"-46,0-17-1,0 17 1,0 0 0,0-17-16,0 0 15,18-18 1,-1 17 0,-17-34 62,18-36-78,-1 0 15,1 17-15,-18 19 16,0-1 0,18 1-16,-36 17 140,0 0-140,1 0 16,-18 0-16,17 0 15,18 17 64,0 1-64,-18 17-15,18-17 16,0 17-1,18 0 1,0-35 0,17 0-1</inkml:trace>
  <inkml:trace contextRef="#ctx0" brushRef="#br0" timeOffset="81645.25">4427 8625 0,'18'0'15,"0"0"1,17 18-16,18 35 16,-18-18-16,-17-17 15,35 35 1,17 53 0,-52-36-16,-1-35 15,-17 18 1,0-17-1,-17-36 48,-18-18-47</inkml:trace>
  <inkml:trace contextRef="#ctx0" brushRef="#br0" timeOffset="81981.97">4568 8978 0,'0'-17'16,"18"-19"15,0 1-31,52 0 16,-34-1-16,-1 1 15,-18 18-15,36-19 16,-53 19-1,36-1 1,-19-17-16</inkml:trace>
  <inkml:trace contextRef="#ctx0" brushRef="#br0" timeOffset="82665.42">4974 8132 0,'18'0'31,"-1"52"-31,-17-16 16,18 17-16,0-18 15,17 18-15,-35 53 16,35 70 0,1-52-1,-19-72 1,-17 1-1,0-35-15,0-71 110,0 18-110,0 0 15,0-1-15,0-17 16,0 36-16,18-1 16,-1 0-1,-17 1-15,18 17 16,17 0 0,1 0-16,17 0 15,17 0 1,-17 17-1,-18 19 1,18 17 0,-35-36-16,0-17 15</inkml:trace>
  <inkml:trace contextRef="#ctx0" brushRef="#br0" timeOffset="82966.09">5574 8608 0,'35'35'31,"0"-17"-31,-17-1 16,17-17-16,-17 18 16,17-18-1,18 0 1,-18 0-16,1-35 16,-1-18-1,0-53 1,-35 88-1,0-35 1,0-70-16</inkml:trace>
  <inkml:trace contextRef="#ctx0" brushRef="#br0" timeOffset="83739.02">5927 8096 0,'17'0'16,"-17"71"-16,18-18 15,0 0-15,-1 0 16,1-1-16,-18 19 15,17-18 1,-17 0-16,18 0 16,0 53-1,-18-71-15,0-17 16,0-36 62,-18-17-78,18-1 16,0 19-1,18 17 126,-1 0-125,1 0-1,-18 35-15,18-35 16,-18 18-1,17-18-15,-17 35 16,18-35 0,-18 35-1,0 0-15,0-17 16,-18 0 0,-17 17-1,-18 0 1,-53 1-1,-17 16-15,105-52 16,-70 18 0,70-18-16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09T09:04:22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8326 4727 0,'-18'0'15,"-17"0"1,-1 18-16,1 17 16,17 0-1,-17 36-15,-53 123 16,53-106 0,-1 53-16,-16 177 15,34-195 1,18 195-1,0-195-15,70 124 16,-17-123 0,88 52-1,18-35 1,-71-106 0,-52-35-1,-19 0-15,36 0 0,53-123 16,-53 35-16,53-36 15,70-158 1,-88 123 0,1 1-16,87-107 15,-105 106 1,-19 89-16,19-142 16,-71 106-1,0 71 1,0 0-1,-18-1 1,1 19 0,-71-36-16,-54 35 15,90 1 1,-231-19 0,19 36-1,87 0 1,-140 0-1,70 18-15,106 17 16,-36 36 0,142-54-1,17 1 1,1 35 0,17-35-16,-18-1 31,18 1-16</inkml:trace>
  <inkml:trace contextRef="#ctx0" brushRef="#br0" timeOffset="863.44">15134 4145 0,'0'0'15,"-176"35"-15,70 18 16,-35 0-16,-36 53 16,-69 53-16,69-18 15,54 0 1,70 18 0,35-36-1,18-70 1,18 71-1,-1-89-15,72 71 16,16-36 0,-69-52-1,105 0 1,53-36 0,-18-70-1,53-71-15,-17-88 16,-141 141-1,35-123 1,-89 88 0,-17 35-1,0 71 1,-35-71 0,35 71-16,-53-18 15,-18 17 1,54 36-1,-71-17 1,52 17-16,1 0 16,-36 17-1,36 1 1,0 0 0,17 17-1,1 0 1,17-17-16</inkml:trace>
  <inkml:trace contextRef="#ctx0" brushRef="#br0" timeOffset="1743.55">19720 3598 0,'0'0'0,"-88"36"0,0 17 15,53-18-15,-1 0 16,1 36-1,0-18-15,0 105 16,35-87 0,0 17-1,35 53 1,18-70 0,35 52-16,0-35 15,106 1 1,-159-89-1,142 0 1,52-18 0,-53-70-1,36-18-15,-159 71 16,159-124 0,-71 0-1,-124 106 1,19-35-1,-36 35-15,0 0 16,0 18-16,-18-36 16,-17 18-1,-18-17-15,35 70 16,-123-106 0,0 88-1,53 18-15,-36 0 16,1 53-1,70-53-15,-70 53 16,-89 35 0,35-17-1,125-53 1,-54 17-16,53 0 16</inkml:trace>
  <inkml:trace contextRef="#ctx0" brushRef="#br0" timeOffset="2609.46">23495 3669 0,'-18'0'15,"1"18"1,-1 17 0,18 18-16,0 105 15,0-87 1,35 35 0,18 0-1,35 52 1,124 19-16,-177-142 15,107 18 1,-37-35-16,-69-1 16,52-17-1,-71 0-15,72-35 16,-36-53 0,0 0-16,-18-89 15,0 71 1,-17 36-1,-1-89 1,-17 141 0,0-34-16,0 16 15,0-34-15,-17 17 32,-36 18-17,35 35 1,-35-36-16,-35 19 15,-71-1-15,36 0 0,-212 18 16,158 0 0,-70 36-1,159 17 1,71-53 0,17 35-1,0 88 1</inkml:trace>
  <inkml:trace contextRef="#ctx0" brushRef="#br0" timeOffset="3605.38">25682 8484 0,'0'0'0,"-17"53"16,-36 159-16,17-53 16,1-1-16,0 160 15,17-195 1,18 195 0,0-195-1,35 89-15,18-106 16,71 88-16,-54-124 15,19-17 1,105-35-16,-89-18 16,-16 0-1,16-35-15,-69 17 16,70-70 0,-1 0-16,-34-36 0,52-105 15,-34-18 1,-36 0-1,-53 71 1,0-71 0,0 53-1,0 141-15,-71-106 0,53 88 16,-17 1-16,-141-124 16,-36 35-1,89 124 1,17 0-1,88 35 1,0 0 47,18 17-63,-35 71 0,18-17 15,-19 52 1</inkml:trace>
  <inkml:trace contextRef="#ctx0" brushRef="#br0" timeOffset="7657.39">17004 10195 0,'-18'0'0,"1"0"15,-19 0 1,19 0 0,-19 0-16,1 0 15,-35 18 1,-54 17-1,71-17 1,-70 17-16,70 0 0,-159 36 16,53 52-1,89-70 1,-36 71 0,71-54-1,-36 160 1,54-160-16,-1 36 0,0-35 15,1 264 1,17-124 0,0-122-1,0 175 1,17-140 0,-17-107-16,36 36 15,-19-35 1,36 17 15,0 0-15,53-17-16,105 53 15,-69-36 1,-19-17-16,-52-18 16,229 52-1,-71-52 1,-88 0-1,53 0 1,-88 0-16,88 0 16,-35-35-1,-107 0 1,213-124 0,-212 124-16,18 0 15,34-54 1,1-16-16,-53 34 15,18-17 1,-18-18 0,52-35-1,-87 106 1,53-107 0,-54 72-16,19-36 15,-19 18 1,1-36-1,-18 89 1,0-53 0,0-18-16,0 71 15,-18-18 1,1 0 0,-19 0-1,-34-35 1,52 70-1,0-17-15,-17 17 0,-35-35 16,-36 1 0,70 34-16,-52 0 15,0-17 1,-18 0 0,0 35-1,-88-18-15,124 18 16,-230 0-1,-18 0 1,213 0 0,-54 0-1,-17 18-15,123-18 0,-36 17 32,19-17-32,52 0 15,-17 18 1,0-18-1,-1 18 1,1-1 0,17-17-1,1 18-15,-1-18 16,-35 35 0,36-35-1,-54 53-15,36-35 16,-36 17-16,36-17 15,17-18-15,-17 0 16,-36 35-16,54-17 16,-1-1-1,-35 18 1,-17 18 0,34-35-16,1 17 15,-18 1 1,-17 52-1,52-53 1,-17 36 0,17-54-1,-35 71-15,-17 71 16,52-124 0,-17 36-1,17 0 1,0-36-1,18-18-15,0 36 16,-17-17-16,17-1 16,0 18-1,0-18 1,0-17 0,0 17-1,0-17 1,0 17-16,0 0 15,0 53 1,17-52 0,1 52-1,0-35 1,17 70 0,36-17-16,-1 0 31,-17-35-16,-35-36 1,-1 0 0,19 0-16,-19-35 15,-17 18 1,36-18 0,-19 18-1,1-1 1,17-17-1,0 18-15,-17 0 16,17-18-16,18 17 16,0 1-1,53-1 1,0 1 0,-71-18-16,71 0 15,-53 0 1,70 0-1,-17-18 1,-18-17 0,18 0-1,18-36 1,-19 18 0,-34 18-16,17 18 15,-70-19 1,70 19-1,-70-1 1,-1 18-16,1 0 16,0 0-1,17-18 17,-18 18-1</inkml:trace>
  <inkml:trace contextRef="#ctx0" brushRef="#br0" timeOffset="9009.95">16863 11589 0,'-35'0'188,"-18"0"-173,17 35 1,-87 0-16,35 18 15,-89 0-15,54-18 16,-353 142 0,317-89-1,-335 88-15,0 54 32,353-177-32,-159 35 15,71 0 1,105-53-1,54-17 1,34 0 0,-17 17-1,36-35-15,-1 17 16,-17-17 0,0 18-1,-1 0 1,-17-1-16,-17 1 15,-54 35 1,89-35 0,-88 35-1,-36-1 1,53-16 0,0-1-16,0 0 15,-35 1 1,124-19-1,-1-17 1,0 0 0,1 0-1,-1 18 48,0-18-48,1 17 1,-1-17-16,-52 18 16</inkml:trace>
  <inkml:trace contextRef="#ctx0" brushRef="#br0" timeOffset="10718.64">16616 11042 0,'17'0'94,"1"0"-78,0 0-16,-1 0 15,19 18 1,-19-1-16,19 1 15,-1-1-15,0 19 16,53-19-16,-70 1 16,35 17-16,17 1 15,1-19 1,-36 19 0,18-19-1,0 18 1,-18-35-1,-17 18 1,0-18-16,-18 18 16,17-18-1,1 0 1,-18 17 140,0 1-140,0 0-16,-35 17 15,-1 0-15,1 0 16,-18 36 0,-106 70-1,54-17-15,-89 70 16,105-71 0,72-88-1,-1 18 1,18-35-16,0 0 15</inkml:trace>
  <inkml:trace contextRef="#ctx0" brushRef="#br0" timeOffset="12226.36">11254 11007 0,'17'0'62,"89"-18"-46,-53-17-16,53-1 15,-36 1 1,107-106 0,-89 71-1,-17-1-15,-36 18 0,53-88 16,-70 88-1,17-53 1,-35 71 0,0 17-1,0-17 1,-18 35 15,-35 0-15,18 35-1,-35 1-15,-36 34 16,-106 89 0,177-106-16,-106 88 15,105-53 1,19-35 0,17 18-1,0-1 1,0-17-16,35 35 15,0-35 1,1-35 0,-19-1-1,1 1 1,17-18 0,18 0-16,-18 0 15,54 0 1,-19-18-1,71-35 1,-106 36 0,89-54-1,-106 54-15,17-1 16,-18 0 0,-17 1-1</inkml:trace>
  <inkml:trace contextRef="#ctx0" brushRef="#br0" timeOffset="13206.9">12206 10830 0,'0'88'0,"18"-17"0,17 17 15,-17-35 1,35 71 0,-36-71-16,1-18 15,-18-53 63,0-17-62,-18-18 0,1 35-16,17-35 15,-18 36 1,18-1-16,-18-17 15,18 17 1,0 1-16,0-19 16,36 1-1,-19 17 1,36-52 0,-35 70-1,-1-18-15,1 1 0,0 17 47,-1 17-47,1 1 16,53 70-1,-36-70-15,-18 35 16,1-36 0,-18-52 93,0-18-109,0 18 16,0-1-16,0-16 15,0-1 1,18 35-16,-1 0 15,1 18 48,0 18-63,17 0 16,-17 17-16,-1-35 15,18 18-15,-35-1 16,53 18-1,-35-17 1</inkml:trace>
  <inkml:trace contextRef="#ctx0" brushRef="#br0" timeOffset="13995.18">13035 10566 0,'35'17'31,"-17"36"-31,0 18 15,35-18-15,-18 35 16,53 18 0,-53-18-1,18 0 1,-53-70-16,18-1 16,-18-52 77,0 17-93,0-34 16,-18-1-16,1-18 16,-19-17-16,36 53 15,-35-124 1,17 88-1,1-17-15,17 35 16,0 0-16,0 18 16,0 17-16,0 1 15,0-1 1,0 0 0,53 1-1,-18-1 1,-17 18-16,-1 0 15,1 0 17,35 53-17,-36-35 1,19 52-16,-36-34 0,35 87 16,-35-88-1,0 71 1,-35 35-1,35-123 1,-53 52 0,35-70-16,1-35 62,17 0-62,0 0 16,0-71-1</inkml:trace>
  <inkml:trace contextRef="#ctx0" brushRef="#br0" timeOffset="14382.86">13882 9472 0,'0'18'15,"0"17"1,17 18-16,1 0 16,0 17-16,-1 19 15,19 34 1,-1-17-1,0 0 1,-17-53-16,17-18 16,-35-17-1,18-18 48,70-89-32</inkml:trace>
  <inkml:trace contextRef="#ctx0" brushRef="#br0" timeOffset="14992.52">14305 9807 0,'-17'71'15,"17"-54"-15,0 36 16,0-17-1,0-1-15,35 18 0,-18 0 16,1-36 0,0-17 15,-1 0-15,-17-17-1,18-19 1,0 19-16,-1-36 15,1 18 1,-18 17-16,0-17 16,0-1-1,0 1 1,0 17-16,0 1 16,-18 17-1,-17 0 16,17 0-15,1 0 0,-1 17-16,0 1 15</inkml:trace>
  <inkml:trace contextRef="#ctx0" brushRef="#br0" timeOffset="15821.42">14499 9631 0,'35'17'31,"-17"19"-31,0-19 0,-18 1 16,35 0-1,-17-18 1,-18 17-16,17-17 16,1 0-16,0 0 15,52-53 1,-35 18-16,54-71 15,-89 53 1,52-35 0,-52 53-1,0 17 17,0 36 14,0 17-46,0 18 16,18 18-16,0-54 16,-1 54-1,1-36-15,35 141 16,-18-52 0,-35-106-1,0 35-15,0-36 16,0 36-1,0-18 1,-17-35 0,-1 0 15,0 0-15,-17 0-16,0 0 15,-18-53 1,18 18-16,17 18 15,-17-19 1,35 19 0,0-1-1,0-17 1,0 17 0</inkml:trace>
  <inkml:trace contextRef="#ctx0" brushRef="#br0" timeOffset="16522.62">15205 9666 0,'0'0'0,"35"0"0,53-35 0,-53 0 16,36-18-1,-36 17 1,-35-17 0,0 18-1,0 18-15,-17 17 63,-1 0-48,0 0-15,1 35 16,-1-18-16,0 19 16,18-1-1,0-17-15,0-1 16,0 19 0,18-1-1,0 0 1,-1-17-16,19 17 15,-19-17 1,1-18 0,0 0-16,17 0 15,0 0 1,0-36 0,54-34-16,-19-1 15,-35 18 1,-17 0-1,0 1 1,-1-19-16</inkml:trace>
  <inkml:trace contextRef="#ctx0" brushRef="#br0" timeOffset="17283.84">15857 9296 0,'-17'0'0,"-1"0"15,18 17 16,0 19-31,0-19 16,0 19 0,0-19-1,18 1 1,-1-18 15,1 0-15,0 0-1,17-18 1,18-88 0,-36 89-16,-17-36 15,0-18 1,0 54 15,-17 17-15,-1 0-1,-17 0 1,17 53-16,1-18 16,-1 18-1,18 35 1,0-70 0,0 52-1,18-52-15,-18 17 16,0-17-1,17-18 1,-17 17 0,18-17-1,0 0 1,-1 0 0,107 0-1,17-35 1,176-36-1,-123-17 1,0 35-16,-53 18 16,-17 0-16</inkml:trace>
  <inkml:trace contextRef="#ctx0" brushRef="#br0" timeOffset="17931.5">17674 8167 0,'0'35'16,"0"-70"-16,0 105 0,18 19 0,17 122 31,-17-140-31,-1 35 16,19 17-1,-1-35 1,0-17 0,-35-54-16,0 1 0,18-18 62,-18-35-46,17-18-1,-17 18 1</inkml:trace>
  <inkml:trace contextRef="#ctx0" brushRef="#br0" timeOffset="18637.84">18080 8467 0,'0'70'32,"0"-52"-32,0 35 15,0 0 1,0 0-16,18 0 16,-1-36-1,1-17 1,-1 0 31,19-17-32,-19-1-15,1 0 16,17-52 0,-17 52-1,17-70 1,-35 17-16,0 54 15,0-36 1,0-18 0,-35 18-1,17 36 1,1-1-16,-1 0 16,-17 18-1,-1-35-15,19 35 16,17 18 46,0-1-46,0 1 0,17-18 30</inkml:trace>
  <inkml:trace contextRef="#ctx0" brushRef="#br0" timeOffset="20029.75">18556 7990 0,'-18'18'63,"18"0"-63,0 17 15,0-17-15,0 17 16,0-17-16,0-1 15,0 36-15,18-35 16,0-1 0,-18 1-1,17-18 1,1 0 0,0 0-1,17-35-15,35-53 31,-52 70-31,-18-35 0,18 0 16,-18 35 0,0 1-1,0-1 1,17 36 31,-17-1-32,0 54-15,18-53 16,0 70-16,-1 0 16,54 88-1,-18 1 1,-53-124 0,35 70-1,-35-70 1,0 35-16,-18-52 15,1-19 1,-1 1 0,1-18 15,-1-18-15,0 18-16,-35-106 15,18 53 1,17 18-1,18-18 1,0 18-16,0 0 16,0-1-1,36-34 1,70-18-16,-54 17 16,125-52-1,-54-18 1,-70 88-1,-35 17 1,-18-34-16,0 52 47,-18 18-16,-17 0-15,17 35-16,1 1 15,-19-19 1,19 36-16,17-17 16,0 52-1,35 0 1,0-53 0,1 18-16,-1 0 15,-17-35 1,-18-1-1,0 1 17,17-18-17,-17 18-15,0-1 16,0 1 15,-35-1-15,35 1-1,-71 0-15,-35 35 16,36 0-16,-106 35 16</inkml:trace>
  <inkml:trace contextRef="#ctx0" brushRef="#br0" timeOffset="23163.8">7020 2840 0,'0'18'47,"18"17"-32,0 0-15,-1 18 16,18 18-16,18-1 16,0 89-1,0-36-15,18 54 16,-18-19 0,35 36-1,-35-88 1,-36-70-1,1-1 1,-18-17-16,0-1 16,18-17-1,-18 35 1,17-17 0,1 17-1,-18 54 1,0-72-16,0 18 15,0 1-15,0-19 16,0 19 0,0-1-16</inkml:trace>
  <inkml:trace contextRef="#ctx0" brushRef="#br0" timeOffset="23790.49">7144 4216 0,'35'0'31,"-17"17"-31,17 19 16,35 17-16,-17 17 15,18-35-15,17 54 16,-35-54-1,0 18 1,-18-36-16,-17-17 16,-18 18-1,18-18 1,-1 0 0,1 0 15,-1 0-16,1-18 48,-18 1-63,0-19 16,18 1-16,17-124 31,-35 124-31,0 0 15,18-36-15,-1 18 16,1 53 0</inkml:trace>
  <inkml:trace contextRef="#ctx0" brushRef="#br0" timeOffset="24329.48">7602 2946 0,'0'17'15,"18"19"-15,17-1 16,1 18-16,-19-18 16,18 36-16,71 87 15,-88-122 1,17 34-16,-17-17 15,17-18 1,-35-17 0</inkml:trace>
  <inkml:trace contextRef="#ctx0" brushRef="#br0" timeOffset="24807.58">8026 2840 0,'17'0'46,"36"35"-30,-17 18 0,-19-35-16,36 70 15,0-35 1,0 70 0,-35-105-1,-1 35-15,1 0 16,17 17-1</inkml:trace>
  <inkml:trace contextRef="#ctx0" brushRef="#br0" timeOffset="25279.77">7902 3281 0,'18'-18'16,"0"1"0,-1 17-1,1-18-15,-1 18 16,1 0 0,0-18-16,-1 18 15,1 0-15,17-17 16,-17 17-1</inkml:trace>
  <inkml:trace contextRef="#ctx0" brushRef="#br0" timeOffset="25813.1">8520 2910 0,'17'0'16,"1"0"-16,-1 36 16,1-19-1,17 19-15,-35-19 16,71 36-1,-71-18 1,53 18 0,-53-35-16,18 0 15,-18-1-15,0-70 94,-36-17-78,36 52-1,0-17-15,-17-18 16</inkml:trace>
  <inkml:trace contextRef="#ctx0" brushRef="#br0" timeOffset="26401.76">8961 2681 0,'0'-18'31,"17"18"-31,1 0 16,-18 36-16,0-19 15,17 1-15,-17 0 16,0 17 0,0 18-1,-17-35 1,-1-1-1,-35 18-15,36-17 16,-1 0 0,-17-18-1,35 17 1,-18-17 0,0 0 77,1 0-77,-1 0 15,1 0-31,-1 0 31,0 18-31,1-18 16</inkml:trace>
  <inkml:trace contextRef="#ctx0" brushRef="#br0" timeOffset="27407.39">8661 2805 0,'0'0'0,"35"-36"31,18 1-31,-18 35 0,53-53 16,-17 18-1,88-53 1,-106 70 0,-36 0-1,1 18-15,0 0 16,-1 0-1,1 0 1,17 0 0,-17 0-1,-1 18-15,1 0 32,0-1-32,-1 1 15,-17 35-15,18-36 16,-18 19-16,0-19 15,0 19 1,0-19 0,-18-17-1,1 0-15,-1 18 0,-70 0 16,70-18 0,-35 0-1,18 0 1,17 0-16,1 0 15,-1 17-15,-17-17 16,17 18-16,-17-18 16,17 0-1,1 18-15,-19-18 32,36 17 61,18 1-61,0-18-17,-18 17 1,35 1-16,71 35 15,-71-35 1,141 52 0,-52-17-1,-36-35-15,-70-1 16</inkml:trace>
  <inkml:trace contextRef="#ctx0" brushRef="#br0" timeOffset="28445.1">13758 2046 0,'71'159'31,"-36"-106"-31,18 17 0,35 54 15,0 35 1,1-18 0,34 70-1,-52-87 1,-18-1-16,-18-17 0,35 70 16,-52-140-1,17 34 1,-35-52-1</inkml:trace>
  <inkml:trace contextRef="#ctx0" brushRef="#br0" timeOffset="29165.18">13917 3440 0,'18'0'16,"-18"17"-1,17 1-15,36 17 16,-35 0-16,52 36 15,-34-36-15,17 36 16,35-1-16,-18-34 16,89 87-1,-124-105 1,1-18-16,-19 0 31,19-18-15,52-35-1,-53 18 1,53-36 0,-35 36-16,-35-18 15,17 36-15,18-72 16,-18 36 0,18-35-1,-53 71 1,36-72-1,-36 54-15,0-35 16</inkml:trace>
  <inkml:trace contextRef="#ctx0" brushRef="#br0" timeOffset="30290.4">15169 2611 0,'0'0'0,"-17"-36"16,-1 36-16,18-17 16,-35 17-16,35-18 15,-18 18 17,-17 18-17,35 17-15,-35 18 16,17 35-1,18-17-15,0-1 16,0-35-16,0 54 16,0-1-1,0-71 1,0 1 15,35-53 32,71-71-48,-71 53 1,1 0-16,-19 18 16,1 0-16,17-1 15,-35 1-15,0 17 16,0-52-1,0 35 1,18 35 78,-18 17-94,18 18 15,-18-17-15,35 35 16,-18-18-16,36 89 16,-35-107-1,17 72 1,-35-72-16,18 1 16,0-18 15,-1-18-16,54-35 1,-36-17 0,89-54-16</inkml:trace>
  <inkml:trace contextRef="#ctx0" brushRef="#br0" timeOffset="30702.47">15734 2434 0,'-35'18'15,"70"-36"-15,-106 71 16,54 0-16,-1 18 16,0 17-1,18-35 1,18 35 0,0-35-1,-1-18-15,1-17 16,0-18-1,-1 0 1,107-18 0,-18-52-1,-54 17-15,54-36 0,-53 54 16,-18-35 0</inkml:trace>
  <inkml:trace contextRef="#ctx0" brushRef="#br0" timeOffset="31093.59">16192 2364 0,'0'0'0,"-17"0"0,-1 17 16,18 1-1,-17 35 1,17-36 0,0 19-16,0-19 15,0 36 1,17-17 0,1 16-16,17-16 15,-17-19 1,-1 1-16,-17 0 15,36-18 1,-1 0 0,0 0-16,36-53 0,-1 0 15,1-35 1,-1-71 0,-52 124-1</inkml:trace>
  <inkml:trace contextRef="#ctx0" brushRef="#br0" timeOffset="31487.08">16651 2222 0,'-106'71'31,"89"-36"-31,17-17 16,-18 17-16,18-17 15,0 35 1,0-36 0,0 54-1,18-71 1,-1 18-16,1-18 16,17 0-1,18-53 1,0-18-1,-18 1 1,-35 52-16,0-35 16,0 35-16,0-35 15,-17 36 1,-1-1 0,0 18-1</inkml:trace>
  <inkml:trace contextRef="#ctx0" brushRef="#br0" timeOffset="31838.79">16810 2187 0,'35'18'0,"-35"-1"15,35 1 1,1 35-16,17 0 31,-18-35-31,-17-18 31,-1 0-15,-17-18-16,0-35 31,0 18-31,0-1 16,0 1 0,0 18-1</inkml:trace>
  <inkml:trace contextRef="#ctx0" brushRef="#br0" timeOffset="32811.61">20408 1623 0,'0'35'31,"0"36"-31,0-18 16,0-1 0,0 37-16,18 16 15,17 107-15,-17-124 16,-1 53 0,-17-70-16,18 52 15,-18-70-15,18-17 16,-18 17-1</inkml:trace>
  <inkml:trace contextRef="#ctx0" brushRef="#br0" timeOffset="33352.53">20161 2575 0,'0'53'15,"18"0"1,0 0-16,17 18 16,18-1-16,-18 36 15,0-35-15,71 70 16,-53-71-1,106 107-15,-71-125 16,-70-34 0,-1-18-1,54-106 1,35-88 0,-53 53-1,35-106-15,-53 177 16,0-89-1,-35 106 1,0 35 0</inkml:trace>
  <inkml:trace contextRef="#ctx0" brushRef="#br0" timeOffset="34320.99">18380 2540 0,'17'18'31,"1"17"-31,35 18 15,-35-18-15,34 36 16,-16-1-16,-1-17 16,88 124-1,-70-19 1,0-70 0,-17 1-16,-19-36 15,1 35 1,0-53-16,-89-106 94</inkml:trace>
  <inkml:trace contextRef="#ctx0" brushRef="#br0" timeOffset="34692.35">18080 2769 0,'0'0'0,"0"-17"0,0-1 16,0 0 0,18 18-1,17-35-15,-18 17 0,19-17 16,52-18-1,-35 18 1,35-18 0,-70 35-1,17 18 1</inkml:trace>
  <inkml:trace contextRef="#ctx0" brushRef="#br0" timeOffset="35631.55">18785 2999 0,'36'0'15,"-1"-36"1,-17 19 0,52-71-16,-52 88 15,35-89 1,-36 54-1,1 0 1,-18 17 0,-18 89 46,-17-36-46,17 18-16,-34 17 15,34-17-15,0-17 16,1 17-16,17 88 16,0-106-1,0 53 1,0-70-16,17 17 16,1-17-1,17-1 1,-17-17-16,17 0 15,89-88 1,17-71 0,-71 71-1,1-35 1,-36 17 0,-35 71-16,0-18 15,0 35 16,-18 53 32,18 1-63,-17-1 16,17 18-16,0-36 15,0 1-15,0 0 16,0-1-1,0 1-15,17-36 47,1-35-31,17 18-16,-17 18 16,0-1-1,-18 0-15</inkml:trace>
  <inkml:trace contextRef="#ctx0" brushRef="#br0" timeOffset="36419.92">24342 988 0,'0'35'31,"0"-17"-15,0 88-1,17-36-15,19 106 16,-19-70-1,36 229 1,0 106 0,-35-247-1,35-35-15,-36 35 16,19 124 0,-19-230-16,-17 71 15,0-124 1</inkml:trace>
  <inkml:trace contextRef="#ctx0" brushRef="#br0" timeOffset="36864.67">24271 3016 0,'18'53'31,"-18"-35"-15,35 35-16,36 35 15,-54-53-15,54 89 16,-1-19 0,-34-69-16,17 70 0,-18-71 15,53 53 1,-53-88-1,-17-18 17,17-52-17,-35-1-15,71-123 16,-54 71 0,1-18-1,0 88 1,-18 18-1,0 17-15</inkml:trace>
  <inkml:trace contextRef="#ctx0" brushRef="#br0" timeOffset="37897.51">25294 2487 0,'0'0'0,"35"88"15,18-35-15,36 124 16,16 17-1,-52-71 1,36 106 0,-54-123-16,0 0 15,-17-35 1,17-1 0,-35-105 30,-18-124-30,1-17 0,-19 52-16,-52-193 15,-35 52 1,105 212 0,-17-35-1,17 70 1,71 18 78,18 0-63,-18 0-31,-18 0 0,0 18 15,0 0 1,-17-18 0,0 17-1,-1 36 1,-17-35-16,36 35 16,-36-18-1,0 36 1,-18 35-1,0-71 1,1 35-16,-19 54 16,19-107-1,17 19-15,-18-19 16,1 1 0</inkml:trace>
  <inkml:trace contextRef="#ctx0" brushRef="#br0" timeOffset="38462.44">26211 2593 0,'18'0'0,"-18"35"16,53 106 15,-35-105-31,17 52 16,-18-35-16,1 70 15,17 36 1,-35-141 0,18 34-16,-18-69 47,0-1-32,0-35-15,-18-35 16,1-35-1,17 52 1,0 36-16,0-18 16,0-18-1,0 54 1,0-1 0</inkml:trace>
  <inkml:trace contextRef="#ctx0" brushRef="#br0" timeOffset="39226.57">26829 2681 0,'0'0'0,"-36"35"16,19 36-16,-1-36 15,1 1-15,17 16 16,0-16-16,0 17 16,0 17-1,0-52 1,0-1-1,0 1-15,17-18 32,1 0-1,-1-18-31,19 1 16,-19-18-16,19-1 15,-19 19-15,19-54 16,-19 36-1,-17 17-15,0-35 16,0-35 0,0 53-1,-17-1 1,-19 1-16,19 35 31,17-17-31,-18 17 0,0 0 16,-87 0-1,69 17 1,1 1-16,17-1 16,1-17-16,17 18 47,0 0-16</inkml:trace>
  <inkml:trace contextRef="#ctx0" brushRef="#br0" timeOffset="39876.68">27340 2663 0,'0'18'16,"0"17"-1,18-35-15,0 18 16,-18 35-16,35-18 16,-18 1-1,1-1 1,0 0-16,-18-53 78,0 1-62,-18-124-1,0 105 1,1-69-16,17 52 16,0-71-1,0 89 1,0 0-16</inkml:trace>
  <inkml:trace contextRef="#ctx0" brushRef="#br0" timeOffset="41883.54">27340 2593 0,'0'-18'0,"18"18"32,-18-17-17,0-19 17,18 36-17,-18-17-15,0-89 16,17 18-1,-17 17-15,0-35 16,0 18 0,0 70-1,18 18 32,17 53-31,0 36-1,-17-19-15,17 18 16,18 106 0,-35-70-1,-1-1-15,-17-70 0,0 71 16,0-71 0,0 0-1,0-1 1,0-34-1,-17 0 1,17-1-16,-18-17 94,1 0-94,-1 0 15,0-17-15,1 17 16,-19-18-16,1 0 16,17 18-1,1-35 1,-1 18 0,1-1-16,17 0 15,-18 1 1,18-1-1,0 0 1,0 1 0,0-1-1,18 0 1,17 1 0,0-1-1,-17 18 1,17-17-1,-17 17 1</inkml:trace>
  <inkml:trace contextRef="#ctx0" brushRef="#br0" timeOffset="42543.46">27781 2787 0,'0'0'0,"18"0"0,-18-18 31,18 18-31,-1-17 15,1 17 1,-18-18 0,70-35-16,-70 35 15,36-17-15,-19 0 16,19 0 0,-36 17 15,-36 36 16,-34 35-32,52-18-15,-17-18 16,-18 36 0,35 0-16,18-35 15,0 17-15,0 36 16,0-1-1,0-34 1,0 34 0,0-52-1,36 17-15,-1 0 16,0-35 0,0 18-1,36-18 1,17-35-1,36-53 1,-89 52-16,35-52 16,54-35-16</inkml:trace>
  <inkml:trace contextRef="#ctx0" brushRef="#br0" timeOffset="42917.44">28575 2381 0,'-18'0'15,"1"18"1,-19 88-1,19-53-15,-1-18 16,18 0 0,0 71-16,0-71 15,18 54 1,-1-54 0,-17-18-1,18-17 1,-18-17-1,35-1-15,-17-17 16,17 0-16,1-18 16,-1-18-1</inkml:trace>
  <inkml:trace contextRef="#ctx0" brushRef="#br0" timeOffset="43164.74">28787 2311 0,'0'17'16,"17"19"-1,1-19-15,0 36 16,-1-18 0,-17 1-16,18 17 0,-1-18 15,1 18 1,-18-36-1,18-17 17,17-17-17</inkml:trace>
  <inkml:trace contextRef="#ctx0" brushRef="#br0" timeOffset="43598.63">29263 2222 0,'0'36'63,"0"-19"-47,0 1-1,-18-18 1,18 18 62,0-1-62,0 1 15,18-18-31,0 0 15,-18 35 1,17-35-16,-17 18 16</inkml:trace>
  <inkml:trace contextRef="#ctx0" brushRef="#br0" timeOffset="45949.79">123 8678 0,'18'0'31,"0"0"-31,17 0 16,18 0-1,18 18-15,34-18 16,-69 0-16,69 0 16,37 0-16,87 0 15,-35 0 1,141-18 0,265-52-1,-477 70 1,283-36-16,-247 19 0,564-54 15,-212 18 1,636-105 0,-512 87-1,-176 1 1,158-1 0,-211 18-16,176-35 15,264-18 1,-687 71-1,212-1-15,-213 19 16,407-89 0,-177 53-16,-229 18 0,246-36 15,230-52 1,-476 70 0,335-35-16,-318 52 15,547-140 1,-17 35-1,-512 88-15,512-88 16,-230 35 0,-317 71-16,299-36 15,177-70 1,71 0 0,-142 17-1,159-34-15,-546 105 16,528-88-1,18-18 1,-211 53 0,317-17-1,-35 17 1,-106 0-16,123 18 16,-123-36-1,-176 71 1,-54-35-16,-317 71 15,618-125 1,-618 125 0,212-54-16,88 18 0,141-35 15,-406 71 1,900-142 0,-441 53-1,35-35 1,-405 70-1,-18 18-15,159-52 16,-248 52 0,-52 17-1,-53 19 1,35-1 0,18 0-16,53-17 15,141-18 1,-194 18-1,123 0 1,-106 17 0,-87 18-1,-19 0-15</inkml:trace>
  <inkml:trace contextRef="#ctx0" brushRef="#br0" timeOffset="49211.84">20638 5415 0,'0'18'31,"0"-1"-31,0 19 16,0-1-16,0-17 16,0 17-16,17 53 15,-17-53 1,18 36-1,17 70 1,-17-70 0,-1 34-16,19 19 15,-36-71-15,35 70 16,35 124 0,-17-53-1,-35-88-15,70 123 16,18 159-1,0 36 1,-71-301-16,89 406 16,17 1-1,-106-389 1,88 423 0,19-17-1,-107-371-15,124 389 16,-124-424-1,0 18-15,18-36 16,53 230 0,-18-124-1,-53-105 1,18 52-16,0 18 16,-18-123-1,36 176 1,-36-194-1,36 176 1,-53-159 0,17-17-16,-35-17 15,35 52 1,-35-71 0,35 124-1,-17-88 1,0-17-1,-1 70-15,1-89 16,-36-17 93,-17 0-109,-53 0 16,-36-17-16,54 17 16,-230 0-1,124 0-15,-265 35 16,-18 71 0,141-36-1,142-35-15,17 18 16,-352 89-1,123-54 1,-18 0-16,-70 18 16,211-71-1,-176 36 1,-229 34 0,35 19-1,265-54 1,-19 19-1,143-19-15,-107 36 16,141-53 0,-88 17-1,0 1 1,-35-36 0,212-17-16,-318 53 15,0-19 1,-71 37-16,371-54 15,-406 71 1,-158 52 0,599-122-1,-194 34-15,177-52 0,-248 52 16,265-52 0,-299 70-1,122-17 1,142-36-1,53-17 1,88-36 187,0-17-187,0 0-16,-17-18 15,-19-53-15,1-18 16,17 19 0,-105-266-16,70 212 15,-53-193 1,-17-72 0,70 266-1,-53-195 1,53 123-1,-71-193-15,-17-71 16,53 212 0,0 35-16,35-35 15,-88-194 1,53 211 0,0-70-16,-1 35 15,-34-159-15,105 318 16,-140-494-1,52 194 1,88 353 0,-53-247-1,1 53 1,17 88-16,35 0 16,-17 106-1,17-36 1,18 89-1,-17-71 1,-1 88 0,18-70-16,-17 53 15,17-36 1,0 18 0,0 18-1,0 17 1</inkml:trace>
  <inkml:trace contextRef="#ctx0" brushRef="#br0" timeOffset="50830.39">15416 14340 0,'18'36'16,"0"-1"0,-18-17-1,53 70-15,35 71 16,-71-107-1,54 107-15,-36-88 16,124 229 0,-18 0-1,-88-195-15,88 195 16,-35-53 0,-88-176-1,52 87 1,-52-122-1,-18-1-15,53 53 16,-53-70-16,0 17 16,17-17-1,-17-1 1,0 1 15,18-18-15,-18 18-1,0-1-15,18 19 16,-18-19 0,17 1-1,-17 0 1,18-18 125,17 0-141,89-53 31,-54 35-31,18-17 15,124-18-15,-88 17 16,17 1 0,-71 18-1,1-19 1,-18 19 0,-18-1-1,36-17-15,-1-1 16,-35 1-1,18 18 1,-17-1 0,-19 18-1</inkml:trace>
  <inkml:trace contextRef="#ctx0" brushRef="#br0" timeOffset="51571.54">17374 15963 0,'18'18'0,"0"-18"15,17 35-15,18-17 16,-18 17-16,0-17 15,18 17 1,18 18-16,35 0 16,-53-18-1,-18 0-15,18 1 16,0-1 0,-36-17-1,19-1 1,-19-17 31,-17 18 46,0-1-77,-17 19 0,-19-1-16,-17 0 15,0 18 1,-52 88 0,69-105-16,1 69 15,17-34 1,18-36-1,0-17 1</inkml:trace>
  <inkml:trace contextRef="#ctx0" brushRef="#br0" timeOffset="52600.59">18821 16316 0,'0'-18'31,"0"1"-15,17 17 0,-17-18-16,0 0 15,18-87-15,-18 52 16,0-194-1,0 88 1,-18 0-16,-35-17 16,-52-89-1,16 106 1,89 124-16,-17 35 16,-1 0 30,0 0-30,18 35 0,-17 1-16,-1-19 15,18 36-15,-17-35 16,17 88 0,0-36-1,17-17-15,54 141 16,-18-35-16,-18-71 15,-17-35-15,87 124 16,-52-72 0,53 54-1,-71-71 1,36 36 0,-53-107-16,35 89 15,-36-53 1,-17-35-1,35 52 1,-17-34 0,-18-1-1,18 53-15,-18-53 16,0-17 15</inkml:trace>
  <inkml:trace contextRef="#ctx0" brushRef="#br0" timeOffset="53040.32">18821 16598 0,'0'-17'47,"17"17"-31,19-18-1,-19 0-15,1 18 16,0 0 0,17 0-1,-35-17-15,17 17 16,1 0-1,-18-36 1,18 36 0</inkml:trace>
  <inkml:trace contextRef="#ctx0" brushRef="#br0" timeOffset="53534.9">19279 16245 0,'18'0'32,"0"0"-32,-1 18 15,1 0-15,0-1 16,-1 1-16,18 35 15,-35-35 1,18-1 0,0-17 31,-18-17-32,0-19 1,0 19-16,0-19 15,0 1-15,0-18 16,0 0 0,0 18-16</inkml:trace>
  <inkml:trace contextRef="#ctx0" brushRef="#br0" timeOffset="54152.73">19791 16157 0,'17'0'16,"1"0"15,35-53-15,-35 53-1,-18-17-15,17-1 16,1-17-16,-18 17 16,0 0-1,0 1 16,-35 17 1,-36 17-17,71 1 1,-18 0-16,18-1 16,-17 1-1,17 17 1,0 1-1,0-19-15,0 18 16,0-17 0,0 0-1,17-1 1,1 1 15,17-18-15,-17 0-16,17 0 15,89-18 1,-18-17 0</inkml:trace>
  <inkml:trace contextRef="#ctx0" brushRef="#br0" timeOffset="54865.88">20391 15946 0,'0'0'0,"-36"70"31,36-52-31,0-1 0,0 1 16,0 0-1,0-1 1,18-17 46,0 0-62,-1 0 16,36-35 0,-35 17-16,17-17 15,18 0-15,-35 17 16,-18 1 0,17-1-1,1 18 48,0 88-32,-1-70-31,-17 35 0,35 0 16,-17-18-1,-18-18-15,18 19 16,-1-1-16,-17 0 15,0 1 1,0-19 0</inkml:trace>
  <inkml:trace contextRef="#ctx0" brushRef="#br0" timeOffset="55815.55">20832 15822 0,'17'35'31,"-17"1"-31,18 17 16,-1-36-1,1 1-15,17 35 16,-17-36 0,0 1-1,-1-18 1,1 0 31,0 0-32,17-18-15,0-17 16,18-18 0,0 18-16,-18-18 0,36-35 15,-18-36 1,-36 19 0,1 87-1,-18-53 1,0 36-16</inkml:trace>
  <inkml:trace contextRef="#ctx0" brushRef="#br0" timeOffset="56452.57">21696 15752 0,'0'-18'109,"0"0"-109,0 1 16,0-1 0,0-17-16,-18 17 15,1 0 1,-1 18 0,0 0 15,18 18 31,0 35-62,0-18 16,0-17-16,36 35 16,-19-36-1,1 19 1,-1-19-16,1-17 62,0-17-62,-1-1 16,1-17-16,0-18 16</inkml:trace>
  <inkml:trace contextRef="#ctx0" brushRef="#br0" timeOffset="57048.49">21890 15646 0,'0'0'0,"0"17"0,18 1 15,-1 0 1,18 17-1,-35-17 1,0-1 0,18-17-16,-18 18 15,0-36 79,0-17-78,0-36-16,0 18 15,0 18 1,53-35 0,-35 52-16,-1 0 15,1 18 16,0 0 1,-1 0-17,18 36-15,-17-19 16,0 1-16,-1 0 16,-17-1-16,18 1 31,0-18-16,-18 17 1</inkml:trace>
  <inkml:trace contextRef="#ctx0" brushRef="#br0" timeOffset="57567.93">22331 15169 0,'0'18'32,"17"35"-32,19 0 15,-19 0-15,1 0 16,17 35-16,18-17 16,-35-1-16,35 1 15,-53-18 1,17-53-1,-17 17 1,-17-17 31</inkml:trace>
  <inkml:trace contextRef="#ctx0" brushRef="#br0" timeOffset="57950.81">22331 15610 0,'0'-17'15,"17"-1"1,1 18 0,17-35-16,1 17 15,-1 1 1,0-19-16,-17 19 15,-1 17 1</inkml:trace>
  <inkml:trace contextRef="#ctx0" brushRef="#br0" timeOffset="58305.5">22807 15169 0,'35'53'15,"-17"-35"1,0 17-16,-1 18 16,1-35-16,17 52 15,-17-52 1,-18 0-16,17-1 15,1 1 1</inkml:trace>
  <inkml:trace contextRef="#ctx0" brushRef="#br0" timeOffset="59070.78">23160 15134 0,'18'18'15,"-18"-1"-15,35 36 16,-18-17-1,1-19-15,0 1 16,-1 0 0,1-18-1,17 0 1,1-36 0,34-87-1,-17 35 1,-35 52-1,-18 19 1,17 17 31,1 53-31,17 0-16,-17 17 15,17 1-15,18 70 16,0-35-16,53 123 15,-53-70 1,-36-71 0,-17-53-16,0-17 15,-17 52 1,-1-52 0,-35 0-16,-70-18 15,70 0 1,-106-53-1,141 35 1,1 0 0,17 1-1,0-1-15,17-17 16,124-71 0,-88 88-1,141-123 1,-17 0-1,-124 53 1,-36 35-16,-17 0 16,0 18-1,0 17 1,0 1-16</inkml:trace>
  <inkml:trace contextRef="#ctx0" brushRef="#br0" timeOffset="59790.54">24377 14746 0,'18'-18'78,"52"-17"-62,-17 18-16,35-36 15,0 17 1,18-34-16,-70 52 15,-1-17-15,-18 17 16,1 1 0</inkml:trace>
  <inkml:trace contextRef="#ctx0" brushRef="#br0" timeOffset="60311.78">24730 14288 0,'35'0'47,"18"17"-47,0 1 15,35 17-15,-35-17 16,17-1-16,-34-17 15,-19 18-15,1-18 16,-18 18 0,0-1 15,0 1-15,0 0-1,-18-1-15,-17-17 16,0 35-1,0 1 1,-1-19 0,36 1-1,0 0-15,-17-1 16</inkml:trace>
  <inkml:trace contextRef="#ctx0" brushRef="#br0" timeOffset="105071.86">6350 282 0</inkml:trace>
  <inkml:trace contextRef="#ctx0" brushRef="#br0" timeOffset="108528.18">3440 3281 0,'0'70'62,"0"-34"-62,0 105 16,0-53-16,0 88 16,17-17-1,-17 194-15,18-141 16,-18 193-16,0-193 16,0 441-1,17-424-15,-17 194 16,0-264-1,36 141 1,-36-89 0,0-140-1,0 0 1,0-54-16,0 1 125,0-1-109,0 1-1,0 17-15,0 1 16,0-19-16,0 19 15,0-1-15,0 0 16,17 18-16,-17 18 16,0 34-1,0-52 1,0 36-16,0-1 16,0-71-1,18 72 1,-18-36-1,0-1 17,0-69 61,0-36-77,18-18 0,-18 1-16,0-71 15,0-18-15,0-17 16,0-54-16,-18-70 16,-17-35-1,-1-265-15,19 424 16,-54-406-1,18 35 1,36 212 0,17 194-1,0-124-15,0 160 16,0-125 0,0 142-1,0-18-15,0 89 16,17-107-1,1 71 1,0 36 0,-1-19-16,19 19 15,-1-19 1,18-17 0,53 1-1,35-54 1,-53 70-16,18-34 15,17-1 1,142-52 0,-195 70-1,36 18-15,141-71 16,-18 18 0,248-54-1,-336 107-15,388-124 16,-370 107-1,-1 16-15,-16 1 16,422-71 0,-405 71-1,370-53 1,-247 17-16,-141 54 16,159-36-1,88 0 1,-282 35-1,53-17 1,-124 17-16,-17 18 31,-1 0-15,1-18 0,0 18-1,70-17-15,-53 17 16,71-18-1,0-17 1,-53 35 0,88-18-1,-53 1 1,-35-1-16,0 0 0,53-17 16,-89 35 15,1 0 94,-18 35-110,18 18-15,17 0 16,-18 18 0,36 35-16,0 35 15,88 159 1,-88-195 0,0 36-16,18 89 15,52 70-15,-70-142 16,71 160-1,-1-1 1,1-17 0,-89-176-1,53 87 1,-35-87-16,-18-36 16,-17 0-1,35 0 1,-18 1-1,0 34 1,36 1 0,-53-19-16,35 37 15,-18-107 1,0 106 0,0-18-1,18-34 1,-53-72-1,36 107-15,-19-89 16,18 106 0,18-53-1,-17 53 1,-19-52 0,19 34-1,-19-88-15,1 36 16,-1-18-1,-17-36 1,0 1 0,18 0-1,-18-1 1,0 1 0,18 35-1,-1 0 1,1 0-1,0 17-15,-18-52 16,35 53-16,-35-36 16,0-18-16,0 1 15,18-18 17,-18 18 46,17-1-63,-17 1-15,0 0 16,18 17 0,-18-17-16,0-1 15,0 1-15,17-1 16,-17 1-16,18-18 15,-18 18 1,0-1 0,18 19-16,-1 34 15,-17-35 1,18 1 0</inkml:trace>
  <inkml:trace contextRef="#ctx0" brushRef="#br0" timeOffset="173593.78">247 11412 0,'18'0'31,"-1"53"-15,54 53 15,-54-53-31,36 53 15,-35-36 1,17 1-16,1 52 16,16 1-16,37 123 15,16 53 1,-52-177 0,-17 18-1,-19-123 1,-17 17-16</inkml:trace>
  <inkml:trace contextRef="#ctx0" brushRef="#br0" timeOffset="174415.8">1023 11483 0,'18'70'32,"17"1"-32,-17-53 0,-1 52 15,1 1 1,35 52 0,-36-35-16,19 18 15,34 71 1,-70-124-1,36 52 1,-19-69 0,-17-1-1,18-35-15,-1 35 0</inkml:trace>
  <inkml:trace contextRef="#ctx0" brushRef="#br0" timeOffset="175038.68">723 12400 0,'18'-18'62,"35"-17"-46,-18 18-16,18-36 16,17 17-16,-17 19 15,-17-1 1,17-17-16,-18 35 16,0-18-16,-17 1 15,-1 17 1</inkml:trace>
  <inkml:trace contextRef="#ctx0" brushRef="#br0" timeOffset="176072.34">1658 11994 0,'-18'0'62,"1"36"-62,17-19 16,-18 1-1,18 17-15,0 1 16,0 34 0,0-52-1,0 35 1,18-53 0,-18 17-16,17 1 0,1 0 15,17-18 1,-17 0-16,0 0 15,52-18 1,-17 0 0,0-17-1,-35 0-15,-18 17 16,17 0 0,1-17-1,-18 18 1,0-19-1,18 1 1,-18 0 0,0 17-16,0-17 0,0 0 15,0 17 1,-18-17 0,-17-1-1,17 19 1,-17-1-16,-36 0 15,36 18 17,17 0-17,1 0 1,-1 0-16,-17 18 16,35 0-1,-18-1 1,18 1-1,-18 0 1,18-1 0,-17-17-16,17 18 15,0 0-15</inkml:trace>
  <inkml:trace contextRef="#ctx0" brushRef="#br0" timeOffset="176650.67">2064 11553 0,'17'36'47,"19"-19"-31,-36 19-16,35-1 15,-17 0-15,17-17 16,-18 35-16,1-18 16,35 18-1,-35-18 1,-1 18-16,1-35 15,-18-1 1,0 1 0,-18-18 109</inkml:trace>
  <inkml:trace contextRef="#ctx0" brushRef="#br0" timeOffset="177082.5">2046 11906 0,'0'-17'15,"35"-1"32,1 0-47,105-52 32,-71 35-32,-52 35 15,70-53 1,-53 17-1,-17 36 1</inkml:trace>
  <inkml:trace contextRef="#ctx0" brushRef="#br0" timeOffset="177744.85">2787 11465 0,'18'0'32,"-1"-17"-17,19-1-15,-19 18 16,36-53 0,-18 35-16,71 1 15,-18-18-15,106-36 16,-88 36-1,0-1 1,-35-17-16,-36 36 16,53-18-1,-70 17-15,17 18 16</inkml:trace>
  <inkml:trace contextRef="#ctx0" brushRef="#br0" timeOffset="178334.71">3404 10848 0,'53'0'0,"53"-18"16,0 18 0,0 0-16,17 0 15,-52 0-15,35 53 16,-53-35 0,-18-1-1,-18 1 1,-17 17-1,0-17-15,0 17 16,0 53 0,-52-52-1,-19 52 1,-17-17 0,52-36-1,-34 18-15,35-18 16,52-70 62,19 17-62,34-88-16</inkml:trace>
  <inkml:trace contextRef="#ctx0" brushRef="#br0" timeOffset="179234.52">4692 10513 0,'0'-18'47,"18"1"-32,17-19 17,-35 19-32,17-1 0,1-35 15,17 18-15,-17-36 16,17-70 0,-35 88-1,0 36-15,0-36 16,0-18-1,0 18 1,-17 35-16,-1 1 16,0 17 31,1 0-16,-36 53-16,35-36 1,-17 36-16,35-35 16,-35 105-1,35-70-15,0-17 16,0 17 0,35 123-16,18-70 15,-18-53 1,124 211-1,-53-123 1,88 106 0,-141-194-1,0 53-15,-36-71 16,19 18 0,-72-53 62,1 0-78,17-17 15,-35-1-15,-35 0 16,53 1-16,0-1 16,-36-17-1,18 17-15,-17-17 16</inkml:trace>
  <inkml:trace contextRef="#ctx0" brushRef="#br0" timeOffset="179558.31">4833 11024 0,'0'0'15,"0"-17"-15,18 17 32,-18-18-32,35 18 31,-35-18-31,18 1 16,-1 17-16,1-18 15,17 0 1,0 1-16,-17-1 15,17 1 1,-17 17 0,-18-18-1</inkml:trace>
  <inkml:trace contextRef="#ctx0" brushRef="#br0" timeOffset="179966.4">5151 10760 0,'17'0'47,"36"17"-47,-35 1 15,17 0-15,-17-18 16,-1 17 0,1-17-1,-18-17 95,18-54-95</inkml:trace>
  <inkml:trace contextRef="#ctx0" brushRef="#br0" timeOffset="180635.9">5415 10724 0,'18'0'32,"-1"-17"-17,1 17 1,0-18 0,17 18-16,0-17 15,-17-1-15,0 18 16,17-18-16,-18 1 15,1-1 1,-36 18 62,1 0-62,-1 0-16,1 0 15,-1 0 1,18 18-16,0-1 31,0 1-31,0 0 16,0-1 0,0 18-1,0-17 1,0 0-1,35-1 1,-17-17-16,70 36 16,-35-36-1,70 0 1,-52-18 0,-36 0-1,18-17-15,-35 17 16,-18-17-16,17 35 15</inkml:trace>
  <inkml:trace contextRef="#ctx0" brushRef="#br0" timeOffset="181313.9">6050 10407 0,'0'0'0,"-53"35"32,36-17-32,17 17 15,0-17 1,0-1-1,0 19 1,0-1 0,0 0-1,35-17 1,-18 0 0,1-54 46,0-17-46,-18 36-16,17 17 109,1 17-93,-18 1-16,35 0 15,-17 17-15,17 18 16,-35-18 0,53 36-1,-35-18-15,-1-36 16,-17-34 46,18-19-46</inkml:trace>
  <inkml:trace contextRef="#ctx0" brushRef="#br0" timeOffset="181749.52">6438 10195 0,'0'18'31,"0"0"-31,0 17 16,0 0-1,0-17-15,18 17 16,-18-17-16,17 17 16,1-17-16,-18-1 15,35 19 1,-17-19 0,-18 1-1,18-18-15,-1-35 47,-17 17-31,18 0-1,-18-52 1,0 52-16,0-17 0,0 17 16,0-17-1</inkml:trace>
  <inkml:trace contextRef="#ctx0" brushRef="#br0" timeOffset="183235.37">6703 10231 0,'17'0'15,"19"0"17,-19 0-32,19 0 15,-19 0 16,1 0-31,0-36 16,-1 19 0,-17-36-1,0 35-15,0 0 16,-35 18 15,17 0-15,1 0-1,-1 36 1,18-19 0,0 19-1,0-19-15,0 1 16,0 0 0,0 52-1,18-52-15,-1-1 16,1 19-1,0-36 1,17 0 0,35-53-1,-17-18 1,-53 36 0,18 17-16,0 1 0,-18 34 78,0 1-63,17 17 1,-17-17-16,18 35 16,-18-36-1,0 1 1,0-36 46,17-17-62,-17 0 16,18-18-16,-18 18 16,35-36-1,-35 53-15,36 1 16,-36-1-1,17 18-15,1 0 32,17 0-17,-17 18 1,-1-18 0,1 0-16,0 0 15,-1-35 1,1 17-1,-18-17-15,18-1 16,-18-70 0,0 71-16,0-53 15,0 70 1,0 36 31,-18 0-32,18-1-15,0 54 16,-18-36 0,18 0-1,0 1-15,0 17 16,-17 0 0,-1-1-16,0 19 15,1-36 1,-1 1-1,-17-36 1,35 17 0,-35-17-1,-36 0 1,18 0 0,0 0-1,36 0 1,-19 0-1,19 0 1</inkml:trace>
  <inkml:trace contextRef="#ctx0" brushRef="#br0" timeOffset="183759.39">7126 10089 0,'0'0'0,"35"-17"16,-17 17 0,-18-18-16,18 18 15,-18-17 1,53-1 0,-1-17-1,-34-1-15,53 19 16,-36-1-1,0 0 1,1-17 0,-1 17-1,35 1-15,-52-1 16,70-35-16,-17 18 16,-54 17-1,36 1 1</inkml:trace>
  <inkml:trace contextRef="#ctx0" brushRef="#br0" timeOffset="184153.4">7885 9578 0,'17'0'16,"1"35"-1,-18-17 1,18-1-16,-18 1 16,35 0-16,-35 17 15,17-17 1,1 17-16,17 0 16,-17-35-1,-18 18 1,18-18-1,-1 0 1,19-18 0</inkml:trace>
  <inkml:trace contextRef="#ctx0" brushRef="#br0" timeOffset="184945.94">8326 9507 0,'17'0'62,"1"0"-46,-1 0 0,1 18-1,88-18 17,-88-18-32,34-17 0,-52 17 15,18 1 1,0 17 124,-1 0-124,1 35-16,35 18 16,-35 18-16,17-19 15,35 90 1,-34-107-16,17 124 16,-36-106-1,1-1 1,-18-34-16,0 53 15,0-54 1,-35-17 0,17 0-16,0 0 31,-17-17-15,17-1-1,1-35 1,-1 18-1,18 17-15,0 1 16,0-1 0,0 0-1,18 1 17</inkml:trace>
  <inkml:trace contextRef="#ctx0" brushRef="#br0" timeOffset="187457.54">794 14058 0,'0'35'47,"0"1"-31,-18 17-16,18-18 16,0 124-1,35-89-15,-17-17 16,-18-18-16,35 54 15,1-1 1,-1-53 0,-18-35-16,1 0 62,35-53-46,-18-17-16,36 17 15,-36-18-15,0 18 16,18-70 0,-17 52-1,-19 36 1,-17 0 0,0 17-1,18 53 110,17 18-109,53 53-1,-70-88 1,0 17 0,-1-35-16,19 35 15,-1-17 1,-17-18 0,-1 0 15,1 0-16,35-35-15,17-54 16,-17 37 0,0-54-1,-18 17 1,-35 37 0,0 16-16,0-17 15,0 36-15,0-1 16,0 0-1</inkml:trace>
  <inkml:trace contextRef="#ctx0" brushRef="#br0" timeOffset="188383.46">2505 13723 0,'0'0'0,"-18"0"15,0 0 1,-17 18 0,0-1-1,0 19-15,17-19 16,-17 19-1,-1-1-15,19 18 16,-1-18 0,18-17-1,0-1 1,0 19 0,0-1-1,0 18-15,0-18 31,35-17-15,-35-1-16,18 1 16,0-18-1,-1 0 1,1 0-16,17-18 16,-17-35-1,17-35 1,-35 53-16,18-36 15,-18 54 1,0-36 0,0 35-16,17 18 109,1 18-93,0-1-1,-1 1-15,1 17 16,0-17-16,-1 0 31,1-1-31</inkml:trace>
  <inkml:trace contextRef="#ctx0" brushRef="#br0" timeOffset="188815.49">2787 13723 0,'18'0'15,"-1"0"32,1 18-31,0-1-1,-1-17-15,18-35 110,1-36-95,17-17 1,0 18-16,-1-1 16,-16 18-16,-1-17 15,-17 52-15,-1 0 16</inkml:trace>
  <inkml:trace contextRef="#ctx0" brushRef="#br0" timeOffset="189671.34">3351 13370 0,'0'0'0,"18"18"0,0 35 16,17-18-16,0 36 16,-17-36-1,-18-17 1,0-36 31,0 0-32,0-17-15,0 0 16,17-36-16,-17 54 16,0-19-1,0 19 1,18 17-1,0 0 64,35 35-64,-36 0-15,19 0 16,-1 1-16,-17-19 15,-1 1-15,1 0 16,-18-36 62,17-53-78,19 36 16,17-18-16,-18 36 15,71-36 17,-89 35-32,19 18 15,-19 0-15,19 0 16,-1 0 0,-17 0-1,17 35 1,-18-35-16,36 71 15,-17-36 1,17-35 0,-1 18-1</inkml:trace>
  <inkml:trace contextRef="#ctx0" brushRef="#br0" timeOffset="190041.63">4798 13212 0,'17'0'31,"-17"-18"-31,18 0 16,17 1 0,1-1-1,52-35-15,-18 35 16,-34-17-1,-19 35-15,-17-17 47</inkml:trace>
  <inkml:trace contextRef="#ctx0" brushRef="#br0" timeOffset="190589.8">5151 12771 0,'0'0'0,"88"0"16,35 0-16,-35 0 15,-35 0 1,36 35-16,-54-18 16,53 36-1,-70 0-15,52 36 16,-52-54-1,-1 0 1,1 18 0,-18-35-1,-18-1 1,-17 54-16,-35-1 16,-19-17-1,-16 35 1,34-52-1,-17 17 1,53-53 0</inkml:trace>
  <inkml:trace contextRef="#ctx0" brushRef="#br0" timeOffset="197480.79">2081 15804 0,'-35'0'16,"17"0"0,1 0-16,-1 0 15,1 0 1,-36 18 0,0 0-1,35 17-15,-17-17 16,17-1-1,-35 19 1,0 52 0,18-53-1,0 71-15,-36 35 16,36-18 0,17 1-1,18-71 1,0-36-1,0 19-15,36-19 16,-1 1-16,-35 0 16,53-1-1,17 19 1,-34-36 0,140 0-1,-35 0 1,-70 0-16,70-36 15,-35 1 1,-53 0 0,-18 17-1,18-17 1,-53 17 0,17 1-16,1 17 15</inkml:trace>
  <inkml:trace contextRef="#ctx0" brushRef="#br0" timeOffset="198299.85">2646 16192 0,'-35'36'16,"17"-19"-1,18 1-15,0 0 16,-18-18-16,18 35 16,0 0-1,0-17 1,0 0-16,0-1 16,0 1-1,18-18 1,0 17-16,-1-17 31,36 0-15,0-17-16,35-54 15,-17 18 1,-36 36-16,0-36 16,1 17-1,-19 1 1,-17 0-1,0 17 1,0 1 0,-17-1-1,-1 0 1,-35-17 0,0 17-1,18 18-15,17-17 16,1 17-16,-36 0 15,35 0 1,0 0 0,1 0-1,-19 0 1,1 17 0,35 1-1,-17-18 1,17 35-1,0-17 17</inkml:trace>
  <inkml:trace contextRef="#ctx0" brushRef="#br0" timeOffset="199056.57">3316 15628 0,'0'18'47,"0"17"-47,18 0 15,-1 1 1,1-1-16,0 18 16,-1 0-16,19 52 15,-19-16 1,1-72 0,-18 19-1,17-54 79</inkml:trace>
  <inkml:trace contextRef="#ctx0" brushRef="#br0" timeOffset="200037.95">3863 15734 0,'0'0'0,"-18"0"16,-17 53-16,17-18 15,-17 18 1,17 0 0,1-35-1,17 34 1,0-16-16,0-19 16,0 19-1,35-19 1,-17-17-1,-1 0 1,1 0 0,0 0-1,70-35-15,-35-18 16,0-17 0,17-1-1,-70 36 1,18-18-1,0-35 1,-18 70-16,0-53 16,-36-34-1,1 87 1,35 0-16,-35-17 16,17 0-16,0 17 15,18 36 95,0-1-95,0 19-15,36-1 16,-19 0-16,1 1 15,17 16-15,1 1 16,-19-35 0,18 35-16,1-18 15,-1 0-15,18 1 16,-18-19 0,-17 1-16,-1-18 15,1 0 32,70-71-16</inkml:trace>
  <inkml:trace contextRef="#ctx0" brushRef="#br0" timeOffset="200491.77">5274 15311 0,'18'-18'47,"-1"18"-32,1-18-15,105-17 16,-52 0-16,35-1 16,-53 1-1,105-18 1,-105 0 0,-35 53-16</inkml:trace>
  <inkml:trace contextRef="#ctx0" brushRef="#br0" timeOffset="200965.49">5486 14870 0,'53'0'16,"-36"0"0,71 0-16,-35 17 15,159 54 1,-71-18-16,0 53 15,-105-71 1,-1-18-16,0 36 16,-17 18-1,-18-36-15,0-17 16,0 17 0,-71 36-16,36-36 15,-89 18 1,54-35-1,70-36 64,0 0-64</inkml:trace>
  <inkml:trace contextRef="#ctx0" brushRef="#br0" timeOffset="201399.75">6844 14482 0,'18'0'31,"-1"0"-16,1 17 1,-1 36 0,1-35-16,0 17 15,-1 0-15,1-17 16,0 0 0,-18-1-1,17-17 1</inkml:trace>
  <inkml:trace contextRef="#ctx0" brushRef="#br0" timeOffset="203898.75">3845 7990 0,'0'0'0,"159"671"15,-106-442-15,35 89 16,53 105-16,18 35 15,158 407 1,54 123 0,-248-636-1,248 707 1,-177-495 0,-88-299-16,70 229 15,-123-353 1,-53-124-1,18-17 1,-18-70 31,0-36-47,-18-35 16,-35-53-16,0-36 15,-70-281 1,-1 88-1,-158-495-15,-141-299 16,158 529 0,-211-317-1,194 405 1,-1 53 0,142 301-16,124 175 15,17 159 48,35 53-63,18 106 15,35 35-15,53 142 16,-88-142-16,370 1023 16,1 89-1,-301-953 1,477 1287-1,-441-1234 1,123 318-16,-159-460 0,160 389 16,-231-582-1,-34-124 1,-18-88 46,-159-564-46,89 405 0,-54-317-16,1 141 15,-318-1094 1,-71-158 0,336 1111-16,-159-441 15,264 758 1,18 18-16,36 141 15,17 88 17,0 1-17,53 122-15,35 72 16,0 105-16,177 441 16,87 335-1,-122-335 1,193 600-1,0-71 1,-211-723-16,-106-282 16,-106-282-1,18-89 17,-18-246-17,-36 176 1,-70-212-16,-35-158 0,-194-654 15,212 742 1,-371-935 0,212 599-1,88 301 1,105 246 0,72 177-16,17 52 31,17 89-16,36 88 1,124 318 0,-36-36-1,-18-88-15,-52-159 0,140 495 16,-122-442 0,16 141-1,-69-299 1,-36-160 15,0-69-15,-141-372-1,-159-493 1,70 335 0,107 300-16,-142-406 15,54 53-15,-89-106 31,212 600-31,52 53 16,36 212 31,36 88-31,52 70-16,88 371 15,-70-212 1,159 476-1,-71-229 1,-106-388-16,53 194 16,-123-370-1,-1-19-15,-17-87 47,0-71-31,-53-246-16,0 175 15,-35-140 1,18 52 0,52 177-1,18 70 1,0 71 46,35-18-46,-17 36 0</inkml:trace>
  <inkml:trace contextRef="#ctx0" brushRef="#br0" timeOffset="205594.47">1958 7179 0,'-35'35'47,"-1"-17"-31,-17 70-16,18-53 16,0 18-16,0 36 15,-1-1-15,1-18 16,-35 177-1,34-106-15,1-17 16,17-54 0,-17 89-16,0 17 0,17-17 15,-17 71 1,0-19 0,-1-34-1,19 52-15,-19 18 16,36-106-1,-17-53 1,17-53 0</inkml:trace>
  <inkml:trace contextRef="#ctx0" brushRef="#br0" timeOffset="206966.3">776 15575 0,'0'-35'47,"18"0"-32,-18-1 1,53-70 0,-53 71-1,0 0-15,17 0 16,1 17-1,-18 0-15,0-17 0,18 0 16,-1-18 0,1 53-1,-1-35 1,1 17-16,0 0 16,-1-17-1,-17 17-15,53-35 0,-35 18 16,35-18-1,17 0 1,-70 36 0,36-1-1</inkml:trace>
  <inkml:trace contextRef="#ctx0" brushRef="#br0" timeOffset="207940.49">2152 18203 0,'0'0'0,"18"0"31,-1 0 0,1-17-15,-18-1-16,35 0 16,-17-34-16,17 16 15,18-52 1,-35 35 0,17-35-1,18-36 1,-18 54-16,-35-1 15,18 1-15,17-71 16,-17 35 15,-18 18-31,17 35 16,1-53 0,-18 71-1,0-36-15,0 53 16,18 1-1</inkml:trace>
  <inkml:trace contextRef="#ctx0" brushRef="#br0" timeOffset="208836.42">2258 17268 0,'0'0'0,"17"-35"0,-17 18 16,18-1-16,-18 0 16,53-52-1,0-1 1,0-17 0,-36 70-16,1-17 15,17 0 1,-17 17-16,-18 1 15,35 17 126,-35 17-125,53 36-16,-18-35 15,-17 35-15,53-18 16,-54 0-16,19 0 16,-19 18-1,19-35-15,-36 0 16,17-1-1,1-17-15</inkml:trace>
  <inkml:trace contextRef="#ctx0" brushRef="#br0" timeOffset="211869.58">29175 6068 0,'0'-18'47,"0"0"-31,0 1-1,-18 17-15,0-35 16,1 35 0,-1 0-1,-17 0 1,17 0 0,1 0-16,-1 0 15,-17 0 1,17 0-1,0 0-15,-35 17 32,36-17-32,-1 18 15,1-1-15,-1 1 16,-17 17 0,35 1-1,-18-19 1,18 19-1,0-1 1,18-17 15,35-1-15,-36-17 0,107 18-1,-36-1-15,-18 1 16,36 0-1,-35 17 1,-36-17 0,0-1-1,-17 19 1,0-1 0,-18 0-16,35 36 15,-35-54 1,0 72-1,0-72-15,0 18 16,0-17-16,-106 70 16,18-35-1,0-35 1,-89 17 0,36-35-1,-88 0 1,105 0-16,54 0 0,35 0 15,-36-35 1,53 17 0,18 1-1,0-19 1,0 1 0,0-18-1,0 35-15,53-17 16,-35 18-1,70-19 1,71-17 0,0 36-1,-54-1-15,37 18 16,-107 0 0,0 18-1,36 35 1,-54-36-1,54 36 1,-36-18 0,-17-35-16,-18 18 15,35-18 48,-17-35-48</inkml:trace>
  <inkml:trace contextRef="#ctx0" brushRef="#br0" timeOffset="212396.46">29616 6032 0,'0'18'31,"17"17"-31,1-17 16,35 53 0,-18-1-1,36 36-15,-18-18 16,-53-70-1,53 70 1,-36-53 0,1-17-1</inkml:trace>
  <inkml:trace contextRef="#ctx0" brushRef="#br0" timeOffset="212813.44">29580 6368 0,'0'-18'47,"53"-17"-15,-35 35-32,17-18 15,1 0 1,-19 18-1,18-17-15,-17 17 16,-18-18 0</inkml:trace>
  <inkml:trace contextRef="#ctx0" brushRef="#br0" timeOffset="213627.9">30127 6174 0,'0'17'31,"-17"1"-31,17 0 15,0-1 1,0 1-16,0-1 16,0 19-1,0-19 1,17 1 0,18 17-1,-35-17-15,18-18 16,0 0-1,17 0 1,18 0 0,-35 0-1,52-35 1,-17-1-16,-35 19 16,-1-36-1,-17 18 1,0 17-1,0 0-15,-17-17 16,-1 0 0,-17 35-1,-36-18 1,54 18 0,-107 0-1,54 0 1,34 0-16,19 0 15,52 0 110,18 18-125</inkml:trace>
  <inkml:trace contextRef="#ctx0" brushRef="#br0" timeOffset="214546.52">30586 6068 0,'0'17'110,"35"1"-95,-17 17-15,-1-35 16,-17 18-16,18 0 15,-18-1-15,0-52 125,18 0-125,-1-18 16,1 0-16,-18 0 16,18 0-16,-1 35 15</inkml:trace>
  <inkml:trace contextRef="#ctx0" brushRef="#br0" timeOffset="-213208.32">31009 5856 0,'0'18'31,"-17"17"-15,17-17-1,0-1 1,0 19 0,0-19-1,0 18-15,0-17 16,0 0 0,0-1-1,17-17 1,1 0 46,35-70-46,0 17-16,-36 35 16,1-17-1,-18 17-15,0 1 16,18 17 93,-1 0-78,1 17-31,-1 1 16,-17 0 0,53-1-16,-35 1 15,53-18 1,-1 0 0,36-53-1,-88 18 1,52-36-1,-52 54-15,-18-1 16,0 0 0,0 36 124,0 0-124,0-1-16,0 1 31,17-18 0,36-18-15,0-17 0,-17 0-1,-19 35-15,1-36 16,-18 54 62,0 17-78,17 1 16,1-1-16,-18 0 15,0 18-15,18 0 16,-1 17 0,1-34-16,0 17 0,-18 17 15,0 36 1,0-88-16,0 88 15,0-54 1,-18 1 0,0-35-1,1-18 17,-1 0-17,-17-35 1,0-18-1,17 35-15,0-70 16,18 53 0,0-1-1,18 1-15,0 18 16,-1-1 0,18-17-1,1-1 1,-19 36-16,1-17 15,0-19 1,-1 36 0,-17-17-1</inkml:trace>
  <inkml:trace contextRef="#ctx0" brushRef="#br0" timeOffset="-212604.97">32403 5874 0,'17'0'15,"-17"-18"16,18 0-31,17-17 0,-17 0 16,52-71 0,-52 88-1,17-52 1,-35 52 0,-17 18 62,-1 36-78,-53 52 31,71-71-31,-17 1 16,-1 35-16,18-35 15,0-1 1,0 1-1,0-1 1,18-17 15,-1 0-15,1 0 0,17 0-1,-17 0 1,17 0-16,18 0 15,0 0 1</inkml:trace>
  <inkml:trace contextRef="#ctx0" brushRef="#br0" timeOffset="-211581.88">30304 8008 0,'0'0'0,"-36"0"0,1 0 15,-36 18 1,19-1 0,16 19-1,1 17-15,0-36 16,-18 89-1,18-35 1,17 34 0,0-52-1,18-17-15,-17 16 16,17 19 0,0-53-16,0 35 15,35-18 1,-35-17-1,53-1 1,0-17 0,-18 0-16,53 0 15,-17 0 1,52-17 0,-70-19-1,18 1 1,-36 0-1,-17 17 1,-1-35 0</inkml:trace>
  <inkml:trace contextRef="#ctx0" brushRef="#br0" timeOffset="-211075.21">30656 7920 0,'0'18'16,"0"34"0,0-34-16,36 53 15,-19-18-15,19 52 16,-1-69-1,-17 17-15,-1-18 16,18 18 0,-17-53-1,-18 17-15,18-17 47,-18 18-47,35 0 16,0-1-1,18-17-15,0 0 16,53-17 0,-53-19-1</inkml:trace>
  <inkml:trace contextRef="#ctx0" brushRef="#br0" timeOffset="-209481.47">31556 7885 0,'-18'17'31,"-17"1"-31,0 17 16,-36 36-1,71-54 1,-35 36-16,35-35 0,0 52 16,0-34-1,0 34 1,0-34-1,0-19 1,35-52 47,0-53-48,1 35-15,-1 0 16,18-35-1,-53 70 1,0-17-16,18 35 16,-18-18-1,0 36 79,0-1-94,17 19 16,1-36-16,-18 35 15,18 0-15,-1-17 16,1 0 0,-1-18 15,1 0-16,17-36 1,36-34-16,-1 17 0,1-35 16,35-71-1,-71 124 1,-17-18 0,-18 35 30,0 36 95,17 17-125,-17 0-16,0 0 15,18-17-15,-18 35 16,0 18 0,0-54-1,0 36 1,0-70 46,212-248-30,-89 159-32,-17-35 15,-18 17-15,-35 54 16,18-71-1,-71 88 1,0 35 0,-36 71 46,36-35-46,-17 17-1,17-17 1,17-1 15,1 1-31,0 0 16,17 17 0,0 0-1,-17-17 1,0-1-16,-18 19 15,0-1-15,0 36 16,-18 17 0,0-71-1,-35 54 1,-17-18 0,52-18-1,0-35-15,18 18 0,0-1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09T09:58:02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14534 5997 0,'0'0'0,"-52"0"16,34 0 15,0 0-31,18 18 16,-17-1-1,-54 72 1,-35 52-16,71-88 16,-89 123-1,36 1 1,71-125 0,-1 1-16,-35 106 15,18-35 1,0 52-16,-1 0 15,36 142 1,0-212 0,0 105-1,53 54 1,-18-53 0,54-18-16,-72-141 15,54 88 1,70 35-1,-106-123 1,18 18-16,53 87 16,-35-105-16,-19 18 0,107 70 31,-88-71-31,17 19 0,229 193 16,-70-106-1,124 54 1,-1-72-1,-299-105-15,229 18 16,35-18 0,-212-36-1,353 1 1,-299-18 0,440 0-1,18-53 1,-476 18-16,0-1 0,211-87 15,-35-18 1,-282 88 0,71-18-16,17-34 15,0-37 1,-106 125-16,0-36 16,36-35-16,53-142 15,-36 19 1,-35 87-1,17-105 1,-52 176 0,-18-70-16,0 70 0,0-212 15,0 212 1,0-88-16,0 88 16,-18-176-1,1 17 1,-19 71-16,19 18 15,-19-19 1,-17-52 0,36 106-1,-36-53 1,18 53 0,-36-71-1,36 106-15,-36-53 16,36 36-1,17 52 1,-70-88 0,18 36-1,34 35-15,-87-71 16,52 53 0,36 35-1,-159-105 1,53 70-1,70 0 1,-87-18-16,52 36 16,-106-53-1,-70 0 1,52 35 0,107 35-1,-159-35 1,141 36-16,-142-36 15,72 17 1,140 36 0,-193-35-1,158 17 1,53 18 0,-123 0-16,105-17 15,36 17 1,-54 0-1,19-18 1,-18 18 0,0-17-1,-1 17-15,36 0 16,-35 0 0,35 0-1,-53-18 1,-17 0-1,70 18-15,-53 0 16,18 0 0,35 0-1,36 0 1,-1 0 0,-17 0-1,17 0 1,-35 18-16,18 0 15,-53 17-15,52-18 16,-175 72 0,158-54-1,0-35-15,-124 88 16,72-35-16,-54 18 16,124-54-16,-1 18 15,-52 18 1,70-53-1,-34 36 1,34-19 0,18 1-16,-18-18 0,1 18 15,17-1 1,-18-17-16,18 35 16,-35 1-1,-1-1 1,36-17-1,-17 17-15,-1-35 32,18 18-1</inkml:trace>
  <inkml:trace contextRef="#ctx0" brushRef="#br0" timeOffset="972.45">15205 8079 0,'0'17'78,"0"19"-62,35 140 0,-17-106-1,-1 1-15,1 0 16,0 17-1,-1-53 1,1-35 109,-18 18-125,17-18 0,-17 17 16</inkml:trace>
  <inkml:trace contextRef="#ctx0" brushRef="#br0" timeOffset="2228.54">15663 8255 0,'0'35'109,"0"18"-109,0-18 16,18 18-16,-18-17 16,35-1-16,-17 0 15,-18-17 1,35 17-1,-17-35-15,-18 18 16,17-18 31,1 0-31,0 0-16,17 0 15,18 0-15,53-36 16,-71 19-1,36-18 1,-36-1 0,-18 19-1,-17-1 17,18 18-32,-18-18 15,0 1 1,0-1-1,0-17 1,-35 17 0,17 1-16,-17-19 0,-18 19 15,18-1 1,-36 0 0,36 1-1,17 17 16,1 0 94,-19 0-93</inkml:trace>
  <inkml:trace contextRef="#ctx0" brushRef="#br0" timeOffset="3452.32">16528 8149 0,'-18'18'31,"0"-18"-31,1 17 15,17 1-15,0 0 16,-18-18-16,18 17 16,0 1-1,0 17 1,0 1 0,0-1-16,0-18 15,18 1 16,-18 0-31,0-1 16,17-17 0,1 18-1,17-18 32,1 0-47,-1 0 16,0 0-1,18 0-15,-18 0 0,36-18 16,-53 1 0,-1-1-1,-17 0 63,0 1-62,0-1-16,-17-17 16,-1 0-1,0 17 1,1 18 0,17-18-16,-18 18 78,0-17-47,1 17-31,-72-18 31,72 18-31,-1 0 16,1-18-1</inkml:trace>
  <inkml:trace contextRef="#ctx0" brushRef="#br0" timeOffset="5160.53">17074 8167 0,'18'0'94,"-18"35"-79,18-35-15,-18 18 16,35-1-16,-17 1 15,-1-18 1,71 53-16,-52-53 16,87 35-1,-70-17 1,-18-18 0,1 0-1,-1 0 1,-17-18-16,17 1 15,35-54 1,-52 53 0,17-17-1,-35 0 1,18 0 0,-18 17-16,0 0 15,0 1 1,-18 17 15,1-18-15,-1 18-1,-35 0-15,-70 0 16,17 0 0,71 0-1,-54 0 1,1 0-1,53 0-15,-18 0 16</inkml:trace>
  <inkml:trace contextRef="#ctx0" brushRef="#br0" timeOffset="6482.31">18203 7920 0,'0'18'78,"0"34"-78,0-34 15,0 17-15,0 1 16,18-19-16,-18 1 16,18 17-1,17 0-15,-17 1 0,34 17 16,19 17 0,35 18-1,0-52 1,-1 17-1,-34-53 1,17 17 0,18-34-16,-71-1 15,18-35 1,18-53 0,-71 89-1,35-72 1,-35 19-16,0 17 31,0 35-15,0 1-1,-18-1-15,18 0 16,-52 1-16,-1-19 31,17 19-31,-34-18 16,52 35-1,-17 0-15,-36 0 16,54-18 0,-19 18-16,-17 0 0,18-18 15,-18 18 1,0 0 15,36 0-15,-54 0-16,36 18 15,-36-18-15,36 0 16,-18 18-16,36-18 16,17 17-1,-18 1 79,-17-1-78,17 1-1,0-18 17</inkml:trace>
  <inkml:trace contextRef="#ctx0" brushRef="#br0" timeOffset="8148.35">1588 3792 0,'17'0'31,"36"-17"-16,0-19 1,35 19-16,71-18 16,211-36-1,-211 36 1,106-1-16,-107 19 0,301-54 16,-300 36-1,17 17-15,106 1 16,89-1-1,-18 0 1,-177 18 0,89 0-16,176 0 15,-177 18 1,142 17 0,123 36-1,-406-54 1,460 89-16,-460-88 15,300 88 1,18 35 0,-158-71-1,105 107 1,-283-124-16,142 88 16,-141-88-1,229 123-15,0 18 16,-229-141-1,106 88 1,-71-17 0,-35-54-1,17 71-15,71 36 16,-52-36 0,34 18-1,-106-89 1,-17-17-1,18 18 1,-53-54-16,35 36 16,-1 0-1,37 53 1,-19-35 0,142 123-1,-177-142 1,141 125-1,-87-107-15,-54-17 16,71 71 0,-36-71-1</inkml:trace>
  <inkml:trace contextRef="#ctx0" brushRef="#br0" timeOffset="9792.37">21908 653 0,'0'0'16,"-212"53"-16,-35-18 0,106 0 15,-71 0 1,-35 36-16,-106 17 16,230-53-1,-89 36-15,71-18 16,-53 35-1,71-35 1,-89 88-16,-17 18 16,140-89-1,-157 107 1,16 17 0,89-88-1,35-18-15,-17 35 16,17-17-1,-17 35-15,87-88 16,-123 141 0,36-35-1,-53 106 1,-18-1-16,141-176 16,-124 247-1,54-17 1,88-247-1,-71 228 1,-18-16 0,124-230-16,-70 123 15,34-106 1,36-34 0,0-19-1,0 1 1,0 0-1,-17-1-15,17 19 16,0-19 0,0 19-1,0-1 1,0-18 0</inkml:trace>
  <inkml:trace contextRef="#ctx0" brushRef="#br0" timeOffset="11274.4">31785 2364 0,'0'0'0,"-35"0"0,0 17 16,-36-17-16,54 18 16,-54 0-16,-17-1 15,-53 1 1,70-1-1,-17-17-15,53 18 16,-159 17 0,141-35-16,-71 18 15,71 0-15,-211 17 16,17 18 0,-124 35-1,-140 18 1,334-71-1,-369 106-15,87-35 16,336-71 0,-195 54-1,106-1 1,89-53 0,-18 36-1,0 17-15,-18-18 16,-88 71-1,53-35 1,-106 71 0,-141 70-1,-35 52 1,176-122-16,-194 105 16,230-106-1,-72 1 1,195-71-1,-88 52 1,70-69-16,1 34 16,87-88-1,-17 54 1,17-54 0,18 18-1,-35 17 1,35-17-1,36-17-15,-54 16 16,-53 90 0,72-90-1,-54 37 1,-71 87 0,142-141-1,-53 36-15,0 17 16,88-70-1,-36-1 1,19 1 0,-1 0-1,18-1 1</inkml:trace>
  <inkml:trace contextRef="#ctx0" brushRef="#br0" timeOffset="12986.48">33408 11853 0,'-18'18'0,"36"-36"0,-53 54 15,17-36-15,1 17 16,-1-17 0,-17 0-1,17 0 1,-17 0 0,-18 0-16,-35 0 15,35-17 1,-53 17-1,71 0-15,-124-18 16,35 18 0,-17-18-1,35 1 1,-70-1-16,35 0 16,-177-17-1,213 18 1,-284-54-1,-140 36 1,388 17-16,-353 0 16,18 1-1,335 17 1,-318-18 0,318 18-1,-388-18 1,176 1-16,-123-18 15,317 35-15,-35-18 16,-476 0 0,511 18-1,-211 0 1,-265-53 0,476 53-16,-441-35 15,353 35 1,71-18-1,-89 1 1,124-1 0,35 1-16,-52-19 15,-36 1 1,-89-53 0,54 35-1,-141-35 1,264 52-1,-282-69-15,264 87 16,-246-53 0,52 18-1,248 36 1,-177-36 0,53 18-1,123 17-15,-105-17 16,70 35-1,71-18 1,-106 0 0,70 18-1,-105-17 1,123 17-16,-71 0 16,1-18-1,35 18 1,35 0-1,0 0 1</inkml:trace>
  <inkml:trace contextRef="#ctx0" brushRef="#br0" timeOffset="13924.17">18186 10848 0,'0'35'15,"-18"0"-15,18 18 16,-18 36-16,1-19 15,17 1-15,-18 17 16,-17 88 0,0 89-1,17-195 1,-17 195-16,-36 88 16,36-194-1,-53 176 1,-1-124-1,-175 548 1,105-406-16,106-212 16,-123 247-1,-230 476-15,0-123 16,230-388 0,53-159-1,-54 70 1,124-158-1,-17-35-15,17-1 16,0 36-16,35-88 16,-35 52-1,-35 18 1,70-70 0,-34 35-16,-37 18 15,-16 34-15,34-16 16,-35 16-1,0-16 1,36-19 0,-18 1-1,35-1 1,17-52-16,1 17 16,17-35 62</inkml:trace>
  <inkml:trace contextRef="#ctx0" brushRef="#br0" timeOffset="15892.49">15875 10672 0,'-18'17'109,"-52"54"-93,35-36-16,-36 53 15,0-17-15,19-1 16,-107 89 0,71-71-1,-106 124 1,-36 17-1,-34 36-15,87-89 16,-87 71 0,-36-18-1,-53 54 1,-88 17 0,212-142-16,-248 124 15,-16-35 1,299-141-1,-89 18 1,-140 70 0,158-88-1,-176 70-15,-105 71 32,140-71-32,-158 89 15,-54 17 1,477-211-1,-617 317 1,493-265-16,53-17 16,1-18-1,122-70 1,72-18 62,17-18-47,-18 18-15,18-17 0,-17 17-16,-1-36 15,0 1 1,-35-53-16</inkml:trace>
  <inkml:trace contextRef="#ctx0" brushRef="#br0" timeOffset="17436.58">4233 11324 0,'36'0'109,"17"0"-93,52 0-16,1 0 15,18 0-15,-1 0 16,18 0-16,36-17 16,17 17-16,0 0 15,123 0 1,-193 0-1,70 0-15,-88 0 16,229 0-16,-53 0 16,-141 0-1,194 0 1,-176 0 0,247 0-1,-142-18 1,-87 18-16,228-35 15,-87-1 1,-107 19 0,107-36-1,-18 0 1,-53 18 0,141-71-16,-18 0 15,-264 88 1,247-105-1,-36 17 1,-246 71 0,176-53-16,-159 52 15,194-70-15,-35 36 16,177-89 0,-160 18-1,-211 141 1,123-124-1,-176 107-15,71-18 16,-36-1 0,-17 1-1,17-18 1,18 0 0,-35 18-1,-1 0-15,54-36 16,-53 36-1,34-36 1,-16 36 0,34-71-1,-34 71 1,16-36-16,-52 36 16,36 17-1,-36 1 1</inkml:trace>
  <inkml:trace contextRef="#ctx0" brushRef="#br0" timeOffset="22288.81">16704 6491 0,'0'18'63,"18"35"-48,-18-18-15,17 0 16,-17 36-16,18-18 16,-18-18-16,0 18 15,18 53 1,-1-36 0,1 1-1,-18-36 1,0-17-16,0-1 15</inkml:trace>
  <inkml:trace contextRef="#ctx0" brushRef="#br0" timeOffset="22931.6">16863 6491 0,'0'18'47,"0"-1"-47,17 36 16,-17-17-16,0-1 15,18 35 1,-18-34-1,18 52-15,-18-53 0,0 71 16,17-53 0,-17-18-1,0-17 1</inkml:trace>
  <inkml:trace contextRef="#ctx0" brushRef="#br0" timeOffset="23731.16">16669 6985 0,'0'18'93,"17"-1"-93,1 36 16,88 71 0,-71-89-1,0 0 1,1 0-16,-19 1 15,54 17 1,-53-53-16,-18 17 16,17-17 31,1-35-32,17-18 1,-35 0-16,35 18 15,-17 0 1,-18 17 0,0 0-1,0 1 1,0-1-16,0 0 16,18 1-16,-18-1 15,0-17 1,0 17-1,0 1 1</inkml:trace>
  <inkml:trace contextRef="#ctx0" brushRef="#br0" timeOffset="27674.6">21343 2028 0,'0'18'156,"18"17"-140,-1 1-16,-17-1 16,0 0-16,18-17 15,0 35-15,-18 0 16,17 0 0,1 0-1,0 35 1,-18-35-1,0-36-15,17 36 16,1-35 0,-18-1-1,0 1 17,0 0-1,0-1-31,17 1 15,-17 0-15,0-1 16,0 1 0,0 0-1,18-1-15,-18 1 0,0 0 16,18 52 0,-18-17-1,17-18 1,1 53-1,0-17 1,-1-53-16,-17 17 16</inkml:trace>
  <inkml:trace contextRef="#ctx0" brushRef="#br0" timeOffset="28636.29">22366 2399 0</inkml:trace>
  <inkml:trace contextRef="#ctx0" brushRef="#br0" timeOffset="30286.36">22207 2381 0,'0'18'109,"0"0"-109,0-1 16,0 1 0,0-1-1,36 19 16,-19-1-31,1 0 16,0-17-16,34 35 16,-16 17-1,-1-52 1,-17 0-16,-1-18 16,1 0 30,0 0-30,34-18 0,37-53-1,-19 19 1,36-37 0,0 1-16,-88 53 15,-1 0 1,1 17-1,-18-17 1,0 17 0,0 0-1,-18 18 1,18-17 0,-53-1-1,0 0 1,0 1-1,36 17-15,-18 0 16,17 0 0,-17 0-1,17 0 1,0 0 0,1 0 15,-1 0-16,0 0 32,1 0-31,-36 35 15,35-35-31,1 35 16,-19 1-1,19-19 1,-1 1 0,0-18-1,18 35-15,-17-35 16,-36 53 0,35-35-1,1-18-15,-1 35 16,-17-35-1,35 18-15,-18-18 32,18 17-1</inkml:trace>
  <inkml:trace contextRef="#ctx0" brushRef="#br0" timeOffset="31363.34">24342 1746 0,'0'0'0,"-18"0"0,0 0 15,1 0-15,-1-17 16,-17 17-1,17 0 1,-35 0 0,18 0-1,17 0 1,-87 53 0,34-1-16,36-34 15,-36 35 1,36 0-1,0-35 1,17 34 0,0-16-1,1-36-15,-1 17 16,18 19 0,0-19-1,0 1 1,0 17-1,0-17-15,18-1 16,-1-17 0,1 36-1,17-19 1,-17-17 0,-1 0-16,36 0 15,0 0 1,-35 0-1,35 0 1,-35 0 0,34 0-1,-16-17 1,-19 17-16,19-18 16,-19 18-1</inkml:trace>
  <inkml:trace contextRef="#ctx0" brushRef="#br0" timeOffset="32020.89">24465 1958 0,'18'0'94,"-1"35"-94,-17 18 0,36-35 16,-36 35-1,35 35 1,-17-71-16,-18 19 16,0-72 77,0-16-77,0 16-16,0-17 16,0 0-16,0 1 15,0 16 1,0 1-16,17 17 16,-17 1-1</inkml:trace>
  <inkml:trace contextRef="#ctx0" brushRef="#br0" timeOffset="32984.44">24959 1799 0,'0'0'0,"-123"88"15,105-35 1,0-53-16,18 36 15,-35-1 1,35-18 0,-18 1-16,18 17 15,0-17 1,0 0 15,18-18-15,0 17-16,17 1 15,-17-18 1,17 0-16,-18 0 31,1 0 16,0 0-31,-1 0-1,1-18-15,0-17 16,17 17-16,0 1 16,0-36-1,-17 18-15,0 17 16,-18 0 0,0 1-1,0-1 16,0 0-15,-36 18 0,19 0-16,-1-17 15,-35-1 1,36 18 0,-1 0-16,0 0 15</inkml:trace>
  <inkml:trace contextRef="#ctx0" brushRef="#br0" timeOffset="33553.07">25365 1605 0,'17'0'78,"1"35"-62,0-35-16,-1 36 16,-17-1-16,53 88 46,-53-105-46,0 0 16,0-54 62,0 1-78,18 0 16,-18 0-16,53-36 15,-36 36-15,1 17 16,17-17 0</inkml:trace>
  <inkml:trace contextRef="#ctx0" brushRef="#br0" timeOffset="34391.9">25735 1499 0,'18'0'16,"-1"0"15,1 0-15,0-35-1,-1 35-15,19-18 16,-1 1 0,-35-1-1,18 18-15,-18-35 16,0 17-1,-53 18 48,-88 53-32,123-35-31,0-18 16,18 17-16,0 1 47,0 0-32,0-1 1,0 1 0,18 17-1,-18-17 1,35 17-1,0-17 1,-17-18 0,0 0-16,35 0 15,-18 0 1,35-35 0,-17 17-1,-17 0 1,-1 1-16,-17 17 47,-18-18-16</inkml:trace>
  <inkml:trace contextRef="#ctx0" brushRef="#br0" timeOffset="41148.33">1711 4568 0,'18'36'78,"-1"-1"-78,19 18 16,-1-35-16,-18 17 15,36 35 1,-53-52-16,18 0 15,17 35 1,1-18 0,-36-17-1,0-1 1,17-17-16,1 0 109,17 0-93,18 0-16,18-35 16,17 0-16,-35 17 15,-18 0-15,0 1 16</inkml:trace>
  <inkml:trace contextRef="#ctx0" brushRef="#br0" timeOffset="41624.44">2399 4780 0,'18'0'47,"-1"18"-31,-17-1-16,35 1 16,-35 0-16,18 35 15,0-36-15,-18 1 16,35 35-1,-35-36 1,18 1-16</inkml:trace>
  <inkml:trace contextRef="#ctx0" brushRef="#br0" timeOffset="41982.62">2893 4710 0,'17'0'32,"1"35"-17,0 0 1,-18-17-16,0-1 15,17 19-15,1-19 16,-18 1 0</inkml:trace>
  <inkml:trace contextRef="#ctx0" brushRef="#br0" timeOffset="42454.75">3122 4445 0,'18'0'63,"-18"35"-63,35-17 16,-35 0-16,35 34 15,1-16-15,-19-36 16,1 35-1,-18-17-15,17-1 0,1 1 32,0-18-17,-1 0 1,1 0 0,35-18-16,-18 18 15,0-35-15,36 0 16,-36 17-1</inkml:trace>
  <inkml:trace contextRef="#ctx0" brushRef="#br0" timeOffset="43038.85">3669 4463 0,'0'-18'62,"18"0"-46,-1 18-16,1-17 15,-1 17-15,1 0 32,0 0-17,-1 0 1,1 0-1,0 0 17,-1 0-17,-17 35 1,0 0 0,0 1-1,0-19 1,0 18-1,18-35 64,0 0-64,34-52-15,1 34 16,18-35-16,-18 18 15,70-53 1</inkml:trace>
  <inkml:trace contextRef="#ctx0" brushRef="#br0" timeOffset="43375.48">4339 4251 0,'18'0'63,"-1"18"-48,-17-1-15,0 1 16,0 0-1,0-1-15,0 1 16,18-18 47,17-18-48</inkml:trace>
  <inkml:trace contextRef="#ctx0" brushRef="#br0" timeOffset="43849.19">4621 3933 0,'18'0'32,"0"18"-17,-18 17 1,17-17 0,-17 0-16,18-1 15,-18 1-15,0 0 16,0-1-1,18 1-15,-18 0 16,17-1-16,1-17 31,-1 0 1,1 0-17,0 0 1,-1 0-1,19 0-15,-19-17 16,1-1-16,0 0 16,17 1-1,-17-19-15</inkml:trace>
  <inkml:trace contextRef="#ctx0" brushRef="#br0" timeOffset="44687.61">5027 3916 0,'18'0'0,"-1"0"31,-17-18-31,18 18 31,0 0-15,-1 0-1,-17 18 79,-17 17-78,-19-17-1,19 17-15,-1-17 16,18-1-16,-18-17 16,36-17 62,0 17-78,-1-18 15,1 18-15,0 0 16,-1 0 0,1 0-16,-18 18 62,0-1-62,0 1 16,0 17-16,0-17 15,-18 0 1,1 34 0,-1-52-16,0 0 15,1 18 1,-1-18 0,0 0-1,-17 0 1,0 0-16,17 0 15,1 0-15,-1 18 16</inkml:trace>
  <inkml:trace contextRef="#ctx0" brushRef="#br0" timeOffset="47521.09">24271 3052 0,'18'0'47,"-1"35"-31,1-18-16,17 36 15,-17 0-15,35 0 16,0 53-1,0-18 1,0 18 0,52 70-1,-52-87-15,71 140 16,-1 0 0,-70-70-1,35-18-15,-35 18 16,71 123-1,-71-106 1,35 36-16,0 35 16,-70-212-1,-1 36 1,-17-53 0,-35-160 155</inkml:trace>
  <inkml:trace contextRef="#ctx0" brushRef="#br0" timeOffset="50646.25">24148 2963 0,'0'36'110,"0"122"-79,0-122-31,0 17 16,0-1-1,-18 37-15,18-54 16,-18 35 0,18-17-1,0-17 1,-17-19-1,17 19 1,0-19 31,0-52 140,-18-71-155,0 71-32,18 0 15,0-1-15,0 1 16,0-18 0,0 0-1,0 0 1,0 36-1,0-36-15,0 0 16,0 35 0,18-35-1,-18 0 1,0 18 0,0 0-16,18 35 15,-18-35-15,0 17 16,0 0-1,17 18 1,-17-35 0,0 17-1,0 1 1,18 17-16,0-18 16,-18 0-1,0-17 1,17 35 15,-17-18-31,36 18 188,-19 0-173,1 0 1,88 36-1,-89-19 1,72 36 0,-37-17-1,1 17-15,18-1 16,-36-16 0,0-19-16,1 19 15,34 17 1,-70-36-1,71 36 1,-36-35 0,-35-1-16,35 1 15,-17 0 1,0-18 0,-18 17-1,35-17 1,-35 18-1,18 0 1,-1-1 15</inkml:trace>
  <inkml:trace contextRef="#ctx0" brushRef="#br0" timeOffset="52490.63">25171 6738 0,'17'-18'203,"1"18"-203,0-17 16,-1-1-16,1 18 16,0 0-1,-18-17-15,35 17 16,-35-36-16,53 19 16,-18-19-16,18-17 15,-18 53 1,-35-17-1,18 17 1,-1 0 62,1 0-62,0 0-16,17-18 15,89-17 1,-72 0 0,-34 17-16,53 0 15,-36 1 1,18-1 0,0-17-1,-36 35 1,1 0-16,17-18 15,-17 18 1,17-18 0,0 1-1,-17 17-15,0 0 16,35-18 0,-36 18-1,1-17 1,35 17-1,-36-18 1,1 18-16,0 0 16,-1 0-1,1-18 1,35 1 0,-35 17-1,17-36 1,0 36-16,-17 0 15,-18-17 1,17 17 0,1 0-1,17-36 1,18 36 0,-35-17-16,17-19 15</inkml:trace>
  <inkml:trace contextRef="#ctx0" brushRef="#br0" timeOffset="53903.69">27552 1482 0,'0'-18'125,"-35"-17"-109,-18 17-16,17 0 16,1 1-16,-18-18 15,18 17-15,0 18 16,17-35-1,-17 17-15,17 18 16,1-18-16,-19 18 16,19-17-1,-1-1 17,0 18-17,1 0 1,-1-18-16,0 18 0,-52-17 15,17-1 1,-18 1 0,-52-36-1,35 35 1,17-17 0,18 17-16,18 18 0,-18-18 15,0-17 1,-70-18 15</inkml:trace>
  <inkml:trace contextRef="#ctx0" brushRef="#br0" timeOffset="57776.81">17621 6862 0,'0'-36'32,"18"36"-17,-18-17 1,0-1 15,18 0-15,-18 1-1,17 17-15,-17-18 16,18-17 0,-18 17-1,0 1 1,35-54-16,-35 36 15,18-36 1,17-35 0,-17 53-1,-1-52 1,19-1 0,-36 53-16,35 0 15,-18 0 1,-17-18-1,36-17 1,-19 53 0,-17-18-16,18 18 15,0-36-15,-1 36 16,19-53 0,-1 17-1,-17 1 1,-1 52-1,18-70 1,-17 70-16,0-35 16,35-35-16,17-18 15,1 0 1,-1-52 0,36-19-1,-71 142 1,54-124-16,-19 36 15,-52 87 1,52-87 0,36-18-1,0 0 1,-88 105 0,70-69-1,-53 87-15,0-35 16,36-18-1,-36 54 1,36-36 0,-18 0-1,-18 35-15,106-52 16,-70 17 0,-18 18-1,52-36 1,125-35-1,-142 89 1,18-72-16,-53 72 16,-18-1-16,0 1 15,18-19 1,-35 36 0,70-35-1,-53 17-15,18 1 16,-35-1-16,17 0 15,36 1 1,-54-1 0,19 18-1,-1-18 1,18-17 0,-18 35-1,-35-17 1,18 17-1</inkml:trace>
  <inkml:trace contextRef="#ctx0" brushRef="#br0" timeOffset="59058.28">20761 2399 0,'53'0'250,"-18"18"-234,36-1-16,-18 1 15,-18 17-15,0-17 16,0-1 0,71 36-1,-70-35-15,-19 0 16,36 17-16,0 0 15,-35-35 1,-18 18-16,17-18 31,-17 17 266,0 1-297,-35 17 16,0 18-16,17 0 15,-17-18-15,0 1 16,17-1 0,-53 36-1,18-1-15,18-35 16,-18 1 0,36-19-1,-1-17 1</inkml:trace>
  <inkml:trace contextRef="#ctx0" brushRef="#br0" timeOffset="60403.61">17462 6138 0,'0'18'62,"0"158"-46,0-105-1,0 52-15,0-34 16,0 105 0,-17-71-16,17 53 15,0-70 1,0-70-1,0-19-15,0 1 16,17-53 203,36 17-219,0-53 15,36 1-15,-1 17 16,141-123 0,-70 70-1,-53 35 1,17-17 0,-35 17-16,-52 36 15,-19 35 1</inkml:trace>
  <inkml:trace contextRef="#ctx0" brushRef="#br0" timeOffset="61674.3">17339 9437 0,'0'0'0,"-18"53"0,18-18 15,0 18-15,0-18 16,-17 53 0,17-17-1,0 17-15,0 18 16,0-71 0,0 53-1,0-35 1,0-17-1,0-19-15,0 1 16,17-18 0,-17 18-1,0-1 1,0 1 0,0-1 15,0 1 16,18-18-32,-18 18 1,18-1 0,-18 1-16,17 17 15,-17-17 1,18 17-1</inkml:trace>
  <inkml:trace contextRef="#ctx0" brushRef="#br0" timeOffset="63593.53">17727 9772 0,'-18'35'110,"18"-17"-95,0 17 1,0 0-1,-17-35-15,17 36 16,0-19-16,0 19 16,0-1-1,0-17-15,0-1 16,0 1 0,0-1-1,17-17 1,-17 18-1,0 0-15,18-1 16,0 1 0,17 17-16,0-35 15,1 36 1,-19-36 0,1 0-1,17 0 32,0-18-31,1 0-1,52-70 1,-53 35-16,-17 18 16,-18 17-16,17-35 15,-17 36 1,0-1-16,0 0 15,0-17 1,0 17 0,0 1-16,-17-1 15,17 1 1,-18 17-16,18-18 16,-17 0-1,-1 1 1,-17-1-1,-1 0-15,19 18 16,-1 0 15,0 0-31,18-17 32,-35 17-32,17 0 15,1 0 1,-1 0-1,1 0 1,-1 0 0,-17 17-1,-1 1-15,1 0 16,17-18 0,18 17-1,-17-17 32,17 18-31,-18-18-1,18 18 1,106 34 125</inkml:trace>
  <inkml:trace contextRef="#ctx0" brushRef="#br0" timeOffset="65004.25">18609 9790 0,'0'17'157,"-53"18"-157,53-17 15,-35 17-15,35 1 16,-18-1-1,1-35-15,17 18 16,0-1 0,0 1-1,0 0-15,0-1 94,17 1-63,18-1-31,-17-17 16,0 18-16,17 0 16,-17-18-16,-1 0 15,1 0 1,17 0-16,0 0 15,-17 0 1,0 0 0,-1 0-1,54-53 1,17-18 0,-70 36-16,35-71 15,-36-35 1,-17 123-1,0-52 1,0 35 0,0 17-1,0 0-15,-17-17 16,-1 35 0,0-18-1,-34 18 1,16 0-1,-52 0 1,70 0-16,-17 0 0,0 18 16,-18-18-1,-18 35 1,54-17 0,-1 0-1,0-18 1,18 17 31,0 1-32,0-1 1,0 1-16,18 0 16,35-1 15</inkml:trace>
  <inkml:trace contextRef="#ctx0" brushRef="#br0" timeOffset="65812.64">19403 9366 0,'-18'36'78,"1"-36"-78,17 35 15,-18-18 1,18 1-16,0 0 16,0-1-16,0 1 15,0 0 1,0-1 0,18-17 15,-1 0-16,1 0 17,-1 0-17,1 0-15,35-17 16,18-72 0,-36 54-1,-18-18 1,1 53-16,-18-17 0,0-19 15,0 19 17,0-1-17,0 0 1,-18-17 0,-70 0-16,18 17 15,-36 18 1,35 0-1,36 0-15,0 0 16,17 0 0,18 18-1,-18-18 17,18 18-32,0-1 15,-17-17 1,-1 18-1,18-1 1,-17-17 0</inkml:trace>
  <inkml:trace contextRef="#ctx0" brushRef="#br0" timeOffset="102615.32">24253 8731 0,'0'-17'62,"0"-54"-46,53 0-16,18 19 16,-18-19-16,17 18 15,-17 0 1,124-53-16,-89 53 16,-53 53-1,-17 0 16,-1 0-15,19 36 0,34-1-16,1 36 15,70 105 1,0 0 0,-70-52-1,34 105 1,-69-141-16,-36-35 15,17 35-15,1 71 16,-18-88 0,0-36-1,0-17 1,-18-18 62,1 0-62,17-18-16,-36 0 15,1-17-15,18-18 16,-36 0-16,35 0 16,-35-52-1,18 16 1,0-87-1,-18-53 1,53 140-16,0-16 16,0-89-1,0 123 1,35-52 0,18-19-1,-36 90 1,1 34-16,17-53 0,18 18 15,-17 0 1,16 1 0,54-19-1,-88 53 1,17 1 0</inkml:trace>
  <inkml:trace contextRef="#ctx0" brushRef="#br0" timeOffset="103528.5">25647 8625 0,'18'0'15,"-1"0"1,1 0 0,17 0-1,-17 0-15,70-35 16,-70 17-16,87-34 16,-87 34-1,17 0 1,-35 1-1,18-1 1,-36 18 47,-52 0-63,-36 0 0,35 18 15,-34 17 1,52-35-16,17 18 15,36-1 32,0 1-31,0 17-16,0 0 16,0 1-16,0-19 15,0 19-15,36 34 16,-19-35-1,36 18 1,-17-17 0,-19-36-1,18 17 1,54 1-16,34-18 16,124-71-1,0-17 1,-141 35-1,-71 36 1,-35-1 47,0-17-32,18 35-31,-18-18 15,0 0 1</inkml:trace>
  <inkml:trace contextRef="#ctx0" brushRef="#br0" timeOffset="105193.85">26741 8184 0,'-18'0'16,"18"-17"-1,-18 17 63,1 0-46,17 17-32,-36 1 15,36 17-15,-17-17 16,-1 17-16,18 1 15,-18-1 1,1 35 0,17 19-16,0-37 15,0 1 1,17-17 0,19 17-1,-1-36 1,-17 1-16,-1 0 15,54-1 1,52 18-16,-70-35 16,141 18-1,-70-18 1,17 0 0,-53-35-1,-53 17 1,-17 1-16,0-1 15,-18 0 1,0 1 0,17-1-1,-17 0 1,0-17 0,0 0-1,0 17 1,0-35-1,18-17 1,-18 34 0,0-34-16,17 35 0,1-36 15,-18 36 1,0 17-16,0-35 31,0 36-15,0-1 31,-18 18-32,1 0-15,-1 0 16,-35 18 0,18-1-16,17-17 15,-17 35-15,-18 18 16,18-35-1,-53 88 1,70-53 0,0-36-1,18 1-15,0 0 0,0-1 16,0 19 0,0-19 15,0 1-16,18-1 1,0-17 0,17 0-16,0 0 15,89-17 1,-71-1 0,35 1-16,-35 17 15,35-53 1,-53 35-16,1-17 15,-19 17 1,-17 0 31,0 1-31,0-1-16,0 1 15,-35-19 1,0 19-1,17 17 1,0-36 0,1 36-16,-1-17 15</inkml:trace>
  <inkml:trace contextRef="#ctx0" brushRef="#br0" timeOffset="106488.38">27905 8026 0,'35'17'31,"-17"19"-15,-1-19-16,-17 19 16,36-1-16,-19-18 15,18 19 1,-17 17-16,35 0 15,-35-18 1,17-18 0,-35 1-1,18-18 1,17-18 0,-17-17-1,123-106 1,-106 123-1,18-52-15,-36 70 16,1-53-16,0 18 16,-18 17 327,17 18-327,-17-35-16,18 0 16,0-1-16,-18 19 15,0-19-15,17 1 16,1 0 0,-18 17-16,0 0 15</inkml:trace>
  <inkml:trace contextRef="#ctx0" brushRef="#br0" timeOffset="108483.3">29228 7743 0,'0'18'188,"0"0"-172,0-1 15,17-17 16,36-35-32,-18 17-15,18-34 16,-17 34-16,17-35 16,-36 35-1,-17 1 1,18 17-16,-36 0 94,-17 0-94,0 17 15,-18 1-15,17 0 16,1-1-16,18-17 15,-36 36 1,35-19 0,0 1-1,18-1-15,-17-17 16,-1 36 0,0 17-1,18-36 1,-35 36-1,35-35-15,0 0 0,0-1 32,0 1-17,35-18 95,18-18-95,0 18-15,53-17 16,-35-19-16,35 1 16,17-18-1,-52 35-15,17-17 16,-35 17-1,-36 1-15,1 17 16,-18-18 0,0 1 62,18-1-63,-1-17-15,1 17 16,-18-17-16,17-18 16,1 35-16,0-35 15,-1-17 1,-17 34 0,18 1-16,-18 0 0,18 0 15,-18 17 1,17-17-1,-17 17 1,18 0 0,-18 1-1,0-1-15,18 18 16,-1 0-16,1 35 94,-1 18-79,-17-17-15,18 16 16,0-16-16,-18-1 16,0 0-1,0-17 1,17-18 78,1-35-94,0-1 15,-1-17-15,1 18 16,17 0-16,-17 0 15,0-1 1,-1 19 0,-17-1-16</inkml:trace>
  <inkml:trace contextRef="#ctx0" brushRef="#br0" timeOffset="109635.62">30462 7003 0,'0'17'15,"18"1"1,-18 0-1,18-1 1,-1 1-16,-17-1 16,18-17-1,35-17 32,17-18-31,89-89-16,-71 89 15,18-53 1,-71 52 0,-17 19-16,0-1 15,-18 36 157,35 52-156,-35-34-1,18 34 1,-18-35-16,17 89 16,-17-89-16,18 247 15,-18-229 1,0 159 0,0-106-1,0-71 1,-18-17-16,1-18 62,-54-18-46,36 0-16,35 1 16,-18 17-16,1-18 15,-1-35 1,0-35-1,18 70 1,0-87 0,0 52-1,18 17-15,35-52 16,-18 35 0,-17 53-1,-1-35 1,1 17-1,0 18-15,-18-17 16</inkml:trace>
  <inkml:trace contextRef="#ctx0" brushRef="#br0" timeOffset="116446.75">11624 3157 0,'0'36'62,"18"-19"-62,-1 19 16,-17-1-16,18 0 15,0 0-15,-18-17 16,0 35 0,17-18-1,-17 0 1,18-17-16,-18 0 16,0-1-1,0 1 79,0 0-78,18-1-16,-1 19 15,-17-1 1,18 18 15,-18 0-31,0-36 0,17 19 16,1-1-1,-18-70 126,0-18-125,-18-18 15,1-35-31,17 71 0,0-53 15,0 17 1,0-70 0,17-88-16,1 158 15,0-34 1,17 52 0,-17-18-1,-1 53 1,1 18 78,35 36-79,-18-1-15,36 36 16,-36-36-16,0 0 15,53 106 1,-52-70 0,17 70-1,-36-71-15,1 1 0,-18-36 16,17 36 0,1-54-1,-18 1 1,0 0-1,18-18 204,-1-71-219,1 1 16,0-19-16,-1 54 15,1 0-15,-18 0 16,0-18 0,0 35-1,0-17-15,0 17 0,0-17 16,0 17 0,0 1-1,0-1 126,18-35-110,-1 0-31,1-35 16,-18 0-1,18-36 1,-18 89-16,0-124 16,0 89-1,0 34-15,0-17 16,0 18-1,0 17 1,0 54 109,0-1-125,0 18 16,0 18-16,0-19 15,0 19-15,0 35 16,17 123 0,18-123-1,18 70-15,-17 1 16,-19-142-1,19 36 1,-19 17 0,1-88-1,-1 53-15,-17-36 16,18 36 0,-18-35-1,0 0 1,0-1-1,-53-34 64,-123-160-64,141 142 1,-1-36-16,-17-17 15,18 18 1,0-36 0,35 18-1,0-18 1,0 88 0,0-17-16,17 0 15,-17 17-15,53-17 16,-35 17-1,0 18 17,17 0-17,-17 0-15,17 0 16,0 0 0,-17 0-1,17-18 1,-17 1-1,52-1 1,-52 0-16,35-17 0,70-18 16,-105 36-1,35-19 1,-36 36 0,-52 0 109,0 36-110,17-1-15,1-18 16,-1 19-16,18 17 31,0-36-15,18 36-1,17 0-15,-17-18 16,87 36-16,-69-53 16,17 35-1,17-1 1,-35-16-1,-17-1-15,-18-17 16,18 35 0,-18-18-1,-18 35 1,0-52-16,-17 17 16,-18 1-1,-17-1-15,17-18 16,35-17-1,0 0 17,1-35-17,-54-53-15</inkml:trace>
  <inkml:trace contextRef="#ctx0" brushRef="#br0" timeOffset="117247.58">10742 2417 0,'-35'52'31,"0"1"-31,17-17 15,-17-1 1,17 35-16,0-17 0,-17 18 16,0 158-1,17-141 1,18 106 0,0 71-1,53-18 1,-18-159-16,1 0 15,34 89-15,-17-107 16,0 1-16,-18-18 16,53 17-1,-52-34 1,87-1 0,18 0-16,-105-35 15,140 18 1,-53-18-1,-34 0 1,17 0 0,105-35-16,-158-1 15,106-17 1,-106 36-16,123-71 16,-123 70-1,106-70-15</inkml:trace>
  <inkml:trace contextRef="#ctx0" brushRef="#br0" timeOffset="118228.41">13018 1270 0,'70'35'79,"-17"18"-79,18-35 15,-19 35 1,1 0-16,18-18 15,35 53 1,17 18 0,-88-53-1,54 0-15,-19 17 0,71 71 16,-52-35 0,16 35-1,1 1 1,-70-54-1,69 141 1,-52-53-16,-35-105 16,17 52-1,-17 54 1,-18-89 0,0 35-1,0-34 1,0-19-16,0-17 0,0 0 15,-18 0 1,18-18 0,-17 18-1,-1-53 1,18 18 0,-18 17-16,1 0 15,-1-17 1,18 17-1,-18-35 1,18 18 0,-17 0-1</inkml:trace>
  <inkml:trace contextRef="#ctx0" brushRef="#br0" timeOffset="119960.23">14676 4039 0,'0'-17'156,"35"-1"-140,0 18-16,0-18 15,1 1-15,17-1 16,-1 18-16,19 0 16,-53 0-1,17 0 1,-17-18 0,17 18-1,35 0 1,-52 0-16,70 0 15,18 18 1,-53 0 0,106 35-1,0 0 1,-71-18 0,18 0-16,-1 0 0,54 36 15,-35-18 1,-1 0-16,1 0 15,52 17 1,-17-17 0,17 35-1,53 18 1,-52-35-16,52 35 16,0 17-1,-158-88 1,211 124-1,-194-106 1,212 123-16,-18 1 16,54-1-1,-231-123 1,195 123 0,-212-123-1,18 18-15,106 52 16,0 19-16,229 105 15,-318-159 1,124 70 0,-141-87-1,106 70-15,-160-106 16,90 71-16,-37-53 16,89 88-1,-105-70 1,69 35-1,36 17 1,-123-70 0,17 18-16,-35-36 15,18 18 1,34 17 0,-69-52-1,17 35 1,70 35-1,-52-35-15,87 53 16,-122-71 0,34 0-1,-52-17 1,0 0 0,17-1-1,-18-17-15,1 18 16,0 0-1,-18-1 1,17-17 0,-17-88 140</inkml:trace>
  <inkml:trace contextRef="#ctx0" brushRef="#br0" timeOffset="120683.05">23301 8202 0,'35'18'93,"1"17"-77,52 36 0,-18-19-16,-52-34 15,141 141 1,-71-71-1,-53-53 1,-17 18-16,-1-53 16,-17 18 109,-53-18-110,-70 18 1,17-1-16,-17 18 16,-1 1-16,-123 17 15,124-18 1,17 0-16,53-17 15,-35-1 1</inkml:trace>
  <inkml:trace contextRef="#ctx0" brushRef="#br0" timeOffset="135186.6">20055 14499 0,'0'-17'15,"0"-1"-15,-17 0 16,-1 1-16,-17-1 16,-18-35-1,53 35 1,-35-17 0,-1 18-1,19-1-15,17 0 16,-18 18-16,18-17 15,-18 17 1,1-18 15,-1 18-15,-35 0-16,36 0 16,-1 0-16,0 0 15,1 0 1,-1 18 31,18-1-16,0 1-31,-18 0 16,18-1-1,0 18 1,0 1-16,0-1 15,0-17 1,18-18 15,-18 17 47,18-17-62,-1 0 0,1 0 15,0 18-15,-1-18-16,1 0 15,0 0 1,52 0-1,-17 0 1,-18-35-16,1-1 16,-1 19-1,18-54 1,-36 54 0,-17-1-1,18 18 126,0 0-126,-1 18 1,1 34 0,-18 1-16,18 53 15,-1-35-15,-17 123 16,0-141 0,0 176-1,0-70 1,0-89-1,0 71-15,0-17 16,-17-36 0,17 0-1,-18-70 1,0 0 0,18-1-1,-17-17 48,-19-35-48,-17-18-15,18 35 16,18-17-16,-19 0 16,1 0-1,35 17-15,-18 0 16,1-35-1,17 36 1,0-19-16,0 19 16,-18-1-16,18 0 15,0 1 1,0-1 0,0-17-1,35 0 1,-17-1-1,53-17-15,-54 18 16,36-18 0,71-53-1</inkml:trace>
  <inkml:trace contextRef="#ctx0" brushRef="#br0" timeOffset="135998.23">20479 14605 0,'17'53'62,"-17"-35"-46,0 52 15,18-52-31,-18-1 0,0 1 16,18 17-1,-18 1 1,0-19-1,0 1 1,0-1-16,0 1 31,17-18 32,-17 18-63,0-1 31,0 1-31</inkml:trace>
  <inkml:trace contextRef="#ctx0" brushRef="#br0" timeOffset="137378.25">20426 13988 0,'-18'0'16,"18"17"171,0 19-171,0-19-16,0 36 15,18-35-15,-18 17 16,17-17-16,1 17 16,-18-17-1,18-18 1,-1 0 62,1-18-78,17-17 16,-17 35-16,0-18 15,-1 0-15,1 1 16,0-19-16,-1 19 16,1-18-1,-18 17 1,0 0-1,0 1 1,0-1 0,0 0-1,-18 18 1,1-17-16,-19-1 16,1 0-1,17 1 1,1 17-1,-1 0-15,0 0 141,1 0-141,-1 35 16,0-17-1,1-1-15,17 19 16,-35-1-16,35 0 16,0 18-1,0-35 1</inkml:trace>
  <inkml:trace contextRef="#ctx0" brushRef="#br0" timeOffset="138877.32">21184 14393 0,'0'36'141,"0"17"-141,0-18 15,18 18-15,0 0 16,-18 0-16,0-1 16,35 37-1,-18-72 1,-17 71 0,18-35-16,0-17 15,-18-1 1,0-17-1,17 35 1,1-36 0,-18 1-1,0 17-15,18-17 16,-18 17 0,0-17-1,17 17 1,-17-17-1,0-1 1,18-17-16,-18 18 31</inkml:trace>
  <inkml:trace contextRef="#ctx0" brushRef="#br0" timeOffset="139594.34">21008 15028 0,'0'-17'15,"18"-1"95,52-17-95,54-18-15,-1 18 16,18-1-16,-17 1 16,34-18-16,-69 35 15,210-70 1,-122 18 0,-142 52-1,0 18-15</inkml:trace>
  <inkml:trace contextRef="#ctx0" brushRef="#br0" timeOffset="164253.78">31679 6738 0,'36'-18'63,"-1"-17"-48,-17 0-15,17 0 16,-17-18-16,17 17 15,53-105-15,-53 88 16,18-52 0,-35 34-1,17-17-15,0 35 0,1-106 16,-36 141 0,35-105-1,-35 52 1,0 36-1,0 0 1,0 0-16,0 17 16,0 0-16,-35-35 15,35 36 1,-18-18 0,-17-18-1,0 17 1,35 19-16,-53-19 15,35 1 1,-53-35-16,36 34 16,-88-70-1,52 54 1,36 52 0,-53-71-16,52 53 15,-34-17 1,17 0-1,18 35 1,-89-36 0,71 19-1,0-1-15,18 1 0,-18 17 16,-70-18 0,87 18-1,-52-18 1,18 18-1,17 0 1,-71 0-16,-158 0 16,194 18-1,-106 0 1,-18 34 0,106-34-1,-88 35-15,159-35 16</inkml:trace>
  <inkml:trace contextRef="#ctx0" brushRef="#br0" timeOffset="165260.66">29545 4392 0,'-17'18'31,"-36"35"-15,-18 35-16,-17 18 15,17-18-15,-17 0 16,53-35 0,-18 35-16,0 0 15,0 1 1,35-54-16,1 0 15,17-17 1,-18-18 0,36 0 296,70 0-312,35 0 16,248 0-1,-230 0 1,-35 0-16,-36 0 16,-52 0-1,17 0 1</inkml:trace>
  <inkml:trace contextRef="#ctx0" brushRef="#br0" timeOffset="166091.65">27287 5327 0,'18'0'47,"0"-18"-31,17 1-16,-17 17 15,17-36-15,-18 36 16,19 0 0,-1-17-16,-17 17 15,-18-18 1,35 18-16,-17 0 16,17 0-1,0 0 1,0-18-1,1 18 1,-1 0-16,36-17 16,-54 17-1</inkml:trace>
  <inkml:trace contextRef="#ctx0" brushRef="#br0" timeOffset="166633.54">27023 5821 0,'17'0'31,"1"-18"-31,0 1 32,35-1-17,0-17 1,-36 35-16,36-18 16,71-53-1,-36 36-15,123-53 16,-175 70-1,105-35-15,-106 18 16,53 0 0,-17 17-1,-71 1 1</inkml:trace>
  <inkml:trace contextRef="#ctx0" brushRef="#br0" timeOffset="168051.31">30127 5556 0,'18'0'63,"-1"18"-47,54 17-16,0 18 15,17 18-15,35 17 16,71 53-1,36 0 1,-160-88 0,1-18-16,-18 1 15,17-1 1,-52-35-16</inkml:trace>
  <inkml:trace contextRef="#ctx0" brushRef="#br0" timeOffset="168474.57">30850 5592 0,'-88'70'15,"-35"36"1,35 17-16,-142 107 16,-70 34-1,212-176 1,-159 159-1,177-176-15,17-36 16</inkml:trace>
  <inkml:trace contextRef="#ctx0" brushRef="#br0" timeOffset="169515.18">27869 3140 0,'-17'53'46,"-1"-53"-46,1 53 16,-19 35 0,1 35-1,-18 36-15,35-106 16,-17 141 0,0-18-1,35-123 1,-35 53-1,17-53 1</inkml:trace>
  <inkml:trace contextRef="#ctx0" brushRef="#br0" timeOffset="170373.35">27340 3881 0,'0'35'32,"0"-18"-32,0 36 15,0 18-15,0 0 16,0 52-1,0-70 1,0 0-16,0-18 16,0 18-1,0-35 1,0-1 31,18-17-47,-18 18 47,18-18-47,-1 0 31,1 18-31,-18-1 16,17-17-1,1 0 1,0 0 15,-1 0-31,1 0 31,0 0-15,-18-17 0,17 17-16,1-18 15,35-17 1,-18 17-1,106-105 1,53-54 0,-141 124-1,124-106-15,-107 107 16,71-72-16,-123 124 16</inkml:trace>
  <inkml:trace contextRef="#ctx0" brushRef="#br0" timeOffset="172109.31">26494 12559 0,'0'35'78,"35"53"-78,0 1 15,18 16-15,0 54 16,53 53 0,-36-106-1,36 52 1,-53-122-16,-35 17 15,17-36-15,-17-17 79,17 0-48,-17-53-16,17-17-15,18-1 16,-53 18-16,53-53 16,-18-35-1,18-88 1,-35 35-16,-1-53 16,-17 53-1,0 88 1,0 53-16,0 36 15,0-19 1</inkml:trace>
  <inkml:trace contextRef="#ctx0" brushRef="#br0" timeOffset="173080.99">27746 12594 0,'18'0'15,"-1"0"1,1 0 15,0 0-15,-18-17-16,17-36 15,-17 17 1,0 19 0,0-36-1,0 35 1,0 0 0,-35 36 109,17 0-110,-17-1-15,35 1 16,-35 0-16,35-1 15,-18 1-15,18 17 16,-18 1 0,1 34-16,17-52 15,-18 35-15,18-18 16,0-17 0,0 34-1,0 19-15,0-18 16,0-18-1,0-17 1,18-18 0,-1 18-1,1-18 17,0 0-1,-1 0-16,1 0 1,0-36 0,17-17-16,124-141 15</inkml:trace>
  <inkml:trace contextRef="#ctx0" brushRef="#br0" timeOffset="173596.82">28152 12330 0,'17'35'47,"1"18"-31,17 35 0,-35-53-16,36 36 15,-19-1-15,1-34 16,-1 69-1,1-34 1,-18-89 47,0-17-48,-18-18-15,1-53 16,17 36-16,0 17 15,0 0 1,0 18-16,0-18 16,0 17-1,0 19 1</inkml:trace>
  <inkml:trace contextRef="#ctx0" brushRef="#br0" timeOffset="174335.22">28628 11994 0,'0'53'31,"-18"-35"-15,18 0-16,-17 17 16,17 0-16,0 0 15,0 1-15,0-1 16,0 0-1,0 1-15,17-19 16,1 18 0,17-17-16,-35 0 15,18-18 1,-1 17 0,19 19-1,-19-19 1,1 36-1,-18-35-15,0 35 16,0-18 0,0 18-16,0 0 15,-35 53 1,35-89 0,-36 1-1,19-18 16,-18-18-15,35 1 0,-18-1-1,18 0-15,-18-34 16</inkml:trace>
  <inkml:trace contextRef="#ctx0" brushRef="#br0" timeOffset="174785.34">29245 11836 0,'18'0'32,"-18"17"-17,18 54 1,-1-18-16,-17-36 15,18 107 1,-18-54 0,17 1-1,-17-53-15,0-1 0,18-17 32,-53-88 30</inkml:trace>
  <inkml:trace contextRef="#ctx0" brushRef="#br0" timeOffset="175106.01">28963 11342 0,'53'53'110</inkml:trace>
  <inkml:trace contextRef="#ctx0" brushRef="#br0" timeOffset="175864.38">29757 11571 0,'17'0'16,"-17"35"-1,0-17 1,0 70 0,18-70-16,-18 35 15,18 17 1,-1-34 0,1-1-1,0-17 1,-18-1-1,17 1-15,1-18 0,-18-35 63,18 17-63,-1-35 16,-17 0-1,0 18-15,0 0 0,0-18 16,0-36-1,-17 54 1,-1 17 0,18 1-1</inkml:trace>
  <inkml:trace contextRef="#ctx0" brushRef="#br0" timeOffset="176686.52">29986 11412 0,'18'0'0,"-18"18"16,17 0-1,-17 17-15,18 0 16,0 0-16,-18 18 16,17-17-16,1-19 15,-18 54 1,18-53 0,-18-1-1,0-34 63,0-19-78,17-17 16,-17 36-16,18-19 16,-18 19-16,0-19 15,17 19-15,-17-1 16,18 1-1,-18-1 1,35 18 78,1 0-63,-19 0-31,1 0 16,-18 18 15,18-18-15,-18 17-16,0 1 31,0-1-16,17-17-15,-17 18 0,18 17 32,0 1-17,-18-1 1,35 18 0,-35-35-1,0-1-15</inkml:trace>
  <inkml:trace contextRef="#ctx0" brushRef="#br0" timeOffset="177120.91">30780 11254 0,'18'0'16,"-18"35"-16,17 0 15,1 0 1,-18-17-1,0 0 1,17-1 0,-17 1-16</inkml:trace>
  <inkml:trace contextRef="#ctx0" brushRef="#br0" timeOffset="177434.87">30551 10936 0</inkml:trace>
  <inkml:trace contextRef="#ctx0" brushRef="#br0" timeOffset="178643.29">30939 11289 0,'0'0'0,"35"35"15,-35-17 1,18-18-16,-18-35 78,0-36-78,0 18 16,0 0-16,0 35 15,0 1-15,0-1 16,0 1 0,17 17 77,1 0-61,-1 0-17,1 17 1,17 18 15,-17-35-31,17-70 63,36-54-32,-71 142 78,0 0-93,-18-18-16,18 35 15,0-17 1,0-1-16,0 1 16,0 0-1,0 17 1,53 0-16,-35-17 16,35 52-1,-18-34 1,-17-1-1,-1 35 1,18 54 0,-35-89-16,0 36 15,0-18 1,0-36 0,0 1-1,-17-18 1,-1 0-1,1-18-15,-36-52 16,17-18-16,19-1 16,17-34-1,0 88 1,0-1 0,17 19-1,1 17-15,0-18 16,123-88-1</inkml:trace>
  <inkml:trace contextRef="#ctx0" brushRef="#br0" timeOffset="180100.67">32103 9878 0,'-71'35'16,"1"18"-1,17 0-15,-18 17 16,1 1-16,34-36 16,19 1-16,-19-1 15,19 18 1,17-36-1,-18 19 1,1 17 0,17 0-1,0-1-15,35 19 16,-35-18 0,88 88-1,-35-70 1,-18-36-16,0 0 15,18-35 1,-35 0 0,53-35-1,-18-18 1,70-88 0,-70 70-16,-53 54 15,0-1 48,0 0-48,0 1 1,0-19-16,0 19 16</inkml:trace>
  <inkml:trace contextRef="#ctx0" brushRef="#br0" timeOffset="180824.96">32226 10089 0,'-35'71'32,"35"-53"-32,0 17 31,0-17-15,0 34-16,0-16 15,0-1 1,0-17-1,0 17-15,18-17 32,-1-36 77,1-17-109,0-54 16,34 1-16,-34 18 15,0 17 1,-18 18-16,0-18 16,0 17-16,0 1 15,0 17 1,0 36 156,0 0-157,0-1-15,17 36 16</inkml:trace>
  <inkml:trace contextRef="#ctx0" brushRef="#br0" timeOffset="181472.35">32614 9913 0,'0'71'31,"0"-54"-31,0 19 16,0 16 0,0 1-1,0-35-15,0 0 16,0-36 46,0-35-46,-17 0-16,-1-17 16,18 17-16,0 17 15,0 1 1,0 17 0,18 18 77,-1 36-77,1-19 0,0 36-16,-1-17 15,-17-19-15,18 36 16,-18-35-16,17-18 15,-17-18 32,-17-17-31,-1-53 0</inkml:trace>
  <inkml:trace contextRef="#ctx0" brushRef="#br0" timeOffset="181849.41">32667 9366 0,'0'0'0,"18"36"16,-18-19-16,17 1 16,1 52-1,0-17 1,-1-17-16,-17 34 0,18-17 16,17 106-1,-17-36 1,0-87-1,-18 34 1</inkml:trace>
  <inkml:trace contextRef="#ctx0" brushRef="#br0" timeOffset="182154.81">32738 9754 0,'17'-17'47,"1"-19"-31,0 36-16,-1-35 16,19 0-1,-19 17-15,1 18 16,-18-17-16</inkml:trace>
  <inkml:trace contextRef="#ctx0" brushRef="#br0" timeOffset="182595.54">32914 9648 0,'0'0'0,"18"18"15,17 35 1,-17-35 0,-1 17-16,-17 0 15,36-17-15,-36-1 16,0-34 62,0-36-47,0 35-31,0-35 16,17 0 0</inkml:trace>
  <inkml:trace contextRef="#ctx0" brushRef="#br0" timeOffset="183174.26">33091 9543 0,'17'0'32,"-17"17"-17,0 1-15,0 0 31,18-1-15,-1 1-16,-17-53 141,0 17-141,0-17 15,0-1-15,0 19 16,0-1 0</inkml:trace>
  <inkml:trace contextRef="#ctx0" brushRef="#br0" timeOffset="183608">33196 9172 0,'18'0'16,"0"0"-1,-18 18-15,17-18 16,-17 35-16,18 0 16,35 36-1,-35-36 1,-1 18-1,18 35 1,-35-70-16,18 17 16,0 18-1,-18-35 1,0-1 0</inkml:trace>
  <inkml:trace contextRef="#ctx0" brushRef="#br0" timeOffset="184693.34">29369 8978 0,'0'35'31,"35"160"0,-17-125-31,-1 36 16,36 158 0,-35-122-16,35 157 15,-18-87 1,-17-106-1,-18-35-15,17-36 16,1 18 0,-18-36-1,0 1-15,0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CF17-7633-40F5-B25A-BEDEBE2E3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7513A-93B4-4A90-B86C-F4F818BBA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E661-F0C8-4CF9-BA31-5B1EF00D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26-6DDB-4C5F-95C6-46E7BF0C8F6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AD2EB-5BFA-449E-A053-9AE8A6A0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83C5-E465-482B-A3CE-0051FE15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3B-D397-4D53-9023-6E48F8C1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22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C24D-4B79-40A2-9661-5B399F54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60013-2D07-46D2-8D1F-BF3376D9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E040E-D44C-4C9C-ACC2-0118542F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26-6DDB-4C5F-95C6-46E7BF0C8F6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7D3E-2F2F-4F54-9431-91327005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4D79-0A53-4995-B914-0290802A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3B-D397-4D53-9023-6E48F8C1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7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B253B-7BE5-4BD9-81C2-A86B3B5E8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1EF79-34EF-46A2-97A5-74FDEC0A8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3285E-9C11-47FB-A69D-B0C87862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26-6DDB-4C5F-95C6-46E7BF0C8F6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CF5A-3828-4954-B960-F66FBFBB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53474-3014-4E87-860D-F21E78A1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3B-D397-4D53-9023-6E48F8C1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79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7C68-BE33-4DE4-A8ED-5EF510D8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C81D-D55A-4CE4-9ABA-0778A464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BCAA-186A-4F12-AF79-16C95E1F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26-6DDB-4C5F-95C6-46E7BF0C8F6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C3ADD-A690-41E8-B11F-EB0070E8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26158-827D-4247-8BC9-7DBBF972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3B-D397-4D53-9023-6E48F8C1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42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D367-8481-4FC4-AA76-83EE6F7A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C4497-1BE6-4B1C-AD46-59FB8437E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0A444-27C1-43D3-B998-B7885E32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26-6DDB-4C5F-95C6-46E7BF0C8F6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EE3E-EF38-497D-8914-055C6340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F9AFD-D239-4D0F-8AC5-3D84A6AC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3B-D397-4D53-9023-6E48F8C1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05E2-EEED-4AA9-96C8-A06F7278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1810-64AE-4CCD-B4C9-553B7E6FD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0F480-5B0F-41AA-B190-81451436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E9EA2-F012-4D5E-B095-29666D0E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26-6DDB-4C5F-95C6-46E7BF0C8F6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3536-3638-4766-A757-1D3D705B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C6817-7AB0-4C61-87E0-68819750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3B-D397-4D53-9023-6E48F8C1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8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4E62-EB31-4FFE-A517-8D2CA019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40652-AE2C-4437-8FF8-5314DD6FE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70BD9-F7A6-45FB-8EB1-27F1434E1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FEF3F-A8A8-494E-BDBB-6B2006BC9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83234-6976-4A80-B796-9F61AAF3F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6B835-80A4-45FB-BE02-DB2FAAEA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26-6DDB-4C5F-95C6-46E7BF0C8F6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35908-A866-477C-887C-729136D2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EE7E9-185C-4331-BF5E-09C1FDDB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3B-D397-4D53-9023-6E48F8C1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8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7B4A-964E-4607-A254-7F6F7A9D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1A68B-90CC-4DC1-9DBE-287F4C85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26-6DDB-4C5F-95C6-46E7BF0C8F6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F4AF3-11B5-4574-B45B-AB2A97C5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9EF22-0C45-457B-B27F-576F8D50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3B-D397-4D53-9023-6E48F8C1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47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BF2EC-84A3-4660-9027-D40F07C9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26-6DDB-4C5F-95C6-46E7BF0C8F6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20A57-DC8A-4BDF-83F9-AF244D7D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5A03-0040-47ED-9B6F-012C1230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3B-D397-4D53-9023-6E48F8C1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47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5ECC-C1E5-4F25-A835-48FFC708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B518-DC82-4753-AFB3-9AD6C710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D01D3-214C-4056-A158-29D9621E2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56FCE-6F9D-4896-B827-38B534A2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26-6DDB-4C5F-95C6-46E7BF0C8F6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A2EF7-278D-4493-864D-657EA844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C227B-D04E-4C5E-8E96-69FE28C8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3B-D397-4D53-9023-6E48F8C1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4043-4FCF-45A9-AF92-E6CC01BD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7E7C1-EA28-4E18-B72C-6FB9B7BCD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7D7C-29F8-43F1-96C7-DB7E5B138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F8196-5777-4136-BED7-938F706A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26-6DDB-4C5F-95C6-46E7BF0C8F6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280F-292A-4E57-8368-8F0E4F8E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942D5-91A0-42AE-8957-3277DBAC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793B-D397-4D53-9023-6E48F8C1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87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08C5E-6F59-4334-80BA-220F8CE2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79FC9-F7C0-457A-A5DC-EF26A034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800A3-DBCC-4F59-AE5C-ED3D091F1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92E26-6DDB-4C5F-95C6-46E7BF0C8F6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5886-9CC7-4124-BE26-B1AAD9175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C3CD9-50CF-46C1-A890-7D6CEEAB6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793B-D397-4D53-9023-6E48F8C1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35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academy.com/lab/configuring-static-website-s3-and-cloudfront/" TargetMode="External"/><Relationship Id="rId2" Type="http://schemas.openxmlformats.org/officeDocument/2006/relationships/hyperlink" Target="https://cloudacademy.com/lab/create-your-first-amazon-s3-bucket/uploading-a-file-to-s3/https:/cloudacademy.com/lab/handling-s3-objects-with-life-cycle-policies/creating-an-s3-buck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3CC5-B42B-410A-BC46-9A5B4A98D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34529-58A9-4A14-9017-AA8FA2147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6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DBD2-CC67-489E-91B0-64E8CFB2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6068-CCF5-4523-AC61-D4829C58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598E3D-21D9-4C2C-9764-597C04DDC636}"/>
                  </a:ext>
                </a:extLst>
              </p14:cNvPr>
              <p14:cNvContentPartPr/>
              <p14:nvPr/>
            </p14:nvContentPartPr>
            <p14:xfrm>
              <a:off x="571680" y="235080"/>
              <a:ext cx="11462040" cy="642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598E3D-21D9-4C2C-9764-597C04DDC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225720"/>
                <a:ext cx="11480760" cy="64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934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70B1-70AB-4E67-9B2F-CDB7D918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S3 </a:t>
            </a:r>
            <a:r>
              <a:rPr lang="en-IN"/>
              <a:t>- pending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0709-217D-4FAC-8CA7-4D217E73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access the s3 via python</a:t>
            </a:r>
          </a:p>
          <a:p>
            <a:r>
              <a:rPr lang="en-IN" dirty="0"/>
              <a:t>Python boto3</a:t>
            </a:r>
          </a:p>
          <a:p>
            <a:r>
              <a:rPr lang="en-IN" dirty="0"/>
              <a:t>AWS SDK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79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FCDE-289A-44BE-8B12-489C78E1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Storages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4C85C-5920-485B-8590-8F09B016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File based Storage -&gt; binaries, give priority to the folder</a:t>
            </a:r>
          </a:p>
          <a:p>
            <a:r>
              <a:rPr lang="en-IN" dirty="0"/>
              <a:t>Block based Storage -&gt; it will deal everything as block(extended storage) ex: SCSI in this approach for better I/O you can op in for Fibre optics</a:t>
            </a:r>
          </a:p>
          <a:p>
            <a:r>
              <a:rPr lang="en-IN" dirty="0"/>
              <a:t>Object level Storage -&gt; here they deal everything as objects, because of everything as object we will achieve better I/O and enhanced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67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FE62-4E10-4AAE-9776-2C4D9B2A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7E95-05AA-43F3-8DB7-8B46A25F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Simple storage service</a:t>
            </a:r>
          </a:p>
          <a:p>
            <a:r>
              <a:rPr lang="en-IN" dirty="0"/>
              <a:t>Its PAAS Service</a:t>
            </a:r>
          </a:p>
          <a:p>
            <a:r>
              <a:rPr lang="en-IN" dirty="0"/>
              <a:t>Because of its pass, we can use cant able to edit and we cant able to access OS</a:t>
            </a:r>
          </a:p>
          <a:p>
            <a:r>
              <a:rPr lang="en-IN" dirty="0"/>
              <a:t>Object based storage mechanism for better I/O and enhanced security.</a:t>
            </a:r>
          </a:p>
          <a:p>
            <a:r>
              <a:rPr lang="en-IN" dirty="0"/>
              <a:t>Here in this approach the place where we save our data's they call it as buckets</a:t>
            </a:r>
          </a:p>
          <a:p>
            <a:r>
              <a:rPr lang="en-IN" dirty="0"/>
              <a:t>You can apply the security features to entire buckets also and for individual objects also</a:t>
            </a:r>
          </a:p>
          <a:p>
            <a:r>
              <a:rPr lang="en-IN" dirty="0"/>
              <a:t>You can encrypt, decrypt, replication policy, and Life cycle for your objects inside your buckets easily.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80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A2C6-FF45-436E-AB25-BEB1E4A2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and regulation to create the 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1AA3-E179-4B50-9697-4874333A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Bucket names must be between 3 and 63 characters long.</a:t>
            </a:r>
          </a:p>
          <a:p>
            <a:r>
              <a:rPr lang="en-US" dirty="0"/>
              <a:t>Bucket names can consist only of lowercase letters, numbers, dots (.), and hyphens (-).</a:t>
            </a:r>
          </a:p>
          <a:p>
            <a:r>
              <a:rPr lang="en-US" dirty="0"/>
              <a:t>Bucket names must begin and end with a letter or number.</a:t>
            </a:r>
          </a:p>
          <a:p>
            <a:r>
              <a:rPr lang="en-US" dirty="0"/>
              <a:t>Bucket names must not be formatted as an IP address (for example, 192.168.5.4).</a:t>
            </a:r>
          </a:p>
          <a:p>
            <a:r>
              <a:rPr lang="en-US" dirty="0"/>
              <a:t>Bucket names must be unique within a partition. A partition is a grouping of Regions. AWS currently has three partitions: aws (Standard Regions), aws-</a:t>
            </a:r>
            <a:r>
              <a:rPr lang="en-US" dirty="0" err="1"/>
              <a:t>cn</a:t>
            </a:r>
            <a:r>
              <a:rPr lang="en-US" dirty="0"/>
              <a:t> (China Regions), and aws-us-gov (AWS GovCloud [US] Regions).</a:t>
            </a:r>
          </a:p>
        </p:txBody>
      </p:sp>
    </p:spTree>
    <p:extLst>
      <p:ext uri="{BB962C8B-B14F-4D97-AF65-F5344CB8AC3E}">
        <p14:creationId xmlns:p14="http://schemas.microsoft.com/office/powerpoint/2010/main" val="190009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4EE1-5694-486A-97B6-E5279E22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B2D3-702A-452A-B005-6A7D2673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DD7769-3BE0-4DCA-A70F-27FF6AE22831}"/>
                  </a:ext>
                </a:extLst>
              </p14:cNvPr>
              <p14:cNvContentPartPr/>
              <p14:nvPr/>
            </p14:nvContentPartPr>
            <p14:xfrm>
              <a:off x="1054080" y="1231920"/>
              <a:ext cx="9684000" cy="4673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DD7769-3BE0-4DCA-A70F-27FF6AE228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1222560"/>
                <a:ext cx="9702720" cy="46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30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3E00-EEE2-497D-B319-EDE0F4FF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D99D-F221-4926-850A-3C63CE55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https://cloudacademy.com/lab/create-your-first-amazon-s3-bucket/uploading-a-file-to-s3/https://cloudacademy.com/lab/handling-s3-objects-with-life-cycle-policies/creating-an-s3-bucket/</a:t>
            </a:r>
            <a:endParaRPr lang="en-IN" dirty="0"/>
          </a:p>
          <a:p>
            <a:r>
              <a:rPr lang="en-IN" dirty="0">
                <a:hlinkClick r:id="rId3"/>
              </a:rPr>
              <a:t>https://cloudacademy.com/lab/configuring-static-website-s3-and-cloudfront/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8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9E51-EE60-4197-A7B6-80B272E2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C8FB-2DAE-409A-BC15-E8A4AF32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Bucket names must be between 3 and 63 characters long.</a:t>
            </a:r>
          </a:p>
          <a:p>
            <a:r>
              <a:rPr lang="en-US" dirty="0">
                <a:highlight>
                  <a:srgbClr val="FFFF00"/>
                </a:highlight>
              </a:rPr>
              <a:t>Bucket names can consist only of lowercase letters, numbers, dots (.), and hyphens (-).</a:t>
            </a:r>
          </a:p>
          <a:p>
            <a:r>
              <a:rPr lang="en-US" dirty="0">
                <a:highlight>
                  <a:srgbClr val="FFFF00"/>
                </a:highlight>
              </a:rPr>
              <a:t>Bucket names must begin and end with a letter or number.</a:t>
            </a:r>
          </a:p>
          <a:p>
            <a:r>
              <a:rPr lang="en-US" dirty="0">
                <a:highlight>
                  <a:srgbClr val="FFFF00"/>
                </a:highlight>
              </a:rPr>
              <a:t>Bucket names must not be formatted as an IP address (for example, 192.168.5.4).</a:t>
            </a:r>
          </a:p>
          <a:p>
            <a:r>
              <a:rPr lang="en-US" dirty="0">
                <a:highlight>
                  <a:srgbClr val="FFFF00"/>
                </a:highlight>
              </a:rPr>
              <a:t>Bucket names must be unique within a partition. A partition is a grouping of Regions. AWS currently has three partitions: aws (Standard Regions), aws-</a:t>
            </a:r>
            <a:r>
              <a:rPr lang="en-US" dirty="0" err="1">
                <a:highlight>
                  <a:srgbClr val="FFFF00"/>
                </a:highlight>
              </a:rPr>
              <a:t>cn</a:t>
            </a:r>
            <a:r>
              <a:rPr lang="en-US" dirty="0">
                <a:highlight>
                  <a:srgbClr val="FFFF00"/>
                </a:highlight>
              </a:rPr>
              <a:t> (China Regions), and aws-us-gov (AWS GovCloud [US] Regions).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49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5EFC-0511-4409-93F8-6D61A68B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F3F8-A650-4C09-AF24-9299B2CE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Storage Concept created and maintained by AWS</a:t>
            </a:r>
          </a:p>
          <a:p>
            <a:r>
              <a:rPr lang="en-IN" dirty="0"/>
              <a:t>They will consider all the data as priority data/ is there any sub classes will be there for giving the custom priority</a:t>
            </a:r>
          </a:p>
        </p:txBody>
      </p:sp>
    </p:spTree>
    <p:extLst>
      <p:ext uri="{BB962C8B-B14F-4D97-AF65-F5344CB8AC3E}">
        <p14:creationId xmlns:p14="http://schemas.microsoft.com/office/powerpoint/2010/main" val="47816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53A2-7C58-4236-8FD8-64719C18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587B-9A2F-4EE4-A5DE-2FB4125C1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79BF28-3186-4DEA-AC93-51EF5F0C26E1}"/>
                  </a:ext>
                </a:extLst>
              </p14:cNvPr>
              <p14:cNvContentPartPr/>
              <p14:nvPr/>
            </p14:nvContentPartPr>
            <p14:xfrm>
              <a:off x="44280" y="101520"/>
              <a:ext cx="11799000" cy="645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79BF28-3186-4DEA-AC93-51EF5F0C26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" y="92160"/>
                <a:ext cx="11817720" cy="64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44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445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Types of Storages</vt:lpstr>
      <vt:lpstr>S3</vt:lpstr>
      <vt:lpstr>Rules and regulation to create the buckets</vt:lpstr>
      <vt:lpstr>PowerPoint Presentation</vt:lpstr>
      <vt:lpstr>Labs</vt:lpstr>
      <vt:lpstr>PowerPoint Presentation</vt:lpstr>
      <vt:lpstr>PowerPoint Presentation</vt:lpstr>
      <vt:lpstr>PowerPoint Presentation</vt:lpstr>
      <vt:lpstr>PowerPoint Presentation</vt:lpstr>
      <vt:lpstr>S3 - pending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10</cp:revision>
  <dcterms:created xsi:type="dcterms:W3CDTF">2021-07-03T09:04:05Z</dcterms:created>
  <dcterms:modified xsi:type="dcterms:W3CDTF">2021-07-09T10:21:22Z</dcterms:modified>
</cp:coreProperties>
</file>