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84" r:id="rId35"/>
    <p:sldId id="290" r:id="rId36"/>
    <p:sldId id="291" r:id="rId37"/>
    <p:sldId id="292" r:id="rId38"/>
    <p:sldId id="293" r:id="rId39"/>
    <p:sldId id="295"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22T04:08:31.534"/>
    </inkml:context>
    <inkml:brush xml:id="br0">
      <inkml:brushProperty name="width" value="0.05292" units="cm"/>
      <inkml:brushProperty name="height" value="0.05292" units="cm"/>
      <inkml:brushProperty name="color" value="#FF0000"/>
    </inkml:brush>
  </inkml:definitions>
  <inkml:trace contextRef="#ctx0" brushRef="#br0">11730 3193 0,'0'17'141,"0"54"-141,0-1 15,0-17-15,0 53 16,0 0-16,0 53 16,0-53-1,0 193 1,0-105-16,0-70 16,0 88-1,0-1 1,0-70-1,0 159 1,35 18-16,-17-89 16,17 318-1,-17-194 1,-18-89 0,17 71-1,-17-141 1,0 159-16,0-35 15,0-248 1,0 107-16,0-72 16,0 195-1,0 53 1,0-247 0,0 211-16,0-52 15,0-194 1,18 123-1,0-71 1,-18-35 0,17 159-1,-17-88-15,18 53 16,0-71 0,-18 17-1,0 19 1,0-18-1,0-89 1,0 142-16,0 158 16,0-246-1,0 87 1,0 36 0,0-158-1,0 105-15,0 52 16,0-175-1,0 35 1,0 0 0,0-53-1,0 35 1,0 0 0,0-17-16,-18 52 15,18 71 1,0-141-1,-18 53 1,1 70 0,17-141-16,0 54 15,0-54 1,0 53 0,-18 36-1,18-107 1,-18 36-1,1 18-15,17-36 16,0 36 0,0-1-1,-18-17 1,0 71 0,1 17-1,-1-36-15,-17 72 16,17 17-1,18-159 1,-17 18 0,-1 0-1,18-35 1,18-18 281,-1 0-297,54 0 15,-36 0-15,71 0 16,-53 0-16,70 0 16,-70 0-1,124 0-15,-89 0 16,53 0 0,-123 0-1,52 0-15,-52 0 16,52 0-1,36 0 1,-71 0-16,89 0 16,52 0-1,-123 0 1,176-18 0,54 18-1,-195 0 1,265 0-16,-18-18 15,-124 18 1,72 0 0,-213-17-1,160 17 1,34 0 0,-193 0-16,140 0 15,19 0 1,-89 0-1,35 0 1,-17 0 0,-106 0-1,123 0-15,71 0 16,0 0 0,176-36-1,1-17 1,-177 36-1,70-18-15,-87 17 16,-54 0 0,36 18-1,105-17 1,-70 17 0,176-18-1,-176 18-15,230-35 16,-319 35-1,-70-18 1,-35 18 0,-35 0-1,0 0 1,-1 0 15,1 0-15,35 0-1,35 0 1,124 0-16,70 0 16,-229 0-1,70 0 1,-105 0 0,0 0-1,-1 0 1,1 0-1,0-53 220,-18 18-235,0 0 15,0-18 1,0-18-16,0 1 16,0 17-16,17-159 15,-17 53 1,0-52 0,0-72-1,0 178 1,18-125-16,-18-34 15,0 140 1,-18-140 0,1 17-1,-1 106 1,0-89 0,1 19-16,-1 87 15,0-211 1,1 106-1,17 52 1,-18-52 0,0-159-16,1 300 15,-1-195 1,1 37 0,-19-107-1,1-18 1,17 248-1,-35-300-15,18 70 16,35 265 0,-35-283-1,17 1 1,1 282 0,-1-283-1,0 159-15,1-17 16,17 35-1,0-106 1,0 212 0,0-88-1,0-159 1,0 246-16,0-105 16,0 88-1,0-211 1,0 141-1,0 87 1,0-69 0,-18 17-16,18 70 15,0-123-15,0 123 16,-18-70 0,18 53-1,0-71 1,0-17-1,0 105-15,0-52 16,0-1 0,0 72-1,0-54 1,0 18 0,0 35-16,0 0 15,0-36 1,0 54-1,0-18 1,0-17 0,0 34-1,0-34-15,0-1 16,0 54 0,0-19-1,0 1 1,18 18-1,-18-36 1,0-18-16,0 36 16,0 0-1,0-18 1,0 35 0,0-17-1,0-1 1,0 1-1,0-18 1,0 36 0,0-1-1,0-17 1,0 17 0,0 0-16,0 1 15,-18 17 329,-52 0-344,-1 0 16,18 0-16,0 0 15,18 0-15,-18 0 16,-17 0-1,-1 0 1,53 0 0,-17 0-16,-18 0 15,36 0 1,-36 0 0,-18 0-1,18 0 1,-35 0-1,35 0-15,0 0 0,-17 0 16,-89 0 0,-17 17-1,87 1 1,-87-18 0,0 18-1,52-18-15,-52 17 16,-54-17-1,72 0 1,-54 36 0,-53-36-1,71 0 1,-88 17-16,106-17 16,-18 0-1,-88 0 1,-36 0-1,230 0 1,-230 0 0,177 0-16,-53 0 15,53 0 1,53 0 0,-212-17-1,141 17 1,-52 0-16,34 0 15,36 0 1,0 0 0,18 0-1,17 0 1,35 0 0,-123 0-16,106 0 15,53 0 1,-36 0-1,1 0 1,34 0 0,-105 0-1,35 0-15,53 0 16,-70 0 0,70 0-1,-70 0 1,17 17-1,53-17 1,-71 0-16,36 18 16,18-18-1,34 0 1,-52 0 0,18 17-1,-54 1 1,18 0-16,71-18 15,-53 17 1,52-17 0,1 0-1,-35 0 1,-1 18-16,36-18 16,-71 18-1,18-1 1,-18-17-1,88 0 1,-17 0 0,-36 0-16,36 18 15,-53 0 1,70-18 0,-17 0-1,17 0 1,-17 0-1,0 0-15,35 17 16,-35-17 0,17 0 15,0 18-15,-17-18-1,17 0-15,1 0 16,-18 0-1,17 0 1,-17 18 0,17-18-1,0 0 1,1 0 15,17 17 204,0 1-220,0-1 1,0 1-1,0 0-15,0-1 16,0 19 0,0-19-1,0 36-15,17-18 16,-17-17 0,0 35-1,0-35 1,0-1-1,18 36 1,-18-18 0,0-17-1,18 0 1,-18-1-16,0 1 31,0 0-15</inkml:trace>
  <inkml:trace contextRef="#ctx0" brushRef="#br0" timeOffset="2755.9">4427 7161 0,'0'18'188,"36"35"-173,-19-18-15,36 53 16,18 18-16,-36-18 16,36 36-1,17 17 1,18 0-16,-89-106 16,19 18-1,-36-35 1,0-36 78,0 1-79,0-1-15,0-35 16,0 18-1,0 0-15,0-18 16,0-53 0,17-35-1,-17 53 1,18-54 0,-1 1-1,-17 124-15,0-54 16,0 53-1</inkml:trace>
  <inkml:trace contextRef="#ctx0" brushRef="#br0" timeOffset="3362.07">5327 7232 0,'18'0'78,"-18"18"-78,17 34 16,1-34-16,0 35 16,-1-18-16,18 54 15,-35-72 1,36 71-16,-36-52 15,17-19-15,-17 1 32,0-36 61,0 1-77,0-19-16,0 19 16</inkml:trace>
  <inkml:trace contextRef="#ctx0" brushRef="#br0" timeOffset="4198.59">5062 6562 0,'0'0'0,"0"-18"16,0 36 46,0 17-46,0-17-16,18-1 16,0 19-16,-18-19 15,35 18 1,0-17 0,-17 0-1,-1-36 79,-17 0-94,0 1 16,0-18-16,0-1 15,0 1 1,0 17-1,-17 1 1,17-1-16,-18 18 16,18-18-1,-17 18-15,-1 0 16,0-17 0,1 17-1,-1 0 1,0 0-1,1 53 1,17-18-16,0 0 16,0 1-1,0-19-15,17 36 16,19 0 0,69 0-1,-69-35 1,-1-18-16</inkml:trace>
  <inkml:trace contextRef="#ctx0" brushRef="#br0" timeOffset="4879.66">5574 7126 0,'0'18'16,"0"-1"-1,18 1 1,-1-18 109,1 0-110,35 35 1,-18-17-16,0 17 16,1 0-16,16 1 15,-16 17 1,17 35-16,-36-53 16,19 36-1,-36-89 63,0-17-62,-36-18-16,1-18 16,17-17-16,1 70 15,-19-87 1,36 69-16,0-17 15,0 18 1,0 18 0,0-1-16</inkml:trace>
  <inkml:trace contextRef="#ctx0" brushRef="#br0" timeOffset="5599.45">5962 6685 0,'18'0'15,"-18"18"1,17-1-16,1 1 15,-1 17 1,19 18-16,17 53 16,-18-71-1,18 89 1,-18-54 0,-17-34-1,-1-1 1,1-17-16,-71-18 94,0 0-79,0 0-15,0 0 16,18 0-16,17-18 15,1 18-15,-1 0 16,18-18 0,0 1-1,0-1 1,0 0 0,0 1-16,0-1 15,18 18 1,-18-18 15,17 18-15,1 0-1,17 0 1,18-17 0,36-18-1,-54 35-15,18-18 16,-36 0-1</inkml:trace>
  <inkml:trace contextRef="#ctx0" brushRef="#br0" timeOffset="6012.63">6332 6967 0,'18'36'31,"17"-1"-15,-35-17-16,36-1 15,-19 18-15,36 1 16,-18-1 0,-17-35-16,0 0 15,-1 0 1,36-71 0,-35 36-1,-18 0-15,0 0 0,0-71 16,-18 71-1,1 17 1</inkml:trace>
  <inkml:trace contextRef="#ctx0" brushRef="#br0" timeOffset="6706.75">6862 6826 0,'0'0'0,"-36"0"16,19 0-16,-1 0 15,0 0 1,1 0 0,17 18-1,-18 0 1,18 17-16,0-18 15,0 1 1,0 17-16,0 1 31,0-1-31,18-35 16,-1 0 0,19 0-1,-36-35 1,53-36-1,-53 53-15,0-34 16,0 16 0,17 54 62,1 0-63,-18-1-15,17 18 16,1 1-16,0-19 16,17 19-1,-17-1 1,-1-35 15,19-53-31,-19-53 16,1 36-16</inkml:trace>
  <inkml:trace contextRef="#ctx0" brushRef="#br0" timeOffset="7039.63">6985 6544 0,'0'18'31,"18"17"-31,-1 0 16,1 36 0,17-54-16,0 54 15,-17-18 1,17-18-1,-35 0 1,18-17 0,0-18-1,-1 0-15,1-18 16,17-17 0</inkml:trace>
  <inkml:trace contextRef="#ctx0" brushRef="#br0" timeOffset="7261.67">7320 6738 0,'18'18'47,"-18"-1"-31,0 1-1,17-18-15,-17 18 16,0-1-1,0-52 32</inkml:trace>
  <inkml:trace contextRef="#ctx0" brushRef="#br0" timeOffset="8401.82">7320 6315 0,'18'0'188,"-1"0"-157</inkml:trace>
  <inkml:trace contextRef="#ctx0" brushRef="#br0" timeOffset="9654.68">7726 6615 0,'17'17'16,"-17"1"15,0 0-15,18 17-16,0 0 15,-18-17-15,0-1 16,17 54 0,19-1-16,-36-52 15,-18-53 32,0-36-47,1 1 16,-1 17-1,0 0-15,18 18 16,0 17 0,0 0 46,0 1-46,106 17-16,-35-18 15,-1 0-15,19 1 16,16-19 0,-69 36-1,-19 0 48,-17 18-48,0 0-15,0 17 16,0-17-16,0 17 16,18-17-1,-18 17-15,18 35 16,-18-52 0,17 17-1,1-35 48,0-35-48,-1 35-15,18-35 16,18 17-16,0-17 16,-17 17-16,16 18 15,-34 0 1,0 18-1,-1 35 1,1 17 0,17 54-1,-35-18-15,18 35 16,-18-88-16,0 141 16,-35-124-1,-18 18 1,35-88-1,-35 0 1,36-17-16,-72-36 16,36 0-1,-17-53 1,-1-53 0,71 71-1,0 0 1,0 53-16,18 17 15,53-17 1,-54 35 0,18 0-1,-17-18 1,0 18-16</inkml:trace>
  <inkml:trace contextRef="#ctx0" brushRef="#br0" timeOffset="10325.69">8837 6456 0,'0'-18'78,"-18"18"-62,1 0 15,-1 18-31,1 35 16,-1-18-16,18-17 15,-18 17-15,1 18 16,-1 35 0,18-35-1,0-18 1,0-17-16,0-36 31,18-17-15,52-88-1,-70 70 1,18-18 0,-18 36-16,17 35 31,-17 35 0,18 0-15,0 1-1,-18-1-15,35 0 16,-35-52 62,0-19-78,0 1 16,0-53-16</inkml:trace>
  <inkml:trace contextRef="#ctx0" brushRef="#br0" timeOffset="10614.02">8802 6015 0,'0'17'31,"17"19"-15,1-1-16,17 0 16,-17 18-16,0-17 15,17 16-15,0 1 16,18 53 0,-35-88-1,-1 52 1,-17-34-16</inkml:trace>
  <inkml:trace contextRef="#ctx0" brushRef="#br0" timeOffset="10895.09">8890 6385 0,'0'0'0,"18"-17"0,-1-1 16,1 18 0,0 0-1,-1 0 1,1 0 15,-1 0-31,1 0 16,0 0-1,-1 0-15</inkml:trace>
  <inkml:trace contextRef="#ctx0" brushRef="#br0" timeOffset="11179.71">9084 6279 0,'18'0'31,"-1"18"-15,1 0-1,0-1-15,-1 1 16,-17 0 0,36 17-16,-54-53 47,-17-17-32</inkml:trace>
  <inkml:trace contextRef="#ctx0" brushRef="#br0" timeOffset="11865.52">9066 5997 0</inkml:trace>
  <inkml:trace contextRef="#ctx0" brushRef="#br0" timeOffset="12536.32">9331 6227 0,'0'-18'0,"0"36"93,0 17-93,18 0 16,-1 0 0,1-17-16,17 0 15,-17 17 1,-1-35 31,1-35-32,0 17 1,-1-17-16,-17-1 16,0 1-1,0-18-15,-17 36 16,-19-36 0,-16 35-1,34 0 1,-106 18-1,72 0 1,-19 36-16,36-1 16,35 0-1,0-17 1,0 0 0</inkml:trace>
  <inkml:trace contextRef="#ctx0" brushRef="#br0" timeOffset="13163.73">9507 6138 0,'0'18'47,"0"0"-47,0 17 16,18-17-16,0 17 16,-18-18-16,0 1 15,0 0 1,0-71 46,0 0-46,0 18 0,0-1-16,0 1 15,0 17-15,0-17 16,0 17-16,17 18 15,-17-17 1,18 17 0,35 0-1,-18 0 1,53 53-16,-70-53 16,0 17-16,-1-17 15,-17 18 1,18-18-1,-18 18 1,-18-18 47,1 17-63</inkml:trace>
  <inkml:trace contextRef="#ctx0" brushRef="#br0" timeOffset="16750.05">14129 2769 0,'0'18'281,"0"0"-281,0 17 16,0 18-16,0-18 16,0 0-16,0-17 15,0 17 1,0 36-1,0-18 1,0-18 0,0 88-16,0 19 15,0-54 1,0 88 0,-18-35-1,0-53 1,18 18-16,-17-17 15,17-37 1,-18 54 0,18 0-1,0-88 1,-17 88 0,17-18-16,-18 18 15,18 35 1,0-71-1,-18-17 1,18 53 0,0-88-1,0 87-15,0-34 16,0-36 0,0 142-1,0-54 1,0-70-1,0 159 1,0-89-16,0-52 16,0 52-1,0 124 1,0-159 0,0 106-1,18 53 1,-18-141-16,0 141 15,18-35 1,-18 52 0,17-70-1,1 36 1,-1-107-16,1 124 16,-18-123-1,18-36-15,-18 18 16,0 88-1,17-53 1,-17-71 0,18 107-1,17 34-15,-17-105 16,0 88 0,-1-53-1,1-52 1,0-19-1,-1 107 1,1-72-16,17 89 16,0 18-1,-35-89 1,18-17 0,17 141-1,-17-106 1,17 124-16,-17-142 15,-1 19 1,19 140 0,-19-106-1,19 142 1,-19-142-16,1-35 16,0 53-1,-18-70 1,17-71-1,1 105 1,-1 107 0,1-212-16,-18 53 15,0-18 1,0-53 0,18 36-1,-18 17 1,17-35-1,1 70-15,-18-35 16,0-35 0,0 0-1,0-35 1,18 35 0,-18-18-16,0-17 15,0 35 1,17-36-1,-17 19 1,0-19 0,0 1-1,0 0 1,0-1 0,0 1-1,0-1 1,18 1-1,-18 0 1,0-1-16,0 19 16,0-19-1,0 19 1,18-36 0,-18 17-1,0 18 1,0-17-16,0 0 15,17-1 1,-17 54 0,0-36-1,0-17 1,0 17 0,0 18-16,18-35 15,-18 17 1,0-17-1,17-1 1,-17 19 0,0-19-1,0 1 79,0-1-31,18 1-48,-18 17 1,0-17-16,0 0 15,0 52 1,18-52-16,-18-1 16,0 1-1,0 0 1,17-1-16,-17 1 16,0 0-1,0 52 1,18-35-1,-18 1 1,0-1 0,0-17-16,0 17 15,0-17 1,18 17 0,-18 0-1,0-17 1</inkml:trace>
  <inkml:trace contextRef="#ctx0" brushRef="#br0" timeOffset="19722.24">16722 2716 0,'0'36'125,"0"52"-109,0-18-16,0 54 15,0-36-15,0 36 16,0 70 0,0-36-16,0-69 15,0 105-15,0 176 16,0-17-1,0-142 1,0 19 0,0 105-1,0-194-15,0 194 16,0 53 0,17-176-1,1 388 1,17-89 15,-35-176-31,18-105 16,17 69-1,-17 1 1,-18-106 0,35 124-1,-17 17 1,-1-265-16,-17 213 15,18 17 1,-18-124 0,18 0-1,-1 89 1,1-106-16,0 17 16,-1 142-1,-17-213 1,18 301-1,-18-282 1,17 52 0,-17 106-16,0-229 15,0 53 1,0 35 0,18-106-1,-18 54 1,0 52-1,18-71-15,-18 54 16,0-19 0,0-52-1,17 53 1,-17 18 0,18-36-1,-18 35-15,18 89 16,-1-177-1,1 106 1,-18 53 0,0-176-1,0 88 1,0-36-16,18 54 16,-18-36-1,0-70 1,17 70-1,-17-17 1,0-36 0,18 88-16,-18 1 15,0-89 1,0 36 0,17 34-1,-17-87 1,0 17-16,0 1 15,0-19 1,0 1 0,0 0-1,0-1 1,0 1 0,0 17-16,0-17 31,0 17-31,0 36 15,0-54 1,0 18 0,18-17-1,-18 0-15,0-1 141,0 1-125,0 0-16,0-1 31,0 1 156,18 0-171,-18-1-16,0-34 187,0-54-187,0-52 16</inkml:trace>
  <inkml:trace contextRef="#ctx0" brushRef="#br0" timeOffset="22510.49">19050 2611 0,'0'52'125,"0"-16"-109,0 17-16,0 35 15,0 35-15,0 18 16,18 1 0,-18 16-16,17 1 15,1 229-15,-18-194 16,18 141-1,17 53 1,-35-264 0,17 193-1,1 1 1,-18-195-16,18 71 16,-18 18-1,0-106 1,0 141-1,17 17 1,-17-123-16,18 71 16,0 88-1,-18-247 1,17 247 0,1-89-1,-18-158 1,18 212-1,-1-106-15,-17-106 16,36 158 0,-36-123-1,35 195 1,-18 17 0,-17-212-16,18 229 15,0 1 1,-18-230-1,17 194 1,1-105 0,-18 17-1,0-36-15,0 177 16,0-229 0,18 106-1,-18 141 1,0-265-1,0 88 1,17 36-16,-17-177 16,0 71-1,0-71 1,18 54 0,-18 34-1,0-70 1,0 0-16,0 53 15,18-53 1,-18 35 0,17 88-1,-17-105 1,18 70-16,-18 18 16,0-18-1,35 70 1,-17 19-1,-18-160 1,17 124 0,1-35-16,0-88 15,-1 87 1,1-17 0,-18-105-1,0 52 1,0 0-1,0-70-15,18 35 16,-1 53 0,-17-89-1,0 71 1,0-52 0,0-19-16,0 1 15,18 35-15,-18-36 16,0 1-1,0 0 1</inkml:trace>
  <inkml:trace contextRef="#ctx0" brushRef="#br0" timeOffset="24965.52">11800 5045 0,'18'0'63,"0"0"-32,-1 0 16,1 0-47,0 0 15,17 0 1,0 0 0,53 0-1,-17-18-15,-18 18 16,123-18 0,54 1-1,-72 17 1,142-18-1,-71 18-15,-158 0 16,105-17 0,-123 17-1,88 0-15,-70 0 16,335 0 0,52 0-1,-352 0 1,388 0-16,-212 0 15,-123 0 1,17 0 0,-35 0-1,-105 0 1,70 0-16,-1 17 16,-16-17-1,34 0 1,18 0-1,-106 0 1,107 0 0,-107 0-16,159 18 15,-35-18 1,-106 0 0,70 0-1,-70 0 1,-18 0-1,53 0-15,54 0 16,-90 0 0,213 0-1,53 0 1,-72-18 0,-52 1-16,89-1 15,-89 0 1,-53 18-1,141 0 1,-176 0 0,247-17-1,-142-1 1,36-35-16,-106 53 16,-70 0-1,141-35 1,-124 35-1,-53-18 1,141 18-16,-17 0 16,-88-18-1,123 1 1,-159 17 0</inkml:trace>
  <inkml:trace contextRef="#ctx0" brushRef="#br0" timeOffset="27074.95">11889 7691 0,'53'0'188,"35"0"-173,18 0-15,17 0 16,0 0-16,72 0 15,-54-18 1,88 0-16,-88 18 16,18 0-1,-106 0 1,17 0-16,1 0 16,105 0-1,106 0 1,-140 0-16,228 0 15,194 0 1,-352-17 0,53-1-1,-107 18 1,-140 0-16,88-18 16,106 18-1,17 0 1,124 0-1,70-17 1,-211 17 0,158-36-16,-105 36 15,-142 0 1,106 0 0,-87 0-1,34 0 1,18-17-1,-18 17-15,18 0 16,-70-18 0,-107 18-1,1 0 1,17 0 0,-17 0-1,88 0-15,123 0 16,-123 0-1,0-17 1,17 17 0,-52 0-1,-1 0 1,19 0-16,-72 0 16,54 0-1,-36 0 1,177 0-1,-53 0 1,-124-18 0,88 18-16,-70 0 15,-18 0 1,-17 0 0,106 0-1,-54 0 1,159 0-1,18 0-15,-176-18 16,17 18 0,-70 0-1,17 0 17,-17 0-32,17 0 15,18 0 1,35-17-1,-35 17 1,18 0 0,-54 0-1,1 0-15</inkml:trace>
  <inkml:trace contextRef="#ctx0" brushRef="#br0" timeOffset="29476.94">12047 11042 0,'106'0'172,"35"0"-172,-53 0 16,89-18-16,-54 1 15,54-1-15,17 18 16,-53-18-1,282 1 1,-264 17-16,194-18 16,-89 18-1,-105 0 1,35 0 0,-18-18-1,-105 18-15,53 0 16,52 0-1,-88 0 1,124 0 0,35 0-1,-124-17 1,89 17-16,141 0 16,-195 0-1,107 0 1,-194 0-1,281-35 1,-105 35 0,-176 0-16,193-18 15,19 0 1,-72 18 0,36 0-1,-123 0 1,52 0-16,-17 0 15,176 0 1,-212-17 0,177 17-1,-123 0 1,-89 0 0,-53-18-16,18 18 15,-35 0 1,70 0-1,18 0 1,-53 0 0,35 0-1,-35-18-15,0 18 16,-18 0 0,0 0-1,-17 0-15,0 0 16,52 0-1,-52 0 1,105-17-16,-35 17 16,-70-18-1,0 18-15,-1 0 78,1 0-62,35 0-16,0 0 16,-18-18-16,36 18 15,-36-17 1,35-1 0,-52 18-16,17 0 15,18 0 1,18 0-1,141 0 1,-54-17 0,-52-1-1,-18 0-15</inkml:trace>
  <inkml:trace contextRef="#ctx0" brushRef="#br0" timeOffset="31587.34">12030 14288 0,'17'0'188,"36"0"-173,0 0-15,0 0 16,35 0-16,-17-18 16,-1 0-16,54 1 15,-89 17 1,36-18-1,-18 18 1,0-18 0,17 18-16,1-17 15,70 17 1,53-18 0,-141 0-1,88 18 1,53-17-1,-159-1-15,194 0 16,89 1 0,-177-1-1,71 1 1,-18-1 0,-53 0-1,18 18-15,-18-17 16,-18 17-1,159-18 1,-158 18 0,140-18-16,-140 1 15,335-36 1,-36 18-16,-300 17 16,248 0-1,-18 1 1,-230-1-1,283 18 1,-142-18 0,107 1-16,-124-1 15,70-17 1,-229 17 0,53 18-1,106-18 1,-176 1-16,70 17 15,53-18 1,106 1 0,-71-1-1,18 0 1,-141 18 0,106-17-16,-124 17 15,141-18 1,-105 18-1,-54 0 1,18 0 0,18-18-1,-53 18-15,35 0 16,18 0 0,-35-17-1,35 17 1,-36 0-1,-17-18 1,-35 18-16</inkml:trace>
  <inkml:trace contextRef="#ctx0" brushRef="#br0" timeOffset="35747.56">5098 2011 0,'0'-18'0,"0"1"156,17-1-140,-17 0-16,18 1 16,35-1-16,-36 0 15,19-17 1,17 35-16,-36-18 16,1 18-1,17 0 1,-17 0 15,17 0-31,-17 0 16,-1 0-16,36 0 15,0 36 1,-35-19 0,35 19-1,53 69 1,-89-52-1,54 71-15,-1-18 16,-70 0 0,0-54-1,0 54 1,-53-53 0,-17 35-16,-89 71 15,124-141 1,-89 70-1,54-53 1,17 1-16,18-36 16,-1 17-1,19-17 1,-19 0 15,1-17-15,-18-19-1,36 19 1,-1-19-16,0 1 16,18 17-1,-17 1-15,17-1 16,0 1 0,0-1 15,17 0-31,1 18 15,35-17-15,0-1 16,53 0 0,-36 1-1,-17-1 1,-35 18 0,35 0-1,17 18 1,-34-1-1,34 19 1,1 17 0,-54-53-1,1 17-15</inkml:trace>
  <inkml:trace contextRef="#ctx0" brushRef="#br0" timeOffset="36610.75">6121 2558 0,'35'35'125,"-17"35"-125,-1-52 16,19 35 0,-19-18-16,18 18 0,1-35 15,-1 17 1,-17-17 0,-1-1-1,-17-34 32,18-36-31,0 18-16,-18 17 15,17-17-15,-17-1 16,0 1-16,0-18 16,-17 18-1,-1 17 1,-17-17-1,35 17 1,-18 1-16,0 17 16,-17 0-1,-35-18 1,52 18 0,0 0-1,18 18 48,0-1-48,0 1-15,0 0 16,0 17-16,18-17 16,0 17-16,-1-18 15,-17 1 1,18 0-1,17-18 1,0 0-16</inkml:trace>
  <inkml:trace contextRef="#ctx0" brushRef="#br0" timeOffset="38177.44">7108 2170 0,'0'-18'31,"0"0"-15,-17 1 31,-1 17-47,1-18 15,-1 18 1,0 0 0,18-18-16,-17 18 15,-19 0 1,19 0-1,-19 18-15,1 0 16,35 17-16,0 18 16,-17 17-1,17 54 1,0-89 0,52 159-1,-34-106-15,53 1 16,-36-19-1,0-35 1,0-17 0,36-18-1,17-35 1,0-71-16,-35-35 16,-53 106-1,0-89 1,0 1-1,-17 105 1,-19-35 0,19 53-16,-1-18 31,-17 1-15,0-1-1,17-17 1,0 35-16,1 0 78,17 17-62,0 1-16,0 0 15,0-1-15,0 1 16,35 0-16,35-18 15,54-18 1,-71 0 0,35-70-1,-88 35-15,0 36 16,0-19 0,0 1-1,0 17 1,0 1-1,0-1 1,0 1 0,-18-1-1,1 0-15,-1 18 16,18 18 31,-17-18-47,17 18 15,0-1-15,0 1 16,0-1 0,0 19-1,35-19 1,0 19 0,-17-36-16,17 17 15,18 19 1,-35-36-1,-1 0-15,1 17 16,-1 1 0,-17-1-1,0 1-15,0 0 0,0-1 16,0 19 0,-70 52-1,17-35 1,35-18-1,1-17-15,-1-18 47,0 0 0</inkml:trace>
  <inkml:trace contextRef="#ctx0" brushRef="#br0" timeOffset="45200.58">2963 11254 0,'0'0'0,"106"0"16,-88 0-16,-1 0 16,1 0-1,0 0 1,-1 0-1,1 17-15,17 1 16,18 35 0,-35-36-1,17 1-15,-17 35 16,35-18 0,-36-17-1,54 123 1,-18-17-16,-36-89 15,19 106 1,-36 0 0,0-106-1,0 71 1,-53 35 0,0-106-16,-141 107 15,53-72 1,17-35-1,-52 1 1,105-36 0,-35 17-16,89-17 15,-1-17 1,-17-19-16,-18 1 16,18-53-1,17 70 1,18-35-1,-18 0-15,18 36 16,18-18 0,53-1-1,-18 19 1,123-1 0,0 0-1,-70 18 1,106-17-16,-1 17 15,-140 0 1,-18 0-16,-18 0 16,18 0-1,-35 17 1,17 19-16,36-1 16,-18 0-1,35 18 1,-35-35-1,-18-18 1,0 0 0,-17 0-16,0-18 15,-1-35 1,1-35 0,-18 70-1,0-35 1,0 18-16</inkml:trace>
  <inkml:trace contextRef="#ctx0" brushRef="#br0" timeOffset="45907.99">4004 11942 0,'0'17'47,"0"1"-31,0-1-16,0 1 16,0 17-16,0 1 15,0 34 1,18-52-1,52 70 1,-34-70-16,69 35 16,-16-18-1,-54-35 1,0 0 0,-17 0-1,17-18 1,-35-17-16,0 17 15,0-35 1,0 0 0,-18 18-1,-17-35 1,0-1-16,17 53 16,1 1-1,-54-18 1,18 17-1,18 0-15,0 18 16,-89-17 0,106 17-16,-87 0 15,69 0 1,36 17 31,0 1-32,18 17 1,17-17 0,36 17-1,70-17 1,-53-18-16</inkml:trace>
  <inkml:trace contextRef="#ctx0" brushRef="#br0" timeOffset="47152.94">5539 11483 0,'0'0'0,"-89"0"16,72 0 15,-1 18-31,18-1 16,-17 1-1,17 17 1,0 18 0,0 0-16,0 0 15,17 0 1,1-18 0,17 0-16,0-17 15,36 35 1,35-18-1,-18-35 1,106 0-16,-71-35 16,-34-18-1,-72 0 1,-17 18 0,0 17-1,-35-35-15,17 36 16,-88-54-1,-52 0 1,87 36 0,-123 18-1,88-1 1,89 18-16,34 0 94,19 18-79,34-18-15,1 0 16,87 35-16</inkml:trace>
  <inkml:trace contextRef="#ctx0" brushRef="#br0" timeOffset="47730.63">6262 11254 0,'0'0'0,"-35"0"15,17 0-15,0 0 16,18 17 15,0 1-15,0 17-16,0 0 16,18-17-1,70 35 1,-70-53-1,140 71 1,-52-54-16,-70-17 16,17 18-1,-18-1 1,-35 1 0,17 17-1,-17 18 1,0-35-1,0 0-15,-88 35 16,71-53 0,-89 0-1,35 0 1,1 0-16,52 0 16,0 0-16,1 0 31,17-36 0</inkml:trace>
  <inkml:trace contextRef="#ctx0" brushRef="#br0" timeOffset="48451.28">7302 11130 0,'18'0'109,"0"0"-109,70-18 16,18 1-16,-18-1 15,35-17-15,1 0 16,-71 17 0,229-53-1,-176 36-15,-18 0 16,-53 17-1,-52 18 79,-36-17-78,35-1-16</inkml:trace>
  <inkml:trace contextRef="#ctx0" brushRef="#br0" timeOffset="49186.04">7938 10619 0,'17'0'78,"18"0"-62,36 0-16,35 0 0,-36 17 15,1-17-15,17 18 16,-35 0 0,35 17-1,-53-35-15,18 53 16,-17-36 0,-36 1-1,17-18 1,-17 18 15,-35-1 16,0 19-31,-1-1-16,1 0 15,18 0-15,-36 1 16,0 34-16,35-52 15,-17 35 1,17-18 0,1-17-1,-1-1 1,0-17 0,1 0-16,-19 18 15,19-18 1,-1 18-1,0-1 1,1-17 0</inkml:trace>
  <inkml:trace contextRef="#ctx0" brushRef="#br0" timeOffset="51789.94">4798 13652 0,'17'0'78,"1"0"-63,35 71-15,-18-36 16,-17-17-16,17 53 16,-17-54-16,-1 54 15,19-36 1,17 141-1,-53-140-15,35 70 16,-17-54 0,-18-16-1,0-19 1,0-34 46,-36-19-46,1-16-16,-18-1 16,18 17-16,-36-52 15,54 53 1,-89-124-16,70 89 16,36 17-16,-35 0 15,18-18 1,17-35-1,0 71 1,35-53 0,-18 70-16,19-35 15,-1 18 1,-17 17 0,-1 18 30,19 0-46,34 18 16,-17 0 0,35 17-1,-52-35 1,-36 18 0,35 17-16,0 0 15,-35-17 1,18 52-1,-18 18 1,0-70 0,-36 53-1,19-18-15,-1-36 16,-35 36 0,-17-35-1,52-1 1,-52-17-1,87 0 110,1 0-125,52 0 16,1 18-16,35-18 16,-36 0-16,1 18 15,-18-18 1,17 35-16,-34-35 16,-1 35-1,0-35 1,-35 18-1,18-18 1,-18 18 0,17-54 77,-17 19-93,0-1 16,18-17-16,-18-1 16,0 1-1,0 18-15,18-1 16,-1 18 62,1 0-78,0 0 31,-1 0-31,19-18 16,-19 18-16,36-17 16,0-1-16,0 0 15,17-17 1,-70 17-1,0-17 1,0 0 0,0 17-16,-35 1 31,18-1-31,-72 0 16,36 18-16,-52 0 15,-1 0 1,71 0-1,17 18-15,18 0 16,0 52 0,18-52-1,17 35 1,53 17 0,18 1-1,-89-71 1,54 0-1,0 0 1,-54 0 0,18 0-1,1-35-15,-1-36 16,18 18 0</inkml:trace>
  <inkml:trace contextRef="#ctx0" brushRef="#br0" timeOffset="52429.46">6174 13476 0,'17'0'46,"-17"35"-46,36-17 16,-36 0-16,35-1 16,-18 1-16,-17 0 15,18-18 1,0 17 0,-18 1-16,17-18 15,-34-18 63,17-17-62,-18 0-16,18 17 16,0-17-16,-18 35 15,18-18-15,0 0 16,0 1-1,53-18 1,-17 35-16,34 0 16,-52 0-1,-1 0 1,19 0 0,-1 17-1,0 1-15,-17-1 16,17 19-1,-35-19 1,18 1 0,0 0-1,-18-36 1,0-53 0,0 36-1</inkml:trace>
  <inkml:trace contextRef="#ctx0" brushRef="#br0" timeOffset="52750.02">6597 12965 0,'18'0'31,"-1"17"-15,36 19-16,-18-19 16,18 36-16,-17-35 15,17 35 1,35 17 0,-53 1-16,-17-36 15,17 0 1,-35 1-1,-18-36 17</inkml:trace>
  <inkml:trace contextRef="#ctx0" brushRef="#br0" timeOffset="53043.06">6756 13247 0,'0'-18'32,"17"18"-32,19-17 15,-1-1 1,35 0-16,1 1 15,-53-1 1,-1 18 0,1 0-1,17-18 1,0 1 0,18-1-16</inkml:trace>
  <inkml:trace contextRef="#ctx0" brushRef="#br0" timeOffset="53683.49">7232 12965 0,'0'-18'0,"-18"18"15,1 0-15,17 18 16,-18-18 0,18 17-1,-18 1-15,18 17 16,0 18-16,0-35 15,0 35 1,18-18 15,0-35-15,-18 18-16,17-18 16,19-36-1,-36 1 1,17-36-1,-17 54 1,18 17 0,-1 0 62,1 0-78,0 17 15,-1 1-15,1 0 16,17 17 0,-17-17-1,0-18 17,-18-36-17,0-17-15</inkml:trace>
  <inkml:trace contextRef="#ctx0" brushRef="#br0" timeOffset="54003.84">7461 12541 0,'18'18'46,"17"17"-30,18 18 0,-53-18-1,35 1-15,-17-19 0,-18 36 16,18-35 0,-1 35-1,1-36 1,-18 1-1,0 0 1</inkml:trace>
  <inkml:trace contextRef="#ctx0" brushRef="#br0" timeOffset="55080.78">6279 14499 0,'18'0'78,"0"18"-62,-18-1-16,17 1 16,54 35-16,-71 0 15,35-35-15,-17 17 16,17 18-1,71 141-15,-71-106 16,-17-35 0,0 17-1,-1-52 1</inkml:trace>
  <inkml:trace contextRef="#ctx0" brushRef="#br0" timeOffset="55799.51">6297 15099 0,'18'0'62,"-1"0"-46,36 18-1,-17 17 1,-1-18-16,88 89 16,-70-70-16,141 105 15,-106-88 1,-35 0 0,-53-71 15,0 0-16,0-35-15,18-53 16,-18 54 0,18-54-1,-18 70 1,17 1-16,-17-18 16,18 18-1,-18 17-15,0 1 16,0 34 93</inkml:trace>
  <inkml:trace contextRef="#ctx0" brushRef="#br0" timeOffset="56884.61">4586 17568 0,'18'-17'93,"52"17"-93,54-18 16,-36-17-16,71-1 16,-36-16-16,1-1 15,17-36 1,-124 72-1,1 17-15,-18-18 47,-18-17-31,-52 17 0,17 1-16,-35 17 15,-142-18 1,89 18-1,0 0-15,-176 106 16,158 0 0,141-71-1,-17 18-15,35-36 16,0 54 0,0-36-1,53 18 1,-18-17-1,71 16 1,0 1 0,-71-35-1,89 0 1,34-1-16,-105-17 16,106 0-1,35-53 1,-159 53-1,36-53 1,-36 36 0,-35-1-16,18 1 15</inkml:trace>
  <inkml:trace contextRef="#ctx0" brushRef="#br0" timeOffset="57591.66">5874 17286 0,'0'-18'0,"-18"18"16,-17 0 0,17 0-1,-35 0-15,36 0 16,-54 53 0,53-35-1,1 17 1,17-17-1,0 0 1,0-1-16,17 36 16,1-35-1,70 17 1,-35-17 0,-35-18-1,35 0 1,-18 0-16,-17-36 15,-1-17 1,-17-17 0,0 35-1,0-1 1,0 19 0,0 34 77,18 1-93,-18 0 16,35 17-16,-17-17 16,-18-1-1,17 1 1</inkml:trace>
  <inkml:trace contextRef="#ctx0" brushRef="#br0" timeOffset="57978.53">6103 17163 0,'18'0'94,"-1"17"-94,1 1 15,0-18-15,-1 18 16,1-1-16,0 1 15,-1-1 1,1 19 0,-1-36-16,-17-36 62,-17 1-46,-1-18-16,18-17 15,0-1-15,-17 18 16,17 36-16</inkml:trace>
  <inkml:trace contextRef="#ctx0" brushRef="#br0" timeOffset="58720.59">6385 16986 0,'18'0'46,"0"18"-46,17 17 16,0 18-16,18 0 16,-35-18-1,-1-17-15,1 0 16,0-1 0,-18-34 46,0-36-62,0 0 16,0 17-16,0-16 15,0-1-15,0 17 16,17-34 0,1 35-16,35-36 15,0 36 1,-36 35-1,1 0 1,17 0 0,-17 0-1,35 0-15,53 70 16,-71-34 0,18-1-1,0 0 1,-53-17 109</inkml:trace>
  <inkml:trace contextRef="#ctx0" brushRef="#br0" timeOffset="77931.98">28169 3246 0,'0'17'78,"0"1"-78,0-1 16,0 1-16,36 35 15,-19 35-15,-17-35 16,36 71 0,-19-54-16,1 54 15,17 52 1,0 18-1,-35-123-15,18-1 16,-18-52 15,-18-53 1,-17-1-17</inkml:trace>
  <inkml:trace contextRef="#ctx0" brushRef="#br0" timeOffset="79455.5">28046 3281 0,'0'0'0,"0"-18"16,0 1 15,0-1-15,0 0-1,0 1 1,0-1 0,17 0-1,-17-17 1,18 17-1,17 1-15,-17-18 16,70 17 0,-17-17-1,-36 17 1,53 0 0,-35 1-1,-35 17-15,52 0 16,-34 17-1,-19 19 1,54 17 0,-36 35-1,0 0 1,-35-53-16,0 53 16,0-70-1,-53 70 1,1-17-1,34-54 1,-17 1-16,17 0 16,0-1-16,1 1 15,34-18 126,72 0-141,52 0 16,0-18-16,35 1 15,-88-1-15,71 18 16,-141 0-1,-1 0 1,1 18 0,-18-1-1,35 54-15,-17 52 16,-18-70 0,0-17-16,0 16 15,0-16 1,-35 17-1,-36 0 1,53-36-16,-70 19 16,18-19-1,17-17 1,-18 18 0,-35-18-1,36 17 1,-36-17-16,-35 18 15,70-18 1,18 0 0,36 0-1,-1 0 63,1-18-62,-1 18-16,18-17 109</inkml:trace>
  <inkml:trace contextRef="#ctx0" brushRef="#br0" timeOffset="80493.83">29863 3651 0,'0'-17'0,"-36"-1"16,19 18-1,-1 0 1,0-18-1,1 18-15,-18 0 16,17-17 0,0 17-1,-17 0-15,-18 0 32,35 17-17,1 19-15,-18-1 16,-1 0-1,36 0 1,0 1 0,0-1-1,0-17-15,0 35 16,0-36 0,18 1-1,70 17 1,-53-35-1,36 0 1,-18-35-16,-53 17 16,35-35-1,-35 18 1,0 17 0,0 1-1,0-1 1,0 0-16,0-17 15,0 18 1,0-1 0,18 18-1,17 0 32,-17 18-31,-1-1-1,-17 1-15,18-1 16,0 1 0,17 35-1,-18-35-15,19 35 16,-19-36 0,-17-34 15,0-19-16,0-17 1,0-35-16,0 35 16</inkml:trace>
  <inkml:trace contextRef="#ctx0" brushRef="#br0" timeOffset="81100.47">29951 3581 0,'17'35'63,"1"0"-48,0 1-15,-1-19 16,1 18-16,0-17 16,-1 0-16,-17-1 15,0-70 63,0 1-62,-35-19-16,35 36 0,-18-1 16,18 19-16,0-1 15,0-17 1,0 0-1,0 17 1,18 18 0,17-18-16,-17 18 15,0 0 1,17 0 0,0 18-1,18 17-15,-18 0 16,1 18-1,-1-35 1,-17 0 0,-1-1-1,1 1 1,-1-18 15</inkml:trace>
  <inkml:trace contextRef="#ctx0" brushRef="#br0" timeOffset="82359.35">30409 3281 0,'18'0'47,"-18"35"-32,35-17 1,-17 17-16,0 0 15,17 1 1,-35-19-16,18 18 16,-18-17-1,17 0-15,1-36 78,-1-17-78,1 17 16,17-17-16,-35 0 16,36 17-1,-36 0-15,0-17 16,0 17 0,0 1-1,0-1 1,0 36 62,0-1-62,-18 19-1,0-19 1,1 19-16,17-19 15,-18 19 1,18-54 47,0 0-32,18 18-16,-1-17 1,1 17-16,0 0 16,-1 0-1,1 0-15,0 0 16,17 17 0,-35 1-1,35 0-15,-17-1 16,-1-17-1,1 0 1,0 0 0,-1 0-1,19-35-15,-19 17 16,36-52 0,-35 52-1,-1 0 1,-17 1-1,0-1 17,18 18 77,0 18-93,-18-1-1,0 1-15,17 0 16,-17-54 46,-17 36-46,17-70-16,-18-1 16</inkml:trace>
  <inkml:trace contextRef="#ctx0" brushRef="#br0" timeOffset="82619.95">30956 2928 0,'18'0'31,"-18"18"0,0-1 79</inkml:trace>
  <inkml:trace contextRef="#ctx0" brushRef="#br0" timeOffset="84548.72">31238 2981 0,'0'18'62,"0"-1"-62,18 1 16,-18 0-16,35 34 15,-35-16-15,18-1 16,35 88 0,-53-87-16,35 17 15,-35-71 63,0-17-78,0-1 16,0-16-16,0 16 16,0 1-16,0 0 15,0-18 1,0 18-1,0-1 1,0 19-16,18-19 16,-1 19-1,1-1 1,0 18 31,17 0-32,-17 18-15,17 17 16,0 0-16,1-17 16,-1 35-1,0-36 1,-17 1 0,-1-18-1,19 0 1,-1-18-1,0-17 1,18-18 0,-18 18-16,-35 17 15,0 1-15,0-1 16,0 0 0,0 1-1,0-1 1,-17 18 15,-1 0-15,0 0 15,18 18 0,0-1-31,0 1 16,0 0-1,0-1 1,0 1 0,0 17-1,36-17 1,-19-18-16,54 0 16,0-18-1,-1-70 1,1 18-1,-36-19 1,-35 72 0,0-1-16,18 18 47,-18 35-32,0 1 1,17 105-1,1 0-15,-1-88 16,1 53 0,17-18-1,-35-35 1,18 35 0,0 0-1,-18 0-15,0 0 16,0-52-1,-53 52 1,-35-18 0,52-70-1,-17 18-15,0-18 16,1-18 0,-72-87-1,71-1 1,53 88-1,0-105 1,35 17-16,54 35 16,34 1-1,-52 52 1,-54 0 0,1 18-16</inkml:trace>
  <inkml:trace contextRef="#ctx0" brushRef="#br0" timeOffset="85362.61">30215 4410 0,'18'0'31,"0"35"-15,-1-17 0,1 35-16,0 17 15,35 36 1,-36-36-1,36 89 1,-35-71 0,-1-35-16,1 0 15,0 0 1,-18-35 0,17 17-1,-17 0 1,18-17-1,0 17-15,-18-17 16,0 0 0,17 17-1,-17-17 1,0-1 0,0 1 30,0-1-30,0 1-16</inkml:trace>
  <inkml:trace contextRef="#ctx0" brushRef="#br0" timeOffset="85999.66">30092 5521 0,'18'0'31,"-1"0"-15,1 0 15,-1 0-16,1 0-15,35 0 16,71 71 0,-1-1-1,-52-17-15,34 18 16,-34-36 0,-53-35-1,-1 0 32,1-18-31,-18-52-16,35 17 15,-17 0-15,-1-18 16,1 18 0,17-70-1,-35 52-15,0 54 16,0-1-1</inkml:trace>
  <inkml:trace contextRef="#ctx0" brushRef="#br0" timeOffset="87276.69">29263 7461 0,'0'18'31,"18"35"-31,-18-18 16,17 18-16,1-18 15,-1 36 1,36 88-1,-53-71-15,53 53 16,-17 0 0,-36-106-1,35 71 1,-17-53 0,-18 0-16,0-35 15,0-36 32,-18-35-31,0 0-16,-17-35 15,-18 17 1,18-17-16,-18-18 0,18 36 16,-18-71-1,35 70 1,-17-52-1,35 70 1,0 35-16,0-35 16,0 36-1,17 17 1,-17-18-16,18 18 16,35-18-1,0 1 1,53 17-16,-18 0 15,-70 0 1,17 0 0,-18 17-1,19 1 1,17 35-16,17 17 16,-35-17-1,1-35 1,-36 17-1,0-17 1,0 17 0,0 36-16,-18-71 15,-17 70 1,-71-17 0,71-35-1,-36-1 1,54 1-1,-1-18-15</inkml:trace>
  <inkml:trace contextRef="#ctx0" brushRef="#br0" timeOffset="87936.35">30092 7902 0,'-18'0'31,"1"18"16,17 0-47,0-1 0,0 18 15,0-17 17,17 0-32,-17-1 15,0 1-15,18 0 16,0-1-1,-1-17 1,1-17 15,-1-1-15,19 0-16,-1-35 16,18 1-1,-35-37 1,-1 54-1,1-53 1,-18 17-16,0 36 16,-18-18-1,1 18 1,17 17-16,-18 18 31</inkml:trace>
  <inkml:trace contextRef="#ctx0" brushRef="#br0" timeOffset="88750.28">30374 7144 0,'0'53'47,"18"0"-47,17-18 16,-35 18-16,18 17 15,17 1-15,0-1 16,-17 1-16,0 35 16,-1-89-1,-17 54 1,0-53 0,0-1-1,0-34 48,0-1-63,0 0 15,0-17-15,0 0 16,0 17-16,0 1 16,18-36-1,-1 35 1,19-17-1,-1 35 1,-17 0 0,17 17-16,0 19 15,-17-19 1,0 36 0,-1-18-1,-17 1 1,0-19-16,0 1 15,0 17-15,-17-35 32,-54 0-17,18 0 1,18 0 0,-1 0-16,1-17 15,0-1 1,17 0-1,18 1 1,0-1 0,0 0-16</inkml:trace>
  <inkml:trace contextRef="#ctx0" brushRef="#br0" timeOffset="89182.56">30886 6932 0,'0'18'31,"0"-1"-31,0 1 16,17 17-1,1 36 1,0 17 0,-1-17-16,36 70 15,-35-18 1,-1-70-1,1 0 1,-18-18 0,0-52 46,0-19-62</inkml:trace>
  <inkml:trace contextRef="#ctx0" brushRef="#br0" timeOffset="89456.85">31080 7373 0,'17'0'16,"1"18"-1,-18-1 1,18-17-1,-18 18-15,17 17 16,-17 1 0,18-19-1,-18 18 1,0-17-16,-35-36 47,-36-34-47,53-1 15</inkml:trace>
  <inkml:trace contextRef="#ctx0" brushRef="#br0" timeOffset="89682.25">30939 7126 0,'53'18'125,"-36"-18"-110,36 35-15</inkml:trace>
  <inkml:trace contextRef="#ctx0" brushRef="#br0" timeOffset="90246.89">31432 7144 0,'0'-18'15,"-17"0"17,-1 18-17,1 0 1,-1 0-1,-17 0 1,35 36-16,-18-1 16,18 0-1,-18 36 1,18-1 0,0 19-16,0-54 15,0 35 1,18-70 15,0 0-15,17 0-1,18-17-15,70-71 16,-52 35 0,-53 35-1,-1 53 32,1-17-31</inkml:trace>
  <inkml:trace contextRef="#ctx0" brushRef="#br0" timeOffset="91376.6">31115 8625 0,'0'18'47,"0"0"-47,0 17 16,0 18-16,0-35 15,18 34-15,-1-34 16,-17 0-1,0-1 1,18-17 31,0-17-31,17-19-16,-18 1 15,36-18-15,-53-17 16,18 52-16,0-17 15,-18 52 64,0 1-64,17 17-15,1 1 16,-18-19-16,35 19 15,-17-19 1,-1-17 0,1 0 31,0 0-32,-1-35-15,19 35 16,-19-53-16,19 18 15,-36 17 1,17-53-16,-17-34 16,0 87-1,-17-53 1,-1 71 0,0 0-1,1 0 1,-1 18-1,-17 0 1,17-18 0</inkml:trace>
  <inkml:trace contextRef="#ctx0" brushRef="#br0" timeOffset="91832.33">31768 8378 0,'17'0'47,"-17"18"-32,0 0-15,18 17 16,0 18-16,-18 0 15,17-36 1,1 36 0,-18-35-1,-35-71 32,-1 0-47,-34 0 16,17-35-16,0 35 15</inkml:trace>
  <inkml:trace contextRef="#ctx0" brushRef="#br0" timeOffset="92056.8">31432 8079 0</inkml:trace>
  <inkml:trace contextRef="#ctx0" brushRef="#br0" timeOffset="93004.55">31926 8237 0,'18'0'15,"0"0"48,-18-17-48,17-19 1,-17 1 0,0-35-16,0-19 15,0 54 1,-17-159-16,-1 141 16,0 0-1,-17 18 1,17 35-1,-17 0 1,0 35 0,35 1-16,-18 87 15,18 18 1,0-70 0,18 17-1,17-35 1,-17 0-1,17-18-15,18 36 16,-35-36 0,17 53-1,0-53 1,-35 18 0,36 18-1,-19-54-15,-17 1 16,-17-53 46,-1 17-46,-17-17-16,17 0 16,-17 17-16,17-35 15,-17 18-15,35 17 16,-18-17-1,18 17 1,0 1 0,18 17 15,-1 0-31,1 0 16,17 0-1,-17 0 1,17 0-16,-17-18 15,17 18 1,0-18 0,1-17-1</inkml:trace>
  <inkml:trace contextRef="#ctx0" brushRef="#br0" timeOffset="93343.47">32279 8149 0,'18'0'47,"-1"0"-47,-17 18 15,18-1 1,0 1 0,-18 0-16,17-18 15,-17 17 1,-17-34 46,17-19-46</inkml:trace>
  <inkml:trace contextRef="#ctx0" brushRef="#br0" timeOffset="93560.68">32209 7867 0</inkml:trace>
  <inkml:trace contextRef="#ctx0" brushRef="#br0" timeOffset="149290.46">28293 11536 0,'0'17'78,"0"19"-62,0-1-16,17 18 16,1 0-16,-18-18 15,18 18 1,-1 18-16,1-1 16,-18-17-1,18-18 1,-1-17-1,-17-36 79,0-17-78,0 0-16,-17 0 15,17-1 1,0 1-16,0 0 16,-18-18-16,18 35 15,0-17 1,0 0 0,0 17-16,0 0 15,0 1 16,35 17 16,-17 0-31,17 17-16,0-17 16,18 36-16,-17-1 15,-19-35 1,19 18-16,-1 17 15,0 18 1,-17-36-16,-1 1 16,-17 0-1,0-54 95,0 19-95,0-19-15,0 1 16,0 0-16,0 0 16,0-1-16,0-17 15,0 18 1,18-53-1,-18 70 1,35-35 0,-35 36-1,18 17-15,0 0 16,17 0 0,-18 0-1,125 70 1,-72-17-1,18 18-15,-17-18 16,-53-18 0,17 18-1,0-18 1,-35 0 0,35-17-1,-35 17-15,18-35 16,-18-17 62,0-19-62,0 19-16</inkml:trace>
  <inkml:trace contextRef="#ctx0" brushRef="#br0" timeOffset="150318.6">29669 11483 0,'0'-18'0,"-18"18"140,0 0-140,1 18 16,-1-18-16,0 35 16,1-35-16,17 18 15,-18-1 1,18 1-1,0 0 1,0-1-16,0 19 16,18-1-1,-1-17 1,1-18 0,0 17-1,-1-17 1,1 0 62,-18-17-47,18-1-31,-1 0 16,-17 1-16,18-1 15,-18 0-15,0 1 16,18-1 0,-18-35-1,0 36-15,0-19 16,0 19 0,17 17 93,-17 17-93,18 1-16,-18 0 15,17 17-15,1 0 16,0 0-1,-1 1-15,-17-19 16,36 19 0,-19-19-1,1 1 1,0-18 0,-1 0-16,36-71 15,-35 36 1</inkml:trace>
  <inkml:trace contextRef="#ctx0" brushRef="#br0" timeOffset="150981.31">29986 11501 0,'18'17'62,"-18"1"-46,17-1 0,1 1-1,0 0-15,-1-1 16,-17-34 62,0-1-78,0-35 16,0-17-16,0 34 15,0 19-15,0-1 16,0 0-1,0 1 1,18 17 0,0 0-1,17 0 1,0 0 0,18 0-1,0 17 1,-35 1-16,17 17 15,-17 1 1,-1-19 0,18 19-1,-35-54 79</inkml:trace>
  <inkml:trace contextRef="#ctx0" brushRef="#br0" timeOffset="151671.46">31238 11077 0,'0'18'79,"18"17"-64,-18-17-15,18 17 16,-1 0-16,1 1 15,-18-19-15,18 1 16</inkml:trace>
  <inkml:trace contextRef="#ctx0" brushRef="#br0" timeOffset="151969.5">31309 10813 0</inkml:trace>
  <inkml:trace contextRef="#ctx0" brushRef="#br0" timeOffset="152621.96">31503 11112 0,'18'0'16,"-1"0"-1,19 36 1,-36-1-1,53 36 1,-36-36 0,-17-17-1,0-54 48,0-17-63,0 36 15,0-19-15,0-17 16,0 18-16,0 18 16,0-1-1,0 0-15,0 1 16,18 17 31,-1 0-32,19 17-15,-1 19 16,18-19 0,0 18-16,0 1 15,-36-19 1,19 19 0,-36-19-1,17 1-15</inkml:trace>
  <inkml:trace contextRef="#ctx0" brushRef="#br0" timeOffset="153261.26">31221 11818 0,'0'18'62,"17"52"-62,1-34 16,35 69-1,-35-69-15,-18 17 16,53 52-16,-36-69 16,18 52-1,-35-71 1,18 1-16,-36-36 62,1 1-62</inkml:trace>
  <inkml:trace contextRef="#ctx0" brushRef="#br0" timeOffset="153586.34">31344 12224 0,'18'-18'109,"17"0"-93,18-17-16,-35 18 15,17-1-15,18-17 16,-35 17 0,-1 0-16,-17 1 15,0-1 1,0 0-1</inkml:trace>
  <inkml:trace contextRef="#ctx0" brushRef="#br0" timeOffset="154458.19">31591 11853 0,'18'18'47,"-18"0"-31,18 17-16,17 0 16,-18 0-16,1-17 15,0 35-15,-1-18 16,-17-17-1,18-18-15,-18-35 79,18 17-64,-18 0-15,35-35 16,-17 36-16,-18-1 15,17 18-15,1 0 32,17 0-17,0 18 1,-17-1-16,35 19 16,-18-19-1,1 1 1,-1 0-1,-18-18 1,1 0 0,53-53-16,-54 0 15,19 0-15,-19 0 16,-17 18 0,0 17-1,0 36 63,0-1-62,-17 1-16,17 17 16,0-17-1,0 0 1,17-18-1,1 0 79,-1 0-94</inkml:trace>
  <inkml:trace contextRef="#ctx0" brushRef="#br0" timeOffset="155891.64">31556 12823 0,'0'18'31,"0"17"-15,0 18-16,0-17 15,18 17-15,-18-18 16,17 18-16,-17-36 15,0 36 1,0-35 0,0-36 46,0-17-46,0 0-1,0-1-15,0 19 16,0-36-16,0 35 16,0 1-16,0-1 15,18 53 63,0-17-78,-1 0 16,1-1-16,-1 1 16,1-1-16,-18 1 15,18-18 1,-18-18 78,0-17-94,0 0 15,35-18-15,-17 35 16,-1-17-16,36 0 16,-35 35-1,-1-18 1,1 18-1,17 18 1,-35-1-16,36 19 16,17 52-1,-18-35 1,-17-36 0,-1-17-1,-17-35 48,18 0-63,-18 0 15,0 17-15,0 0 16,17 1 0,-17-1 15,18 18 31,-18 18-46,18-18-16,-1 17 16,1 1-1,0 0 1,-18-1-1,0-34 32,0-1-31</inkml:trace>
  <inkml:trace contextRef="#ctx0" brushRef="#br0" timeOffset="156117.6">32173 12665 0,'36'0'110</inkml:trace>
  <inkml:trace contextRef="#ctx0" brushRef="#br0" timeOffset="156641.34">32844 12753 0,'-18'0'110,"18"-35"-95,-18 35 1,1 0 31,-1 0 156</inkml:trace>
  <inkml:trace contextRef="#ctx0" brushRef="#br0" timeOffset="158073.44">28646 14340 0,'0'18'15,"0"17"1,35 18-16,-18 0 16,19 0-16,17 71 15,-18-36-15,53 141 16,-70-176-1,17 106 1,0-53 0,-17-106-1,-18-18 32,0-35-47,-35 0 16,35-17-16,-18 17 15,18-18 1,0-52 0,0 34-16,18-34 15,-1 70 1,1 0 0,0 35-1,35 54 32,-18-1-31,35 0-16,-17 36 15,0-36-15,0 53 16,0-52 0,18 52-16,-71-53 15,17-17 1,-17-71 78,0 0-94,0 0 15,0 0-15,0 18 16,0-18-16,0 18 15,18 17-15,0-17 16,17 35 15,0 35-15,53 35 0,-70-17-1,52 18-15,-17 17 16,-35-70-1,-18-1 1,18-17 0,-18-17 46,0-19-62,0 1 16,0 18-16</inkml:trace>
  <inkml:trace contextRef="#ctx0" brushRef="#br0" timeOffset="159262.06">30110 14605 0,'0'0'16,"-18"0"-16,0-18 15,-17 18-15,17 0 16,1 0-1,-19 0 1,19 0 0,-1 18-1,1 17-15,17 18 16,0 0 0,0-35-1,0 35 1,0-36-1,0 19 1,17-54 47,18-17-63,1-1 15,-1 1-15,-35 17 16,35-17-16,-35 18 15,0-1 1,18 18 47,0 0-32,-18 18-31,0-1 15,0 1-15,17-1 16,-17 1 0,18 0-1,-1-18 17,1 0-17,0 0-15,17-18 16,36-17-1,-1-18 1,-35 35-16,1-17 16,-36 0-1,0 17 1,0-17 0,0 17-1,-18 1-15,18-1 0,-18 18 16,1 0 15,-1 0 0,1 18-15,17-1-16,0 1 16,0 52-1,0-17 1,17 0-1,1-18 1,-1-17 0,1-18 77,0 0-93,-1-18 16,1 18-16,0 0 16,-1-17-16</inkml:trace>
  <inkml:trace contextRef="#ctx0" brushRef="#br0" timeOffset="160616.29">30974 14376 0,'18'0'16,"-18"-18"31,17-17-16,1 0-16,-1-1-15,19-17 16,-36 0-16,17 0 16,1 1-1,0-37-15,-18 72 16,-18 34 93,0 54-109,18-18 16,-17 0-16,17 53 16,0-89-16,0 71 15,17 18 1,36 88-16,0-53 15,0-52 1,-18-19 0,18 18-1,-53-70 1,-53-53 62,-17-18-78,-18-18 16,-1 1-16,54 34 15,18 19-15,-1-1 16,18 0-16,-18 1 16,18-1-1,0 1 1,0-1 15,18 18-15,-18-18-1,53 18-15,-18 0 16,18 0 0,88-53-1,35-17-15,-140 52 16,70-70-1,-53 17 1,-36 36 0,-17 0-1,0 17 1,18 18 93,-1 0-93,36 18-16,-17 0 16,-19-18-1,19 0 1,-1 0-1,-18 0 1,-17-18-16</inkml:trace>
  <inkml:trace contextRef="#ctx0" brushRef="#br0" timeOffset="161908.31">30409 16669 0,'0'35'47,"0"-17"-32,0 17 1,0 0 0,0 1-16,0-19 15,0 18-15,0 1 16,0-19 0,0-34 46,-17-36-46,-1 0-16,18 0 15,0 18-15,0-1 16,0 19-16,0-1 16,18 18 77,17 35-77,0 1-16,1-1 16,-1 0-16,-17 1 15,-1-19-15,1 18 16,-1-17-1,-17-36 64,0-52-79,18 35 15,-18-18-15,18-36 16,-1 54-16,19-18 15,17-17 1,-18 52 0,0 0-1,-17 18 1,-18 18 0,17 0-1,19 70 1,17-35-1,-36 0 1,-17-36-16</inkml:trace>
  <inkml:trace contextRef="#ctx0" brushRef="#br0" timeOffset="162616.25">31115 16528 0,'0'17'78,"0"1"-62,0 0-16,0-1 15,0 1-15,0 17 16,0-17-16,0-1 16,0 1-1,0-53 48,0-1-63,18 1 15,-1 0-15,1 0 16,-18-1 0,0 19-16,0-1 15,18 18 1,-1 0 15,-17 35-15,18-17-16,-18 17 15,17-35 1,-17 18 0,18-18-1,0 0 32,-18-18-47,35-17 16</inkml:trace>
  <inkml:trace contextRef="#ctx0" brushRef="#br0" timeOffset="163016.81">31503 16263 0,'0'18'47,"-18"35"-47,18-18 15,0 35-15,-17-17 16,17-35-16,0 53 16,0-36-1,17-35 17,19 0-17,17-18 1,0-17-16,-18 17 15,18-17 1,-53 17 0</inkml:trace>
  <inkml:trace contextRef="#ctx0" brushRef="#br0" timeOffset="165924.84">32015 16898 0,'0'-18'16,"0"1"171,0-1-171,0 1-16,0-1 16,-18 0-16,18 1 15,-18-1 1,18-17-1,0 17 1,-17 18 47,-19 0-48,19 18-15,-1-18 16,0 17-16,1 19 15,-1-19 1,18 1 0,0 17-1,0-17 1,0-1 0,0 1-16,0 0 171,0-1-171,0 1 16,18 0 0,-1-18 343,1 0-296,0 17 312,17 1-375,-17-18 15,-1 0-15,36 18 16,-35-18-16,0 17 15,-1-17 1,18 0 0,-17 0 31,-18 18-47,18-18 15,-18 17-15,35 1 16,-17 17-1,-1-35 1,-17 36-16,18-19 16,-18 1-1,0 0 1,0-1 0,-18 1-1,-17-1-15,0 1 16,17-18-16,-17 0 15,-89 18 1,36-1 0,18 1-1,-19-18 1,36 0-16,18 0 16,18 0-1</inkml:trace>
  <inkml:trace contextRef="#ctx0" brushRef="#br0" timeOffset="167285.15">32297 16986 0,'0'-17'15,"17"-1"79,-17 0-94,0 1 16,0-1-1,0-17 1,0-18-16,0 35 16,-17-17-1,17 17 1,0 36 31,0 35-32,0-18-15,0 18 16,17 0-16,1-18 16,-18 18-1,53 18-15,-35-1 16,17 18-1,-17-70 1,17 53 0,-18-36-1,-34-70 63,-36-18-62,18-18-16,-1 1 16,1-19-16,0 19 15,17 17-15,18-18 16,-17 1 0,17 52-1,0 1 1,0-1-1,17 18 17,142 35-32,-18-17 15,0-18 1,-88 0 0,-35 18-16,-1-1 0,1-17 15,-18 18 1,0 17 15,0 0-15,-18 1-16,-52 17 15,-18 35-15,35-53 16,17 0 0,19-17-1,-1-18 16,18-18 16,0 1-31,0-1-16,53 0 16</inkml:trace>
  <inkml:trace contextRef="#ctx0" brushRef="#br0" timeOffset="167912.12">32932 16828 0,'0'0'0,"-18"0"15,1 0 1,17 17 0,-18 36-1,18-18 1,0-17 0,0 17-16,0-17 15,0 0 1,18 17-1,-18-18-15,17-17 16,1 0 15,17-17-15,-17-18-16,-18-1 16,17 19-1,-17-54 1,-17 18-16,-1 18 15,-35 0 1,36 35 31,-1 0-31,18 35-16,-18 0 15,18-17 1,0 17-1,0-17 1,0 17 0,0-17-1,18-18 1,0 0-16,17 0 16</inkml:trace>
  <inkml:trace contextRef="#ctx0" brushRef="#br0" timeOffset="169378.63">33073 16845 0,'0'-17'93,"0"-1"-93,0-17 16,-35 17 0,17-17-16,-17 17 15,35 0-15,-18 18 16,0 0 15,1 18-31,17 0 16,0-1-1,-18 89 1,1-53-16,17 0 16,0-18-16,0 1 15,35-1 1,-18-35 0,36 0-1,-35 0 1,17-18-1,-17-35-15,-18 0 16,0 0 0,0-17-1,-35 17 1,17 35 0,18 1 140,0-19-141,18 1-15,17 0 16,-35 0-16,18-18 16,-18 0-16,0 0 15,0 0 1,0 35 0,-18 18-1,18 18-15,0 17 16,0 36-1,18 35 1,-1 35 0,-17-106-1,35 36 1,-35-36-16,18 18 16,0-18-1,-18-17 1,0-1-1,17 1 1,-17-53 47,0 17-63,-17 0 15,17-17-15,0 17 16,0-17-16,0 0 15,0 17 17,35 18 15,0 18-32,-17-18-15,17 0 16,1 0-16,-19 0 15,1-18 1,-18 1 0,0-19-1,0 1 1,17 35 93,19 0-109,-1 0 16,0 0-16,1 0 16,-19 0-16,1-18 15,-18 1 16,0-1-15</inkml:trace>
  <inkml:trace contextRef="#ctx0" brushRef="#br0" timeOffset="170887.87">28328 14041 0,'18'0'31,"52"-18"-31,71 0 16,18 18-16,35-35 16,18 17-16,52-35 15,54 18 1,-89 0-16,353-71 15,-282 53 1,-141 35 0,-106 18-16,-36-17 15,1 17 32,17 0-31,18-18-16,35 1 15,1 17 1,-36-18 0,-36 0-1</inkml:trace>
  <inkml:trace contextRef="#ctx0" brushRef="#br0" timeOffset="171539.21">28875 16775 0,'35'0'0,"71"-18"16,70-17-1,-35-1-15,-35 1 0,194-35 16,-106 34 0,247-87-1,-264 88 1,299-89 0,-53 18-1,-282 71-15,106-36 16,-159 54-1,-70-1 1</inkml:trace>
  <inkml:trace contextRef="#ctx0" brushRef="#br0" timeOffset="172945.18">27887 10830 0,'18'0'79,"105"0"-64,54 0-15,17-17 16,0-1-16,53-17 15,52-1-15,425-69 16,-442 69 0,335-52-1,-105 0 1,-371 70 0,194-17-16,-229 35 15,176-18 1,-141 1-1,-35 17 1,88-18 0,-88 0-1,-53 18-15,-18 0 16</inkml:trace>
  <inkml:trace contextRef="#ctx0" brushRef="#br0" timeOffset="175006.61">27605 10813 0,'0'53'47,"0"17"-32,0-35-15,17 54 16,19 16-16,-1 1 16,0 35-16,18 18 15,35 123 1,1 1 0,-19-125-1,18 107 1,-35-106-16,36 123 15,-37-88 1,1 0 0,0 53-1,18 70 1,-36-176 0,36 195-16,-1 16 15,-35-175 1,18 140-1,0 89 1,-35-335 0,35 299-1,-36-123-15,-17-177 16,18 248 0,0-159-1,-18-124 1,0 124-1,0-53 1,0-54-16,0-16 0,0 122 16,0 37-1,0-143 1,-18 125 0,0-124-1,18 106 1,0-89-16,-17 54 15,17-89 1,0 18 0,0-36-1,0 19 1,0-19 0,17-17 202,1 0-218,70 18 16,89 0-16,34-18 16,-34 0-1,440 0-15,-264-18 16,106-17-1,123-36 1,-441 71 0,212-35-1,-89 17 1,-140 1-16,17-1 16,-88 18-1,52-35 1,-34-1-1,-53 36 1,35-17 0,17-1-16,-52 18 15,88-35 1,-1 17 0,-34 1-1,35-19 1,70-17-16,-158 36 15,35-1 1,-36 0 0,1 18 31</inkml:trace>
  <inkml:trace contextRef="#ctx0" brushRef="#br0" timeOffset="176150.4">32226 10319 0,'0'-18'16,"106"0"140,35 1-141,-17-1-15,34 1 16,-16-1-16,52 0 16,-36 1-1,-34 17-15,70-18 16,-71 0-16,36 18 16,-159-17-1</inkml:trace>
  <inkml:trace contextRef="#ctx0" brushRef="#br0" timeOffset="177533.87">30974 13776 0,'18'0'156,"52"-18"-140,18 1-16,18-1 16,18 18-16,17-35 15,-18 35 1,106-36 0,-17 19-16,-88 17 15,70 0 1,-89 0-1,-16-18 1,-1 18 0,-71 0-1,1 0 1,0 0 15,-1-17-31,36 17 16,18 0-1,70-36 1,124 1-16,-212 35 16,158-18-1,-123 1 1,-52-1 0,-1 18-1,-35-18 63,18 18-62</inkml:trace>
  <inkml:trace contextRef="#ctx0" brushRef="#br0" timeOffset="178994.5">31944 16069 0,'35'0'109,"18"0"-93,0-18-16,35 1 16,-17 17-16,52-18 15,1 0 1,123-34 0,-36 16-16,-158 19 15,36-19 1,-54 36-1,-18 0 1,19-17 0,-19 17-1,1-18-15,106 0 16,-72-17 0,72 18-1,88-36 1,-124 17-1,-53-17-15,-35 36 16</inkml:trace>
  <inkml:trace contextRef="#ctx0" brushRef="#br0" timeOffset="181661.34">27958 1588 0,'0'17'141,"53"36"-126,35 18-15,-18 17 16,71 35-16,-35 1 15,0-54-15,35 71 16,18 1 0,17-37-1,-87-69 1,-72-36 0,18-18 15,1-53-31,34-34 15,-17 16 1,106-69 0,53-36-1,-142 158 1,89-87-16,-71 70 16,-17 18-1,-18-1 1,-18 19-1,-35-1 1,17 18-16,-17 18 125,18 35-125,0 53 16,17-1-1,0 1-15,1-18 16,-1 1 0,0 87-16,0-88 15,-17-88 1,-18 18-1</inkml:trace>
  <inkml:trace contextRef="#ctx0" brushRef="#br0" timeOffset="189067.25">20673 14552 0,'17'18'172,"1"-1"-156,17 1-16,-17 17 16,0 1-16,35-19 15,-36 18 1,36 18-1,-18-17 1,1-1-16,-1 0 16,-17 0-1,-1-17 1,1 0 0,-1-1-1,1 19-15,0-19 16,-1 19-1,1-36 1,0 17 0,-1 19-1,1-19 1,0 18-16,-1 1 16,18-1-1,-17-17 1,-18-1-1,18-17 1,-18 18 0,17 0-1,-17-1-15,18-17 16,0 18 0,-18-1-1,0 1 1,0-53 171,0 0-171,0 17-16,0-17 16,0 17-16,0-17 15,0 17-15</inkml:trace>
  <inkml:trace contextRef="#ctx0" brushRef="#br0" timeOffset="191783.96">21290 14640 0,'-18'0'203,"18"18"-187,-17 0-16,-1-1 16,18 1-16,-17-1 15,-1 1-15,0 17 16,-17 1 0,17-1-1,1 0 1,-1 0-1,0 1-15,18-19 32,-17-17-17,17 18 1,0 0 15,-18-1-31,1 1 16,17 0-1,-18 17 1,-17 0 0,35 18-1,-36-35-15,19 17 16,17-17 0,-18-1-1,0 19 1,1-1-1,-1 0 1,1-17-16,17-1 16,-18-17-1,18 18 1,0 0 15,-18-18-15,18 17-1,-17-17-15,17 18 0,0-36 204,0-17-189,0 0 1,0-1-16,17 1 15,-17 0 1,18-53-16,-18 52 16,18 19-16,-18-1 15,17-52 1,-17 34 0,0 1-1,0 0 1,18-1-1,-18 19 1,0-1 0,0 1-1,17-19 1,-17 19-16,0-19 16,0 1-1,18 35 1,-18-18-1,18 1 1,-18-1 0,17-17-16,-17 17 15,18 1 1,-18-1 0,18 0-1,-1 18 1,-17-17-1,18-1-15,0 0 16,-1 1 0,1-1-1,-1 18 1,-17-17 0,18-1-1,0 0 16,-1 18-15,-17 18 125,-17 17-110,-1 18-31,-17 18 16,17-36-16,-35 18 15,-17 70 1,34-105-16,-16 88 15,16-71 1,19 0 0,-1 18-1,-17 0 1,17-18 0,0 1-16,18-1 15,-17-17 1,17 35-1,-18-36 1,18 18 0,0 1-1,0-1-15,0-17 16,0-1 0,0-52 93,0 0-109,53-36 16,-35-17-16,35 17 15,35-70-15,-18 53 16,19-18-16,-19 0 15,-17 54-15,-18 16 16,18-34 0,-53 52-1</inkml:trace>
  <inkml:trace contextRef="#ctx0" brushRef="#br0" timeOffset="193642.39">13194 11871 0,'-18'0'62,"1"0"-46,-1 0 0,0 0-1,1 18 1,17-1-1,-18-17-15,0 18 16,1 17 0,17 0-1,0 18 1,0-35-16,0 35 16,0-35-1,17-18 1,-17 17-1,18 1 1,0-18 0,17 17-16,-17-17 15,17 0 1,-17 0 0,-1 0-1,1 0 1,-1 0 31,1-35-32,0 35 1,-18-35 0,17 17-16,-17 1 31,0-1-16,0-17-15,0-1 32,-17 19-17,-1-1 17,0 1-17,1-1 1,-1 18-1,1-18 1,-1 18 15,0 0-15,1 0-16,-1 0 16,-17 0-1,17 0 1,0 0-1,18 18 1,0 0 0,0-1-1,0 1-15</inkml:trace>
  <inkml:trace contextRef="#ctx0" brushRef="#br0" timeOffset="194269.31">13141 12241 0,'0'18'31,"18"-18"-15,-18 35-16,0-17 15,0 17 1,0 0-16,17 1 16,-17-1-16,18 0 15,0 89 1,17 52-1,-35-70 1,17 18 0,1-72-16,-18-16 15,0-19 1,0-52 93,0 17-109,0 1 16</inkml:trace>
  <inkml:trace contextRef="#ctx0" brushRef="#br0" timeOffset="194764.28">13229 12647 0,'-17'0'78,"-1"0"-78,0 18 15,-17-1-15,17 1 16,1 17-16,-19-17 16,19 17-1,-1-17 1,18-36 93</inkml:trace>
  <inkml:trace contextRef="#ctx0" brushRef="#br0" timeOffset="195246.87">13141 12577 0,'18'0'47,"17"17"-31,0 1-1,-17-1-15,17 19 16,0-19-16,1 19 15,-1-1 1,-17-17 0,-1-1-1,-17 1 1,18-18 0,-1 17-1,1 1 1</inkml:trace>
  <inkml:trace contextRef="#ctx0" brushRef="#br0" timeOffset="195759.09">13317 13053 0,'0'17'47,"-17"-17"-31,-1 18-1,0 17-15,1-17 16,-18 0-1,17-1-15,0 19 16,-17-1 0,0-18-1,35 1 1,-18 0 0</inkml:trace>
  <inkml:trace contextRef="#ctx0" brushRef="#br0" timeOffset="196323.2">13229 13123 0,'0'0'0,"18"0"15,-1 0 1,1 0 0,35 0-16,-18 36 15,1-36 1,34 70-1,-35-70 1,18 53-16,-35-53 16,52 53-16,-34-35 31,-19-1-15,1-17-1</inkml:trace>
  <inkml:trace contextRef="#ctx0" brushRef="#br0" timeOffset="197165.56">13582 11783 0,'0'17'94,"53"19"-94,0-19 15,-18 19-15,0-1 16,36 18-16,-53-36 16,70 72-1,-53-72 1,0 36-16,-17-35 16</inkml:trace>
  <inkml:trace contextRef="#ctx0" brushRef="#br0" timeOffset="197853.25">13864 11748 0,'-17'17'109,"-1"18"-109,18 18 16,-18-35-1,-17 35-15,35-18 16,-18 36-16,1-54 16,-19 72-1,1-19 1,35-52-1,0-1 1,-18-17 15,18 18-15,0 0-16,-17-18 16,17 17-1,0 1 1</inkml:trace>
  <inkml:trace contextRef="#ctx0" brushRef="#br0" timeOffset="202799.8">12577 13617 0,'-18'0'313,"-35"0"-313,0 0 16,-35 0-16,-53 18 15,0-18-15,0 17 16,-1 1-1,-34 17-15,17-17 16,-70 17-16,105 1 16,89-19-1,18-17 17,-1 18-17,0 0 1,1-1-1,-1 1-15,-53 70 16,19-17 0,-54 87-1,18-52 1,35 0 0,-18 53-16,-17 70 15,35-35 1,-18 106-1,18-35 1,53-195 0,-35 195-16,0-1 15,35-70 1,0-70 0,0 87-1,18-158 1,17 106-1,0-35-15,-35-89 16,35 53 0,-17-35-1,0-18 1,17 18 0,-35-35-1,35 17-15,36 71 16,-54-89-1,54 36 1,35 18 0,-89-53-1,36 17 1,-17-35-16,-1 18 16,-17-1-1,123 36 1,-88-35-1,52 35 1,125 17-16,-177-70 16,141 53-1,-141-53 1,52 35-16,-69-35 16,52 18-1,18 17 1,-36-35-16,36 18 15,88 17 1,-123-35 0,52 18-1,-52-18 1,193 18 0,-140-1-16,-18-17 15,-53 0 1,70 0-1,-70 0 1,141 0 0,-35 0-1,-71 0-15,124 0 16,158 0 0,-264 0-1,194-17 1,-53-19-1,-194 36 1,52-17-16,-52 17 16,-17 0-1,16-18 1,54 0 0,-70 18-1,122-35 1,-105 17-16,-17 1 15,34 17 1,-35-18 0,-17 18-1,17-18 1,18 18 0,-18-17-16,36-1 15,35 1 1,-71-1-1,36 0 1,-54 1 0,54 17-16,-1-18 15,-52 0 1,35 18 0,-35-17-1,-1 17 1,71-18-1,-17-17-15,35 17 16,17 1 0,1-19-1,-71 19 1,17-1 0,-17 18-1,-18 0-15,1-18 16,17 1-1,-18 17 1,18 0 0,-53-18-1,35 18 1,-17 0-16,35-18 16,0 1-1,123-19 1,-70 19-1,53-36 1,-36 0 0,-70 53-16,-18-35 15,1 35 1,16-36 15,37 1-15,-54 18-1,124-54-15,-36-17 16,-88 70 0,54-35-1,-54 36 1,0-1 0,-17 0-16,-1 18 15,1 0-15,-18-17 16,35-1-1,1-17 1,-1 35 0,0-35-1,18-18-15,35 17 16,-52 1 0,34 0-1,-52 17 1,17-17-1,53-36 1,-52 36 0,-1 17-1,0-17 1,18-18 0,-35 36-1,-1-1-15,19 0 16,16-35-16,1 36 15,0-36 1,0 0 0,-18 35-1,1-17 1,17 0 0,-18 35-16,0-36 15,1 1 1,-1 17 15,-18 1-15,1-1-16,0 1 15,-1 17 1,1-18 0,0 0-1,-1 1 1,1 17-1,0 0 1,-18-18 0</inkml:trace>
  <inkml:trace contextRef="#ctx0" brushRef="#br0" timeOffset="203741.44">20214 15681 0,'0'-18'172,"53"1"-157,0-1 1,35-17-16,-17 17 16,-1-17-16,1 17 15,-36 1-15,-17-1 16,-1 18 0,-17 18 171,0 35-187,0-18 16,0 18-1,0-18-15,0 18 16,0 35-16,-17-35 16,-1 70-1,1 19 1,-1-107-1,0 18-15,18 0 16</inkml:trace>
  <inkml:trace contextRef="#ctx0" brushRef="#br0" timeOffset="205582.67">12030 13247 0,'35'35'141,"0"-35"-126,18 35 1,53 1-16,-35-1 0,34 18 16,19 0-1,88 17 1,-54 1-1,-122-54-15,-1 1 16,-17-18 0,-36 18 249,-17-1-265,-36 36 16,-52 0-16,17 0 16,-18 0-16,36-35 15,17-1 1,-34 36-16,69-35 15,19-18 1</inkml:trace>
  <inkml:trace contextRef="#ctx0" brushRef="#br0" timeOffset="214540.6">23689 3228 0,'-35'0'62,"-1"0"-62,-52 18 16,-18-1-16,-35 1 15,53 17 1,-176 18 0,193-35-16,-88 17 15,106-17 1,18-1-1,17-17 1,1 0 0,-1 0 15,18 18-15,-35-1-1,17-17 1,-35 18-1,18-18-15,17 0 16,1 0 109,-1 18-109,0-18-1,1 17-15,-1-17 16,1 0-16,-19 0 16,19 18-16,-19 0 31,19-18 31,-1 0-46,0 0-16,1 17 16,-1-17 30,1 0-14,34 0 218,54 0-235,-1 0-15,1 0 16,35 0-16,-18 0 16,88-17-1,-105-1 1,17 0-16,-35 1 15,-18 17 1,-17 0 0,-1 0-1,19-18 1,-19 18 0,19-18-16,87 18 15,-35-17 1,-35-1-1,0 1 1,18-1 0,-36 0-1,-17 18 1,-1 0 0,1 0 15,-18-17 63,18 17-94,-1-18 31,1 18-16,-18-18 17,-35 18 77,-36 18-93,-70 17-16,35 1 15,-70-1-15,-36 18 16,71-18 0,-36 0-16,54 1 15,-36-1 1,142-17-1,34-18 157,54-18-156,-1 0-16,71-35 16,36 0-1,-36 0-15,247-52 16,-212 34-1,54 1 1,-177 34-16,-36 19 16,-70 34 187,0 1-188,-52 0-15,34-1 16,-35 18-16,0 1 16,18-19-1,-18 19-15,-17-1 16,105-35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22T04:47:38.920"/>
    </inkml:context>
    <inkml:brush xml:id="br0">
      <inkml:brushProperty name="width" value="0.05292" units="cm"/>
      <inkml:brushProperty name="height" value="0.05292" units="cm"/>
      <inkml:brushProperty name="color" value="#FF0000"/>
    </inkml:brush>
  </inkml:definitions>
  <inkml:trace contextRef="#ctx0" brushRef="#br0">18962 11994 0,'17'18'94,"1"17"-78,0 18-16,17 0 15,0 35-15,18 36 16,-18-54 0,1 54-16,-1-54 15,0 54 1,-17-89-1,-18 0 1</inkml:trace>
  <inkml:trace contextRef="#ctx0" brushRef="#br0" timeOffset="1067.91">18785 11836 0,'0'-18'15,"0"0"1,0 1-16,36-1 15,-19-17-15,19 17 16,-1 1 0,71-36-16,35 0 15,-124 53 1,107-18 0,-18 18-1,-89 0 1,54 0-1,-18 0-15,-53 18 16,35-1 0,-17 19-1,-1-1 1,19 53 0,-36-17-16,0-36 15,-36 71 1,19-71-1,-18-17-15,17 17 16,-53 18 0,18 0-1,18-36-15,18-17 16,34 0 78,18 0-94,36 18 15,0-18-15,-1 18 16,1-18 0,-1 17-16,-35 1 15,107 53 1,-72-1-16,18 18 15,-35-17 1,-35 17 0,0-17-1,-18-36 1,0 0-16,-18 0 16,-35 36-16,18-36 15,-106 1 1,17-1-1,36-35 1,-53 18 0,70-18-1,54 0-15,-1 0 16,0 0 0,18-18-1,-17 0 1</inkml:trace>
  <inkml:trace contextRef="#ctx0" brushRef="#br0" timeOffset="1948.12">20355 12435 0,'0'-17'0,"-17"17"31,17-18-31,-18 18 47,0 18-32,1-1-15,17 1 16,-18 17 0,18 1-1,0-19 1,0 1-1,0 0 1,18-1-16,-1-17 16,1 0-1,0 0 17,17-17-32,-17-1 15,34-35 1,-34 18-1,-18 17 1,0-17-16,0 17 16,18 53 93,-1-17-93,19 17-1,-19-17 1,-17 0 0,18-18 15,-18-18-16</inkml:trace>
  <inkml:trace contextRef="#ctx0" brushRef="#br0" timeOffset="2508.07">20567 12400 0,'18'18'62,"-18"-1"-62,17-17 16,-17 18-16,18 17 15,-18-17 1,18-18 0,-18 18-1,0-36 16,0-17-15,0 17 0,0 0-1,0 1-15,0-1 16,0-17-16,17 0 31,18 17-15,-17 18-1,35-18 1,-35 18 0,-1 0-16,1 0 31,0 18-31,-1 0 16,1-1-1,-18 1 1,17-18-1,1 0 17,17 0-32,1 0 15,-19 0-15</inkml:trace>
  <inkml:trace contextRef="#ctx0" brushRef="#br0" timeOffset="3282.07">21131 12206 0,'-17'0'16,"-1"0"-1,0 0 17,1 0-17,17 18 1,-18-1-16,1 1 16,17 0-1,0-1 1,17-17 15,1 0-15,17-17-16,0-1 15,-17 0 1,0 1 0,-1 17 15,19 17 16,-36 36-47,17-17 15,1 34-15,-1-35 16,-17 18-16,18 36 16,-18-37-1,18-16-15,-18-19 16,0 19-1,-36-36 17,-16 0-17,-19-18 1,0 0 0,1-35-1,35 18 1,17 0-16,18 0 15,71-36 1,-54 71 0,89-71-1,-53 54 1,-35 17 0,-1-18-16</inkml:trace>
  <inkml:trace contextRef="#ctx0" brushRef="#br0" timeOffset="3900.21">21519 12171 0,'-17'0'16,"-1"0"0,-17 0-16,0 17 15,35 1 1,-18 0-16,18-1 15,0 1-15,0 17 32,0-17-17,18-18 17,-1 0-32,1 0 15,35-18 1,-36-17-1,1 35-15,0 0 16,-18-18 0,17 18 62,1 18-63,0-18 1,-1 18-16,1-18 16,0 0-1,-1-36 1,1 19 0</inkml:trace>
  <inkml:trace contextRef="#ctx0" brushRef="#br0" timeOffset="4228.32">21784 11783 0,'0'17'31,"0"1"-31,0 0 16,0 17-16,0-17 16,35 52-1,-17-35 1,-18-17 0,18 17-1,-1-35 1,1 18-16,0-18 15,-1 0 1</inkml:trace>
  <inkml:trace contextRef="#ctx0" brushRef="#br0" timeOffset="4808.42">22049 11889 0,'0'17'62,"0"19"-46,17-1 0,1-35-16,-18 17 15,18 1 1,-18 0 0,35-18-1,-18 0-15,1 0 16,17 0-1,-17-18 1,-18 0 0,0 1-1,0-18 1,0 17 0,-18 0-1,1 1 1,-1 17-1,0 0 17</inkml:trace>
  <inkml:trace contextRef="#ctx0" brushRef="#br0" timeOffset="5206.09">22384 11783 0,'17'0'16,"1"35"15,0-17-15,-18-1-1,0 1 1,17-18 0,-17-18 62,18-17-78,-18 17 15,18 1-15</inkml:trace>
  <inkml:trace contextRef="#ctx0" brushRef="#br0" timeOffset="5799.94">22719 11800 0,'18'0'0,"-18"-35"78,0 18-78,0-19 15,0 19-15,0-19 16,0 19 0,-18 17-1,0 0 1,1 0 0,-1 0-1,0 35-15,1-17 31,17 17-31,0-17 16,0-1-16,0 18 16,0 1-1,0-19 1,0 1 0,35 0-16,0-18 15,-17 0 1,17 0-1,0-18 1,-17 18-16,-18-18 16,18 18 46</inkml:trace>
  <inkml:trace contextRef="#ctx0" brushRef="#br0" timeOffset="11278.51">5115 3581 0,'0'17'156,"0"1"-156,18 0 16,0 17-16,-1 0 16,-17-17-16,18 17 15,-1 18 1,1-18-1,0-17-15,-18 17 16,17 18 0,1-18-1,-18 1-15,18-19 16,-1 19 0,-17-19-1,0 19 1,18-19-1,-18 18 1,0-17-16,18 0 16,-18-1-1,0 1 1,0 0 15,0-1-31,17-17 16,-17 18-1,0 0 1,18-1 62,-18-34 157,0-1-220,-18 18-15,18-18 16,0 1-1,-17-1 1,17 0-16,0 1 16,-18-1-1,0-35-15,18 36 16,0-1-16,-17-17 16,-1-1-1,18 1 1,-18-36-1,1 19 1,17 34-16,-18-17 16,18-1-1,-18 19 1,18-36 0,-17-35-1,17 52 1,-18-34-16,18 34 15,0 19 1,0-1 0,0 1-1,0-1 1,0 0 0,0 1 15,18 17 63,-1 0-79,1 0-15,0 0 16,-1 0-16,1 0 15,0 0-15,35 17 16,17 36 0,-35-35-1,54 35 1,-1 17 0,-71-52-1,54 35-15,-36-18 16,-17 0-1,17 1 1,0-1 0,-17 0-1,17 18 1,-17-53-16,0 35 16,-1-17-1,1 0 1,0-1-1,-1 19 1,1-1 0,-1-17-16,1 17 15,0-17 1,-36-18 109,0 0-109,18-18-16</inkml:trace>
  <inkml:trace contextRef="#ctx0" brushRef="#br0" timeOffset="12743.95">5997 4057 0,'18'0'0,"-18"-18"110,0-17-110,0 17 15,-18 1-15,1-107 16,-1 71-16,0 0 16,-17-88-1,35 35 1,0 1 0,0 52-1,0 35-15,0-35 16,0 36-1,0-1 32,18 18-31,17 0 0,-17 0-1,17 0-15,-18 0 16,19 0-1,34 18-15,-52-1 16,105 71 0,-87-52-16,70 87 15,-18 54 1,-53-142 0,0 53-1,1-35 1,-36-18-1,0-17-15,0-36 141,0 1-125,17-19-16,-17 1 15</inkml:trace>
  <inkml:trace contextRef="#ctx0" brushRef="#br0" timeOffset="13496.44">6526 3387 0,'0'17'47,"18"-17"-32,-18 18-15,35 17 16,-17-17-16,17 35 16,-35-36-16,53 54 15,-53-36 1,53 36-1,-53-36 1,18-35-16,-1 35 16,1-35-1,-18 18-15,18-18 32,-18 18-17,17-18-15,1 0 16,0 0 15,-1-36 0,1-34-31,-18 35 16,0-54 0,0 54-1,0-18-15,0 71 203</inkml:trace>
  <inkml:trace contextRef="#ctx0" brushRef="#br0" timeOffset="14504.93">6985 3334 0,'18'35'31,"-1"0"-15,1 53 0,-18-70-16,18 17 15,17 18-15,-18 36 16,-17-72 0,0 1-1,0-1 1,0-52 62,0-18-78,0 18 16,0-36-16,0 36 15,0 17 1,0 1-16,0-1 0,0 1 31,18 17-15,0 0-1,-1 0 1,19 17-16,-19 18 16,36 1-16,-18 34 15,-17-34 1,0-1-16,-1-17 15,1 17 1,-18-18 0,0-34 46,0-36-62,-35-35 16,35 17-16,0 18 15,0 18-15,0 17 16,0 1 0,0-1-1,0 0 1,17 18 0,1 0-1,0 0-15,-1 0 16,19 18-1,-1 0 1,0 35 0,0-18-1,-35-18 1,18 1-16,-18 17 16,0-17-1,18-18 1</inkml:trace>
  <inkml:trace contextRef="#ctx0" brushRef="#br0" timeOffset="16019.26">7497 2981 0,'17'35'62,"1"1"-46,17 16-16,-17 1 15,-1 18-15,1-36 16,17 18 0,1 53-16,-36-71 15,17 0 1,-17-17 0,0-36 77,0 1-77,0-18-16,18 17 16,-18-17-16,35 17 15,-35 0-15,18 1 16,35-19-1,35 19 1,-70-1 0,52 18-1,-52 0-15,-1 0 16,1 0 0,0 18-1,-18-1 1,0 36-1,0 0 1,0-17-16,-18-1 16,-17-18-1,17-17 1,0 0 0,-17 0-1,18 0 1,-36 0-16,35 0 15,18-17 48</inkml:trace>
  <inkml:trace contextRef="#ctx0" brushRef="#br0" timeOffset="17163.71">8343 3175 0,'-17'0'47,"-19"18"-31,36 17-1,-17-17 1,17 17-16,0 0 15,0-17 1,0-1 0,0 1 15,17-18-31,1 0 16,0 0-1,-1 0 1,36-35-1,-35-1-15,-1 1 16,-17-18 0,0 36-1,0-1 1,18 36 46,-18-1-46,0 1-16,18 0 16,-18 17-16,17-18 15,-17 1 1,18-18-16,0 0 62,-1-18-46,1-34-16,-18-19 16,17 18-16,1 18 15,-18 17 1,0 1-16,18 17 78,-18 17-62,17 1-1,1 17-15,0 0 16,-1-17 0,1 53-16,0-54 15,-1 36 1,1-35-1,-18-54 48,-53-34-47,0-1-16,18-17 15</inkml:trace>
  <inkml:trace contextRef="#ctx0" brushRef="#br0" timeOffset="17766.3">8378 2699 0,'0'17'78,"18"-17"-78,0 36 15,-1-36-15,-17 17 16,18-17-16,-18-35 78,0 0-78,0-1 16,0 19-1,0-1-15,0 1 16,0-1 0,-18 18-1,1 0 1,-1 0 0,18 18 15,0-1-16,0 1 1,0-1 0</inkml:trace>
  <inkml:trace contextRef="#ctx0" brushRef="#br0" timeOffset="26289.77">8343 4604 0,'18'0'78,"-1"0"-62,1 17-1,0 1-15,-1-18 16,1 35 0,0-35-1,-1 36-15,1-19 16,52 54-1,-17-1 1,-35-52-16,53 35 16,-1 17-1,-52-34 1,70 34 0,-17 18-1,-19-52 1,107 123-16,-71-89 15,-52-35 1,34 36 0,-34-36-1,52 53-15,-35-35 16,35 35 0,-18-35-16,36 36 15,-35-19 1,-1-35-1,19 54 1,-1-19 0,-53-35-1,71 71-15,53 35 16,-54-70 0,54 70-1,18 0 1,-89-88-1,53 71 1,53 17-16,-106-71 16,124 89-1,-1 17 1,-122-105 0,69 52-1,-87-87 1,-18 17-16,17 0 15,-34-18 1,69 53 0,1-17-1,-70-36 1,87 53 0,1 0-16,-72-53 15,37 18 1,-19 0-1,-17-17 1,71 52 0,-19 0-16,-34-53 15,88 89 1,-18-18 0,-53-54-1,53 54 1,-17-35-1,-89-36-15,88 53 16,1 1 0,-71-54-1,106 71 1,-89-53 0,36 17-1,35 36-15,-35-36 16,-71-52-1,36 53 1,35-1 0,-54 1-1,107 52 1,-71-52-16,-17-1 16,35 19-1,-53-54 1,17 18-1,18 17 1,1 19 0,-19-19-16,54 18 15,-1 18 1,-70-88 0,35 52-1,0-17 1,1 18-16,-19-18 15,18-18 1,-17 0 0,70 53-1,-106-70 1,124 70 0,-88-70-16,-1 35 15,1-36 1,17 36-1,-53-35 1,18 0 0,18 35-1,-54-53-15,19 0 16,-19 17 0,54 19 15,-18-1-16,158 71 1,-69-53-16,-54-18 16,-35 0-1,-36-35 1,1 18 0,0-18-1,-1 17 1,18 1-16,36 35 15,-53-53 1,-36 0 250,0-18-251,1 18-15,-1-17 16,-17-1-16,17 18 16,-17-18-1,17 18-15,1-17 0,-19-1 16,1 0-1,-18 1 1,0-18 0,18 17-1,-36-35 1,36 35-16,17 18 16,-17-17-1,18 17 1,17-18-1,-53 0 1,0-17 0,35 35-16,-52-53 15,-19 18 1,1-18 0,35 35-1,0 18 1,18-17-1,-36-19-15,-34-16 16,87 34 0,-70-35-1,17 0 1,1 18 0,52 17-16,-17 1 15,0 17 1,17-18-1,0 0 17,-17 1-17,17-1-15,-35 0 16,18 1 0,17 17-1,1-18 1,-1 18-1,18-18 1,-70-17-16,17 0 16,17 17-1,-34-35 1,17 36 0,18-1-1,-1 0 1,19 1-16,-1-1 15,-17 0 1,17 1 0,-17-18-1,0 17 1,17 0 0,-17-17-16,17 35 0,-35-35 15,0-1 1,18 1-1,-36-18 1,54 36 0,-54-36-16,-17-18 15,70 54 1,-87-72 0,69 54-1,-34 0 1,34-1-1,-34-16 1,35 16-16,-1 1 16,-34 0-1,52 35 1,-17-36 0,17 1-1,-17 18-15,-18-19 16,-35-52-1,70 70 1,-35-17 0,0-18-1,18 36 1,-35-36-16,-19-36 16,54 72-1,-18-36 1,0 18-1,18-1 1,-18 1 0,18 0-16,0 17 15,-36-52 1,0 17 0,54 35-1,-36-35 1,35 36-1,-35-19-15,36 19 16,-1-1 0,-17 0-1,-18-35 1,18 36 0,-54-36-16,36 0 15,-35 0 16,18 18-15,52-1 0,-17 19-1,17-1-15,0 18 16,-34-35 0,-1-18-1,17 35 1,-87-70-1,88 70 1,-54-34-16,37 16 16,-54-17-1,53 18 1,-18 0 0,36 17-1,-71-35 1,-35-17-16,70 34 15,36 19-15,0-1 16,-36-35 0,36 36-1,-36-19 1,-17-17 0,53 36-16,-53-36 15,0 18 1,52 17-1,-52-35 1,18 0 0,34 35-16,-52-34 15,35 16 1,-70-52 0,-1 18-1,71 34 1,-70-52-1,-1 0-15,71 35 16,-17 35 0,-18-70-1,35 70 1,0-34 0,0 16-1,35 19-15,-17-1 16,-35-35-1,34 18 1,1 17-16,0-17 16,-18 0-1,0-1 1,-35-34-16,-18-18 16,0-1 15,0 19-16,71 35 1,0-1 0,-36-34-16,36 34 15,-36-16 1,-52-54 0,70 70-1,-35-52 1,-89-53-1,124 71 1,-17 17-16,-71-71 16,70 71-1,18-17 1,-17 17 0,-19-18-16,-34-70 15,52 106 1,36-36-1,0 36 1,-18 0 0,-18-53-1,36 52-15,17 1 16,-34 17 0,16-35-1,19 36 1,17-1-1,-18 18 1,0-18 0,18 1-1,-17-1-15,-1 1 32,0 17-32,18-18 31,36 18 156,17 0-187,-18 18 16,0-1-16,18 18 16,-18-35-16,36 36 15,-1 34 1,-17-52-1,88 105-15,1 36 16,-107-124 0,71 71-16,0 0 15,-54-35 1,1-36 0,-17 18-1,17 0-15,-53-36 16,17-17-1,-105-88 126,-35-18-125,-19 1-16,37 34 15,-1-17-15,0 17 16,0-17-16,18 35 16,35-17-1,-53-1 1,71 53-1,105 89 110,-17-36-109,53 53-16,-18 1 16,18-1-16,35 0 15,-17 36 1,140 70-16,-175-106 16,175 141-1,1-17 1,-177-124-1,71 53 1,-71-53-16,106 71 16,0 17-1,-88-87 1,88 69 0,-53-34-1,-71-71 1,19 35-16,16 18 15,-87-106 1,106 106 0,-19-36-1,-69-35 1,52 18-16,0 18 16,-17-18-1,-36-18 1,36 0-1,-36-17 1,35 17 0,36 53-1,-53-52-15,88 70 16,-70-71 0,52 35-1,-52-17 1,-36-35-1,36 17-15,-36 0 16,35 1-16,-34-19 16,105 72-16,-106-54 15,71 18 1,-71-36 0,124 89-1,-53-53 1,-53-35-16,35 52 15,35 1 1,-70-53 0,124 105-1,-107-88 1,-17 1 0,-35-19-16,70 36 15,-53-35 1,53 35-1,-35-18 1,0 0 0,0 1-16,35 34 15,-35-35 1,71 71 0,140 71-1,-123-54 1,106 36-1,-35-36-15,-106-52 16,-53-36 0,-18 0-1,-17-35 1,17 18 0,53 53-1,-52-18-15,69 17 16,-52-52-1,18 35 1,-36-36 0,0 19-1,1-19 1,-1 1 0,53 35-1,36 35 1,-89-70-1,18-1 1,-18 18-16,0-17 16,54 35-1,16 18 1,-69-36 0,105 53-1,-18-17 1,-87-54-16,34 36 15,-17-35 1,0 35 0,35 0-1,-53-36 1,124 71 0,-88-35-16,-1-17 15,-34-1-15,-1-35 16,18 53-1,0-18 1,0-17 0,-1 35-1,-34-53-15,35 17 16,-35 1 0,17 0-1,18 17 1,0 0-1,-36-35 1,89 71-16,-35-36 16,-54-17-1,19-1 1,-19-17 0,1 0-1,-18 18 32,18-18-47,-18 18 16,17-18-1,1 0 1,-18 17 0,18-17-16</inkml:trace>
  <inkml:trace contextRef="#ctx0" brushRef="#br0" timeOffset="28910.23">8061 11060 0,'0'-18'47,"0"0"-15,0 1-32,-35-19 15,17 36-15,0-17 16,1-19-16,-107-16 15,36-1 1,0 17 0,53 36-1,-1-17 1,1 17 0,17 0-1,-17 17 1,18 36-16,-19-17 15,1 87 1,17-88 0,1 89-16,17-71 15,17 123-15,1-141 16,53 124 0,-1-88-1,-35-36 1,89 53-1,-107-70 1,54-1-16,-53-17 16,-1 0 31,1-52-47,0-1 15,-18 17 1,53-52-16,-36-53 15,-17 70 1,18-34 0,-18-37-1,0 72 1,0-54 0,-18-17-16,1 71 15,-54-89 1,53 89-1,1-1 1,-19 36 0,19-18-16,17 35 15,0 0 1,-18 18 0,0 0-1,18-17 1,0-1 46,-17 1-46,17-1 0,0 0-1,-18 18-15,18-35 16,0 17-1,-17 18 1,34 18 78,18 53-94,-35-36 15,36 18-15,-1 35 16,18-17-16,-18 17 16,18 35-16,71 36 15,-71-71 1,-1 18 0,-16-71-1,17 18 1,-18 0-1,-17-53-15,34 71 16,-16-1 0,-19-52-1,19 52 1,-19-34 0,1-19-1,-36-17 79,18-17-94,-17-19 16,17 19-16</inkml:trace>
  <inkml:trace contextRef="#ctx0" brushRef="#br0" timeOffset="29625.76">8484 11165 0,'0'0'0,"18"0"47,0 0-32,-1 0 17,-17-17-17,18-1 1,-1 18-16,-17-18 15,18 1 1,-18-36 0,0 18-1,0 17-15,0-17 16,-35 17 0,17 0-1,-17 1 1,0-1-1,17 18-15,-17 0 16,17 18 0,18-1-1,0 19 1,0-1 0,0-17-1,35 35-15,18-1 16,-35-34-1,35 35 1,17-18 0,-52-17-1,53 0 1,-54-18-16,36 0 16,-18 0-1,1-18 1,-1-17-1,0-36 1,-17 36 0,-18-36-16,0 18 15</inkml:trace>
  <inkml:trace contextRef="#ctx0" brushRef="#br0" timeOffset="29957.44">8819 10707 0,'18'35'78,"0"-35"-78,-18 35 15,35-35-15,18 71 16,-35-36-16,-1-17 16,18 17-1,1 0-15,-19-17 16,19 17-16,-36-17 16,17-18-1,1 18 1,35-18-1</inkml:trace>
  <inkml:trace contextRef="#ctx0" brushRef="#br0" timeOffset="30611.65">9208 10689 0,'0'0'0,"-18"0"15,-17 0-15,17 0 16,0 0-1,1 18 1,17-1 0,-18 19-1,18-19-15,0 1 16,0 0 0,0-1-1,18 1-15,-1 0 16,19 34-1,17-34 1,-36-18-16,18 0 16,-17-18 15,0-34-15,-18 34-1,0-35-15,0 35 16,0 1-1,0 34 95,35 1-95,-35 0-15,18-18 16,-1 0 0,1 0-16</inkml:trace>
  <inkml:trace contextRef="#ctx0" brushRef="#br0" timeOffset="31519.21">9437 10619 0,'0'17'63,"0"1"-48,0 0-15,0-1 16,35-17 0,-35 18-16,18-1 15,-1-17 1,36 0-16,0 0 16,-18-17-1,1-54 1,-36 1-1,0 52 1,0-17-16,0 17 16,17 36 62,-17-1-63,18 19-15,0-1 16,17 18-16,-17-18 16,-1 0-16,36 18 15,-18 18 1,-17-18 0,17 0-16,-17-18 0,0 53 15,-18-17 1,0-36-1,0 18 1,-36-35 0,1-1-16,0-17 15,-36 0-15,18 0 16,-88-70 0,53-1-1,70 53 1,-17-34-1,35 34 1,0 0-16,18 1 31,-1 17-15,89-36 0,-18 1-1,-70 17 1,0 18-16,-18-17 15,0-1 17,0 1-1</inkml:trace>
  <inkml:trace contextRef="#ctx0" brushRef="#br0" timeOffset="34309.15">7638 7673 0,'0'0'0,"17"0"125,36-35-125,35-1 15,-17 19-15,17-1 16,18-35 0,17 18-16,-52 0 15,88-18-15,-53 0 16,-36 35 0,-17 0-1,0 1 1,35-18-1,-35 17 1,-18 18-16,1-18 16,-19 1-16,36 17 0,-53-18 15,18 0 1,-36 18 140,-35 0-156,0 0 16,-35 18-16,53 0 15,-36-1-15,18 1 16,-88 35 0,88-36-1,-35 19-15,18-19 16,-1 19 0,-52-1-1,-142 88 1,89-70-1,-107 53-15,89-53 16,53-18-16,18-17 16,70-18-1,71 0 142,70 0-157,35-18 15,1-17-15,52-18 16,53 18-16,-88 0 15,89-18 1,17-18 0,-124 36-16,-88 35 15,1-18 1,-1 1 0,-17 17-1,17 0 1,-17-18-1,-1 0-15,1 18 16,-1 0 15,19 0-31,-19-17 16,19 17 0,-1 0-1,-35-18 1,18 18-16</inkml:trace>
  <inkml:trace contextRef="#ctx0" brushRef="#br0" timeOffset="35920.47">8520 6826 0,'35'0'94,"18"18"-79,17 17-15,19 0 16,-19-17-16,36 17 16,-71 1-16,53-1 15,-17 0 1,-53-35-16,-18 18 16,17-18-1,1 0 32,0 0-31,-18 17-1,0 1 173,-18 0-173,0-1-15,-17 19 16,35-19 0,-35 36-1,17-35 1,0 35-16,-17-53 0,35 35 16,-53 18-1,36-35 1,-36 35-1,35-36 1,0 18 0,1-35-16,17 18 15,-18-18 188,18 18-124,-18-18-64,18 17 1</inkml:trace>
  <inkml:trace contextRef="#ctx0" brushRef="#br0" timeOffset="37854.61">9349 12823 0,'0'18'94,"35"35"-78,-17-18-16,34 36 15,-34-1-15,17-17 16,36 71 0,-36-107-1,-17 1-15,-18 0 16,0-36 62,-35-35-78,17 36 16,-53-54-16,-17-70 15,18 88-15,-54-106 16,71 71 0,-123-141-1,141 158-15,17 36 16,18-18-1,0 35 1,0 1 0,53-36-1,35 17 1,36 19-16,17-18 16,-106 35-16,53-18 15,18 18 1,-53 0-1,-18 0 1,-17 18 0,-1 17-1,-17 18 1,0-18 0,0 18-16,0-35 15,-17 87 1,-1-87-1,0 0 1,1-1-16,-1-17 16,-17 18 15,17-18-15,18 18 46,0-1-31,0 1-31,18 0 16,35-1 0,-18 18-16,36 1 15,-36-19-15,71 36 16,35 0-1,-53 18 1,-35-71-16</inkml:trace>
  <inkml:trace contextRef="#ctx0" brushRef="#br0" timeOffset="38522.18">10089 12471 0,'-17'0'31,"17"17"-31,0 1 16,0 0-16,0-1 15,0 1 1,0 35-16,35 17 31,18-52-31,53 17 16,53-17-1,-142-18 1,54 0 0,-36-18-1,-35 1 1,0-19-16,-18-34 16,1 70-1,-36-71-15,-35 1 16,-36 17-1,54 17 1,34 19 0,1-1-16,17 18 93,18 18-93,0-1 16,-17 1-16,-1 0 16,18-1-1,0 1 1</inkml:trace>
  <inkml:trace contextRef="#ctx0" brushRef="#br0" timeOffset="39146">10301 12418 0,'18'0'62,"17"17"-62,-17-17 16,17 36-16,0-36 16,18 0-16,18 17 15,-18-17 1,35 0 0,-35-17-16,-36 17 15,1-36 1,-18 19-1,0-19 1,0 1 0,-35-18-1,-1-17-15,-34 34 16,35 1 0,-18 18-1,17-19 1,19 36-1,-1-17 1</inkml:trace>
  <inkml:trace contextRef="#ctx0" brushRef="#br0" timeOffset="39571.83">10672 11959 0,'17'0'47,"18"18"-47,-17 17 16,35 0-16,-35 1 15,17-19-15,35 36 16,-52-18-1,35 18-15,-18-17 16,-35-19 0,-17-17 62,-19 0-63</inkml:trace>
  <inkml:trace contextRef="#ctx0" brushRef="#br0" timeOffset="39828.31">10742 12153 0,'0'-17'0,"53"17"16,-35-36-16,52 19 16,-35-1-1,1 18 1,-1-18 0,-17 18-1,-1-17 1,19 17-1,-19 0-15</inkml:trace>
  <inkml:trace contextRef="#ctx0" brushRef="#br0" timeOffset="40468.82">11218 11977 0,'18'0'16,"0"0"15,-1 0-15,1 0-1,0 0-15,17-18 16,35-17 0,-70 17-1,36-35 1,-19 0-1,-17 36 1,0-1-16,-35-17 16,-18 17-1,-53 18 1,71 0 0,0 0-1,-1 18-15,36 0 16,0-1-1,0 36 1,0-18 0,18 18-1,35-17 1,18-1 0,-36-18-16,0 1 0,53 17 15,-35-35 1,35 18-1,1-18 1,-72 0 0,54-18-16,-36 18 15,0-17 1,-17-1 0,-18 0-1,0 1 1,0-1-1,18 1-15,-18-1 16</inkml:trace>
  <inkml:trace contextRef="#ctx0" brushRef="#br0" timeOffset="42982.28">2681 12912 0,'0'17'16,"0"1"0,18 17-1,-1 1-15,36 52 16,-53-35-16,71 105 15,-36-87 1,-35-36 0,18-17-1,-18-36 48,0-35-63,0 0 15,0-35-15,0 18 16,0-1-16,0 36 16,0-53-1,0-1-15,0 72 16,0-1 0,0-17-16,17 35 15,1-18 16,0 18-15,17 0-16,36 18 16,-1 35-1,1 0 1,34 70 0,-69-70-1,-1 0-15,-17-18 16,-1-35 31,-17-17-16,0-1-31,0-17 16,0-1-16,0 1 15,0-88 1,0 105-1,0-17 1,0-18 0,0 35-1,18 1 1,0 17-16,-1 0 16,18 0-1,1 0 1,17 17-1,35 71-15,-18-35 16,-52-17 0,35 17-1,-35-36 1,-1 18-16,1-35 16,0 18-1,-1-18 32,36-53-31</inkml:trace>
  <inkml:trace contextRef="#ctx0" brushRef="#br0" timeOffset="43602.88">3916 12753 0,'0'0'0,"-53"0"16,35 0 0,1 0-1,-19 35 1,36 18-16,0-35 15,0 52 1,0-17 0,18-17-1,70 34 1,-53-35 0,18-17-16,106 0 0,-35-36 15,-89-17 1,18-36-1,-53 1 1,0-1 0,0 36-1,-71-36-15,54 36 16,-54-18 0,18 18-1,18 17 16,17 18-15,1 0 0,-19 18-1,19-1 1,-19 19 0,19 17-1,17-36 1,0 1-1,17-18 1,36 17-16</inkml:trace>
  <inkml:trace contextRef="#ctx0" brushRef="#br0" timeOffset="44043.68">4445 12629 0,'35'0'31,"-35"18"-15,53-18-16,-35 18 16,35-1-16,-18 1 15,0 17 1,-17-17 0,0-18-1,-18-18 63,0 1-62,-18-19-16,0-34 16,1 52-16,17 1 15</inkml:trace>
  <inkml:trace contextRef="#ctx0" brushRef="#br0" timeOffset="44652.96">5098 12577 0,'17'0'94,"-17"-18"-94,0 0 16,0-17-1,0 17 1,0 1-1,-35 17-15,-36 0 16,54 0 0,-1 0-1,-17 0-15,17 0 0,1 17 16,-1 1 0,18 17-1,0-17 1,0 17-1,0-17 1,0 35-16,35-18 16,-17 0-1,17 1 1,0-1 0,-17-35-1,0 17 1,-1-17 78</inkml:trace>
  <inkml:trace contextRef="#ctx0" brushRef="#br0" timeOffset="45550.83">6103 10460 0,'-18'0'16,"1"0"0,-1 35-1,0 18-15,-17 0 16,0 53-16,0 105 15,-1 19 1,36-107 0,0 195-1,36-18 1,34-142 0,54 213-16,52-1 15,-52-176 1,70 71-1,-36-89 1,1 1-16,17-36 16,89 17-1,-36-34 1,-193-106-16,17-1 16,-36-17-1,1 18 16,17-1-15,-17 1-16,52 0 16,-17-1-1,-17 1-15,-1-18 16,71 18 0,-36-18-1,124 0-15</inkml:trace>
  <inkml:trace contextRef="#ctx0" brushRef="#br0" timeOffset="47078.82">8696 9066 0,'35'0'47,"1"0"-47,16 18 16,54 17-16,-18-17 15,107 17-15,-72-17 16,159 35-1,-35 0 1,-123-36 0,-19-17-16,-16 36 15,34-19-15,-17 19 16,211 69 0,-34-34-1,-89-1 1,53 19-1,-53-19 1,-88-17-16,35 35 16,0 1-1,-71-72 1,124 142 0,0 0-1,-88-18 1,-18-71-16,36 107 15,-89-124 1,89 194 0,-1-18-1,-88-159 1,1 72 0,52 87-16,-88-194 15,53 142 1,-36-107-1,-17-17 1,0 53 0,0-71-1,0 53-15,-35 0 16,35-35 0,-70 106-1,34-71 1,1-52-1,-18 34 1,-17 54-16,34-89 16,-105 141-1,18-87 1,70-54 0,-35 0-1,35 0-15,17-35 16,19 18-1,-1-18 1</inkml:trace>
  <inkml:trace contextRef="#ctx0" brushRef="#br0" timeOffset="57128.82">22278 6756 0,'0'-18'0,"-18"18"31,1-18-15,17 1 0,-18 17-16,18-18 15,-18 1 1,1-1 0,-1 18-1,0-18 1,1 1-1,-1 17-15,1 0 16,-1 0 0,0 0-1,1 0 1,-1 0 0,0 0-16,1 0 15,-1 17 1,0 19-1,1-1 1,17 18 0,-18 0-1,18-18-15,0 0 16,0 53 0,0-70-1,0 35 1,35-18-1,-35 0 1,53 36-16,-35-36 16,17 1-1,36 16 1,-18-16 0,-18-19-1,0 19 1,-17-36-16,35 17 15,0 1 1,-18-18 0,36 0-1,-1 0 1,-35 0 0,36 0-16,-18-18 15,-18 18 1,18-35-1,0 17 1,-35-17 0,17 0-16,0 0 15,-35 17 1,35-35 0,-35 18-1,0 17 1,0-35-1,0 18-15,0 0 16,0 17-16,-17-17 16,-1 17-1,-17-17 1,17 17 0,1-17-1,-36 0-15,0-1 16,35 19-1,-52-36 1,34 18 0,19 35-1,-36-36 1,17 19-16,19 17 16,-18-18-1,-1 0 1,1 18-1,17 0 1,-35-17 0,18 17-16,18 0 15,-1 0 1,-17 0 15,17 0-15,-17 0-1,17 0 1,0 0 0,18 17-1,-17-17 1,-1 18-16,18 0 16,-17-1-16,-1 36 15,0-53 1,18 35-1,-17-17 1,17 0 0,0-1-1,0 1-15,0 0 16,0-1 0,0 19-1,0-19 1,0 36-1,0-35 1,17-1-16,1 19 16,0-19 15,-1 19-15,1-19-1,-1 1 1,54 35-16,-53-36 15,17 19 1,53-1 0,-53 0-1,36-17 1,-53-18 0,17 17-16,35 1 15,-17-18 1,0 0-1,35 0 1,-52 0 0,-1-18-1,-17 18 1,-18-17-16,17 17 16,1-35-1,-18 17 1,35-17-1,-35 17-15,0-17 16,0-1 0,0-16-1,0 16 1,-17-17 0,-19 18-1,19 0-15,-1 17 16,-17 18-1,17-17-15,0-1 16,-17 0 0,0 1-1,-36-19 1,54 36-16,-19 0 16,36-17-1,-17 17 1,-1 0 15,0 0-15,1 0-16,-1 0 15,1 35 1,-1-17 0,-17 17-1,35 0 1,-18-17-1,18-1-15,0 1 16,0 0 0,0 35-1,0-18 1,0-17 0,18-1-16,17 36 15,-17-35 1,-1-1-1,36 36 1,-18-53 0,-17 0-1,0 0-15,-1 0 16,1 0 15,0 0-15,-1 0-16,1 0 15,17-35 1,-35 17-16,0-35 16,0-17-1,0 35 1,-35-18 0,0 17-1,-36-16 1,0-1-1,19 35-15,-19 0 16,36 1 0,-1 17-1,19 0 1,-1 0 15,1 35-31,17 0 16,-18 18-1,18-18 1,0 54 0,0-36-1,18 17-15,17-17 16,-18-18 0,19-35-1,-1 18 1,0-18-1,36 0-15,-54 0 16,1-35 0,17-1-1,-35 1 1,18-53 0,-18 35-1,0 35 1,0 1-16,-18-36 0,1 18 15,-1 17 1,0 0 0,-17 1-1,18 17 1,-19 0-16,19 0 16,-1 0-1,-17 17 1,-1 89-1,36-71 1,-17 36 0,17-18-16,0 0 15,17-36 1,1 1 0,0 0-1,70-18 1,18-18-1,-53-17-15,35-53 16,-88 70 0,18-17-16,-18 17 15,0-17 1,0-1 0,-36 19-1,-17-1-15,18 18 16,17 0 15,-17 0-15,35 35-1,-53 18-15</inkml:trace>
  <inkml:trace contextRef="#ctx0" brushRef="#br0" timeOffset="64860.78">19703 13670 0,'-18'0'31,"-17"0"-15,17 0-16,0 0 15,-17 35-15,35-17 16,-35 53 0,17-54-1,1 54-15,17-36 16,0 71-1,0-36 1,35-34 0,-17-19-1,34 19 1,-16-19 0,34 1-1,-34-18-15,16 0 0,37 0 16,34 0-1,1-35 1,-19-1 0,-87 19-1,0-36-15,-18 18 16,0-1 0,0-34-1,-18 17 1,18 18-1,-35-1 1,-18-17 0,18 18-16,-1 17 15,1 1 1,0 17 0,-18 0-1,18 0 1,-18 0-16,0 0 15,17 0 1,19 17 15,17 1-15,-18 35 0,1 35-16,17-70 15,0 70 1,0-53-1,0 18 1,0-35 0,35 17-1,0-17-15,-17-18 16,17 0 0,-17 0-1,17 0 1,-17-18-1,-1 0-15,1-17 16,-18-18 0,0 0-1,0 18 1,0 17 0,-53-17-1,18 18-15,-18-36 16,17 53-1,19 0 17,-1 0-32,1 17 15,-1 1 1,0 17-16,18 0 16,0-17-1,0 17 1,0 1-1,0-19 1,53 36 0,18-35-16,-36-18 15,177 0 1,-159 0 0,17-35-1,-52-18 1,-18 0-16,0-35 15,-53 52 1,18 1 0,-36-18-1,-70 18 1,53 35 0,-71 0-1,53 35-15,71-17 16,-18 35-1,35 0 1,1-18 0,-1 35-1,18-17 1,0-35-16,0 52 16,35-34-1,-17-19 1,35 19-1,0-1 1,17-35-16,1 0 16,-53 0-1,-18-18 1,35-52 0,-35 34-1,0-34 1,-35-54-16,-1 72 15,19 52 1,-19-36 0,19 19-1,-1 17 17,0 0-32,1 17 15,-36 54 1,35-36-1,1 0-15,-1 1 16,18 34 0,0 18-1,18-52-15,52-1 16,-17-17 0,159-1-1,52-52 1,-140 0-1,-54-18 1,-34-35 0,-36 70-16,-18-53 15,-53 18 1,19 18 0,-107-53-1,0 53-15,106 17 16,-17 18-1,52 0 1,0 0 0,-17 35-1,-36 36 1,54-36-16,-54 36 16,36-1-1,17-17 1,18 0-1,0-35 1,0 17 0,0 0-16,53-17 31,88 0-15,0-18-1,124-71 1,-124-17-1,-106 53-15,-35-36 16,0 0 0,0 36-1,-52-18 1,-19 0 0,36 36-1,-36-1-15,1 0 16,52 18-1,-88 36 1,53-1 0,18 18-1,0 17 1,17-34-16,18 70 16,0-36-1,18-52 1,52 105-1,1-70 1,-54-35-16,72-1 16,16-17-1,-69 0 1,-1-35-16,0 35 16,-17-106-1,-18 71 1,0-88-16,-35 34 15,17 72 1,-106-54 0,1 18-1,52 36 1,19 17 0,16 0-16,19 17 15,-1 36 1,0-18-1,18 18 1,-17-35 0,34-18 46,19 0-62,-19 0 16,36 0-16,0 0 15,-18-35 1,18-1-16,-53 19 16,0-1-1,0 1 1,0-1 0,-17 18-1,-1 0 1,0 0-16,-52 0 15,-1 70 1,36-34 0,-18 70-1,35-1 1,18-87-16,0 35 16,0-35-1,0-1 1,18-17-1,123 18 1,-123-18 0,141-35-16,-54-54 15,-87 54 1,-18-35 0,0 17-1,-18 0 1,-35 17-1,1 19-15,-90-36 16,-34 35 0,35 18-1,88 0-15,-53 0 16,36 53 0,34-18-1,19 18-15,17 36 16,0-54-1,0 18 1,17 0 0,1-18-1,35 0 1,88 36-16,-106-54 16,106 19-1,89-36 1,-72-36-1,-105 19 1,18-54 0,-36 36-16,-17-36 15,-18-17 1,0 35 0,0-17-1,0 34 1,-18-16-16,-17-1 15,17 17 1,-52 1 0,-1 0-1,18 35 17,-53 0-32,36 0 15,-36 53-15,71-53 16,-106 88-1,123-35 1,0-36-16,1 19 16,-1 52-1,1-35-15,17 17 16,0 1 0,17-53-1,1 35 1,70-1-1,-70-34 1,87 17-16,19-17 16,-89-18-1,124-18 1,0-52 0,-124 35-1,18-71 1,-18 0-16,-35 53 15,0-35 1,-53 17 0,18 36-1,-36-36 1,1 36 0,-1 17-16,18 1 15,0 17 1,-35 0-1,-53 0 1,0 0 0,53 17-16,17 36 15,36 0 1,17 53 0,18-18-1,0-17 1,18 52-1,70 1-15,-88-107 16,141 89 0,-35-88-1,-71 0 1,36-18 0,35 0-1,-36-36-15,54-52 16,-107 53-1,54-71 1,-36 0 0,-35 88-1,0-105 1,-17 70-16,-19 0 16,1 18-1,-18 0 1,36 17-1,-36 0 1,-36 18-16,37 0 16,-19 0-1,0 36 1,54-1 0,-18 0-1,-1 18 1,36 35-1,0 18-15,36 18 16,-1-71 0,0 17-1,18-35 1,106 36 0,-18-36-16,123-35 15,-193-17 1,52-54-1,-87-17 1,-19 53 0,-17-107-1,-53 37-15,18 69 16,-53-34 0,-18 17-1,71 35 1,-71 1-1,-53 17 1,106 0-16,-70 17 16,52 54-1,36-36 1,0 36 0,-18 34-1,18-34 1,35 0-16,0-19 15,0 19 1,53 0 0,-1-36-1,37 0 1,-19-17 0,-35-18-16,18-18 15,0-35 1,0-17-1,0-36 1,-35 53 0,-1-18-16,-17 36 15,-35-36 1,17 54 0,-17-18-1,18 35 1,-1 0-1,-17 0-15,17 0 16,-70 17 0,35 18-1,18-17 1,-18 70 0,53-52-1,0-19-15,0 19 16,17-1-1,19 0 1,-1-17 0,141 35-1,-52-36 1,140-17-16,-105-35 16,-106 17-1,18-87 1,-54 34-1,-17 18 1,-70-35 0,-19 17-16,37 54 15,-107-36 1,53 53 0,-35 17-1,0 54 1,123-53-1,0-1-15,18 1 47,0-53 63,0-1-110</inkml:trace>
  <inkml:trace contextRef="#ctx0" brushRef="#br0" timeOffset="68824.07">10142 3881 0,'0'-18'16,"0"0"93,18 1-109,-18-1 32,18 18-17,-18-18-15,17 18 16,-17-17-1,36-1 1,-19 18-16,18 0 16,1-18-1,17 18 1,-18-17 0,0 17-1,-17 0 1,0 35-16,-18 0 15,0 71 1,-36-18 0,-105 54-1,35-54 1,89-71 0,-1-17-16,0 0 46,18-35-46,-17 0 16,17 0 0,0-1-1,0-17-15,53-17 16,17-1 0,-35 54-1,36-36 1,0 35-1,-18 0 1,-1 1-16,37 17 16,-54 0-1,-17 0 1,-1 17 0,1 1-1,-1 0-15,1 70 16,-18-71-1,-18 89 1,-52-53 0,17 0-1,-53-35 1,53-18-16,-17 0 16,-1-18-1,36 18 1,-53-70-1,17-36 1,71 88 0,0 0-16,0-17 0,0-18 15,18 36 1,52-54 0,124-35-1,-141 53 1,88 36-1,-105-1-15,-1 18 16,35 35 0,1 36-1,-53-36 1,-1 71 0,-17 0-1,0-36-15,-53 19 16,-35-1-1,71-71 1,-107 19 0,-17-19-1,35-17 1,-35-35-16,106 35 16,17-18-16,-70-52 15,53 35 1,17-124-1,18 124 1,71-36-16,52-17 16,0 17-1,230-88 1,0 54 0,-177 52-1,18 0 1,-176 53-16,-18-18 15,18 18 1,-1 106 15,-17 17-15,-35-52 0,-71 105-16,0-52 15,18-36 1,-141 36-1,88-89 1,70-35 0,-17 0-1,18-18-15,52 1 16,-35-36-16,0 0 16,0-18-1,35 71 1,18-53-1,0 18 1,0 17-16,106-52 16,-53 52-1,159-70 1,52 35 0,-140 35-1,-36 18 1,-35 0-16,-35 36 31,35 34-15,-36 18-1,-17 18 1,-35 0-16,0-35 16,-89 105-1,-87-35 1,175-141-1,-140 18 1,70-18 0,36 0-16,-19-35 15,54-1 1,17-17 0,1 0-1,34 18 1,1 0-1,70-18-15,-17 35 16,-18-17-16,0 17 16,70 1-1,-52-1 1,-18 0-16,-36 18 16</inkml:trace>
  <inkml:trace contextRef="#ctx0" brushRef="#br0" timeOffset="72570.63">11024 3969 0,'0'17'94,"18"1"-94,-18 0 15,35-1-15,-17 19 16,-1-1 0,1 0-16,53 53 15,-54-35 1,36 35-1,0 18 1,18 18-16,70 105 16,18 0-1,-106-140 1,70 52 0,36 70-1,-106-122 1,35 34-16,0 0 15,0-17 1,142 229 0,-54-88-1,-53-88 1,19 18-16,-107-107 16,88 106-16,54 36 15,122 123 1,-228-247-1,123 142 1,-18 17 0,-34-106-1,-19 18-15,106 123 16,-52-71 0,-19-16-1,142 122 1,-211-229-1,105 159-15,-18-53 16,-105-141 0,34 71-1,142 123 1,-194-195 0,212 195-1,-177-158 1,106 87-16,124 106 15,-142-141 1,-141-105 0,71 52-1,-35-18 1,-54-52-16,124 123 16,36 18-1,-89-89 1,35 36-1,1-35 1,-89-36 0,18 18-16,53 53 15,-53-53 1,158 158 0,1-17-1,-71-105 1,89 87-1,-125-105-15,72 52 16,-54-35 0,-35 18-1,195 123 1,-107-105 0,-52-18-1,34-1-15,-52-16 16,-71-72-1,-17 1 1,0-18 0,-1 0-1,1 0 1,0 0 31,-18 18 62,-18-18 126,0 0-235,1 0 15,17-18 1,-18 18-16,0-18 15,1 18-15,-19-35 16,1 0 0,18 35-16,-1-36 15,-35 19 1,35-18 0,1 17-1,-71-53 1,-1 1-16,1-18 15,18 17 1,-1-17 0,0 17-1,-34-87 1,16 69-16,-34-69 16,0-1-1,34 35 1,19 36-1,17 18 1,18 34 0,-18-17-16,-18 1 15,71 16 1,-53-17 0,0 0-1,0-17 1,-17-18-1,-71-89-15,105 142 16,-69-71 0,52 53-1,35 36 1,-70-72 0,53 54-1,17 18-15,-35-36 16,18 35-1,17-17 1,-35-1 0,36 19-1,-142-124 1,53 70-16,71 18 16,-71-35-1,-18-18 1,89 71-1,-71-53 1,18-1 0,53 72-16,-36-71 15,-35-1 1,53 37 0,-105-72-1,-1-35 1,71 53-1,-142-105-15,36-36 16,106 141 0,-194-247-1,141 177 1,88 88 0,-70-53-16,70 70 15,-71-88 1,1-17-1,52 105 1,-52-105 0,-19-18-1,72 106-15,-54-71 16,19 35 0,52 36-1,-71-70 1,-34-37-1,-1 1 1,53 89-16,-106-142 16,106 123-1,-141-176 1,1 36 0,-1-1 15,35 36-31,106 123 15,-70-123 1,105 123 0,1 0-1,-72-53 1,37 1 0,52 87-16,0-17 15,-71-71 1,71 71-1,-70-88 1,88 123 0,-18-18-16,0 18 15,18 0 1,17 36 0,18-1-1,-18 18 1,18-18-1,-17 18 17,17-17-17,-18-1-15,0 18 16,1-18 0,-19 1-1,19-1-15,-18 0 16,-1 1-1,36-1 1,-17 18 0,-1 0 15,18-17-15,-18 17 30</inkml:trace>
  <inkml:trace contextRef="#ctx0" brushRef="#br0" timeOffset="77873.19">10425 3810 0,'70'0'140,"18"18"-124,36 17-1,17-17-15,18-1 16,-1 1-16,19-1 16,17 1-1,18-18-15,-18 18 16,105-1-16,-105 1 16,159 17-1,0 36 1,-230-71-1,283 53 1,-71-18 0,-176-17-16,247 17 15,-124 0 1,-229-35 0,194 36-1,-18 16 1,-52-16-16,69 17 15,160 35 1,-300-71 0,159 36-1,52 18 1,-246-53 0,176 52-16,17 18 15,-35-35 1,107 71-1,52-18 1,-300-71 0,265 71-1,-159-53-15,0 0 16,-88-36 0,88 18-1,-124-17 1,124 53-1,-70-36 1,-1 0-16,-17 0 16,0 1-1,70 17 1,-70 0 0,-18-36-1,53 36-15,53 18 16,-158-54-1,69 1 1,-34 17 0,-36-17-1,53 17 1,18 0-16,-70-17 16,52 35-1,0-18 1,-53-17-1,36 17 1,-18 0 0,-36-17-16,54 17 15,35 36 1,-71-36 0,106 53-1,-35-17 1,-36-36-1,-17 1-15,-35-36 32,0 17-17,-1-17 1,-17 18 0,36-1-1,16 1-15,19 35 16,-36-35-1,-17-18 1,-18 17 0,18 1-1,-1-18 17,1 18-32,0-1 15,34 18 1,-52-17-1,18-18 1,-36 0 93,18-18-109,-17 18 16,-54-35-16,1 0 16,-1-18-16,-88-18 15,-70-34 1,123 69 0,-17 1-16,17-18 15,-159-17-15,89 17 16,35 0-1,-177-18 1,89 36 0,70 0-1,-88-18-15,53 35 16,-53-35 0,-35 0-1,88 18 1,-53-18-1,88 18 1,-35-1-16,-53-16 16,36 16-1,158 19 1,-88-1 0,17 0-1,-17 1 1,18-36-16,-177-18 15,194 54 1,-88-36 0,-229-53-1,299 71 1,-352-71 0,229 53-16,124 35 15,-107-35 1,1 0-1,0-17 1,-36 17 0,142 18-1,-160-36-15,-140-52 16,264 87 0,-105-34-1,-19-18 1,125 52-1,-160-34-15,54-1 16,140 36 0,-70-18-1,-88-18 1,229 54 0,-141-18-1,106-1-15,0 1 16,-177-36-1,159 36 1,-70-18 0,-142-17-1,195 52 1,70 0-16,-53-17 16,88 35-1,-52-18 1,52 18-1,1 0 1,17-17 0</inkml:trace>
  <inkml:trace contextRef="#ctx0" brushRef="#br0" timeOffset="78996.09">24677 5927 0,'17'53'78,"19"17"-78,17 18 15,0 36-15,35 17 16,0 0-16,-35-35 16,88 123-1,-35-17 1,-71-177 0,0 53-1,-17-70-15</inkml:trace>
  <inkml:trace contextRef="#ctx0" brushRef="#br0" timeOffset="79434.92">25365 5733 0,'0'17'47,"35"36"-47,0 35 16,-17-70-16,52 88 16,1 0-16,-71-71 15,88 88-15,-17-17 16,35 71-1,-36-71 1,-17-1 0,-18-69-1,-17-19-15</inkml:trace>
  <inkml:trace contextRef="#ctx0" brushRef="#br0" timeOffset="79927.55">25418 6632 0,'17'-17'94,"19"-1"-78,-19 18-16,54-35 15,-36 17-15,-17 18 16,35-18-16,-36 1 16,1 17-1</inkml:trace>
  <inkml:trace contextRef="#ctx0" brushRef="#br0" timeOffset="80884.87">26053 6262 0,'0'0'0,"0"17"78,0 19-62,0-19-16,0 1 15,17 35-15,1-53 16,-18 18-16,35-1 15,0 1 1,-17-18 0,0 0-1,-1-35 1,1 17-16,-18-35 16,0 18-1,0 17 1,0 0-1,18 18 48,17 53-47,-35-35-1,18 17-15,17 18 16,-18 18-16,19-18 15,-1 0-15,-17 17 16,17 1 0,-35-36-1,18 18 1,-18-18-16,0-17 16,-18-18-1,0 0 1,-17 0-1,-18 0 1,-53-18 0,53 1-16,18-19 15,0 19 1,17-1 0,18 0-1,18-17 1,-1 17-1,36-17-15,0 0 16,-17 0 0,16 17-1,-34 0 1</inkml:trace>
  <inkml:trace contextRef="#ctx0" brushRef="#br0" timeOffset="81697.78">26670 6332 0,'0'0'0,"0"-17"16,-18 17-1,1 0 1,-1 0 0,0 0-1,1 0 1,-1 0-16,18 35 15,0 0 1,0 36 0,0-54-1,35 36 1,1-17 0,-19-36-16,1 17 15,0-17 1,-1 0-1,1-53 1,-18 0 0,18 1-1,-18-125-15,0 142 16,0-89 0,-18 54-1,-17-1 1,17 18-1,0 36 1,18-1-16,-17 18 16,17 35 31,53 18-32,-53 0-15,35-35 16,-17 35-1,52 53-15,-52-71 16,17 35 0,0-34-1,-17-36 32,17 0-31,1-18-16,-1-17 15</inkml:trace>
  <inkml:trace contextRef="#ctx0" brushRef="#br0" timeOffset="82321.83">27111 6156 0,'0'-18'156,"0"-17"-141,0 0-15,-35 17 16,-1 0-16,1 1 16,18 17-1,-1 0 17,0 17-17,1 19 1,17-19-16,0 1 15,0 35 1,0-18 0,17 18-16,1 0 15,35 0 1,-36-35 0,1-1-1,0-17 1,-18 18-16,17-18 15,1-35 1,-18 17 0,0-17-1,0 17 1,0 0 0,0 1-1</inkml:trace>
  <inkml:trace contextRef="#ctx0" brushRef="#br0" timeOffset="82936.85">27234 6015 0,'36'0'63,"-1"17"-48,0 36-15,1-35 16,-1 17-16,-18 1 15,1-19-15,0 19 16,-18-19 0,0-52 62,0 0-63,17-1-15,1 19 16,-18-19-16,18 19 16,-1-19-1,-17 19 1,36-1 0,-19 18-1</inkml:trace>
  <inkml:trace contextRef="#ctx0" brushRef="#br0" timeOffset="83618">28011 5962 0,'0'0'0,"-36"0"15,19 0 1,-19 0-1,19 0-15,-19 0 0,19 0 16,-1 18 0,1-1-1,17 1 1,0-1 0,0 36-1,17-17-15,1-36 16,-1 17-1,1-17 32,0-17-31,17-1 0,-17-17-16,17-1 15,-35 19 1,0-1-1,18 18 48,-1 18-32,1-1-31,-1 1 16,1-18-1,0 0-15,-1 0 16,1 0 0,0 0-16</inkml:trace>
  <inkml:trace contextRef="#ctx0" brushRef="#br0" timeOffset="84268.78">28152 5450 0,'0'18'47,"0"17"-32,0 1 1,17 52-16,-17-71 15,18 54-15,53 88 16,-54-71 0,1-70-1,-18-1 1,0-34 46,0-19-62,0 1 16,17 0-16,1 17 16,-18 0-1,18 1 1,17-1 0,0 18-1,-17 0-15,35 0 16,-36 18-1,36 17 1,-35-17 0,-18 17-16,0 0 15,0 1 1,0-19 0,0 1-1,-53-18 1,35 0-1,-17 17-15,18-17 16,-1 0 0,0 0-1,18-17 1</inkml:trace>
  <inkml:trace contextRef="#ctx0" brushRef="#br0" timeOffset="85520.95">28681 5838 0,'17'0'62,"19"0"-46,-19 0-16,19-17 16,-1-18-1,-35 17 1,0 0-16,0-17 15,0 17 1,0 1 0,-18-1-1,1 18 1,-1 0 0,0 18-16,1-18 15,17 35 1,0 0-1,0 1 1,0 16 0,17-34-1,1 17-15,17-17 16,-17 0 0,35-18-1,-18 17 1,0-17-1,18-17-15,-35-36 16,-18 35 0,18-17-1,-1-18 1,-17 35 0,18 1-1,-18-1 32,0 0-47,-18 18 63,1 0-63,17 18 15,0 0 1,0 17-16,0-17 15,0-1 1,0 1-16,17-1 16,1 1-1,17 0-15,53-18 32,-52 0-17,52-106 1,-71 18-1,-17 17-15,0 1 16,0-36-16,-88-106 16,71 142-1,-19 34 1,54 54 46,0 35-46,-1-18-16,1-17 16,0 17-1,17 53 1,0 0-16,-35-52 16,18 17-1,-1-36 1,-34-17 62,-1 0-78,0 0 16</inkml:trace>
  <inkml:trace contextRef="#ctx0" brushRef="#br0" timeOffset="89077.83">22666 1464 0,'0'0'0,"-18"0"15,-17 0-15,17 18 16,1-1 0,-1 1-1,18 0 1,-18 35-1,1-36-15,17 1 16,0 17 0,35 0-1,0-17 1,-17 17-16,0-35 16,105 53-1,-88-53-15,1 0 16,52 0-1,-70-17 1,70-19 0,0 1-1,0-36 1,-53 36-16,1 0 16,-36 17-1,0-17 1,0-18-1,0 35 1,0-35-16,-36 1 16,1 34-1,-18-17 1,-17-1 0,34 19-1,1 17 1,17-18-16,1 18 15,-54 18 1,54-18 0,-19 35-1,-17 0 1,18 18 0,0 0-16,0 0 15,35-35 1,0 17-1,0 0 1,0-17 0,35 52-1,35-17-15,1-17 16,17-19 0,36-17-1,-89 0 1,71-17-1,-71-36 1,0 35-16,1-52 16,-19 52-1,-17-35 1,0 0 0,0-18-1,-53 1-15,0 17 16,18 35-1,-53 1 1,-18-1 0,88 18-1,-17 0 1,-106 71-16,106-54 16,-89 89-1,1-18 1,88-52-1,17-1 1,18-17 0,0 17-1,0-18 17,18-17-32,34 18 15,-34-18 1,70 18-16,-35-1 15,159-17-15,-106 0 16,0-35 0,-36 17-1,-70 1 1,0-18 15,0-1-31,-17 1 0,17 0 16,-53-18-1,17 35 1,-34-35 0,-36 18-1,71 17 1,-1 18-16,1 0 16,17 0-1,-17 18 1,-18 17-1,36 36 1,-1 17-16,18-17 16,0-36-1,35 0 1,53 0 0,-52-35-1,105 0 1,18-35-16,-142 35 15,19-53 1,-36-17 0,0 34-1,-18-17 1,-35-35 0,18 71-16,-1-1 15,1 0 1</inkml:trace>
  <inkml:trace contextRef="#ctx0" brushRef="#br0" timeOffset="89743.72">21008 1711 0,'0'0'15,"0"18"110</inkml:trace>
  <inkml:trace contextRef="#ctx0" brushRef="#br0" timeOffset="91434.79">11042 3598 0,'18'0'78,"34"0"-78,37-35 16,69 0-16,19-18 15,123-18-15,35-17 16,529-141 0,106 35-1,-317 106 1,705-159 0,-335 53-1,-494 70-15,-123 36 16,-18-18-1,-300 71 1,0 17 0,-35-17-1,-17 35 1,105-35-16,18 17 16,140-53-1,89 1 1,-211 35-1,229-89 1,-160 71 0,-140 18-16,35 17 15,36 18 1,-142 0 0,53-17-16,36-1 15,123 0 1,-159-17-1,-53 35 1,-17 0-16,-1 0 31,89-18-15,18 18 0,246-17-16,89-18 15,-283 17 1,106-53-1,-246 71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22T04:50:51.098"/>
    </inkml:context>
    <inkml:brush xml:id="br0">
      <inkml:brushProperty name="width" value="0.05292" units="cm"/>
      <inkml:brushProperty name="height" value="0.05292" units="cm"/>
      <inkml:brushProperty name="color" value="#FF0000"/>
    </inkml:brush>
  </inkml:definitions>
  <inkml:trace contextRef="#ctx0" brushRef="#br0">25576 1182 0,'0'0'0,"-35"-18"15,35 1-15,-53-1 16,18-17-16,0 35 16,-54-53-1,37 53 1,-160-53-1,177 53-15,17 0 16,0 0 15,1 35-31,-1-35 16,-17 88 0,-18 36-1,-18-36-15,36 0 16,0 18-1,17 35 1,18-70 0,18-1-1,-1-35-15,1 1 16,70 34-16,-70-52 16,70 17-1,-53-35 1,-17 0-1,88 0 1,-18-53 0,71-70-16,-71 35 15,18-36 1,-36 36 0,1 0-1,-36 0-15</inkml:trace>
  <inkml:trace contextRef="#ctx0" brushRef="#br0" timeOffset="637.27">25788 600 0,'0'35'31,"0"18"-31,0 0 16,0 17 0,0 1-16,0 123 15,0-106 1,18 71-1,-18-106 1,17-18-16,-17-17 16,0-36 77,0-17-77,0 17-16,18 1 16,-18-1-1,18 0 1,-1 1 0,1 17-16,0 0 15,52 17 1,-35 1-1,36 17 1,-18 0 0,-36 1-1,19-1-15,-19-17 16</inkml:trace>
  <inkml:trace contextRef="#ctx0" brushRef="#br0" timeOffset="1172.79">26317 1323 0,'0'-18'78,"35"1"-62,1 17-16,-19-18 16,1 0-16,-18 1 15,18 17-15,-18-18 16,0 0-1,0 1 1,-18 17 0,-35-18-16,0 1 15,36 17 1,-19 0 0,19 0-1,17 35 1,-36 18-1,36 0-15,0-36 16,18 54 0,17-54-1,1 1 1,-19-18 0,18 0-1,-17 0-15,53 0 16,-18-18-1,-18 1-15,18-1 16,35-52-16</inkml:trace>
  <inkml:trace contextRef="#ctx0" brushRef="#br0" timeOffset="1734.78">26829 1129 0,'0'18'31,"0"-1"-31,0 1 16,0-1-16,0 19 16,0 17-1,0-18 1,0 0-16,0 0 15,0-52 48,0-18-63,0-1 16,0-17-16,0 0 15,0 18-15,0 0 16,0 17-1,17 1 1,1 17-16,0 0 31,17 0-31,-17 0 16,-1 17 0,19 36-1,-1-18 1,-18 1-1,36 34 1,-53-52-16,53 35 16,-17-36-1,-19-34 17,1-1-17</inkml:trace>
  <inkml:trace contextRef="#ctx0" brushRef="#br0" timeOffset="2262.46">27270 1182 0,'17'0'47,"-17"35"-47,18-17 15,-18-1 1,0 1-16,18 0 15,-18-54 79,0 19-94,0-36 16,17 18-16,-17 17 15,18 18-15,-18-35 16,18 35 15,17 0-15,-18 0 0,36 0-1,-53 17-15,36 1 16,-19-18-1,1 35 1,17 0 0,-17-35-1,17-17 48,-17-18-63</inkml:trace>
  <inkml:trace contextRef="#ctx0" brushRef="#br0" timeOffset="3148.56">27728 1041 0,'-17'0'16,"-19"0"-16,36 17 16,0 1-1,-17 0-15,17-1 16,0 1 0,0 0-16,0-1 15,0 1 1,0-1 15,17-17 0,1-17-15,0-18 0,-1 17-16,1 0 15,0 18 63,-1 0-62,1 18 0,0 0-1,-18-1-15,17 1 16,-17-1-1,18-17 1,-1-52 31,-17-1-31,18 35-16,-18 0 15,0 1-15,0-1 16,0 0-1,18 18 48,-18 36-32,0-19-15,17 19-16,-17-19 15,18 36-15,-18-18 16,0-17 0,0 0-16,0 17 15,0-70 48,0-18-63,0-18 15,-18-17-15</inkml:trace>
  <inkml:trace contextRef="#ctx0" brushRef="#br0" timeOffset="3423.04">27940 653 0,'-18'0'156</inkml:trace>
  <inkml:trace contextRef="#ctx0" brushRef="#br0" timeOffset="6028.81">11130 3510 0,'-18'0'31,"-17"18"-15,35-1-16,-35 36 16,0-35-1,35 35 1,0 17 0,0-34-1,17-19-15,19 19 16,87-36-1,-88 0 1,71-18 0,-35-35-1,-54 35-15,19-17 16,-36-18 0,0 36-1,0-19 1,0 19-1,-18-1 1,-17-17-16,-53-18 16,17 35-1,-70 1 1,70 17 0,1 0-1,-18 35 1,-1 18-16,1 0 15,0 35 1,53-18 0,35-17-1,0 0 1,17-17 0,1-1-1,17-35-15,18 17 16,0-17-1,18 0 1,-36 0 0,0-35-16,0 0 15,18-36-15,-53 54 16,18-36 0,-18 35-1,0 1 1,0-19-1</inkml:trace>
  <inkml:trace contextRef="#ctx0" brushRef="#br0" timeOffset="7203.66">11148 3510 0,'0'0'0,"35"0"0,-17-18 0,-1 18 15,54 0 1,-53 0 0,34 0-1,19-35 1,17 35-1,71-35-15,0 0 16,-1 17-16,142-53 16,229-17-1,89-35 1,-459 70 0,211-35-1,-141 17-15,-193 54 16,17-1-1,-18 18 1,0-18 0,106-17-1,36 17 1,-89 1-16,35-19 16,107-17-1,-107 18 1,36 0-1,88 0 1,-89-1-16,89 1 16,0 0-1,88-18 1,36 0 0,-248 35-1,318-70 1,106 18-16,-406 34 15,406-52 1,35-18 0,-441 89-1,335-89 1,-246 71 0,-107-1-16,212-34 15,-176 34 1,-35 1-1,70 0 1,-36 0 0,-122 35-1,140-18-15,-35 0 16,-35 1 0,70-19-1,-70 1 1,-18 17-1,18 18 1,-70-17-16,52-1 16,-71 18-1,19-17 1,-19 17 0,1 0-1,0 0 1,-18-18-16</inkml:trace>
  <inkml:trace contextRef="#ctx0" brushRef="#br0" timeOffset="12356.49">9807 17057 0,'0'-18'203,"-17"18"-203,17-17 16,-18 17 15,18-18 16,-18 18 156,18 35-188,0 0-15,0 1 16,0-19 0,0 54-1,0-18 1,0-18 0,18 0-1,17 1-15,-17-19 0,52 36 16,1-53-1,-36 18 1,53-18 0,-35 0-1,0 0 1,-35-35 0,35-18-1,-53 35 1,17 0-1,-17 1-15,18-19 16,-18 19 0,0-18-16,0-1 15,-35-17 1,0 0 0,17 36-1,-35-18 1,-53 17-1,89 0-15,-54 18 16,53 0 0,-70 0-1,-18 0 1,53 0 0,-70 0-16,88 0 15,35 18 79</inkml:trace>
  <inkml:trace contextRef="#ctx0" brushRef="#br0" timeOffset="14044.43">17392 16633 0,'0'0'0,"-18"0"15,1 0 1,-1 0-16,-17 0 15,17 0 1,-17 0-16,17 18 16,1 0-1,-19 17 1,36-17 0,-17 35-16,17-36 15,0 54 1,17 35-1,1-71-15,35 53 16,35 0 0,-70-70-1,52 17 1,-17-17 0,0-1-16,18-17 15,-54 0 1,36 0-1,88-52 1,-123 34 0,52-53-1,-17 1-15,-53 17 16,0-35 0,0 17-1,0 54 1,-17-54-1,-1 18 1,0 53-16,1-35 16,-36 17-1,18 0 1,-36 1 0,53 17-1,-87 0 1,16 0-16,72 0 15,-71 17 1,52-17 0,19 0-1,-1 18 1,0 0-16,1-18 16</inkml:trace>
  <inkml:trace contextRef="#ctx0" brushRef="#br0" timeOffset="16571.41">10283 17074 0,'0'-17'16,"0"-1"15,0 1 16,0-1-32,18-17 1,0 17 0,-18 0-1,17 1 1,1-19-16,35-16 15,-18-1 1,1 35 0,16-35-1,-16 0 1,-1 35 0,36-34-16,-36 34 15,-18-17 1,72-36-1,-54 53 1,0-17-16,18 0 16,18-18-1,-54 35-15,19 1 16,16-19 0,-34 1-1,53 17 1,-54 1-1,19-1-15,52-17 16,0 0 0,-17 17 15,-19 0-15,-16 1-1,-1 17-15,53-36 16,-35 19-1,0 17 1,0 0 0,0-18-16,17 18 15,-17-17 1,141-1-16,-123 18 16,105-18-1,-52 1 1,52 17-1,-52 0 1,-18-18 0,-54 18-16,160 0 15,-53 0 1,-71 0 0,106 0-1,-35 0 1,-106 0-1,158 0-15,-122 0 16,-19 0 0,36 0-1,-53 0 1,53 0 0,17 18-1,-52-1-15,52 1 16,-17-18-1,-71 0 1,18 18 0,18-1-1,-1 1 1,54-18-16,105 35 16,-176-17-1,88-18 1,-53 17-1,-52-17 1,-1 0-16,35 0 31,1 18-15,17-18 0,0 0-1,-52 0 1,-19 0-16</inkml:trace>
  <inkml:trace contextRef="#ctx0" brushRef="#br0" timeOffset="17854.43">9754 17392 0,'18'0'31,"0"18"-16,-1-18 17,-17 17-32,35 1 15,18 35 1,36 17 0,-36 1-1,88 52-15,35 18 16,-123-88-1,123 53 1,36-18 0,-159-70-1,194 70 1,-141-52-16,52-19 16,-52 1-1,-53-18 1,71 35-16,-54-35 15,160 18 1,-107-18 0,-52 0-16,193 0 15,-123 0 1,-70 0 0,88 0-1,176 0 1,-229 0-1,70 0-15,18 0 16,-141 0 0,17 0-1,19 0 1,-54 0 0,71 0-16,-53 0 15,17 0 1,18 0-1,-52 0 1,-19-18 0,36 18-1,-17 0-15,34 0 16,54-18 0,-89 18-1,-18 0 1,-17-35 62,-52 0-62,-1-18-16</inkml:trace>
  <inkml:trace contextRef="#ctx0" brushRef="#br0" timeOffset="23305.4">10160 17374 0,'18'0'93,"-1"-17"-61,19 17-17,-19 0-15,1 0 16,52-18-16,-34 18 15,-1 0 1,106 0-16,-35 0 16,0 0-1,0-18 1,70 18 0,-141 0-1,36-17 1,-1 17-16,-34 0 15,-1 0 1,35 0 0,-52-18-1,53 18 1,-18 0-16,-18 0 16,53 0-1,53 0 1,-88 0-1,88 0 1,-106 0 0,1 0-16,52 0 15,-18 0-15,19 0 16,-1 0 0,0 0-1,36 0 1,-19 0-1,19 0 1,35 0-16,-1 0 16,-34 0-1,-71 0 1,88 0 0,-71 0-1,54 0 1,-54 0-16,195 0 15,-194 0 1,228 0 0,-105 0-1,53 0 1,-123 0-16,88-18 16,-160 1-1,125 17 1,123-18-1,-194 18 1,17-17 0,0 17-16,-70 0 15,-17-18 1,-1 0 0,-17 18-1,-1 0 1,18 0-1,1 0-15,-1 0 16,0-17 0,-17 17-1,0 0 1,-1 0 15,36-18-31,-35 0 16,70 1-1,71-1 1,-53 0 0,88-17-1,53 0-15,-124 17 16,0 1 0,-87 17-1,-54 0 345,-17 0-360,0 0 15,-18 0-15,0 0 16,0 0-16,18 0 15,-18 0-15,-71 0 16,89 17 0,-18-17-16,18 0 15,-18 18 1,-53-18 0,-18 0-1,-34 0 1,122 0-16,-69 0 15,52 0 1,-53 0 0,-18 18-1,-34-18 1,87 0-16,-52 17 16,34-17-1,-16 18 1,-125-1-1,177-17 1,-123 0 0,0 18-16,-18-18 15,88 0 1,-88 18 0,141-18-1,-124 0 1,1 0-1,123 17-15,-123-17 16,35 0 0,105 0-1,-87 0 1,35 0 0,-1 18-1,-16-18-15,52 0 16,-124 0-1,71 0 1,-17 0 0,-18 0-1,-36 0 1,89 0-16,-106 0 16,-194 18-1,159-18 1,123 0-1,-88 17 1,123-17 0,-105 18-16,88-18 15,53 0 1,17 18 0,0-18-1,1 0 16,-1 0-31,0 0 16,1 0 0,-18 0-1,-1 0 1,-52 0 0,53 0-16,0 17 15,17-17 1,0 0 46,1 0-62,-1 0 16,0 0 0,18 18-16,-35-18 15,17 0 1,18 17-1,-17-17-15,34 0 344,19 0-328,-19 0-16,1 0 15,17 0-15,1 0 16,16 0-16,1 0 16,53 0-1,-18 0 1,53 0 0,18 0-1,18 0-15,-72 0 16,1 0-1,-70 0 1,-1 0-16,0 0 16,36 0-1,-18 0 1,0 0-16,-1 0 16,-34 0-1,35 0 1,0 0-1,-18 0 1,53 0 0,36 0-16,-71 0 15,194 0 1,-106 0 0,-88-17-1,17 17 1,-52 0-16,0 0 15,34 0 1,1 0 0,-35 0-1,106 0 1,-36 0 0,-71 0-1,36 0-15,-17 0 16,-19-18-1,18 18 1,36 0 0,-36 0-1,177 0-15,-18 0 16,-88 0 0,53-35-1,-107 35 1,-34 0-1,0 0 1,-1 0-16,1 0 16,53-18-1,-18 18 1,-1 0 0,90-17-1,-54-1 1,0 18-16,35-18 15,-52 18 1,17 0 0,-17 0-1,-36 0 1,0 0 0,1 0-16,34 0 31,1 0-16,-54 0 1,107 0 0,-1 0-16,-87 0 15,16 0 1,-34 0-16,53 0 16,-54 0-1,124 0 1,0 18-1,-52-18-15,52 0 16,-35 0 0,-71 0-1,0 0 1,-17 0 0,35 0-1,-18 0-15,-17 0 16,17 0-1,0 0 1,-17 0 15,-1 0-15,1 0 15,0 0-31,17 0 16,18-18-1,53 1 1,-71 17-16,36-18 16,-54 18-1,1 0-15,0-18 16,17 18 0,0 0-1,-17 0 1,-1-17-1,1 17 251</inkml:trace>
  <inkml:trace contextRef="#ctx0" brushRef="#br0" timeOffset="25235.86">12524 15028 0,'0'18'94,"0"0"-94,17 35 16,-17-36-16,36 36 15,-19-18-15,18 54 16,-17-72-16,0 18 15,17 18 1,-17-17 0,-1-36 109,19 0-125,-19-18 15,36 0-15,-18-17 16,1 17-16,-1 1 16,-17-1-16</inkml:trace>
  <inkml:trace contextRef="#ctx0" brushRef="#br0" timeOffset="25648.62">13000 15169 0,'0'18'47,"0"0"-31,35 17-16,-17-17 15,-1-1-15,54 1 16,-36 0-16,-17-18 16,52 0-1,-52 0 1,0 0 0,-1-18-1,-17 0-15,0-105 16,-17 105-1</inkml:trace>
  <inkml:trace contextRef="#ctx0" brushRef="#br0" timeOffset="26408.52">13582 15028 0,'0'-17'15,"-18"17"1,1 0-1,-1 0 1,0 0 0,1 0-16,-1 0 15,0 0 1,1 0 0,17 35-1,0-17 1,-18-1-16,18 1 15,0 0 1,0-1 0,0 1-1,35-1 1,124 1 0,-106-18-16,53 0 15,-53-35 1,-35 17-1,-1 1 1</inkml:trace>
  <inkml:trace contextRef="#ctx0" brushRef="#br0" timeOffset="26970.29">13847 14993 0,'-18'0'16,"0"0"-16,1 0 31,17 18-31,0-1 16,0 1-16,0 0 15,0-1 1,0 1 0,17-18 15,1 0-15,0 0-16,17-18 15,-18 1-15,1-1 16,0 0-1,-18 1 1,17 17 31,1 17-16,-18 1-15,18 0-16,-1-18 15,-17 17-15,18-17 16,-18 18 0,18-36 15,-1-17-31,1-18 16</inkml:trace>
  <inkml:trace contextRef="#ctx0" brushRef="#br0" timeOffset="27236.56">14129 14764 0,'0'17'16,"0"1"0,0 17-1,17-17-15,1 0 16,-18 17-16,0-18 15,18 36 1,-1-17 0,-17-19-16,0 1 15,0 0 1,0-1 0,-17 1-1</inkml:trace>
  <inkml:trace contextRef="#ctx0" brushRef="#br0" timeOffset="28505.33">11589 18768 0,'17'35'93,"-17"18"-77,36-18-16,-19 1 16,1-19-16,0 18 15,-18-17 1,17-18-16,1 0 109,0 0-109,-1 0 16,36 0-16,-18-18 16,1 1-1,52-18-15,-35 17 16,-36 0-16,1 18 15,0-17 1,-18-1 15,17 18-31,1-18 16,0 18 0,-1 0-1</inkml:trace>
  <inkml:trace contextRef="#ctx0" brushRef="#br0" timeOffset="29276.78">12171 18732 0,'0'18'62,"17"0"-46,1-1 0,-18 1-16,0 0 15,18-1-15,-1 1 16,1 0-16,17-18 16,-17 17-1,0-17 32,-1 0 0,-17-17-31,0-1-16,18-17 15,-18 17 1,0-17-16,0 17 15,0 0 1,0 1 0,-35-1-1,52 18 142,18 18-142,1-1-15,17 1 16,0-18-16,0 0 15,17 0-15</inkml:trace>
  <inkml:trace contextRef="#ctx0" brushRef="#br0" timeOffset="30446.5">12894 18680 0,'-18'0'16,"1"0"-16,-1 0 16,0 0-1,1 0 1,17 17 0,-18 1-1,18-1 1,0 1-16,-17 17 15,17-17 1,0 17 0,0-17-1,0 17 1,17-35 0,18 18-16,-17-18 15,17 0 1,71-18-1,-88 1 1,0-1 0,-1 0-1,-17 1 48,0-1-32,18 0-31,-1 18 31,1-17-31,0 17 32,-1 0-17,1 0 16,0 0-15,-1 0-16,1 0 31,0 0-15,-1 0-16,1 0 31,17 0 79,-17 0-95,-1 0 1,1 0-1,0 0 1,-1 0 0,-17-18 31</inkml:trace>
  <inkml:trace contextRef="#ctx0" brushRef="#br0" timeOffset="33436.87">6985 16263 0,'0'-18'47,"0"1"-47,0-1 31,0 0-15,0 1 0,18-18-16,-18 17 15,17 18-15,19-53 16,-36 35-1,88-35 1,-35 18 0,70 0-1,-35 17-15,-52 1 16,17 17 0,-36 0 30,1 0-46,-18 17 16,0 19-16,0-1 16,0 18-1,0-36 1,-18 19 0,18-19-1,-17 1 1,69-18 78,19 0-94,17 0 15,0 18-15,1-1 16,-19 1-1,18-1-15,-52 1 16,34 17 0,-35 18-1,-35-35-15,18 35 16,-18-18 0,0 0-1,-35 1 1,17-19-1,-17-17-15,0 18 16,-36 17-16,-35-35 16,71 0-1,-36 0 1,1 0 0,35 0-1</inkml:trace>
  <inkml:trace contextRef="#ctx0" brushRef="#br0" timeOffset="34256.08">8149 16016 0,'0'-18'15,"0"1"1,0-1-16,0 1 15,18-1 1,35-35 0,-18 53-1,71-88-15,88 35 16,-35 18 0,282-18-1,-53-18 1,-159 54-1,230-19 1,-230 36-16,-106-17 16,-17 17-1,-71 0 1,1 0 0,-1 0-1,-17 0 1,17 0-16,0 0 0,53 35 15,-52-35 1,69 18 0,-34 17-1,0-18 1,-1-17 0,-35 18-16,-17-18 31</inkml:trace>
  <inkml:trace contextRef="#ctx0" brushRef="#br0" timeOffset="39570.05">13582 16545 0,'0'18'125,"0"0"-125,18-1 15,-18 1 1,17-1-16,-17 1 15,0 0 1,0-1 0,18-17-1,-18 18 1,0 0 0,0-1-1,0 1 1,17 0 15,-17-1 0,-17-87 94,17 34-109,-18-17-16,18 36 16,-17-1-16,17-17 15,-18 17 1,18 1-16,0-1 15,0 36 126,0-1-141,0 1 16,0 35-16,0-36 15,0 36 1,0 0-16,18 18 16,-18-36-1,17 0 1,-17-70 78,0-18-79,0 18-15,-17 0 16,17-18-16,-18-18 15,18 36-15,0 0 16,0-1 0,0 19-1,0-1 1,0 36 93,0-1-93,0 19-16,18 17 16,-18-36-16,17 18 15,-17-17 1,0 17-16,18 1 15,-18-19 1</inkml:trace>
  <inkml:trace contextRef="#ctx0" brushRef="#br0" timeOffset="45560.28">10918 3581 0,'-17'0'16,"-18"0"-1,-18 0 1,17 0 0,1 0-1,-71 35 1,0 18-16,36 17 16,17 1-1,18 17 1,-1-17-1,36-36 1,0 36-16,0-1 16,0-35-1,71 1 1,70-1 0,-17-35-1,122 0 1,-34-53-16,-141 35 15,35-34 1,-71 16 0,-18 36-1,-17-53 1,0 18 0,0 0-16,-35-36 15,-18 1 1,53 52-1,-53-35 1,18 35 0,17 1-16,1-1 15,-54-17 1,36 0-16,-53 17 16,-18 0-1,71 18 1,-89 0-1,-17 18 1,106-18-16,-71 71 16,0-1-1,18 18 1,88-52 0,-35 69-1,35-69 1,0 34-16,17 18 15,19-52 1,34 34 0,-17-34-1,-18-36 1,177 17 0,70-87-16,-123 17 15,106-88 1,-89 17-1,-158 106 1,-1-70 0,-17 71-1,0-1-15,0-35 16,-35 35 0,0 1-1,-54-36 1,-87 35-1,123 18 1,-159 0-16,124 0 16,18 0-1,34 0 1,1 18 0,18-18-1,-1 0 1</inkml:trace>
  <inkml:trace contextRef="#ctx0" brushRef="#br0" timeOffset="47345.57">10777 3792 0,'36'36'32,"52"52"-17,0-35-15,18 53 16,17-18-16,18 18 16,-35-36-16,194 195 15,-141-107 1,141 142-1,0 0 1,-159-141 0,70 106-1,-34-71-15,-124-142 16,35 54 0,-18 18-1,-17-71 1,53 105-1,0 1 1,0-35-16,70 158 16,-35-88-1,-70-53 1,70 18 0,-123-124-1,140 159 1,-52-53-16,-70-123 15,69 123 1,-16-35 0,-37-36-1,19 1 1,17 17 0,-70-53-16,105 106 15,-34-52 1,16 52-1,19-18 1,52 54 0,-140-124-16,105 105 15,-36-34 1,37 52 0,16 1-1,1 17 1,35 0-1,-123-106-15,-36-35 16,0-18-16,0 0 16,1 18-1,34 18 1,-17-1 0,18 36-1,-36-88-15,53 70 16,-52-53-1,-1 18 1,0-35 0,53 88-1,-70-71 1,52 35-16,89 125 16,-124-125-1,89 54 1,-36-1-1,-53-88 1,89 142 0,-71-89-16,-18-18 15,89 89 1,123 212 0,-159-230-1,35 0 1,-52-35-1,-54-71-15,19 0 16,17 36 0,-36-54-1,36 89 1,0-53 0,-35-18-1,52 54-15,-17-1 16,-18-53-1,18 36 1,-17-36 0,-19 0-1,19 0 1,-19-17-16,18 17 16,-17 1-1,17-19 1,-17-17-1,0 36 1,17-19 0,0 19-1,-17-19 1,35 36 0,-36-35-1,1-18 1,-18 17-16,18-17 15,-1 0 1,1 18 0,0 0-1,-18-1 1,17-17 0</inkml:trace>
  <inkml:trace contextRef="#ctx0" brushRef="#br0" timeOffset="49173.25">10760 3775 0,'17'0'78,"19"0"-78,34 17 16,18 1-1,53 17-15,-35-17 16,53 35-16,159 35 16,-71-17-1,105 34 1,-34 1-1,-89-35 1,194 52-16,-281-87 16,157 34-16,-122-35 15,87 36 1,-140-53 0,176 52-1,-212-35 1,-18-35-16,107 53 15,70 0 1,35 18 0,-106-18-1,124 17 1,-106-34 0,0-1-16,-53-18 15,-70 1 1,35 17-1,53 18 1,-54-35 0,72 35-16,-1 0 15,-105-36 1,52 1 0,18 17-1,-52 1 1,69-1-1,89 18-15,-53 17 16,106-17 0,35 18-1,-247-54 1,512 89 0,-335-53-1,105 18-15,195 35 16,-283-36-1,88-17 1,-123 0 0,141 18-1,-317-54 1,-18 1-16,-36-18 31,19 17-15,-1 19-1,35-19 1,-34 1 0</inkml:trace>
  <inkml:trace contextRef="#ctx0" brushRef="#br0" timeOffset="50711.06">10742 3722 0,'18'0'15,"35"0"-15,0 0 16,35-18-16,35-17 15,1 17 1,264-70 0,0 17-16,-159 36 15,177-71 1,70 1 0,-194 34-1,71-35 1,106-35-16,-318 106 15,141-36 1,-159 36 0,230-36-1,-88 1 1,-71 17 0,70 0-16,19-18 15,175-34-15,-105 16 16,141-16-1,-88 16 1,-195 36 0,54 1-1,-36 16 1,-105 1-16,34 0 16,-52 17-1,35 0 1,159-17-1,0 0 1,-53 0 0,106-18-16,-18 0 15,-247 35 1,177-35 0,-177 36-1,-53-1 1,71 18-16,88-18 15,-159 1 1,195-1 0,-195 18-1,212 0 1,-53 0 0,-141 0-16,106-18 15,-36 1 1,-88 17-1,-17 0 1</inkml:trace>
  <inkml:trace contextRef="#ctx0" brushRef="#br0" timeOffset="52076.63">26882 8255 0,'0'-18'94,"-53"1"-63,35 17-15,-52 0-16,34 0 0,-70 17 16,71 1-1,0 0-15,-53 35 16,-1-18 0,54 0-16,0 0 15,35-17 1,0 0-1,0-1 1,18 1 15,17-18-15,0 0 0,71 18-1,-53-18 1,0 0-1,0 17 1,-36 1-16,19-18 16,-1 17-1,-35 1 1,35 0 0,-17-1-1,-18 1-15,0 0 16,0-1-1,-194 36 1,-53 0 0,159-18-1,-1-17-15,19-18 16,-1 18-16,54-18 16</inkml:trace>
  <inkml:trace contextRef="#ctx0" brushRef="#br0" timeOffset="52952.51">26282 7885 0,'0'0'0,"-35"0"0,17 0 16,-35 0-16,35 0 15,-52 35 1,52 0-16,-70 36 16,-18 52-1,89-70 1,-36 71 0,35-19-1,18 54 1,35 53-16,54-71 15,105 88 1,52-70 0,-122-106-1,123 0 1,0-53 0,-177-18-16,36-70 15,0-106 1,-71 88-1,-17-70 1,-18-1 0,-18 36-1,1-53-15,-54 35 16,54 124 0,-36-88-1,17 70 1,-87-35-1,-36 17-15,106 36 16,-123 17 0,35 18-1,-71 53 1,-53 88 0,89-35-1,123-53-15,18 0 16,35-18-1,0 0 1,35 124 0,106 35-1,-70-123-15</inkml:trace>
  <inkml:trace contextRef="#ctx0" brushRef="#br0" timeOffset="54018.9">26458 10971 0,'0'18'62,"0"0"-62,0-1 16,0 1-16,0 0 16,0-1-16,18-17 15,-18-53 48,-35-53-48,-1 18-15,1-35 16,35 70-16,0 18 16,0-1-1,0 1 1,0 17-1,35 18 1,1 0 0,-19 0-16,36 53 15,18 0 1,-18 18 0,17 35-16,1-18 15,-54-35 1,1-36-1,-18-34 32,-35-54-31,35 1-16,-35-1 16,17 18-1,0 18-15,18 0 16,0-1-1,0 1 1,18 53 47,70 17-48,0 18-15,-35-18 16,0 0-16,18 1 15,-36-19-15,-17 1 16,-1 0 0,1-18-1,-18 17 1,18-17 15,-1 0-31,36-17 16,-18-19-1</inkml:trace>
  <inkml:trace contextRef="#ctx0" brushRef="#br0" timeOffset="54411.96">27376 10442 0,'0'36'31,"35"-1"-16,-35 0 1,17 18-16,19-18 16,-19 1-16,1-19 15,17 18 1,-17-35 0,-18-17 15,35-54-16,-17 18 1,-1-17-16,-17 17 16,0 0-1,0-53 1,-17 88-16,-1 1 31,36 52 16,-1 0-47</inkml:trace>
  <inkml:trace contextRef="#ctx0" brushRef="#br0" timeOffset="55059">27799 10336 0,'-18'0'16,"36"36"15,-18-1-15,18 0-16,-1 1 15,-17-19-15,0 1 16,18-1-1,-18-52 48,17-35-47,1-19-16,-18 54 15,18 0-15,-1 17 16,-17 1-16,18 17 31,17 0-15,53 35-1,1 35 1,-54-52 0,0 17-1,-17-35 1,0 0 62,-18-17-62,0-19-16,17 19 15,-17-1-15,0 0 16,18 18-1,-1 0 1,1-17-16,0 17 16,-18-18-16</inkml:trace>
  <inkml:trace contextRef="#ctx0" brushRef="#br0" timeOffset="55659.5">28381 9754 0,'0'18'63,"18"35"-63,-1 0 15,1 0-15,0-18 16,-1 36-16,18-19 15,-17 1-15,17-17 16,-17-1 0,-18-53 46,0-17-62,0 0 16,0 17-1,0-35 1,18 18 0,-1 35-16,19 0 15,-19 0 1,18 0 0,1 18-1,17 52 1,-53-35-1,35 36-15,-35-18 16,-18-18 0,-35 0-1,18-17 1,17-18 0,-52 0-16,17-35 15,18-1 1,35 19-1</inkml:trace>
  <inkml:trace contextRef="#ctx0" brushRef="#br0" timeOffset="56451.23">28928 9966 0,'0'53'78,"0"-35"-78,0-1 16,0 1-16,0-1 16,0 1-1,35-53 48,-17 0-48,17-36-15,-35 53 16,18 1-16,-18-1 16,17 18 31,1 0-32,0 18 1,-18 17-16,35-35 15,-35 18 1,0-1-16,17-17 16,1 18-16,0-36 31,-18 1-15,35-72-1,-17 54-15,17 17 16,-17 1-1,-1 17 32,1 17-31,-18 1-16,17 17 16,1-17-1,-18 17 1,18-35 15</inkml:trace>
  <inkml:trace contextRef="#ctx0" brushRef="#br0" timeOffset="56692.68">29281 9208 0,'0'17'125</inkml:trace>
  <inkml:trace contextRef="#ctx0" brushRef="#br0" timeOffset="57341.18">27358 11977 0,'18'17'63,"17"36"-63,0 18 16,18 35-16,-35-36 15,35 1-15,-36-18 16,18 0-16,-17-36 15,0-105 48</inkml:trace>
  <inkml:trace contextRef="#ctx0" brushRef="#br0" timeOffset="57880.47">27869 11553 0,'0'18'47,"0"35"-32,0 0-15,0 18 16,0 52-16,0-105 15,0 52-15,-17-17 16,17 0 0,-18-35-1,36-18 157,52 35-172,1 0 16,17-17-16,0-1 15,18-17-15,-53 0 16,18 0 0,-54 0-16,-17-17 47,18-1-32,-18-17-15,35-53 16</inkml:trace>
  <inkml:trace contextRef="#ctx0" brushRef="#br0" timeOffset="58317.75">28310 11765 0,'0'0'0,"0"35"16,-35 18-16,0 71 15,35-89 1,0 53-1,18-52 1,-1-19 0,1-17-1,35 18-15,0-18 16,-36 0 0,71-71-1,-70 54 1,0-89-1,-18-18 1,0 89-16,-18 17 16,0 18 46,1 0-15,17 18-31</inkml:trace>
  <inkml:trace contextRef="#ctx0" brushRef="#br0" timeOffset="58634.71">28822 11430 0,'0'53'16,"0"-18"-1,18 36-15,-18-36 16,35-17-1,-18 52-15,1-34 16,0-36-16,-18 17 16,17 1-1,1-1 1,0-17 0,-1 0-1,19 0-15,17-35 16</inkml:trace>
  <inkml:trace contextRef="#ctx0" brushRef="#br0" timeOffset="58927.48">29333 11359 0,'0'36'31,"0"17"-31,0-18 16,0 18 0,0 35-16,0-35 15,0-18-15,0 1 16,0-1 0,18-35-1,0-35 16,-1-18-15,1-36-16,17-34 16</inkml:trace>
  <inkml:trace contextRef="#ctx0" brushRef="#br0" timeOffset="59919.81">29457 11307 0,'0'17'16,"0"18"-1,0 1-15,0-19 16,0 89 0,0-53-1,0-18-15,0-17 16,18-18 62,17 0-78,0-35 16,0 17-16,18 18 15,-17 0-15,-1-18 16,-17 1 0,-18-1 15,0 1-16,0-1-15,0 0 16,0-17 0,-18 35-1,18-18 1,-18 18-16,18 18 31,0 17-31,0-17 16,0 35-1,0-36 1,0 19 0,0-19-16,18-17 47,17-70-32,-17 35-15,17-36 16,-35 53-1,18 36 17,-18 0-17,53 52 1,-36-35 0,1-17-1,0-53 16,-1 0-15,1-18 0,17 17-16,-17-34 15,-1 35 1,-17 17-16,0 36 62,0 17-46,0 0-16,0 0 16,0 18-16,0 0 15,0-35-15,0 52 16,18 1 0,-36-71 30,1-18-30,-1-17-16,0-18 0</inkml:trace>
  <inkml:trace contextRef="#ctx0" brushRef="#br0" timeOffset="60141.36">29933 11412 0,'18'0'62,"-1"0"-62,1 0 16,0 0-16,-1 0 15,1 0-15,53 0 16,-36 0 0,18-53-1,-18 18 1,-35-18-16</inkml:trace>
  <inkml:trace contextRef="#ctx0" brushRef="#br0" timeOffset="60408.27">30233 11201 0,'0'17'31,"0"19"-16,0-1 1,0-17-16,0 70 16,0-53-1,18 36 1,-18-19 0,0-34-16,0 0 15,-18-54 16,0-16-15</inkml:trace>
  <inkml:trace contextRef="#ctx0" brushRef="#br0" timeOffset="61093.49">30162 11307 0,'36'0'31,"17"0"-16,0 17 1,-36-17-16,1 0 16,17 0-16,0 0 31,-17-17-15,17-19-1,-35 19-15,18-1 16,-18 0 31,-35 71 31,17-35-78,18 0 15,0 17-15,0-18 16,0 1 0,35-18 31,1-18-47,-1-17 15,18-18-15,-53 36 16,17-1-1,1 18 17,0 0-32,-1 18 15,19 17 1,-19-17 0,19 34-1,-36-34-15,17 17 16,-17-17-1</inkml:trace>
  <inkml:trace contextRef="#ctx0" brushRef="#br0" timeOffset="65168.43">10513 3792 0,'17'0'0,"1"0"32,0 0-1,-1 0-31,72 0 15,16 0 1,89 18 0,300-18-1,-317 0-15,422 0 16,-387-18 0,123-52-16,-176 52 15,141-52 1,-177 34-1,107 1-15,-72 17 16,-87 18 0,35 0-1,-18-35 1,-70 35 0,52-18-1,1-17-15,35 18 16,70-19-1,177-70 1,-177 71 0,159-71-1,18-17 1,-194 70-16,70-18 16,124 1-1,-177 17 1,89 0-1,-71-18 1,70 19-16,-34-19 16,-89 53-1,88-17 1,36 0 0,-18 17-1,158-17 1,54-53-16,-336 70 15,160-53 1,-125 36 0,-105 18-1,53-1 1,-35 0 0,-1 18-16,142-35 15,-53 0 1,-36-1-1,18-16 1,-35-1 0,-71 35-1,142-17-15,70-18 16,-53-18 0,70 1-1,-193 34 1,141-34-1,-71 17 1,-88 35-16,88-17 16,-53 35-1,-35 0 1,123-35 0,-123 35-1,-53-18 1</inkml:trace>
  <inkml:trace contextRef="#ctx0" brushRef="#br0" timeOffset="66787.77">21784 1711 0,'-18'0'31,"1"0"-15,-1 18-1,-35-18 1,-53 35-16,-35-17 15,88-1 1,-123 18 0,-89 1-1,212-19 1,-229 19 0,88-19-16,35 19 15,-158 34 1,229-52-1,-283 70 1,160-35 0,-36 0-1,53-36-15,-177 19 16,230-36 0,0 0-16,-141 0 15,-212 35 1,335-17-1,-370 17 1,70 0-16,283-17 16,-53-1-1,88 1 1,88-18 0,-18 0-1,36 0 1,17 0-16,-17 0 15,-18 0 1,35 18 0,-70-1-1,-53 1 1,71-18-16,-177 35 16,17-17-1,54 0 1,-89 17-1,18 0 1,71 0 0,-36 1-16,18-1 15,88-17 1,36-18 0,35 0-1,17 17 16,0-17-31,-17 0 16,17 0-16,-87 36 16,87-36-1,-53 17 1,54-17 0,-19 18-1,1-18-15,-53 17 16,53 1-1,-53 0 1,-36 35 0,89-36-1,-71 19 1,-35 69-16,88-69 16,-71 34-1,19-17 1,52-18-1,-106 54 1,124-89 0,17 17-16,0-17 15,1 0 1,-1 18 0,-17-1-1,17-17 1,1 18-16,-1-18 0,-53 35 15,54-35 1,-36 36 0,35-36-1,1 0 1</inkml:trace>
  <inkml:trace contextRef="#ctx0" brushRef="#br0" timeOffset="68294.45">11501 2099 0,'0'-18'78,"-18"-17"-62,-17-18-16,17 36 15,-88-89-15,18 35 16,0 1-16,-142-89 15,-87 0 1,158 71 0,-176-36-1,70 72 1,142 34 0,0 0-16,87 1 15,-17 17 1,18 0-1,17 0 1,-52 53 0,-18 17-1,52-17-15,-52 35 16,35-35-16,-35 71 16,35-36-1,18 35 1,0 36-1,35-106 1,0 17-16,17 19 16,-17-72-1,0 1 1,18 0 0,-18-1-1,0 1 1,0-1-16,0 1 31,0 0 0,-18-18 188</inkml:trace>
  <inkml:trace contextRef="#ctx0" brushRef="#br0" timeOffset="68860.45">8378 2099 0,'36'53'78,"-1"-18"-78,0 0 15,18 36-15,-18-36 16,36 18-16,-18-17 16,53 16-1,-71-34 1,18-18-16,-18 0 15,1 0 1,52-88 0,-18-36-1,-34 71 1,17-141 0,-36 142-1,1 34-15,-1 18 94,-17 18-78</inkml:trace>
  <inkml:trace contextRef="#ctx0" brushRef="#br0" timeOffset="74279.64">24024 15346 0,'-17'0'31,"-1"0"-15,-17 0-16,17 0 16,0 0-1,-17 0-15,0 17 0,-18 36 16,18 0-1,35-17 1,-18 105 0,18-106-1,18 159 1,52-88-16,-17-18 16,18-35-1,70-18 1,-106-35-1,141-17 1,54-107 0,-160 54-16,1-72 15,-71 54 1,0 35 0,-71-52-1,-35-1 1,18 53-1,-141-53-15,-18 53 16,123 53 0,19 0-1,52 0 1,35 0 15,18 18-31,0-1 16,0 71-1,18-35 1,52 53 0,18 18-1,-35-54-15,18-17 16,-18-35 0,-35-18-1,34 17 1,-16-17-1,-1 0-15</inkml:trace>
  <inkml:trace contextRef="#ctx0" brushRef="#br0" timeOffset="74711.36">24271 16245 0,'18'18'0,"-18"0"15,0-1-15,17 19 16,19 17-16,-36-18 16,35 71-1,36 88-15,-36-124 16,-35-34-16,35 34 16,18 36-1,-35-71 16,-18-52 16,-36-19-31,1-34-16</inkml:trace>
  <inkml:trace contextRef="#ctx0" brushRef="#br0" timeOffset="74992.33">24412 16739 0,'-17'0'63,"-1"18"-63,-17 0 15,17 35-15,-17-1 16,-1 1-16,19 0 15,17-35 1,-18 0 0,18-36 46,18 0-62</inkml:trace>
  <inkml:trace contextRef="#ctx0" brushRef="#br0" timeOffset="75286.03">24500 16669 0,'18'0'47,"17"35"-32,-17-17-15,17-1 16,18 1-16,-18 17 16,1-35-1,17 18-15,-36 0 16,1-18-16</inkml:trace>
  <inkml:trace contextRef="#ctx0" brushRef="#br0" timeOffset="75652.58">24694 17057 0,'-17'0'16,"-1"35"0,-17 0-16,17-17 15,-35 70 1,18-70-1,-18 105 1,36-52 0,17-54-16,0 1 15,35-53 63</inkml:trace>
  <inkml:trace contextRef="#ctx0" brushRef="#br0" timeOffset="75981.89">24818 17233 0,'18'0'0,"-1"0"31,1 0-15,35 35-16,-18-17 16,-17 0-16,17 17 15,0-35 1,18 35-16</inkml:trace>
  <inkml:trace contextRef="#ctx0" brushRef="#br0" timeOffset="80244.17">23954 15610 0,'0'-17'156,"-18"-18"-140,-17 17-16,-18-17 16,0 17-16,-88-70 15,53 70 1,-18-52 0,-18 17-1,1 17 1,52 1-1,18 35-15,-17-35 16,-18 17 0,52 18-1,-52-17 1,0-1 0,35 18-1,-18-18-15,-52-17 16,88 35-1,-89 0 1,18 0 0,71 0-1,-53 0-15,53 0 16,-71 0-16,0 0 16,18 0-1,-18 18 1,-18-18-1,54 0 1,17 0 0,35 0-16,-17 0 15,17 0 1,-17 0 15,17 0-15,-105 0-16,0 0 15,52 17 1,0-17 0,1 18-1,52-18 1,-17 0 328,-36-53-329,19 35 1,-37-17-16,54 0 16,-36 17-16,36-17 15,-18 17-15,18 1 16,-18-19-1,18 1 1,17 35 0,18-18-1,-17 18 1,17-17 0,-18 17-1,0 0 1,18-18 203</inkml:trace>
  <inkml:trace contextRef="#ctx0" brushRef="#br0" timeOffset="82076">19614 10936 0,'0'0'0,"-17"-35"0,17 17 16,-18 1-1,1-19 1,-1 36 0,0-70-1,-17-1-15,17 18 16,-52-53-1,17 54 1,18-37 0,-54 1-1,54 35 1,-71-88-16,36 71 16,-18-54-1,-1 18 1,-140-88-1,158 124 1,-228-195 0,105 106-16,105 106 15,-246-246 1,106 122 0,123 89-1,-176-106 1,-177-106-16,336 230 15,-89-72 1,36 37 0,88 34-1,-71-17 1,-141-106 0,194 123-16,-88-35 15,124 53 1,-1 18-16,18 0 15,-53-36 1,71 54 0,17-1-1,1 18-15</inkml:trace>
  <inkml:trace contextRef="#ctx0" brushRef="#br0" timeOffset="84494.45">19068 8943 0,'0'18'46,"0"17"-30,17 0-16,1 36 16,17-1-16,0-17 15,-35 0 1,36 0 0,-36-35-16,0-54 78,0-34-63,0 17-15,0 0 16,0 0-16,0 0 16,0 35-1,17 18 79,19 18-94,70 70 16,-54-35-1,1-17-15,-17-1 16,-36-18-16,35 1 15,-35-36 64,0-17-79,0 0 15,0-18-15,0 35 16,0-17-16,0 17 15,18 36 79,34 0-78,-16 17-16,17 0 15,-18 1 1,-17-36-16,-1 17 16,1-17-1,-18 18-15</inkml:trace>
  <inkml:trace contextRef="#ctx0" brushRef="#br0" timeOffset="84736.77">19861 9049 0,'18'0'16,"0"35"-1,-1-35-15,1 35 16,0-17 0,-18 17-16,17-17 15,1-18 1</inkml:trace>
  <inkml:trace contextRef="#ctx0" brushRef="#br0" timeOffset="84925.22">19826 8784 0</inkml:trace>
  <inkml:trace contextRef="#ctx0" brushRef="#br0" timeOffset="85484.07">20126 8996 0,'18'17'47,"-18"1"-47,17 17 15,1 1-15,0-1 16,-18 0-1,17-35 1,-17 18-16,0-71 78,0-18-78,0 36 16,0-18-16,0 36 15,0-1 1,0 0-16,18 36 63,52 17-48,-52-17-15,0-1 16,17 1-16,0 0 15,-35-1 1,0 1-16,18-18 16,-18-35 31,17-1-47,-17 19 15</inkml:trace>
  <inkml:trace contextRef="#ctx0" brushRef="#br0" timeOffset="86964.52">31821 5415 0,'-18'0'16,"0"35"-1,-35 1-15,36-1 16,-36 71 0,53-36-16,0 54 15,0-71 1,0-18-16,0 0 15,88 36 1,-17-18 0,17-36-16,0-17 15,71-53 1,-124 18 0,71-71-1,-71 36 1,0-1-1,-35 1-15,0 52 16,-17-35 0,-19 18-1,1 17 1,-71-35 0,53 36-1,-35-1-15,18 18 16,-36 0-1,88 18 1,-17-1 0,17 19-1,18 34 1,18 54-16</inkml:trace>
  <inkml:trace contextRef="#ctx0" brushRef="#br0" timeOffset="87889.49">32015 6121 0,'0'35'16,"0"88"0,0-34-16,17 52 15,1-35-15,0 17 16,17 36 0,0 35-1,0-53-15,-17-123 16,-18-71 31,0-18-32,-18 1-15,18-19 16,-17 36 0,-1 18-16,18 0 15,-18 17-15,1-17 16,-1 35 78,18 18-94,-53 35 15,18-1-15,-36 19 16,36-18-16,-106 88 15,88-106 1,18 1 0,35-54 46,53-35-62,53-18 16,-54 19-16,37-37 15,34-16 1,-88 69 0,-35 19-16,18 17 62,17 35-46,1-17-16,-19 17 15,19-18-15,16 36 16,1-35 0,18 17-1,-18-17 1,-53 0 0,35-1-1</inkml:trace>
  <inkml:trace contextRef="#ctx0" brushRef="#br0" timeOffset="88215.37">32279 7373 0,'-17'18'16,"17"-1"0,0 19-16,-18-19 15,0 19-15,18-19 16,-17-17-1,-1 0 48,18-53-63</inkml:trace>
  <inkml:trace contextRef="#ctx0" brushRef="#br0" timeOffset="88498">32279 7338 0,'18'0'15,"17"0"1,18 35 0,-18-17-16,71 35 15,53 35 1,123 35-1,-229-87 1,-18-36-16,-35-18 78,-53-17-62</inkml:trace>
  <inkml:trace contextRef="#ctx0" brushRef="#br0" timeOffset="89657.78">27587 5380 0,'-17'0'31,"-19"0"-15,-34-35-16,-71-18 15,-18 0-15,0 0 16,-70-35-16,0 35 16,-283-88-1,36 17 1,264 89 0,-194-36-1,159 36-15,177 35 16,-89-18-1,71 18 1,35 0 0,-159 18-1,89 0-15,-142 52 16,71-17 0,18 0-1,-159 53 1,53-36-1,87-17 1,-104 18-16,-1-1 16,123 1-1,-17-36 1,124 1 0,35-36-1,35 17 1,-18-17-1,0 18 1,1 0-16</inkml:trace>
  <inkml:trace contextRef="#ctx0" brushRef="#br0" timeOffset="91966.3">31591 8872 0,'-17'0'109,"-1"36"-93,18-1-16,-18 18 16,18-18-16,0 0 15,0 1-15,0-19 16,0 1-16,0 0 15,18-1 1,17-17 0,1 18-1,-19-53 17,-17-1-32,0 1 15,0-18 1,0-35-1,-35 0 1,35 52-16,-53-16 16,35 34-1,18 36 110,-17 34-109</inkml:trace>
  <inkml:trace contextRef="#ctx0" brushRef="#br0" timeOffset="92328.59">31503 9190 0,'18'18'32,"-1"34"-17,1 1-15,17 18 16,-17-18-16,0 0 16,-1-18-1,1 18-15,-1 17 16</inkml:trace>
  <inkml:trace contextRef="#ctx0" brushRef="#br0" timeOffset="92899.75">31679 9525 0,'-17'0'47,"-1"0"-31,-17 35-16,-18 36 15,-18-18 1,36 0-16,0-18 15,0-17-15,17-1 16,18-52 62,0 17-62,35 1-16,-35-19 15,18 36-15,-1-35 16,1 17 0,0 18-1,-1 0-15,1 0 47,0 0-31,35 18-16,0 17 15,-1-17 1,1 17-16,36 1 16,-54-19-1</inkml:trace>
  <inkml:trace contextRef="#ctx0" brushRef="#br0" timeOffset="93206.63">31856 9807 0,'-18'0'140,"-52"18"-140,34-1 16</inkml:trace>
  <inkml:trace contextRef="#ctx0" brushRef="#br0" timeOffset="93817.87">31768 9825 0,'0'17'62,"0"19"-46,17-1-16,-17 18 15,0-18-15,18 1 16,-18-1-16,18 18 16,-18 17-1</inkml:trace>
  <inkml:trace contextRef="#ctx0" brushRef="#br0" timeOffset="95061.9">31732 9666 0,'0'-18'15,"-17"1"1,17-1 0,-18 1 15,0 17-31,-34-53 16,-37 0-1,-34-35 1,35 35-1,-18 0-15,35 35 16,54 18 0,-1 0-1,-17 0 1,-18 0 0,18 0-1,-177 0-15,88 18 16,-52-1-1,-18-17 1,106 18 0,0 0-1,70-1 1,0-17 93,18 18-109,-35 0 16,17-1 0</inkml:trace>
  <inkml:trace contextRef="#ctx0" brushRef="#br0" timeOffset="95844.05">29951 9190 0,'-18'0'31,"1"35"-15,-19 36-16,1 17 16,0 18-16,-1-53 15,1 35 1,18-71-1,34 1 173,71-18-188,-35 18 16,53-18-16,-18 17 15,0-17-15,-17 0 16,-53 0-1</inkml:trace>
  <inkml:trace contextRef="#ctx0" brushRef="#br0" timeOffset="99062.8">30727 706 0,'0'0'0,"-18"0"16,1 0 0,17-18-16,-18 18 15,0 0 1,-17 18-1,17-1-15,1 18 16,17-17 0,0 0-1,0-1 1,0 1-16,35 17 16,53 18-1,71-35 1,-88-1-1,34-17 1,-52 0 0,-35 0-16,-18-17 15,0-1 1,0-35 0,-35-70-1,17 88 1,-35-54-1,36 54-15,-1 17 16,-17-17 0,17 35-1,-17-17 1,17 17 0,-35 0-1,36 0-15,-125 123 16,54-35-1,53-53 1,17 18 0,1-17-1</inkml:trace>
  <inkml:trace contextRef="#ctx0" brushRef="#br0" timeOffset="99474.28">30886 988 0,'17'17'31,"1"1"-31,0 53 16,-1-18-16,19 17 16,-1 1-16,0 52 15,-17-88 1,-1 36-1,-34-106 64</inkml:trace>
  <inkml:trace contextRef="#ctx0" brushRef="#br0" timeOffset="99751.67">31044 1376 0,'-17'0'16,"-18"35"-1,-1 18 1,1 0-1,0 0-15,-1 0 16,36-18-16,-35 0 16,18-17-1</inkml:trace>
  <inkml:trace contextRef="#ctx0" brushRef="#br0" timeOffset="100083.5">31027 1482 0,'0'0'0,"17"0"0,1 0 16,0 0-16,-1 17 15,1 1-15,17-18 16,1 35 0,-1 1-1,18 16-15,-18-16 16,-17-19 15</inkml:trace>
  <inkml:trace contextRef="#ctx0" brushRef="#br0" timeOffset="100403.6">31150 1658 0,'0'18'15,"-53"35"-15,53-18 16,-35 0-16,-18 71 15,36-53 1,-1 0 0,-17-18-1,35-70 79</inkml:trace>
  <inkml:trace contextRef="#ctx0" brushRef="#br0" timeOffset="100750.51">30974 1923 0,'18'0'15,"17"17"-15,-18 1 16,19 0-16,-1-1 16,-17 1-16,35 17 15,-1 18 1,-16-35 0,17-1-16,-18 1 31,-17-18 0</inkml:trace>
  <inkml:trace contextRef="#ctx0" brushRef="#br0" timeOffset="101647.63">30709 1305 0,'0'-17'31,"0"-1"1,-35-17-32,0-1 15,17 19 1,-105-71 0,17 35-16,-88-36 15,-36 1 1,72 71-1,70-1-15,-71 0 16,18 18 0,-36 0-1,-34 36 1,52 17-16,141-36 16,-70 1-1,53-1 1,-1 1 15,19-18-31</inkml:trace>
  <inkml:trace contextRef="#ctx0" brushRef="#br0" timeOffset="106118.21">847 3863 0,'0'18'32,"0"87"-17,0-69-15,0 105 16,17-18-16,-17 36 16,18 17-1,0-17-15,-1-88 16,1 229-1,17-177 1,-35-105-16,0-89 63,0 18-48,0-35-15,0-53 16,0-36-16,0 19 15,35-248 1,1 36 0,-1 229-1,36-18-15,-54 141 16,1 0 0,-1 18-1,36 53 1,0 0-1,88 124 1,53 105-16,-123-123 16,17 141-1,-17-1 1,-71-210 0,17-1-16,-17 18 15,18-18 1,-18-71-16,0 19 15,0-19 17,-18-17-1,-17 0-15,-18 0-1</inkml:trace>
  <inkml:trace contextRef="#ctx0" brushRef="#br0" timeOffset="106425.51">1094 4851 0,'0'0'0,"17"0"16,-17-18 0,18 18-1,17-18 1,0 18-16,-17-17 16,70-1-1,36-35-15,-36 36 16,-35-1-16,0-17 15,35-18 1,-53 35-16</inkml:trace>
  <inkml:trace contextRef="#ctx0" brushRef="#br0" timeOffset="106891.33">1782 4516 0,'17'17'15,"1"18"-15,-18 1 16,35 17-16,0 0 15,1-36-15,17 36 16,-18-35 0,0-18-1,36-36 1,-54 19 0,1-54-16,0 18 15,-1-52-15,-17 52 16,0-71-1,0 89 1,0 53 31,0 17-31,18-18-1,-18 1 1,35 0-16</inkml:trace>
  <inkml:trace contextRef="#ctx0" brushRef="#br0" timeOffset="107429.32">2417 4339 0,'0'0'0,"-18"0"16,-17 0 0,-54 0-1,54 0 1,-18 71 0,53-36-16,0 0 15,0-17 1,0 17-1,35-35 1,36 35 0,-53-35-1,70 0-15,-53-17 16,-35-1 0,18-17-1,-18 17 1,0 1-1,17 17 32,-17 17-31,0 1-16,18 0 16,0 17-1,-1-35-15,-17-35 63</inkml:trace>
  <inkml:trace contextRef="#ctx0" brushRef="#br0" timeOffset="107706.22">2311 3739 0,'0'18'16,"17"17"-1,1 1-15,17 17 16,36 52-16,-36-52 16,18 71-1,-18-36 1,-17-70-1,0 17-15,-1-35 16,-17 18 0</inkml:trace>
  <inkml:trace contextRef="#ctx0" brushRef="#br0" timeOffset="107950.79">2699 4251 0,'17'0'15,"1"0"1,0 18 0,-1 17-1,-17-17-15,18-18 16,-18 35-1,-18-70 32,-17-1-47</inkml:trace>
  <inkml:trace contextRef="#ctx0" brushRef="#br0" timeOffset="108154.52">2522 3898 0,'18'0'78,"0"0"-62,-1 0-16,1 0 15,17 18 1</inkml:trace>
  <inkml:trace contextRef="#ctx0" brushRef="#br0" timeOffset="108763.73">2999 3969 0,'0'-18'16,"-18"18"15,-17 18-31,35-1 15,-18 19-15,0 17 16,18-18 0,-17 53-1,17-70 1,0-1-16,0 1 16,35-18 15,-17 0-31,-1-35 15,1-18 1,35-18 0,-53 18-16,0 36 15,0-1 1,0 36 46,0-1-62,18 1 16,-18 0-16,0-1 16,17-17 31,1-53-47,-18 18 15,0 17-15,17-52 16,1-18-16</inkml:trace>
  <inkml:trace contextRef="#ctx0" brushRef="#br0" timeOffset="109190.93">3140 3704 0,'17'18'31,"-17"17"-15,0 0-16,18 18 15,-18-35 1,18 0-1,-1-18 48,1-18-47,0 0-16,17-17 15,-35 17-15,17 1 16,-17-1-1,18 18-15,0 0 63,-18 18-47,0-1-16,0 1 15,17-18 1,-17 18-1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22T04:56:10.620"/>
    </inkml:context>
    <inkml:brush xml:id="br0">
      <inkml:brushProperty name="width" value="0.05292" units="cm"/>
      <inkml:brushProperty name="height" value="0.05292" units="cm"/>
      <inkml:brushProperty name="color" value="#FF0000"/>
    </inkml:brush>
  </inkml:definitions>
  <inkml:trace contextRef="#ctx0" brushRef="#br0">5962 10336 0,'0'18'94,"0"35"-79,0 0-15,18 35 16,-18-17-16,0-1 16,0 18-1,0 36-15,17-18 0,1 229 16,-18-194 0,17 141-1,-17 36 1,0-107-1,0 177-15,0-123 16,0-159 0,-17 229-1,17-106 1,0-105 0,0-1-1,0 71-15,0-70 16,0 17-1,0-53 1,0 88 0,0 124-1,0-247 1,0 141-16,0 124 16,0-265-1,0 123 1,0-35-1,0-123 1,17 52-16,-17-17 16,0 18-16,0-54 15,0 54 1,18-1 0,-18-52-1,0 70 1,18-35-1,-18-35-15,0 52 16,0-17 0,0-35-1,0 0 1,0-1 46,0 1-46,0 0 15</inkml:trace>
  <inkml:trace contextRef="#ctx0" brushRef="#br0" timeOffset="1521.17">9860 10001 0,'0'53'78,"18"-18"-62,-18 36-16,17 35 0,1-18 15,0 18-15,-18 17 16,17 36 0,-17 176-1,0-194-15,0 230 16,18-212-1,0 405 1,-1-123 0,1-212-1,17 318-15,-17-300 16,-1-106 0,19 141-1,-19-52 1,-17-195-1,18 177 1,0-89-16,-1-17 16,1-36-1,-18 1 1,0-53 0,0 17-1,18 53 1,-1-70-16,1 88 15,-18-71 1,17 124 0,19-36-1,-36-88 1,17 142 0,19-1-16,-36-141 15,17 36 1,-17-53-1,0-1 48,18-17-47,-18 18 15,18-18-31,-18 17 15,0 1 1,0 0-16,17 17 16,-17-17-1,0-1 1,-17-17 62,-19-17-78</inkml:trace>
  <inkml:trace contextRef="#ctx0" brushRef="#br0" timeOffset="3709.2">6297 16616 0,'35'0'125,"18"0"-125,53-18 16,-35 1-16,35-1 16,-36-17-16,36 17 15,-18-17-15,106 17 16,-106 0 0,36-17-1,70 18 1,-88-1-1,17 0 1,54 1-16,-72 17 16,54-18-1,0 18 1,-36 0 0,54-18-1,-36 1-15,-88 17 16,123 0-1,18 0 1,-159-18 0,142 0-1,-142 18 1,89 0-16,-72 0 16,-16 0-1,-1 0 1,71 0-1,-71 0 1,177 0 0,-89 0-16,-87 0 15,16 0 1,-34 0 0,0 0-1,-1 0 1,1 0-1,0 0 1,-1 0 0,1 0-1,0 0-15,-1 0 32,1 0-1,17 36-16,-35-19 1,18-17 0,-18 18-1,0 0 1,0-1-16,0 19 16,0-19-1,-88 36 1,-89 18-1,-140 34 1,140-52-16,-140 36 16,-36-19-1,247-52 1,-158 35 0,17-36-1,176 1 1,-105 0-16,88-18 15,-18 0-15,35 0 16,-123 17 0,-18 1-1,107-18 1,-19 0 0,-35 0-16,124 0 15,-106 0 1,35 0-1,71 0 1,-106 18 0,0-18-1,70 0-15,-17 0 16,53 0 0,17 0-1,-17 0 1,17 0-1,-17 0 1,35-18 93,0 0-109,0 1 16,0-1-16,0 0 16,0 1-16,0-19 15,0-16 1,0 16-16,53-52 16,35-35-1,-35 70 1,17-36-1,-52 54 1,0 35 0,-18-17 31,17 17-47</inkml:trace>
  <inkml:trace contextRef="#ctx0" brushRef="#br0" timeOffset="5915.3">5891 10566 0,'0'-18'31,"0"0"-15,18 18-16,0-35 16,17 18-16,0-19 15,0 19 1,54-19-16,-54 1 16,36 0-16,-19 35 15,142-71 1,-17 36-1,-89 17 1,194-17 0,53-18-1,-176 35-15,53 1 16,105-18 0,-228 17-1,69 18 1,89-18-1,-106 1-15,177-19 16,-142 19 0,-52-1-1,17 0 1,-71 18 0,-17 0-1,18-17-15,-54 17 16,36 0-1,0 0 1,-17 0 0,34 0-1,-17 0 1,-35 0-16,17 0 16,-17 0-1,-1 0 1,1 0 15,0 0-15,-18 17-1,0 1 1,17 17 0,-17 36-1,0-18 1,0-36-16,-35 19 15,0 34 1,17-52 0,-17 35-1,-18 17 1,35-52 0,-105 106-1,-1-54-15,89-52 0,0-1 16,-124 54-1,0-18 1,106-36 0,-106 19-1,1-19-15,-54 19 16,36-19 0,-177 19-1,265-36 1,-159 17-1,-106 1 1,282-18-16,-70 0 16,53 0-1,-159 0 1,141 0 0,53 0-1,-52 0 1,-89 0-16,141-18 15,-71 1 1,36 17 0,35 0-1,-35-36 1,35 36 0,18-17-16,17 17 15,18-18 1,-18 0 31,18 1-32,0-1-15,-17 0 16,17-17 0,0-18-1,17 36 1,1-72-1,17 54-15,-35 18 16,18-1 0,-18 0-1,18 1 1,17-19 0,71-17-1,0 18-15,105-53 16,-17 35-1,-106 18 1,1 17 0</inkml:trace>
  <inkml:trace contextRef="#ctx0" brushRef="#br0" timeOffset="7467.53">7197 13741 0,'0'-18'15,"-18"0"1,0 18 0,18-17-16,-17 17 15,-1 0 48,0 17-48,-17 19 1,35 17-16,-17-18 16,17 35-1,0-17-15,0 18 16,0-18-1,52 17 1,19-17 0,-18-17-1,-18-36 1,18 17-16,-35-17 16,-1 0 30,1-35-46,17 17 16,1-52 0,-1 17-16,-35-71 15,0-34 1,-18 34 0,-52-70-1,-19-18 1,54 160-1,-53-107-15,17 71 16,54 35 0,-1 17-1,18 19 1,0 87 62,18-17-78,17 0 16,-17 18-16,35 35 15,-18-1-15,18 1 16,0-53-16,70 141 16,-87-106-1,87 53 1,-70-70-1,-53-53 1,18-1-16,-1-17 16,-17-35 31,0-18-32</inkml:trace>
  <inkml:trace contextRef="#ctx0" brushRef="#br0" timeOffset="8156.46">7444 12823 0,'0'18'16,"0"17"0,35 18-16,-17 0 15,-1 18-15,36 52 16,0-17 0,0 0-1,0 35 1,-18-123-1,-17 52 1,-1-52-16,-17-36 78,0-17-78,0 0 16,0 17-1,0-17-15,0-1 16,0 19-16,0-1 16,36 1-1,-1-19 1,-17 36 0,-1 0-16,36 0 15,0 36 1,35 34-1,-52-52 1,16 35-16,-34-18 16,17 35-1,-35-17-15,0-35 16,-17 0 0,-89-1-1,53-17 1,-106 0-1,36 0-15,105 0 16,0 0 0</inkml:trace>
  <inkml:trace contextRef="#ctx0" brushRef="#br0" timeOffset="8903.53">7638 14570 0,'17'0'15,"1"0"1,0 0-1,-1 0-15,18 0 16,36-36 0,-36 19-1,36-36 1,-53 35 0,-1 1-16,-17-1 15,0 0 1,0 1-1,-53-1 1,0 18 0,0 0-16,36 0 15,-160 18-15,72 35 16,69 0 0,1-18-1,17 18 1,18-36-1,0 36 1,0 0-16,18-18 16,35 18-1,35 0 1,-70-53 0,70 0-1,18-17 1,-53-1-16,53-70 15,-54 70 1,1-105 0</inkml:trace>
  <inkml:trace contextRef="#ctx0" brushRef="#br0" timeOffset="9485.84">8043 14393 0,'0'18'32,"0"0"-32,18-1 15,0 19-15,-1-19 16,1 18-1,17 1-15,-35-19 16,0-52 47,0 0-48,-17 0-15,-19-18 16,36 17-16,0 1 15,0 17-15,0 1 16,0-1 0,18 18 15,0 0-31,52 35 16,-17-17-1,53 17 1,-36 1-1,-17-19 1,-17 19-16,-19-36 16,1 0-1,-1 0 32,-17-18-31</inkml:trace>
  <inkml:trace contextRef="#ctx0" brushRef="#br0" timeOffset="10277.35">8431 14164 0,'0'0'15,"-53"18"-15,36-1 16,-18 1 0,35 0-16,-18-18 15,0 35 1,18 0-1,0-17 1,0 17-16,0-17 16,18-18 46,0-18-62,-1 0 16,-17 1-16,18-1 15,-1 18 79,1 35-78,17 1-1,-17-1-15,17 0 16,-17 1-16,35-1 16,-53-18-1,35 72-15,-17-72 16,-18 1-16,0 0 16,0 17-1,-18-35 63,0 0-78,18-18 16,-17 1-16,-1-1 16,18-17-1,0-1-15,0 1 16,0 0-1,0 17 1,18 18-16</inkml:trace>
  <inkml:trace contextRef="#ctx0" brushRef="#br0" timeOffset="10616.24">8678 14323 0,'18'0'62,"0"17"-62,-18 1 16,17-18-16,1 35 16,0-17-16,-18 0 15,0-1 1,0-52 31,-36-36-47</inkml:trace>
  <inkml:trace contextRef="#ctx0" brushRef="#br0" timeOffset="10776.24">8449 13776 0</inkml:trace>
  <inkml:trace contextRef="#ctx0" brushRef="#br0" timeOffset="11684.32">8837 13847 0,'18'35'16,"-18"-18"-16,0 1 0,17 17 15,1 18 1,-18-35-1,0 0-15,0-1 16,18 54 0,-1-36-1,-17-53 110,0 1-109,18 17 78,0 0-94,34 0 15,-16 0-15,17 17 16,-36-17-16,19 0 16,-19 0-1,1 0-15,-18-17 16,0-19-1,0-52 1,0 71 0,-18-36-16,1 35 15,-36 18 1,17 0 0,19 0-1,-1 18-15,0 35 31,18 0-31,0-1 16,36-34 0,-36 0-1,53-1 1,-18-17 0,18 0-1,17 0-15,72-53 16,-125 53-1,18-35 1</inkml:trace>
  <inkml:trace contextRef="#ctx0" brushRef="#br0" timeOffset="15901.44">4022 14499 0,'17'0'125,"1"0"-125,17-17 15,1-1-15,34 18 16,1-18-16,-1 18 16,71-17-1,36-36-15,-19 35 16,107-17 0,-53 0-1,-89 35-15,54-53 16,34 17-1,36 19-15,-212-1 16,54 0 0,-72 18-1,-17-17 63,18 17-62,0 0 0,17-18-16,-18 18 15,19 0 1,34-18-16,1 1 16,-36-1-16,53 1 15,18 17 1,-35-18-1,-18-17 1</inkml:trace>
  <inkml:trace contextRef="#ctx0" brushRef="#br0" timeOffset="16683.18">6368 13705 0,'17'0'16,"1"0"-1,0 0 1,87 0 0,54 53-16,-35 0 15,158 88 1,-123-70 0,-54-1-1,-87-70-15,35 36 16,-18-19-16,-35 19 156,-35-36-156,-71 35 16,-17 18-16,-36 0 15,-35 35-15,35-35 16,-70 17-16,88 1 16,-194 70-1,141-70 1,158-54-1</inkml:trace>
  <inkml:trace contextRef="#ctx0" brushRef="#br0" timeOffset="18565">2646 14005 0,'0'0'0,"-18"-35"16,-17 35-16,17-18 16,-17 1-16,0-1 15,-89-52 1,54 70-1,52 0 1,-17 0-16,17 0 16,0 0-1,1 17 1,17 1 0,-18 17-1,18 18 1,0 18-1,53-1-15,124 71 16,69 0 0,-51-88-1,-1 18 1,-106-36 0,18 18-16,-89-35 31,1-18-31,-18 17 15,0 1 1,0 0 0,-53-1-1,-53 18-15,18-35 16,-106 18 0,0-18-1,123 0 1,-52 0-1,88 0 1,-1 0-16,36-18 16,0 1 15</inkml:trace>
  <inkml:trace contextRef="#ctx0" brushRef="#br0" timeOffset="19458.3">3351 14093 0,'0'0'0,"-17"0"31,-36 0-15,18 36-1,17-36-15,-35 70 16,35-52-1,1 0-15,-1 17 16,18-17 0,0-1-1,0 1 1,18-1 0,-1 1-16,19 0 15,-19-18 1,89 0-1,-88 0 1,-1 0-16,19 0 16,17-36-16,-18-16 15,-35 34 1,17-17 0,1 35 93,-18 17-109,0 19 16,18-19-16,-1 18 15,1 18-15,17 0 16,1-17-1,-19-1 1,1-18 0</inkml:trace>
  <inkml:trace contextRef="#ctx0" brushRef="#br0" timeOffset="19938.25">3687 14041 0,'17'35'78,"1"0"-62,17-17-16,-17 35 16,35 17-16,-36-17 15,19-18-15,-1 1 16,0 17 0,-17-18-1,-18-53 79</inkml:trace>
  <inkml:trace contextRef="#ctx0" brushRef="#br0" timeOffset="26336.71">9190 13600 0,'18'0'94,"-1"0"-94,1 0 16,35 0-16,35 0 15,0-18 1,53 0-16,-17 1 15,17-19 1,35 1 0,-88 0-1,36-18 1,-18 0-16,-89 35 16,54-17-1,-36 17 1,-35 1-1,35-1 1,-17 1 0,-18-1-16,35 0 15,-17-17 1,0 0 0,-1-18-1,1 35 1,0-52-1,-18 52-15,0-17 16,0-18 0,0 17-1,0 1 1,0 18 0,0-1-1,0 0-15,-18-17 16,-17-18-1,35 35 1,-36 1 0,19-18-1,-1 17 1,-17 0-16,17-17 16,1 35-16,-1-18 15,-35-35 1,18 36-1,17-1 1,-35-35 0,-17 18-16,17 0 15,-36-18 1,19 17 0,17 1-1,-35-18 1,35 53-1,-18-35-15,18 17 16,-17 1 0,35 17-1,-1 0 1,-17-18 0,36 18-16,-36 0 0,0 0 15,-18 0 1,-17 0-1,18 0 1,-19 0 0,54 18-1,-18-18-15,36 0 16,-1 0 0,0 17-1</inkml:trace>
  <inkml:trace contextRef="#ctx0" brushRef="#br0" timeOffset="27437.31">8872 11836 0,'-17'0'78,"-19"0"-62,19 17 0,-1-17-16,-17 36 15,0-36-15,17 0 16,-17 53-1,-1-53 1,19 35-16,-1-35 16,-17 17-1,17-17 1,1 0 0,-1 18-16,18 0 31,-18-18-31,1 0 31,-1 0-31,18 17 16,-18-17-1,18 18 173,36 0-188,34-18 15,-35 17-15,36 1 16,-53 0-16,17-18 16,-17 0-16,17 0 15,0 17 1,-17-17 15</inkml:trace>
  <inkml:trace contextRef="#ctx0" brushRef="#br0" timeOffset="31345.25">7902 12629 0,'0'0'0,"-35"-17"16,17-1-16,1 18 16,-1-35-1,0 35 1,1 0 62,-1 0 16,18-18-94,-18 18 15,1 0 1,-1 0 0,1 0-16,-19-17 0,-17 17 31,36-18-16,-1 18 1,-17 0 0,0 0-1,-1 0-15,-70 0 16,89 0 0,-71 0-1,-1 18 1,36-1-1,-52 19 1,69-19-16,1-17 16,0 35-1,-18 1 1,35-36 0,-17 53-1,-18-18-15,18 0 16,-18 18-1,-18 18 1,54-18 0,-36 17-1,0 1 1,35-36-16,-35 18 16,36-18-1,17 18-15,-18-35 16,-17 88-1,35-89 1,0 107 0,0 34-16,0-140 15,17 158 1,1-87 0,17-19-1,-17 18 1,17 1-1,-17-36-15,35 70 16,17-35 0,-70-35-1,71 18 1,-36-18 0,-35-36-1,35 1-15,-17 17 16,0-17-1,70 70 1,-53-70 0,89 87-1,-54-52 1,-17-17-16,71 34 16,-54-52-1,-52-1 1,70 1-1,18 0 1,-36-1-16,54 1 16,52 0-1,-140-18 1,122 17 0,-34-17-1,-54 0 1,36 0-1,-71 0-15,36-17 16,88-19 0,88 1-1,-159 17 1,71-17 0,17-35-16,-141 52 15,18-17 1,-18 17-1,-17 0 1,17 1 0,18-19-1,-35 19-15,35-18 16,0-1 0,-18 1-1,0 17 1,1-52-1,-19 35 1,18-18 0,-17-36-16,0 72 15,17-71 1,-35 52 0,0 1-1,18-18 1,-18 36-16,0-72 15,0 36 1,0 18 0,-53-71-1,35 53 1,0 18 0,-17-18-16,-53-53 15,70 71 1,-52-36-1,-1-17 1,54 71 0,-54-36-16,-70-35 15,88 35 1,-70-18 0,-107-52-1,177 87 1,-70-17-1,-106-17-15,176 52 16,-36 1 0,1-1-1,18 0 1,17 1 0,18 17-1,-18 0-15,17-18 16,1 18 15,0 0-15,17 0-1,1 0-15,-36 0 16,35 0 0,-35 0-1,18-18 1,-1 18-1,19 0 1</inkml:trace>
  <inkml:trace contextRef="#ctx0" brushRef="#br0" timeOffset="33130.31">8079 15505 0,'-18'0'94,"0"0"-94,1 35 16,-19-17-1,-34 34-15,35-34 16,-36 35-1,-35 18 1,-53-19-16,54 1 16,-89 0-1,52 0 1,37-35 0,-36-18-1,-18 17 1,71-17-16,-36 18 15,36-18 1,53 0-16,-54 0 16,-34 0-1,70 0 1,-70 0 0,-1 0-16,89 0 15,-89 0 1,-34 0-1,122-18 1,-69 1 0,52-1-1,17 18-15,1 0 16,0-17 0,-1-1-1,19 18 1,-18 0-1,-1-18-15,19 1 16,-1 17-16,-17 0 16,17 0-1,18-18 1</inkml:trace>
  <inkml:trace contextRef="#ctx0" brushRef="#br0" timeOffset="33964.32">4939 15558 0,'-35'17'78,"17"1"-78,-35 35 16,-35 17-16,70-52 16,-35 35-16,18-18 15,-18-17-15,18 17 16,35-17 171,53-1-171,17 19-16,1-19 16,52 18-16,-17 1 15,0-1 1,176 18-16,-88-18 15,-106-17 1,-52-1 0</inkml:trace>
  <inkml:trace contextRef="#ctx0" brushRef="#br0" timeOffset="39965.55">16775 9631 0,'0'53'63,"0"0"-63,0 17 15,0-35-15,0 36 16,0 17-16,17-17 15,36 211 1,-18-35 0,-17-71-1,53 159 1,-36 36 0,-17-159-16,17 229 15,-18-195 1,19 107-1,34 159 1,-52-442 0,35 336-16,0-159 15,-53-176 1,35 70 0,-17 70-1,17-70 1,-17 71-1,-1-36-15,18 19 16,-35-125 0,18 36-1,0-88 1,-18-1 0</inkml:trace>
  <inkml:trace contextRef="#ctx0" brushRef="#br0" timeOffset="42177.65">21343 9102 0,'0'17'110,"0"19"-110,18-1 15,17 35-15,-35 1 16,35-18-16,1 70 16,34 89-1,-17-71 1,18 88-16,-1 1 15,-35-89 1,1 35 0,34 18-1,-34-35 1,-19 17 0,54 71-16,-54-176 15,19 105 1,-1-17-1,-17-88 1,17 105 0,0-35-1,0-17-15,1 70 16,-1-53 0,18 70-1,17 72 1,-52-230-1,17 105 1,-17 1-16,17-88 16,0 52-1,18 71 1,-53-159 0,36 142-1,17-54 1,-53-87-16,17 87 15,19-70 1,-19 35 0,1-17-1,17 52 1,-17-70 0,-18-18-16,17 36 15,-17-54 1,0 1-1,0 17 1,18-17-16,-18 0 16,18 17-1,-18 18-15,17 17 16,19 1 0,-36-18-1,17-18 1,1 36-1,-18-36 1,17-17-16,-17 35 0,53 70 16,-17-35-1,-19-35 1,-17 18 0,18-54-1,0 19-15,-18-19 16,17 19 15,-17-19-15,-53-70 249,-53 0-265</inkml:trace>
  <inkml:trace contextRef="#ctx0" brushRef="#br0" timeOffset="45490.11">17480 15099 0,'0'18'16,"0"-1"-16,0 1 15,0-1-15,0 19 16,0 17-1,0-18 1,18 35 0,-1-52-16,1 35 15,-18 0 1,18-18 0,17 18-1,-17 53 1,-1-71-1,1 53-15,52 89 16,-52-107 0,17 71-1,1-52 1,-36-54 0,35 88-1,-17-87-15,-18-1 16,17 0-1,1 36 1,-18-54 0,17 1 124,-17 0-140,0-1 32,18-17 77,0 0-78,-1 0 0,-17-17-15,18 17 0,17-18-1,-35 0 1,36 1-16,-19-1 16,54-35-1,-36 18 1,0 17-1,89-35 1,-71 18-16,0 0 16,88 0-1,-71 17 1,18 0-16,-17 1 16,0-1-1,34 0 1,-34 18-16,35 0 0,-36-17 15,19 17 1,122-18 0,-105 18-1,18-18 1,140 1-16,-123 17 16,0-35-1,195 17 1,-195 18-1,-18 0 1,18 0 0,-35 0-16,-35 0 15,52 0 1,18 0 0,-17 0-1,70 0 1,0 0-1,-124 0-15,18 0 16,36 0 0,-89 0-1,53 0 1,-35 0 0,106 0-1,0 0-15,-124 0 16,89 0-1,-107 0 1,1 0 0,-1 0-1,1 0 1,0 0-16,35 0 16,-18 0-1,18 0 1,-35 0-1,-1 0 1,-17 18 156,-53 17-172,-17 18 16,-36 0-16,35-36 15,-105 54-15,-124-1 16,88-17-1,-105 0 1,17 18 0,141-54-1,18 19-15,53-36 16,53 17 0,-36-17-1,-17 18 1,53-18-1,-89 0 1,-70 18-16,35-1 16,-88 1-1,-88 0 1,212-1 0,-106-17-1,-36 18 1,141-18-16,-17 0 15,88 0 1,36 0 0,-1 0-1,1 0 1,-1 0 0,-17 0-1,17 0 1,-17 0-1,-1 18 1,19-18 0,-19 0-16,-52 17 15,0-17 1,18 0 0,34 0-1,1 0 1,17 0 46,1 0-46,-1 0-16,0 0 31,1 0 32,17-17-48,-18 17-15,1-18 32,17 0-1,-18 1 0,0 17 0,18-18-15,-17 18 0,17-35-1,-18 17 1,18 0-16</inkml:trace>
  <inkml:trace contextRef="#ctx0" brushRef="#br0" timeOffset="48104.52">16722 9684 0,'35'0'125,"0"0"-109,1 0-16,-1 0 15,35-18-15,36-17 16,159 0 0,-142-1-1,301-17 1,-125-17-1,-122 52-15,176-35 16,-177 18 0,-158 35-1,87-18 1,-16 1 0,-19-1-16,54 18 15,105-35 1,-176 35-1,106-35 1,70-18 0,-211 35-1,87 0-15,-52 1 16,0 17 0,18-18-1,-36 18 1,0 0-1,1 0 1,-1 0-16,-17-18 16,17 18-1,0 0 1,18 0 0,53 0-1,-88 0 1,34 0-16,-16 0 15,-19 0 1,1 0 0,17 0-1,1 0 1,-1 18 0,53 0-1,-70-18-15,17 0 16,0 0-1,-17 0 1,35 0 0,-36 17-1,19-17-15,69 18 16,-52-18 0,-35 0-1,0 0 1,-1 0 15,1 0-15,0 0-16,-1 0 15,1 0 1,-18 18 46,18-18-46,-18 17-16,0 1 31,0 0-31,0 17 16,-18-18-16,-17 19 16,-18 17-1,0-36 1,-71 54-1,18-18 1,36-36 0,-89 36-16,-17 0 15,52-35 1,-281 88 0,105-36-1,159-35 1,-177 36-1,18-36-15,142 18 16,-125-17 0,19-19-1,176-17 1,-89 18 0,71-18-1,53 0-15,-105 0 16,122 0-1,-17 0-15,18 0 16,-35 0 0,34 0-1,1 0 1,-36 0-16,36-18 16,-71-17-1,53 35 1,18-18-1,0 18 1,-18-17 0,35 17-16,-35 0 15,-35-36 1,71 36 0,-36-17-1,17-1 1,36 0-16,-52-17 15,34 17 1,-53-34 0,36 52-1,17-18 1,1 18 0,17-18 46,0 1-46,17-1 15,1-17-31,35 17 16,-18 0-16,1-17 15,34 0 1</inkml:trace>
  <inkml:trace contextRef="#ctx0" brushRef="#br0" timeOffset="49445.02">18997 12330 0,'0'-18'15,"0"0"1,0 1 15,0-1-15,0 0-16,0 1 15,-18-19 1,1 19-16,-71-36 16,17 35-1,36 1 1,-53 17 0,35 0-1,35 0 1,0 17-16,-17 19 15,17-19 1,1 54 0,17-18-1,0-18 1,0 35 0,35 1-1,0-71-15,36 53 16,17-18-1,-70-35 1,70 0 0,-70 0-1,17 0 1,-35-17-16,0-1 16,0-35-1,18-18 1,-18-17-1,-36-88 1,19 52-16,-1 89 16,0-35-1,18-1 1,0 53 0,0 36 62,18 17-63,0 1-15,-1-1 16,19 18-16,-1 0 16,0 17-16,18-34 15,35 69 1,-35-34-1,-53-53 1,18-18-16</inkml:trace>
  <inkml:trace contextRef="#ctx0" brushRef="#br0" timeOffset="50132">19015 11483 0,'0'35'31,"0"-17"-31,35 52 16,0 1-16,-17 17 16,70 106-1,-70-159 1,35 89 0,-18-36-16,-17-53 15,-1-17 1,-17-36 46,0-17-62,0 0 16,0 0-16,0 17 16,0-17-16,0 17 15,0 0 1,0 1-16,36 17 15,-19-18 1,18 18 0,54 0-1,-19 0 1,-52 18 0,52 35-1,-34 17-15,-19-35 16,-17 36-1,0-36 1,-17-17 0,-1 0-16,-17-18 15,-36 0-15,18 0 16,0 0 0,-17 0-1,52-18 16,1 18-31</inkml:trace>
  <inkml:trace contextRef="#ctx0" brushRef="#br0" timeOffset="51025.88">19244 13053 0,'18'0'79,"17"0"-64,0 0 1,-17 0-16,35-18 15,-18 1-15,0-19 16,-17 19 0,-18-1-1,0 0-15,0 1 16,-18-19 0,-35 19-16,36-1 15,-89 18 1,71 0-1,-54 35 1,1 36 0,71-71-16,-1 71 15,0-36 1,18-18 0,0 19-1,18-1 1,0-17-1,35 17-15,-18 0 16,0-17 0,0-1-1,-17-17 1,17 0 0,36 0-16,105-70 15,-140 52 1,52-52-1,-53-1 1,0 36 0</inkml:trace>
  <inkml:trace contextRef="#ctx0" brushRef="#br0" timeOffset="51608.33">19720 12929 0,'0'18'63,"0"0"-63,0-1 16,0 19-16,18-36 15,-18 17-15,0 18 16,0-17-1,0-36 48,-18-17-47,18 0-16,-17-18 15,17 18-15,0 17 16,0 0-1,0 1 1,17 17 0,1 0-1,52 0 1,-34 0 0,-1 0-1,-35 17 1,71 19-1,-54-19 1,1-17-16,17 36 16,-17-36 46,-1 0-46</inkml:trace>
  <inkml:trace contextRef="#ctx0" brushRef="#br0" timeOffset="52386.83">20161 12753 0,'-17'0'0,"-1"0"31,0 18-15,18-1-16,-35 1 16,35-1-16,-18 19 15,18-19 1,0 1-1,0 0-15,36-36 79,-1 0-64,18-35-15,-35 36 16,-1-1-16,-17 1 15,0 52 48,0 18-47,0-36-16,18 36 15,-18-35-15,0 17 16,17-17-1,1 0-15,-18 34 16,35-16 0,-35-1-1,0-17-15,0 52 16,-17-35 0,-19 1-1,1-1 1,0-17-16,17-18 15,1 0 1,-19-36 0,-17-52-1,18 35 1,35 18 0,0 0-16,35-1 15,-17 19 1,88-1-1,-18-17 1</inkml:trace>
  <inkml:trace contextRef="#ctx0" brushRef="#br0" timeOffset="52777.55">20479 12806 0,'0'17'78,"0"1"-62,17 0-16,-17-1 16,18 1-16,-18 0 15,0-1 1,18 1-16,-18 0 16,-18-71 46,18 17-62,-53-34 16</inkml:trace>
  <inkml:trace contextRef="#ctx0" brushRef="#br0" timeOffset="52979.12">20373 12647 0</inkml:trace>
  <inkml:trace contextRef="#ctx0" brushRef="#br0" timeOffset="53865.94">20532 12665 0,'0'17'0,"17"19"16,1-1-1,-18 0-15,18-17 16,-1 35 0,1-18-16,-18 0 15,18-17 1,-18 0-1,0-36 48,0 0-63,0-17 16,0 17-16,0 1 15,0-1 16,17 18 16,1 0-31,17 18-16,-17-18 16,-1 0-16,19 17 15,-19-17 1,19 18-1,-1-18 1,-18-18 0,1-17-16,0-35 15,-18 52 1,0-88 0,0 53-1,0 36-15,-18 17 16,0 0-1,1 0 1,17 35 0,0-18-1,0 54 1,0-36-16,0 1 16,35-1-1,0 18 1,-17-53-1,35 0 1,17 0 0,-17 0-16,18-18 15,-36-17 1,-35 17 0,18-17-1,-1 17 1</inkml:trace>
  <inkml:trace contextRef="#ctx0" brushRef="#br0" timeOffset="55722.55">6932 8943 0,'-18'0'31,"1"0"0,17 18-15,-18-18-16,18 17 16,-35 1-16,35-1 15,0 19-15,0-1 16,0 36 0,0-54-1,35 71-15,-35-70 16,124 88-1,34-18-15,-122-70 16,87 17 0,-52-35-1,-54 0 1,19 0 0,-19-35-1,-17 17 1,0 0-1,0-34 1,0 16 0,0 19-1,-17-54-15,-1 18 16,18 36 0,-53-72-1,18 54 1,-1 0-1,-16-18 1,-54-35-16,70 88 16,-16-36-1,16 36 1,19-17 0,-1 17-1,18-18 1,-18 18-1</inkml:trace>
  <inkml:trace contextRef="#ctx0" brushRef="#br0" timeOffset="56307.71">7602 8819 0,'-17'0'32,"17"18"-17,-18 17-15,18-17 16,0 35-16,0 35 16,0-35-1,35 71 1,18 17-1,-35-124 1,35 54 0,-36-71 31,1 0-47,0 0 15,-1 0 1,-17-18-16,18 18 15,0 0-15,17-17 16,-17 17 0,-18-18-1,35 0 1</inkml:trace>
  <inkml:trace contextRef="#ctx0" brushRef="#br0" timeOffset="56733.18">8096 9049 0,'0'17'63,"18"19"-48,0-1-15,17 18 16,-18-18-16,-17 0 15,36 1-15,-36-19 16,0 1 0</inkml:trace>
  <inkml:trace contextRef="#ctx0" brushRef="#br0" timeOffset="57267.21">7885 8996 0,'0'-18'15,"0"1"48,0-1-32,0 0-15,35 18 62,0 0-78,53 0 16,-17-17-16,35-1 15,-71 0-15,0 18 16,1 0-1</inkml:trace>
  <inkml:trace contextRef="#ctx0" brushRef="#br0" timeOffset="58201.41">8449 8961 0,'0'17'15,"0"1"-15,35 35 16,-17-18 0,-18 0-16,53 54 15,-36-54 1,1 18-16,17 35 0,1 18 15,-36-89 1,17 1 0,-17-36 46,-17-17-46,-19-18-16,19 0 15,-36-35-15,35 35 16,-17-17 0,0-1-1,35 36-15,-36-18 16,36 18 0,0-1-1,0-17 1,18 0-1,-18 36-15,53-18 16,-18-1 0,18 19-1,35 17 1,-52 0 0,17 0-1,-18 0-15,-18 17 16,19 36-1,-36 0 1,0 0 0,0 0-1,-18-35 1,0-18 0,-17 17-16,-35 1 15,52-18 1,-35 0-1,35 0 1,1 0 0</inkml:trace>
  <inkml:trace contextRef="#ctx0" brushRef="#br0" timeOffset="61038.68">11853 10107 0,'36'-18'94,"17"18"-94,88-17 16,-18-1-16,71-17 15,0 0-15,-35-1 16,158 1-1,-70 0 1,-176 17 0,-18 18-16,-36 0 15,1 0 1,0-18 0,-1 18-1,19-17 1,-19-1-1,19 1-15,-19 17 16,-17 17 109,0 18-109,0-17-16,0 17 15,0-17 1,18 53-16,-18-54 16,0 71-1,53 54 1,-36-72-1,19 107-15,-19-89 16,89 247-16,-71-229 16,54 141-1,-54-106 1,-35-124 0,18 36-1,-18-17 1,0-19-16,-18 1 15,0-18 1,-17 17 0,-71-17-1,-88 0 1,88 0 0,-158 18-16,52 0 15,89-18 1,-107 17-1,54-17 1,105 0 0,-17 0-1,70 0-15,-105 18 16,17-18 0,18 18-1,-53-18 1,35 0-1,53 0 1,-35 0-16,0 0 16,17 0-1,18 0 1,-35 0 0,53 0-1,17 0-15,-17 0 141,35-18-141,-35 0 0,17-35 15,-17 18 1,17-18-16,-17 18 16,-1-18-16,1-88 15,18 123 1,-19-123 0,1 53-1,35 35 1,-35-70-16,-1 17 15,36 35 1,-35-70 0,18 88-1,17 18 1,0 0 0,0 17-1,52-17 95,-34 35-110,53 0 15,34-18-15,-34 0 16,53-17-16,-36 18 15,88-19 1,18-17-16,-106 36 16,-35-1-1,0 18-15,-18 0 16</inkml:trace>
  <inkml:trace contextRef="#ctx0" brushRef="#br0" timeOffset="61655.28">11024 10936 0,'18'0'32,"17"0"-32,18 0 15,18 0 1,-18 0-16,52-18 16,125 1-16,-107 17 15,265-53 1,-106 18-1,-158-1 1,105-17 0,-105 1-16,-54 34 15,-52 0 1,0 18 0,-1 0 15,1 0 0</inkml:trace>
  <inkml:trace contextRef="#ctx0" brushRef="#br0" timeOffset="62340.78">11183 11430 0,'18'0'47,"35"0"-32,17 0-15,18 0 0,18 0 16,35-18 0,265-35-1,-177 1-15,36-1 16,-106 17 0,-36 1-16,-17 17 15,-53 1 1,-18-1-1,0 18 1</inkml:trace>
  <inkml:trace contextRef="#ctx0" brushRef="#br0" timeOffset="63041.92">11448 10319 0,'0'17'31,"17"36"-15,-17 0-16,36 18 16,-1 35-16,0-36 15,36 177 1,-36-123-1,18 158 1,17-106-16,-70-141 16,53 71-1,-53-88 1,18-71 78,17 0-79</inkml:trace>
  <inkml:trace contextRef="#ctx0" brushRef="#br0" timeOffset="63567.15">12047 10372 0,'0'35'47,"18"18"-47,35 53 15,-18-18 1,18 53-16,0 0 0,18 18 16,-36-53-1,35 141 1,-34-177 0,-19-17-16,1 0 0,-18-18 15,18-35 48,-18-35-32,0 0-31</inkml:trace>
  <inkml:trace contextRef="#ctx0" brushRef="#br0" timeOffset="64101.33">12718 10125 0,'17'17'31,"1"1"-31,0 0 16,17 52-16,-18-52 15,36 35 1,0 35-16,-53-53 15,89 106 1,-54-52-16,35 87 16,19 36-1,-72-142 1,36 124 0,0-88-1,-53-88 1,18 17-16,-18-88 109,0 18-109,0-36 16</inkml:trace>
  <inkml:trace contextRef="#ctx0" brushRef="#br0" timeOffset="64600.37">13176 9931 0,'18'17'32,"17"1"-17,-17 17-15,-1 1 16,36 16-16,53 107 15,-18 18 1,1-19 0,-19 54-1,1-18 1,-54-159 0,19 142-16,-19-89 15,-17-70 1</inkml:trace>
  <inkml:trace contextRef="#ctx0" brushRef="#br0" timeOffset="66203">12876 9172 0,'-53'-17'125,"1"17"-125,-1 0 16,17 0-16,-17 0 16,1 0-16,-37 0 15,72 0 1,-72 17-1,37 19 1,34-36 0,-17 0-1,-1 17-15,19 1 16,-54 35 0,18-18-1,36-17 1,-36 17-1,35-17 1,0-1-16,1 1 0,-18 17 16,17 0-1,-17 1 1,-1 52 0,1-53-1,17 18 1,1-18-16,-1 1 15,1 34 1,-1-17 0,18-35-1,0 35 1,-18 17-16,18-52 16,0 52-1,0-17 1,0-35-1,0 52 1,0 1 0,0-53-16,0-1 31,18 19-31,-18-19 16,0 19-1,18-19 1,-1 1-1,-17-1 1,0 1-16,0 0 31,18-18-15,-18 17 0</inkml:trace>
  <inkml:trace contextRef="#ctx0" brushRef="#br0" timeOffset="67130.2">11553 10354 0,'18'18'93,"0"17"-77,-1-17-16,19 17 16,-1 18-16,-17-53 15,-1 17 1,1 19-1,17-1 1,-17-17-16,17 17 16,-17-17-1,-1-36 157,-17 0-156,18 1-16,-18-19 15,0 1-15,0 17 16,0-17 0,0 18-16,0-1 15,0 0-15,0-17 16,0 17 0,18 18 15,-18-17 78,0-19-78,0 1-31</inkml:trace>
  <inkml:trace contextRef="#ctx0" brushRef="#br0" timeOffset="74392.42">13723 14041 0,'-18'0'109,"18"-18"-93,-17 18-16,-19 0 16,19 0-1,-54 0-15,1 0 16,34 0-1,-158 0 1,36 18 0,52-1-1,-88 1-15,88-1 16,-194 1 0,141 0-1,124-18 1,-53 0-1,17 17 1,18-17-16,1 0 16,-1 0-1,17 0 1,-69 0 0,-54 0-1,88 0 1,-35 0-16,-35 0 15,88 0 1,-35 0 0,0 18-1,70-18 1,-17 0 0,17 0-16,1 0 15,-1 0-15,0 0 16,-17 0-1,-88 0 1,17 0 0,88 0-1,-70 0-15,70 0 16</inkml:trace>
  <inkml:trace contextRef="#ctx0" brushRef="#br0" timeOffset="75686.64">10795 13776 0,'-35'18'63,"-1"-1"-48,1 1-15,-18 35 16,0-18-16,0-17 16,18 17-1,-88 71 1,87-89-16,-17 19 16,36-19-1,-1-17 1,18 18 78,-17-18-79,34 35 173,1-17-188,35 35 15,-18-35-15,18 17 16,-18 0-16,1-17 16,69 52-1,-87-52 1,35 35-1,0-36 1,-36 1-16</inkml:trace>
  <inkml:trace contextRef="#ctx0" brushRef="#br0" timeOffset="78643.31">11818 8431 0,'0'18'31,"0"17"-15,0 1-16,0-1 16,0 18-16,18 17 15,35 89 1,-53-141 0,53 105-16,-53-105 15</inkml:trace>
  <inkml:trace contextRef="#ctx0" brushRef="#br0" timeOffset="79048.93">11236 8431 0,'0'-17'31,"35"-19"-15,18 19-1,-18-1 1,124-35-16,-124 36 16,36-19-16,0 1 15,-1 35 1,-17-18-1,-35 18 1,-1 0 0,1 0-1</inkml:trace>
  <inkml:trace contextRef="#ctx0" brushRef="#br0" timeOffset="79901.95">12312 8661 0,'0'0'0,"-18"0"0,-35 0 15,18 0 1,-53 17-16,53-17 16,-1 36-1,19-19-15,-1 19 16,-17 16 0,17-16-1,18 17 1,0-36-1,0 1-15,0 17 16,35-17 0,1-18-1,105 0 1,-18-35 0,-87 35-16,16-71 15,1 0 1,-53 19-1,0-19 1,0 36 0,0-36-1,-35 36-15,35 70 94,0 0-94,18 18 16,17-17-1,-17-1-15,-1 0 0,1 0 16,0-17 0,17 17-1,-35-52 32,0-36-31</inkml:trace>
  <inkml:trace contextRef="#ctx0" brushRef="#br0" timeOffset="80518.28">12471 8184 0,'0'36'15,"0"-19"1,17 36-16,36 35 16,0 18-1,-35-53 1,35 18-1,-18-18-15,-35-36 16,0-34 78,0-1-94,0 0 15,0-17-15,0 17 16,0 1 0,0-1-16,18 18 15,-1 0-15,36-35 16,-35 35 0,-1 0-16,1 0 15,35 0 1,-18 70-1,-35-17 1,0 53 0,0-53-16,-17 0 15,-19 0 1,1-53 0,0 18-1,-36-18 1,1-18-1,17-17 1</inkml:trace>
  <inkml:trace contextRef="#ctx0" brushRef="#br0" timeOffset="80863.06">13018 8361 0,'0'0'0,"17"35"15,-17 0 1,18 18-16,-1 0 0,1 0 16,0 35-1,-1-35 1</inkml:trace>
  <inkml:trace contextRef="#ctx0" brushRef="#br0" timeOffset="81101.22">13229 8520 0,'18'0'62,"-1"0"16,-17-18-62</inkml:trace>
  <inkml:trace contextRef="#ctx0" brushRef="#br0" timeOffset="81370">13247 8431 0,'0'0'0,"-35"0"16,35 36-1,-18-19 1,18 54-16,0-54 15,35 89 1,18-53 0,-35-35-1,52 0 1,-34-1-16,-19-17 16,1 0-1,-1 0 1,-17-17-16</inkml:trace>
  <inkml:trace contextRef="#ctx0" brushRef="#br0" timeOffset="82357.72">11748 14676 0,'0'0'0,"0"70"16,0-52 0,0 35-1,0 35 1,35-18-1,18 1-15,-36-53 16,19 17 0,-19-35-1,1 0 1,0 0 0,17 0-1,53-71-15,159-123 16,-177 88-1,19 1 1,-54-1 0,-35 71-1,0-1-15,0 19 16</inkml:trace>
  <inkml:trace contextRef="#ctx0" brushRef="#br0" timeOffset="83071.03">12577 14640 0,'0'0'0,"52"106"16,-34-35-16,17 87 15,18-69 1,-35-19-1,-18-52 1,0-1 0,0-34 31,-35-36-32,17 18-15,-35-54 16,18 19-16,17 35 15,1-36 1,-1 18-16,18-35 16,18 35-1,-18 18 1,88-1 0,-35 19-1,0 17 1,17 0-16,-35 0 15,1 0 1,-36 17 0,17 1-1,-17 17 1,0-17-16,-17 53 16,-1-71-1,-17 35 1,-1-18-1,19-17 1,-18 18 0</inkml:trace>
  <inkml:trace contextRef="#ctx0" brushRef="#br0" timeOffset="83810.32">13141 14587 0,'-35'0'16,"-18"0"-16,35 36 15,-35-1-15,18 0 16,0 18-16,17-35 15,0 52 1,18-34 0,0-1-16,0-18 15,0 1 1,18 0 0,35-18-1,0 0 1,-18-18-1,36-105-15,-36 34 16,-17-52 0,-18 0-1,17 18 1,-17-18 0,0 105-1,0 19-15,18 52 63,-18 0-48,0 18-15,18 18 16,-1-1-16,-17-34 16,18 34-16,-1 1 15,1 17 1,0-53-1,-1 0 1,1 1-16,0-36 16,-1 0-1</inkml:trace>
  <inkml:trace contextRef="#ctx0" brushRef="#br0" timeOffset="84375.39">13511 14499 0,'0'0'0,"-35"18"0,0-1 15,17 36 1,1-17 0,17 17-1,0-36-15,0 18 16,0-17 0,0 0-1,0-1 1,17-17-1,1 0-15,17 0 16,0-53 0,-35 18-16,18 18 15,0-54 1,-18 53 0,17 18 62,1 36-78,-18-19 15,18 1 1,-1 0-16,1-18 16,-18 17-1,17-17 1,19-35-1</inkml:trace>
  <inkml:trace contextRef="#ctx0" brushRef="#br0" timeOffset="84656.9">13794 14305 0,'17'0'16,"-17"35"-16,18 1 16,-18-1-1,18 18 1,-1 0 0,1 17-1,-18-52-15,0 35 16,0-18-1,0-17 1</inkml:trace>
  <inkml:trace contextRef="#ctx0" brushRef="#br0" timeOffset="84904.99">13758 14534 0,'18'0'47,"0"0"-31,17 0-16,0 0 15,0 0 1,-17 0-16,35 0 16</inkml:trace>
  <inkml:trace contextRef="#ctx0" brushRef="#br0" timeOffset="85345.32">14093 14482 0,'0'-18'15,"18"18"-15,0 0 63,-18-35-63,0-1 16,0 19-1,0-19-15,0 1 16,0 18-1,-36 17 1,-16 0-16,-19 52 16,36 1-1,35-17-15,0 17 16,0 17 0,0-52-1,17-1 1,19 1-16,-1-18 15,71 0 1,17-18 0,-105 1-1,17-1 1,-17 0 0,-18 1-16</inkml:trace>
  <inkml:trace contextRef="#ctx0" brushRef="#br0" timeOffset="86364.88">10866 9225 0,'0'18'47,"0"17"-32,0 18-15,17 18 16,18-19-16,-17 1 15,17 53 1,1-53-16,-1 71 16,0-89-1,-17 0-15,-18 0 16,17-17 0,-17 0 109,18 17-110,-18-17 1,0-1-16</inkml:trace>
  <inkml:trace contextRef="#ctx0" brushRef="#br0" timeOffset="87388.62">10813 9825 0,'0'17'47,"0"1"-47,53 17 16,-1 18-16,-16-17 15,17-1-15,-36 0 16,54 0-1,-54-17-15,36 17 16,-35-35 109,-18-17-109,0-1-16,0 0 15,0 1 1,0-1-16,0 1 16,0-1-1,0 0 1,0-17-1,0 17 1,0-17 15,0 17-31,0 1 16,18 17 0</inkml:trace>
  <inkml:trace contextRef="#ctx0" brushRef="#br0" timeOffset="94498.19">22595 9754 0,'0'18'63,"0"0"-63,-17 34 15,17-16-15,0 52 16,0 0-16,0-53 16,0 124-1,17 18 1,-17-54 0,0 1-1,18-19 1,0-69-16,-18-1 15,0-53 110,0 1-109,0-1-16,17-17 16,-17-1-16,0-16 15,0-1-15,36 17 16,-19-17 0,19 1-1,-1 16 1,71-34-1,-71 70-15,106-53 16,-35 35 0,-88 18-1,17 0 1,18 18 0,-18 17-1,0 18-15,1 35 16,-19-35-1,1 18 1,17-1 0,-35-52-1</inkml:trace>
  <inkml:trace contextRef="#ctx0" brushRef="#br0" timeOffset="95054.25">23407 10425 0,'0'17'31,"17"19"-31,1-1 16,17 0-16,1 18 15,52 0 1,-18-18 0,36 0-1,-53-17-15,0-18 16,-18-18 0,-17-17-1,17-18 1,-17-53-1,-18 71 1,18-88-16,-18 34 16,-18 54-1,0 18 1,18-1 0,-17 18 62,17 18-63,0-1 1</inkml:trace>
  <inkml:trace contextRef="#ctx0" brushRef="#br0" timeOffset="95909.09">24165 10231 0,'-17'0'16,"-19"0"0,1 0-1,17 17 1,18 18-16,-17-17 15,17 0-15,0-1 16,0 36 0,0-35 15,17 0-31,1-18 31,0 0-31,-1 0 16,1 0-1,17-36-15,-35 19 16,36-36 0,-36 35-16,0 0 15,17 18 48,1 18-48,-1 17 1,1 18-16,0-35 16,35 88-1,0 17 1,-53-105 0,17 105-16,-17-87 15,0 34-15,0-52 16,-53 70-1,36-88 1,-1 0 0,-35 0-1,-53-71-15,71 1 16,-18 17 0,18 18-1,35 17 1,0-17-1,88 0 1,35-18-16,-34 35 16</inkml:trace>
  <inkml:trace contextRef="#ctx0" brushRef="#br0" timeOffset="96548.52">24677 10442 0,'0'-17'31,"17"-1"31,19 0-46,-19 1-16,19-19 16,-36 19-16,0-1 15,0 0 1,0 1 15,-18 17-31,0 0 16,1 0 15,-1 17-15,0 1-1,18 17-15,-17-17 16,17 17-1,0 1 1,0-19 0,0 1-1,35 17 1,-17-35-16,-1 18 16,19-18-1,-1 0 1,-17 0-1,17 0 1,0 0 0,0-35-16,1 35 15</inkml:trace>
  <inkml:trace contextRef="#ctx0" brushRef="#br0" timeOffset="97095.67">25259 10195 0,'18'36'47,"17"-19"-47,18 36 16,-36-18-16,36 1 15,0-1-15,-18-17 16,36-1 0,-53-17-1,-18-17 1,17-19-1,1-34-15,-18 52 16,0-88 0,0 71-1,0 17 1,18 18 15</inkml:trace>
  <inkml:trace contextRef="#ctx0" brushRef="#br0" timeOffset="97695.49">25964 10125 0,'0'0'0,"-17"0"0,-1 0 16,1 0-1,-1 17 1,0 19-16,18-19 15,0 19 1,0-19 0,0 18-1,18-35 32,0 0-47,-1 0 16,18 0-1,-17-17-15,0-1 16,-1 1 0,-17-1-16,0 0 15,0 1 1,0-1 0,0 0-1,0 1 16,-17 17-31,-1 0 16,0 0 0,1 0-1,-18 0 1</inkml:trace>
  <inkml:trace contextRef="#ctx0" brushRef="#br0" timeOffset="98082.51">26088 10001 0,'0'18'31,"0"0"-15,18-1 0,-18 18-16,17-17 15,-17 0 1,35 35-16,-17 0 15,0-18 1,-1-18 0,19 1-1,-19-18 1,1 0 0,0-18-16</inkml:trace>
  <inkml:trace contextRef="#ctx0" brushRef="#br0" timeOffset="98403.32">26370 10072 0,'0'17'47,"0"1"-32,18 0 1,-18-1 0,17-17-16,-17 18 15,18-18 1,0 0 0,-1 0-1,19 0 1,-36-18-16,35-35 15,-35 36 1,18-36 0</inkml:trace>
  <inkml:trace contextRef="#ctx0" brushRef="#br0" timeOffset="99556.1">26741 10072 0,'0'17'62,"0"19"-46,-18-19-1,18 1 1,0 0 0,0-36 15,0-17-15,0-1-16,0 1 15,35 0 1,-35 0-1,0 17 1,18 18-16,17 0 47,-17 35-31,-18-17-16,17 0 15,-17-1 1,18 18-16,0-35 47,17-35-16,-17 0-15,-1 17-16,-17 1 15,18 17 1,0 0 15,-18 17-15,17 1-1,-17 0 1,18-18 0,-1 0-1,1-18 32,-18 0-31,0 1-1,18-1-15,-18 0 0,0 1 47,-36 34-31,36 1-16,0 35 15,0-18 1,0 0 0,0 18-1,0-35 1,18-18 0,0 0-1,-1 0 1,1-35-1</inkml:trace>
  <inkml:trace contextRef="#ctx0" brushRef="#br0" timeOffset="103505.32">24571 5927 0,'0'0'0,"0"-18"16,0 0-16,0 1 15,0-1 1,0-17-1,0 17 1,0 1-16,0-1 16,-18 0-1,1-17 1,-1 17 0,0 18-1,-105-53-15,52 36 16,18 17-16,1 0 15,-19 0 1,36 0 0,-1 17-1,36 19 1,-17-19-16,17 19 16,0 34-1,53-17 16,35-18-15,-70-35 0,123 0-16,17 0 15,-69 0 1,16 18 0,-87-18-1,-18 18 1,18 17-1,35 53-15,-36-17 16,19 52 0,-19 71-1,-34-123 1,-19 17 0,1-70-1,-53 35-15,0-36 16,52-17-1,-87 0 1,-54-70 0,54 17-1,-53-53 1,140 71-16,19 17 16,17 0-1,0 1 1,17 17-1,72-53 1,87 0-16,-141 35 16,142 1-1,-54-1 1,-88 18 0,36 0-1,-36 0 1,-17 18-1,-1-1-15,1 1 16,17 35 0,-17-18-1,0-70 48,-1 17-48,1-35-15</inkml:trace>
  <inkml:trace contextRef="#ctx0" brushRef="#br0" timeOffset="103910.29">24836 5697 0,'17'18'31,"36"35"-31,-53-35 16,53 52-16,-18-52 15,-17 17-15,52 53 16,-17 18 0,-17-35-1,-1 17 1,0 0-16,1-17 16,-36-54-1,-36-34 48,-17-19-63</inkml:trace>
  <inkml:trace contextRef="#ctx0" brushRef="#br0" timeOffset="104210.04">24906 6156 0,'18'0'32,"-18"-18"-17,35 18-15,0 0 16,18 0-16,0-17 15,18 17-15,-1-18 16,-52 18 0,52-18-16,-34 18 15,52-17 1</inkml:trace>
  <inkml:trace contextRef="#ctx0" brushRef="#br0" timeOffset="104772.81">25453 6032 0,'-35'18'31,"35"0"-31,-18 17 16,0 18-1,18-35 1,0 35 0,18-18-16,0 0 15,52 0 1,-17-17-1,-18-18 1,18 0 0,-17-35-1,-36 17-15,0-52 16,0 34 0,0 1-1,-18 0 1,0 17-1,1 0 1,-1 1-16,-17 17 16,-1 0-1,-16 0 1,16 0 0,-52 88-1,70-53 1,18-17-16,18-18 47</inkml:trace>
  <inkml:trace contextRef="#ctx0" brushRef="#br0" timeOffset="105178.85">25612 6050 0,'0'18'32,"17"-1"-17,19 1-15,-1 0 16,-35-1-1,35 19-15,-17-36 16,-1 17-16,19 19 16,-19-19 15,-17-34 0,0-19-15,0 19-16,0-19 15,0-52 1,0 70 0,18 18-1,0 0-15</inkml:trace>
  <inkml:trace contextRef="#ctx0" brushRef="#br0" timeOffset="106946.43">26035 5980 0,'-18'0'0,"1"0"16,-19 0-1,36 17-15,0 1 16,0-1 0,0 1-16,0 0 15,0 17 1,0-17-1,0-1 1,18 1 0,35-18-1,-35 0-15,17 0 16,0-35 0,-17-1-1,-1 1 1,-17 0-1,18 35 79,-18 35-94,18-17 16,-1-1-1,-17 1-15,18-18 16,0 0 0,17 0-1,0 0 1,-17-18-16,17 1 16,-17-54-16,-1 18 15,-17 18 1,0 0-1,0 17 17,-35 36 15,17-1-47,18 1 15,-17 17-15,17-17 16,-18 0-1,18 17-15,0 0 16,0-17 0,18-18-1,35 0 1,-36 0 0,72-53-1,-36-18-15,-36 36 16,1-18-1,-18 35 1,0 1 0,0 34 15,0 19-15,0-1-16,0 53 15,0-53 1,0 36-1,0-18 1,35 70 0,-17-34-16,-18-36 15,0-1 1,0 1 0,-36-53 30,19 0-46,-18-17 16,17-36-16,0 53 16,18-35-1,0-36 1,0 36 0,18-1-16,17 19 15,-17 17-15,35-18 16,-36 18-1,19 0 1,-1 0 0,18-17-1,35-36 1,0-36-16,-88 72 16,36-89-1,-36 71 1,0 17-1,0 0 1,-18 1-16,-17 17 16,17 0-1,-35 70 1,53-52 0,0 17-1,0 0 1,0 1-16,18-1 15,17 0 1,-17-35 0,-18 18-1,17-18 1,36 0 0,-18 0-16,1-18 15,17-17 1,-18 17-1,-17 1 1,-18-1 0,0 0-1</inkml:trace>
  <inkml:trace contextRef="#ctx0" brushRef="#br0" timeOffset="107753">28346 5309 0,'17'18'62,"1"0"-46,35 35-16,-35-1 15,52 19-15,-35-18 16,1 17-16,34 36 16,-35-35-16,18 17 15,0 35 1,-17-34-1,-36-72 1,17 1 0,-34-53 31,-19 17-47,1-35 15,-53-17 1,53 52-16,-1 0 15</inkml:trace>
  <inkml:trace contextRef="#ctx0" brushRef="#br0" timeOffset="108199.52">28310 5821 0,'0'-18'94,"36"1"-94,52 17 16,0-36-16,18 1 15,-18 0-15,-35 17 16,-18 0 0,-17 18-1</inkml:trace>
  <inkml:trace contextRef="#ctx0" brushRef="#br0" timeOffset="109494.8">29510 5433 0,'18'35'47,"-18"0"-47,35 1 15,0 17-15,-17-1 16,17 1-16,-17-17 15,-1-1-15,-17-17 16,-17-54 62,17 1-78,-36 0 16,19-1-16,-1 1 15,0 18-15,1-19 16,-1 1 0,18 17-1,0-17-15,0 17 16,0 1 0,18-1-1,17 18 1,-17 0-1,-1 0-15,54 0 16,-36 18 0,36 17-1,17 36 1,-88-54 0,70 71-1,-34-52 1,-19-19-16,-17-34 62,-17-19-46,-1-16 0,0 34-16,18 0 15,-17-17-15,17 17 16,0-17-1,0 0 1,17 35 0,36-35-16,36 17 15,-54 18 1,0 0 0,0 0-1,-17 0 1,17 35-1,1 0 1,-19-17-16,1 17 16,0-17-1,-18 0 1</inkml:trace>
  <inkml:trace contextRef="#ctx0" brushRef="#br0" timeOffset="110060">30462 5503 0,'18'0'0,"0"0"47,-18-17-47,17 17 16,1 0-16,0-18 16,-1-17-1,-17 17 1,0 1-16,-17-36 15,-19 17 1,19 19-16,-1 17 16,0-18-1,1 18 17,-1 0-17,0 35-15,18-17 16,0 17-1,0-17 1,18 17 0,17 0-1,-17 1 1,0-36-16,35 35 16,-36-35-1,-17 18 1,18-18-1,-1 0-15,1 0 16,70-36-16,-70 19 16,17-36-16,-17 35 15,35-105 1</inkml:trace>
  <inkml:trace contextRef="#ctx0" brushRef="#br0" timeOffset="110373.43">30815 4939 0,'0'35'31,"0"-17"-15,18 17-16,-18 0 15,35-17-15,-35 0 16,18 35-1,17 35 1,0-53 0,-17 0-16,-18 18 15,0-35 1,0 0 0,-53-18 30</inkml:trace>
  <inkml:trace contextRef="#ctx0" brushRef="#br0" timeOffset="110635.09">30745 5221 0,'17'0'16,"1"0"-16,35 0 15,-18 0 1,0-18-16,18 18 16,0-17-1,18-1 1,17 18-1,0-53 1</inkml:trace>
  <inkml:trace contextRef="#ctx0" brushRef="#br0" timeOffset="111174.86">31291 5027 0,'0'0'0,"-17"0"16,-1 0-16,-17 0 15,35 18 1,-18 17 0,18-17-1,0-1-15,0 19 16,0-19-1,0 1 1,0-1 0,18-17-1,17 0 1,-35-17-16,53-18 16,-18-1-1,-17 1 1,-18 17-1,18 18 17,-1 36-1,-17-1-31,0 0 16,18 0-1,-18-17 1,0 0-16,-18-18 62,-17 0-62</inkml:trace>
  <inkml:trace contextRef="#ctx0" brushRef="#br0" timeOffset="112343.06">31062 6279 0,'0'-17'15,"0"-1"1,-18 18-16,18-17 15,-17 17 1,-1 0 0,1 0-1,-19 0 1,1 35 0,17-18-1,1 19 1,17-1-1,-18 18-15,18-35 16,0 17 0,0-18-1,0 1 1,0 0 0,18-18-1,-1 0-15,19 0 16,34 0-1,-17-18 1,18 0 0,17-70-1,-71 53 1,-17 17-16,18-17 0,-18-35 16,0 17-1,0-36 1,0 36-1,-70-123 1,34 106 0,19 70-16,-1-18 15,18 36 79,18-1-94,-1 36 16,19 0-16,-19-18 15,18 36-15,1-18 16,-19 0 0,72 88-16,-19-18 15,-52-87 1,35 16-1,-53-34 1,17-71 31,-17 36-31,18-36-1,-18-18-15</inkml:trace>
  <inkml:trace contextRef="#ctx0" brushRef="#br0" timeOffset="112980.81">31627 6138 0,'-18'0'16,"0"0"-1,1 0 17,17 18-17,0 0-15,0 17 16,0 0-1,0-17 1,0-1 0,17-17-16,1 36 15,0-54 32,-18-17-31,17 0-16,1-1 15,-1 1-15,-17 0 16,18 70 78,0-17-94,-18-1 15,17 19-15,1-19 16,0 1-16,17 35 16,-35-36-1,18-17 1,-18 18-16,17-18 16,1 0-1,52-88 1</inkml:trace>
  <inkml:trace contextRef="#ctx0" brushRef="#br0" timeOffset="113262.78">31997 5909 0,'18'0'15,"-1"0"1,1 18-16,-18-1 15,18 1-15,-1 0 16,18 52 0,18 36-1,-35-88 1,0 70 0,-18-18-16,0-52 15,0 0 1,-36-18-1,36-18 1</inkml:trace>
  <inkml:trace contextRef="#ctx0" brushRef="#br0" timeOffset="113488.05">32015 6191 0,'0'-17'31,"17"17"1,54 0-17,-18-18-15,0 18 16,17 0-16,1-35 16,-18 17-1,0 0-15,-18 18 16</inkml:trace>
  <inkml:trace contextRef="#ctx0" brushRef="#br0" timeOffset="114030.77">32579 5891 0,'0'0'0,"-18"0"0,1 0 16,-1-17-1,0 17-15,1 0 16,17 17 15,-18 1-31,18 35 16,0 17-1,0-34 1,0-19 0,18-17-1,-1 0 1,36 0 0,0-70-1,35-36-15,-70 71 16,-18 17-1,18 18 32,-1 18-31,-17-1 0,18 1-16,-18 0 15,0-1 1,0 1-1,0 0 1</inkml:trace>
  <inkml:trace contextRef="#ctx0" brushRef="#br0" timeOffset="117401.29">15540 14517 0,'0'-18'31,"0"1"0,18-1-15,-1 0-16,18 1 15,-17-1-15,53-35 16,-18 53-16,35-70 16,35 17-1,54-18-15,34-35 16,177-70-1,-194 105-15,159-88 16,-124 54 0,-140 52-1,-54 35 1,18 0 0,-36 1-1,-17-1-15,18 1 156,-18-1-140,0 0 0</inkml:trace>
  <inkml:trace contextRef="#ctx0" brushRef="#br0" timeOffset="118158.36">17480 13212 0,'35'0'94,"18"0"-79,71 35-15,-36-35 16,18 35-16,0 0 15,0 1 1,-54-19-16,54 19 16,-53-19-1,-35 1 1,-1-18 0,-17 17-1,-35 19 79,-35-1-94,-1 0 16,-35 36-16,36-18 15,-19 17-15,-34 19 16,88-72-1,-142 107 1,89-71 0,53-36-16,35 1 15</inkml:trace>
  <inkml:trace contextRef="#ctx0" brushRef="#br0" timeOffset="121384.66">21572 12788 0,'18'18'93,"0"17"-77,-1-17-16,36 35 16,-18-18-16,1-17 15,-19 17-15,36 0 16,-53-17-1,53 17-15,-17-17 16,69 52 0,-69-52-16,17 17 15,-1-17 1,19 17 0,-18 0-1,35 1 1,-35-19-16,35 19 15,18-19 1,-71 1 0,71-1-1,-18 1 1,-35-18 15,0 0-31,-35 0 16,70 0-1,53 0 1,-88 0 0,194 18-1,-194-18-15,159 0 16,17 0 0,-35 0-1,-53-18 1,0 0-1,-106 1 1,1 17-16,34 0 0,36-18 16,53-35-1,-106 53 1,105-35 0,-87 17-1,123-17 1,-35 0-16,17 0 15,-17-1 1,141-34 0,-141 34-1,-107 1 1,107-18 0,0 0-16,-18 36 15,-53-36 1,-52 35-1,52 0 1,53-34 0,-71 16-1,107-34-15,-18 17 16,-71 0 0,88-35-1,-88 35 1,71-35-1,-35-18 1,-1 18 0,-35 35-16,53-36 15,-17 1 1,-89 53 0,53-36-1,0 19-15,-52 16 16,34-34-1,-52 52 1,70-53 0,-17 1-1,-18-1 1,35-17-16,0 18 16,-53-1-1,36 0 1,-36 19-1,18-1 1,35-53 0,0 0-16,-35 53 15,0-17 1,35-36 0,-35 53-1,0-35 1,0 17-1,0-17 1,-35 53 0,17-1-1,0-70 1,1 36 0,-19 17-16,54-71 15,-71 72 1,35-19-1,18-70 1,-35 88 0,17-35-1,18-18-15,-53 53 16,17 0 0,1 18-1,0-71 1,-1 35-1,19-87 1,-19 105 0,1-18-16,-18 1 15,18-19 1,35-69 0,-36 87-1,1-35 1,-1 36-16,1-36 15,-18 35-15,35-52 32,-35 70-17,18 0 1,0-88 0,-1 88-16,1-17 15,-18 17 1,18 0-1,-1 0 1,-17-53 0,0 53-1,18 0-15,-1 0 16,1-53 0,-18 53-1,0 1 1,18 34-1,-18-17 1,0 17-16,17 18 16,-17-18-1,0 1 17</inkml:trace>
  <inkml:trace contextRef="#ctx0" brushRef="#br0" timeOffset="123008.99">30515 7497 0,'0'-18'110,"0"-17"-95,18 35-15,-18-18 16,18-35-16,-18 18 16,35-18-1,-18 0 1,1 0-1,17 0 1,-17 35-16,-18-34 16,53-19-1,-53 53 1,18-17 0,-1 0-1,1 17-15,0 1 16,-1-19-1,-17 19 1,18-1 0,-18 0-1,0 1-15,17-1 16,1 0-16,-18 1 16,18-1-1,-1 1 1,-17-1-1,0 0-15,18 1 16,0-1 0,-18 0-1,17 18-15,-17-17 16,36 17 125,-19 0-126,1 0 1,17 0-1,18 17 1,0 1 0,35 35-1,71 53 1,-71-53-16,71 17 16,-89-17-1,-34-18 1,17 1-1,-1-19 1,-16 19-16,-19-36 16,1 17-1,0 1 17,-1-18-17,-17 17 16</inkml:trace>
  <inkml:trace contextRef="#ctx0" brushRef="#br0" timeOffset="124490.26">24095 3210 0,'0'18'0,"0"0"16,70 52-1,-34-35 1,69 71-16,-34-35 15,35 17-15,105 106 16,-122-141 0,158 141-1,-18-53 1,-123-70 0,105 52-16,-158-105 15,-17 17-15,-19-35 16</inkml:trace>
  <inkml:trace contextRef="#ctx0" brushRef="#br0" timeOffset="125320.83">25206 3387 0,'-18'17'109,"18"1"-93,-53 70-16,18-17 16,-35 70-16,17-71 15,-18 54-15,53-54 16,-140 160-1,122-142 1,-69 71 0,34-18-1,53-106-15,-17 36 16,18-54 0,17 1-1</inkml:trace>
  <inkml:trace contextRef="#ctx0" brushRef="#br0" timeOffset="130847">25171 7920 0,'-18'0'0,"18"-18"16,-18 18 15,1 0 47,-1 0-62,0 0 0,1 18-1,-18 17-15,17-17 16,-35 35-16,53-36 16,-71 72-1,54-37 1,17-16-1,-18-1 1,18 18 0,0-35-16,0-1 15,0 36-15,18-18 16,35 18 0,-36-35-1,72 35 1,-54-53-1,53 35-15,53-17 16,-106-18 0,71 0-1,53 0 1,-106 0 0,18-18-1,-54 0-15,1 18 16,17-52-1,0 34 1,-35 0 0,18-17-1,-18-18 1,0 35-16,0-52 16,0 35-1,0 17 1,-18-35-1,-17 0 1,0 36-16,0-19 16,-18-17-1,17 36 1,-17-19 0,36 19-1,-1 17 1,-52-35-16,34 17 15,-17 0 1,-52-17 0,69 17 15,19 18-15,-1 0-16,0 0 46,-35 18-30,36 0-16,-36-1 16,35 1-1,-17 0-15</inkml:trace>
  <inkml:trace contextRef="#ctx0" brushRef="#br0" timeOffset="131736.46">25841 7867 0,'0'18'94,"18"35"-94,-1 17 15,19-35-15,-19 36 16,1-36-16,17 18 16,-35-18-1,18-17-15,-1 0 16,-17-1-16,18-17 156,53 0-140,-19 18-1,-16-18-15,-1 0 16,18 0-16,0 0 16,35 0-1,-53 0 1</inkml:trace>
  <inkml:trace contextRef="#ctx0" brushRef="#br0" timeOffset="132600.99">26511 7973 0,'18'0'47,"0"17"-31,17 19-1,-35-1-15,35-17 16,-17 17 0,17 0-16,-17 0 15,-1 1 1,-17-89 78,0 0-94,0 0 15,0 0-15,0 0 16,0 0-16,18 18 15,0 0-15,-18-18 16,17 35 0,1-17-1,-1 35 1,1-35 0,17 35 30,18 35-30,-17-18-16,-1 36 16,35-17-16,1 34 15,-36-17 1,53 35-16,-17 18 16,-53-71-1,-1 1 1,1-1-1,0-17 1,-18-1 62,-36-17-62</inkml:trace>
  <inkml:trace contextRef="#ctx0" brushRef="#br0" timeOffset="133002">26846 8202 0,'0'0'0,"18"0"16,-18-18-1,18 18 1,-1 0-1,1 0 1,0 0-16,-1-17 16,1-1-1,0 18 17,-1 0-1,36 0-31,-18-17 15</inkml:trace>
  <inkml:trace contextRef="#ctx0" brushRef="#br0" timeOffset="133855.17">27428 7920 0,'18'0'47,"0"0"-32,17 35 1,-17-17-16,-1 17 16,1 0-16,17 1 15,-17-1-15,17 0 16,0 36 0,-35-54-1,18 1-15,-36-71 94,1 18-94,-19-18 16,1 0-16,0-18 15,17 1-15,1 35 16,-1-1-1,18 1-15,0 17 16,0 1 0,0-1-16,0 0 15,18 1 1,-1 17 0,19-18-1,34 18 1,-35 0-1,1 0-15,17 0 16,-36 0 0,19 18-1,-1 17 1,-18-17 0,-17 17-1,0-17-15,0 17 16,0-17-1,-35-18 1,35 17 0,-35 1-1,17-18-15,-17 0 16,-36 0 0,54 0-1,-54 0-15</inkml:trace>
  <inkml:trace contextRef="#ctx0" brushRef="#br0" timeOffset="136586.93">20214 2699 0,'0'-18'93,"18"-17"-46,-18 0-31,17-18-16,1 35 16,-18-17-16,18-1 15,-18-16 1,17-90-16,1 89 15,-18-17 1,0-1 0,0 54 15,0-1 16,0 0-47,-18 18 15,1 0 64,-1 18-64,0-18-15,-17 35 16,18 1-1,-54 87 1,53-88-16,-17 142 16,35-89-1,0-53 1,0 124 0,18-88-1,35 17 1,0 0-16,-18-17 15,71 105 1,-53-70 0,-18-53-1,35 88 1,-17-35-16,-53-36 16,18 71-1,-18-123 1,-53-18 46,-35-35-46,35 17-16,-88-88 16,17 53-16,89 18 15</inkml:trace>
  <inkml:trace contextRef="#ctx0" brushRef="#br0" timeOffset="136896.07">19932 3228 0,'0'0'0,"18"-18"16,52 1 0,-35-19-1,18 36 1,-35-17-16,35-1 0,53 0 16,0-17-1,-18 18 1,-53-1-1,-17 18 1</inkml:trace>
  <inkml:trace contextRef="#ctx0" brushRef="#br0" timeOffset="137310.4">20602 2981 0,'0'0'0,"18"0"16,0 0-1,-1 0-15,1 0 16,35 0-1,17 18 1,18 52 0,-35-35-1,-53-17-15,36 17 16,-36-52 62,0-19-78,0 1 16,0-35-16,17-1 15,-17 18-15,18 0 16</inkml:trace>
  <inkml:trace contextRef="#ctx0" brushRef="#br0" timeOffset="137937.1">21149 2769 0,'0'0'0,"0"18"0,18-18 15,-1 0 32,19 0-31,-19 0-1,-17-18 1,0 1 0,0-1-1,0 0 1,-35 1 15,17 17-15,-17 0-16,17 0 15,1 0 1,-1 17 0,0 1-1,18 17 1,0 1-16,0-19 15,0 36 1,53 0 0,-53-18-1,18-17 1,17 17-16,1-35 16,16 36-1,1-36 1,-17 0-1,17-18 1,-18-17 0,-17 17-16,-1-17 15,-17-1 1</inkml:trace>
  <inkml:trace contextRef="#ctx0" brushRef="#br0" timeOffset="138612.94">21467 2646 0,'0'0'0,"-18"0"16,0 0-1,18 17 1,-17 1-16,17 35 16,0-18-1,0 1-15,0-19 16,0 71-1,17-70 1,1 0 0,0-18-1,34-18 1,1-52 0,-53 52-1,18-17-15,-18-1 16,18 19-16,17 52 78,-35-17-62,0 17-16,35 18 15,-35 0-15,35 0 16,-17-36-16,0 36 15,17 18 1,-35-36 0,18-35-1,-18-35 32,0-18-47,0 0 16,17 18-16</inkml:trace>
  <inkml:trace contextRef="#ctx0" brushRef="#br0" timeOffset="139004.93">21802 2646 0,'0'17'47,"0"1"-31,35 17-16,-35 1 16,18-19-1,17 19-15,-17-19 16,-1 1-16,1 0 31,-1-18-15,19 0-16,-1-36 15,0 1 1,-17-53 0,-18 17-1,0 54 1</inkml:trace>
  <inkml:trace contextRef="#ctx0" brushRef="#br0" timeOffset="139603.97">22154 2663 0,'18'0'47,"0"0"-16,-1 0-15,-17-17-1,0-1-15,0 1 16,0-1-16,0 0 47,-17 18-31,-1 0-1,0 53 1,1-35-16,17-1 15,0 1-15,0 17 16,0-17 0,0 0-1,0 17 1,17-35 0,1 18-1,0-18 1,-1 17-1,1-17 1,0 0 0,-1-17-1,-17-1-15,18 18 0,0-35 16,-18-1 0,17 1-1,-17 17 1</inkml:trace>
  <inkml:trace contextRef="#ctx0" brushRef="#br0" timeOffset="140308.16">22366 2487 0,'18'18'31,"-18"17"-15,0-17 15,0 35-31,0-36 16,0 1-1,0-36 64,17 1-64,1-19-15,-18 19 16,18-1-16,-18-17 15,0 17 1,17 18 0,-17-18-16,18 18 62,0 18-46,-18 0-1,0-1-15,17 1 16,-17 0 0,0-1-1,0 1 1,0 0-16,0-1 16,-17-17 46,-19 0-46,19 18-16,-19-18 15,-17 0-15,18 0 16</inkml:trace>
  <inkml:trace contextRef="#ctx0" brushRef="#br0" timeOffset="141179.04">22648 2081 0,'18'0'31,"17"18"0,1 17-31,-1-17 16,0 35-16,18-18 16,-35 0-16,35 18 15,-1 53 1,-34-71 0,0 18-1,-1-35-15,-17-36 78,0-17-78,-17 17 16</inkml:trace>
  <inkml:trace contextRef="#ctx0" brushRef="#br0" timeOffset="141504.03">22913 2328 0,'18'-17'172,"17"-19"-156,-18 36-16,19-17 15,-19-1-15</inkml:trace>
  <inkml:trace contextRef="#ctx0" brushRef="#br0" timeOffset="141875.99">23125 2117 0,'0'17'46,"0"1"-30,17 0-16,1-18 16,0 0 46,-1 0-46,36-36-1,-35 19-15</inkml:trace>
  <inkml:trace contextRef="#ctx0" brushRef="#br0" timeOffset="142592.04">23319 2028 0,'17'0'94,"1"36"-94,0-19 16,17-17-1,18 0 1,88-17-1,-88-36 1,-18 18 0,-17-18-1,-18 35 1,-18 18 31,18 18-32,-18 17-15,18 0 16,-17 0-16,17-17 16,0 0-16,0 52 15,0-52 1,17 52 0,-17-34-1,0 17 1,0 0-16,0-36 15,-17 1 1,-19 0 0,19-18-1,-1 0-15,-17 0 16,-36-36 0,18 1-1,36 0-15,-1-1 16,18 19-1,18-1 1,17-17 0,-17 35-1,70-35 1,18-1-16,-89 19 16</inkml:trace>
  <inkml:trace contextRef="#ctx0" brushRef="#br0" timeOffset="143287.71">24959 1834 0,'18'0'62,"-1"0"-46,1 0-16,17 0 16,-17 0-16,35 0 15,35-17 1,71-36-16,-106 53 16,-36 0-1,-17-18 1,0 1 15,0-1-15,0 0-16</inkml:trace>
  <inkml:trace contextRef="#ctx0" brushRef="#br0" timeOffset="143807.12">25188 1446 0,'18'0'62,"35"18"-46,17 0-16,-17 17 16,0-17-16,0 17 15,-35-17 1,17 34-16,-17-34 16,-18 0-16,0-1 15,0 36 1,0 18-1,0-36 1,-18-17 15,-17-1-15,17 1 0,-17 0-1,17-1 1,18 1 46,18-18-46</inkml:trace>
  <inkml:trace contextRef="#ctx0" brushRef="#br0" timeOffset="144960.24">26988 1341 0,'0'17'218,"35"18"-202,0 36-16,0-36 16,1 18-16,17 18 15,17-18 1,-17 0-1,-18-18 1,-17-35-16,17 18 16,0-18-1,18 0 1,-35-18 0,17-17-16,-17 17 15,35-70 1,-36 70-16,1-35 15,-18 18 1,0 0 0,-35-54-1,0 37 1,-36-37 0,36 72-16,17-19 15,0 19 1,1-1-1,17 1 1</inkml:trace>
  <inkml:trace contextRef="#ctx0" brushRef="#br0" timeOffset="145766.87">27675 1270 0,'36'18'32,"-19"35"-32,1-18 15,35 71-15,-18-36 16,0 18-16,1 1 15,-1-19 1,-17-35-16,-1 18 16,1-17-1,-18-19-15,-18-52 47,1 17-31,-19-52-1,-105-71-15,71 53 16,-19-18 0,72 70-1,17 1 1,-18 17 0,18-17-1,0 0-15,35-18 16,-17 35-1,53-17 1,-1 0 0,1 35-1,35 0 1,-53 0-16,-36 0 16,54 53-1,-36 0 1,-17-36-1,-1 54 1,-17-36 0,0-17-16,-17 17 15,-54-17 1,36-18 0,-18 17-1,35-17 1</inkml:trace>
  <inkml:trace contextRef="#ctx0" brushRef="#br0" timeOffset="146499.94">28628 1341 0,'0'-18'16,"-35"18"-16,-1 0 16,19 0-16,-19 0 15,19 18-15,-1-1 16,1 1 0,17 35-1,0-18 1,0-17-16,0 17 15,0 0 1,17-17 15,18-18-15,1 0-16,-1-18 16,36-35-16,-36-70 15,-18 70 1,-17-88-1,-35-18 1,18 124 0,17 17-16,-18 18 15,18 53 32,18-18-31,-18-17-16,35 17 15,-18 36-15,1-36 16,0 36 0,17-18-1,-35-36 1,35 1 0,18-18-1,-18 0-15,71-35 16,-70-1-1</inkml:trace>
  <inkml:trace contextRef="#ctx0" brushRef="#br0" timeOffset="147019.96">29034 1199 0,'-36'0'16,"36"18"-1,-17 0-15,17 17 16,-18-17-16,18 17 16,0-17-1,0 17 1,0-18-16,18-17 47,17-52-32,0 34 1,1-53 0,-36 54-16,17 17 62,1 35-62,-1 0 16,1-17-16,0 17 15,-18 0-15,35-17 16,-35 0 0,18-18-1,35-18 1,-36 18-1,71-88 1,-35 0-16</inkml:trace>
  <inkml:trace contextRef="#ctx0" brushRef="#br0" timeOffset="147286.5">29580 864 0,'0'18'16,"0"35"-1,0-36-15,0 36 16,18 0-16,0-17 16,17 87-1,-35-70 1,0-35 0,0 17-16,0-17 15,-35-18 48,-1 0-63</inkml:trace>
  <inkml:trace contextRef="#ctx0" brushRef="#br0" timeOffset="148548.62">29757 1164 0,'17'0'31,"1"0"-16,0 0 64,-18-17-64,17 17-15,1-18 16,0 0-16,-18 1 31,17 17-31,-17-18 78,0 0-62,0 1-1,-17 17-15,17-18 16,-18 18 0,0 0-1,1 0-15,-1 0 16,0 35 0,1 18-1,17-35 1,-18 17-1,18 0 1,0-17-16,0 17 16,0-17-1,0 0 17,0-36 108,0 0-124,0 1-16,18 17 109,-1 17-93,1-17-16,0 0 15,-1 0-15,1 18 16,0-18-16,-1 0 16,1 0-1,0 0 1,-1 0 0,-17-18-1,0 1 1,0-1 46</inkml:trace>
  <inkml:trace contextRef="#ctx0" brushRef="#br0" timeOffset="149989.12">31221 229 0,'0'18'31,"-18"35"-16,1 35-15,17 18 16,0 0-16,-18 52 16,18-52-1,-18 247 1,18-71 0,0-141-1,0 36-15,0-107 16</inkml:trace>
  <inkml:trace contextRef="#ctx0" brushRef="#br0" timeOffset="150822.51">31609 1358 0,'0'-17'15,"0"-1"-15,0 0 0,-35-17 16,17 17-1,-17 18 32,35 18-31,-36 17 0,19 18-16,-1 0 15,0 0-15,18 0 16,0 53-1,0-89 1,0 19-16,0-19 16,18-17 15,70-53-15,-52 18-1,69-159 1,-34-53-16,-53 106 15,-18-35 1,-18 123 0,0 17-1,18 1 1,-17 18 0,17 34 62,0 1-78,0 52 15,0-17-15,0 53 16,17-35-16,1 35 16,17 70-1,-17-123 1,0 17-1,-1-17-15,-17-35 47,18-18-31,-1-18 0</inkml:trace>
  <inkml:trace contextRef="#ctx0" brushRef="#br0" timeOffset="151382.18">31962 1358 0,'0'18'0,"0"-1"16,17 1-16,1 0 15,-18-1-15,18-17 16,-18 18-1,17-18 1,1 0 0,0 0-16,17 0 0,-18-18 15,19-87 1,-36 52 0,0 0-16,-18 0 15,0 18 1,-17 17-16,-18 0 15,0 18 1,36 0 15,-1 18-15,0 17 0,18 18-16,0 35 15,0-17 1,0-18-16,0-36 15,53 89 1,-53-88 0,71 35-1,-18-36 1,53-17-16,70-70 16,-88-18-1,-53 35 1,-17-53-1,-18 53-15</inkml:trace>
  <inkml:trace contextRef="#ctx0" brushRef="#br0" timeOffset="151706.73">32332 1023 0,'0'35'32,"18"1"-17,-18 17-15,17-18 16,19 18-16,-36 0 16,35 17-1,-17-35 1,-18-17-1,17-18 1,1 0 31,-1-18-31,19-17-16</inkml:trace>
  <inkml:trace contextRef="#ctx0" brushRef="#br0" timeOffset="152221.79">32667 1235 0,'18'17'31,"-18"1"0,17-18-31,-17-18 63,0 1-48,0-19-15,-17-34 16,-1 52-16,-17 1 16,17-1-16,18 0 15,-17 18 16,-1 18-31,18 0 16,0 17 0,0 0-16,0-17 15,0 35 1,35 17 0,-35-52-1,18 0 1,0-18-16,-1 17 15,18 1-15,36-18 16,0-18 0,-36 1-1,-17-36 1,-1-18 0,1 18-1,-1 0-15</inkml:trace>
  <inkml:trace contextRef="#ctx0" brushRef="#br0" timeOffset="152528.97">33038 582 0,'0'35'16,"-18"1"-1,18-1-15,0 18 16,0-36-1,0 107 1,0-106-16,35 87 16,-35-52-1,0-35 1,0 53 0,0-19-1,-35-16 1,-18-1-16,18-35 15,17-18 1,1-17-16</inkml:trace>
  <inkml:trace contextRef="#ctx0" brushRef="#br0" timeOffset="153153.91">32914 1041 0,'0'-18'16,"18"18"46,-1 0-46,1 0-16,17 0 16,-17 0-1,0 0 1,17 0-1,0-18 1,-17 18-16,-1 0 0,-17-17 16,18 17-1,17 0 17,-17-18-17,-18 0 1,0 1-16,0-1 15,0-17 1,0 17 0,0 1-1,0-1 1,0 0-16,0 36 62,0 0-46,0-1 0,0 1-1,0 0 1,35-18-16,-35 17 16,18-17-1,-18-35 32,-53 0-31</inkml:trace>
  <inkml:trace contextRef="#ctx0" brushRef="#br0" timeOffset="155608.81">24430 9172 0,'18'0'47,"140"0"-31,19 0-16,122 0 15,125 0-15,-18 0 16,176-70-16,-247-1 15,776-123 1,-723 88 0,124-35-1,-354 88 1,-140 36-16,0 17 16,-1 0-1,19 0 1,-1 0-1,-18 0 1,36 0-16,-17 0 16,34-89-16,-35 36 15,71-123 1,-53 17 0,-17 71-1,-19-53 1,-17-18-16,0 142 15,-17-72 1,-1 72 0,18-1 15,-18 18-15,1 0-16,-107-17 15,-35-1 1,18 0-1,35 18-15,-123-17 16,-124 17 0,142-18-1,-266 18-15,-105-53 16,494 35 0,-265-17-1,142 17 1,122 1-1,1 17 1,-35 0-16,88 0 16,-142-18-1,36 18 1,106-17 0,-89 17-1,-17 0 1,35 17-16,-123 18 15,-36 1 1,195-36 0,-212 35-1,52 18 1,195-35 0,-106 35-16,123-53 15,-70 52 1,35 1-1,36-35 1,-54 17 0,36-17-1,35 17-15,-36 0 16,19 1 0,17-19-1,17 89 1,19-35-1,-19-36 1,36 36-16,36 70 16,-54-106-1,0 71 1,18 0 0,-53-36-1,18 107-15,52 87 16,-70-176-1,88 124 1,-70-194 0,0-1-1,-1 1 48,19 0-63,87 17 15,-17-35-15,35 18 16,35 17 0,-35-35-16,-17 17 0,17-17 15,-88 0 1,-35 0 0</inkml:trace>
  <inkml:trace contextRef="#ctx0" brushRef="#br0" timeOffset="156908.96">20285 6597 0,'0'18'47,"17"35"-31,19 35-16,-19-35 15,54 70-15,-18-35 16,70 71-1,-17 17 1,-35-140 0,34 122-16,-34-105 15,70 88 1,18-52 0,-124-54-1,0-17 1,1-18-1,-36 17-15,17-17 16,54 18 0,17 17-1,71 36 1,17-36 0,-123-17-1,88 17-15,-53-17 16,-52-18-1,-1 0 1,18 0 0,35 17-1,18-17-15,17 0 16,-17 18 0,35-18-1,-105 0 1,-1 0-16,-17 0 78,-1 0-16,1 0-46,-18-18 0,17 18-16</inkml:trace>
  <inkml:trace contextRef="#ctx0" brushRef="#br0" timeOffset="157602.79">22719 7779 0,'18'0'93,"34"35"-93,37 36 16,-19-36-16,18 18 16,18 0-16,0 0 15,-53-18 1,0-17-16,0 17 0,-36-18 15,1 1 1,-18 0 78,0-1-94,-53 36 15,-53 18-15,-52 35 16,52-36-16,-71 36 16,1 18-16,-106 34 15,211-105 1,-17 0 0</inkml:trace>
  <inkml:trace contextRef="#ctx0" brushRef="#br0" timeOffset="163410.4">29016 2981 0,'35'18'141,"18"17"-125,35 35-16,1 1 15,16-18-15,-52 0 16,36 0-1,16 35-15,1 0 16,18 36-16,-19-54 16,-87-35-1,35 1 1,-18-1 0,1 0-1,16 1 1,1 34-16,-35-35 15,17 1 1,-17-19 0</inkml:trace>
  <inkml:trace contextRef="#ctx0" brushRef="#br0" timeOffset="164280">29933 3916 0,'18'17'63,"17"36"-48,18 0-15,-18-17 16,53 17-16,-52-18 16,34 18-16,-34-36 15,69 36 1,-69-53-1,52 18-15,-70-18 32,17-18-1,-18 1-15,1-54-1,0 53-15,-18 1 0,0-1 16,17-17-1,-17 17 17,0-17-17,0 17 1,0 1-16,-17-36 16,17 35-1,0-17-15,-18 17 16,0-35-1,18 0 1,0 36 0,-17-19-16,-1 1 31,18 18 0,0-1 32</inkml:trace>
  <inkml:trace contextRef="#ctx0" brushRef="#br0" timeOffset="167545.87">21590 12806 0,'0'17'156,"18"1"-156,-1 17 16,-17-17 0,18-18-1</inkml:trace>
  <inkml:trace contextRef="#ctx0" brushRef="#br0" timeOffset="170492.78">31186 6791 0,'-18'18'219,"18"35"-219,0-18 15,-18 0-15,18 0 16,0 1-16,0-1 15,-17 35 1,17-34 0,-18 17-16,0 0 15,18-36 1,0 54 0,-17-36-1,17 0 1,-18-17-1,18 17-15,0 1 16,-18-19-16,1 54 16,17-36-1,0 18 1,-18 35 0,1-17-1,17-54-15,-18 72 16,18-72-1,-18 71 1,1-17 0,17-18-1,-36 53-15,19-36 16,17-52 0,0 52-1,-18 1 1,0-36-1,1 71 1,-1 35-16,1-88 16,-19 106-1,36-71 1,-35 18 0,17-36-1,1 19 1,17-54-16,-18 18 15,0 17 1,1-34 0,17 17-1,-18 17 1,0-35 0,18 1-16,-17 17 15,-1-18 1,1 71-1,-19-53 1,36-18 0,-35 35-1,17-34-15,1 34 16,-1-17 0,18-18-1,-35-17 1,35 53-1,-18-54 1,1 19-16,17-1 16,-18-17-1,18-1 1,0 1 0,0-1-1,-18 1-15</inkml:trace>
  <inkml:trace contextRef="#ctx0" brushRef="#br0" timeOffset="172609.95">25523 5274 0,'0'18'78,"0"-1"-78,0 1 16,0 0-16,0-1 15,18 36-15,-18-35 16,0 17 0,0-70 77,0 0-93,0-36 16,0 18-16,0 0 16,0 18-16,0-18 15,18 35 1,-1 1 0,-17-1-1,18 18 48,0 0-48,17 18-15,0-18 16,1 35-16,-1-17 16,0-1-16,18 18 15,0 36 1,-35-53-1,34 52 1,-16-17 0,-19-35-16,1-1 15</inkml:trace>
  <inkml:trace contextRef="#ctx0" brushRef="#br0" timeOffset="173029.48">25753 5362 0,'0'-17'63,"0"-1"-48,35 0 1,-17 1-16,17 17 16,53-36-16,-35 19 15,0-1 1,-18 0-16,1 1 15,-19 17 1</inkml:trace>
  <inkml:trace contextRef="#ctx0" brushRef="#br0" timeOffset="173523.62">26335 5080 0,'-18'0'32,"1"0"14,17 18 1,0-1 0,17-17-31,71 0-16,-35 0 15,0 0-15,0-17 16,35-1-16</inkml:trace>
  <inkml:trace contextRef="#ctx0" brushRef="#br0" timeOffset="174462.91">27675 2046 0,'36'0'94,"70"0"-79,17-18-15,0 1 16,36-54-16,18 36 15,-36 17 1,229-52-16,-211 35 16,70-1-1,-141 1 1,-70 35 0,0 0 109</inkml:trace>
  <inkml:trace contextRef="#ctx0" brushRef="#br0" timeOffset="175773.11">31891 2381 0,'0'-17'62,"0"-1"-62,35 0 16,18-35-16,0 18 15,18-18-15,35-17 16,105-36 0,-87 35-1,123-35 1,-89 18-16,-105 71 15,-35 17-15,0-18 16,-1 18 0,-17-18-1,36 1 1,-1-1 0,18 0-16,0-17 15,0 18 1,-18-1-1,-17 18 1,52-53 0,-35 53-1,1-35-15,17 17 0,-1-17 16,-34 35 0,-18-18 15</inkml:trace>
  <inkml:trace contextRef="#ctx0" brushRef="#br0" timeOffset="177536.24">32103 3616 0,'0'-18'47,"17"18"-16,1 0-31,0 0 32,-1 0-17,19 0 1,-19 0-16,19 0 15,-1 18-15,-18 0 16,89 35 0,-88-53-1,17 17 1,-17 1 0,-1 17-1,36 0-15,-35 36 16,17-53-1,-17 34-15,-18-16 16,35 34 0,-35-34-1,0 52 1,0 53-16,0-88 16,-17 17-1,-1 19 1,0-54-1,1 35 1,-19-17 0,19-17-16,-19-19 31,19 1-15,-18-1-1,-1 19 1,19-36-16,-1 17 0,-17 1 15,17-18 1,0 18 0</inkml:trace>
  <inkml:trace contextRef="#ctx0" brushRef="#br0" timeOffset="178306.87">32279 4463 0,'-35'70'94,"17"-17"-94,-17 18 16,35-18-16,-18 17 15,1-35 1,17-17-16,0 0 16,35-18 155,36 17-155,34 1-16,-34 0 16,-1-18-16,-17 0 15,0 17 1,0-17-16,-35 0 16</inkml:trace>
  <inkml:trace contextRef="#ctx0" brushRef="#br0" timeOffset="179177.76">32244 7161 0,'0'18'31,"0"0"-15,0 17-16,0 0 16,0 0-16,18-17 15,-18 0-15,35-1 16,-18 1 0,1-18-1,0 0 1,17-18 46,-17-17-62,-1 17 16,19-17-16,-19-18 16,1 36-16,-18-36 15,17 17-15,-17-87 16,0 88-1,0-1 1,0 19 0</inkml:trace>
  <inkml:trace contextRef="#ctx0" brushRef="#br0" timeOffset="179898.97">32597 6914 0,'0'18'15,"17"0"1,1 17-16,-18 0 16,35 18-16,-17 0 15,-18 0 1,53 35 0,-36 0-1,-17-70-15,0-36 63,-17 1-48,-36-36-15,-18-18 16,36 18-16,-18-52 16,35 69-1,18-52 1,0 18-1,0 52 1,36-17-16,-19 17 16,19 18-16,-1-18 15,0 18 1,-17 0 0,17 0-1,0 18 1,-17-18-1,-18 18-15,0-1 16,0 1 0,0 17-1,0 18 1,-18-35 0,1 17-16,-1-17 15,18-1 1</inkml:trace>
  <inkml:trace contextRef="#ctx0" brushRef="#br0" timeOffset="180910.45">33038 6756 0,'0'0'0,"-36"35"63,36 0-63,-17 1 16,17-19-16,-18 36 15,18-18-15,-18 1 16,18-19-1,0 36 1,18-70 47,0 17-48,-1-53-15,1-18 16,17-17-16,-17 0 15,0 0-15,-18 17 16,0 36 0,-18-18-1,18 35 1,0 36 31,0 35-32,0-18-15,18 0 16,-1 1-16,-17 16 16,35 19-1,-17-36-15,0 1 16,-18-19 0,17-17 30,1 0-30,-18-17 0,18 17-16,17-36 15,0-17 1,-35 36 0,0-1-1,18 18 48,-18 18-63,18-18 31</inkml:trace>
  <inkml:trace contextRef="#ctx0" brushRef="#br0" timeOffset="187934.96">18468 7549 0,'35'0'47,"0"0"-47,18 0 16,36 18-16,-19 17 16,18 1-16,-17-1 15,70 35 1,35 36-1,1-17 1,-124-37-16,158 125 16,-105-107-1,-18 19-15,1-19 16,16 18 0,-34-35-1</inkml:trace>
  <inkml:trace contextRef="#ctx0" brushRef="#br0" timeOffset="189150.93">19808 7426 0,'0'18'62,"0"-1"-46,-17 36-16,-1 18 15,-17 17 1,17-35-16,-17 53 16,-71 70-1,53-105-15,-35 87 16,53-105 0,35-35-1,-18 0 1,18-1 15,-17 1 32,17-1 93,-18 1-125,18 0-31,0-1 16,-18 1-16,1 17 15,17 1-15,-18-19 16,-17 36-16,35-18 16,-71 107-1,53-107 1,-70 124-1,53-71-15,0-71 16,-1 72 0,19-72-1</inkml:trace>
  <inkml:trace contextRef="#ctx0" brushRef="#br0" timeOffset="193223.46">2117 10301 0,'17'18'63,"1"17"-63,35 0 15,0 18 1,-18 0-16,18-18 16,0 54-16,17-19 15,89 54 1,-35 17 0,-89-106-16,53 36 15,-17-19 1,-54-52-1,19-17 64,17-54-79,-36 18 15,71-35-15,-17 0 16,35 0-16,0-18 15,-18 35 1,194-140-16,-88 87 16,176-123-1,-228 159 1,104-88 0,-16 52-1,-195 107 1,-17-1-16,-18 36 109,0-1-109,17 19 16,1 52-16,-18-53 15,0 36-15,0-36 16,0 18 0,0 53-16,18-71 15,-18 18 1,0-36 0,17 19-16,-17-1 31</inkml:trace>
  <inkml:trace contextRef="#ctx0" brushRef="#br0" timeOffset="-213272.36">23125 11606 0,'0'-17'32,"17"17"-17,19-18-15,52 18 16,53-18-16,35-34 15,53-1 1,18 0-16,600-141 16,141 0-1,-477 88 1,848-159 0,-742 142-1,-264 88-15,299-89 16,19 18-16,-266 53 15,-281 36 1,-89 17 0</inkml:trace>
  <inkml:trace contextRef="#ctx0" brushRef="#br0" timeOffset="-208428.17">3845 7955 0,'53'-17'125,"-35"17"-125,17-18 15,18 18-15,53-35 16,-36 17-16,54 0 15,70-17 1,-71 17-16,89-35 16,106 18-1,-213 18 1,178-36 0,-160 35-16,212-35 15,-88 18 1,-106 17-1,71-17 1,-36 35 0,-105-18-16,70 18 15,18-17 1,-124 17 0,18 0-16,0 0 15,88-18 1,-18 18-1,19 0-15,34 0 16,-123 0 0,53 0-1,123 18 1,-70-18 0,-53 17-1,193 1-15,-122 0 16,87-1-1,160 1 1,-177-18 0,176 0-1,18 0 1,-106 0-16,124 0 16,-54 0-1,-281 0 1,282 0-1,17-18 1,-300 18 0,371 0-16,0 0 15,-353 0 1,300 0 0,71 0-1,-371 0 1,141 0-1,177 0-15,-336 0 16,230 0 0,-282 0-1,123 0 1,-124 0 0,-35 0-1,-17 0-15,0 0 16,17 0 15,0 0-15,-17 0-1,0 0-15,-1 0 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22T06:23:43.354"/>
    </inkml:context>
    <inkml:brush xml:id="br0">
      <inkml:brushProperty name="width" value="0.05292" units="cm"/>
      <inkml:brushProperty name="height" value="0.05292" units="cm"/>
      <inkml:brushProperty name="color" value="#FF0000"/>
    </inkml:brush>
  </inkml:definitions>
  <inkml:trace contextRef="#ctx0" brushRef="#br0">13441 5468 0,'0'-18'110,"-18"18"-79,1 0-16,-1-17-15,-17 17 16,17-18-16,0 18 16,-52-17-16,-36 17 15,35 0-15,19 0 16,-54 0 0,88 0-1,-17 0 1,17 0-1,-17 17 1,0 54 0,-1-18-1,36-36 1,-17 19 0,-19 69-16,19-34 15,17-53-15,0 87 16,0-16-1,0-1 1,17 18 0,19-36-1,-19 1 1,54 17-16,-54-70 16,54 34-1,0 1 1,-36-17 15,0-36-31,0 17 16,36 1-1,-36-18 1,36 0 0,17 0-1,-17-18 1,-19 18-16,1-17 15,18-19 1,-53 36 0,-18-17-1,17 17 1,-17-18 0,0 0-16,0 1 15</inkml:trace>
  <inkml:trace contextRef="#ctx0" brushRef="#br0" timeOffset="842.43">13705 6121 0,'0'0'0,"-17"-18"31,-1 18 16,18 18-32,0-1 1,-18 1 0,18 35-1,0-35-15,0-1 16,0 36-1,36 0 1,-19-35 0,1-1-16,0 1 0,17 0 15,-17-18 1,-1 0 0,1 0-1,0 0 1,-1 0-1,18-53-15,-35 35 16,18 0 0,-18-70-1,0 71 1,0-36 0,-35 17-1,17 1-15,-17-18 16,17 18-1,1 35 1,-1-18 0,-17 1-1,17 17 1,0 0-16,1 0 31,-1 0-15,18 17-1,-18-17 1,18 18-16,0-1 47,0 1-31</inkml:trace>
  <inkml:trace contextRef="#ctx0" brushRef="#br0" timeOffset="1787.06">14005 5962 0,'-17'-18'0,"-1"18"15,18-17 1,-18 17-16,1 0 15,17-18 1,-18 18 15,0 0-31,18 18 16,0-1 0,0 1-1,0 17 1,0-17-16,0 35 15,0-18-15,18-17 16,35 35 0,35-18 15,36-88-15,-107 18-16,1 17 15,-18-35-15,18-17 16,-18 52 15,-18 0-15,0 18-1,18 18 1,0 17 0,0-17-1,0-1 1,0 19-16,0-1 15,18 53-15,17 0 16,-17-35 0,17 53-1,-17 71 1,-18-142 0,0 106-1,0-123-15,0 17 16,-35-35-1,-18 0 1,-36-53 0,1 0-1,18-17 1,52 52-16,0-53 16,18 18-1,0 0 1,159-88-1,-141 124 1,17-19-16</inkml:trace>
  <inkml:trace contextRef="#ctx0" brushRef="#br0" timeOffset="2494.32">14323 5962 0,'17'35'47,"-17"-17"-31,0 35-16,18-18 15,0 0-15,-18-17 16,17 17-16,-17 1 16,0-1-1,0-53 32,0 1-31,0-1-16,0-35 15,0 35-15,-17-17 16,17-18 0,0 18-1,0 17-15,0 1 16,17 17-1,1-18 1,17 18 0,1 0-1,-19 0 1,1 18 0,-1-18-16,19 52 15,-1 1 1,-17-35-1,-18 0 1,0-1 0,17-17 31,1 0-32,-18-17-15,35-19 16</inkml:trace>
  <inkml:trace contextRef="#ctx0" brushRef="#br0" timeOffset="2822.97">14781 5891 0,'18'0'31,"-18"18"16,18 0-47,-18-1 16,17 19 0,1-19-1,-18-34 48,-18-1-63,-17-35 15,0 0-15,17-17 16</inkml:trace>
  <inkml:trace contextRef="#ctx0" brushRef="#br0" timeOffset="3033.1">14570 5574 0,'0'18'93</inkml:trace>
  <inkml:trace contextRef="#ctx0" brushRef="#br0" timeOffset="4734.24">14887 5680 0,'18'35'78,"-18"0"-78,17-35 16,1 36-16,0-36 16,-1 35-1,1-18-15,17 19 16,-35-19-1,0 1 1,18-18 0,-18-35 46,0-18-62,0 18 16,-18-18-16,1 17 15,17 1-15,0 0 16,0 17 0,0 1-1,0-1 17,0 0-17,17 18 1,-17-17-16,53 17 15,-53-18 1,53 18 0,-18 0-1,-17 0 1,0 0 0,-18 18-1,35 17 1,-17 0-1,17 18 1,0 18-16,-17-36 16,-1 0-1,1-35 95,-18-17-110,18 17 15,-1-18 1,19 0-16,-1 1 16,-17-1-16,17 18 15,53-18-15,-35 18 16,0 18-1,35 35 1,-35 35 0,-18 18-1,-35-18-15,0 36 16,-35-1 0,0-52-1,-36-54 1,-35 36-1,-17-53 1,88 0-16,-54-35 16,72 17-1,-19-52 1,1 17 0,35 18-1,0-1 1,0-17-16,0 36 15,18 17 1,35-53 0,-53 35-1,159-35 1,-1-17-16,-34-1 16,-71 36-1</inkml:trace>
  <inkml:trace contextRef="#ctx0" brushRef="#br0" timeOffset="5449.05">16281 5433 0,'0'-18'16,"-18"18"-1,0 0 1,1 0-1,-1 0 1,-17 18 0,17-1-1,-17 19 1,35-19 0,-35 1-16,17 17 15,18-17 1,-18-18-1,18 18 1,18-18 15,0 0-15,17-18 0,-17 0-1,-1 1 1,1-1-16,-18 0 15,0 1 1,17 17 47,1 17-48,0 1-15,-18 0 16,35-1-16,-35 19 15,18-36-15,-18 17 16,17-17 15,1-35-15</inkml:trace>
  <inkml:trace contextRef="#ctx0" brushRef="#br0" timeOffset="5989.29">16351 5433 0,'0'17'63,"18"19"-47,0-19-16,-18 19 15,17-19-15,1 19 16,-18-19-16,17 18 15,-17-17 1,0-36 31,0-34-31,0-1-16,0 0 15,0 0-15,18 18 16,-18-1-1,18 1 1,-1 17 0,1 18-16,0 0 31,17 0-15,-17 0-1,17 18 1,-18 17-1,19 18-15,-19 18 16,1-54 0,0 1-1,-18 0 1,17-18 0,1-71-1,0-35-15</inkml:trace>
  <inkml:trace contextRef="#ctx0" brushRef="#br0" timeOffset="6294.86">16775 5151 0,'0'0'0,"17"17"16,1 18-16,0 18 15,-1-17 1,36 52 0,-35-53-16,-1 0 15,1 18-15,-18-35 16,35 35 0,-35-35 15,-17-54-16,-19 1 1,19 0-16</inkml:trace>
  <inkml:trace contextRef="#ctx0" brushRef="#br0" timeOffset="6594.31">16810 5362 0,'0'-17'62,"18"17"-46,-1 0-16,18 0 16,-17 0-1,0 0 1,-1 0 15,-17-18 16</inkml:trace>
  <inkml:trace contextRef="#ctx0" brushRef="#br0" timeOffset="7389.25">18203 5009 0,'36'0'125,"34"0"-125,54 0 15,-54-17-15,54-1 16,-71 1-1,35-1-15,0 0 16,-70 18 0,-1 0-16,19-17 47,-19 17-32,1-18-15,-18 0 16</inkml:trace>
  <inkml:trace contextRef="#ctx0" brushRef="#br0" timeOffset="8012.22">18750 4586 0,'35'0'78,"54"18"-63,-19 17-15,1-17 16,17 35-16,-18-36 16,-17 18-16,36 36 15,-72-53 1,19 35-1,-36-36 1,17-17-16,-17 18 16,0 0-16,0 17 15,-17-18 1,-19 36 0,-34 0-1,17-35 1,-18 35-1,1-18 1,140-35 93</inkml:trace>
  <inkml:trace contextRef="#ctx0" brushRef="#br0" timeOffset="8696.07">20267 4621 0,'0'-17'15,"18"17"32,-1 0-16,19 0-31,-1 0 16,53 53-16,-53-18 16,54 35-16,-36 19 15,35 17 1,-71-54-1,1-34-15,-18 0 16,-18-71 47,18 0-48,0-18-15,-17 1 16,17-1-16,0 1 15,0 17 1,0 0-16,0 35 16,17-17-1</inkml:trace>
  <inkml:trace contextRef="#ctx0" brushRef="#br0" timeOffset="9416.94">21184 4551 0,'-17'-18'16,"17"1"-16,-18 17 16,0 0-1,1 0-15,-1 0 16,18 17 0,-18 18-16,1-17 15,17 35-15,-18-18 16,18 18-1,0 35 1,18-52 0,17 17-1,0-18 1,-17-17-16,17-1 16,-17-17-1,35 0 1,-18-53-1,0 18 1,-17-53 0,-18 0-16,0-1 15,-18 72 1,-52-71 0,35 35-1,-36 17 1,53 36-1,1 0 17,17 18-17,-18 0-15,-35 35 16,53-18 0,0-18-1,0 36-15,0-17 16,35-1-1,124 18 1,53-53 0</inkml:trace>
  <inkml:trace contextRef="#ctx0" brushRef="#br0" timeOffset="9990.07">21467 4445 0,'0'0'0,"-18"18"47,18-1-31,0 19-1,0 16-15,0 1 16,18 0 0,17 35-1,-18-52 1,19-19-16,-36 1 16,35 0-16,-17-18 15,-1 0 1,19-18-1,-36 0 1,17-87 0,-17-1-1,-17 35-15,-36-17 16,17 70 0,36 1-1,-17-1 1,-1 18 31,0 0-32,-17 35-15,35 1 16,-17-19 0,17 1-1,0 0-15</inkml:trace>
  <inkml:trace contextRef="#ctx0" brushRef="#br0" timeOffset="10519.66">21802 4180 0,'17'0'47,"1"36"-47,17 17 15,-17-18-15,17 35 16,0 1-16,-35-36 15,36 36 1,-19 17 0,1-35-1,-18-35-15,0 17 16,-18-35 31,1-18-32,-1 1-15</inkml:trace>
  <inkml:trace contextRef="#ctx0" brushRef="#br0" timeOffset="10915.11">21749 4445 0,'0'0'0,"0"-18"0,17 18 16,-17-17 31,18 17-47,35 0 16,0 0-1,17 0-15,-17 0 16,-17 0-1,-1 0 1,-17 0 0</inkml:trace>
  <inkml:trace contextRef="#ctx0" brushRef="#br0" timeOffset="12124.05">23777 4128 0,'0'0'0,"0"-18"15,0 0 1,0 1 15,0-1-31,0 0 16,0-17-1,-17 35 1,-1-18-16,-70-35 16,52 36-1,-140-1 1,17 18-1,18 0 1,0 35 0,-35 71-16,158-88 15,-35 53-15,18 17 32,17-35-17,18 35 1,53 35-1,0-70-15,194 88 16,18-105 0,-124-36-1,53-53 1,-18-88 0,-141 88-16,18-53 15,-53 53 1,0 0-1,0 18 1,-17-1 0,-1 1-1,18 18-15,-18-1 16,18 0-16,0 36 94,0 17-79,36 18-15,-19 18 16,19-36-16,17 35 16,17 36-1,-52-53 1,52 18-16,-17-36 15,-18-17 1,-17-18 0,0 0-1,-1 0-15,-17-18 16,36-35 0,17-17-16,0 34 15,-1-17-15</inkml:trace>
  <inkml:trace contextRef="#ctx0" brushRef="#br0" timeOffset="12524.05">24694 4004 0,'0'0'0,"-17"-18"15,-18 18-15,17 0 16,-17 18 0,17-18-1,-17 35 1,17-17 0,0 35-1,1 0-15,17-36 16,0 19-1,35 52 1,-17-70 0,70 52-1,53-35 1,-70-35-16,52 0 16,0-35-1,-52-18 1,-53 36-16,35-36 15,-36 35-15</inkml:trace>
  <inkml:trace contextRef="#ctx0" brushRef="#br0" timeOffset="12871.02">25171 3986 0,'0'0'16,"-18"0"-16,0 0 16,18 18 15,-17 0-31,17 17 16,0 18-1,0-18-15,0 0 16,17 1-1,36 17 1,-17-18 0,-19-35-1,54 0-15,52-53 16,-87 35 0,16-70-1,-52 71-15</inkml:trace>
  <inkml:trace contextRef="#ctx0" brushRef="#br0" timeOffset="13324.07">25488 3951 0,'0'0'0,"-17"0"0,-1 0 16,0 0-16,1 35 15,17-17 1,0 0-16,0 17 16,0 36-1,0-54 1,35 18 0,18 1-16,70-19 31,1-17-16,-89-35 1,0 17-16,-35 1 16,18-36-1,-18 18-15,-35-1 16,-71-17 0,18 18-1,52 17-15,1 18 16,17 0-1,1 0 1,17 18 15,17 0-31,1-1 16</inkml:trace>
  <inkml:trace contextRef="#ctx0" brushRef="#br0" timeOffset="13788.49">25788 3916 0,'0'0'0,"0"17"47,18 19-31,-1-19-1,-17 19-15,18-19 16,17 36 0,1-35-1,-19-18 1,18 0-1,-17 0-15,17-18 16,-17-70 0,0 17-1,-18 36 1,0-18 0,0 18-1</inkml:trace>
  <inkml:trace contextRef="#ctx0" brushRef="#br0" timeOffset="14437.11">26247 3775 0,'0'17'47,"0"19"-32,0-1 1,0-17-1,0-1-15,0 1 16,0-1 0,0-69 62,0 34-63,17-35-15,-17 18 16,18 17-16,-18 0 16,18 1-1,-1 17-15,1-18 16,17 1 0,-17 17 15,-1 17 0,-17 1-15,18-1-16,0 1 15,-18 0-15,17-18 16,-17 17 0,0-34 46,36-36-46,-19 18-16,54-36 15</inkml:trace>
  <inkml:trace contextRef="#ctx0" brushRef="#br0" timeOffset="15163.51">26670 3122 0,'18'18'47,"-18"-1"-47,0 19 16,17-1-16,-17 0 15,0 0-15,18 1 16,0 52 0,-18-53-1,0-17-15,0-1 16,0 1 0,0 0-1,-18-18 63,0-18-78,1 0 16,-19 18 0,36-17-16,-17-1 15,17 1 16,-18 17-15,18-18 0,-18 18-16,1-35 15,17 17 32,35 18-31,-17 0-16,17-18 15,-17 1 1,70-1 0,-35-35-1,-36 18 1,36-53 0,-17 17-16,-36 54 15,0-19 1,0 19-1,0-1 17</inkml:trace>
  <inkml:trace contextRef="#ctx0" brushRef="#br0" timeOffset="19101.09">12136 4322 0,'105'0'109,"72"-18"-109,17 0 16,176-35-16,142-35 16,-142 18-16,371-19 15,-194 1-15,53-18 16,17 1-16,124-1 16,282-71-1,-194 89 1,406-71-1,140 36-15,-916 70 16,441-35 0,-142-18-1,-476 71 1,18 17-16,18-35 16,352-35-1,-35 0-15,-512 70 16,495-70-1,-495 70 1,442-70 0,-230 17-1,-141 36 1,53 0-16,-18-18 16,-158 35-1,123-17 1,0-18-1,-141 53 1,141-35 0,-36-18-16,-140 53 15,0 0 1,-18 35 125,0 36-126,0 35-15,-18-36 16,18 54-16,-18-18 15,-17 176 1,17-123 0,-34 105-1,-1 36-15,17-141 16,1 70 0,0-141-1,35-53 1,0 36-1,-18 0 1,0-18-16,1 35 16,-18 0-1,17-18 1,-70 72 0,17-72-1,-35 1 1,-70-1-16,0-35 15,-230 18 1,-123 18 0,352-36-1,-352 36 1,-71 17 0,389-35-16,-1-18 0,0 0 15,-299 36 1,-89 35-1,89-18 1,-389 36 0,424-36-1,-459 106-15,388-71 16,177-17 0,-124 18-1,53-19 1,123-34-1,-158-1 1,-18-17-16,124 0 16,-71 0-1,-53 35 1,353-70 0,-318 70-1,336-52-15,-336 52 16,1 35-1,352-105 1,-318 52 0,230-34-1,-70 17 1,176-36-16,-18 1 16,-141 35-1,176-36 1,-88 19-1,-193 34 1,246-52 0,-141 52-16,-141 1 15,264-53 1,-70 17 0,141-35-1,-123 35 1,53-17-1,87-18-15,-34 0 16,70 17 0,0-34 124,0-1-140,0-35 16,-18-17-16,1-18 16,-1-1-16,0-52 15,-52-194 1,34 176-1,-34-123 1,35 123-16,-18-123 16,0 88-1,35 106 1,-35-36 0,36-52-1,-1 123 1,-17-53-16,17 53 15,18 36 1,0-36 0,0 18-1,-18-1 1,18 1-16,-17 0 16,17-106-16,0 123 15,-36-106 1,19 19-1,17 52 17,0 35-17,0 0 1,0 1 62,35-1-62,0 1-16,1-1 15,-1 0-15,106 1 16,-88-1 0,17-17-16,19 17 15,211-35-15,-195 36 16,54-19-1,70 19 1,-176 17 0,53 0-1,-35 0 1,35 0 0,-89 0-16,18 0 15,-17 0 1</inkml:trace>
  <inkml:trace contextRef="#ctx0" brushRef="#br0" timeOffset="22774.65">10195 2628 0,'0'-17'46,"18"17"-30,0 0 0,17-18-16,35 0 15,-34 18 1,87-35 0,54 17-1,-142 18 1,106-17-1,-18 17-15,213 0 16,-1 0 0,-265 17-1,212 19 1,-105 17 0,-107-36-1,-34-17-15,52 35 0,88 54 16,-35-36-1,106 52 1,-70-34 0,-142-53-1,71 52 1,-18 1-16,-53-54 16,53 72-1,54 34 1,-107-88-1,53 53 1,-53-70-16,-17 0 31</inkml:trace>
  <inkml:trace contextRef="#ctx0" brushRef="#br0" timeOffset="23754.24">13229 3492 0,'35'0'78,"1"18"-62,34 0-16,-34-1 16,34 19-16,1-36 15,17 35 1,-35 0-16,0-17 16,-18 0-16,18-1 15,35 1 1,-70-18-1,-1 0-15,-17-18 63,18 1-47,-18-1-16,0-17 15,18-18-15,-18 17 16,0 19-16,0-19 15,0-52 1,0 35 0,-18-17-1,0 17-15,18 0 16,0 35 15</inkml:trace>
  <inkml:trace contextRef="#ctx0" brushRef="#br0" timeOffset="37826.89">7426 12700 0,'-18'-18'16,"1"18"-1,-1 0 17,-17 0-17,17 0 1,-17 0-1,17 0 1,-17 18 0,0 0-16,-1 35 15,1-18 1,-35 88 0,34-70-1,19-17 1,-19 105-16,36-53 15,18-71 1,35 54 0,35-36-1,-53-35 1,89 36-16,-71-36 16,123 0-1,-17 0 1,-89-36-1,54 19 1,-89-1-16,-17 0 16,0 18-16,17-35 15,-18 0 1,1 17 0,0-35-1,-1-35 1,1 53-1,-18-18-15,0 0 16,0 0 0,0 18-1,-18-18 1,-17 18 15,-18-1-31,36 19 16,-72-19-1,72 19 1,-19 17-16,-34-18 16,-36 18-1,0 0 1,18 0-16,-18 0 16,53 0-1,18 18 1,-36 17-1,36-17 1,17-1 0,18 19-16,0-19 15,0 18 1</inkml:trace>
  <inkml:trace contextRef="#ctx0" brushRef="#br0" timeOffset="38768.18">7673 13511 0,'18'18'94,"-18"17"-78,17 53-16,1-17 15,-1 17-15,1 0 16,0 1 0,-18-1-16,17 18 15,-17 0 1,0 35 0,0 0-1,0-53-15,0 0 16,0-53-1,0-52 95,0-19-95</inkml:trace>
  <inkml:trace contextRef="#ctx0" brushRef="#br0" timeOffset="39682.91">7885 14146 0,'-18'18'125,"0"0"-125,-17-1 15,17 19-15,1-19 16,-19 19-16,19-36 16,-18 35-1,-1 0 1,19-35-16,17 18 156,-36-18-156,-17 17 16,36-17-16,17 18 15,-18-18-15,1 0 16,-1 18 0,0-1 15,18 1-16,-17-18-15,-1 18 16,18-1 15</inkml:trace>
  <inkml:trace contextRef="#ctx0" brushRef="#br0" timeOffset="40348.75">7849 14217 0,'36'0'62,"52"0"-46,-18 35-1,-17-17-15,53 35 16,-53-18-16,53 36 16,0-1-1,-53-35 1,-36-17-16,1 17 0,17 1 15,-35-19 64</inkml:trace>
  <inkml:trace contextRef="#ctx0" brushRef="#br0" timeOffset="41144.15">7708 14834 0,'0'36'125,"0"-1"-125,0 0 16,0 0-16,0 1 16,-17 17-16,-19 17 15,1-35-15,-53 89 16,53-71-1,-1 17-15,19-52 16,-19 35 0,36-88 62,0-1-63,36 1-15</inkml:trace>
  <inkml:trace contextRef="#ctx0" brushRef="#br0" timeOffset="41689.06">7849 14922 0,'18'0'47,"17"36"-31,-17-36-1,17 35-15,0-17 16,36 35-16,-53-53 16,87 88-1,-69-71 1,17 36-1,0-17-15,-18-19 16,-18 1 0,1 0-1,0-18 1,-18 17-16</inkml:trace>
  <inkml:trace contextRef="#ctx0" brushRef="#br0" timeOffset="44713.15">7161 11853 0,'-17'-35'63,"17"17"-63,-18-17 15,18 18-15,0-1 16,0-17-16,-18-1 15,18 19 1,-17-19 0,17-34-1,0 52 1,0-105-16,0 52 16,0 18-1,0-106 1,0 54-1,0 52 1,0-53 0,0-53-16,0 106 15,17-53 1,1-17 0,0 52-1,52-211 1,-17 123-1,-35 71-15,52-35 16,-34 35 0,17-54-1,0 37 1,-18 52 0,35-53-1,-17-18-15,0 71 16,18-70-1,17 0 1,-35 87 0,35-70-1,0 1 1,-35 69-16,53-52 16,35-18-1,-53 53 1,53-17-1,18-36 1,-71 71 0,89-53-16,-71 35 15,-18 17 1,106-52 0,-106 53-1,0 0-15,-17 35 16,-1-36-1,-34 19-15,69-1 16,-34 0 0,-36 1-1,-17 17 1,52-18 0,-34 18-1,-1-18-15,36 18 16,-54-17-1,36 17 1,-35 0 0,35 0-1,-18-18-15,-17 18 16,-1 0 0,1 0-1,0 0 1,-18-17-1,35 17 1,0 0-16,-17 0 16,-1 0-1,19 0 1,-19 0 0,1 0 15</inkml:trace>
  <inkml:trace contextRef="#ctx0" brushRef="#br0" timeOffset="45780.35">10425 7214 0,'17'0'109,"36"53"-93,0-35-16,18 35 16,-36-36-16,18 19 15,0-19 1,17 54-1,-34-53-15,-1 17 16,18 0 0,-36-35-1,19 35 1,-19 1 0,1-36-16,0 0 15,-18 17 157,-18 1-156,0 0-1,-17-1-15,0 1 16,-1 35-16,19-36 16,-71 72-1,70-72 1,-70 71-16,70-52 15,-17-19-15,35 1 16,-18 0 0</inkml:trace>
  <inkml:trace contextRef="#ctx0" brushRef="#br0" timeOffset="49066.85">10777 10354 0,'0'-18'93,"0"-17"-93,0 0 16,0 0-16,0-1 16,0-17-16,0 0 15,0-52 1,0 52-1,0-71 1,-35 1 0,-35-1-16,52 89 15,-17 0 1,17-1 0,0 36-1,1 0 1,-1 0 46,0 18-46,1 17-16,-1 36 16,1-53-16,-1 52 15,0 1-15,18-36 16,0 177-1,36-54 1,-19-122 0,18 69-16,-17-52 15,70 141-15,0-17 16,54 70 0,-72-141-1,18 35 1,-52-124-1,-19 19 1,-52-36 125,-18 0-141,-35-36 15,35 19-15</inkml:trace>
  <inkml:trace contextRef="#ctx0" brushRef="#br0" timeOffset="49635.31">10478 10954 0,'0'-18'16,"17"0"46,1-17-46,17 18-16,18-19 16,0 1-16,0 17 15,-18 1-15,18-19 16,-35 36-1,17-17 1,-17 17 0,-1 0-1,1-18 1,-1 18 0,-17-17-1,18 17 1</inkml:trace>
  <inkml:trace contextRef="#ctx0" brushRef="#br0" timeOffset="50343.99">11254 10530 0,'-18'0'31,"18"36"0,0-19-31,0 1 16,0 35-16,0-18 15,18 53 1,17-52 0,-17-1-1,17 0 1,-18-35 0,1 0-16,17 18 0,1-18 15,-19 0 1,36-18-1,53-70 1,-53 53 0,0-36-1,-18 1-15,-35 52 16,0-17 0,0-1-1,0 1 1,0 18-1,0-1-15,-17 18 47</inkml:trace>
  <inkml:trace contextRef="#ctx0" brushRef="#br0" timeOffset="50835.96">11783 10372 0,'17'0'46,"1"35"-30,0 18-16,17-35 16,-17 34-16,17 19 15,18 17 1,-18-35 0,0 0-1,-17-53-15,-18-18 63,0-17-48,-18 0-15,18-18 16,-17-18 0</inkml:trace>
  <inkml:trace contextRef="#ctx0" brushRef="#br0" timeOffset="51213.25">11959 10336 0,'18'53'94,"17"-17"-94,-35-19 16,35 54-16,1-36 15,-1-17-15,-17 35 16,17-36 0,-18 19-16,1-19 15,0-17 79,-1 0-78</inkml:trace>
  <inkml:trace contextRef="#ctx0" brushRef="#br0" timeOffset="52152.13">13141 10213 0,'0'0'0,"0"-18"15,0 1-15,0-1 32,0 0-17,0 1 1,0-1-16,-18 18 15,-17-18 1,17 18 0,1 0-1,-1 18-15,-35 17 16,18 18 0,17 0-1,-17 18-15,35-1 16,0-52-1,0 17 1,0-17 0,35-18 15,18-18-15,0-17-16,-18 0 15,36-54 1,-71 72-1,0-18 1,0 17-16,18 18 78,-1 0-62,1 18-16,0-1 15,-1 18-15,18 1 16,-17-1-16,17 0 16,1 36-1,-19-53 1,19 17 0,16-35-16,-34 0 15,88-71 1,-36 1-1,-34-1 1</inkml:trace>
  <inkml:trace contextRef="#ctx0" brushRef="#br0" timeOffset="52525.17">13705 10089 0,'-17'-17'0,"-19"17"16,1 0 0,18 0-1,-1 0-15,0 0 16,18 17 0,0 19-1,0-19 1,0 1-16,0 53 15,36-19 1,-19-16 0,36 17-1,-18-36 1,1-17 0,-19 0-16,89 0 15,-71-17-15,36-1 16,52-88-1,-70 89-15</inkml:trace>
  <inkml:trace contextRef="#ctx0" brushRef="#br0" timeOffset="53913.13">14093 9966 0,'-17'0'0,"-1"0"15,1 0 1,-1 18 0,18-1-1,0 1-15,0 0 0,0 34 16,0-34-1,35 70 1,18-17 0,-18-54-1,-17 1 1,17 0-16,18-18 31,0 0-15,-18-18-1,36-52 1,-18-1 0,-35 53-16,-18 1 15,0-1 1,0 0 0,0 1 15,17 17 78,1 0-93,-1 0-1,1 0 1,-18-18 0,18 1-1,-18-19-15,0-17 16,-18 36 0,0-1-1,1 18 1,-36 0-1,35 18 1,18-1 0,0 1-1,0 35 1,0 0 0,0-36-1,36 36 1,-19-35-16,1-18 15,17 18 1,-17-18 0,35 0-16,0-18 15,35-53 1,-35-17 0,-18 18-16,-17-19 15,-18 54 1,0 0-1,0 17 1,0 1 0,0 34 77,0 1-77,17 0 0,-17 17-16,0 18 15,18 0 1,-18-36 0,0 72-1,0-54 1,0-18-16,0 1 31,-18-18-15,1 0-1,-1 0 1,18-18-16,-18-52 16,18 35-1,36-18 1,52 0-1,-71 35 1,54-17-16</inkml:trace>
  <inkml:trace contextRef="#ctx0" brushRef="#br0" timeOffset="54446.14">15381 9596 0,'0'0'0,"0"-18"31,-18 0-31,1 18 16,-18 0-16,17 18 16,0-18-1,1 35-15,-1-35 16,18 18-1,0 17 1,0-17 0,0-1-1,18 1 1,-18 17 0,17-35-1,1 36 1,-18-19-1,18 1-15,-18-1 16,0 1 0,-18-18-1,18 18-15,-18-18 16,1 0 0,-1 0-1,-17 0 1,-1 17-16,19-17 15,-18 0 1,-1 0 0,19 0-1,-1 0-15,0 18 0</inkml:trace>
  <inkml:trace contextRef="#ctx0" brushRef="#br0" timeOffset="57834.81">9684 9613 0,'0'-17'78,"17"-1"-47,36 0-31,35-17 16,1 17-16,34-17 15,54 17-15,-19-17 16,-17 18-16,106-19 16,18-17-1,-106 36-15,17-1 16,265-35 0,-176 0-16,-54 36 15,-34-19 1,-1 1-1,-70 17 1,0 1 0,17 17-1,159-36-15,-17 19 16,35-1 0,-36-17-1,54 17 1,-142 1-1,54-1 1,-36-17-16,-18 17 16,18 0-1,-88 1 1,0-1 0,17 1-1,-87 17 1,16-18-16,-16 0 15,17 18 1,-18-17 15,-17 17-15,17 0-16,-18 0 16,19 0-1,-36 17 126,17 19-126,1-1-15,-18 18 16,0 0-16,18 52 16,-18-34-16,17 35 15,19 70 1,-19 36 0,1-106-1,-1 35-15,36 71 16,-35-142-1,53 106 1,-54-70 0,1-53-1,-18-17-15,0-1 16,0 35-16,0-52 16,0 35-1,0-18 1,0-17-1,0-1 17,-18-17-32,-17 18 15,0 0 1,-36-18-16,-52 17 16,-71 19-1,105-36 1,-140 53-1,70-36-15,54 18 16,-178 1 0,36-1-1,89-35 1,-248 35 0,71-17-16,247-18 15,-389 53 1,125 0-1,246-53 1,-247 53 0,35 0-1,230-53-15,-159 35 16,53 0 0,141-35-1,-141 18 1,71 17-1,88-35 1,-71 18-16,53-18 16,35 0-1,-105 17 1,52 1 0,-52 0-1,-1-1 1,18-17-16,-70 53 15,70-53 1,0 18 0,71-1-1,-35 1 1,52-18 0,0 0 15,1-18 109,-1-17-124,0 18 0,1-36-16,-1 17 0,-35-17 15,35 1 1,-70-90 0,35 1-1,0 71-15,1-54 16,-1 1-1,35 52 1,-35-17 0,35 53-1,-17-18-15,35 0 16,-17 0-16,-1 35 16,18-17-1,0 17 1,0 1-1,0-1 1,0 1 0,-18-1-16,18-35 15,0 0 1,0 18 0,0-18-1,0 0 1,0 35-1,0-35-15,18 36 16,0-19 0,-1 1 15,-17 18-15,18-1-1,-1-17 1,1 17-1,17 0 1,-35 1 0,89-36-1,-72 53-15,18-18 16,1 1-16,87-1 16,-88 0-1,71 1 1,-35 17-1,-36-18 1,0 18 0,-17 0-1,35 0 1,70 0 0,-70-18-1,-17 18-15,-19 0 16,1 0-16</inkml:trace>
  <inkml:trace contextRef="#ctx0" brushRef="#br0" timeOffset="58753.28">17798 9084 0,'17'18'78,"19"-1"-78,16 1 16,19 35-16,17 0 16,18 17-16,18 19 15,-1 16-15,-17-34 16,141 105 0,-53-35-1,-141-88 1,-18-35-16,-17 0 15,-18-1 1,0-34 78,0-19-94</inkml:trace>
  <inkml:trace contextRef="#ctx0" brushRef="#br0" timeOffset="59284.04">18838 8978 0,'-17'0'46,"-36"35"-30,17 1 0,-52 70-16,18-36 15,-18 36-15,-1 0 16,-34 35 0,-89 88-1,1 18-15,87-159 16,36 18-1,70-71 1,1-35 0</inkml:trace>
  <inkml:trace contextRef="#ctx0" brushRef="#br0" timeOffset="63335.73">23019 8308 0,'-18'0'47,"0"18"-31,18-1-1,0 1-15,0 17 16,0 0-16,18 1 16,0-19-16,17 89 15,18-18 1,-18-52-1,106 87 1,-52-88-16,-19 1 16,142-1-1,-142-35 1,71-18 0,-17-52-1,-106 34 1,34-52-16,1-35 15,-53 70 1,0-88 0,-17 35-1,-1 18 1,-17 52 0,17 1-16,1 18 15,-1 17 79</inkml:trace>
  <inkml:trace contextRef="#ctx0" brushRef="#br0" timeOffset="64086.13">24659 8184 0,'0'0'0,"-17"0"16,-19-35-1,19 35-15,-19 0 16,19 0-16,-19 0 31,19 0-15,-18 18-16,17 17 15,18-17 1,-35 17 0,35-17-1,0 17-15,17 18 16,71 0-1,-70-36 1,70 1 0,-17 0-1,-54-1 1,1 1 15,-18 0-15,0-1-1,0 1-15,0-1 16,-35 19 0,0-36-1,17 0-15,0 0 16,-52 0-16,-1 0 16,-70 0-1,53 17 1,158-34 62,36-19-78,0 1 16</inkml:trace>
  <inkml:trace contextRef="#ctx0" brushRef="#br0" timeOffset="64702.84">25030 8308 0,'17'0'94,"1"0"-79,-18-18 1,17 1-16,-17-1 15,0 0 1,0 1-16,0-1 16,-17 18-1,-54-35 1,18 35 0,0 0-1,1 17-15,-37 19 16,89-19-1,0 1 1,0 17 0,18 18-1,17-35 1,18 17 0,0 0-16,35 1 15,-17-19 1,17 1-16,-70-18 15,17 0 1,0-18 0,36-35-16,-18-35 15,0 35 1</inkml:trace>
  <inkml:trace contextRef="#ctx0" brushRef="#br0" timeOffset="65131">25277 8096 0,'17'18'78,"1"0"-62,35 17-16,-36-18 15,19 36-15,17-35 16,-36 0-16,1-1 16,-1 19-1,-34-107 63,17 36-62,-18-18-16,1 18 16,-1-18-16,18 0 15,0 35-15,0 0 16,0 1 0,18 17 15</inkml:trace>
  <inkml:trace contextRef="#ctx0" brushRef="#br0" timeOffset="66361.14">26141 7849 0,'0'0'0,"17"-17"16,-17-1-16,0 0 15,53-35 1,-53 36 0,18-1-16,0 1 15,-1 17 16,1 35 1,0 0-17,-18 0-15,0 18 16,-18 71 0,-17-54-1,-1 19 1,19-37-1,34-52 64,19-17-64,17-1-15,-1-17 16,19 0-16,-36-18 15,-17 53-15,-18-36 16,18 1 0,-18 18-1,-18-19 1,0 36-16,1-17 16,-19-19-1,1 36 1,35-17-1,-18 17 79,18 17-78,0 1-16,0 0 15,0 17-15,0 0 16,0 0-16,0-17 16,18 106-1,17-54 1,36 36 0,-18-36-1,-53-52-15,35 17 16</inkml:trace>
  <inkml:trace contextRef="#ctx0" brushRef="#br0" timeOffset="67576.64">23901 10001 0,'0'18'47,"0"17"-31,0 18-16,35 35 15,0 36-15,1-36 16,-1 18-16,18 17 16,0 36-16,-18-36 15,53 36 1,-53-53-1,-17-71 1,-18-17 0,0-36 31,-18-17-32,-17-36-15,-35 1 16,-1-18-16,-52-106 15,-54-88 1,54 123 0,52 35-1,53 89 1,18-18-16,-17 0 16,17 0-1,0 18-15,0 0 31,35 17-15,-17 18 0,70-35-1,0 35-15,36 0 16,-89 0-16,124 0 16,-36 0-1,-105 0 1,52 70-1,-17-17 1,-17 0-16,-19 18 16,-17-1-1,0 1 1,-35 17 0,-36-17-1,18-54 1,-52 19-16,87-19 15,-70-17 1,70 0 15</inkml:trace>
  <inkml:trace contextRef="#ctx0" brushRef="#br0" timeOffset="68145.5">24818 10389 0,'0'-17'0,"18"17"16,-1 0-1,1 0 1,-1 0-16,1 0 15,17 17 1,1 19 0,-36-19-1,17 36 1,1 0-16,-18-35 16,0-1-1,0-52 32,-35-18-31,17 0-16,18 0 15,-18 0-15,1-52 16,17 87 0,17-35-1,-17 35 1,53 1-1,-17 17-15</inkml:trace>
  <inkml:trace contextRef="#ctx0" brushRef="#br0" timeOffset="68771.92">25277 10231 0,'17'0'47,"1"0"-15,-1 0-17,1 0-15,0 0 16,17 0-16,18-18 15,-35 0 1,-18 1-16,17-1 16,-17 0-16,0 1 15,0-19 1,-17 36 0,-54-17-1,-35 17 1,71 0-16,-18 88 15,53-53 1,0-17 0,-18 52-1,18-52 1,18 0 0,17 17-16,1-17 15,-1-1 1,0 1-1,0-18 1,-17 0 0,35 0-1,35 0-15,-53-18 16,-17 1 0,-18-1-1,18 18 1,-1-18-1</inkml:trace>
  <inkml:trace contextRef="#ctx0" brushRef="#br0" timeOffset="69742.34">25700 10019 0,'0'18'62,"0"-1"-62,0 18 16,18 1-16,-1 17 16,18-18-16,-17 0 15,35 0 1,-35 1-16,52-19 15,-17 1 1,-35-18 0,35 0-1,-53-18 1,35-35 0,-17-35-16,-1 35 15,-17-52 1,0-1-1,0 88 1,0-17 0</inkml:trace>
  <inkml:trace contextRef="#ctx0" brushRef="#br0" timeOffset="70104.03">26352 9860 0,'0'18'62,"18"17"-62,17-17 16,-35 35-16,36 0 15,-19-18-15,-17-18 16,18 1 0,-36-53 31,-17 0-47,17-1 15</inkml:trace>
  <inkml:trace contextRef="#ctx0" brushRef="#br0" timeOffset="70355.03">26282 9560 0</inkml:trace>
  <inkml:trace contextRef="#ctx0" brushRef="#br0" timeOffset="70718.78">26811 9560 0,'0'36'62,"0"-19"-46,18 36-16,-1 0 16,19 35-16,-36-70 15,17 52-15,19 1 16,-19-36-1,1 18 1,-18-35 0,18-18-1,-1 0 1,36-124 0</inkml:trace>
  <inkml:trace contextRef="#ctx0" brushRef="#br0" timeOffset="71318.98">27146 9613 0,'0'18'31,"0"-1"-15,36 1-16,-19 0 16,1-1-16,-1 1 15,19 0 1,-19-18-16,19 0 16,-19 0-1,1-53 1,-18 0-1,0 18 1,0-1 0,-18 36-16,-35-17 15,-35 17 1,35 0 0,0 17-1,36 1 1,-1 0-1,18-1-15,0 36 16,0-18 0,35 18-1,-17-17 1,35-1 0,-18 0-1,71 0-15,-35-35 16,-19 0-1,90-88 1,-72 53 0,-35-18-1,18 18-15</inkml:trace>
  <inkml:trace contextRef="#ctx0" brushRef="#br0" timeOffset="72107">27728 9419 0,'-17'0'16,"-19"0"-16,1 0 15,0 0-15,17 0 32,18 35-32,0 1 15,0-19 1,0 36 0,0 18-16,0-54 15,18 19 1,-1-36-16,107 53 15,-89-53 1,106-53 0,-141 0-1,18 0-15,-18-18 16,0 89 46,0 17-62,0 18 16,18 0-16,-18 0 16,0-18-16,0 36 15,17-1 1,-17 1 0,0-18-1,0 35 1,0 36-16,0-107 15,0 18 1,-17-35 15,-19 0-15,-17-35-16,-17-18 16,35 0-1,17 18 1,18-35-1,0-19 1,53 19 0,53-36-16,0 35 15,-89 54 1,18-1 0,1 0-1</inkml:trace>
  <inkml:trace contextRef="#ctx0" brushRef="#br0" timeOffset="72766.23">28310 9560 0,'18'-17'0,"0"17"78,-1 0-78,1 0 16,0-18-1,-1-17-15,-17-1 16,0 19-1,0-18 1,-35-18 0,17 53-16,1-18 15,-36 18 1,35 0 0,1 0-1,-19 18 1,36 17-1,0 18-15,0-18 16,18-17 0,17 17-1,0 0 1,-17-17-16,0 0 16,17-1-1,-17-17-15,17 0 16,18 0-1,-36 0 1,19-17 0,-36-19-1,17 36 1,-17-35-16,0 17 31</inkml:trace>
  <inkml:trace contextRef="#ctx0" brushRef="#br0" timeOffset="75160.81">29722 8978 0,'0'-17'0,"0"34"110,0 1-110,35 35 15,-18 17-15,19 1 16,-1-36-16,-35 18 15,35 18 1,-17-18 0,-18-89 46,0 19-62,-35-54 16,-1-17-16,19 17 15,-1 18-15,-17-17 16,35 17-16,-18 35 16,18-17-1,0 17 1,18 18 46,-1 18-46,19 0-16,17 17 16,0 0-16,-18 36 15,35-18 1,19 53-16,-37-18 16,-34-88-1,-18-36 48,-35 1-48,17-35-15,1-1 16,-1 18-16,18 18 16,-18 0-1,18 17 1,0-17-16,0 17 15,0 0 1,0 1 0,18 17-1,17 0 1,0 17 0,54 19-16,17 17 15,-71-18 1,18 18-1,-36-36 1,-17 19 0,18-1-16,0-17 15,-18-1 1,17-17 0,1 0-1,0-17 1,34-19-1,37-17 1,-19-17-16</inkml:trace>
  <inkml:trace contextRef="#ctx0" brushRef="#br0" timeOffset="75801.17">30850 8837 0,'0'0'0,"0"-18"15,-17 18-15,-1 0 16,-17 0-16,-18 0 16,18 0-1,35 18 1,-18-18-1,18 18 1,0-1 0,0 19-16,0 17 15,0-18 1,0 0 0,18-35-1,-1 35-15,1-17 16,0 0-1,52-36 1,1-88 0,-54 36-1,-17 52-15,18-35 16,-18 35 0,18 18 62,-18 36-78,0-19 15,17-17-15,-17 36 16,18-1-16,0-17 16,-18-1-1,17-17 1,1 0-1,-1-53 1,-17 36 0,36-54-16</inkml:trace>
  <inkml:trace contextRef="#ctx0" brushRef="#br0" timeOffset="76347.66">31080 8767 0,'17'0'62,"1"17"-46,-18 36-16,0-35 16,18 35-1,-1 0 1,1-18-16,-18 0 16,0-53 46,0-17-46,-18-18-16,18 0 15,0 0-15,0 18 16,0 18-16,0-19 16,0 19-1,18 17 16,17 0-15,-17 0 0,-1 0-16,19 17 15,-1 19 1,0-1 0,-17-18-1,0 19 1,-1-19-16,-17 1 15,0 0 1,0-36 0,18 0-1,-1-35 1,-17 18 0,89-106-16</inkml:trace>
  <inkml:trace contextRef="#ctx0" brushRef="#br0" timeOffset="77065.19">31574 8449 0,'0'18'47,"0"-1"-32,17 19-15,1-1 16,-18-18-16,0 19 16,0-19-16,18 36 15,-1 0 1,1 0 0,-18-35-1,0 17-15,0-17 16,0-1-1,-18-17 17,1-17-17,-19 17 1,19 0 0,-19-18-16,19 18 15,-1-18 1,0-34-1,1 34 1,17-17 0,0 17-1,0 0 1,17 18 62,19 0-78,-1-17 31,-17 17-31,-1-18 16,1 18-16,0 0 16,-18-18 30,17 18-30,-17-17-16,18-1 31,-18 0-31</inkml:trace>
  <inkml:trace contextRef="#ctx0" brushRef="#br0" timeOffset="78167">28258 6650 0,'17'0'78,"36"35"-31,0 18-47,18 18 16,17 17 0,-18 0-16,1 0 15,-1-35 32,336 917-31,-388-723-16,-18-141 15,0 0-15,0-18 16,0-35 0,-18-18-16,0 1 15,-17 16-15,0 1 16,17-35-1,-35 17 1,0 1 0,53-19-1,-17-17 1,-1 0 15</inkml:trace>
  <inkml:trace contextRef="#ctx0" brushRef="#br0" timeOffset="78775.83">28628 8731 0,'0'18'63,"0"17"-63,0-17 16,0 35-16,18 0 15,-1-36-15,-17 19 16,35-1-1,18 18-15,-17-36 16,-1 1 0,-17-18-1,70 0 1,-53 0 0,106 0-1,18-35-15,-106-1 16,53-34-1,-89 70 1,-17-18 0</inkml:trace>
  <inkml:trace contextRef="#ctx0" brushRef="#br0" timeOffset="80375.32">25735 11800 0,'-17'36'94,"-1"17"-78,18-18-16,-35 0 15,-1 53-15,1-17 16,-18-18-16,-17 53 15,-54 52 1,18-52 0,18-35-16,-71 35 15,-105 88-15,140-124 16,-123 71 0,-88 18-1,141-88 1,-18 17-16,-34 18 15,-460 141 1,-17 0-16,564-212 16,-547 212-1,318-106 1,-105 0 0,34 0-1,141-53 1,-105 18-16,0 0 15,123-35 1,-123-19 0,193-16-1,1-19 1,-71-17 0,106 0-16,-88 0 15,-124 0 1,142 18-1,-1-18 1,71 18 0,-88-1-1,211-17-15,-70 0 16,35 0 0,53 0-1,-17 0 1,52 0-1,-52 0-15,-19 0 16,36 0 0,-105 0-1,-1-35 1,35 35 0,-211-35-1,124-1-15,158 36 16,-141-35-1,106 18 1,35-1 0,17 18-1,-52-35 1,71 35-16,-142-18 16,71 0-1,52 1 1,-34 17-1,17-18 1,35 18 0,-17 0-16,17 0 15,18-18 1,-17 18 31,-1 0 0,18-17-32,-18 17 17,1-18-1</inkml:trace>
  <inkml:trace contextRef="#ctx0" brushRef="#br0" timeOffset="81360.48">12471 14199 0,'-53'53'109,"17"-17"-109,-34 16 16,35-16-1,-36 17-15,36-18 16,-18 0-16,-53 36 16,36-54-1,34 1-15,19 0 0,-19-1 16,1 1 0,17-18-1,1 18 32,17-1-47,-18 1 16,-17-1-1,35 1 1,18 17 93,34 18-93,19 18-16,17-18 16,0 35-16,18-17 15,-53-19-15,35 1 16,-17 0-1,-36-53 1,-35 18 15</inkml:trace>
  <inkml:trace contextRef="#ctx0" brushRef="#br0" timeOffset="83167.2">16880 13212 0,'0'0'0,"0"-18"31,0 0-15,-17 18-16,-1-17 15,18-1 1,0 0-16,-17 18 16,17-17-1,-18 17 1,0 0-16,1 0 16,-36 0-1,35 0 1,-35 17-16,0 36 15,36-53 1,-1 36 0,18-19-1,0 1 1,0-1 0,0 19-16,0-19 15,53 19 1,70-1-1,-17 0 1,35 0 0,-70-17-1,-36 0-15,53 17 16,-70-17 0,0-1-1,-1 1 1,-17 17-1,0 18 1,-35-35 0,17-1-1,-70 1 1,0 0 0,70-18-16,-52 17 15,34-17 1,1 0-16,0 0 15,0 0 1,-18 0 0,35 0-1,-35-35 1,35 35 0,18-18 62</inkml:trace>
  <inkml:trace contextRef="#ctx0" brushRef="#br0" timeOffset="83963.18">17462 13300 0,'18'0'78,"0"0"-62,17-18-1,36 0-15,-54 18 16,19-17-1,87-36 1,-52 18-16,-71 17 16,0 0-1,0 1 1,0-1 0,-18 0-1,-17 18 1,-1 0-16,-87 0 15,17 36 1,71-19 0,-36 36-1,18-17 1,53-19 0,0 18-16,0-17 15,0 0-15,0-1 16,0 19-1,0-1 1,53 18 0,0 0-1,-35-53-15,52 53 16,36-36 0,-35-17-1,52 0 1,-17-53-1,-88 36 1,52-36-16,-52 35 16,0-17-1,-1 0 1,-17-1 0</inkml:trace>
  <inkml:trace contextRef="#ctx0" brushRef="#br0" timeOffset="84355.95">18080 12912 0,'18'17'62,"17"19"-62,0-1 16,0 0-16,18 0 16,-17 1-16,-19-1 15,18 18 1,1 0-1,-36-18-15,17 0 16,-17-17 0,-17-18 15,-19 0-15,19-18-1</inkml:trace>
  <inkml:trace contextRef="#ctx0" brushRef="#br0" timeOffset="84716.09">18098 13106 0,'0'0'16,"17"0"77,18 0-93,36-18 16,0 0-16,-19 1 16,19-1-16,-18 18 15,-35 0 1,34-17-16</inkml:trace>
  <inkml:trace contextRef="#ctx0" brushRef="#br0" timeOffset="90939.69">19720 12382 0,'0'-17'62,"-35"-1"-46,17 18-16,1 0 15,-1 0-15,-35 35 16,0 1 0,36-1-1,-19 18-15,19-18 0,-19 89 16,36-36 0,0 35-1,53-70 1,18 0-1,88-17 1,-54-36-16,-52-18 16,88-106-1,-88-34 1,-17 34 0,-19-35-1,-17 71 1,0 35-16,-35 18 15,0 17 1,35 1 0,-18-1-1,18-17 110,53-18-109,-35-18 0,17-17-16,0-35 15,1-18 1,-36 35-1,-18 70-15,-53 1 16,54 18 0,-1 17-1,0 17 1,18 36 0,-17 0-1,17 106-15,53-36 16,-36-35-1,72 71 1,52 53 0,-106-159-1,106 158 1,-123-158-16,35 53 16,-36-71-1,-17-17 1,18-18-16,-18 18 15,-35-18 17,-54-53-32,-87-53 15</inkml:trace>
  <inkml:trace contextRef="#ctx0" brushRef="#br0" timeOffset="91179.95">20108 12524 0,'18'-36'62,"17"19"-62,36-19 16,-1 19 0,71-36-1,-105 35-15,-1 18 16,-17 0 15,-1 0-15</inkml:trace>
  <inkml:trace contextRef="#ctx0" brushRef="#br0" timeOffset="92234.84">18627 13935 0,'0'-18'15,"0"0"1,-18 18 15,0 0-31,1 0 16,-19 0-1,-16 0-15,-1 36 16,0-19-16,0 19 16,-18 34-1,18-17 1,36-35-1,17-1 1,0 1 0,0 0-16,53 35 15,52 17 1,-52-52 0,88 35-1,-52-18 1,-36 0-1,-36-35 1,-17 18-16,0 17 31,0-17-15,0 17-16,-35-17 16,-36 17-1,-17 0-15,18-17 16,-36-18-1,53 0 1,35 0 0,1 0-1,-1 0 1,0 0-16</inkml:trace>
  <inkml:trace contextRef="#ctx0" brushRef="#br0" timeOffset="92886.7">19050 14199 0,'18'0'31,"-1"0"0,1-17-15,0 17 0,-18-18-1,35 18-15,-35-18 16,35-17-1,-17 17 1,-18 1-16,0-1 16,0-17-1,-36 17 1,19 1 0,-54 17-16,36 0 15,-106 0 1,0 70-1,123-35 1,0 36-16,18-36 16,0 1-1,53-1 1,-17 0 0,-19-17-1,54-1 1,52 1-16,-34-18 15,-19 0 1,54-18 0,-89 1-1,53-54 1,-53 18 0,-35 36-1,0-1 1</inkml:trace>
  <inkml:trace contextRef="#ctx0" brushRef="#br0" timeOffset="93260.1">19438 14041 0,'18'0'78,"-1"35"-78,19-18 16,-19 1 0,1 0-16,0 17 15,17-17-15,-18 17 16,-17-53 46,0-17-62,0 0 16,-17-1-16,17-16 16,-18-1-16,1 17 15,17 1 1</inkml:trace>
  <inkml:trace contextRef="#ctx0" brushRef="#br0" timeOffset="93731.78">19720 13899 0,'18'18'47,"-18"0"-32,35-1-15,-35 19 16,35-19-16,-35 1 16,36 0-1,-19-1-15,19-17 16,-1 18 0,-17-18-1,-1 0-15,1 0 16,35-71-1,-36 18 1,1-17-16,0-18 16,-18 52-1,0 1 1</inkml:trace>
  <inkml:trace contextRef="#ctx0" brushRef="#br0" timeOffset="94053.13">20161 13794 0,'18'0'31,"0"0"-15,-1 17-1,1 19 1,-18-19-16,17-17 16,1 35-1,-18-52 32,-35-36-31,17 35-16</inkml:trace>
  <inkml:trace contextRef="#ctx0" brushRef="#br0" timeOffset="94294.83">20055 13441 0,'18'17'78,"17"1"-62,-35 0-16,36-1 15,17 1-15,-18 17 16,18-17 0</inkml:trace>
  <inkml:trace contextRef="#ctx0" brushRef="#br0" timeOffset="95407.89">20496 13582 0,'0'0'0,"0"-18"0,-17 1 16,-1 17-1,-17 0 17,35 17-32,-18-17 15,18 18-15,-35 52 16,35-34 0,0-19-1,35 89 1,-35-88-1,35 17 1,1-17-16,-19-18 16,19 0-1,34-18 1,-52 1 0,17-89-1,-17 35 1,-18 53-16,17 1 15,-17-1-15,0 1 16,0-1 15,0 36 63,18-1-78,0-17-1,-1 0-15,1 0 16,35 0 0,-18-17-1,-17-19-15,17-34 16,0-18-1,-35 35-15,0 0 16,0 35 0,0 0 15,-17 18-15,-1 0-1,18 18 16,0 0-15,0-1-16,0 1 16,18 0-1,17-1-15,0 19 16,-17-1-16,0-35 16,17 35-1,-18-17 1,-17-1-1,0 19 1,0-19 0,0 1-16,0 0 15,-35-1 1,-18 1 15,-17-1-15,52-17-16,-88 18 15,71-18 1</inkml:trace>
  <inkml:trace contextRef="#ctx0" brushRef="#br0" timeOffset="97382.13">18045 15822 0,'0'18'63,"17"17"-47,1 0-16,17 18 15,-17-35-15,17 35 16,0-18-16,1 36 15,-19-36 1,54 71-16,-54-53 16,1-18-1,0-17 1,-1-18 0,-17 17-1,18-17 63,0 0-15,-1 0-63,54-17 15,-18-1-15,105-17 16,-34-1-16,17 1 16,-35-18-16,0 0 15,-89 53 1,1 0 0</inkml:trace>
  <inkml:trace contextRef="#ctx0" brushRef="#br0" timeOffset="98088.83">19579 15910 0,'18'0'31,"-18"-17"-15,17 17-1,1 0 1,-18-18 0,0 0-16,18 1 15,-18-36 1,0 35 0,0-17-16,0 0 15,0 17 1,-36-17-1,1 35-15,-18-18 16,-53 18 0,71 35-1,0 18 1,17-35 0,-17 52-16,35-52 15,0 0 1,0-1-1,35 19 1,1-36 0,-1 17-1,35 19-15,-34-36 16,34 0 0,18 0-1,-52 0 1,34 0-1,1 0 1,-36-18-16,0 0 16,-17-35-1,0 18 1</inkml:trace>
  <inkml:trace contextRef="#ctx0" brushRef="#br0" timeOffset="98448.67">19808 15558 0,'0'35'16,"18"0"0,0-17-1,-1-1-15,1 1 16,35 17-1,-18-17 1,-17 0 0,-1-18-16,1 0 15,0 0-15,-1 0 16,1-18 0,17-35-1,-35 18 1,0-36-1,0 18-15,0 36 16,0-1 0</inkml:trace>
  <inkml:trace contextRef="#ctx0" brushRef="#br0" timeOffset="98996.02">20232 15540 0,'17'0'32,"1"0"-17,0 0-15,-1 0 16,19 0-1,-19 0 1,36 0-16,-35-35 16,-1-1-1,-17-17 1,0 36 0,-35 17-1,0-18 1,17 18-16,-35 0 15,18 18 1,17 35 0,1-36-1,17 1 1,0 0 0,17 17-16,1-17 15,53 34 1,-1-16-1,-35-19 1,1 1 0,-1-18-1,0 0 1,-17 0-16,35-53 16,-35 35-1,52-105 1</inkml:trace>
  <inkml:trace contextRef="#ctx0" brushRef="#br0" timeOffset="99290.24">20761 15152 0,'0'17'31,"18"19"-16,-1-1 1,1-17-16,0 17 16,-18-17-1,17-1 1,-17 1 0,0-1-16,0 1 15,0 0 1,18-18-1</inkml:trace>
  <inkml:trace contextRef="#ctx0" brushRef="#br0" timeOffset="100966.8">22154 14711 0,'0'0'0,"-17"0"15,-1 0 1,-17 0-16,17 17 15,-17 19 1,17-1-16,-17 53 16,0 0-1,17-35 1,18 0-16,0-17 16,18-19 15,35-17-16,0 0 1,35-53-16,35-88 16,-70 71-1,-35 34-15,-1 1 16,1-18 0,-18 35-1,0-17 1,-18 35-16,18-17 15,-17 17 1,34-18 140,19-17-140,34-54-16,-17 1 16,18-53-16,-36 35 15,-17 0 1,-18 71-1,0-18-15,-18 36 16,0 17 0,1 17-1,-36 71 1,18 54 0,35-1-1,0-35 1,70 105-16,36-17 15,-53-88 1,35 18 0,0-1-1,-70-88 1,17 18-16,0-18 16,-35-17-1,0 0 1,-17-36 31,-54-35-32,-17-35-15,0 17 16,-18-17-16,18 53 16,53-18-1,-18 0 1,53 35 31,0 1-32,35-18-15,-17 17 16,17-17 0,106-18-1,-70 17-15,-54 36 16,-17-17-16</inkml:trace>
  <inkml:trace contextRef="#ctx0" brushRef="#br0" timeOffset="102344.51">19897 16933 0,'17'18'47,"1"17"-47,0 1 16,17 16-16,-18-16 16,1 34-16,35 36 15,0-35-15,-18-18 16,36 123-1,-36-105 1,-17-36 0,-18-53 31,-53-35-32,53 18-15,-71-36 16,-17-34-1,0-1-15,-53-141 16,53 141 0,70 53-1,0 18-15,18 0 16,0-18 0,0 35-1,71-88-15,35 36 16,-53 52-1,229-88 1,-88 71 0,-159 35-1,36 0 1,-36 17-16,-17 36 16,-18 36-1,0-19 1,0 36-1,-124 70 1,36-87 0,-71 34-16,53-88 15,89 1 1,-1-36 0,36 0 77,-1 0-93,36 17 16,18 1-16,-1-1 16,-17-17-16,0 0 15,0 18-15,-35 0 16,35-1-1</inkml:trace>
  <inkml:trace contextRef="#ctx0" brushRef="#br0" timeOffset="103139.68">20726 17180 0,'17'-17'94,"1"-1"-78,17 0-16,18-17 15,-35 0-15,17-18 16,-17 18 0,-18 17-16,0 0 15,0 1 1,-18 17-1,-35 0-15,18 17 16,-53 54 0,17-36-1,18 71-15,36-53 16,17-18 0,0-17-1,17-1 16,1-17-31,0 18 63,-1-18-47,1 0-1,-1 0-15,1 0 31,-36 0 219</inkml:trace>
  <inkml:trace contextRef="#ctx0" brushRef="#br0" timeOffset="103997.8">19844 17163 0,'0'0'16,"0"-18"-16,17 0 15,1-17-15,0 17 0,-1-17 16,36-18 0,-18-17-1,1 34 1,17-52-1,0-35 1,-36 87-16,1-16 16,-18 34 15,0 36 31,18 34-62,-18 54 16,0-35-16,17 52 16,-17-34-16,18 52 15,-18-36 1,17 1 0,-17-70-16,18-54 62,17-53-62,1-34 16,34-37-16,1-52 15,-1 18-15,54-106 16,-107 247 0,-17 17-1,0 36 32,0 52-31,0 71-16,-17-17 0,17 17 15,-18 0 1,-35 282 0,18-193-1,35-160-15,-18-17 16,18-71 46,0 1-46,0-19-16,0 1 16,0 0-16,0 17 15,0-17-15,0 17 16</inkml:trace>
  <inkml:trace contextRef="#ctx0" brushRef="#br0" timeOffset="105078.14">22348 16598 0,'0'0'0,"0"-17"16,18-1-1,-18 0 1,0 1-16,0-1 16,0 0 15,-18 18 0,-34 0-31,16 0 16,-87 0-1,88 36 1,-71 52 0,53-35-16,35-18 15,1 18 1,17-18-1,0 1 1,0 16 0,0-34-1,17 35-15,54-18 16,-54-35 0,1 0-1,0 0 1,-1 0-1,19-35-15,-1-53 16,-18 17 0,1 36-1,-18 0 1,0 52 62,0 1-62,18 17-16,-1 1 15,1-1-15,17 35 16,-17-52-16,17 53 16,-35-54-1,18 18 1,-1-35 15,36-70-15,-17 35-16,17-1 15,17-52 1</inkml:trace>
  <inkml:trace contextRef="#ctx0" brushRef="#br0" timeOffset="105451.7">22560 16581 0,'-18'0'16,"1"0"31,-1 17-47,18 1 15,0-1-15,0 19 16,0-1-16,0 0 16,0 1-1,18 17-15,17-36 16,-35 1-16,35-1 16,-17 1-1,0-18 1,-1 0-1,36 0 1,18-106 0,-36 53-16,18-105 15,-35 105 1</inkml:trace>
  <inkml:trace contextRef="#ctx0" brushRef="#br0" timeOffset="106811.29">22825 16351 0,'-18'0'16,"0"18"-16,18 0 15,-17 17-15,17-18 16,0 19 0,0 52-16,0-70 15,0 52 1,35-17-1,-35-35 1,18-18 0,-1 0-1,1 0 1,17 0-16,36-71 16,-36 36-1,0-89 1,-17 89-1,-18 17-15,0 1 47,0 34-15,-18 1-17,18 0-15,0-1 16,0 1 15,18-18 16,0-18-47,-1 18 16,1-35-16,17-71 15,-17 71 1,-18-36-1,0 54 1,-18 17 15,18 17 1,0 1-32,-17 0 15,17-1 1,0 1-1,0 17-15,17-17 0,19 17 16,-19-17 0,-17-1-1,18 36 1,-18-17 0,0-19-1,0 1-15,0 0 16,0-1-1,0-34 17,0-19-17,0 1 1,53-36-16,-36 1 16,54-1-1,-18-17 1,-36 53-1,-17 0 1,0-1-16,0 19 16,0-1 15,-17 18 31,17 18-62,0-1 32,0 1-17,0 0-15,0-1 16,17 1 0,1-1-16,0 19 15,17-19 1,-17 36-1,-18-17 1,0-1 0,0-17-1,-18-1-15,-35 18 16,35-17 0,1 17-1,-1-35 1,-17 18-1,17-18 1,1 35-16,-1-35 16</inkml:trace>
  <inkml:trace contextRef="#ctx0" brushRef="#br0" timeOffset="111672.9">1940 6068 0,'18'0'125,"0"53"-125,-18-18 15,17 18-15,18 35 16,1 18-16,-19-53 16,72 194-1,-1-18 1,-71-158-1,89 176-15,-53-53 16,-18-159 0,-17 35-1,0-34 1,-18-54 62,-36-17-78,-34-53 16</inkml:trace>
  <inkml:trace contextRef="#ctx0" brushRef="#br0" timeOffset="112336.69">1182 6085 0,'35'-35'110,"18"35"-95,18-53-15,-1 18 16,107-18-16,-72 18 15,19-1 1,211-87-16,-70 35 16,-177 53-1,35-54 1,-52 72 0,-54-1-1,1 18 1,0-18-16,17 1 15,0 17 1,-17 0 0,17-18-1</inkml:trace>
  <inkml:trace contextRef="#ctx0" brushRef="#br0" timeOffset="113076.73">1729 7973 0,'17'0'31,"1"-18"-15,17 1-16,18-1 16,-18 0-16,1 1 15,105-36 1,-106 53-16,88-53 16,107-35-1,-19-1 1,-87 36-16,-53 18 15,-19 0 1,-34 17 0,0 18-1,17-17 95,-17-1-95,17-17-15,-17 17 16</inkml:trace>
  <inkml:trace contextRef="#ctx0" brushRef="#br0" timeOffset="113926.9">3122 6844 0,'0'18'47,"18"-1"-31,-18 1-16,17 17 15,19 0-15,-19 1 16,1 17 0,17 17-16,-17-35 15,-1 36-15,-17-53 16,0 17-1,0-70 79,-17-1-94,-1-17 16,18 18-16,-53-71 15,36 53-15,-19-52 16,19 16-16,17 1 16,0 71-1,0-36 1,0 0 0,17 35-1,36-17-15,-17 35 16,-1-18-1,0 18 1,53 18 0,-70-18-1,70 53 1,-17 35-16,-36-53 16,18 18-1,0 18 1,-18-1-1,0-17 1,-17-18 0,0-17-16,-18 17 15,0-17 17,-18-18 46</inkml:trace>
  <inkml:trace contextRef="#ctx0" brushRef="#br0" timeOffset="114361.67">3369 6950 0,'35'0'47,"1"-18"-32,-19 0-15,36 18 16,-18-17-16,1 17 16,-19-18-1,1 18 1,0 0-16,-1 0 15,1 0 1,17 0 0,0 0-1,1 0 1,-19-17 0,-17-1-16</inkml:trace>
  <inkml:trace contextRef="#ctx0" brushRef="#br0" timeOffset="115421.46">3898 6650 0,'18'0'31,"-18"18"-15,17-1-1,-17 1-15,0-1 16,18-17-16,0 53 15,-18-35 1,0 0-16,17-18 31,-17-36 32,0-17-48,0-35-15,0 35 16,0 18-16,0 0 16,0-1-16,0 19 15,18-1-15,0 1 16,-1 17 0,-17-18-1,18 18 1,17 0-1,1 35 1,-1 0 0,-35-17-1,35 53 1,-17-36 0,-18-17-1,0 17-15,0-53 94,0 1-94,0-36 16,0 17-16,0-69 15,0-1-15,17 53 16,-17 18-1,18-1 1,-18 19-16,18 17 16,-1 0 31,19 0-32,-19 17 1,36 36-16,18 71 15,-36-19 1,0 1 0,-35-70-1,18-1 1,-18-17 31,-35-18-16,17 0-31,0-18 16</inkml:trace>
  <inkml:trace contextRef="#ctx0" brushRef="#br0" timeOffset="116379.92">1570 10107 0,'0'35'62,"53"18"-46,0 53-16,0-18 15,17 18-15,-52-35 16,35 17-16,17 35 16,1-17-1,-54-71 1</inkml:trace>
  <inkml:trace contextRef="#ctx0" brushRef="#br0" timeOffset="116877.6">1041 10160 0,'0'-18'63,"17"1"-47,1-19-16,35 1 15,17-35-15,1 52 16,17-53-16,0 18 15,89-52 1,-89 52 0,-53 35-16,36-17 15,-36 35-15,-17-18 16</inkml:trace>
  <inkml:trace contextRef="#ctx0" brushRef="#br0" timeOffset="117420.93">1305 11677 0,'0'0'0,"18"-18"16,0 18-16,17-35 15,-18 35-15,19-35 16,17 17 0,-18 0-1,0 1 1,-17 17-1,70-53-15,-17 35 16,34-35 0,19 18-1,-1-35 1,-105 70 0,0-18-1,-18 0-15,17 18 31,1-17-15,0-1-16,34-17 16</inkml:trace>
  <inkml:trace contextRef="#ctx0" brushRef="#br0" timeOffset="118296.88">2540 10707 0,'0'0'0,"0"-18"16,-18 18-1,1 0 32,-1 0-31,0 35-1,1 1 1,17-1-16,-18-17 16,18 17-1,0 71-15,18-89 16,-1 1-16,19 17 16,-1 1-1,-17-36 1,-1 0-1,1 0-15,0 0 16,34-71 0,19-70-1,-36-18 1,-35 53 0,0-52-1,-53-19 1,53 124-16,-53-17 15,36 52 1,17 36 47,0-1-63,0 1 15,0 17-15,0 36 16,53 17-1,-18-17 1,53 70 0,0-18-16,-88-105 15,53 35 1,-17-18 0,-19-35-1,1-18 1,-18 1-1,18-71 1,-1 52 0</inkml:trace>
  <inkml:trace contextRef="#ctx0" brushRef="#br0" timeOffset="118790.14">3069 10478 0,'18'0'94,"-1"0"-78,1 0-16,0 0 15,-1 0-15,-17-18 16,18-17-1,-18 17 1,0 0-16,0 1 16,-18-1 15,1 18-31,-1 0 16,-35 18-1,18 35 1,35-36-16,0 1 0,0 52 15,53-17 17,-36-35-17,1 0-15,35 17 16,0 0 0,0-35-16,-18 0 15,-17 0 1,-1 0-1,19-53 1,-1-70 0</inkml:trace>
  <inkml:trace contextRef="#ctx0" brushRef="#br0" timeOffset="119322.72">3404 10283 0,'0'18'31,"0"17"-31,0-17 16,0 0-16,0 35 15,18 17 1,0-35 0,-1 1-16,1-1 15,-1 0 1,1-35-1,-18-35 17,0-18-17,0-106 1,0 71-16,0-18 16,0 89-1,0-1 1,18 0-1,17 18 1,0 0 0,36 36-16,-36-19 15,-17 19 1,17-1 0,-17 18-1,-18-36 1,35 19-1,-35-19-15,0-34 32,0-36-17,0-18-15,0-35 16</inkml:trace>
  <inkml:trace contextRef="#ctx0" brushRef="#br0" timeOffset="120155">3757 9684 0,'0'17'16,"0"1"0,35 35-16,-17-18 15,35 18-15,0 35 16,0 1-1,0 16 1,-36-52-16,1 0 16,-18-35-1,0-1-15,-18-17 47,-17-17-31,-18-36-16,35 35 15,-34-35 1,34 0 0,0 36-1,18-1 1,0 1 46,18 17-46,17 0-16,0 0 16,-17 0-16,0 0 15,17 0-15,-17-18 16,-1 18 0,1-18-1,0 1 1,-18-1-1,17-17 1,-17 17-16,0 0 16,0 1-1,0-1 1,18 18 31,0 18-32,-18-1 1,17 1-16,1 35 16,17-18-1,-35 1 1,18-1-16,-54-70 62,19 17-62,-18-35 16</inkml:trace>
  <inkml:trace contextRef="#ctx0" brushRef="#br0" timeOffset="120386.72">3986 9684 0</inkml:trace>
  <inkml:trace contextRef="#ctx0" brushRef="#br0" timeOffset="120737.15">4163 9349 0,'0'17'31,"17"1"-15,1 17 0,0 0-16,-1 1 15,19 70 1,-19-71-16,19 71 15,-36-36 1,0-17 0,0 0-1,17-35 1,-17-36 15,0 0-31</inkml:trace>
  <inkml:trace contextRef="#ctx0" brushRef="#br0" timeOffset="120978.3">4216 9507 0,'17'0'31,"1"0"-31,0 0 15,-1 0 1,-17 18-16,18-18 0,0 0 31,-1 0-31,18-18 32,-17 1-17,0-19-15</inkml:trace>
  <inkml:trace contextRef="#ctx0" brushRef="#br0" timeOffset="121648.9">4427 9331 0,'18'18'63,"-18"17"-63,0-17 15,35-1-15,-35 36 16,36-18 0,-1-17-16,0-18 15,53-35 1,-52-18 0,-1-53-1,-35 18 1,0 70-1,0 36 32,0 35-31,0 0-16,0 0 16,0-1-1,0 1-15,0 71 16,0-1-1,0-35 1,0 36 0,-18-36-1,1-35 1,-19-18-16,1-17 16,17-18-1,-17 0 1,17 0-1,-17-18 1,18-17-16,17 17 16,0-52-16,0-54 15,17 89 1,18-71 0,-35 89-1,18-19 1</inkml:trace>
  <inkml:trace contextRef="#ctx0" brushRef="#br0" timeOffset="122831.84">5292 8502 0,'0'0'0,"17"0"16,-17-18 0,0 1-1,18 17 1,0-36-1,-18 1 1,17 35 0,19-53-1,-1 36-15,35-54 16,1 36 0,-18-1-1,-36 36 1,-17 36 31,0 17-47,-17 0 15,-36 70-15,18-52 16,-18 34 0,-35 37-1,52-72-15,54-88 78,17-17-78,0 18 16,36-72-16,-53 36 16,17 0-16,18-35 15,-53 53-15,0-18 16,0-17-1,0 34 1,0 1-16,0 17 16,-71-17-16,54 17 15,-36-17 1,53 53 46,0 17-46,35 18 0,0-18-16,1 36 15,-1-36-15,0 36 16,36-1 0,-36-17-1,-35-18-15,53 1 0,-18 17 16,-35-36 15</inkml:trace>
  <inkml:trace contextRef="#ctx0" brushRef="#br0" timeOffset="123950.96">1076 13247 0,'18'0'47,"-1"35"-47,36 53 15,0 0-15,0 1 16,-53-36-16,71 105 16,-36-69-1,-35-54 1,17-18-1,-17-52 32,0-88-47,-17 17 16,17-35-16,0 0 16,17-53-1,1 105 1,35-52-1,0 53-15,-35 70 16,-1 1 0,1 17-1,17 0 1,36 88 0,-36-53-1,18 54-15,0-37 0,53 160 16,-53-141-1,52 140 1,-69-87 0,-19-107-1,-17 19 1,-35-36 46,-18 0-46,18 0-16,-89 0 16,54 0-16,-71 0 15,35 0-15,-18 17 16</inkml:trace>
  <inkml:trace contextRef="#ctx0" brushRef="#br0" timeOffset="124272.13">1217 13547 0,'0'0'0,"35"-18"15,36 0-15,-18 1 16,-18-1-1,-17 18 1,-1 0 0,1 0-1,0-18-15,17 1 16,0 17 0,1-18-1,-19 18 1,1 0-1,-1-17-15</inkml:trace>
  <inkml:trace contextRef="#ctx0" brushRef="#br0" timeOffset="124685.43">2258 13123 0,'-18'0'16,"-17"0"-1,17 18 1,1 0-1,-1 35 1,-17 17 0,35-17-16,0 0 15,0-35 1,0 34 0,17-34-1,36 0 1,0-18-1,53 0-15,-88-18 16,70-70 0,-53 53-16</inkml:trace>
  <inkml:trace contextRef="#ctx0" brushRef="#br0" timeOffset="125672.22">2469 12982 0,'0'0'0,"-52"18"16,52 0-16,-36 17 16,36 0-1,0 0 1,0-17-1,0 17-15,0-17 16,0 0 0,36 17-16,-19-35 15,54 17 1,-18-17 0,-36-17-1,36-1 1,0-70-16,-35 70 15,-1-87 1,-17 52 0,0 17 15,-17 19-15,-1-1-16,0 18 31,1 0-31,17 18 15,-35 70 1,35-70 0,0 17-16,0 0 15,0 0-15,17-17 16,1 17 0,17-17-1,-17-18 1,17 0-1,18-35 1,18-36-16,-19-52 16,-52 34-1,0 36 1,0 18 0,0 0-1,0 17 1,0 36 46,0 17-46,18 0 0,17-17-1,-17 17-15,0-17 16,-1 17-1,1 1 1,-18-1 0,0 0-16,0-17 15,-35-1-15,17 19 16,0-36 0,1 0 15,17-71 0,17 36-31,19-36 16</inkml:trace>
  <inkml:trace contextRef="#ctx0" brushRef="#br0" timeOffset="126127.36">3193 12559 0,'0'0'0,"-18"0"0,0 0 16,18 18-16,-17-1 16,17 1-1,0-1 1,17 1-1,1 0 1,0-18-16,35 35 16,35-17-16,-71-1 15,19 1 1,-36 0 15,17-18-31,-17 17 16,0 36-1,0-35-15,-35 35 16,-18-18 0,-17-35 15,34 0-15,1 0-16,17 0 15,1 0 1</inkml:trace>
  <inkml:trace contextRef="#ctx0" brushRef="#br0" timeOffset="127365.96">1923 14164 0,'0'0'0,"17"18"15,1 17-15,17 0 16,0 18-1,36 71-15,-18-19 16,35 19 0,-17-18-1,-71-71 1,17-35 0,-17-18 15,0-35-16,0 1-15,0-54 16,0 0 0,0 0-1,0 53 1,36 18-16,-36 17 16,17 18-1,19 0 1,-19 18-1,18 17 1,36 53 0,-53-70-16,52 105 15,-35-34 1,-17-72 0,0-17-1,-18-35 32,0-18-47,0-17 16,0 17-16,0-18 15,17-35 1,1 53 0,35-17-1,18 17-15,-54 53 16,36 0-1,-35 0 1,35 35 0,0 18-1,-1 18-15,-34-54 16,17 36 0,-17-35-1,-18-1-15,18-17 47,17-35-31,-35 0-1,35 0-15,-17-18 16,17-18 0,-17 18-1,-18 18-15</inkml:trace>
  <inkml:trace contextRef="#ctx0" brushRef="#br0" timeOffset="129339.97">3298 13899 0,'-17'0'16,"-1"18"0,1 17-16,17 1 0,-18-1 15,18 18 1,0-36-16,0 1 15,0 17 1,0 1 0,0-19-1,18 1-15,17 0 16,-18-18 0,19 0-1,-19 0 1,1 0-16,0-36 15,17-70-15,0-35 16,-35 88 0,0 18-1,0 18 1,0 34 31,18 18-32,-1 1-15,1-19 16,17 54 0,-35-18-1,18-53 1,-18 17-16,35-17 16,-17-35-1,0-35 1,-1-19-1,-17 54 1,0 0 0,18 35 15,0 0-15,-18 18-1,17 34 1,1 1-1,-18 0-15,35 18 16,-35-18 0,0-36-1,0-52 32,0-18-31,0 18-16,0-53 15,18-106 1,17 105 0,-17 54-16,-18 18 15,35-19 1,-17 36 0,17 0-1,-18 18 1,1 0-16,17-1 15,-17 36 1,-18-18 0,18 1-16,-1-19 15,1-17 17,0 0-17,-1-17 1,-17-1-16,0-17 0,18-36 15,-18 36 1,0-18 0,0 0-1,-18 53 1,-17-18 0,17 18-16,1 0 15,-1 18 1,-17 70-1,35-70 1,0 70 0,0-70-1,0 35-15,17 0 16,1-53 0,17 0-1,1-36 1,-1 1-1,0-106-15,-17 70 16,-18 36 0,0 17-1,0 36 32,0 17-47,0 1 31,17-1-31,-17-17 16,18-18 0,35-18 15,-35-17-31,35-54 16,-18-16-1,-35 69 1,0 19-1,0-1 1,-18 53 0,18 1-1,0-1-15,-17 0 16,17 18 0,0-35-1,17-18 16,1 0-31,17 0 16,-17-18 0,-18 36 15,17 17-15,-17 0-1,0 1-15,0 34 0,-35 107 16,17-142-1,-52 141 1,35-70 0,17-106-1,0 35 1,-17-35 0,17-106-1,18-17 1,0 70-1,36-35 1,-19 53 0,19-1-16,-19 19 0,36-19 15,-35 19 1,-18-19 0</inkml:trace>
  <inkml:trace contextRef="#ctx0" brushRef="#br0" timeOffset="130577.65">4445 13511 0,'18'0'47,"-1"0"15,1-17-46,-18-1 0,18 0-16,-18-17 15,0 18-15,0 34 63,0 1-48,-18-1-15,18 1 16,0 0-16,0-1 16,0 1-1,0 0-15,18-18 16,-1 0-1,1 0 1,35-36 0,-53 19-1,17-19 1,-17-16 0,0 34-1,0 0 16,0 36 1,0 0-17,0-1-15,0 1 16,0-1 0,0 19-1,0-19 1,36-17-1,-19 0-15,1-17 16,0-36 0,-1-35-1,-17 70 1,18 18 0,-18 18 77,17-18-46,1 0-31,-18-18-1,18 18-15,-18-18 16,17 18 0,1 0-1,0 0 1,-1 0 15,1 0 0,0 0 1,-1-17-17,1 17-15,-18-18 16,0 0 0,0 1-1,-18 17 63,1 0-62</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23T04:15:15.249"/>
    </inkml:context>
    <inkml:brush xml:id="br0">
      <inkml:brushProperty name="width" value="0.05292" units="cm"/>
      <inkml:brushProperty name="height" value="0.05292" units="cm"/>
      <inkml:brushProperty name="color" value="#FF0000"/>
    </inkml:brush>
  </inkml:definitions>
  <inkml:trace contextRef="#ctx0" brushRef="#br0">3634 4163 0,'-36'-18'140,"19"18"-124,-1-17-16,-17 17 16,-1 0-16,19 0 15,-1-18-15,-17 18 16,0 0 0,-1 0-1,-34 0 1,-1 0-1,54 0-15,-19 18 16,-34 34 0,52-16-1,-35 34 1,0 36 0,53-88-1,-35 70-15,0-35 16,35 0-1,0 0 1,0 17 0,0-52-1,0-1 1,0 1-16,17-18 0,-17 18 16,18-1-1,17 1 1,18 0 15,-35-18-15,35 17-16,-18-17 15,36 0 1,-36 0 0,0 0-1,-35-17 1,18 17-16,17-18 0,-17 18 15</inkml:trace>
  <inkml:trace contextRef="#ctx0" brushRef="#br0" timeOffset="931.62">3634 4427 0,'17'0'16,"-17"36"-1,0-19-15,18 36 16,0-35-16,-1 88 15,18-71 1,-17 53-16,35 0 16,-53-70-1,18 0 1,-54-36 46,19 0-46,-19-35-16,-34 0 16,52 18-16,-17 0 15,17 17-15,18 1 16,-17-1-16,17-17 16,0-1-1,0 19 1,0-18-1,35-1 1,-17 19 0,35-1-16,-18 18 15,-18 0 17,1 0-17,17 0 1,-17 18-1,-18-1 1,18-17 0,-18 18-16,0 0 31,0-1 0,-18-17 16,0 0-47,1 18 16,-1-18-1,18 17 1,-18-17-16,1 0 31,-1 18-15,1 0-1</inkml:trace>
  <inkml:trace contextRef="#ctx0" brushRef="#br0" timeOffset="3154.36">2981 4710 0,'0'-18'31,"0"0"0,18 1-31,-1-1 16,54-35-16,-36 18 16,89-53-1,-72 35 1,125-53-16,-142 71 15,-17-1 1,-1 36 0,-17 18 62,-17 17-63,-54 18-15,36-35 16,-18 52-16,-53 1 16,36-36-1,-19 36-15,54-36 16,-53 18-16,88-35 16,18-18 30,52 0-30,230-71-16,-106 0 16,18-17-16,-89 35 15,1 18 1,-160 70 15,-87 54-15,-36-1-16,-53 0 15,-158 71 1,194-89 0,-54 54-1,230-142 32,36 0-31,-36-17-16,17 35 15,1-17-15,0 34 63,-18 18-47,35 1-16,-35-19 15,18-17 32,52-53-47,18-52 16,89-54-16,-1 0 15,71-123 1,-141 88 0,-106 176-1,-53 18 1,0 0-16,-106 0 15,-105 141 1,-54 89 0,265-142-1,53-18 1,106-34-16,18-36 16,122 0-1,-140-18 1,-106 0-1,0 36 32,-35 17-47,0 1 16,-1 16-16,19 1 16,-1 36-1,18-54 1,0 53-1,53-53-15,-18-17 16,18-18 0,-70 0 46,-19-18-62,19 18 16,-1 0-1,0 0-15</inkml:trace>
  <inkml:trace contextRef="#ctx0" brushRef="#br0" timeOffset="4895.97">5909 3739 0,'0'18'47,"-18"53"-47,18 17 16,0-35-16,0 35 15,0-17 1,0 17-16,0-71 16,0-34 46,0-19-62,-17-34 16,17-1-16,-18 1 15,18-36 1,0 35-16,0 18 16,0-52-1,18 69 1,-1 19-16,1 17 47,0 0-32,17 17 1,71 89 0,0 18-16,-71-89 15,35 71 1,-52-71-1,-18-17 1,18-1 0,-18-52 31,-36-18-32,36 0-15,-35-17 16,18 17-16,17 17 15,-18-16 1,18 16-16,0 19 16,0-1-1,18 18 48,-1 0-63,18 18 15,36 52 1,0-17-16,-19 0 16,72 70-1,-53-70 1,-54-35-16,-17 0 16,18-18 46,-18-18-62,17 0 16</inkml:trace>
  <inkml:trace contextRef="#ctx0" brushRef="#br0" timeOffset="5493.95">6844 3598 0,'0'0'0,"-35"0"16,-1 18-1,36 0 1,-17-1-16,-1 1 15,18 17 1,0-17 0,18 35-1,17-18-15,0-17 16,-17-18 0,17 0-1,-17 0 1,-1 0-1,1 0 1,0 0 0,-18-18-16,17-35 15,-17 0 1,0 0 0,0 0-1,-17 18 1,-1 17-1,0 18-15,1-17 16,-1 17 0,1 0-1,-1 17 1,0-17 0,18 18-16</inkml:trace>
  <inkml:trace contextRef="#ctx0" brushRef="#br0" timeOffset="5893.41">7091 3281 0,'0'0'0,"17"35"0,1 0 15,35 1-15,0 87 16,-35-88 0,34 71-1,-52-53 1,36 18-16,-19-36 16,-34-35 30,-54-53-30,36 18 0</inkml:trace>
  <inkml:trace contextRef="#ctx0" brushRef="#br0" timeOffset="6121.87">7003 3581 0,'35'-18'94,"-17"0"-79,34-17 1,-16 17-16,-19 1 15,1-1-15</inkml:trace>
  <inkml:trace contextRef="#ctx0" brushRef="#br0" timeOffset="6734.94">7232 3263 0,'18'35'32,"-1"18"-17,1-17-15,17 17 0,-17-1 16,17 37-1,0-36-15,1 35 16,-19-35 0,1-18-1,-18-70 32,0-18-31,0 0-16,0 35 15,0-35-15,0 36 16,0-1 0,35 18 31,18 0-47,-18 0 15,-17 18 1,0-1-1,-1 1 1,1-18-16,0 18 16,-1-1-1,-17 1-15,18-18 16</inkml:trace>
  <inkml:trace contextRef="#ctx0" brushRef="#br0" timeOffset="7215.5">7885 3545 0,'17'0'78,"-17"-17"-78,18-1 15,-18 0 1,0-17 0,0 18-1,-18-1 1,1 0-1,-19 18-15,-70 0 16,36 18 0,17 0-1,35-1 1,1 1 0,17 17-1,0-17 1,53 35-16,-18-36 15,71 54 1,35-71 0,-106 0-1,0 0 1,-17 0-16,0 0 16,-18-18-16,17 1 15</inkml:trace>
  <inkml:trace contextRef="#ctx0" brushRef="#br0" timeOffset="7563.92">8043 3387 0,'18'0'32,"0"17"-32,17 1 15,-17 0 1,-1-1-16,18 18 16,-17-17-1,-18-53 63,0 17-78,-18-35 16,18 0-16</inkml:trace>
  <inkml:trace contextRef="#ctx0" brushRef="#br0" timeOffset="8268.2">8114 2716 0,'18'36'31,"34"52"-15,-16-53-16,17 71 15,-18-71 1,18 89-16,-18-89 15,18 53-15,-35-53 16,17 18 0,-17-35-1,-18-36 32,0-17-47,0 17 16,0-70-1,0 71 1,0-1 0,17 0-1,18 18 1,36 0 0,-36 0-1,71 53-15,-88-35 16,-1 17-1,1 0 1,-18 18 0,-53-17-1,18-1 1,0-35-16,-1 0 16,-17 0-1,0 0 1,1-18-1,52 1 1</inkml:trace>
  <inkml:trace contextRef="#ctx0" brushRef="#br0" timeOffset="8748.73">9155 3087 0,'0'0'0,"-53"0"15,17 0-15,1 17 16,-18 36 0,53-35-1,0 17 1,0 18-16,0-18 16,0-17-1,35 0 1,-17-1-1,0-17 1,-1 0 0,1-17-16,0-1 31,-18 0-31,0 1 16,0-1-1,0 1 1,0-19-16,-18 19 15,18-19-15</inkml:trace>
  <inkml:trace contextRef="#ctx0" brushRef="#br0" timeOffset="9402.93">9331 3034 0,'0'0'0,"-35"0"16,-1 0-1,19 18-15,-1-1 16,-17 18 0,35-17-1,0 35-15,0-18 16,0-17-1,18 17 1,17-17 0,-18-18-1,19 0 1,17-53-16,-53 35 16,17-52-1,-17 52 1,0 36 62,18-18-62,-18 17-16,35 1 31,-17-18-31,-1 0 15,54 0-15,-36 0 16,36-18 0</inkml:trace>
  <inkml:trace contextRef="#ctx0" brushRef="#br0" timeOffset="9989.52">9648 2981 0,'0'0'0,"-17"0"0,-1 0 15,1 0 1,17 18-16,-18-18 16,18 53-16,0-1 31,0-16-16,0-1 1,70 18-16,-52-53 16,0 0-16,-1 0 15,54-35 1,-36-1 0,-17-87-1,-18-1 1,-18 1-16,-17-18 15,17 106 1,18 52 31,0 1-31,0 17-16,18 36 15,0-54 1,-1 19-1,18-1 1,-35 0 0,18 0-1,17 1-15,-17-36 16,-18 17 0</inkml:trace>
  <inkml:trace contextRef="#ctx0" brushRef="#br0" timeOffset="10857.8">10583 2311 0,'0'17'31,"0"19"-15,0 17-16,0-1 15,18 1-15,0 18 16,17-18-1,-35-18-15,53 106 16,-36-105 0,19-1-1,-36-18 1</inkml:trace>
  <inkml:trace contextRef="#ctx0" brushRef="#br0" timeOffset="11253.52">10442 2769 0,'0'-17'63,"18"17"-48,17-36 1,0 19-16,18-1 16,18-17-16,-18 17 15,53-35 1,-18 36 0,-71-1-16</inkml:trace>
  <inkml:trace contextRef="#ctx0" brushRef="#br0" timeOffset="12096.95">11589 2258 0,'0'17'16,"0"19"0,17-1-16,1 18 15,-18 17 1,53 54-16,-18-18 16,1 0-1,-19-36 1,1-70-1,-36-17 32,1-19-31,-36-17-16,17-35 16,-34 35-16,-1-53 15,-70-70 1,106 88-1,-18 35-15,53 0 16,0 18 0,18 35-1,-1-18 1,36-17 0,35 17-16,-52 18 15,-1 0 1,0 0-1,18 35 1,-18 18 0,36 53-1,-71-88 1,18 70-16,-18-35 16,0-35-1,-36 17 1,-17 0-1,0-17 1,-105 17-16,69 0 16,72-35-1,34 0 17,19 0-17,34 0-15</inkml:trace>
  <inkml:trace contextRef="#ctx0" brushRef="#br0" timeOffset="12523.85">11677 2381 0,'18'0'16,"17"36"0,-17-19-16,17 18 15,-18-17 1,19 35-1,-36-88 64,0-1-64,0 1-15,0-18 16,17 36-16,1-19 15,-18 19 1</inkml:trace>
  <inkml:trace contextRef="#ctx0" brushRef="#br0" timeOffset="14111.06">12118 2293 0,'0'0'15,"-35"0"-15,17 0 31,0 35-31,1-35 16,-19 89 0,36-72-1,0 1-15,0 17 16,0 0 0,0-17-1,0 0-15,18-1 16,0-17-1,-1 0 1,1 0 0,17-35-1,-35 17 1,18-87-16,-18 87 16,0-35-1,0 18 1,0 17-1,-18 18 17,1 0-17,-1 0 1,0 0 0,18 18-1,-17-1 1,17 1-1,17-18 1,54 0-16,-1 0 16,177-18-1,-105-52 1,-107 34 0,-18-34-16,-17 35 15,-35 17 1,-18-17-1,18 17 1,-36 0 0,36 18-1,35 18 1,0 0 0,-18-1-16,18 1 15,0 0 1,-17 35-1,17-36-15,0 71 16,17-35 0,1-35-1,17 35 1,-17-53 0,0 0-1,-1 0 1,19-18-16,-1 1 15,0-36 1,-17-18 0,-18 53-1,0-17 1,0 18-16,0-1 16,0 0-1,-18 36 16,1 17-15,17 0 0,0 1-16,0-1 0,0 18 15,35-35 17,53-18-17,-35-36 1,35 1-16,-70-18 15,52-70-15,-52 34 16,-18 19 0,0 17-1,-71 18 1,36 35 0,0 0-1,35 17 1,0 1-1,17 17 1,19 1 0,-1-1-1,-17-18 1,-1 36-16,1-17 16,-18-19-1,0 36 1,-35 0-1,-1-35 1,72-36 31,17-52-47,-18-1 16,18 0-16,17-17 15,-34 35 1,-19 18-16</inkml:trace>
  <inkml:trace contextRef="#ctx0" brushRef="#br0" timeOffset="14508.54">13159 1746 0,'-18'18'15,"18"0"-15,0-1 16,0 18 0,0 1-1,35-1-15,1 0 16,16 18 0,-34-18-1,-18-17 16,0 0 1,-18-18-32,18 17 15,-17 1 1,17-36 31,35-17-32,0 17 1</inkml:trace>
  <inkml:trace contextRef="#ctx0" brushRef="#br0" timeOffset="15025.43">13458 1834 0,'-17'36'0,"17"-19"16,0 19-16,0-1 15,-18-17-15,18-1 16,0 1-1,0-1 1,18 1-16,-1-18 16,1 0-1,0 0 1,-1 0-16,1 0 16,17 0-1,-35-18-15,0 1 31,0-18-15,0-1-16,0 19 16,-17-19-1,17 19 1,35 17 46,0 0-46,0 0 0</inkml:trace>
  <inkml:trace contextRef="#ctx0" brushRef="#br0" timeOffset="15378.4">13758 1799 0,'18'0'0,"-18"-17"16,18 17 0,-1 0-16,1 0 78,-18 17-63,18 1 1,-18-36 31,17-52-31,1 17-16,-18 17 15,35-52-15,-17 18 16,-1-19-1,1 54-15</inkml:trace>
  <inkml:trace contextRef="#ctx0" brushRef="#br0" timeOffset="17205.34">6738 5133 0,'0'18'63,"0"-1"-63,0 18 15,0-17-15,0 53 16,18-36-16,-1 53 16,1 0-1,17-17 1,-35-53-1,0-1 1,0 1-16,0-36 109,0-52-109,0 34 16,-17-52-16,-1 0 16,0 35-16,1-53 15,-1 53 1,18-17-16,0 17 16,0-53-16,0 71 15,0-36 1,0 36-1,35 17 1,-17 1 0,53-1-1,-1 0-15,36 1 16,-53 17 0,-36 0-16,1 0 15,17 35 1,-17 0-1,0 18 1,-18 18-16,0 52 16,-53-88-1,-35 71 1,52-88 0,19 0-1,-1-18-15,0 0 31,18 17 1,-17-17-17,17 18 1,-18-1-16,18 1 16,0 0-1,53 17 1,-35-35-1,140 18 1,-52-18 0,0 0-16,0 0 15,-88 0 32,-1 0-16,-17 17-15,18-17 0,-1 0-16,1 18 15,0-18 1,-1-18 0,1-35-16</inkml:trace>
  <inkml:trace contextRef="#ctx0" brushRef="#br0" timeOffset="18737.9">7726 4992 0,'-18'0'16,"1"0"0,-1 0-16,-17 0 15,17 17 1,0-17 0,1 36-1,-1-19 1,18 1-1,-18 17-15,18-17 0,0 17 16,0-17 0,0-1-1,0-34 48,18-1-63,17-17 15,-35-18-15,36 0 16,-19 35 0,-17-34-1,0 34-15,18 18 32,0 18 30,-1-1-62,1 18 16,-1-35-16,-17 36 15,36-1-15,-36-17 16,17-18 0,-17-36 46,36-17-62,-19 36 16,-17-18-16,0 17 15,0 0 1,18 18 0,0 0 62,-18 36-63,35-19 1,-35 18-16,18-17 16,-18 0-16,17-18 15,-17 17 1,18-17 46,-1-53-46,1 1 0,0-1-16,17 17 15,-17 1 1,-1 0-16,1 17 15,0 53 32,-1 1-47,1 17 16,-18-36-16,35 71 16,-17-70-1,-18-53 63,0-18-62,0 0-16,0 18 0,0-18 16,0 17-16,0 1 15,17 18 1,-17-19-16,18 19 15,0 17 32,-1 0-31,36 0-16,-35 35 16,17-17-16,36 52 15,-36-35 1,-35-17-16,35 35 15,0 0 1,-17-35 0</inkml:trace>
  <inkml:trace contextRef="#ctx0" brushRef="#br0" timeOffset="21247.85">6826 6385 0,'0'18'219,"0"0"-219,0-1 15,0 18-15,0 18 16,0 0-16,0 0 16,18 88-1,-18-88 1,18 18-16,-1 17 15,-17 0 1,18-35-16,-18-18 16,0-17-1,0-71 48,17-17-48,1-36-15</inkml:trace>
  <inkml:trace contextRef="#ctx0" brushRef="#br0" timeOffset="21605.26">7091 6385 0,'17'18'47,"1"17"-32,-18 18-15,18 0 16,-1 0-16,1 18 15,0-1-15,-18-17 16,17 18-16,1-1 16,0 1-1,-18-36 1,0-17 0</inkml:trace>
  <inkml:trace contextRef="#ctx0" brushRef="#br0" timeOffset="21941.65">6932 6862 0,'0'-18'47,"35"0"-47,1-17 15,69 17-15,-52-17 16,-17 17-16,-1 1 16,0 17-1,0 0-15,-17 0 16</inkml:trace>
  <inkml:trace contextRef="#ctx0" brushRef="#br0" timeOffset="22673.98">7514 6544 0,'-17'18'46,"-1"-18"-46,18 17 16,-18 1-16,1 0 16,-1 17-16,0-17 15,18 17 1,-17-18-16,17 36 16,0-35-1,0 0 1,17-18 15,1 0-15,17 0-16,-17 0 15,52-53 1,-17 0 0,-35 18-1,17-18 1,-35 35-1,18 18 32,0 18-31,-18-1 0,17 1-1,1 0-15,-1-1 16,-17 1-1,18-18 1,-18 17 0</inkml:trace>
  <inkml:trace contextRef="#ctx0" brushRef="#br0" timeOffset="22980.9">7832 6491 0,'17'0'31,"-17"18"-31,53 52 16,-35-52-16,17 0 15,-35 17 1,35 0-16,-35-52 78,18-19-78,-18-17 16,18 0-16,-18 0 15,17-52 1,1 52-16</inkml:trace>
  <inkml:trace contextRef="#ctx0" brushRef="#br0" timeOffset="23728.22">8414 6156 0,'-53'18'16,"18"-1"-1,-18 54-15,35-36 16,-53 53 0,36-35-1,0 18 1,35-36-16,0-17 16,0-1-1,0 1 1,35-18 15,-17 0-31,52-53 16,-34 35-1,34-70-15,36-18 0,0-123 16,-106 158 0,17-175-1,-17 175 1,0 36-1,-17 35-15,17 35 63,0 18-47,0-35-16,0 70 15,35 0 1,-17-53-16,35 71 15,-36-35 1,19-54-16,-1 54 16,18-18-1,17-18 1,-52-17-16,17-18 16,36 0-1,-36-18 1</inkml:trace>
  <inkml:trace contextRef="#ctx0" brushRef="#br0" timeOffset="24520.86">9066 6015 0,'0'-18'63,"36"1"-47,17-1-16,-18 18 15,-17-18-15,17-17 16,-18 35-1,1-18 1,0 18 0</inkml:trace>
  <inkml:trace contextRef="#ctx0" brushRef="#br0" timeOffset="25181.99">9754 5644 0,'0'0'0,"-17"0"0,-19 0 16,1 18-1,35 0 1,-53 35 0,18-18-16,17 18 15,18-18 1,0-17 0,0 17-1,18-17 1,-18-1-1,18-17-15,-1 0 16,1 0 0,35-88-1,-36 35 1,-17-17-16,18-19 16,-18-87-1,0 158-15,0-17 0,0 18 16,-18-1-1,36 53 48,0 0-63,17 18 16,-17 0-16,-1-35 15,36 88 1,-18-53-1,-17-36 1,-18 1-16,18-18 0,-1 0 16,1 0-1,0-35 1</inkml:trace>
  <inkml:trace contextRef="#ctx0" brushRef="#br0" timeOffset="25476.04">10160 5415 0,'18'0'15,"-18"18"1,35 35 0,-17 35-16,-1-53 15,1 18 1,-1-35-1,-17-1 1,0-34 31,0-19-47,18-16 16,-18-19-16,0 18 15,35-53 1</inkml:trace>
  <inkml:trace contextRef="#ctx0" brushRef="#br0" timeOffset="25835.21">10513 5415 0,'17'0'31,"-17"18"-15,0-1-1,18 19-15,-18-1 16,0-17-16,0-1 15,18 19 1,-18-19 0,0-34-1,-36-36 1,1 17-16,18-34 16,-36-54-16</inkml:trace>
  <inkml:trace contextRef="#ctx0" brushRef="#br0" timeOffset="25980.03">10389 5133 0</inkml:trace>
  <inkml:trace contextRef="#ctx0" brushRef="#br0" timeOffset="26837.1">10601 5309 0,'18'0'0,"-1"18"16,1-18-1,-18 18-15,18-18 16,-1 0 0,1 35-1,-1-17 1,1-18-16,0 17 15,-1-17 1,1 0 0,-18-35-1,18-18-15,-18 18 16,17-71 0,-17 53-16,18 71 62,17 17-62,-17 35 16,-1-52-1,19 35-15,-1-53 16,-17 0 0,-1 0-1,36 0 1,0 0-1,35-35 1,-35-18-16,-53 17 16,0-16-1,-17 16 1,-19 36 0,-34-35-1,52 35 1,18 18-16,-18-18 15,18 35 1,0 0 0,0 0-1,0 1 1,18-1-16,17 0 16,-17-17-1,0-18 1,17 0-1,-17 0 1,-1 0 0,19-18-16,-1 18 15,0 0 1,0 0 0,-17 0-16</inkml:trace>
  <inkml:trace contextRef="#ctx0" brushRef="#br0" timeOffset="37572.87">25753 4339 0,'0'18'125,"0"35"-94,0-36-31,0 19 16,0-19-16,0 36 15,0-18-15,0 18 16,0-17 0,0 34-16,0-35 15,0 1 1,0 34-1,0 54-15,0-36 16,0-53 0,0 36-1,0-54 1,0 54 0,0 0-1,0-1-15,0 1 16,0-1-1,0-34 1,0 69 0,0 1-1,0-53 1,0 71-16,0-1 16,0-70-1,0 88 1,0-17-1,0-54 1,0 107 0,0-19-16,17-87 15,-17 158 1,0-17 0,0-18 15,0-106-31,0-17 15,0-1-15,0 36 16,0 0 0,0 0 15,0-36-15,0-17-16,0 18 0,0 52 15,0-52 1,0 17-1,0 53 1,0-70 0,0-19-1,0 72-15,0-54 16,0-17 0,0 71-1,0-71 1,0 0-1,0 53 1,0-54-16,0 1 16,18 36-1,-18-54 1,0 18 0,0 0-1,0-18 1,18 0-16,-18 36 15,0-36 1,17 36 0,-17-1-1,0-35 1,0 36 0,0 0-16,0-54 15,0 36 1,18-18-1,-18 1 1,0 34 0,0-34-1,0 52-15,18 35 16,-18-70 0,17 71-1,-17-72 1,0 1-1,0-17-15,0-1 16,0-17 0,0-1-1,0 1 1,0-1 0,0 36-1,0-35-15,0 0 31,0-1-15,0 1 0,0 0 15,18-18 281,0 0-296,-1 0 0,1 0-1,-1 0 1,36 0 0,0-18-1,18 18 1,-54 0-1,36 0-15,-35 0 16,35-18-16,0 18 16,-36-17-1,54 17 1,0 0 0,-1 0-1,-17 0 1,35 0-16,-52 0 15,-1 0 1,0 0 0,18 0-1,-35 0 1,52 0 0,18 0-16,-35 0 15,141 0 1,-88 0-1,-35 0 1,17 0 0,18 0-1,-89 0-15,213 0 16,17 0 0,-71 0-1,0 0 1,-123 0-1,88 0-15,-17 0 16,-54 0 0,-17 0-1,-35 0 1,0 0 0,-1 0-1,36 0-15,-17 0 31,-1 0-15,-18 0 0,1 0-1,17 0 1,1 0-16,-19 0 16,36 0-1,-35 0 1,35-18-1,-18 18 1,-35-18 0,18 18-1,17 0 1,18 0-16,35 0 16,177 0-1,-142 0 1,-17 0-1,-71 0-15,-35-17 344,0-1-328,0-17-1,0 0-15,0-1 16,0 19-16,0-19 16,-17-34-1,-1 17 1,18 18 0,-18-1-16,18 1 15,-17-35 1,17 34-1,0-34 1,0 52-16,-18 0 16,0-52-1,1 17-15,17-53 16,-36-35 0,36 53-1,-35-36 1,35 54-1,-17-18 1,-1-18-16,0-35 16,1 105-1,17-34 1,0-18 0,-18 17-1,0-70-15,1 0 16,17 106-1,0-89 1,0 18 0,0 71-1,0-71 1,0-17-16,0 87 16,0-52-1,0-123 1,0 158-1,17-124 1,-17 89 0,0 53-1,18-142-15,0 54 16,-1 52 0,19-211-1,-19 106 1,1 70-1,-1-88-15,19-141 16,-36 229 0,17-123-1,1 140 1,-18-122 0,18 34-1,-18 107-15,0-71 16,17 52-1,-17 37 1,0-19 0,0 18-1,18 18 1,-18-18-16,0 0 16,0 35-1,0-35 1,0 18-1,0 17 1,0-17-16,0 0 16,0 17-1,0 1 1,0-1 0,0-17-1,0 17 1,0 0-16,0 1 15,0-18 1,0 17 0,0-53-1,-18 1 1,18 35 0,0-18-16,0 0 15,0 35 1,0 0-1,-17-17 1,17 18 15,0-1-15,0 0-16,-18 1 16,18-1-1,0-17 16,-18 17 94,1 18-93,-1-18-17,0 1 1,1 17 0,-18-18-1,17 18 1,0-18-16,-17 18 15,17 0 1,1 0 0,-19 0-1,19-17-15,-1 17 16,1 0 0,-1 0-1,-17 0 1,17 0-1,0 0-15,-17 0 16,0 0 0,-89 0-1,54 0 1,34 0 0,-105 0-1,53 0-15,53 0 16,-71 0-1,35 0 1,36 0 0,-71 0-1,36 17 1,35-17-16,-36 0 16,36 0-1,-89 18 1,36-18-1,35 0 1,-53 0-16,-17 0 16,70 0-1,-88 0 1,17 18 0,71-18-1,-70 17 1,-1-17-16,72 0 15,-37 18 1,54-18 0,-53 0-1,35 0 1,18 0 0,17 0-16,0 0 15,-17 0 1,18 0-1,-36 18 1,35-18 0,-35 0-1,0 0-15,35 0 16,-17 17 0,-35-17-1,52 0 1,-53 0-1,-17 0 1,71 0-16,-19 18 16,19-18-16,-1 0 15,-17 0 1,17 0 0,-17 18-1,17-18 1,-17 0-16,-18 0 15,18 0 1,-18 0 0,18 0-1,17 0 1,0 0 0,1 0-1,-1 0 1,0 0 15,18 17 16,-17-17-31,-1 0-16,0 0 15,-17 0 1,0 18-1,17-18-15,1 0 32,-1 0-17,0 0 1,1 0 0,17 18-1,-18-18-15,0 0 16,1 0-1,17 17 329,-18-17-328,18 35-16,0 1 15,-17-1-15,17 18 16,0-18-16,0 0 16,0 18-1,0 0-15,0 0 16,0-35 0,0-1-1,0 1 16,0 0 1,0-1 30</inkml:trace>
  <inkml:trace contextRef="#ctx0" brushRef="#br0" timeOffset="40573.87">23477 5697 0,'18'0'141,"0"0"-126,-1 0-15,1 0 31,17-17-31,-17 17 16,141-53 0,-124 35-16,88-17 15,-52 17 1,-1 1 0,1-1-1,-53 0 1,35 18-16,-36-17 15,-17-1 1,18 18 0,-36 18 77,1-1-93,-19 1 16,19-18 0,-1 35-16,-35-17 15,18 17-15,-159 106 16,141-105 0,-35 16-1,17 1 1,36-17-1,17-36-15,1 0 0,17 17 63,-18-17-47,-17 36-1,52-36 220,19-18-220,16 0-15,1-17 16,0 17-16,35 1 15,-35-19-15,36 1 16,16 0 0,-52 17-1,-17 1 1,-19 17 0,-17-18 77,18 18 1,0-18-63,-18 1-31,17 17 16,1 0-16,-1-18 16,-17 0-1,18 18 1,0 0-16,-1 0 31,1-17-31,0 17 16,-1-18-1,1 18 1</inkml:trace>
  <inkml:trace contextRef="#ctx0" brushRef="#br0" timeOffset="41666.82">24042 5080 0,'17'0'125,"54"18"-109,-36 17-16,36 18 16,-18-36-16,0 19 15,35 17-15,-53 0 16,71 35-1,-35-35 1,-54-18 0,18 0-1,-17-17 1,-36-18 140,1 18-140,-1-1-1,1-17-15,-19 35 16,19 36 0,-19 0-1,36-36-15,-35 18 16,-18 88 0,18-106-16,0 53 15,17-70 1,0 0-1</inkml:trace>
  <inkml:trace contextRef="#ctx0" brushRef="#br0" timeOffset="43571.38">26688 6050 0,'0'18'94,"0"35"-94,0 0 16,17 0-16,-17-1 15,18 1-15,0 0 16,-18-35-16,17 17 15,-17 36 1,18-71 0</inkml:trace>
  <inkml:trace contextRef="#ctx0" brushRef="#br0" timeOffset="44589.6">26511 5539 0,'-17'0'47,"17"17"0,0 1-31,0 0 15,17-18 0,1 0 0,0 0-31,17-18 0,-18 18 16,19-35 0,-19 17-1,1 0 1,0 1-16,-18-1 16,17 0-1,-17 1 16,0-1 1,-17 18 15,-1 0-32,0 0-15,1 0 16,-36 0-1,35 18-15,-17-1 16,-36 19 0,36-19-1,35 1 1,-18 0 0,18-1-1,0 1 1,0 0-1,0-1 1,0 1 0,18-18-1,0 0 1,-18 17-16,17-17 0,1 0 16,35 36-1</inkml:trace>
  <inkml:trace contextRef="#ctx0" brushRef="#br0" timeOffset="45591.39">27164 6244 0,'0'0'0,"-18"18"0,18-1 16,0 1-16,0 17 16,0 1-1,0-19 1,18 1 0,-18 0-1,0-1-15,0-52 110,-18-18-95,1 35-15,17-35 16,0 36-16,0-18 15,-18 17 1,18-17 0,0 17-16,0 0 15,0 1 1,18-1 0,-1 0-1,19 1 1,-19 17-1,1 0-15,52 0 16,-34 0 0,-19 17-16,19 1 15,-1 17 1,18 1 0,-36-19-1,19 19-15,-36-19 16,17-17-1,-17 18 17</inkml:trace>
  <inkml:trace contextRef="#ctx0" brushRef="#br0" timeOffset="46176.94">27869 5944 0,'0'0'0,"-17"0"16,-1 0 15,1 18-15,-1 0-1,18-1-15,-35 18 16,35-17-1,0 17 1,0-17 0,0 0-1,0-1-15,53 1 16,-18 0 0,35 17-1,1 0 1,-36-17-1,0-1-15,-17 1 16,-18 0-16,-35-18 63,0 0-48,-18 0-15,0 0 16,-18-18-1,36 0-15,0 18 16,-18-17 0,35 17-1</inkml:trace>
  <inkml:trace contextRef="#ctx0" brushRef="#br0" timeOffset="46643.64">28099 5821 0,'17'0'62,"1"53"-62,0-36 16,17 19-16,-17-1 16,-1 18-16,1-18 15,-18-17 1,53 70-16,-53-53 16,35 18-1,-35-35 1,18-1-1,-18 1 1</inkml:trace>
  <inkml:trace contextRef="#ctx0" brushRef="#br0" timeOffset="46963.11">28169 6191 0,'0'-17'78,"18"17"-62,35-18-16,-35 0 16,34 1-16,37-19 15,-54 19 1,0-1-16,18 0 16</inkml:trace>
  <inkml:trace contextRef="#ctx0" brushRef="#br0" timeOffset="49222.3">28522 6032 0,'18'0'78,"-1"-17"-62,-17-1 0,36 1-16,-36-1 31,0 0 0,-18 18 16,-17 0-47,-18 0 16,18 0-16,-18 0 15,17 18-15,36 0 16,-17-18-1,17 17 1,0 1 203,0-1-188,0 1-31,0 0 16,0-1-1,17-17-15,1 18 16,-18 0 0,18-18-1,35 0 1,-18 0-1,-18 0-15,19-18 16,-1 0 0,-17 18 124,-1 0-140,1 0 16,0 0-16,-1-17 16,1 17-16,-1 0 46,1 0-14,-18-18-17,18 18 454,-1 0-453,1 0-16,0 0 15,-1 0-15,19 0 16,-19 0 0,1 0 15,-1 0-16,1 0 1,-18 18 0,18-18-1,-18 17 17,0 1-1,-18-18-31,0 0 15,1 0-15,-1 0 16,1 0 0,-19 0-1,-17 0 1,36-35 0,-1-1-1,0 36-15,18-17 16,-17 17-1,17-18 1,0 1 0,-18-1 46,18 0-31,-17 18-15,34 18 78,1 0-94,17-1 15,-17 18-15,-1-35 16,19 18-16,-19 0 16,1-18-1,17 0 48</inkml:trace>
  <inkml:trace contextRef="#ctx0" brushRef="#br0" timeOffset="49589.99">29034 5803 0,'0'18'47,"0"17"-47,35 18 15,-17-35 1,52 87-16,-17-69 15,0-1 1,-35-17 0,-1-71 31,-17 0-32,18 35-15</inkml:trace>
  <inkml:trace contextRef="#ctx0" brushRef="#br0" timeOffset="49856.03">29333 5733 0,'18'17'47,"0"1"-47,-1 17 15,1-17-15,0-1 16,-1 19-1,19 17-15,-19-18 16,19 18 0,-19-18-1,1-35 1,-18 18 0,17-18-1</inkml:trace>
  <inkml:trace contextRef="#ctx0" brushRef="#br0" timeOffset="51052.13">20055 8696 0,'18'0'16,"0"0"-1,-18 18 1,35 17-16,18 88 15,35 54 1,0 52 0,18 18-1,35-18 1,-105-123 0,-1-18-16,-35-70 15,0-53 32,-18-71-31,-17-18-16,-18 1 15,0-1-15,-35-70 16,0-70 0,35 105-1,53 106 1,-18-17-1,18 34-15,0 1 16,0 17 0,0 1-1,35 17 1,-17-18 0,17 18-1,18 0-15,71 35 16,-71 1-1,35 34 1,-35 1 0,-53-1-1,17 36-15,-17 0 16,0-35 0,-70 34-1,17-52 1,18-35-1,-1 0 1</inkml:trace>
  <inkml:trace contextRef="#ctx0" brushRef="#br0" timeOffset="51644.82">20990 9296 0,'18'0'46,"-18"-18"-30,18 18 15,-1 0-31,1 0 16,35-35-16,-18 17 16,0-17-1,-35 17 1,18-35-1,-18 36 1,0-1 0,-35 0-16,-18 18 15,17 0 1,-52 36 0,35 17-1,36-36 1,17 19-16,0-1 15,0 0 1,0 0 0,35 18-1,-17-35 1,17 0 0,0-18-16,0 0 31,1-18-31,-1 0 15,53-52 1,-35 34-16</inkml:trace>
  <inkml:trace contextRef="#ctx0" brushRef="#br0" timeOffset="52211.88">21396 9013 0,'0'36'47,"18"-1"-31,-1 0 0,-17 1-16,18-19 15,-18 19-15,18-19 16,-18 1-16,0-36 62,0-35-46,0 18-16,0 0 16,0-1-16,0 19 15,0-19-15,0 19 16,17 17-1,-17-18 1,18 18 0,17 0-16,0 0 31,-17 0-31,0 0 16,17 53-1,0-18 1,-17-17-1,-1 17-15</inkml:trace>
  <inkml:trace contextRef="#ctx0" brushRef="#br0" timeOffset="53778.51">22384 8555 0,'0'-18'63,"-18"18"-17,0 0-30,-17 0 0,18 0-16,-1 0 15,0 18-15,-35 52 16,53-34 0,-17-1-1,17 36 1,0-19-1,0-16 1,17-19-16,1 1 16,0-18-1,35 0 1,-36 0 0,36-35-1,0-36 1,-35 36-16,-1-71 15,-17 0 1,-53 0 0,-17-52-1,17 69 1,18 54 0,35 70 46,17 1-62,-17-1 16,36 18-16,-1 0 15,-35-36-15,17 19 16,36 34 0,0-34-1,-17-1-15,-19 0 16,89 18-1,-35-35 1,-18-18-16,-1 0 16</inkml:trace>
  <inkml:trace contextRef="#ctx0" brushRef="#br0" timeOffset="54125.19">22754 8484 0,'18'18'31,"-18"0"-15,17 17-16,36 35 16,-35-17-1,0 0 1,-1-53-1,-17-35 32,0 0-47,0-1 16,0-17-16,0-17 16,-17-18-1,17 52 1</inkml:trace>
  <inkml:trace contextRef="#ctx0" brushRef="#br0" timeOffset="54418.81">23107 8431 0,'0'18'47,"0"17"-31,0-17 0,0 0-16,0-1 15,0 1 1,0-53 31,0-18-32,-18 0-15</inkml:trace>
  <inkml:trace contextRef="#ctx0" brushRef="#br0" timeOffset="54588.3">22983 8202 0,'0'35'63,"18"-35"-63,-18 18 16,35 0-16,1-18 15</inkml:trace>
  <inkml:trace contextRef="#ctx0" brushRef="#br0" timeOffset="55312.4">23195 8378 0,'0'18'46,"35"0"-46,-35-1 16,36 1-16,-19 0 16,-17-1-1,18-17 1,0 0 0,-18-17-1,0-1 1,0-35-16,0 0 15,17 53 32,1 0-31,0 0 15,-1 0-15,1 0-1,-18-17 1,0-1 0,0-17-16,0-1 15,0 19-15,-35 17 32,17 0-17,18 17 1,-18-17-1,18 18-15,0 17 16,0 1 0,36 16-1,-19-16-15,36-1 16,-35-17 0,-1-1-1,36 1-15,-17-18 16,-19 0-1,1 0-15,-18-18 16,17 1 0,-17-1-1,0 0 1,0 1-16</inkml:trace>
  <inkml:trace contextRef="#ctx0" brushRef="#br0" timeOffset="56474.14">21378 10918 0,'0'0'0,"0"-17"16,0-1-1,0 1 1,-17-1-1,17 0-15,-18 18 16,-17-17 0,-1 17-1,19 0 1,-36 53 0,35-18-1,-17-18-15,17 19 0,-52 34 16,17 36-1,35-88 1,18 17 0,0 18-1,18-35 1,0-1-16,17 1 16,-18-18-1,36 0 1,53 0-1,-71 0 1,18 0 0,18-18-16,-36 18 15,-17-35 1,17 17 0,-17 1 15</inkml:trace>
  <inkml:trace contextRef="#ctx0" brushRef="#br0" timeOffset="57289.74">21713 10760 0,'18'17'47,"0"19"-32,-1-19-15,1 36 16,17 18-16,-35-36 16,18 18-1,-18-35-15,18 17 16,-18-18 0,0-34 30,-36-54-46,1-17 16,0 18-16,17-19 16,18 36-1,-18 18 1,18 18-16,0-1 16,0 0 30,18 18-46,35 0 16,18 0 0,52 18-16,-105 0 15,52-1 1,-52 18 0,0-35-1,-18 36 1,0 34-1,0-17 1,-18-18-16,-35 18 16,53-35-1,-71 0 1,54-1 0,-1-17-1</inkml:trace>
  <inkml:trace contextRef="#ctx0" brushRef="#br0" timeOffset="57692.94">22049 10231 0,'0'17'15,"17"1"1,1 17-16,35 53 16,-18-35-1,53 159 1,-35-53 0,-18-89-16,18 71 15,-17-70 1,-19-18-1,-17-36 1,18-52 15,0-53-15,-18 17 0</inkml:trace>
  <inkml:trace contextRef="#ctx0" brushRef="#br0" timeOffset="58305.38">22525 10513 0,'0'17'16,"17"19"0,1-1-16,0 0 15,-18 18 1,17-18-16,1 1 0,0-19 15,-18 19 1,0-19 0,0 1-1,-36-53 32,19-1-47,-19-17 16,-34-88-1,52 71 1,18 35 0,0-1-1,0 19-15,18 17 16,0 0 0,34-18-1,-34 18 1,53 18-1,-18 35 1,-36-18-16,36 35 16,-53 1-1,0-36 1,0 18 0,-17-35-1,-36 17 1,35-17-16,-17-1 15,17-34 32,18-36-47,0 17 16</inkml:trace>
  <inkml:trace contextRef="#ctx0" brushRef="#br0" timeOffset="58673.71">22789 10495 0,'18'0'16,"0"0"-1,-1 18 1,1 17-16,0-17 16,17 17-1,-17-35 17,-1 0-1,1-35 0,-1 17-31,-17-35 16,0 36-1,0-54-15</inkml:trace>
  <inkml:trace contextRef="#ctx0" brushRef="#br0" timeOffset="59474.9">23125 10495 0,'17'0'16,"1"0"30,0-35-30,-18 0 0,0 17-16,0-35 15,0 18 1,-18-18 0,18 35-16,-18 18 15,-17 0 1,17 18-1,1 35 1,17 0 0,0 0-1,0-36 1,0 19-16,0-19 16,17 1-16,1 17 15,53-17 1,-36-1-1,35-17 1,1 0-16,-36-35 16,-17-53-1,-18 0 1,0 70 0,0-105-1,-53-1 1,53 89-16,-18 17 15,1 18 1,17 35 31,0 36-31,0-18-16,0 159 15,0-177 1,0 159-1,0-88 1,0-53 0,0 0-16,-18 17 15,0-17 1,-17-18 0,17 36-1,1-54-15</inkml:trace>
  <inkml:trace contextRef="#ctx0" brushRef="#br0" timeOffset="60474.01">22119 13159 0,'0'17'62,"0"1"-46,18 17-16,-18 18 15,17-18-15,1 18 16,17 53-16,-17-53 16,0 18-1,-1-71 1,-17-36 31,-35-70-32,17 18-15,1-53 16,17 71 0,0-36-16,0 53 15,0 0 1,17-18-16,19 36 15,-1 17 1,0 1 0,18 17-1,-18 0 1,1 0 0,17 35-16,-18 0 15,18 36 1,0 0-1,-36-36 1,1 0 0,17 18-16,-17-53 15</inkml:trace>
  <inkml:trace contextRef="#ctx0" brushRef="#br0" timeOffset="61021.28">22860 13000 0,'0'0'0,"0"-18"78,35 1-63,-17-19 1,0 1-16,-1-18 16,-17 0-1,0 18-15,0 17 16,0 1-1,0-1 1,-17 18 0,-36 0-16,-36 0 15,72 0 1,-36 88 0,35-35-1,18-35 1,-17 52-1,17 1-15,17-53 16,19 52 0,16-35-1,-34-17 1,0-18 0,17 0-1,36 0 1,-19-18-16,195-140 15,-176 105 1,105-194 0</inkml:trace>
  <inkml:trace contextRef="#ctx0" brushRef="#br0" timeOffset="61334.88">23372 12277 0,'0'35'16,"0"18"0,0 17-16,0 19 15,0-36-15,52 70 16,-34-52 0,53 52-1,-36-52 1,-17-18-16,-18-1 15,17-16 1,-34-36 47,-19-36-48</inkml:trace>
  <inkml:trace contextRef="#ctx0" brushRef="#br0" timeOffset="61554.79">23336 12841 0,'36'-35'78,"52"17"-62,0-17-16,-18-18 15,19 0-15,-54 18 16</inkml:trace>
  <inkml:trace contextRef="#ctx0" brushRef="#br0" timeOffset="62114.8">23777 12524 0,'0'35'62,"0"18"-46,18 0-1,-1 0-15,1-18 16,0 0 0,-1 0-16,1-17 0,0-18 15,-1 0 1,1-18 0,17-70-1,-17-35 1,-18 88-1,0-1-15,0 54 47,18 0-31,-1 52 0,18 18-16,1-52 15,34-1 1,-34-18-1,-19-17 1,18-17 0,-17-54-1,-18 18-15,0-52 16,-18-19 0,-17 53-1,18 19 1</inkml:trace>
  <inkml:trace contextRef="#ctx0" brushRef="#br0" timeOffset="62769.25">24430 12224 0,'0'0'0,"-18"0"15,1 35-15,-1 0 16,18 18 0,0 35-1,0-35-15,0-17 16,18 34 0,-1-17-1,19-35 1,16-1-1,-16 1 1,-1-18-16,0 0 0,-17-35 16,0-18-1,-18-53 1,0-18 0,-18 72-1,-35-19 1,-18 36-16,54 17 15,-1 18 1,1 18 0,17-1-1,-18 89 1,18-35-16,0-18 16,35 17-1,18-34 1,-35-19-1,52-17 1,-17-17-16</inkml:trace>
  <inkml:trace contextRef="#ctx0" brushRef="#br0" timeOffset="63128.48">24677 12365 0,'17'0'0,"1"0"15,0 17-15,-1 1 16,1-18-16,17 53 16,-35-35-1,53 52-15,-53-52 16,18-18-1,-18-18 48,0 1-47,-18-19-16,18-17 15,-17 18-15,17-18 16,0-17-1</inkml:trace>
  <inkml:trace contextRef="#ctx0" brushRef="#br0" timeOffset="63742.14">24977 12118 0,'17'0'47,"-17"35"-47,18-17 15,-18 35-15,0-36 16,0 36-16,18-35 16,-1 17-16,1-35 46,-18-53-30,35-35 0,0 53-16,-17-36 15,0 36-15,-1 0 16,-17 70 46,-17 0-46,-1-17-16,0 35 16,1-18-16,-1-17 15,18-1-15,35-17 63,-17 18-48,0-18-15,-1 0 16,-17 18 0,18-18-1,17 0 1,-17 0 15</inkml:trace>
  <inkml:trace contextRef="#ctx0" brushRef="#br0" timeOffset="65141.02">27834 9648 0,'0'0'0,"0"36"16,0 17 0,18 17-16,17 18 15,0 54-15,-17-19 16,105 336 0,-17 70-1,-53-335 1,0 194-1,-18-124-15,-17-175 16,-18 52 0,18-88-1,-18-18 1,0 35 0,0-52-1,0 17-15,0-17 31,0 0 1,0-54 61,0-34-77,-18-18-16</inkml:trace>
  <inkml:trace contextRef="#ctx0" brushRef="#br0" timeOffset="66358.07">27693 9613 0,'-18'53'109,"1"0"-109,-1 53 0,-17-53 16,17 17-1,1 19-15,-1-54 16,-17 53 0,35-53-1,0-52 48,0-54-48,0 18-15,0 0 16,0 18-16,0-36 16,0 36-16,0-18 15,70-106 1,-52 107 0,88-72-1,-53 54-15,-18 34 16,88-34-16,-52 17 15,-36 53 1,-17-18 0,-1 18-1,1 0 1,35 53-16,0 35 16,0-52-1,-18-1 1,0 18-1,-17-18 1,0 0 0,17 36-16,-17-54 15,17 19 1,-17-1 0,-1-17-1</inkml:trace>
  <inkml:trace contextRef="#ctx0" brushRef="#br0" timeOffset="73193.78">4974 3316 0,'0'-18'172,"0"1"-172,18-1 16,17-35-16,0 18 15,18-18-15,0 18 16,71-71-16,105-70 16,-88 87-1,159-87 1,-159 88-1,194-106 1,-105 88 0,-54 18-16,194-71 15,-299 124 1,123-18-16,0-35 16,53 17-1,0 1 1,-53 17-1,70-18-15,54-17 16,-230 70 0,318-88-1,52 1 1,-316 69 0,404-52-1,-69 0-15,-354 53 16,265-18-1,-300 35 1,18 18-16,0-18 16,264 18-1,-105 0 1,-18 0-16,-106 0 16,0 0-1,0 0 1,-88 0-1,-35 0 1,-1 18-16,19-18 16,17 35-1,105 18 1,36 18 0,-141-36-1,36-17 1,-72-1-16,1 1 31,-1 0 0,1-1-15,88 89 0,-88-88-16,17 17 15,-35-17 16,17-18-31,1 0 16,-18 35 0,18-17-1,-18-1-15,17 1 16,19 17 0,-19 36-1,1-71 1,-18 35-1,18 18-15,-18-35 16,17 34 0,-17 1-1,0-35 1,0 53 0,-17 17-1,-54 141-15,-141 565 16,124-230-1,53-299 1,-53 105 0,52-229-1,-34 106 1,52-106-16,1-52 16,-36 105-1,-18-18 1,36-17-1,0-89-15,-1 19 16,-17 16 0,36-34-16,-36-18 15,0 53 1,18-53 0,-36 52-1,-35 54 1,36-71-1,-36 53-15,0 1 16,0-19 0,-53 18-1,54-35 1,52-71 0,-71 36-1,-70-1-15,159-52 16,-177 70-1,-88 0 1,177-52 0,-371 87-1,88-35 1,265-70-16,-335 70 16,17-17-1,124-54 1,-53 36-1,88-35 1,230 0-16,-160 17 16,142-18-1,35 1 1,-17-18 0,17 0-1,-71 18 1,-34-1-16,34 1 15,-52 0 1,70-18 0,0 0-1,-17 17 1,17-17 0,71 0-16,-54 0 15,36 0 1,-17 0-1,17 0 1,-53-17 0,71-1-1,-18 18-15,-35-18 16,52 18 0,1-17-1,17-1 1,1 18-1,-1-18 1,1 1-16,-1-1 16,-17-17-1,17 17 1,-35-35 0,-35-88-1,53 88 1,-71-176-16,53 70 15,-53-35 1,0-88 0,53 159-1,0-36 1,36 71 0,-19-54-16,19 90 15,-1-142 1,18 52-1,0 72 1,0-195 0,0 159-16,0 54 15,0-142 1,0 88 0,0 53-1,0-53 1,0-70-1,0 87-15,0-16 16,-17-54 0,17 88-1,-18-88 1,0 18 0,1 36-1,-1-142-15,0 88 16,1 106-1,17-53 1,0 18 0,0 53-1,0-36 1,0 53-16,0 1 16,0-1-1,0 1 16,0-19-15,0 19 0,0-1 62,53-17-47,0 17-15,52-17-16,-34 17 15,105-35-15,-52 0 16,17 18 0,71-18-16,-89 35 15,-52 1 1</inkml:trace>
  <inkml:trace contextRef="#ctx0" brushRef="#br0" timeOffset="75292.88">1729 12629 0,'-18'0'141,"0"0"-125,1 0-16,-1 0 15,0 0-15,1 0 16,-1 0-16,1 0 15,-1 18-15,0-18 16,-35 53 0,0-18-1,18 1 1,-18 16-16,18-16 16,-36 34-1,-17 54 1,71-71-1,-36 35 1,0 18 0,53-53-1,0 0 1,0-36 0,0 1-1,0 17 1,0-17-1,17 17-15,36 0 16,0-17 0,35 17-1,18-35 1,-71 0 0,71 0-1,-70 0-15,-19 0 16,19 0-1,-19 0 1,1 0 0,17 0-1,-17-17-15,17 17 16,0-18 0,-17 0-1,-18 1 1,35-1-1,-17 0 1,17-17 0,-35 17-16,35 1 15</inkml:trace>
  <inkml:trace contextRef="#ctx0" brushRef="#br0" timeOffset="75803.28">1887 12982 0,'0'18'63,"18"35"-48,-18 0-15,18-18 16,-1 0-16,1 36 16,-18-18-16,18 0 15,-1-36 1,1 36 0,-1-53-1,-17 18-15</inkml:trace>
  <inkml:trace contextRef="#ctx0" brushRef="#br0" timeOffset="76495.16">2311 13070 0,'-18'0'16,"0"0"-1,18 18-15,-17 0 16,17 17 0,-18-17-16,18 17 15,0 18-15,0-36 16,0 19-1,18-36 1,-1 17 0,1-17-1,17 0 1,18 0 0,-17-35-1,-19 17 1,-17 1-1,0-1 1,0 1-16,18-19 16,-18 1-1,0 17 1,0 1 0,0-1-1,-18 0 1,1 1-1,-1 17-15,0 0 16,-17-18 0,17 18-1,-17 0 1,17 0 0,-17 18-16,17-18 31</inkml:trace>
  <inkml:trace contextRef="#ctx0" brushRef="#br0" timeOffset="77040.87">2540 13053 0,'18'0'31,"-18"17"-15,17 1-16,1 0 16,-18-1-16,35 1 15,-17 0 1,17-1-1,18 1-15,-35-18 16,-1 0 0,36 18-16,-35-18 15,-18-18 17,0 0-17,0 1 1,0-1-16,0 0 15,0-35-15,0 36 32,0-1-32</inkml:trace>
  <inkml:trace contextRef="#ctx0" brushRef="#br0" timeOffset="78027.2">3104 12876 0,'-17'0'16,"-1"0"-16,1 0 16,-19 0-16,19 0 15,-19 36-15,1-19 16,17 19 0,1 17-16,-1-36 15,18 36 1,0-35-1,0 17 1,0-17 0,35 17-1,36-17-15,-53-18 16,17 0 0,0 0-1,0-53 1,-35 17-1,0-52 1,0 35-16,0-35 16,0 35-1,0 35 1,-17-34 0,-1-1-1,1 17 1,17 19-16,-18-1 15,18 36 95,0 17-95,35 18-15,-17 17 16,17-34 0,-17-1-16,35 53 15,-18-52-15,0 16 16,0-52 0,18 18-1,0-18 1,-35 0-1,0-18-15,-18 1 16,0-1-16</inkml:trace>
  <inkml:trace contextRef="#ctx0" brushRef="#br0" timeOffset="81841.33">1799 11748 0,'0'-18'94,"0"0"-78,0 1 15,0-1-15,0-17-1,0-1 1,0-52 0,0 35-1,0 36-15,0-36 16,0-35-16,0 17 15,0-53 1,0 1 0,0 88-1,0-89 1,18-17-16,17 35 16,18-70-1,53-106 1,-36 141-1,19-89 1,87-140 0,-70 176-16,70-141 15,-17 70 1,-36 53 0,54-70-1,34 0 1,-140 229-1,105-211-15,18 17 16,-141 176 0,124-123-1,-54 53 1,-70 70 0,53-17-1,-71 53-15,18-18 16,-35 18-1,52 17 1,-34 0 0,69-52-1,-87 70 1,53-35-16,-18 17 16,-36 0 15</inkml:trace>
  <inkml:trace contextRef="#ctx0" brushRef="#br0" timeOffset="82659.62">4586 6015 0,'18'0'125,"-18"17"-109,17 1-16,19 0 15,17 17-15,-18 18 16,35-18-16,-34 18 15,34-18 1,-17 18-16,88 36 16,-70-37-16,-54-34 15,-17 0 126,0-1-125,-17 1-1,-1 0-15,1-1 16,-36 54-16,17-36 15,1-17-15,0 52 16,-177 107 0,142-107-1,-54 18 1,36 1-16,70-89 16</inkml:trace>
  <inkml:trace contextRef="#ctx0" brushRef="#br0" timeOffset="87365.27">24130 2311 0,'0'0'0,"0"-18"16,0-17-16,0 17 16,0-17-1,0 17-15,0-17 16,0 0-1,18-54 1,-18 72 0,35-36-16,-35 0 0,70-53 15,-17 0 1,18 18 0,52-35-1,-52 52 1,0 18-1,-19 18-15,1 17 16,18 1 0,-53 17-1,52 0 1,1 0 0,-54 0-1,71 35-15,-52 0 16,-1 0-1,18 36 1,-35-18 0,-18-18-1,0 142 1,0-142-16,0 53 16,-36 0-1,-17-17 1,36-54-1,-71 54 1,35-36 0,0 1-16,0-1 15,0 0 1,18-17 0,-1 17-1,36 0 1,-35 18-1,17 35-15,1-35 16,17 53 0,17-53-1,1 0 1,-18-35 0,18-1-16,17 36 31,-17-17-16,-1-1 1,-17-18 0,18-17-1</inkml:trace>
  <inkml:trace contextRef="#ctx0" brushRef="#br0" timeOffset="89244.78">25171 2540 0,'17'0'94,"1"0"-79,-18 18-15,18-18 16,-18 17 0,0 1-1,0-36 110,0 1-93,17 17-17,1 0 1,0 0 15,-1 17-15,-17 1-1,0 0-15,0 34 16,0-16 0,-17-36-1,-1 0 16,0 0-15,1-18-16,-19 0 16,1-17-1,35 18 1,0-1 0,0 0-16,0 1 15,18-1 1,-1 0-1,1 18 1,0 0-16,17 0 31,-17 0-31,-1 18 16,1 35 0,-1-35-1,-17-1 1,-17-17 46,-1 0-46,1 0-16,-1 0 16,-17-35-1,35 17 1,0 1-1,0-1 1,35 0 0,-17 18-1,-1 0 1,18 0 0,-17 0-16,-18 36 15,18-1 1,-18 53-1,-36-17 1,19-36 0,-1-35 15,1 0-15,-1-18-16,0 1 15,1-36 1,17 35-1,0 0-15,0 1 16,0-1 15,0 1-31,17 17 16,1 0 0,0 0-1,-1 0 1,-17 17-16,0 1 15,0-1 17,0-34 93,0-1-110,0 1 1,0-1-16,18 18 16,-1 0 15,1 0-16,-18 35 1,0-17-16,0-1 16,0 1-1,0-36 32,-18 1-47,1 17 16</inkml:trace>
  <inkml:trace contextRef="#ctx0" brushRef="#br0" timeOffset="121462.73">7973 9437 0,'0'35'94,"0"18"-78,0 18-16,0 17 15,0-18-15,0 71 16,0-35-1,0-18-15,0 71 0,0-53 16,0 18 0,0-89-1,0 0 1,-18-70 62,18-53-78,-35-18 16,17-18-16,1 36 15,17-35-15,-18-107 16,0 142 0,1-53-1,17 35 1,0 53-1,0-35 1,0 35-16,17 18 16,-17 17-16,18-17 15,17 17 1,-17 1 0,-18-1-1,18 18 16,34 53-15,1 18-16,0-1 16,106 124-1,-88-123 1,17 52 0,-18-35-16,-34-35 15,-1 0 1,-18-18-1,1 1 1,0 52 0,17 35-1,-17-70-15,-1 35 16,1 54 0,-18-89-1,0 35 1,0-71-1,0 1-15,0-36 79,-53-17-64</inkml:trace>
  <inkml:trace contextRef="#ctx0" brushRef="#br0" timeOffset="121923.36">7832 10072 0,'0'-18'63,"17"18"-48,19-17-15,-1-1 16,18 0 0,106-35-1,-89 53-15,89-35 16,-124 17-1,0 18-15,-17 0 16,17-17 0</inkml:trace>
  <inkml:trace contextRef="#ctx0" brushRef="#br0" timeOffset="122963.66">8802 9913 0,'0'18'16,"17"17"-16,-17-17 15,18 17 1,-18 18 0,18 0-16,-1 0 15,-17 0 1,0-36-1,0-70 64,0 18-79,0 0 15,0-18-15,0 35 16,0 1-16,0-1 15,0-17 1,0 17-16,0 0 31,18 18-15,0 0 15,-1 0-31,1 0 0,17 18 16,18 70-1,-18-35 1,-17 0 0,17 0-1,-35-71 48,-17-17-48,17-36-15,0 36 16,0-53-16,0 53 16,0-1-16,0 19 15,0-1 1,0 0 0,0 1-1,17 17 1,36 0-1,-35 0-15,0 0 16,17 0 0,-35 17-1,35 36 1,53 89 0,-88-107-1,36 18-15,-19-53 16,1 0 31,-1-18-47,19 18 15,-19-18-15,36 1 16,-17-18 0,16-1-1</inkml:trace>
  <inkml:trace contextRef="#ctx0" brushRef="#br0" timeOffset="123526.99">9525 9860 0,'0'0'0,"0"-18"16,-18 18-16,1 0 15,-1 0 1,18 18 0,-18 0-1,18-1 1,0 19 0,18-1-16,-18-17 0,18 17 15,17 0 1,0 0-1,-17-35 1,17 0 0,-17 0-1,-1-52-15,1-1 16,0 0 0,-1 70 77,-17 1-77,18-18 0,-18 18-16</inkml:trace>
  <inkml:trace contextRef="#ctx0" brushRef="#br0" timeOffset="124591.83">9948 9790 0,'-17'0'31,"17"-18"47,0 0-62,17-17-1,1 35 1,0-18-16,-1 18 16,1-17-1,0-1 1,-1 18-16,1 0 16,-18 35 30,0 1-30,-18-1-16,18 0 16,-17 0-1,-19 71-15,19-70 16,-1 17 0,18-36 77,18-17-77,-1 0-16,71 0 16,18 0-16,18 0 15,-36 0 1,141-70-16,-158 52 15,-1-35 1,-52 53 0,-18-18 31,-18 18-47,18-17 15</inkml:trace>
  <inkml:trace contextRef="#ctx0" brushRef="#br0" timeOffset="125191.65">10707 9754 0,'-18'0'15,"1"0"17,-1 18-17,18 0 1,0-1-16,0 18 16,0-17-1,18 0-15,17-1 16,35 1-1,-17-18 1,-35 0 31,-18-18-47,0-35 16,0 36-16,0-36 15,0 35 1,-35-17-1,-1 0 1,19 35 0,-19 0-16,1 0 15,18 0 1,-1 0 15,0 0-15,1 17-1,-19 19-15,54-19 47,35-17-47,35 0 16,36 0-16</inkml:trace>
  <inkml:trace contextRef="#ctx0" brushRef="#br0" timeOffset="125803.88">11289 9613 0,'0'0'0,"-71"18"16,36-1-16,0 1 16,-1 17-1,19 18 1,17-35-1,-18 17 1,18-17-16,0-1 16,0-34 93,0-18-109,0 17 16,0 0-16,0-17 15,0 0-15,18 35 16,-18-18 0,17 0-16,1 1 15,53-18 1,17 35-1,-70 0 1,34 0 0,-34 17-1,0 18-15,-1 1 0,19-1 16,-19 18 0,1-35-1,-18-1 1,18-34 46,-18-36-46</inkml:trace>
  <inkml:trace contextRef="#ctx0" brushRef="#br0" timeOffset="127071.69">12700 9243 0,'0'17'47,"0"19"-47,0-1 16,18 18 0,-1-18-16,-17 18 15,18-18-15,0-17 16,-18 17-1,0-70 64,0-18-79,0 0 15,0-17-15,0-1 16,0 18-16,0 18 15,0 17 1,17-17 0,1 35-1,-1 0 48,1 18-63,17 17 15,-17 18-15,17 0 16,-17 0-16,0-18 16,-1 18-1,1-18-15,-18-88 94,0 0-94,0 0 16,0 0-16,0 36 15,0-18-15,0 17 16,18 0 0,-1 1-1,18-19-15,-17 19 16,17-1-1,-17 18 1,0 0 0,17 35-1,-17-17 1,17 17-16,-35-17 16,53 52-16,-53-52 15,17 35 1,-17-35-1,18-18 1,0 17 0,-1-17-16,1 0 31,17-17-15</inkml:trace>
  <inkml:trace contextRef="#ctx0" brushRef="#br0" timeOffset="127783.87">13670 9102 0,'0'0'0,"-18"0"0,1 0 15,-1 0 1,1 0-16,-19 0 16,1 35-1,-18 0 1,35-17-1,1 35 1,-1-18 0,18 0-16,0 18 15,0-35 1,0 0 0,18-18-1,-1 0 1,1 0-16,0 0 15,-1-36 1,1-17 0,17 18-1,-35 0 1,0 0 0,0 17-16,18 18 93,-18 18-93,35-18 16,18 35-16,-35-35 16,-1 17-16,1-17 15,0 18 1,-18-36 31</inkml:trace>
  <inkml:trace contextRef="#ctx0" brushRef="#br0" timeOffset="128139.59">13758 9137 0,'18'0'31,"0"0"-15,-1 0-16,19 35 15,16 1 1,-34-19-1,0 1 1,-1-18 31,1-53-31,-18 18-1,35-54 1,-17 19-1,17 17-15,-35 35 16</inkml:trace>
  <inkml:trace contextRef="#ctx0" brushRef="#br0" timeOffset="128512.5">14129 8872 0,'0'18'31,"17"17"-31,-17 18 15,0-35 1,0 35-16,18 17 16,-18-52-1,18 0 1,17-54 15,-35-17-15,35 0-16,1-17 15,-19 17-15</inkml:trace>
  <inkml:trace contextRef="#ctx0" brushRef="#br0" timeOffset="129179.36">14358 8784 0,'-18'35'31,"18"1"-16,-35-19-15,18 19 16,-19 87 0,19-105-1,17 17-15,0-53 110,35 18 15,-17 0-110,-1 0 1,1 0 31,-36 0 109,1 0-140,17-17-1</inkml:trace>
  <inkml:trace contextRef="#ctx0" brushRef="#br0" timeOffset="129803.93">14358 9049 0,'18'0'31,"-1"0"-31,19 17 16,52 36-16,18 0 16,-71-35-1,212 88-15,-141-71 16,-36 0 0,-52-35-1,0 0 1,-1 0 46,1-53-62,-1 18 16</inkml:trace>
  <inkml:trace contextRef="#ctx0" brushRef="#br0" timeOffset="130553.38">15169 8978 0,'-17'0'32,"34"-17"77,1-1-109,-18-17 16,18 35-16,-18-18 15,0-17-15,0 17 16,-18 0-1,0 18 1,-34-17 0,-72 17-1,-17 0 1,123 0-16,-35 35 16,36 0-1,17-17 1,-18 17-1,18 18 1,0-35 0,0 17-16,53 18 15,-35-35 1,87-1 0,-34-17-1,-53 0 1,-1 0-1,19 0-15,-36-17 16,17 17 0,-17-18-1,36-17 1</inkml:trace>
  <inkml:trace contextRef="#ctx0" brushRef="#br0" timeOffset="130905.64">15205 8678 0,'0'18'31,"0"17"-16,17 36-15,1-18 16,35 0-16,-35-18 16,52 53-16,-52-70 15,-1-1 1,-52-34 78,-18-1-94</inkml:trace>
  <inkml:trace contextRef="#ctx0" brushRef="#br0" timeOffset="131127.14">15258 8996 0,'0'-18'78,"17"18"-62,1-17-16,35-1 15,-36 0-15,19 1 16,-1 17-1,18-36-15</inkml:trace>
  <inkml:trace contextRef="#ctx0" brushRef="#br0" timeOffset="132052.99">16457 8449 0,'0'18'16,"18"-1"-1,-18 36-15,35 0 16,-17-18-16,-1 71 16,19-35-16,-19-36 15,18 53 1,-17-17 0,0-71-1,-18 17-15,-18-52 63,0 0-63,-34-36 15,34-17-15,-53-106 16,36 88 0,0-17-1,35 88 1,0 17-1,0-17 1,0 17-16,17 36 94,1 17-94,0-17 15,17 70-15,-17-71 16,35 89 0,-53-88-1,0-1 1,0 1 0,-18 0-1,0-18 1,1 17-16,-1-17 15</inkml:trace>
  <inkml:trace contextRef="#ctx0" brushRef="#br0" timeOffset="132414.76">16845 8237 0,'-17'0'16,"17"18"-1,0 17 1,0-17 0,0 52-16,0-34 15,0 34 1,17-17-16,1-18 16,-18 1-1,17-36 1,19 0 31,-19 0-32</inkml:trace>
  <inkml:trace contextRef="#ctx0" brushRef="#br0" timeOffset="133020.46">17127 8343 0,'0'0'0,"-17"0"15,-1 18-15,18-1 16,-18 1 0,1 0-1,17-1 1,-18 54-16,18-53 16,35-18 46,1-36-62,-19 36 16,1-35-1,0 17 1,-18 1 0,0 34 62,0 1-63,0 0 1,17-18 0,-17 17-16,18-17 15,0 0 1,-1 0-1,1 0 1,-1-17-16</inkml:trace>
  <inkml:trace contextRef="#ctx0" brushRef="#br0" timeOffset="133381.43">17374 8220 0,'0'0'0,"0"17"0,-17-17 15,17 18 1,-18 17-16,18-17 15,0 70 1,0-53 0,0-17-1,18-18 1,-1 0 0,1 0-1,0 0-15,-1 0 16,1-18-1,35-52-15</inkml:trace>
  <inkml:trace contextRef="#ctx0" brushRef="#br0" timeOffset="133919.6">17568 8202 0,'18'0'109,"0"0"-93,-1-18-16,-17 1 15,18-1-15,-18 1 16,0-1 0,-18 18-1,1 0 1,-1 0-16,0 0 16,1 35-1,-1 0 1,18-17-1,0 0 1,0 35 0,18-36-16,35 1 15,-18 0 1,-17-18 0,-1 0-1,1 0 1,-1-18-1,-17 0 1</inkml:trace>
  <inkml:trace contextRef="#ctx0" brushRef="#br0" timeOffset="135413.92">11765 10583 0,'0'18'141,"0"35"-126,0 0 1,0 0-16,0 17 16,0-34-16,0 16 15,0 19-15,0-36 16,18 89 0,-18-36-1,17-53 1,-17 53-16,0-17 15,18-36 1,-18 1 0,18-36-1,-18 17-15</inkml:trace>
  <inkml:trace contextRef="#ctx0" brushRef="#br0" timeOffset="136106.91">11518 11430 0,'18'35'78,"-1"1"-62,19-1-16,-1 0 15,18 0-15,-18 1 16,36-1-16,-1 0 16,19-17-1,-1 0 1,-71-18-1,19-18-15,-19-17 16,1 17 0,0-35-1,17-18 1,-35 36 0,35-53-1,-35 35-15,18 0 16,-18-17-1,0 34 1,0 19 0</inkml:trace>
  <inkml:trace contextRef="#ctx0" brushRef="#br0" timeOffset="137368.59">9313 13582 0,'0'53'47,"18"0"-32,35 35-15,-18-17 16,0 34-16,18 1 15,-17-18-15,17 18 16,-1 0 0,19-18-16,-36 0 15,-17-88 1,-18 18 0,0-36 77,-35-34-93,-1-19 16,-17 0-16,18 36 16,-18-35-16,-17-19 15,-1 1-15,1-18 16,34 36-1,36 35-15,-17-18 16,17-36 0,0 72-1,0-54 1,35 36-16,-17 17 16,17 1-1,88 17 1,-34 0-1,122 53 1,-105-1 0,-35 1-16,-18 0 15,-36 36 1,1-72 0,-18 107-1,-18-54 1,18-52-1,-53 17-15,0-17 16,-17-18 0,-54 0-1,1-18 1,88 18 0,-1-18-16,19 18 15</inkml:trace>
  <inkml:trace contextRef="#ctx0" brushRef="#br0" timeOffset="137803.91">10354 13458 0,'18'36'31,"-18"-19"-15,17 36-1,1-17-15,0 16 16,-1 1-16,1 36 16,17 16-1,-17-69 1,-1-1-1</inkml:trace>
  <inkml:trace contextRef="#ctx0" brushRef="#br0" timeOffset="138475.85">10830 13529 0,'0'0'0,"-17"0"15,-1 0 1,-17 18 0,35-1-16,-18 1 15,-35 52 1,36-17-1,17-17 1,0-1 0,0 0-16,17-17 15,1 0 1,17-1 0,-17-17-1,-1-17 1,36-36-1,-53 35-15,18-88 16,0 88 0,-18-34-1,17 52 63,-17 17-62,0 1-16,18-1 16,-1 19-1,1-1-15,0-17 32,17-18-17</inkml:trace>
  <inkml:trace contextRef="#ctx0" brushRef="#br0" timeOffset="139273.21">11112 13458 0,'0'18'47,"0"17"-47,0-17 15,18 17-15,-18-17 16,18 0-16,-1-1 16,1 1-16,0-18 15,17 0 1,18 0-1,0-71 1,-36 36 0,19-71-16,-36 53 15,0 36 1,0-1 0,0 36 46,0 17-62,0 0 16,0 0-16,0 18 15,0-17-15,0-1 16,17 53 0,-17-35-1,0 53-15,0 0 16,0-71-1,-17-17 1,-1-18 0,-17 0-1,-36-36 1,-35-17-16,89 18 16,-1 0-1,18 17 1,0-35-1,18 18 1,35-18 0,35 18-16,18 0 15,-89 17 1,1 18 0,0 0 30,-1 0-46</inkml:trace>
  <inkml:trace contextRef="#ctx0" brushRef="#br0" timeOffset="140210.65">12647 13123 0,'0'-17'16,"0"-1"-1,-18 0 1,-17 18 0,-18 0-16,18-17 15,0 17 1,-1 0-1,-34 35 1,52 0 0,-52 36-1,34-18-15,1 0 16,17-36 0,18 1-1,0 0 1,18-1-1,17-17-15,-17 0 16,0 0 0,-18 18 15,17-18-15,-17 18-1,0-1-15,0 18 16,0-17-1,0 17 1,-17-17 0,-1 0-1,-17-1 1,17-17-16,0 0 16,-17 0-1,-18-17 1,18 17-1,0 0 1,35-18 15,0 0-31,53-35 16,-18 36 0,0-1-16</inkml:trace>
  <inkml:trace contextRef="#ctx0" brushRef="#br0" timeOffset="140970.54">12682 12929 0,'18'0'47,"-18"18"-32,18 0-15,17 35 16,-35-18-16,18 18 16,34 53-1,-52-71 1,36 71 0,-19-36-1,-17-52 1,0 17-16,0-53 47,-17-17-32,-36 0-15,35 0 16,-35-18 0,0 0-16,18 53 15,17-18 1,54 18 93,17 0-109,17 0 16,18-17-16,-35-1 15,18 18-15,17-18 16,-53 18-16,1-17 16,-19-1-1,1 18 1</inkml:trace>
  <inkml:trace contextRef="#ctx0" brushRef="#br0" timeOffset="141491.34">13282 13018 0,'-18'0'16,"1"0"-16,17 17 15,-18 1 1,1-1-16,-1 19 16,0-19-16,18 19 15,0-19 1,0 19 0,18-19-1,35 1 1,-36-18-1,19 0-15,-19 0 16,1-18 15,-18-17-15,0 17 0,0 1-1,0-1-15,0-17 0,-18-1 31,-17 19-15,17-1 0,1 18 15,-1 0-15,18 18-1,0-1 1,0 1-1</inkml:trace>
  <inkml:trace contextRef="#ctx0" brushRef="#br0" timeOffset="141864.54">13494 13053 0,'17'0'0,"1"35"15,17-17 1,-17-1 0,35 36-16,-36-53 15,-17-17 63,0-36-62,0 17 0,0-52-16,0 35 15,0 36-15,0-1 16</inkml:trace>
  <inkml:trace contextRef="#ctx0" brushRef="#br0" timeOffset="142384.49">13899 12929 0,'0'0'0,"0"18"0,18-18 16,-18 18-16,18-18 15,-1 0 1,1 0 0,17 0-1,1-18 1,-19-35 0,-17 18-16,0-18 15,0 35 1,-17 1-1,-1 17 1,0 0 0,-17 17-16,17 1 15,1 35-15,-1 0 16,18-36 0,0 36-1,0 0 1,18-35-1,35 17-15,-18-35 16,18 0 15,-36 0-15,36 0 0,0 0-1,-35-18-15,35-17 16,-35 18-1,-1 17 1</inkml:trace>
  <inkml:trace contextRef="#ctx0" brushRef="#br0" timeOffset="144349.73">6526 14587 0,'18'0'109,"0"0"-93,17 0-1,18-17 1,-35 17-16,70-36 16,-53 19-16,71-1 15,-36-17 1,54 17-1,17-35 1,-106 36 0,142-1-16,-54-35 15,-88 36 1,36 17 0,-36-18-1,0 18 1,1-18-1,-1 18-15,-17 0 16,-1 0 0</inkml:trace>
  <inkml:trace contextRef="#ctx0" brushRef="#br0" timeOffset="146017.23">6703 14817 0,'17'0'125,"19"0"-109,34-18-16,36 0 15,-53 1-15,53-1 16,35-17-1,-71 17 1,1 1 0,-53 17-16,17 0 0,-17-18 15,52 0 1,-17 18 0,0-17-1,-18-1 1,-17 18-1,0 0-15,-1-18 16,18 1 0,-17 17-1,0 0 1,17-18 0,-17 18-1,17 0-15,-35-18 31,18 18 48,-18-17-79,17 17 15,-17-18 16,18 18-31,0 0 32,-18-17-17,17 17-15</inkml:trace>
  <inkml:trace contextRef="#ctx0" brushRef="#br0" timeOffset="146900.16">7532 13864 0,'17'0'31,"19"0"-31,17 18 15,-18-18-15,18 35 16,53 18 0,-53-18-1,52 36 1,-52-18-16,0-18 16,18 36-1,17 34 1,-53-69-1,-35-19 1,18-17 0,-18 18-16,-35-18 125,17 18-110,-17 17-15,-1-35 16,19 35-16,-54 18 16,36 0-1,17-35-15,-35 52 16,-17 71-1,52-105 1,-17 52 0,-18-35-1,53-36 1,0 1-16</inkml:trace>
  <inkml:trace contextRef="#ctx0" brushRef="#br0" timeOffset="148333.66">2822 15240 0,'0'53'63,"0"-35"-48,0-1-15,0 54 16,0-36-16,0 18 16,0-18-1,0 18-15,0 0 16,0-35-16,0-1 15,0 1 1,0-53 109,0-36-125,0 1 16,0-36-16,0 35 15,0 1-15,0 52 16,18-88 0,0 89-1,17-19-15,-18 1 16,36-36-1,-35 54-15,17-1 16,-17 18 0,0 0-1,-1 0 1,54 18 0,-36-1-16,53 72 15,-17 16 1,-36-34-1,18 52 1,-18 1 0,-17-89-1,-1 53-15,-17-35 16,18-35 0,-18 0-1,18-1 1</inkml:trace>
  <inkml:trace contextRef="#ctx0" brushRef="#br0" timeOffset="148823.48">2910 15505 0,'18'-18'125,"35"-17"-125,35 35 16,-35-36-16,0 1 15,0 35 1,-35-18-16,-1 18 16</inkml:trace>
  <inkml:trace contextRef="#ctx0" brushRef="#br0" timeOffset="149694.81">3563 15205 0,'18'0'16,"-1"35"-16,1-17 15,0 52-15,-1-52 16,19 88 0,-19-71-1,18 36-15,-35-54 16,0 1 0,-35-53 77,18-1-77,-36-34 0,35 17-16,-35-35 15,18 35-15,17 17 16,18 1-16,0 17 15,0 1 1,0-1 0,0-17-1,18 17 1,52-17-16,1-18 16,-53 53-1,-1 0 16,1 18-15,17 17 0,-35 0-1,18 1-15,-18-19 16,0 18 0,0-17-1,0 17 1,-36-17-1,19 0 1,-1-1-16,1-17 16</inkml:trace>
  <inkml:trace contextRef="#ctx0" brushRef="#br0" timeOffset="150439.6">3828 15205 0,'17'17'32,"1"19"-17,0 17-15,-1-1 16,-17-34-16,18 35 16,-1-35-16,-17 17 15,0-17 1,0-36 62,0-17-78,-35-1 16,35-17-16,0 36 15,0-1-15,0 1 16,0-19-1,0-17 1,0 36 0,18-19-1,17 19-15,-35-1 16,18 18 0,17 0-1,-17 0 1,-1 0-1,1 0 1,0 0-16,-18 18 16,0 17-1,0-17 1,-18-1 0,0 1-1,18 0 1,-17-18-16</inkml:trace>
  <inkml:trace contextRef="#ctx0" brushRef="#br0" timeOffset="150876.26">4198 14746 0,'0'18'32,"0"-1"-32,0 1 15,0 0-15,0 35 16,18 52-1,17-16 1,-17-36 0,-1 17-1,1-52 1,-18 35-16,18-53 62,-18-18-62</inkml:trace>
  <inkml:trace contextRef="#ctx0" brushRef="#br0" timeOffset="151160.94">4410 14905 0,'17'17'31,"-17"1"-15,18-18-16,-18 18 15,18-1-15,-1 19 16,1-19 15,-18 19-15,0-19 15</inkml:trace>
  <inkml:trace contextRef="#ctx0" brushRef="#br0" timeOffset="151976.5">4445 14534 0,'-18'0'109,"18"18"-93,0 0 15,0-1-31,0 1 31,18 0-15,0-18 0,-1 0-1</inkml:trace>
  <inkml:trace contextRef="#ctx0" brushRef="#br0" timeOffset="152588.75">4780 14817 0,'-18'0'16,"1"0"-1,-1 0-15,1 0 16,-1 0-1,-17 17-15,-1 19 16,36-1-16,-35 0 16,35 0-1,0 1 1,0 17 0,0 0-16,0-36 31,35 18-16,18-35 1,-17 0 0,34 0-1,-35 0-15,36-52 16,35-19 0,-71 53-1</inkml:trace>
  <inkml:trace contextRef="#ctx0" brushRef="#br0" timeOffset="153147.82">5045 14834 0,'0'0'0,"-36"36"15,36-19-15,-17 18 16,17 1 0,0-19-1,0 19 1,0-19 0,0 1-16,17-18 15,-17 18 1,18-18-1,17 0 1,1-18 0,-1-35-16,-35 35 15,0 1 17,18 17 14,-18 17-14,17-17-32,-17 36 15,0-19 1,18-17 31,-1-17-32,-17-1-15,36-35 16,-36 0-16,17 0 16</inkml:trace>
  <inkml:trace contextRef="#ctx0" brushRef="#br0" timeOffset="153461.14">5274 14446 0,'0'0'0,"0"36"0,0 34 16,18-35-16,-1 54 15,-17-54 1,36 88 0,-36-52-1,0-36 1,0 18-1,0-35-15,0-1 16,-36-52 47</inkml:trace>
  <inkml:trace contextRef="#ctx0" brushRef="#br0" timeOffset="153695.4">5274 14905 0,'0'-18'0,"35"1"31,-17 17-31,0 0 15,-1 0 1,19 0-16,-19 0 16,-17-18-16,35 18 15,-17-18 1,0 18 0</inkml:trace>
  <inkml:trace contextRef="#ctx0" brushRef="#br0" timeOffset="153955.57">5521 14781 0,'-18'36'32,"18"-19"-17,0 1-15,0 0 16,0 17-16,0-18 15,0 36 1,0-35 0,0-36 15,0-17-15,0 0-16</inkml:trace>
  <inkml:trace contextRef="#ctx0" brushRef="#br0" timeOffset="154682.57">5503 14499 0,'0'18'141,"0"-1"-125,0 1-16,0 0 15,18 17 1</inkml:trace>
  <inkml:trace contextRef="#ctx0" brushRef="#br0" timeOffset="155402.79">5697 14817 0,'0'-18'15,"0"36"48,0-1-48,0 19-15,0-1 16,0 18 0,0-36-1,0 1-15,18-18 47,0 0-31,17 0-16,-17 0 15,17-18-15,-35 1 16,17 17 0,-17-18-1,0-17 1,0-18-16,0 18 16,0-18-1,0 35 1,-17 0-1,-18 18 1,17 0 0,0 0-1,1 0-15,-19 18 16,36 0 0,0-1-1,0 1 16,36 0-15,-19-18-16,19 0 16</inkml:trace>
  <inkml:trace contextRef="#ctx0" brushRef="#br0" timeOffset="156171.81">5891 14711 0,'0'17'31,"0"19"-15,0-19-16,0 1 15,0 17-15,0 1 16,0-19-1,0 1 1,0-1-16,18-34 78,-18-18-62,35-18-16,-35 17 15,18 1-15,0 0 16,-18 17-16,17 18 16,1 0 46,-1 0-31,1 0-31,-18 18 16,18-1-16,-1 1 16,-17 0-16,0-1 15,18 1-15,-18 0 16,0-1 0,18 1-1,-18 0 1,0-1-1,0 1 1,0-1 78</inkml:trace>
  <inkml:trace contextRef="#ctx0" brushRef="#br0" timeOffset="190403.24">7302 8802 0,'18'0'46,"0"0"1,-1 0-31,1-18 0,0 18 30,-1 0-30,1 0-16,17-17 16,18 17-16,0-18 15,123 0 1,-140 18 0,175-53-1,-17 36 1,-17-19-16,123 1 15,-53 17 1,53 1 0,17-18-1,-246 17 1,193 0 0,-35 1-16,-87-1 15,69 0 1,-70 1-1,18-1 1,0 0 0,105-17-1,-193 35-15,194-53 16,-71 36 0,35-19-1,0 19 1,283-54-1,-371 54-15,176-19 16,177-52 0,-353 70-1,124-34 1,-124 34 0,0 0-16,194-35 15,-88 18 1,-53 0-16,-88 17 15,88-17 1,-159 35 0,107-53-1,-54 35 1,0-17-16,0 17 16,71 1-1,-36-19 1,-35 36-1,177-52 1,-212 34 0,88 0-16,88-17 15,-105 35 1,-54-18 0,36 1-1,-53-1 1,159 0-1,-124 1-15,-53 17 16,36-18 0,-53 18 15,-1 0 0,1 0-15,-1 0-1,1 18 142,0-1-157,-1 36 15,19 0-15,-1 35 16,-17-17 0,52 70-1,18 106 1,-70-194-16,17 106 15,1-36 1,-19-70 0,-17 0-1,0 18 1,0-19 0,0 54-16,0 18 15,0-71 1,0 35-1,0-53 1,0 18-16,0-35 16,0 35-1,0-36-15,-17 19 16,17-1 0,0-17 15,-18-1-16,18 1 17,-18-1-17,1-17 1,-1 36 0,0-36-1,18 17-15,-35-17 16,17 18-1,-52 0-15,35-18 16,-18 17 0,-53 1-1,0 17 1,0 18 0,-70 0-16,52-18 15,-17 1 1,88-19-1,-194 36 1,89 0 0,69-35-1,-122-1-15,52 1 16,53 0 0,-176 34-1,123-34 1,106 0-1,-70-1-15,-1 1 16,71-18 0,-88 53-1,-18-18 1,89-17 0,-106 0-1,105-1-15,-105 18 16,-1 18-1,89-35 1,-124 35 0,-17-18-1,106-17 1,-89 17-16,106-17 16,-17-1-1,-54 19 1,1-1-1,105-35 1,-87 35 0,87-35-16,-17 18 15,-142 0 1,36-1 0,124-17-1,-36 18 1,36-1-1,-72 1-15,-16 17 16,69-17 15,37-18-15,16 0 0,1 18-16,0-18 15,17 0 1,-17 0-1,-1 17 1,19-17 0,-1 0-1,-35 18-15,36-18 16,-89 0 0,18 0-1,52 18 1,-69-1-1,16 1 1,54-18-16,-53 17 16,53-17-16,-71 18 15,53-18 1,-106 18 0,71-1-1,-18 1-15,-17-18 16,-230 35-16,194-17 15,71 0 1,-53-18 0,105 0-1,1 0 1,0 0 0,17 0-16,-35 17 15,-88 1 1,18-1-1,35 19 1,-89-19 0,124 1-1,-123 35-15,88-35 16,17-18 0,18 17-1,-35 1 1,53-1-1,-53-17-15,-1 18 16,54-18 0,-35 18-1,34-1 1,19-17 15,-1-17 219,0-19-250,1 1 16,-36-35-16,53 34 15,-36 1 1,19-18-16,-18-17 16,17 34-1,0-34 1,-17 17 0,35 18-16,-18-36 15,1 1 1,-19 17-1,-34-106 1,70 124 0,-35-71-1,-1 18-15,36 35 16,0 17-16,-17 1 16,-19-53-1,36 17 1,-17 36-1,-1-36 1,1 36-16,-1-35 16,18-1-1,-18 53 1,18 1 0,0-18-1,0-18 1,0 17-1,0 19 1,0-1 15,0 0 1,0 1-1,0-1 0,0 1 0,18-1 1,-18 0-32,18 18 15,34-35 1,1 17-1,36-17 1,87 0-16,-35-1 16,-53 19-1,89-36 1,-124 35 0,-1 18-1,-16-17-15,-1 17 16,18-18-1,18 18 1,-54 0 0,36-18-1,-18 1 1,-17 17-16,0 0 16</inkml:trace>
  <inkml:trace contextRef="#ctx0" brushRef="#br0" timeOffset="192281.09">13847 7779 0,'-18'-36'31,"18"19"-15,0-1-1,0-17 1,0 17 0,0-17-1,0 17 1,0-52 0,0 17-16,0-53 15,18-53 1,-1 71-1,1 0-15,-1 0 16,19-71 0,-19 106-1,36-70-15,18 17 16,-36 53 0,18-18-1,53-35 1,-88 89-1,52-36 1,1 0-16,-54 35 16,36-17-1,-53 17 1,35 18 0,-17-17-1,0 17 1,-18-18-1,17 18 1,1 0-16,17-18 31,-17 18-15,-18-17-16,18 17 16</inkml:trace>
  <inkml:trace contextRef="#ctx0" brushRef="#br0" timeOffset="193642.78">15522 4815 0,'0'-17'110,"-17"17"-79,-1 0-31,-17 0 16,-18 17-1,35-17-15,-17 36 16,17-36-1,-35 70 1,0-34-16,18 16 16,-18 37-1,36-54 1,-1 71 0,18-18-1,18-17 1,34-1-16,37-17 15,-36-18 1,17-35 0,-35 0-1,71 0 1,0-17-16,-71-1 16,36-35-1,-18 18 1,-36 17-1,1 1 1,17-36 0,-35 0-16,18-36 15,0-16 1,-18 87 0,0-70-1,0 17 1,0 54-1,-18-54-15,-17 18 16,17 35 0,-35-17-1,0 18 1,53-1 0,-53 18-1,18 0-15,17 0 0,-34 0 16,-1 0-1,0 0 1,0 35 0,0 0-1,35-35 1,1 18-16,17 0 16,0-1 15,0 19-16,35-36 1,0 35-16</inkml:trace>
  <inkml:trace contextRef="#ctx0" brushRef="#br0" timeOffset="194397.27">16051 4745 0,'0'-18'32,"-17"18"-17,-1 0 1,0 0 0,1 0-1,17 35-15,-35-35 16,35 36-1,-18-19 1,0 19-16,18-19 16,53 19-1,53 17 1,0-18 0,-53-18-16,-18-17 15,18 0 1,-18 18-16,-17 0 15,0 17 1,-18-17 0,17-1-16,-17 19 15,-17 16 1,-1-34 0,0 17-16,1-17 15,-1-18 1,-17 0 15,-1 0-15,-17 0-16,1-18 15,16 1-15,1-1 16,0 18 0,17 0-1,18-18 48</inkml:trace>
  <inkml:trace contextRef="#ctx0" brushRef="#br0" timeOffset="195271.25">17427 4216 0,'0'17'78,"0"19"-62,0 17-16,0-18 16,18 18-16,-1-18 15,1 36 1,35 52-16,-35-88 15,35 106 1,0-17 0,-36-89-1,1 53 1,-71-141 62,-18-35-78,54 71 16</inkml:trace>
  <inkml:trace contextRef="#ctx0" brushRef="#br0" timeOffset="195843.03">16387 4198 0,'0'-18'79,"35"1"-64,35-18-15,36-18 16,18 17-16,-36-17 15,53 0 1,88-17 0,-17-18-16,-142 52 15,36-16 1,-70 34 0,-19 0-1,36 1 1,0-19-1,0 36-15,-18-35 16</inkml:trace>
  <inkml:trace contextRef="#ctx0" brushRef="#br0" timeOffset="196670.55">17762 4604 0,'18'0'16,"0"0"0,-1 0-16,1 0 15,0 0 1,-1 0 0,1 0-16,-1 0 15,1-18 1,0 0-1,-1 1 1,-17-1 0,0 1-1,0-1 1,0 0 0,-35 1 15,0-1-16,-36 18 1,36 0-16,17 0 16,-17 0-1,35 18 17,0-1-17,-18 19-15,18-19 16,0 36-1,0 0 1,0-35 0,18-1-1,0-17 1,17 18-16,36-18 16,17 0-1,-35-18 1,-18-17-1,-17 17 1,-1 1 0,-17-1-16,18 0 15</inkml:trace>
  <inkml:trace contextRef="#ctx0" brushRef="#br0" timeOffset="197631.31">18080 4392 0,'0'18'31,"0"-1"-16,18 19-15,-1-19 16,1 1-16,-1 0 16,-17-1-1,0-34 79,0-19-94,0 1 16,-17 17-16,17 1 15,0-19-15,0 19 16,0-1 15,17 18 16,36 18-31,-17-1-16,-19 1 15,19 0-15,-19-1 16,18 19 0,-17-19-1,-18 1 1,0-36 62,0 1-62,0-1-16,0 0 15,0-52-15,0 17 16,0-18-1,0 54 1,0-1-16,18 18 16,-1 0 15,1 0-15,0 0-1,35 53 1,-36-18-16,1 1 15,-1 16 1,1-52 0,-18 18-1,18-18 1,17-18 15,-17 1-15,-1-18-16,54-36 15,-71 36-15</inkml:trace>
  <inkml:trace contextRef="#ctx0" brushRef="#br0" timeOffset="198374.46">18803 4075 0,'18'0'46,"-18"35"-30,17 18 0,-17 0-16,0-18 15,0 36-15,18-1 16,-18 18 0,0-35-1,0-18 1,18-17-1,-18-36 64,0-17-64,-18-18-15,-17 0 0,35-70 16,-18 52-1,18 36-15,0-18 16,-18-17 0,18 52-16,0 0 15,0-17 1,18 17 15,0 18-15,-1 0-1,1 0-15,35 18 16,-18-18 0,18 53-1,-18-18 1,-17-35 0,-18 18-16,0 0 15,0-1 1,0 1-1,-35-1 1,-1 36 0,1-53-1,35 18-15,18-53 78</inkml:trace>
  <inkml:trace contextRef="#ctx0" brushRef="#br0" timeOffset="198845.6">19173 3810 0,'18'0'31,"0"18"-16,-1-1 1,-17 1-16,0 17 16,18 0-1,17 54-15,-35-54 16,18 0 0,0-17-1,-18 17 1,17-17-1,-17-1 1,18-17-16,-18 18 16,35-18-1,-17 0 1,35 0 0,-18 0-1,-17 0-15,17-35 0</inkml:trace>
  <inkml:trace contextRef="#ctx0" brushRef="#br0" timeOffset="199525.55">19614 4004 0,'0'-18'16,"0"1"109,0-19-110,0 19 1,0-18-16,-17 17 15,-1 0-15,1 18 16,-19 0 0,1 0-1,0 36 1,35-19 0,-18 18-16,18 1 15,0 17 1,0 35-1,18-35 1,-18 0 0,17-36-1,1 1 1,-18 0 0,18-18 15,-1-18-16,1 18 1,-18-18-16,53-17 16,70 0-1,124-18 1,-70-18 0,-107 36-1,-35-18 1,-17 35-16,-18-17 15,0 0 1,0 17 0</inkml:trace>
  <inkml:trace contextRef="#ctx0" brushRef="#br0" timeOffset="200899.11">19914 3492 0,'18'0'0,"0"18"16,17 17-1,-18 18-15,1 0 16,17-17-16,18 122 15,-53-105 1,18 35 0,0 18-1,-18-53 1,17 0-16,-17-18 16,0-17-1,-17-18 32,-19 0-47,-34-35 16,52 17-16,-17-35 15,-18-35 1,35 53 0,1 35-16,17-18 15,0 0 1,0 1-1,17 17 17,19-18-32,-19 18 15,36-18 1,-18 18 0,-17 0-1,17 0-15,-17 0 16,17-17-1,1 17 1,-19 0 0,18 0-1,1-35-15,-19 17 32,1 18-17,0 0 32,-1 0-31,1 0 31,0 0-32,-1-18 1,-17 1-16,0-19 15,0 19-15,0-36 16,-53 18 0,18 17-1,-36 0 1,-17 18 0,71 0-16,-19 53 15,36-18 1,0 1-1,0 17 1,53 52 0,-17-69-1,34 17-15,1-18 16,-54-35 0,36 18-1,-18-18 1,1 0-1,-19-18-15,19 0 16,-19 1 15,1 17 1,-18-18-32,0 0 15,0 1 1,0-1-1,0 0 1,0 1-16</inkml:trace>
  <inkml:trace contextRef="#ctx0" brushRef="#br0" timeOffset="202285.51">17180 3228 0,'0'18'47,"0"-1"-31,0 1-16,18 17 16,0 18-16,-1-18 15,1 71-15,-1-53 16,19 18-1,34 123 1,18 35 0,-88-194-16,36 71 15,-1-35 1,-35-54 0,35 54-1,-35-54 1,0 1-1,18 0-15,-18-1 63,0 1-32,0 0-31</inkml:trace>
  <inkml:trace contextRef="#ctx0" brushRef="#br0" timeOffset="205487.87">14552 5733 0,'18'0'78,"17"0"-78,0 0 16,1 17-16,-1 1 16,0 0-16,18-1 15,0 1 1,-18-1 0,0-17-16,-35 18 0,0 0 281,0-1-281,-35 36 15,0 18-15,-18 17 16,0-35-16,0 53 16,-35 53-1,17-36 1,54-88 0,17-17-1,-18-18 1</inkml:trace>
  <inkml:trace contextRef="#ctx0" brushRef="#br0" timeOffset="208709.25">18680 16069 0,'-18'0'47,"0"0"-47,1 18 16,-19-1-1,19 19-15,-1-19 16,-35 54-1,-17 35 1,52-89-16,0 89 16,18 0-1,0-36 1,36 19 0,-36-72-1,53 19 1,-1-1-16,-34-35 15,53 18 1,52-1 0,-17-17-1,0 0 1,35 0 0,-88 0-16,-18-35 15,-17 0 1,-18-1-1,0 1 1,0-71 0,0 71-1,-71-71-15,1-17 16,52 105 0,-35-70-1,0 35 1,18 35-1,17 1-15,18-1 79,-17 18 14</inkml:trace>
  <inkml:trace contextRef="#ctx0" brushRef="#br0" timeOffset="209542.71">19844 15998 0,'0'0'0,"-18"0"16,-17 0-1,-18 0 1,35 0-16,-52 36 16,-36-1-1,35 18 1,71-35-1,-17-1 1,17 1-16,0-1 16,17 1-1,36 17 1,-35-17 0,105 17-1,-52 1 1,-36-19-16,-17-17 15,-1 0-15,1 18 16,0-18 0,-1 35-1,19-17 1,-19 35 0,-17-36-16,0 36 15,0-35 1,0 0-1,-35-1 1,17 1 0,-17-18-1,-53 0-15,53 0 16,-89 17 0,71-17-1,18 0 1,0 0-1</inkml:trace>
  <inkml:trace contextRef="#ctx0" brushRef="#br0" timeOffset="212329.72">18962 17974 0,'-18'0'31,"1"18"-15,-19 17-1,1 0 1,17 18-16,1-35 16,-1 35-16,18-18 15,0 53 1,18-17-1,-1-36-15,36 18 16,-17-18 0,-19-35-1,-17 18 1,18-18 0,-1 0-1,1 0-15,17 0 16,-17-35-1,0-1 1,17-17 0,0-35-1,-17 18 1,-1-36-16,-17 18 16,0 52-1,0 19 1,0-19-1,0 19 1,-17 17 0,-1 0-16,-17 0 15,0 0 1,-36 0 0,1 0-1,52 0 1,0 0-1,18 17 1,0 1-16,0 0 16,36 17-1,-19 0 1,89 1 0,-35-1-16</inkml:trace>
  <inkml:trace contextRef="#ctx0" brushRef="#br0" timeOffset="212943.18">19950 17762 0,'0'0'0,"-53"0"16,35 0 0,0 18-1,-52 53 1,35-36-16,-18 18 15,53 0 1,0-36 0,0 36-1,53-17 1,-18-19 0,124 1-16,-71-1 15,-53-17 1,-35 18 15,0 17-15,0-17-1,0 0-15,-35 35 16,-1-18 0,-16-35-1,-1 0 1,0 0-1,35 0 1,0 0 0,1-18-1,-1 18-15,18-17 16</inkml:trace>
  <inkml:trace contextRef="#ctx0" brushRef="#br0" timeOffset="213567.6">20796 17498 0,'0'17'31,"0"1"-15,18 17-16,0 18 15,-1-35 1,18 35-16,54 106 16,-1-36-1,-35-70 1,0 18-1,-36-54 1</inkml:trace>
  <inkml:trace contextRef="#ctx0" brushRef="#br0" timeOffset="213971.01">20638 17992 0,'0'-18'47,"17"18"-31,18 0 0,18-18-16,0 1 15,-17-1 1,87 0-1,-52-17-15,-36 35 16,0-17 0,-35-1-1,18 18 17,-1-18-32,19 18 15,17-17-15</inkml:trace>
  <inkml:trace contextRef="#ctx0" brushRef="#br0" timeOffset="214704.22">21996 17480 0,'0'-18'0,"-18"18"32,-17 0-17,0 18 16,35 0-31,-36 35 16,36-36 0,0 1-1,0 0-15,0-1 16,0 19-16,106 69 16,70 1-1,-87-71 1,175 71-1,-193-70 1,17 17 0,-70-53-16,-54 0 31,1 0-15,-36 17-1,-87 18 1,52-17-16,53-18 15,35 0 1,-17 0 0,17 0-1,1-18 17,17 1-32</inkml:trace>
  <inkml:trace contextRef="#ctx0" brushRef="#br0" timeOffset="-214206.34">22772 17762 0,'-18'0'15,"1"18"1,17 17 0,0 1-1,0-1 1,17 0-16,36 0 15,-18-35 1,-17 0 0,0 0 15,-18-35-15,0 17-1,0-17 1,0-18-1,-18 36 1,-35-19 0,35 36-16,-34-17 15,34 17 1,-17 0 0,17 0-1,0 17 1,1 1-1,17 0-15,0-1 0,0 1 16</inkml:trace>
  <inkml:trace contextRef="#ctx0" brushRef="#br0" timeOffset="-213378.62">23019 17762 0,'0'-17'0,"17"17"16,1 0 15,-18-18-31,0 0 15,18 1 1,-1-18 0,-17 17-16,0-176 15,-35 35 1,-36 0 0,1 89-1,52 52 1,-17 18-1,17 0-15,1 0 16,-1 0-16,18 35 16,-53 54-1,53-36 1,-17 17 0,17 36-1,35-18-15,53 0 16,-17 18-1,-1-18 1,-35-35 0,1 0-1,-19-18-15,19 18 16,-19-35 0,-34-18 46,-54-35-46,36 35-16,-1-36 15,1 19-15,18 17 16,17-18 78,52 1-79,-16-1 1,17 0 0,-36 18-16,36-17 15,35-1-15,1-17 16,-1 17-1</inkml:trace>
  <inkml:trace contextRef="#ctx0" brushRef="#br0" timeOffset="-213018.4">23513 17498 0,'0'17'63,"35"19"-48,-17 17-15,-1 0 16,1-18-16,-1 0 15,1 18-15,0-18 16,-18 1 0,0-1-1,0-18 1,-18-17 15,-35-17-31,-35-71 16</inkml:trace>
  <inkml:trace contextRef="#ctx0" brushRef="#br0" timeOffset="-212791.42">23354 17604 0,'53'0'62,"-36"0"-62,19 0 16,-19 0 0,54 0-1,-1-18 1,1 0 0,0-17-16</inkml:trace>
  <inkml:trace contextRef="#ctx0" brushRef="#br0" timeOffset="-212243.56">23795 17498 0,'0'35'31,"0"-17"-16,0-1-15,0 19 16,0-1-16,17-17 16,1-1-1,0-17 17,-1 0-17,19-35 1,-19 0-16,19-18 15,-36 35 1,17 36 47,-17-1-48,18-17-15,0 18 16,-1-18-16,1 18 15,-1-18 1,1 0 0,17 0-1,1-18-15,-19-17 0,1 17 16,0-17 0,-18 17-1,0 0 1,0 1-1</inkml:trace>
  <inkml:trace contextRef="#ctx0" brushRef="#br0" timeOffset="-210647.07">24289 17321 0,'-18'0'47,"18"18"-31,0 0 0,0-1-1,0 1 1,0 0-1,0-1-15,0 1 32,18-18-17,-1 0 17,1-18-17,0 1-15,-18-19 16,17 1-1,-17 17 1,18 18 0,-18-17-1,18 17 32,-18 17-31,17-17-16,-17 36 15,18-19 1,0-17-16,-18 18 16,0 0-1,17-18-15,1 0 32,17 0-17,18-18 1,0-17-16,-18 17 15,0-17 1,-35 17 0,0 0-1,18 18 79,-18 18-78,18-18-1,-18 18 1,17-54 62,1 1-62,-18 18-1,18 17 1,-1 0-16,1 0 62,-18-18 32,0 0-78,0 1-16,0-19 15,0 1 1,0 17 15,0 54 16,0-19-31,0 19-1,0-19-15,0 1 16,18 0-16,-1-18 16,1 17-1,-1-17 17,1 0-1,0 0-16,-1-17 1,1 17 0,-36 0 46,1 0-46</inkml:trace>
  <inkml:trace contextRef="#ctx0" brushRef="#br0" timeOffset="-206220.92">16016 15716 0,'18'0'78,"35"0"-78,0-17 16,17-19-16,36 1 16,17 0-16,19-18 15,-37 35-15,37-35 16,-37 36-16,72-19 16,-1-17-1,-105 36 1,211-18-1,-35-1-15,-124 19 16,36-1 0,53-17-1,-71-1 1,106-16 0,-88 16-1,-36 19-15,89-19 16,176 1-1,-141 17 1,194-17 0,-124 0-1,-176 0 1,124-1-16,-18 1 16,-106 17-1,176-17 1,-17 17-1,-229 18 1,246-35 0,-140 18-16,-54 17 15,54-18 1,105 18 0,-229 0-1,123-18 1,36 1-1,-71 17-15,-18 0 16,124-18 0,-106 0-1,36 1 1,-124 17 0,158-18-1,-105 0-15,0 18 16,-35-17-1,-1-1 1,-52 18 15,-1 0 110,1 71-125,0-1-16,17 36 15,-17-35-15,-1 87 16,1 19-16,0-36 15,34 265 1,1-54 0,-35-175-1,17 52 1,-17-123-16,0-106 16,-18 18-1,0-1 48,0 1-63,0-1 15,0 19 1,-18-19-16,18 1 16,0 35-1,-35 18 1,35-19-1,-18 90-15,0-19 16,1-70-16,-1 106 16,-17 70-1,0-53 1,35-140 0,0 34-1,0-35-15,0-17 16,-18-18-1,18 35 1,-18-17 15,1 0-15,-1 17-16,0 18 16,1-18-1,-1 0-15,0 1 16,-17 17-1,0-36 1,17 1 0,-35 0-16,-17-1 15,-71 1 1,-194 52 0,123-34-1,-300 34 1,1 36-1,158-53-15,-247 17 16,-17 19 0,264-72-1,-70 36 1,-89 35 0,354-70-16,-107 17 15,106-35 1,89 0-1,34 0 1,1 0 0,17 0-1,1 0 1,-18 0 0,-36 0-1,0 0 1,-105 0-1,-36 0 1,36 0-16,-71 0 16,-35 0-1,194 0 1,-71 0 0,18 0-1,123 0 1,-123 0-16,18 0 15,70 0 1,17 0 0,1 0-1,17 0 1,1 0 0,-1 0 15,18-17-31,-35-19 15,0 19 1,-54-54 0,1 1-1,0-1-15,-71-52 16,124 105 0,-53-70-16,35 53 15,-88-89 1,105 89-1,-69-71 1,52 53-16,53 18 16,-71-71-1,1 0 1,-36-123 0,53 123-1,-35-106-15,35 89 16,-124-318-1,142 317 1,0-34 0,17 69-1,1-52 1,-1 88-16,-17-88 16,35 88-1,0 18 1,-18-88-1,18 70 1,0 17 0,-18-69-1,18 87-15,0 0 32,36 1-17,-1-1 1,124-35-1,70 0-15,-141 18 16,36 0 0,-1 17-1,-105 18 1,-1 0 0,1 0-16,0 0 15,17 0 1,18 0-1,53 0 1,17 0 0,-88 0-1,36-18 1,-36 18-16</inkml:trace>
  <inkml:trace contextRef="#ctx0" brushRef="#br0" timeOffset="-204521.22">28187 14552 0,'0'-18'79,"-18"18"-64,1-17-15,-19-18 16,19 35-16,-71-53 15,-1 0-15,-87-18 16,88 71 0,-177-53-1,89 53 1,123 0 0,-18 36-16,54-19 15,-19 36-15,19 35 16,-1 36-1,18-1 1,53 89 0,-18-124-1,1-70-15,-19 17 16,1-35 15,17 0-15,106-53-1,-35-18 1,18-17-16,-1 0 0,71-53 16,-106 70-1,-70 36 1,-18 18 0,0-1-1,0 0 1,0 1-16,0-1 15,18 71 64,17 17-64,-18-17-15,19 18 16,-1-1-16,-35-34 15,35-19-15,-17 36 16,17-35 0,-17-18 15,17-35-15,-17-18-1,52-71-15</inkml:trace>
  <inkml:trace contextRef="#ctx0" brushRef="#br0" timeOffset="-204077.33">28487 14288 0,'0'35'47,"0"0"-47,17 18 16,1-18-16,0 1 15,17-1-15,-17 18 16,17-36-16,0 1 16,0 0-1,-17-18 1,0 0-1,-1 0 1,-17-18 0,18-35-16,-18 18 15,0-71 1,0 0 0,-18 71-16,-17-53 15,17 35 1,18 35-1</inkml:trace>
  <inkml:trace contextRef="#ctx0" brushRef="#br0" timeOffset="-203682.3">28998 13723 0,'0'35'0,"0"18"16,18 18 0,0 17-16,-1-17 15,19 34-15,-19-16 16,18 16 0,-17 1-1,-18-88 1,0 17-16,18 0 15,-54-52 17,1-1-17,0-17 1,-18 0-16</inkml:trace>
  <inkml:trace contextRef="#ctx0" brushRef="#br0" timeOffset="-203468.05">28928 14323 0,'0'-18'31,"17"1"-31,19-1 16,17 0-16,-36 1 15,71-54 1,-52 53-1,-1-17-15,-17-18 16,-1 0 0</inkml:trace>
  <inkml:trace contextRef="#ctx0" brushRef="#br0" timeOffset="-202388.3">29369 13635 0,'0'35'31,"0"18"-15,0-35-16,0 52 16,0-17-16,17 35 15,-17 71 1,0-53-1,0-53 1,0-18 0,0-17-16,18-18 31,0-35 0,-1-1-15,54-105-1,-36 106-15,0 0 16,1-1 0,-19 36-1,1 0 1,0 0 0,-1 18-1,1-18-15,-18 18 16,35-1-16,-17 18 15,35 36 1,-53-53 0,17-1-1,1 19 1,0-36-16,-18-18 47,0-35-32,0 18 1,0-53-16,0 105 78,-18-17-62,18 18-16,0-1 15,-18 1-15,18 0 16,0 17-16,0-17 16,18 52-1,0-52 1,17-18 0,0 0-16,-17 0 15,70 0 1,35-71-1,-105 36 1,0 0 0,-18-18-1,0 35 1,0 1-16,-18 17 31,0 0-31,1 0 16,-1 0 15,1 0 0,-1 0-31,18 17 16,-18-17 15,18 18-31</inkml:trace>
  <inkml:trace contextRef="#ctx0" brushRef="#br0" timeOffset="-201921.59">30180 13952 0,'18'0'16,"-1"0"-1,1 18-15,0 17 32,-1-35-32,1 18 15,-18 0-15,0-1 16,18 1 0,-18-53 46,0-1-46,0-34-16,0 34 15,0-16-15,17-19 16,1 53 0</inkml:trace>
  <inkml:trace contextRef="#ctx0" brushRef="#br0" timeOffset="-201539.33">30427 13758 0,'0'18'47,"18"0"-47,-18 35 15,17-18-15,-17 18 16,0 0-16,0-36 15,18 19 1,-18-72 47,0-17-63,0-17 15</inkml:trace>
  <inkml:trace contextRef="#ctx0" brushRef="#br0" timeOffset="-201292.11">30304 13423 0,'-18'0'78,"0"0"-47,1 0-31,-19 0 16,-17 0-16,1 0 16,16 0-16</inkml:trace>
  <inkml:trace contextRef="#ctx0" brushRef="#br0" timeOffset="-199560.31">30656 13811 0,'0'18'16,"36"35"-1,-19-36-15,1 19 16,0-1 0,-18 0-1,0-52 79,0-36-94,-18 0 16,18 18-16,0 17 15,0 0 1,0 1-1,0-1 1,0 0 0,35-17-16,53-36 15,-70 54 1,35-1 0,-53 36 62,0-1-78,0 36 15,0 0-15,0 18 16,18-53-16,-18 34 16,17 1-1,-17-17-15,18-36 16,0 0 62,-1 0-62,1-18-16,-18 0 15,35 18-15,-17 0 31,-1 0-31,1 0 16,17 0-16,53 89 16,-35-19-1,0 18 1,-17 36 0,-36-36-1,0-53 1,-36 18-16,-17-35 15,18-1 1,-88-17 0,-36-17-1,88-18 1,1-18 0,52 17-16,18 1 15,0 17 1,18-34-1,-18 34 1,88-35 0,-35 0-1,-35 53-15,17-35 16</inkml:trace>
  <inkml:trace contextRef="#ctx0" brushRef="#br0" timeOffset="-198987.05">31186 13952 0,'35'-17'32,"-18"-1"-17,19-17-15,17 17 16,-18-52-16,0 34 16,0 1-16,-17-18 15,-18 35 1,0 1 15,-18 17-15,1 0-1,-1 0-15,1 17 16,-1 1 0,18 17-1,0-17 1,0 0-1,0 35-15,0-36 16,18 1 0,17 0-1,-18-1 1,36-17 0,0 0-1,0 0-15,53-53 16,-88 53-1,-1-17-15</inkml:trace>
  <inkml:trace contextRef="#ctx0" brushRef="#br0" timeOffset="-198359.46">31750 13547 0,'0'0'16,"-71"35"-1,71 0-15,-17 0 16,17 1 0,0-1-1,0-17 1,17-1-1,1-17-15,-18 18 16,35-18 0,18 0-1,-35 0 1,0-18-16,-1-17 16,54-124-1,-71 124-15,0-124 16,-36-17-1,-16 70 1,52 88 0,0 36 46,0 0-46,0 35-16,17 0 15,1-1-15,-18 19 16,35 52-16,0-52 16,1 17-16,-19-53 15,1 36 1,17 0 0,-35-36 15,-35-35 0,-36 18-31</inkml:trace>
  <inkml:trace contextRef="#ctx0" brushRef="#br0" timeOffset="-196759.29">25876 13388 0,'-35'0'16,"-36"35"-16,1 18 0,52-53 15,-52 71-15,52-71 16,-35 70 0,35-35-1,18 18-15,0-17 16,18-36 0,70 35-1,1-35 1,-19 0-1,71-53 1,-106 35-16,36-35 0,-36 36 16,36-36-1,-71 35 1,0 1 0,0-1-1,0 0 16,0 1-15,0-1-16,0 0 16,0-17-1,0 18 1,0-36-16,-35-18 16,17 71-1,-17-35 1,17 17-1,-17 18 1,17-17 0,-35 17-16,53 35 62,35-35-62,1 35 16,-1-35-1</inkml:trace>
  <inkml:trace contextRef="#ctx0" brushRef="#br0" timeOffset="-196252.16">26458 13159 0,'0'0'0,"0"-18"0,-17 0 15,-1 18 1,0 0-16,1 0 16,-1 0-1,18 36 48,18-19-48,52 36-15,-34-18 16,17 18-16,17 0 16,54 53-1,-107-71 1,1-17-16,-18 0 15,0-1 17,0 1-32,-18-18 15,-17 0 1,0 18 0,-54-1-16,72-17 15,-36 35 1,35-17-1</inkml:trace>
  <inkml:trace contextRef="#ctx0" brushRef="#br0" timeOffset="-195166.28">27675 15857 0,'-17'0'63,"17"36"-48,-36-19 1,1 36-16,18 0 16,-19 0-16,-52 53 15,0 0 1,-88 88-1,123-141 1,-71 52-16,-88 19 16,124-89-1,-70 53 1,-19-17 0,-105 35-1,70-53 1,1 17-16,140-70 15,-70 53 1,88-35 0,-18-1-1,36 1 1,18-18 125</inkml:trace>
  <inkml:trace contextRef="#ctx0" brushRef="#br0" timeOffset="-194252.93">25259 16880 0,'-18'36'94,"18"-19"-94,-35 36 16,35-17-16,-35 16 15,17-34-15,-17 35 16,-1-18 0,36-17-1,-17-18 1,17 18-1,0-1 95,0 1-110,0-1 15,0 1-15,0 0 16,0-1-16,17 1 16,-17 0-1,36 35 1,34-1-16,-34-16 16,17-19-16,-36 19 15,89 17 1,-88-36-1,17-17-15,-17 0 16,70 18 0,-53-18-16,0 0 15,-17 0 1,0 0 0</inkml:trace>
  <inkml:trace contextRef="#ctx0" brushRef="#br0" timeOffset="-187496.2">27993 9490 0,'0'53'125,"0"-36"-125,0 19 16,0 16-16,0 72 16,0-71-16,0 0 15,0 17 1,0 19-16,0 69 15,0-34-15,35-18 16,0 17 0,-17 1-1,0-89 1,-1 71 0,1-18-1,-18 18-15,18-1 16,-1 1-1,1-17 1,0 16 0,-1 1-1,1-71 1,0 54-16,-18-1 16,17-70-1,1 52 1,-1 36-1,1-53 1,17 53 0,-17-18-16,0-53 15,-18 36 1,17-18 0,-17-18-1,0 18 1,18-18-16,0 36 15,-1-18 1,-17-18 0,18 0-1,-18-17 17</inkml:trace>
  <inkml:trace contextRef="#ctx0" brushRef="#br0" timeOffset="-184613.17">27834 9525 0,'0'18'16,"0"-1"31,0 1-32,0 17 1,0 0-16,0 18 0,0-17 16,0 52-1,0-53 1,18 53-16,-1-52 0,1 140 16,0-88-1,-1 53 1,1-35-1,17 106 1,-17-142 0,35 160-16,-36-54 15,-17-141 1,18 36 0,-18-53-1,18-1 1,-18 18-1,0-52 95,0-71-110,0-36 15,-18-35-15,0 1 16,-34-72-16,34 89 16,0-88-1,-35-89-15,0 1 16,36 264 0,-1-70-1,1 87 1,17 19-1,0 34 48,0 36-47,0 35-16,17 1 15,1-1-15,-1 18 16,-17-18-16,36 176 15,-36-123 1,35 265 0,-17-35-1,-1-195 1,1 53-16,0-88 16,17 124-16,-35-212 15,17-18 1,-17-52 156,0-54-172,0-35 15,0 0-15,0-88 16,0-17-16,-35 17 16,35 52-1,-17-157-15,17 140 16,0 141-1,0 1 1,0 34 15,17 107-15,18 34 0,1 1-16,52 212 15,-53-160 1,18 107-1,-18-124 1,-17-141 0</inkml:trace>
  <inkml:trace contextRef="#ctx0" brushRef="#br0" timeOffset="-182861.17">28557 13088 0,'0'18'0,"0"17"15,0 18-15,0 17 16,18 54-16,17 70 16,1 18-1,-1-89 1,-35-35 0,17-88-1,-17-70 32,0-1-47,0-35 16,0-17-16,-17-18 15,17 17 1,0-52 0,0 70-16,17 88 15,1 18 16,0 0-15,17 0 0,-17 0-1,35 0-15,35 0 16,-53 0 0,53 36-1,-17-1 1,-71-17-1,53 52 1,0 36-16,-36-88 16,19 87-1,-19-69 1,1-1 0,-36-35 30,-35 0-46,0-53 16</inkml:trace>
  <inkml:trace contextRef="#ctx0" brushRef="#br0" timeOffset="-182567.52">28557 13353 0,'18'0'16,"0"-18"-16,17 18 15,-17-18-15,17 18 16,0 0-1,0-17-15,54-1 16,-19-17 0,-17 0-1,0 35-15,-18-18 16</inkml:trace>
  <inkml:trace contextRef="#ctx0" brushRef="#br0" timeOffset="-181474.31">29598 13053 0,'0'0'0,"0"53"15,18-18-15,17 53 16,-35-70-1,0 17 1,0-70 62,0 17-78,0-17 16,-18-18-16,18 0 15,0 35-15,0-17 16,53 70 47,-35-17-48,17 17-15,-17-17 16,-1 0-16,1 17 15,-18-53 64,18-17-64,-18 0-15,17-1 16,-17 19-16,18-1 15,0 18 17,-1 0-32,19 0 15,16 0 1,-16 0 0,17 0-1,-18 0 1,-17 0-16,-1 0 15,1-17 1,-18-1 0,0-17-1,0 17 1,-18 18 0,1 0 30,17 18-30,0-1 0,0 1 15,17-18 78,1 0-109,-1 0 16,1 0 0,0 18-1,-1-18-15,1 0 31,0 0-15,17-53 0</inkml:trace>
  <inkml:trace contextRef="#ctx0" brushRef="#br0" timeOffset="-180593.41">30357 12823 0,'0'18'31,"0"0"-15,0-1-16,0 1 16,17 17-16,-17-17 15,18-18 1,-18-35 46,0 17-46,0 0 0,17 18-16,-17-17 0,18-1 31,-18 0 0,18 1-15,-1 17 15,1 0-15,0 0-1,-1 0 1,1 0-16,0 0 16,-1 17 15,-17 1-16,18 35 1,-18 18-16,0-36 16,17 18-1,-17-36 1,0-34 46,0-1-62,0 1 16,0-1-16,18 18 16,0 0 15,17 0-15,18 53-16,-35 0 15,17 35 1,-35-53-1,0 18 1,-18 0 0,1-35-1,-1-18-15,0 17 16,1-17 0,17-17-1,0-1 1,0-35-1,0 0-15,35-35 16,0 35 0</inkml:trace>
  <inkml:trace contextRef="#ctx0" brushRef="#br0" timeOffset="-180119.55">30886 12982 0,'0'18'78,"0"0"-63,17-18 1,1 0 0,-18-18-1,18-35 1,-18 18-1,0-1-15,17 36 125</inkml:trace>
  <inkml:trace contextRef="#ctx0" brushRef="#br0" timeOffset="-179652.36">31044 12859 0,'18'0'46,"-18"17"-46,0 1 16,0-36 78,0 1-94,18-1 15,-1 0 17,1 18-32,0 0 31,-1 0 16,-34 0 62</inkml:trace>
  <inkml:trace contextRef="#ctx0" brushRef="#br0" timeOffset="-178353.31">31891 12277 0,'0'17'47,"0"19"-47,0-1 16,0 18-16,18-18 15,-1 0-15,-17-70 94,0 0-94,-17-71 16,-1 53-1,0 0-15,18 35 16,0 1 0,18 52 93,17 0-109,-35-17 16,18 17-16,0-35 15,-18-17 95,0-36-110,17 53 15,-17-18-15,36-17 16,-19 35-1,1-18-15,0 18 16,-1 0 0,1 0-1,-1 18 1,19 17-16,-19-17 16,-17-1-1,18-17 32</inkml:trace>
  <inkml:trace contextRef="#ctx0" brushRef="#br0" timeOffset="-177833.2">32350 12012 0,'0'18'16,"0"-1"0,0 19-1,0-19 1,0 19-1,17-19-15,1-17 79,-18-53-79,35 0 15,-17 18-15,-18 0 16,18 35 31,-1 0-32,1 17 1,-1 1-16,1 0 16,0-1-1,-1 1 1</inkml:trace>
  <inkml:trace contextRef="#ctx0" brushRef="#br0" timeOffset="-177501.09">32650 11853 0,'17'0'31,"-17"18"-31,35-18 15,-35 35-15,36-17 16,-36 0-16,17-1 16,-17-34 46,0-1-46,0-35-16,0-18 15</inkml:trace>
  <inkml:trace contextRef="#ctx0" brushRef="#br0" timeOffset="-177208.8">32844 11659 0,'17'36'16,"1"-19"0,-18 19-16,0-1 15,35 18 1,-35-36-1,0 1-15,18-18 47</inkml:trace>
  <inkml:trace contextRef="#ctx0" brushRef="#br0" timeOffset="-176777.42">33108 11518 0,'0'35'16,"-17"1"-1,17-1 1,0 18-16,-18 0 16,18-35-1,-18-18 1,54 17 140,-1-17-140,0 0-1,-17 0-15,17 0 16,-17 0 0,-1-35-1,-17 17-15</inkml:trace>
  <inkml:trace contextRef="#ctx0" brushRef="#br0" timeOffset="-176125.36">33232 11642 0,'0'35'31,"0"-17"-31,0-1 16,0 1-16,17-18 94,1-35-94,0-1 15,-1 36-15,-17-17 141,0-19-125,18 1-16,-18 0 15,18-36-15,-1 18 16,-17 18-16,18 35 62,-1 53-62,-17-18 16,18-17-16,0 17 16,-18 0-16,0-17 15,17 17 1,1 1 0,-18-1-1,0-17 1</inkml:trace>
  <inkml:trace contextRef="#ctx0" brushRef="#br0" timeOffset="-175914.33">33426 11589 0,'0'-18'47,"35"18"-15,18-35-32,-18 17 15</inkml:trace>
  <inkml:trace contextRef="#ctx0" brushRef="#br0" timeOffset="-174755.4">32667 12753 0,'18'53'32,"-1"-36"-32,1 36 15,0-17-15,-1 17 16,-17-36-16,0 1 15,18 0 1,-36-54 62,-35-34-62,53 34-1,-35 1-15,18 0 16,-1 17-16,0 1 16,18-19-1,-17 19 1,17-19-16,0 19 16,0-1-1,0 0 1,35 1 15,-17 17-15,34 0-16,-16 0 15,52 0 1,-53 0 0,1 0-1,-19 17-15,1 1 16,-18 17-1,0-17-15,-18 17 32,1-17-17,-19 0 1,36-1 0</inkml:trace>
  <inkml:trace contextRef="#ctx0" brushRef="#br0" timeOffset="-174421.63">33002 12524 0,'0'0'0,"0"17"16,18 19-16,0-19 16,-18 18-1,0 18 1,0-35-16,17 35 15,-17-35-15,18-1 16,-18-70 47</inkml:trace>
  <inkml:trace contextRef="#ctx0" brushRef="#br0" timeOffset="-173719.04">33161 12577 0,'0'17'62,"0"1"-62,0-1 16,0 1 31,18-18 31,-18-18-63,0 1-15,0-1 16,17 18 78,-17 18-63,18-18-31,0 17 16,-1-17-1,-17 18 1,18-18-1,0 0 1,-18-18 0</inkml:trace>
  <inkml:trace contextRef="#ctx0" brushRef="#br0" timeOffset="-173390.05">33408 12365 0,'0'0'0,"-18"0"15,1 17-15,17 1 16,0 17 0,0-17-1,0 0 1,0-1-1,0 1 1,17-18-16,-17-18 63,0 1-48,0-36-15,0 35 16</inkml:trace>
  <inkml:trace contextRef="#ctx0" brushRef="#br0" timeOffset="-172217.26">28187 9472 0,'-18'18'32,"18"35"-32,-17-18 15,-1 53-15,0 36 16,18 52 0,-17 0-1,-1 54 1,0-107-16,18 248 15,0-89 1,0-159 0,0-17-1,0-71 1,0-17 0,0-71 155,0-17-171,-17-1 16,-1-53-16,-17 1 16,17-53-16</inkml:trace>
  <inkml:trace contextRef="#ctx0" brushRef="#br0" timeOffset="-171786.58">27781 10001 0,'0'36'16,"0"69"0,0 19-16,18 35 15,0-36-15,-1 1 16,36 193-1,-35-194 1,-1-70 0,-17-17-16,0-72 156,0 19-140,0-1-16,0-17 15</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23T05:26:59.894"/>
    </inkml:context>
    <inkml:brush xml:id="br0">
      <inkml:brushProperty name="width" value="0.05292" units="cm"/>
      <inkml:brushProperty name="height" value="0.05292" units="cm"/>
      <inkml:brushProperty name="color" value="#FF0000"/>
    </inkml:brush>
  </inkml:definitions>
  <inkml:trace contextRef="#ctx0" brushRef="#br0">7338 7267 0,'17'0'31,"1"-17"-15,0 17-16,-1 0 15,124-18 1,1 0 0,-19 1-16,53-1 15,-34 0 1,-72 1 0,-17 17-1,0-18 1,-53 0 31</inkml:trace>
  <inkml:trace contextRef="#ctx0" brushRef="#br0" timeOffset="473.44">7885 6932 0,'35'0'15,"0"0"-15,53 0 16,-35 0-16,35 0 16,1 0-16,16 0 15,-52 0 1,-17 18-16,17-1 16,-53 1-1,17 0 1,-17-1-1,0 19-15,0-1 16,-17 0 0,-19 18-1,-34 0 1,34-35 0,1 34-1</inkml:trace>
  <inkml:trace contextRef="#ctx0" brushRef="#br0" timeOffset="893.9">9031 7091 0,'35'0'31,"-35"17"-15,36 1-16,-19 0 15,1-1-15,17 19 16,-17 17-1,0-53 1,-18 17 0</inkml:trace>
  <inkml:trace contextRef="#ctx0" brushRef="#br0" timeOffset="1162.08">8802 6844 0,'35'0'125,"-17"18"-125</inkml:trace>
  <inkml:trace contextRef="#ctx0" brushRef="#br0" timeOffset="1811.76">9119 6985 0,'18'0'16,"-18"18"-16,18-1 15,-1 1-15,1 17 16,17 36 0,0-18-1,-17-18-15,-18 0 0,18-17 16,-18-1-1,0-34 48,0-1-63,0-17 16,0-18-1,0 18-15,0 17 16,0 0-16,0 1 15,17-1 1,1 1 0,0 17-16,17 0 15,0 0 1,18 0 15,-18 35-15,-17-35-16,17 35 15,1-17 1,-19 17 0,-17-17-1</inkml:trace>
  <inkml:trace contextRef="#ctx0" brushRef="#br0" timeOffset="2107.26">9684 6791 0,'17'18'15,"1"-1"-15,0 36 16,-1-18-16,19 36 16,-19-18-1,36 70 1,-18-70 0,1 53-1,-1-53 1,-17-53-16,-18 18 15</inkml:trace>
  <inkml:trace contextRef="#ctx0" brushRef="#br0" timeOffset="2468.71">9666 7091 0,'18'0'47,"-1"0"-31,1 0-16,35 0 15,-18 0-15,0 0 16,-17 0 0,17 0-1,-17 0 1,-18-18 0</inkml:trace>
  <inkml:trace contextRef="#ctx0" brushRef="#br0" timeOffset="3041.11">10019 7091 0,'18'0'16,"-18"17"-16,17-17 16,18 0-16,-17 0 15,17 0 1,-17 0 0,-18-17 62,-18 17-47,1 0-31,-19 0 16,19 0-16,-1 0 15,18 17 1,0 1-16,0 0 15,0 17 1,0-17 0,18-1-1,-18 1-15,17-18 16,1 0-16,-18 18 16,18-18-1,-1 0 1,19 0-1,-1 0 1,-17 0-16,-1 0 16,-17-18-1,0 0 1,0 1 0,0-1-1</inkml:trace>
  <inkml:trace contextRef="#ctx0" brushRef="#br0" timeOffset="3385.83">10354 7091 0,'18'0'16,"-1"0"-1,1 17-15,0-17 16,-1 18-1,1-18 1,0 35 0,-18-52 62,0-1-78,0 0 15,0 1-15,0-36 16,0 35 0,0 1-1</inkml:trace>
  <inkml:trace contextRef="#ctx0" brushRef="#br0" timeOffset="4707.32">10724 7020 0,'0'36'94,"0"-19"-78,0 36-16,0-35 15,0 17 1,0 0-16,18-35 16,-18 18-16,0-36 93,0-17-93,0 17 16,0-17-16,0 0 16,0 17-16,0 1 15,0-1 1,0 0-16,0 1 15,18 17 1,-1-18 0,1 18-1,0 0 1,17 0 0,18 0-16,-36 0 15,1 18 1,0-1-1,17 1 1,-17 17 0,-1-17-16,1-1 15,-18 1 1</inkml:trace>
  <inkml:trace contextRef="#ctx0" brushRef="#br0" timeOffset="5498.59">11448 6932 0,'-18'0'16,"0"0"0,1 0 15,-1 0-15,0 18-1,18-1-15,0 1 16,0 0-1,-17-1-15,-1 19 16,18-19 0,0 1-1,18-18 126,-18-18-141,0 1 31,0-1-15,17 18 46,1 0-46,-18 18-16,35-1 16,1 18-1,-19-17 1,-17 0-16,18-18 15</inkml:trace>
  <inkml:trace contextRef="#ctx0" brushRef="#br0" timeOffset="5822.1">11695 6668 0,'0'17'31,"17"-17"-31,1 18 16,0 35-1,17-18-15,-18 18 16,1-18-16,17-17 16,1 52-1,-19-34 1,1-19 15,-18 1-15</inkml:trace>
  <inkml:trace contextRef="#ctx0" brushRef="#br0" timeOffset="6836.5">7461 8678 0,'18'0'94,"35"-17"-94,0 17 16,35-18-16,-18 0 15,107 1-15,-124-1 16,35 18-1,35-18-15,-52 18 0,35 0 16,-71-17 0,36 17-1,-36 0 1,-35-18 15</inkml:trace>
  <inkml:trace contextRef="#ctx0" brushRef="#br0" timeOffset="7353.68">8026 8290 0,'53'0'47,"0"0"-47,35 0 16,18 36-16,35-1 15,17 0-15,125 36 16,-266-36 0,107 35-1,-107-52 1,-17 53 0,0-18-16,-35 0 15,-18 17 1,-35 1-1,-18-18 1,-70 17 0,-36-17-1,142-18-15,-72 18 16</inkml:trace>
  <inkml:trace contextRef="#ctx0" brushRef="#br0" timeOffset="8318.54">10125 8749 0,'0'-18'94,"17"18"-78,1-17-1,17 17 1,-35-18-16,18 18 16,0-35-1,-18 17 1,0 0-1,0 1 1,-18-19 0,-53 36-16,18-17 15,1-1 1,-54 18 0,-88 35-1,158-17 1,-17 0-16,18 35 15,18-36 1,-1 19 0,0-19-1,18 1 1,18 35 0,35-18-1,-36-17-15,72 17 16,16 0-1,37-17 1,-19 0 0,-70-18-1,18 0-15,-36-18 16,-18 0 0,-17 1-1,18-1 1</inkml:trace>
  <inkml:trace contextRef="#ctx0" brushRef="#br0" timeOffset="8666">10266 8661 0,'35'0'31,"36"35"-15,-54-17 0,72 17-16,-54-17 15,35 17-15,-34-35 16,34 35-1,-52-35 1,-1 18 0,-17-1-1,0-34 32</inkml:trace>
  <inkml:trace contextRef="#ctx0" brushRef="#br0" timeOffset="8962.44">10530 8678 0,'-17'0'16,"-1"36"-1,1-19 1,-1 1-16,0 35 15,1 17 1,-1-52 0,18 17-16,0-17 15,0 0 1,0-1 0,0-52 46</inkml:trace>
  <inkml:trace contextRef="#ctx0" brushRef="#br0" timeOffset="9358.6">10918 8361 0,'18'17'47,"0"19"-47,-1-19 15,1 54-15,17-36 16,1 36-16,-36-54 16,35 72-1,-18-19-15,19-35 16,-36 18 0,0-35-1,-36-36 32,-16 1-31</inkml:trace>
  <inkml:trace contextRef="#ctx0" brushRef="#br0" timeOffset="9630.17">10813 8678 0,'0'-17'0,"35"17"31,0 0-31,0 0 16,36 0-16,35 0 15,-53 0 1,0 0-1,-18 0 1,-17 0 0,17 0-1</inkml:trace>
  <inkml:trace contextRef="#ctx0" brushRef="#br0" timeOffset="10136.95">11307 8661 0,'17'0'16,"1"0"-1,-1 0 17,1 0-32,17 0 15,-17 0-15,53 0 16,-36 0-16,-18-18 15,19 0-15,-36 1 32,0-1-17,-18 0 1,-35 1-16,0 17 16,-35 0-1,35 17 1,36 19-1,-1 17 1,18-18 0,0-17-16,0-1 15,18 19 1,34-1 0,37 0-1,-1-17 1,-53-18-1,36 0-15,-36 0 16,18-36 0,17-16-1,-52 16-15</inkml:trace>
  <inkml:trace contextRef="#ctx0" brushRef="#br0" timeOffset="10503.93">11800 8643 0,'18'18'47,"0"-1"-32,-1 19-15,-17-19 16,18 1-1,-18 0 1,18-18-16,-18-18 63,0-35-63,17 18 15,-17 17-15,18 0 16,-18 1-16,0-1 15,18 18 1,-1 0 15,1 0-31</inkml:trace>
  <inkml:trace contextRef="#ctx0" brushRef="#br0" timeOffset="11098.12">12047 8643 0,'18'0'16,"0"18"-1,-1 17 1,-17 0-1,18 18 1,-18-35-16,18-1 16,-1-69 46,-17 34-46,35-35-16,-35 18 15,18 35-15,-18-18 16,18 18 0,-1 0-16,1 0 15,0 0 1,-1 0 31,1 0-47,0 0 15,-1 0 1,1 0 0,-1 0-16,1 0 15,0 0 1,-18 18 0,17-18-1,1 0 16,0 0-15</inkml:trace>
  <inkml:trace contextRef="#ctx0" brushRef="#br0" timeOffset="11650.84">12471 8572 0,'-18'0'16,"18"18"0,0 0-1,0 17-15,0-17 16,0-1-1,0 1-15,0 0 16,0-1 0,18-17 15,-1 0-31,1-17 16,0-1-1,-1-17 1,-17 17-16,18 18 15,-18 18 64,18-18-64,-1 17-15,-17 1 16,18-18 46,17-35-46,-35-1-16,18 36 16</inkml:trace>
  <inkml:trace contextRef="#ctx0" brushRef="#br0" timeOffset="11964.59">12859 8502 0,'0'18'31,"17"-18"-31,-17 35 16,0-18-1,0 36 1,0 0 0,0-35-1,0 0 1,0-1 0</inkml:trace>
  <inkml:trace contextRef="#ctx0" brushRef="#br0" timeOffset="18171.59">26053 6809 0,'0'17'78,"0"36"-63,0 0-15,-18 18 16,18-1-16,0 1 16,-18 17-1,18 106 1,-17 35-16,17-123 16,-18 176-1,0-70 1,1-89-1,-1 89 1,18-53 0,-17-71-16,17 124 15,0-71 1,-18-71 0,18 19-1,0-19 1,0 54-1,-18-36-15,18 0 16,0-53-16,-17 89 16,-1-1-1,18-87 1,0 69 0,-18-34-1,18-36-15,0 36 16,0-1-1,0-34 1,0 17 0,0-1-1,0 1 1,0-17-16,0 17 16,0-18-1,0-18 1,0 54-1,0-36 1,0-17 0,0 17-16,0 36 15,-17-18 1,17 17 0,0-35-1,0 54 1,0-36-16,-18 52 15,18-69-15,0 34 16,0 1 0,0-36-1,0 18 1,0 0 0,0 0-1,0-35 1,0-1-1,0 1 1,0-1 0,18-17 31,-1 0-32,1 0 1,0 0-1,17 0 1,0-17-16,53-1 16,-52 1-1,52-19 1,18 19 0,17-19-1,-70 36 1,0-17-16,70 17 15,-70 0 1,230-18 0,-125-17-1,54-1 1,88-34-16,-230 52 16,213-52-1,-160 34 1,-52 19-1,-18 17-15,-36 0 16,36 0 0,-18 0-1,18 0 1,0 0 0,18 0-1,35 0 1,-89 0-1,36 0-15,-18 0 16,-17 0 15,0 0 94,-1 0-47,1 0-62,17 0-16,-17 0 16,0-18-16,17 18 15,0 0-15,-17-17 16,70 17 0,-53 0-1,106-18 1,-52 0-1,-54 1-15,18 17 16,-18-18 0,-35 0-1,18 18 1,-1 0 0,1 0-1,0-17 1,-1 17-1,19-18 79,-36 0-47,0 1-31,0-19-1,17 1 1,-17 0-16,0 0 16,0-54-16,0 37 15,0-54 1,0-53-16,-17-53 15,17 142 1,-18-89 0,18 36-1,0 70 1,-18-141-16,1 35 16,-1 35-1,0-87 1,1 34-1,17 36 1,-18-70 0,0 16-16,18 54 15,0-17 1,-17 122 0,17-122-1,0-19 1,0 124-1,0-123-15,0 35 16,0 88 0,0-71-1,0-34 1,0 122 0,0 1-16,0-71 15,0 18-15,0 53 16,0-71-1,0 71 1,0 17 0,0-52-1,0 34 1,17 36-16,-17-53 16,0 36-1,0-1 1,0 0-1,0-52 1,0 35 0,18 17-1,-18 0 1,0 1 0,0-1-1,0 0 1,0 1-1,0-1 32,-18 0 0,-17-17-31,-18 18-16,-88-54 15,53 53 1,-106-17 0,70 35-1,-17-18-15,-106 18 16,212 0 0,-141 18-1,70-18 1,53 0-1,0 18 1,18-18-16,35 17 16,-36-17-1,-16 18 1,34-18 0,-53 18-1,1-1 1,52-17-1,-52 18-15,17 0 0,-18-1 16,36-17 0,-53 18-1,70-18 1,-17 17 0,-18-17-16,35 18 15,-52 0 1,-36-18-1,71 0 1,-18 17 0,-18 1-1,53-18-15,-17 0 16,0 0 0,17 0-1,-35 18-15,18-18 16,0 17-1,-18 1 1,35-18-16,-35 18 16,-70 17-1,87-35 1,-122 53 0,52-36-1,35 1 1,-17 17-16,71-35 15,-1 0 1,18 18 187,0 0-187,0 17-1,0 0 1,18-35-16,-18 35 16,35 18-1,-35 0 1,17-17 0,1-1-1,-18-18 1,18 1-1,-18 0 1,0-1-16,0 1 16,0 0-1,0-1 1,0 1 0,0 0 15</inkml:trace>
  <inkml:trace contextRef="#ctx0" brushRef="#br0" timeOffset="22828.09">23636 4674 0,'0'0'0,"18"-88"32,-1 53-32,1 17 15,-18 1 1,35-54-16,-17 53 16,52-87-1,72-89 1,-107 158-1,212-175 1,-18 17 0,-88 105-16,141-87 15,-140 105 1,-37 18 0,1 18-1,-53 35 1,0 0-1,141 0-15,35 53 16,-105-18 0,158 54-1,-123-54 1,-89 0 0,54 36-1,-106-71-15,34 53 16,-16-18-1,-1-17 1,-17 17 0,17 0-1,-17-17 1,-1 17-16,1-35 16,-18 18-1,17-18 1,19 0-1,17 0 1,105-53-16,195-35 16,-194 52-1,423-52 1,-106 70 0,-246 18-1,316 0 1,-210 53-16,-142-17 15,70 87 1,-158-52 0,-18 17-1,71 124 1,-106-124 0,0 18-16,17-1 15,19 107-15,-54-106 16,0 0-1,-35 0 1,0-89 0,0 71-1,0-35-15,0 0 16,-18-18 0,1 18-1,17-35 1,0 0-1,0-1 17,17 19-17,1-19 1,141 107 0,-53-71-1,35 17-15,0 18 16,141 89-16,-70-1 15,-142-88 1,177 177 0,18 141-1,-177-230 1,18 106 0,-106-123-16,0-53 15,0-36 1,-106 89-1,35-71 1,-34 36 0,-107 52-1,177-141-15,-159 177 16,105-88 0,54-89-1,0 53 1,17-35-1,18 18-15,0 17 16,0-18 0,18 1-1,17-1 1,0 1 0,54 70-1,-36-17-15,-36-89 16,89 176-1,0-87 1,-18 35 0,-17-53-1,-18 35 1,-53-106-16,0 88 16,0 19-1,-36-37 1,-70 107-1,-17-18 1,-89 124 0,-176 140-16,300-352 15,-194 229 1,0-35 0,123-124-1,18-35 1,88-88-1,53-35 48,17-18-47,1 35-16,0 1 15,17-19-15,-35 19 16,35-1-16,-17-35 15,17 88 1,18 53 0,-18-53-1,18 124-15,-35-89 16,-18 19-16,0-19 16,-141 195-1,53-213 1,-177 107-1,-52-71 1,70-70-16,-265 52 16,-229 18-1,389-105 1,-425 52 0,89-53-1,247-17 1,371-18-16,70-18 47,0 0-47,0 1 15,-18 34 110,-17 1-125,0 17 16,-36 18-16,18 0 16,-17-18-16,-1 36 15,-140 17 1,-142-53-1,176-35-15,-299 0 16,141-88 0,159 35-1,-124-158 1,53-54 0,141 71-1,0-159-15,88 230 16,18-18-1,0-18 1,0 141 0,53-105-1,-35 88 1,0 35-16,-1 0 47,-17-18 0,-17 18-47,-1 0 15,-70-71-15,0 18 16,-18 0-16,-35-17 16,-36-54-1,-140-122 1,-1-19-16,160 71 15,-19-71 1,107 89 0,52 17-1,18 53 1,18-17 0,-18 52-16,70-87 15,-17 52 1,-18 70-1,-35 1-15,18 35 16,0-17 0,-18-1 93,0-17-93,-18-1-16,-35-52 15,-17-18 1,-54-105-16,36 87 16,-265-440-1,212 334 1,17 1-16,19 0 0,-19-230 15,124 142 1,0 140 0,88-17-1,1 53 1,-72 71 0,71-71-16,-70 123 15,0-35 1,17 53-1,-35-18 1,18 1 0,-18-1 140,0-17-140,0-18-16,-53-71 15,0-17-15,-53-123 16,18 105-16,17-70 15,-88-230 1,89 230 0,35 105-1,35 18-15,0 36 16,0-54-16,0 89 16,88-141-1,-35 88 1,35-71-1,35-18 1,-52 124 0,88-88-16,35 36 15,-88 69 1,-1 19 0,1-19-1,-88 36 1,52-17-1,-34 17-15,-19-18 16,54 0 0,-18 1-1,-36 17 1,36-18 0,0 18-1,-35 0-15,0 0 16,-18-18 62,17 18-62,18-35-16,1-18 15,52-35-15,18-35 16,0 17-1,141-71 1,-142 107-16,-16 52 16,-19-17-16,-35 17 15,177-35 1,-53 36 0,-106 17-1,282 0 1,-123 17-1,-177 1-15,71 17 16,-71 1 0,0-19-16,0 1 31,1 0-15,-19-1-16,1 1 15,-18-1 1,18 1-1</inkml:trace>
  <inkml:trace contextRef="#ctx0" brushRef="#br0" timeOffset="26859.61">21290 9966 0,'35'0'109,"36"0"-109,-18 0 16,17-18-16,1 18 16,17 0-16,18-17 15,-53-1 1,70-17 0,-87 17-16,-1 18 15,0 0-15,53 0 16,-17-18-1,52 1 1,19-1 0,-54 18-1,212-17-15,-106-1 16,-124 18 0,107-18-1,-36 1 1,-53 17-1,106 0 1,-106 0-16,-17-18 16,35 0-1,-18 1 1,-53-1 0,53 18-1,0-18 1,18 1-16,71-1 15,-124 1 1,141-1 0,-36 0-1,-140 1 1,35-1-16,0 18 16,-36 0-1,19 0 1,17-18-1,-18 1 17,0 17-32,-17 0 15,52 0 1,-17-18 0,-35 18-1,17-18 1,-17 18-1,-1 0 1,1 0 0,-18-17-1,18 17 1,-1 0 0,-17-18-1,18 18-15,0 0 31,-1 0-31,1 0 32</inkml:trace>
  <inkml:trace contextRef="#ctx0" brushRef="#br0" timeOffset="27879.31">21449 9013 0,'0'36'31,"0"-19"-15,0 54-16,0-36 15,18 1-15,-1 16 16,36 19-1,-35-71 1,17 0 0,-17 0-1,-1 0 1,1-35-16,17-71 16,-35 35-1,18-105 1,-18 105-1,0 36 1</inkml:trace>
  <inkml:trace contextRef="#ctx0" brushRef="#br0" timeOffset="28583.09">21749 8837 0,'17'0'15,"19"18"1,-36-1 0,53 72-1,-18-1-15,-17-53 16,-1 0 0,1 1-1,-36-89 63,-17 35-78,17-53 16,-17 1-16,17 17 16,1 0-16,17 35 15,0 1 1,0-36-16,0 18 15,0 17-15,17 0 16,89-52 0,-18 52-1,-70 0 1,0 18 0,-1 0-16,1 53 15,-18 0 1,0 0-1,0 53 1,-35-35 0,35-36-16,-36 0 15,1-17 1,17-18 31</inkml:trace>
  <inkml:trace contextRef="#ctx0" brushRef="#br0" timeOffset="28996.69">22348 8661 0,'-17'0'15,"-18"0"1,17 0-16,0 17 15,18 54 1,0-53-16,0 70 16,0-35-1,36 0 1,34-36 0,-52 1-1,52-18 1,1-18-16,-54 1 15,19-1 1,-19-17 0</inkml:trace>
  <inkml:trace contextRef="#ctx0" brushRef="#br0" timeOffset="30252.84">25277 9066 0,'35'0'62,"-18"0"-46,19 0-16,17 36 15,17-1-15,1-17 16,35 70 0,-1-53-16,-16 18 0,16 0 15,19 17 1,-71-52 0,-53 0-16,17-18 15,-34 17 110,-1 1-125,-17-18 16,-36 18-16,1 17 15,17-17-15,-71 34 16,72-34 0,-195 53-1,105-1-15,107-70 16,0 35 0</inkml:trace>
  <inkml:trace contextRef="#ctx0" brushRef="#br0" timeOffset="32964.23">27340 8378 0,'36'0'62,"16"53"-62,1-17 16,36 34-16,-1 1 16,18 17-16,-36-35 15,54 70 1,-71-52-1,52 35 1,-34-36 0,-36-17-16,1-17 15,-19-36 1,-17 17 0</inkml:trace>
  <inkml:trace contextRef="#ctx0" brushRef="#br0" timeOffset="33519.75">27993 8132 0,'-18'0'47,"-17"35"-31,35-18-1,-18 19-15,-17-1 16,-35 53-16,52-17 16,-88 70-1,71-71-15,-89 107 16,-52 34-1,123-158-15,-53 106 16,71-124 0,17-35-1,18 18 1</inkml:trace>
  <inkml:trace contextRef="#ctx0" brushRef="#br0" timeOffset="38975">8537 13053 0,'0'-18'0,"0"1"47,18-1-47,-1 18 16,36-35 0,-17 17-16,-1 0 15,88-17 1,-17-36-1,371-70-15,-301 106 16,247-18 0,142-35-1,-424 70 1,511-70 0,-105 0-1,-423 53-15,17-1 16,-124 36-1,-17 36 220,0 52-235,0 0 15,0 88-15,0-52 16,0 35-16,-17 35 16,17 17-16,0-17 15,0 353 1,0-388 0,0 335-1,0-88-15,0-195 16,17 89-1,19 53 1,-36-212 0,35 71-1,-17-36 1,-1-105-16,-17 34 16,0-87-1,0 17 1,0 1-1,0-19 1,0 19 0,0 52-16,0 0 15,0-18 1,0 54 0,0-1-1,0-87 1,0 69-16,0-52 15,-17 18 1,17-53 0,0-1 15,-18-17-15,0 0-1,-35 0 1,1 0-16,-19 0 15,-105-17 1,-124-1 0,123 0-1,-281 18-15,17-17 16,229 17 0,-229 0-1,106 0 1,282 0-1,18 0 1,35-36 172,0 19-173,0-54 1,-18 18-16,1-35 15,17 35 1,-53-211 0,0-36-16,17 70 15,-16-69 1,52 193 0,-18-124-16,0 125 15,18-178 1,0 1-1,18 53-15,0-53 16,-18 193 0,0-157-1,0 87 1,0-53 0,0 159-1,-18-123-15,0-18 16,18 123-1,-17-35 1,-19-88 0,19 141-1,-1-52 1,-35-107 0,35 159-16,1-35 15,-1 53 1,-17-89-1,35 71 1,0 18 0,0 0-16,-18 17 15,18 0 1,53 18 125,0 18-126,35 0-15,1-18 16,-1 0-1,35 17-15,-17 1 16,176-1 0,-141-17-1,89 18-15,-19-18 16,-105 0 0,-53 0-1</inkml:trace>
  <inkml:trace contextRef="#ctx0" brushRef="#br0" timeOffset="40746.9">10001 15028 0,'0'-17'15,"0"-1"1,0 0 0,0 1-1,0-1-15,-17-17 31,17 17-31,-36 1 16,19-19 0,-1 19-1,0 17-15,-17 0 16,0 0 0,17 0-1,1 0 1,-1 0-1,0 17 1,1 1-16,-1 17 16,0 0-1,18 1 1,0-1 0,0 0-16,0 1 15,36 17 1,52 17-16,0-35 15,0-17 1,0 0 0,-35-18-1,18-18 1,-53 0 0,-1-35-16,-17-35 15,0 53 1,0-18-1,-35-70 1,0 87 15,17 19-31,36 52 328,-1 0-328,19 0 16,-36 18-16,35-17 16,-18-19-16,-17 19 15,36-19-15,-19 19 16,1-36 0,0 35-1,-1-35 63</inkml:trace>
  <inkml:trace contextRef="#ctx0" brushRef="#br0" timeOffset="41064.73">10442 14887 0,'18'0'47,"-18"18"-47,18-1 15,-1 1-15,1 17 16,-1-35-16,-17 18 16,0 0-1,18-1 1,-53-34 31</inkml:trace>
  <inkml:trace contextRef="#ctx0" brushRef="#br0" timeOffset="41266.61">10283 14517 0</inkml:trace>
  <inkml:trace contextRef="#ctx0" brushRef="#br0" timeOffset="41770.83">10442 14658 0,'18'0'31,"17"0"0,0 35-15,1 0-16,-1 1 16,-17-1-16,35 18 15,-18 35 1,-18-53 0,-17-70 62,0 17-63,-17-17-15,-1-18 16,18 0-16</inkml:trace>
  <inkml:trace contextRef="#ctx0" brushRef="#br0" timeOffset="42162.08">10707 14446 0,'17'0'32,"1"0"-17,17 53-15,1 18 16,-1-1 0,0 36-1,-17-18 1,-18-52-16,0 34 15,0-17 1,-18-53 31,1 0-47,-19-35 16</inkml:trace>
  <inkml:trace contextRef="#ctx0" brushRef="#br0" timeOffset="42855.02">10760 14746 0,'17'0'78,"1"-18"-78,0 18 15,17-17-15,-17 17 16,17-18-16,-18 18 16,1-17-16,17 17 15,1-18 1,-19 18 0,-17-18 15,0 1 78,0-1-93,0 0-1,0 1 1,-17 17 31,-1 0-47,-17 0 16,17 17-16,0 1 15,1 35 1,17-18-16,0 0 15,0 54-15,17-54 16,1 18 0,0-36-1,17-17 1,-17 18 0,-1-18-1,19 0-15,-1-18 16,18-52-1,-36 35 1,1-18-16</inkml:trace>
  <inkml:trace contextRef="#ctx0" brushRef="#br0" timeOffset="43202.33">11254 14499 0,'17'18'47,"1"17"-31,-18 18-16,18-18 15,-1 1-15,1 16 16,-18 19 0,0-36-1,0 1-15,17-19 16,-17 18 0,0-17-16,0 0 31</inkml:trace>
  <inkml:trace contextRef="#ctx0" brushRef="#br0" timeOffset="45630.31">9966 16245 0,'35'0'46,"18"-35"-46,53 0 16,17 0-16,54-36 16,-54 18-16,36-17 15,17-19-15,36-16 16,-124 69 0,-52 1-16,-19 17 15,19-17 1,-19 35-1,-17-18 1,35 18 0,1-17-1,-19-1 1,1 18-16,0-17 16,-1 17 15,-17-18-16,18 18-15,0-18 16,-1 1 0,1 17-1,-18-18 17,17 18-17,1 0-15,0 0 31,-18-18-31,0 1 32,0-1 171,-18 18-31,0 0-157,1 0 48,17-18 31,0 1 62,-18 17-141,18-18 829,-17 18-828,-1 0-1,18-18 1,0 1 15,0-18-31</inkml:trace>
  <inkml:trace contextRef="#ctx0" brushRef="#br0" timeOffset="48411.73">32367 1923 0,'-17'-18'46,"-19"18"-46,-16-18 16,34 18 0,-53 0-16,54-17 15,-54 17 1,54 0 0,-54 0-16,18 0 15,18 0 1,17 0-1,-35 17 1,36-17 0,-72 36-1,-16-19-15,52 19 16,53-19-16,-53-17 16,-71 71-1,107-71 1,-89 53-1,-53 35 1,141-71-16,-87 36 16,-19 18-1,36 0 1,-36 17 0,-52 53-1,123-124 1,-123 142-16,35-35 15,70-71 1,-105 88 0,87-53-1,-16 0 1,34-17 0,-52 34-16,105-69 15,-35 17 1,-18 17-1,19-17 1,-1 35 0,17 1-1,-34 34-15,17 36 16,18-89 0,-71 195-1,53-142 1,53-52-1,-53 35-15,18-18 16,17-35 0,-17 35-1,-1-17 1,19-36 0,-18 18-1,17 0-15,0-18 16,-17 53-1,17-17 1,1-36 0,-19 36-1,36-54 1,-17 36-16,-1-18 16,18 1 15,0-19-16,-17-17 1</inkml:trace>
  <inkml:trace contextRef="#ctx0" brushRef="#br0" timeOffset="49090.79">28293 5203 0,'0'18'62,"0"17"-62,17 1 16,1-19-1,0 36-15,17 18 16,-17-54-16,17 36 16,18 36-1,-53-54 1,35 0-16,0 0 15,-17-35 110,17-35-109,-17 0-16,35 0 16,-18-36-1,18 18-15,-18 0 16,-17 0-16,35 0 16,-36 18-1</inkml:trace>
  <inkml:trace contextRef="#ctx0" brushRef="#br0" timeOffset="50223.14">21467 9454 0,'17'0'31,"1"0"-15,-18-17 0,17 17-16,19 0 15,-19-18 1,72-17-1,-54 35 1,159-71 0,35 1-1,-105 35-15,34-1 16,36-17 0,-176 36-1,106-19 1,-89 19-1,-35-1 1</inkml:trace>
  <inkml:trace contextRef="#ctx0" brushRef="#br0" timeOffset="57548.62">11765 13547 0,'18'0'93,"-18"-18"-77,17 18 0,1 0-1,-18-18-15,18 18 16,-1 0 0,-17-17-1,36 17 1,-19 0-1,1-18 1,17 18 0,18-35-16,-18 35 15,71-18 1,-18-17 0,-35 17-1,88 1 1,-52-19-16,-36 19 15,35-19-15,106 1 16,-124 0 0,124-18-1,-53 18 1,-35 17 0,53-17-16,-18 0 15,-106 17 1,142-17-1,-18-18 1,-18 0 0,106-18-1,17-17-15,-35 17 16,107-34 0,-1 16-1,-247 72 1,194-71-1,-35 17 1,-70 36-16,-72-1 16,89 1-1,-35-18 1,123-35 0,1-18-1,-178 106 1,72-70-16,87-1 15,-211 54 1,212-54 0,-124 36-1,-53 17 1,141-35 0,-140 35-16,34-17 15,36 0 1,88-18-1,-177 35 1,89 1 0,18-36-1,-107 35-15,89-17 16,-53 17 0,176-52-1,-106 34 1,-70 19-1,88-19-15,53-16 16,-123 34 0,123-35-1,-1-18 1,-122 36 0,70-18-1,0-17-15,-106 52 16,141-35-1,1 0 1,-142 36 0,71-19-1,0-17 1,-89 36-16,18-18 16,36 17-1,-36-17 1,35-18-1,-17 35 1,88-35 0,36-17-16,-107 52 15,124-53 1,35-34 0,-141 69-1,0 1 1,159-53-1,-159 52-15,106-16 16,-88-1 0,-124 53-1,106-36 1,-70 19 0,-53 17-1,70-18-15,-71 18 16,19-18 15</inkml:trace>
  <inkml:trace contextRef="#ctx0" brushRef="#br0" timeOffset="58417.52">26423 9402 0,'18'0'78,"17"0"-63,0 0 1,1 0-16,-1 0 16,-18 17-1,89 18 1,-88-17-16,52 17 16,1 1-1,-36-1 1,1-17-1,-19-18 1,-17 17 78,0 1-94,-35-1 15,0 1-15,-1 17 16,-52 18-16,18-17 16,-19 16-1,-52 37 1,0-19 0,124-34-1,-89 16-15,35 1 16</inkml:trace>
  <inkml:trace contextRef="#ctx0" brushRef="#br0" timeOffset="60303.78">12894 6668 0,'18'0'188,"-1"0"-173,1 0-15,17 0 16,18-18-16,35 0 16,1 1-16,157-54 15,37 18 1,-142 18 0,35 0-1,-105-1 1,-18 19-1</inkml:trace>
  <inkml:trace contextRef="#ctx0" brushRef="#br0" timeOffset="61460.31">13776 8643 0,'18'0'15,"-1"-18"17,1 18-17,0 0 1,-1 0-1,-17-17 1,71-1 0,-18 18-1,-18-18 1,71-17 0,-71 35-1,-17 0 1</inkml:trace>
  <inkml:trace contextRef="#ctx0" brushRef="#br0" timeOffset="71330.7">11201 13088 0,'17'0'172,"1"0"-156,0-18-1,-1 1 1,1 17-16,17-18 15,-17 1 1,-1-1 0,36-17-1,-35 17 1,53-17-16,-54 17 16,18 0-1,-17 1 1,-18-1-1,18 18 1</inkml:trace>
  <inkml:trace contextRef="#ctx0" brushRef="#br0" timeOffset="72679.83">26000 5997 0,'0'-17'47,"17"17"-16,1-18-15,17 0-16,1 1 15,-1-19-15,53 1 16,-35 0-16,106-71 16,-71 88-1,53-70 1,-88 53-1,0 0 1</inkml:trace>
  <inkml:trace contextRef="#ctx0" brushRef="#br0" timeOffset="74109.78">9701 14217 0,'18'0'47,"0"-18"-31,-1 1 0,19-1-16,-36 0 15,35 1-15,53-36 16,-70 35-1,70-35 1,-18 18-16,19-18 16,-19 18-1,-35 17 1,-17 18 0,0 0-1</inkml:trace>
  <inkml:trace contextRef="#ctx0" brushRef="#br0" timeOffset="75587.73">26811 7655 0,'35'0'47,"18"-17"-47,18-19 16,17-17-16,0 1 16,18-1-1,123-71-15,-176 89 16,71-36-1,-71 36 1,-53 17 0</inkml:trace>
  <inkml:trace contextRef="#ctx0" brushRef="#br0" timeOffset="78068.39">22825 688 0,'17'0'78,"36"0"-63,35 35-15,-17-17 16,53 70-16,-1-35 16,36 17-16,35 19 15,-36 17-15,37-18 16,175 159-1,-176-124 1,53 71 0,-53 0-16,-71-70 15,36 105 1,70 88 0,-123-175-1,53 105 1,-35-18-1,-72-141-15,-16 18 16,34 53 0,-34-54-1,52 89 1,53 177 0,-106-283-1,106 265-15,-88-159 16,-35-176-1,35 87 1,-36-34 0,19-18-1,17 70 1,-36-52-16,18 17 16,1 53-1,-36-123 1,17 52-1,1-34 1,-18-19 0,0 1 46,0 0-46</inkml:trace>
  <inkml:trace contextRef="#ctx0" brushRef="#br0" timeOffset="78741.17">26405 5680 0,'18'0'94,"35"35"-79,0 0-15,35 18 16,0 0 0,-17-35-16,-36 17 15,89 0 1,-89-35 0,-17 0-16,-1 0 15,1 0 1,-1-35-1,54-71 1,-36 18 0,18-88-16,-18 52 15,-35 71 1,18-17 0,0 34-1,-18 19 16</inkml:trace>
  <inkml:trace contextRef="#ctx0" brushRef="#br0" timeOffset="79687.46">20126 2170 0,'0'35'47,"18"35"-47,35 19 15,-1 34-15,-34-70 16,53 70-16,-18 36 15,35 0 1,-53-53 0,0-36-16,-17-34 15,-36-142 48</inkml:trace>
  <inkml:trace contextRef="#ctx0" brushRef="#br0" timeOffset="80348.81">19385 1358 0,'0'18'78,"0"-1"-62,18-17-16,-1 36 16,1-36-16,0 0 15,17 17 1,0-17 0,18-17-1,53-36 1,-88 35-16,87-70 15,-34 0 1,-53 53 0,-18 17-1,0-17 1,-18 17 0,-17 0-16,-53-52 15,35 70 1,-53-18-1,88 18 1,-52 0 0,52 0-1,0 18 1,18-1 0,0 1-1,0 0-15,0 17 16,36 71-1,-19-89 1,54 72-16,-54-54 0</inkml:trace>
  <inkml:trace contextRef="#ctx0" brushRef="#br0" timeOffset="81291.78">20567 2258 0,'18'35'47,"-18"0"-47,17 18 15,19 18-15,16 70 16,19 0-16,35 71 16,-36-89-1,19 18 1,-72-105 0,1-1-1,-18-106 16,-35 1-15,-18-89-16,17 71 16,19 35-1,-1-71 1,0 89-16,18 0 16,-17-18-16,17-18 15,-18 18 1,18-17-1,0 35 1,18-1 0,-1 1-16,36 17 15,-35 1 1,35 17 0,17 0-1,-34 0 1,34 35-1,-17 18-15,-18-35 16,-35 17 0,0 0-1,0 0 1,-17 36 0,-71 17-1,-18-35-15,-53 35 16,-17-17-1,140-53 1,-69-1 0,140-17 31,-17 0-32</inkml:trace>
  <inkml:trace contextRef="#ctx0" brushRef="#br0" timeOffset="86180.11">24430 6174 0,'18'0'63,"-1"0"-63,18 0 15,1 0-15,17 35 16,35 18-16,18 0 16,-36 0-1,159 88-15,36 35 16,-159-105 0,159 123-1,-71-71 1,-142-105-1,-34-1 1</inkml:trace>
  <inkml:trace contextRef="#ctx0" brushRef="#br0" timeOffset="86863.79">25453 5733 0,'-18'17'63,"-17"19"-48,0-1 1,-1 35-16,1-17 15,0 0-15,-18 53 16,-53 106 0,53-124-1,-106 141-15,36-35 16,70-106 0,-159 195-1,89-125 1,105-140-1,-35 53 1,53-54-16</inkml:trace>
  <inkml:trace contextRef="#ctx0" brushRef="#br0" timeOffset="88079.72">9031 10636 0,'18'0'16,"52"0"0,1 0-16,-1 0 15,1 0-15,52 0 16,124 36-1,-106-19 1,106 36 0,-70 0-1,-124-18-15,0-35 16,-36 18 0</inkml:trace>
  <inkml:trace contextRef="#ctx0" brushRef="#br0" timeOffset="88667.54">9984 10195 0,'-18'0'62,"0"18"-62,-17 35 16,0 17 0,-36 1-16,1 70 15,-19-17-15,19-1 16,-159 212 0,70-106-1,53-87-15,0-1 16,89-106-1,17-17 1</inkml:trace>
  <inkml:trace contextRef="#ctx0" brushRef="#br0" timeOffset="89756.4">22701 5715 0,'0'18'32,"0"17"-32,18-17 15,0 17 1,-1 18-16,18 35 16,-17-53-1,17 18 1,-35-18-1</inkml:trace>
  <inkml:trace contextRef="#ctx0" brushRef="#br0" timeOffset="90034.55">22578 5468 0</inkml:trace>
  <inkml:trace contextRef="#ctx0" brushRef="#br0" timeOffset="90700.07">22842 5715 0,'89'106'0,"-72"-53"16,18 0-16,-17-36 15,0 19 1,-18-54 78,0-17-94,-18 17 15,18 0-15,0-17 16,0 0-1,0 0-15,0-1 16,0 19 0,18-19-1,-1 19 1,1 17 0,35-18-1,-35 18-15,17 0 31,0 0-31,0 35 16,-17 1 0,17-1-1,-17-35 1,-18 18-16</inkml:trace>
  <inkml:trace contextRef="#ctx0" brushRef="#br0" timeOffset="91074.09">23336 5362 0,'18'0'32,"17"36"-17,-17-19 1,17 54-16,-17-36 15,35 18-15,0 35 16,17 0 0,-35 18-1,-17-88-15,-18 17 16,0-17 0,-18-54 30</inkml:trace>
  <inkml:trace contextRef="#ctx0" brushRef="#br0" timeOffset="91353.25">23424 5715 0,'0'-18'47,"36"1"-15,-19 17-17,19-18-15,34 0 16,1 1-1,17-18-15,-53 17 16,0 0-16</inkml:trace>
  <inkml:trace contextRef="#ctx0" brushRef="#br0" timeOffset="91886.7">23830 5468 0,'18'0'63,"17"0"-48,-17-18 1,-1 1-16,-17-1 15,18-17 1,-53 35 47,-1 0-63,19 0 15,-1 0-15,0 18 16,18 17-16,-17 0 15,17 0 1,0-17 0,0 0-16,0-1 15,35 1 1,0 0 0,-17-18-1,0 17 1,70-17-1,-70 0-15,34-17 16,19-72 0,-53 72-1,-1-54 1</inkml:trace>
  <inkml:trace contextRef="#ctx0" brushRef="#br0" timeOffset="92160.81">24183 5327 0,'18'35'47,"-1"-35"-47,1 36 16,-1-19-16,-17 1 15,0-36 63,0-17-78,0-18 16,18 0-16,0 0 16,-1 0-16</inkml:trace>
  <inkml:trace contextRef="#ctx0" brushRef="#br0" timeOffset="92780.12">24483 5186 0,'0'17'63,"0"1"-63,0 17 16,0 1-16,0-1 15,0-17 1,0-1-1,0-70 48,0 0-63,0 0 16,0 1-16,0 34 15,0 0 1,35-17-16,0 17 15,-17 18 1,17 0 0,-17 0-1,0 0 1,17 53-16,-35-35 16,35 0-1,-35-1 1,18 1-1,17-1 1,-17-17 15,-1-35-15,1 18 0</inkml:trace>
  <inkml:trace contextRef="#ctx0" brushRef="#br0" timeOffset="93294.65">24871 4992 0,'-18'17'15,"1"1"1,17 0-1,0-1-15,0 1 16,0 0 15,17-18-15,-17 17-16,18-17 16,-1 0 15,-17-17-16,18-19 1,-18 1 0,0 17-1,18 18 32,-1 0-31,1 36-1,0-19 1,-18 1 0,17-18 31,19-35-32</inkml:trace>
  <inkml:trace contextRef="#ctx0" brushRef="#br0" timeOffset="93631.43">25100 4674 0,'0'18'47,"0"0"-31,0 34-1,0-16-15,0-1 16,0 36-16,0-36 16,0 0-1,0 36 1,0-54-16,0 1 15</inkml:trace>
  <inkml:trace contextRef="#ctx0" brushRef="#br0" timeOffset="95101.25">25065 14023 0,'17'0'15,"1"0"1,17 0 0,-17 0-16,70 0 15,89-35 1,-54-18 0,18-18-16,-70 18 15,-18 0 1,-53 0-1,0 36 1,0-36 0,0 35-16,-36-17 15,1 17 1,18 18 0,-107-35-1,-52 35 1,123 0-1,-106 35-15,53 18 16,53 18 0,36-54-1,17 1 1,0 0 0,0 17-16,0-17 15,17 35 1,18-36-16,36 54 15,0-36 1,-36 0 0,35-17-1,72 35 1,-72-53-16,177 17 16,-159-17-1,124-17 1,-194-1-1,-1 18 1,1-17-16</inkml:trace>
  <inkml:trace contextRef="#ctx0" brushRef="#br0" timeOffset="95421.8">26158 13899 0,'18'0'16,"0"0"15,-1 0-31,1 0 16,0 0-16,105 53 15,-88-35 1,71 17 0,-106-17-1,-17-53 32</inkml:trace>
  <inkml:trace contextRef="#ctx0" brushRef="#br0" timeOffset="95727.7">26282 13794 0,'0'0'0,"-18"17"15,1 1-15,17 0 0,-18 34 16,-17-16 0,35-1-16,-18 18 15,0 35 1,1-53 0,17 1-16,0-19 15</inkml:trace>
  <inkml:trace contextRef="#ctx0" brushRef="#br0" timeOffset="96094.86">26617 13388 0,'0'35'16,"0"-17"-16,18 17 15,-1 36-15,19-1 16,-19 1-1,1-36 1,0 18 0,-1 18-1,-17-54 1,0 36-16,0-35 16,0-1 15,-17-17 0,-36-17-31</inkml:trace>
  <inkml:trace contextRef="#ctx0" brushRef="#br0" timeOffset="96343.26">26529 13829 0,'0'-18'16,"0"1"-1,18 17-15,-1 0 16,18-18 0,54-35-1,-19 18-15,-52 17 16,17 18-1</inkml:trace>
  <inkml:trace contextRef="#ctx0" brushRef="#br0" timeOffset="96861.78">26899 13670 0,'18'0'16,"0"0"15,52 0-15,-35-18-16,-17 18 15,35-52 1,-35 16-16,-18 19 15,0-19 1,0 19 0,-36 17-1,-17-18 1,-17 18 0,-18 18-16,52 17 15,-17 88 1,53-87-1,0-1 1,36 36 0,34-36-1,-17-17-15,0-1 16,-35-17 0,17 0-1,-17 0 1,-1-35-1,1 35 1,17-71-16,-17 54 16</inkml:trace>
  <inkml:trace contextRef="#ctx0" brushRef="#br0" timeOffset="97377.66">27252 13617 0,'18'18'31,"-18"-1"-15,17 19-16,-17-19 16,0 1-16,18 17 15,-18-17 1,0 0-16,0-1 15,0 1 1,0-36 31,0-17-47,0-18 16,18-53-1,-1 71 1,1 17-16,0 1 15,-1 17-15,1 0 32,35 17-17,-36 1 1,1 0 0,0 17-1,-1-35-15,1 17 16,-18 1-1</inkml:trace>
  <inkml:trace contextRef="#ctx0" brushRef="#br0" timeOffset="97769.35">27693 13564 0</inkml:trace>
  <inkml:trace contextRef="#ctx0" brushRef="#br0" timeOffset="98582.67">27411 13423 0,'0'0'0,"17"0"47,19 53-31,-19 35-16,-17 0 15,0-35-15,-17 71 16,-19-71 0,-34 88-1,35-123 1,35-1-16,0-34 31,-18-36-31,0-71 16,18-17-16,0 18 15,89-107 1,-72 195 0,18 0-16,-17 17 15,0 18 1,-1 0 0,1 35-1,0-17 1,-1 17-1,1 1-15</inkml:trace>
  <inkml:trace contextRef="#ctx0" brushRef="#br0" timeOffset="99876.67">27658 13441 0,'0'0'0,"0"17"16,0 1-16,0 35 15,0-18-15,0 71 16,-18-71 0,18-17-16,-18 17 15,18-17 1,0-36 31,0-35-32,0-17 1,0-18-16,36 35 16,-19 0-1,1 18 1,0 35-16,17 0 31,-17 0-15,-1 17-1,1 1 1,-18 17 0,18-17-16,-1 70 15,-17-53 1,0 18-1,18-35 1,17-54 31,-17-16-47,-18-19 16,17-35-1,19-35 1,-36 106-1,-18 35 32,0 0-47,1 0 16,17 53 0,0-36-1,0 19-15,0-1 16,0 18-1,0 17 1,17-52 0,1-18 15,0 0-31,-1-53 16,36-70-1,-18-18 1,-35 123-1,18 0 1,-18 1 0,35 52 15,-35 0-15,18-17-16,-18 17 15,18 0 1,-18-17-1,17 0-15,1-18 16,0 0-16,-1-18 16,19-105-1,16-107 1,-34 195 0,0 53 46,-18 17-46,0 0-16,0 18 15,0-18-15,0 1 16,0-19-16,-18 71 16,18-70-1,0 17 1,-18 1-1,18-19 1,-17 19-16,-36-36 16,35 17-1</inkml:trace>
  <inkml:trace contextRef="#ctx0" brushRef="#br0" timeOffset="102478.76">3651 9331 0,'0'-18'15,"18"18"48,0 0-63,34 0 15,-16 0 1,34-17-16,-17 17 16,35-18-16,-35 0 15,194 1 1,-141-1-16,194-52 15,-194 52 1,17 0-16,18-35 16,142 0-1,-213 53 1,1-17 0,-36 17-16,-17 0 15,-1 0 63,19 0-62,-1 0 0,-18 0-1,36 0-15,-17 0 16,-19 0-1,1 0 1,17 0-16,36 0 16,-36 0-1,106 0 1,-17 0 0,-89 0-1,18 0-15,-71 0 156,-52 0-140,52 0 0,-70 0-16,-36 0 15,71 0 1,-123 17 0,70 1-1,-35 0 1,71-1-1,-89 1-15,106-18 16,-71 18 0,54-18-1,35 0 1,-71 17 0,53-17-1,17 0-15,-52 18 16,35-18-1,36 0 1,-107 0 0,107 0-1,-124 0 1,35 0-16,70 0 16,-52 0-1,-18 18 1,36-18-1,-89 0 1,71 0-16,0 0 16,52 0-16,-34 0 15,35 0 1,17 0 0,0 0 15,54 0 109,52 35-140,53-17 16,-18-18-16,36 17 16,-18-17-1,212 0-15,-230 0 16,19 0 0,-90 0-1,-16 0 1,-19 0-1,1 0 1,0 0-16,17 0 16,18 0-1,-18 0 1,18 0 0,-18 0-1</inkml:trace>
  <inkml:trace contextRef="#ctx0" brushRef="#br0" timeOffset="104049.82">11659 13547 0,'0'-18'31,"18"18"-31,0 0 16,-1 0-1,1 0-15,52 0 16,107-35-1,-1 17 1,18-35 0,88-35-16,-211 70 15,35-17-15,-53 17 16,0 1 0,-36 17 77,1 0-61</inkml:trace>
  <inkml:trace contextRef="#ctx0" brushRef="#br0" timeOffset="105423.74">25894 9825 0,'18'0'47,"-1"0"-31,18 0-1,1 0-15,-1 0 16,0 0-16,71-18 15,-53 1 1,106-19-16,-71 1 16,-53 17-1,-17 18 1,0 0 31,-1 0-16</inkml:trace>
  <inkml:trace contextRef="#ctx0" brushRef="#br0" timeOffset="106366.39">26441 9331 0,'17'0'63,"1"0"-48,17 0-15,-17 0 16,0 0 0,17 0-16,0 18 15,18-1-15,70 54 16,-87-71 0,52 70-1,-17-34 1,-54-19-1,-17 1 1,-17-18 125,-1 0-126,0 0-15,-17 0 16,17 0-16,-17 35 16,0-35-16,17 35 15,-35 1-15,53-19 16,-53 54-1,36-36 1,-1 18 0,-35 35-16,35-88 15,-17 36 1,35-19 0</inkml:trace>
  <inkml:trace contextRef="#ctx0" brushRef="#br0" timeOffset="108847.6">13264 10989 0,'0'18'47,"0"35"-32,18-36-15,17 36 16,-17 71 0,0-107-1,17 142-15,35-36 16,-70-87-16,18 17 15,70 141 1,-70-88 0,35-18-1,-18 18 1,-35-89-16,18 1 16,-18-53 140,0 17-156,-18-17 15,18-1-15,-18-17 16,-17 1-16,18-19 16,-54-105-1,53 123 1,-105-194 0,17-36-1,88 248-15,-17-124 16,35 107-1,-17 34 1,17-17 0,0 17 15,17 18-31,36-18 16,-18 1-1,106-1 1,-52 0-1,-19 18 1,1 0-16,-36 0 16,-17 0-1,17 18 1,0 17 0,1 36-1,-1 52 1,-35-70-16,0 88 15,-35-35 1,17-53 0,-53 0-1,18 0 1,18-35 0,0-18-16</inkml:trace>
  <inkml:trace contextRef="#ctx0" brushRef="#br0" timeOffset="109414.9">14058 11518 0,'0'18'32,"18"17"-17,-18 0-15,17-35 16,1 36-16,-18-19 15,35 19 1,1-36 0,-19 17-16,19-17 15,-19 0 1,19-35 0,-1 35-1,-18-106 1,-17 36-1,0-19-15,0 36 16,-17 18 0,-1 18-1,18-1 1</inkml:trace>
  <inkml:trace contextRef="#ctx0" brushRef="#br0" timeOffset="110080.22">14411 10971 0,'0'36'47,"0"-19"-47,18 54 16,-18-36-16,35 53 16,0 18-1,-35-71 1,18 18-16,-1-35 0,1 53 15,-18-54 1,0 1 0,0-36 31,0-17-47,0 0 15,0-1 1,0-17-1,0 18 1,53 0 0,18 17-1,-54 18 1,18 0 0,1 36-1,-19-1 1,-17-18-1,0 19 1,-17 34-16,-19-34 16,1-19-1,-18 1 1,36-1 0,-1-17-1,18-17 1,-18-71-1</inkml:trace>
  <inkml:trace contextRef="#ctx0" brushRef="#br0" timeOffset="110467.98">14922 10777 0,'18'0'16,"-18"18"-1,0 0-15,18 17 16,17 18-1,-17 53-15,17 17 16,-35-88 0,18 36-1,-18 0 1,0-54 0,17-34 15,1-19-16,35-34 1</inkml:trace>
  <inkml:trace contextRef="#ctx0" brushRef="#br0" timeOffset="110679.77">15169 11165 0,'18'0'47,"-18"18"-32,0 0-15,18-1 16,-18 1 0,17 0-16,-17-1 31,0-34-15,0-1-1,18-123-15</inkml:trace>
  <inkml:trace contextRef="#ctx0" brushRef="#br0" timeOffset="111322.46">15258 10777 0,'0'18'62,"0"0"-46,17-1-16,1 19 16,0-19-16,17 1 15,0 17 1,-35 0-16,18-35 16,17 18-1,-17-18 1,-1 0-16,-17-18 78,-17 18-78,-1 0 31,-17 18-15,35 0-16,-36 52 15,36-52 1,0 17 0,0-17-1,0-1 1,0 1 0,18 0-16,0-18 15,-1 0 16,1 0-15,0 0 0,-1 0-1,1-18 17,-18 0-32,18 18 15,-1-35 1,-17 0-1</inkml:trace>
  <inkml:trace contextRef="#ctx0" brushRef="#br0" timeOffset="112091.49">15998 10777 0,'18'0'47,"0"0"-31,-1 36-1,1-1 1,35 18-16,-53-36 16,18 19-1,-1-1-15</inkml:trace>
  <inkml:trace contextRef="#ctx0" brushRef="#br0" timeOffset="113183.62">15928 10301 0,'-18'0'32,"1"18"-1,17-1-31,-18 19 16,18-19-1,0 1 16,18-18 16,-18-18-15,17 18-32,-17-17 15,0-1 1,-17 18 46,-1 0-46</inkml:trace>
  <inkml:trace contextRef="#ctx0" brushRef="#br0" timeOffset="113927.59">16545 10901 0,'0'17'47,"0"1"-31,18 17-16,35 36 16,-36-18-16,1-36 15,0 36 1,-18-35-16,-36-89 78,-16 1-78,-19-71 16,53 70-16,1 18 15,17 36-15,-36-36 16,36 35-1,0-35-15,0 36 16,0-1 0,53 0-1,-17 18 1,-1 0 0,0 0-1,-17 0-15,-1 36 16,19 17-1,-36-18 1,0 0-16,0-17 16,0 35-1,-18-18 1,18-17 15</inkml:trace>
  <inkml:trace contextRef="#ctx0" brushRef="#br0" timeOffset="115180.98">24747 8220 0,'18'0'63,"-18"17"-48,88 36-15,18 18 16,-53-36-16,70 53 15,-17-52-15,0 16 16,123 19 0,-105-71-1,-106 0 1,34 0-16,1-18 16,106-158-1,-71 88-15,177-159 16,70 0-1,-159 159 1,107-89 0,-195 124-1,-71 53 32,1 36-47,0 17 16,123 176-1,-88-88 1,0 0-16,-18 0 16,-35 141-16,0-229 15,0 177 1,0-107 0,0-105-1,0-1 1</inkml:trace>
  <inkml:trace contextRef="#ctx0" brushRef="#br0" timeOffset="119820.66">3193 6862 0,'-18'0'15,"0"0"95,1-18-95,-19 18-15,1 0 16,0 0-16,-36-18 16,18 18-16,1 0 15,-90 0 1,72 0-1,17 0 1,18 18-16,-1 0 16,1 17-1,-18 0 1,36-17 0,-19 17-1,1-17-15,17-1 16,-17 36-1,0 18 1,-1-36 0,19 36-1,-1-36 1,-17 18-16,17 0 16,1-36-1,-1 19 1,0 17-1,18-18 1,-35 35 0,17-17-16,18-17 0,-17-19 15,-1 54 1,18-1 0,0-52-1,0 35 1,0 0-1,0-36-15,0 36 16,0 0 0,0-17-1,18-1 1,-18-18 0,17 1-1,-17 0-15,18-1 16,0 1-1,-1-18 17,1 18-17,-18-1-15,18 1 16,-1-18-16,-17 18 16,53-1-1,-35 1 1,35-1-1,17 19 1,-34-19-16,17 1 16,17 0-1,-52-1 1,-1-17-16,1 18 16,17-18-1,1 18 1,-19-18-1,36 17-15,-35-17 16,-1 18 0,19-18-1,-1 0 17,-17 0-32,-1 0 15,19 0 1,-19 0-1,1 0 1,-1 0 0,1 0-1,0 0-15,17 0 16,0 0 0,-17 0-1,35 0 1,-36 0-1,-17-18 79,-17-17-63</inkml:trace>
  <inkml:trace contextRef="#ctx0" brushRef="#br0" timeOffset="120403.03">2858 8184 0,'17'0'109,"36"0"-109,0 53 16,18-35-16,-19 35 15,37 0-15,34 53 16,-105-89 0,35 71-1,-53-52 1,0-19 0,0 19-1,0-1-15,-18 0 16,0-35-1,-35 36 1,18-19 0,-35 1-1,17-1 1,35-17 0,0 0-1,18 18 1,-17-18-1,-1-53 64</inkml:trace>
  <inkml:trace contextRef="#ctx0" brushRef="#br0" timeOffset="120817">3052 6279 0,'-18'0'32,"18"18"-17,-35 0-15,17-1 16,-35 54 0,35-71-1,18 18 1</inkml:trace>
  <inkml:trace contextRef="#ctx0" brushRef="#br0" timeOffset="121429.34">2875 6385 0,'35'0'78,"1"0"-78,17 18 16,0 0-16,-1-1 15,-16 1 1,105 52-1,0 36-15,-71-70 16,19 52 0,-54 0-1,-17-70 1,-18 34 0,0-16-1,0-1-15,0 0 0,0 36 16,-36-18-1,-17 35 1,18-53 0,-18 18-1,18-35 1,0-18-16,17 17 16,-17-17-1,17 0 1,0 0-1,1 18 1,-18 0 0,17-18-16,0 0 15</inkml:trace>
  <inkml:trace contextRef="#ctx0" brushRef="#br0" timeOffset="123159.62">1341 12876 0,'17'0'157,"1"36"-157,-18-1 15,35 71 1,18 0-16,0-36 0,-18 36 15,53 53 1,-52-71 0,17-18-1,-18-52 1,-35-36 62,18-17-78,-18 0 16,0-36-16,17 1 15,-17 17-15,0-35 16,0-36 0,0 1-1,0 17 1,35-18-1,-17 54-15,-18 52 16</inkml:trace>
  <inkml:trace contextRef="#ctx0" brushRef="#br0" timeOffset="123934.84">2011 13229 0,'17'0'31,"-17"35"-15,36 18-16,-1 0 0,-17 18 16,17-18-1,0 53 1,-17-1-1,-18-87-15,0 17 16,-18-88 62,-52-70-62,17 17-16,17-17 15,1-1-15,18 89 16,-1-177 0,0 106-1,18-35-15,0 106 16,0 0 0,18 35-1,0 0 1,17 0-1,18 0 1,-18 0-16,18 35 16,0 53-1,-53-70 1,53 105 0,-53-70-1,0-17 1,-18 16-16,-17-16 15,17-19 1,-35 19 0,18-36-1,35 17 1</inkml:trace>
  <inkml:trace contextRef="#ctx0" brushRef="#br0" timeOffset="124498.76">2593 12823 0,'0'-17'0,"-35"17"32,17 0-17,-17 17 1,35 1-16,-36 17 16,36-17-16,0 17 15,0-17-15,0 17 16,0 1-1,0-1 1,0 0 0,36 18-16,34-18 15,1 1 1,17-19 0,-53-17-1,89 18 1,-54-18-1,36-88-15,-71 70 16,-35 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23T05:30:45.072"/>
    </inkml:context>
    <inkml:brush xml:id="br0">
      <inkml:brushProperty name="width" value="0.05292" units="cm"/>
      <inkml:brushProperty name="height" value="0.05292" units="cm"/>
      <inkml:brushProperty name="color" value="#FF0000"/>
    </inkml:brush>
  </inkml:definitions>
  <inkml:trace contextRef="#ctx0" brushRef="#br0">12347 4480 0,'0'36'78,"0"34"-62,0 36-16,-17 35 15,17 0-15,0-17 16,-18 34-16,18-16 16,-35 175-1,-18-17 1,53-194-1,-18 123 1,-17 36 0,17-71-16,-17 53 15,17 35 1,1-141 0,-1 212-1,0-159 1,-17 211-16,17-105 15,1-53 1,-1 35-16,1-17 16,-1 141-1,18-18 1,-18 88 0,-17 0-16,35-158 15,0 105 1,0 0-1,0-299 1,0 282 0,18-1-1,-1-281-15,19 229 16,-1-71 0,-35-194-1,0 141 1,0-158-1,0 158 1,0-70-16,0-89 16,0 248-1,0-106 1,0-89 0,0 300-1,0-193 1,0-124-16,0 246 15,0-175 1,0-107 0,0 71-1,0 0 1,0-88 0,0-17-16,0-1 15,0-17 1,0-1 15,0 1-15,0-1-1,0 1-15,0 17 16,0 18 0,0-35-1,0 0-15,0 17 16,17 0-1,-17-17 1,18-18 15,0 0-15,-1 0 0,1 0-1,17 0-15,-17 0 0,158 17 16,-88 1-1,195 0 1,52-1 0,-123-17-1,-1 18-15,-52-18 16,300 18 0,-195-18-16,89 17 15,35 1 1,-247-18-1,177 0 1,-36 0 0,-159 0-16,89 0 15,-106 0 1,-18 0 0,159-18-1,-53 18 1,0-35-1,88-18-15,36 0 16,-54 0 0,177-17-1,318-1 1,-389 18 0,300-35-1,-352 35-15,193-35 16,-105 0-1,-300 70 1,88 18 0,35 0-1,-123 0-15,88 0 16,-88 0 0,-88 0-1,35 0 1,-18 0-1,0 0 1,18 0-16,18 0 16,-54 0-1,1 0 1,-1 0 62,1 0-31,-18-18-31,18 1-16,-1-1 15,-17-17 1,0 17-1,18-70 1,0-18 0,-18-17-16,0-18 15,0-300-15,0 300 16,0-477 0,0 248-1,-18-71 1,-17 0-1,-1-18 1,1 230-16,18-194 16,-1-36-1,-17 212 1,35-212 0,0 124-1,0 124-15,53-213 16,-18 107-1,-35 246 1,88-317 0,-35 141-1,-35 177 1,52-230-16,1 18 16,-1 17-1,-52 36 1,88-177-1,-71 106 1,18 53 0,0-176-16,-35 317 15,-1-335 1,1 318 0,-18-336-1,17 194 1,-17 142-1,18-247-15,0 123 16,-18 158 0,0-193-1,0 141 1,0 88 0,0-141-1,17 124-15,-17 17 16,0-18-1,0 1 1,0 17 0,0-141-1,0 70 1,0 54-16,0-107 16,0 107-1,-17-107 1,-1 1-1,0 105 1,1-70-16,-1 35 16,1 71-1,-1-18 1,0 0 0,1 36-1,-1-54 1,0 36-16,18 17 15,-17 0 1,-1 1 0,0-1-1,1 1 17,-19-1-1,19 18-16,-1-18-15,-17 1 16,0 17 0,-1-18-1,-17 0-15,18 18 16,-18 0-16,36 0 16,-89-17-1,-35-1 1,52 0-1,-52 1-15,-17 17 16,105-18 0,-124 18-1,36 0 1,-70-18 0,-160 18-1,142 0 1,123 0-16,-282 0 15,300 0 1,-230 0 0,159 0-1,89 0 1,-212 0-16,123 0 16,88 0-1,-193 36 1,105-19-1,106 1 1,-88 0 0,-106 17-16,141-17 15,-88 17 1,0 0 0,71-17-1,-71 17 1,17 0-1,107-17-15,-160 0 16,142-1 0,35-17-1,-35 18 1,35-18 0,-70 0-1,17 0-15,53 0 16,-106 18-1,18-18 1,71 0 0,-107 0-1,18 0 1,54 17-16,-19-17 16,-105 18-1,88-18 1,-142 17-1,19-17 1,158 18 0,-35-18-16,18 0 15,70 0 1,-53 0 0,-18 0-1,71 0 1,-35 0-16,35 0 15,-17 18 1,-36-18 0,71 0-1,-54 0 1,19 17 0,35-17-16,-1 0 15,-34 0 1,34 18-1,-16-18 1,-1 0 0,35 18-1,0-18-15,1 0 16,-1 17 0,-17 1-1,-18 17 1,35-35-1,-17 18 1,-36 17-16,36 0 16,0 1-1,0-19 1,17 1 15,0 0-31,1-18 16,17 17-1,-18-17 1,18 36 0,-18-1-1,-17 35 1,17-34 0,1-1-16,17-17 15,-18 17 1,-17 53-1,0-53 1,17 18 0,-70 88-16,70-88 15,-17 18 1,17-36 0,1 18-1,-19 18 1,19-19-1,17-16-15,-18 17 16,0 35 0,1-35-1,17-18 1,0 53 0,0-35-1,0 0-15,0-18 16,0 18-1,0 0 1,35 35 0,-35-35-1,18-17-15,-1-1 16,1 18 0,-18-18-1,18-17 1,17 70-1,-18-70 1,1 17 0,-18 0-16,0-17 15,18-1 1,-18 1-16,0 0 16,17-1-1,-17 1 79,0 0-94,18-1 16,-18 1-16,18-1 15,-1 19-15</inkml:trace>
  <inkml:trace contextRef="#ctx0" brushRef="#br0" timeOffset="2085.07">14499 2822 0,'0'18'94,"0"52"-79,0-34-15,18 34 16,-1 18-16,1 18 16,0 18-16,-18-71 15,35 299 1,36 195-1,-36-176 1,18-160-16,-36 54 16,72 511-1,-72-511-15,36 317 16,-35-265 0,35 283-1,-36 141 1,1-388-1,35 52-15,-53-264 0,70 547 16,-52-353 0,0 124-1,17 0 1,-17-160 0,-1 72-1,1 35-15,0-142 16,-18-140-16,35 105 15,-35-17 1,0 140 0,0-87-1,0-71 1,0 53-16,0 0 16,0 159-1,0-318 1,0 335-1,0-17 1,0-283 0,0 107-16,0 158 15,0-283 1,0 142 0,0 106-1,0-247 1,-18 106-1,1-18-15,-19 17 16,36-87 0,-17 35-1,17-124 1,-18 35 0,18-87 62,0-1-63,0-70-15,-18-53 16</inkml:trace>
  <inkml:trace contextRef="#ctx0" brushRef="#br0" timeOffset="3338.68">17233 2734 0,'0'35'47,"0"36"-32,35 17 1,-17 0-16,0 71 16,35 53-1,35 458 1,-18-159-1,36 89-15,-53 88 0,35 388 16,-52-300 0,-19 441-1,-17 159 1,36-829 0,16 617-1,125 688-15,-124-1217 16,106 847-1,-54-265 1,-87-953 0,17 195-1,1-71 1,-19-159-16,-17-176 16,18 53-1,-18-71 1,17 18-1,-17 18 1,0-53-16,0 70 16,0-18-1,0-87 110,0-54-125,0-17 16</inkml:trace>
  <inkml:trace contextRef="#ctx0" brushRef="#br0" timeOffset="4717.72">20496 2328 0,'0'18'16,"0"53"-1,0 52-15,18 53 16,0 89-16,-1-36 16,1 142-16,0-124 15,70 705 1,-35 89 0,-36-459-1,19 212 1,52 193-16,-71-687 15,72 829 1,-72-776 0,1 0-16,17 88 15,36 370 1,17 71 0,-70-423-16,70 440 15,-71-511 1,1 89-1,17-19 1,-35-352 0,18 282-1,-18-106-15,18-88 16,-18 53 0,0-70-1,0-124 1,0 105-1,-18-34 1,18-89-16,-18 124 16,1 0-1,17-124 1,-18 106 0,18-53-1,0-53 1,-35-70 46,-18-88-46,-18-18-16</inkml:trace>
  <inkml:trace contextRef="#ctx0" brushRef="#br0" timeOffset="6031.07">12612 5627 0,'17'-18'63,"36"18"-63,53-17 15,18 17-15,70-18 16,35-17-16,18 17 16,300-70-1,-142 17 1,-140 36-16,70-36 15,212-17 1,-159 18-16,-265 52 16,248-17-1,35 17 1,-265-17 0,176 35-1,54-35 1,-230 35-16,159-36 15,-1 1 1,-157 17 0,140 1-1,229-1 1,-387 18 0,617-18-16,-618 1 15,283-19 1,-36-16-1,-299 52 1,52-18 0,54 18-16,-1 0 15,177-18 1,-89 1 0,-87-1-1,-54-17 1,-105 17-1</inkml:trace>
  <inkml:trace contextRef="#ctx0" brushRef="#br0" timeOffset="7470.02">11395 8696 0,'17'0'47,"19"0"-47,52 0 15,18 0-15,52 0 16,36 0-1,212-71-15,-141 36 16,193-53-16,1 35 16,352-70-1,-158 17 1,229-18 0,-300 36-1,88 0 1,-440 53-16,193-1 15,-17-17 1,-195 36 0,124-19-1,212 1 1,-229 18-16,34-19 16,-122 19-1,34-19 1,-17 19-1,-53-1 1,71-17 0,-36 0-16,-52 35 15,-1-36 1,-70 19 0,-71-1-1,0 18 1,1 0-1,-1-18-15,124 18 16,-18-17 0,123-19-1,-17-34 1,-141 17 0,-106 35-1,18 1-15</inkml:trace>
  <inkml:trace contextRef="#ctx0" brushRef="#br0" timeOffset="8938.85">12153 11800 0,'0'0'15,"18"0"-15,-1 0 47,19 0-31,17 0-1,52 0-15,1 0 16,35 0-16,353-17 16,-229-1-1,317-52 1,512-36-1,-724 53 1,142 0 0,246-18-16,-317 54 15,265-36 1,317-88 0,-529 88-1,-1-53 1,-52 0-1,-300 71-15,106-18 16,-35 18 0,-141 17-1,17 0 1,-71 18 0,1 0-16,0-17 15,17 17 1,88 0-1,160-36 1,70 1 0,-248 18-1,36-19-15,-88 19 16</inkml:trace>
  <inkml:trace contextRef="#ctx0" brushRef="#br0" timeOffset="10863.3">12347 15610 0,'18'0'78,"52"0"-78,1 0 16,35-17-16,53-1 15,-18 1-15,106-36 16,-36 35-1,477-70 1,-70 0-16,-177 35 16,440-71-1,-87-35 1,-547 106 0,282-35-1,-246 53 1,-125 17-16,142 18 15,-106-17 1,194-1 0,0 0-1,-299 1 1,334-36-16,-194 18 16,-141 17-16,159 0 15,124-17 1,-142 0-1,106 0 1,-106 17 0,-140 0-16,69 1 15,-52-1 1,-70 0 0,34 18-1,-52 0 16,-1 0-31,36-17 16,18 17 0,-18 0-16,-18-18 15,53 18 1,-53-18 0,-17 18-16,-18-17 15,18 17 1,-1 0-1,54 0 1,-36 0 0,89-18-1,-71 1 1,-53-1 0,17 18 62,1 0-31,0 0-47,-1 0 15,18 0 1,18 0-16,36-18 15,-72 18 1,36 0 0,-35-17-1</inkml:trace>
  <inkml:trace contextRef="#ctx0" brushRef="#br0" timeOffset="12580.94">15222 3122 0,'0'18'78,"0"-1"-78,53 36 15,0 18-15,0-18 16,35 35-16,-17 0 16,17 18-1,88 70-15,-34 1 16,-90-142-1,1 36-15,0-36 16,18 53 0,-18-35-1,-53-35 1,35-1-16</inkml:trace>
  <inkml:trace contextRef="#ctx0" brushRef="#br0" timeOffset="13174.55">16351 3316 0,'-17'0'62,"-19"35"-30,19-35-32,-36 53 15,-35 18-15,70-36 16,-88 71-16,71-71 16,-142 159-1,1-17 1,70-71-16,-35 70 15,88-123 1,36 0 0,-1-18-1</inkml:trace>
  <inkml:trace contextRef="#ctx0" brushRef="#br0" timeOffset="14071.2">15346 3246 0,'17'0'78,"36"35"-63,-35 0-15,53 18 16,-36 0-16,18 0 16,0-18-1,53 89-15,-36-36 16,36 35-1,17 18 1,-34-52 0,-19-1-1,1 18 1,-54-89-16,19 36 16,-19-53-1,-17 18 1,18-1-1,0-17 17,-18 18 15,17-18-16</inkml:trace>
  <inkml:trace contextRef="#ctx0" brushRef="#br0" timeOffset="14835.41">16369 3246 0,'-18'0'78,"-17"35"-62,0-18 0,-18 54-16,17-53 15,-69 105 1,69-88-16,-105 124 16,18-35-16,-18 34 15,88-87-15,-71 52 16,18-34-1,71-36 1,18-36 0,-1 1-1,0-1 95,18 19-110,-17-36 15,-19 17-15,1 36 16,35-35-16,-35 17 16,17 0-1,-52 54-15,34-54 16</inkml:trace>
  <inkml:trace contextRef="#ctx0" brushRef="#br0" timeOffset="16492.58">6050 2364 0,'-18'0'62,"1"17"-46,17 1-1,-18 0-15,1-1 16,17 1-16,0 17 16,0 18-16,0-35 15,0 70-15,0-53 16,52 53 0,1-17-1,-17-18 1,17-36-1,0 36-15,35-35 16,0 17 0,71-17-1,-71-18 1,18-18 0,-89 18-16,19-35 15,-1-53 1,-17 53-1,-1-18 1,-17-53 0,0 88-1,-35-70-15,-18 17 16,0 36 0,0-18-1,18 18 1,-18 0-1,-18-1 1,54 36-16,-54-35 16,1 17-1,34 1 17,1 17-17,17 0 1,-17 0-16,18 0 15,-19 17 1,19 1 0,-1 0-1,18-1 17,18 1-17</inkml:trace>
  <inkml:trace contextRef="#ctx0" brushRef="#br0" timeOffset="17364.4">7267 2187 0,'0'0'0,"-53"0"31,18 0-31,17 0 16,1 0 0,-1 0-16,-17 0 15,17 0-15,1 0 16,-19 18-1,19-1 1,17 1 0,-36 17-16,36-17 15,-17 17 1,17-17 0,0 0-1,35-1 1,36 19-1,70-19-15,-106-17 16,106 0 0,-70 18-1,-36-1 1,0 19 0,53 52-1,-70-53-15,0 53 16,-18-35-1,-18-17 17,18-19-17,-71-17 1,19 18-16,16 0 16,-87 17-1,17-18 1,71-17-1,-89 18 1,18-18-16,71 0 16,-35 0-1,70-35 17</inkml:trace>
  <inkml:trace contextRef="#ctx0" brushRef="#br0" timeOffset="18603.65">8132 2328 0,'0'-17'16,"0"-19"0,0 1-1,17 17 1,1-17 0,-1 35-16,54-53 15,-53 36 1,70-36-1,-35 17 1,-18 19 0,71-36-16,-36 53 0,124-53 15,-52 18 1,105-18 0,17 18-1,36-1 1,-88 19-1,87-19-15,-193 36 16,282 0 0,124-17-1,-353 17 1,440 0 0,-246 0-1,70 0-15,-105 0 16,229 17-1,-406-17 1,282 53 0,-88 0-1,-282-35-15,124 52 16,-36-17 0,-71-35-1,89 52 1,-71-17-1,71 0 1,-35 18 0,-72-54-16,19 36 15,-36-35 1,-17 0 0,17 17-1,71 36 1,-88-54-16,70 54 15,0-1 1,-88-52 0,18 0-1,-1-18 17</inkml:trace>
  <inkml:trace contextRef="#ctx0" brushRef="#br0" timeOffset="19359.39">15681 2611 0,'18'0'125,"-1"0"-125,19 35 16,-1-18-16,18-17 15,-36 36-15,54-19 16,-36-17 0,36 18-1,-54 0 1,1-18-16,0 0 31,-1-71 16,-17 36-47,0-36 16,0 18-16,18 0 15,-18 1 1,0 16-16,0 1 16,0 17-1,0 1 1</inkml:trace>
  <inkml:trace contextRef="#ctx0" brushRef="#br0" timeOffset="20326.58">7355 3510 0,'18'18'47,"-18"-1"-31,18 36-1,17-17-15,-17 17 16,-1-1-16,19 1 16,-36 18-16,52 52 15,-34-105 1,0 53-1,-1-36 1,-34-35 15,-71-18-31</inkml:trace>
  <inkml:trace contextRef="#ctx0" brushRef="#br0" timeOffset="20761.24">6862 3969 0,'0'-18'15,"0"0"-15,17 18 16,1-17-1,17 17 1,53-18 0,124 1-1,53-36-15,-195 53 16,159-53 0,-140 17-1,-54 36 1,-17 0-1,-18-17 1,17 17 0,1 0-1,-1 0 17</inkml:trace>
  <inkml:trace contextRef="#ctx0" brushRef="#br0" timeOffset="21765.44">7073 5380 0,'0'0'0,"-35"-35"0,17 17 16,-17 18-1,17-18-15,1 18 16,-19 0 0,-34 0-16,35 0 15,-18 36 1,35-36 0,-35 53-1,-35 17 1,70-52-1,18-1-15,0 19 16,0-19 15,18-17-31,35 18 16,0-18 0,0 0-16,0 0 15,-53 18 1,35-18-1,0 70 1,-17-35 0,17 71-1,-35-18-15,0-35 16,-70 0 0,17-18-1,0-35 1,-18 0-1,1 0 1,34 0 0,-70-17-16,-35-36 15,106 53 1,-71-53 0,71 35-1,35 1 1</inkml:trace>
  <inkml:trace contextRef="#ctx0" brushRef="#br0" timeOffset="22227.36">7232 4868 0,'0'36'47,"18"34"-32,-18-52-15,35 35 16,0 53-16,-17-54 16,52 107-1,-17-53-15,35 106 16,-52-159-1,-19 52 1,1-69 0,-53-36 15,-18-18-15</inkml:trace>
  <inkml:trace contextRef="#ctx0" brushRef="#br0" timeOffset="22538.69">7073 5627 0,'0'-18'15,"0"1"16,18 17-15,-1 0-16,19-36 16,-1 19-16,18-1 15,-18 0 1,0 1 0,1-1-1,-1 18-15</inkml:trace>
  <inkml:trace contextRef="#ctx0" brushRef="#br0" timeOffset="23727.72">7426 5292 0,'18'17'78,"17"1"-62,0 0 0,18-1-16,-18-17 15,1 0 1,-36-35 31,0 17-32,0 1 1,-36-1 0,19 18-1,-1 0-15,-17-18 16,-36 18 0,36 0-1,0 0 1,-18 36-1,-18-1 1,54 0-16,-1 36 16,18-1-1,0-52 1,0 53 0,0-54-1,0 1 1,35-18 93,71-35-93,-53 17-16,18 0 15,17-17-15,53-18 16,-53 18-16,-17 0 16,-18-1-16,-36 36 15,-17-17 17,-35 17-1,0 0-16,-18 0-15,-18 0 16,-35 17 0,-158 54-1,-1-1 1,142-34 0,-18 17-1,123-53-15,0 17 0,71-17 94,53 0-78,-35-35-16,17 17 15,-18-17-15,18 17 16,-35 1-16,-35-1 15,0 18 1,-1 0-16,1 0 31,0 0-15,-1 0 0,36 0-16</inkml:trace>
  <inkml:trace contextRef="#ctx0" brushRef="#br0" timeOffset="24380.9">8184 5380 0,'0'0'0,"-70"0"15,35 0 1,17 0-1,-17 18 1,17-1-16,0 18 16,1 18-1,17-35 1,0 17 0,53 18-1,-18-35 1,71-1-16,-36-17 15,-34 0 1,-1-52 0,-17-1-1,-18 17 1,0-34 0,-18 35-16,-35 17 15,0-17 1,-70 17-1,-1 0 1,36 18 0,70 0-16,1 0 15,34 36 17,19-19-17,34 19 1</inkml:trace>
  <inkml:trace contextRef="#ctx0" brushRef="#br0" timeOffset="24792.59">8202 5345 0,'18'0'47,"-1"0"-31,1 17-16,35 1 15,0 35-15,-36-53 16,36 53-1,-35-53 1,-18 17-16,0-34 47,0-1-47,0 0 16,0-17-1,-18 0 1,18-36-1,0 54-15,0-1 16</inkml:trace>
  <inkml:trace contextRef="#ctx0" brushRef="#br0" timeOffset="26033.47">8696 5151 0,'0'0'0,"-18"0"15,-35 0 1,36 17-16,-1 18 16,18 18-1,0 18 1,0-18 0,18-18-1,-1-35 1,1 0-16,0 18 15,17-18 1,-17 0 0,17-18-1,-17 1 1,-1-72-16,-17 54 16,0 17-1,0 1 1,0 34 62,18-17-62,-18 18-1,17-18-15,36 18 16,-35-18-16,0 0 15,17 0 1,-35-18-16,53-53 16,-53 54-1,17-71 1,-17 52 0,0 19-1,0-1 1,-17 18-16,-1-18 15,1 18 1,17 18 0,-18 0-1,18 17 1,0 0-16,18 1 16,17-1-1,-18-18 1,19-17-1,17 0 1,-36-17 0,1-18-16,-18-1 0,18 1 15,-1 17 17,-17 54 30,0 34-46,0-35-16,0 36 0,0-36 15,0 36-15,0-36 16,0 36 0,-35 35-1,35-54-15,-35 19 16,17-53-1,18-1-15,-18-17 16,18 18 0,-17-36 15,17 1-31,0-19 16,0 1-16,0 0 15,70-71 1,1 0-1,-53 71-15</inkml:trace>
  <inkml:trace contextRef="#ctx0" brushRef="#br0" timeOffset="26606.89">9331 5221 0,'0'0'0,"35"-18"78,-35 1-62,18-18-1,-18 17-15,18-17 16,-18-1 0,0 19-16,0-1 15,0 0 1,-18 18 0,0 0-16,1 0 15,-1 0 1,0 36-1,18-1-15,0 18 16,0-18 0,0 18-1,18-18 1,0-35-16,-18 18 16,35 0-1,-17-18-15,-18 17 16,17-17 46,-17-17-46,0-1-16</inkml:trace>
  <inkml:trace contextRef="#ctx0" brushRef="#br0" timeOffset="28462.5">31009 3052 0,'0'-18'47,"-35"18"-31,17 0-1,-17 0-15,0 0 0,-18 0 16,0 0 0,-229 88-1,52 0 1,72-35-16,-178 88 0,-210 71 16,210-36-1,160-123 1,-371 177-1,142-107 1,228-35-16,-52 0 16,70-35-1,-52 36 1,-19-19 0,195-70-1,-106 53 1,106-53-1,17 0 17,0 0-17,1 18-15,-54-1 16,-123 19 0,35-1-16,-246 35 15,87 1 1,142 0-1,-1-36 1,89 0 0,53-35-1,0 0-15</inkml:trace>
  <inkml:trace contextRef="#ctx0" brushRef="#br0" timeOffset="29159.39">24871 3969 0,'0'17'47,"-18"1"-32,-17 17-15,0 18 16,17-17-16,0 16 16,-52 19-16,17 0 15,-18 17 1,-17 35-1,0 18-15,0-17 16,-53 35 0,-18 35-1,53-53 1,35-71 0,54-17-1,34-53 95,1 18-95,141 17-15,-18-35 16,71 18-16,35-1 15,-53-17 1,211 0-16,-228 0 16,-19 0-1,-140 0 1</inkml:trace>
  <inkml:trace contextRef="#ctx0" brushRef="#br0" timeOffset="29790.08">26335 7691 0,'0'17'62,"0"18"-46,17 1-1,19 17-15,-1 35 16,-17-35-16,17 35 16,0-17-1,1 70-15,-1-88 16,-35-36 0,0-70 46</inkml:trace>
  <inkml:trace contextRef="#ctx0" brushRef="#br0" timeOffset="30448.51">25947 7073 0,'0'18'94,"0"-1"-94,0 1 16,17-18-16,-17 18 15,18-18 1,0 0-1,-1 0 1,1 0 0,-18-18-1,0 0 1,0-17 0,0 0-16,0 17 15,-18 1 16,1 17-15,-1-18-16,0 0 16,-70 18-1,71 0 1,-1 0 0,-17 18-16,17 0 15,0-1 1,18 1-1,0 0 1,0 34-16,0-16 16,53-1-16</inkml:trace>
  <inkml:trace contextRef="#ctx0" brushRef="#br0" timeOffset="31202.9">27023 7691 0,'0'0'0,"0"35"0,-18-18 16,1 72-1,17-36 1,0 52-1,0-52-15,0 53 16,17-35 0,-17-54-1,0 1 1,0-53 15,-17-18-15,-19-18-16,1-17 15,0-18 1,35 18 0,0 70-1,0-52 1,53-1-16,-36 54 16,54-19-1,-36 19 1,0 17-16,1 0 15,17 0 1,17 0 0,-52 17-16,52 36 15,-52-17 1,88 69 0,-53-52-1,-36-35 1,1-18 31,-18-18-32,0-35-15</inkml:trace>
  <inkml:trace contextRef="#ctx0" brushRef="#br0" timeOffset="31509.37">27446 7391 0,'0'17'16,"35"1"0,-17 17-16,17 1 15,18 34 1,18 36-1,-18-71 1,17 71-16,-52-71 16,-53-35 46,-18-35-46</inkml:trace>
  <inkml:trace contextRef="#ctx0" brushRef="#br0" timeOffset="31755.43">27517 7743 0,'35'-17'78,"35"17"-78,1-18 0,0 1 15,-1-1 1,-17 0-16,0 1 16,-18-1-1,-35 0-15</inkml:trace>
  <inkml:trace contextRef="#ctx0" brushRef="#br0" timeOffset="32249.6">28011 7585 0,'35'0'47,"18"0"-31,0 0-16,-18-18 15,0-17-15,-17 17 16,-18 1 0,0-19-16,0 19 31,-35 17-31,-1 0 15,-17 0 1,-35 17 0,53 1-16,-18 52 15,53-34 1,0-19 0,0 19-1,18-19 1,-18 1-1,53 0-15,-18-18 16,-18 0 0,19 0-1,-19 0 1,19 0 0,34 0-1,-52-18-15</inkml:trace>
  <inkml:trace contextRef="#ctx0" brushRef="#br0" timeOffset="32568.15">28416 7532 0,'18'0'0,"0"0"31,17 35-15,-18-35 0,1 18-16,0-1 15,-18 1 1,0-36 62,0-17-78,0-18 16,0 0-16,0 0 15</inkml:trace>
  <inkml:trace contextRef="#ctx0" brushRef="#br0" timeOffset="33245.73">28716 7320 0,'18'0'47,"-1"0"-47,1 18 15,-18-1-15,35 36 16,-17-35-16,0 17 16,-18-17-1,0-71 63,0 0-62,0 0-16,17 0 16,1 36-16,-1-1 15,-17 0-15,18 18 31,0 0 1,17 0-17,-17 18 1,17 0 0,-17-1-16,-1 18 15,19 1 1,-36-19-1,35 19-15,-18-36 16,1 0-16,-18-36 63,18-17-48,-1 1-15</inkml:trace>
  <inkml:trace contextRef="#ctx0" brushRef="#br0" timeOffset="34357.71">29263 7056 0,'-18'0'0,"1"0"0,-1 0 15,-17 35 1,35-18-1,-18 19-15,18 17 16,0-36 0,0 19-1,0-1 1,18-18 0,-1-17 30,1-17-46,17-18 16,-35-18-16,36 17 16,-36 1-1,17 0-15,1 52 94,-18 19-78,0-19-16,0 19 15,17-1-15,1-17 16,-18 17 0,18-18-1,-1-17 1,19-52-1,-36 16 1,35-140 0,-35 88-1,18-71 1,-18 124-16,0 17 16,0 0 15,17 54 47,1-19-78,0 19 16,-18-1-16,0 0 15,17 36-15,1-18 16,-1-18-1,-17 35-15,0-52 16,0 0-16,0 17 16,0 0-1,18 1 1,-18-19 0,18 1-1,-18-1 1</inkml:trace>
  <inkml:trace contextRef="#ctx0" brushRef="#br0" timeOffset="38119.76">6703 6932 0,'0'0'0,"35"0"0,0-18 16,-17-17-1,88 0-15,35-53 16,-71 52 0,160-87-1,158-53 1,-247 123-16,106-36 15,-88 37 1,-54 16 0,-34 19-1,0-1 1,-54 18 0,36-18-16,106 1 15,-53-19 1,211-17-1,18-52 1,-194 69 0,71-17-1,-194 53-15</inkml:trace>
  <inkml:trace contextRef="#ctx0" brushRef="#br0" timeOffset="43267.97">15328 3175 0,'18'18'78,"-1"-1"-62,36 19-16,0 16 15,18 19-15,17 17 16,-35-17-1,35 17-15,0-17 16,1 17-16,-19-18 16,71 107-1,-70-124 1,35 35-16,-71-53 16</inkml:trace>
  <inkml:trace contextRef="#ctx0" brushRef="#br0" timeOffset="44093.76">16475 3140 0,'-18'0'109,"0"17"-109,1 36 16,-18 0-16,-1 0 16,1 18-16,-18-1 15,0 1-15,-17 17 16,-72 88-1,54-35 1,35-70 0,-52 53-1,16-19-15,36-87 16,-35 70 0,35-35-1,18-35 1,17 17-1,18-17-15</inkml:trace>
  <inkml:trace contextRef="#ctx0" brushRef="#br0" timeOffset="52363.67">2134 10125 0,'71'-36'31,"52"19"-15,18-18-16,1-1 15,69 1-15,-34 0 16,158-36-16,282-52 15,565-18 1,-388 35 0,864-53-1,-424 0-15,-881 142 16,459-125 0,-407 72-1,-352 52 1,-35 18-1,-18 18 204,0 0-219,0 52 16,-35 36-1,-18 159 1,-18 158 0,53-211-16,1 246 15,17 71 1,0-229 0,0 247-1,0-371 1,35 424-1,0 70-15,-35-423 16,0 388 0,0 0-1,0-352 1,0 246 0,-17-247-1,-19-106-15,-34 107 16,35-125-1,17-34 1,-17 17 0,-1 53-1,1-53-15,18 18 16,-1-106 0,-17 17-16,17-35 15,0 36 1,-17-36-1,35-17 1,-18 35 0,1-18-16,-1-17 15,0 35 1,18-36 0,-17 19-1,-1-19 1,-35 1-1,0-18-15,-141 0 16,-158-71 0,105 18-1,-353-52 1,282 69 0,-546-52-16,-265 0 15,353 70 1,370-17-1,-193 0 1,458 17 0,-159-17-1,141 0-15,141 35 16,1 0 0,17-18-1,0 0 16,-18 18 1,0 0-1,-17 0-15,0 0-16,0 0 15,-36-17 1,-70-1-16,70 0 15,36 18 1,-18 0 0,-17-35-1,52 35 1,-70-18 0,70 1-16,1 17 15,-1-18 1,0 1-1,-35-36 1,18-18 0,17 53-16,-52-70 15,35-35 1,-1 52 0,-52-158-1,-18-89 1,53 142-1,-53-194-15,71 123 16,0 17 0,-36-264-1,36 106 1,35 247 0,-70-511-1,52 528-15,0-211 16,1 212-16,-19-266 15,19 143 1,-19-54 0,36 141-1,0 71 1,0 0-16,0 35 16,0 35-1,0-17 1,0 17-1,0-17 1,0 0 0,0-36-16,0 18 15,0-70 1,18-1 0,-18 89-1,0-36 1,18-17-1,-18 70-15,0-17 16,0 18 0,0-1-1,0-35 1,0 18 0,0 17-1,0-17-15,17-36 16,-17 54-1,18-19 1,0 1 0,-1 35-1,1-18 1,0-17-16,-1 35 16,36-18-1,53 1 1,-71-1-1,106 1 1,-52-1-16,-1 0 16,-53 18-1,18 0 1</inkml:trace>
  <inkml:trace contextRef="#ctx0" brushRef="#br0" timeOffset="53617.02">3986 11783 0,'0'17'31,"0"1"-15,0 0 0,0 35-16,18-53 15,0 35 1,17 53 0,0 0-16,-17 0 15,17 54 1,0-72-1,1 54 1,-36-107 0,17 36-16,1-35 15,0 35-15,-1-36 16</inkml:trace>
  <inkml:trace contextRef="#ctx0" brushRef="#br0" timeOffset="54243.48">4498 11994 0,'-18'18'16,"18"0"-1,0-1-15,0 19 16,0-19-16,18 71 16,0-52-16,17-19 15,0 19 1,18-1-1,-35-17 1,17-1 0,35-17-16,-52 0 15,70-35 1,1-36 0,-72 54-1,-17-36 1,0 18-1,0-1-15,-17 1 16,-36-18 0,0 18-1,-18 0 1,36 35 0,35-18-16,-35 18 15,-54-18-15,54 18 31,17 0-15,18 18 0,0 0-1,36 52-15,34-35 16,177 71 0,-123-88-1</inkml:trace>
  <inkml:trace contextRef="#ctx0" brushRef="#br0" timeOffset="54990.06">5644 11624 0,'0'0'15,"0"18"-15,18 52 16,35 89 0,-35-106-16,35 88 15,-18-88 1,-18 0-1,-17-18-15,0 18 32,0-35-17,0-1-15,0-34 47,-52-54-47,16 36 16,1-18-1,-106-141-15,17 18 16,89 158 0,18-17-1,17-1 1,0 19 0,0-1-1,70-17-15,-35 17 16,106-17-1,36 0 1,-71 35 0,-36 0-1,-52 0 1,-1 0-16,-17 35 16,0 18-1,0-18 1,0 18-1,-35-18 1,-18 36 0,0-36-16,18-17 15,0-1 1,17-17 0</inkml:trace>
  <inkml:trace contextRef="#ctx0" brushRef="#br0" timeOffset="55952.63">6368 11553 0,'0'18'32,"0"17"-17,17 1 1,1 17-1,17 17 1,-35-35 0,18-17-16,-18 0 15,0-36 32,0 0-47,-18-34 16,-52-19-16,-1-105 15,18 70 1,18 53-16,35 35 16,0 1-1,0-1 1,35 0 0,89-17-1,-54 35-15,71 0 16,-35 0-1,-88 0 1,-1 0 0,-17 18-1,0 35 1,-35 35 0,18-71-1,-89 72 1,106-72-1,-18-17 1,36 0 31,17 0-31,18 0-1,-18 0-15,-17 0 16,-1 0-1,54 35-15,-18 18 16,-53-17 0,35 52-1,-35-18 1,-17-52 0,-36 17-16,0 1 15,0-19 1,-18 1-1,-52 0 1,70-18 0,-106 35-16,89-18 15</inkml:trace>
  <inkml:trace contextRef="#ctx0" brushRef="#br0" timeOffset="57858.39">2258 15910 0,'0'-17'62,"17"17"-31,1 0-31,17 0 16,54-18-16,-37 0 16,37 1-1,158-36-15,88-18 16,-159 36-1,71-18 1,-106 35 0,-17 18-1,-1 0 1,-52 0-16,87 36 16,-16-19-1,-54-17 1,35 0-1,36 0 1,-124 0 0,195 0-16,-54 0 15,-70-17 1,17 17 0,-123-18-1,18 18 48,-18 18 30,18 17-93,-18 18 16,17-18-16,-17 53 16,0-17-16,0-18 15,0 17-15,-35 89 16,35-88 0,-35 105-1,35 0 1,0-87-1,0 17 1,0-54-16,0-16 16,0-1-1,-18 0 1,18-17 0,0 0-1,-35-18 32,-1 0-47,1 0 16,-18-18-16,18 0 15,-36 1 1,-34 17-16,-19-18 16,-88 0-16</inkml:trace>
  <inkml:trace contextRef="#ctx0" brushRef="#br0" timeOffset="58912.49">2981 16581 0,'0'-18'15,"0"0"1,0 1-1,0-19 1,18 1 0,-18 17-16,35-17 15,-17 35 1,-1 0 46,18 18-46,1 17 0,-36-17-16,0-1 15,17 36 1,-17-17 0,0 34-1,0-52-15,-17-18 16,34 0 78,36 0-79,18 0-15,-18 0 16,0 0-16,-18 0 15,-17 17 1,17 1-16,-18-18 16,-17 35-16,0 1 31,0-19-15,0 1-1,-52 17 1,34-35-16,-70 18 15,0-1 1,52-17 0,1 0-16,0 0 31,17 0-15,0 0-16,1-17 15,17-1 16</inkml:trace>
  <inkml:trace contextRef="#ctx0" brushRef="#br0" timeOffset="59592.47">3792 16404 0,'-17'0'15,"-1"0"-15,-17 0 16,0 0-16,17 18 16,0-1-1,1 1-15,17 17 16,0-17-1,0 0 1,0-1 0,0 1-1,0 0 1,17-1-16,1-17 16,35 18-1,-18-18 1,-17 0-1,-1 0 1,1 0 0,-18-18-1,0 1-15,0-19 16,0 1 0,0 17-1,-18 1 16,18-1-31,-17 18 16,-1 0 0,-17 0-1,17 0 1,-17 0 0,0 0-1,17 0-15,0 18 16,18-1-1,0 1 17,36-18-32,-1 18 15,35-18 1,54 0-16</inkml:trace>
  <inkml:trace contextRef="#ctx0" brushRef="#br0" timeOffset="60365.99">4322 16316 0,'0'0'0,"-18"0"15,0 0-15,1 0 16,-19 0 0,19 0-16,-19 0 15,1 0 1,18 18-1,-19 52 1,19-35 0,17-17-16,0 35 15,17 0-15,54-18 16,-18-17 0,35-18-1,-18-53 1,-17 18-1,-35-1 1,-18 19-16,0-1 16,0 36 31,0-1-32,-18 1 1,1 53-16,17 17 15,-18-71 1,18 54 0,-18 17-1,18-53 1,-35 1-16,0-1 16,17-35-1,1 0 16,17-35-15,0-18 0,35-88-16,0 88 15,106-88 1,-88 105 0,71-52-1</inkml:trace>
  <inkml:trace contextRef="#ctx0" brushRef="#br0" timeOffset="60926.69">4710 16157 0,'0'35'31,"0"18"-31,0-35 16,0 35-16,0-35 15,0 35 1,0 35-16,0-53 16,0-17-1,17-54 32,-17 19-31,35-1-1,-17-17-15,17 0 16,18 17-16,0 0 16,-17-17-1,-19 35 1,-17 18-1,18-1-15,-18 36 16,0 0 0,0 35-1,-53-35 1,35-35 0,-88 17-16,18-17 15,18-18 1,-54 0-1,-17 0 1,0 0-16</inkml:trace>
  <inkml:trace contextRef="#ctx0" brushRef="#br0" timeOffset="63291.67">2752 16845 0,'0'-17'15,"0"-1"454</inkml:trace>
  <inkml:trace contextRef="#ctx0" brushRef="#br0" timeOffset="68049.78">2963 16157 0,'0'-17'93,"18"-1"-93,17 18 16,-17-35-16,0 17 16,17 0-16,-18 1 15,1 17 1,17-36-16,-17 19 16,17-1-1,-17 1 1,-18-1-1,35 18 1,-17-18-16</inkml:trace>
  <inkml:trace contextRef="#ctx0" brushRef="#br0" timeOffset="72604.55">15134 3087 0,'53'17'78,"0"36"-62,18 18-16,-19-1 15,37 1-15,17 52 16,-18-70 0,53 89-16,0-19 15,-106-70 1,36 17-1,-1-17 1,-52-17 0,35 17-16,-18 17 15,18-52 1,0 35 0,-35-18-1,-1-35 1,-17-35 78,0-18-94</inkml:trace>
  <inkml:trace contextRef="#ctx0" brushRef="#br0" timeOffset="74592.86">16633 2787 0,'-17'18'79,"-18"17"-79,17 0 15,-53 36-15,54-36 16,-19 0-1,-34 71-15,17-53 16,35-18-16,-70 89 16,18-18-1,-36 35-15,0-71 16,-53 54 0,124-89-1,-36 0 1,1 36-1,52-54 1,-17 1-16,17 17 16,-17 1-1,0 17 1,-1-18 0,36-17-1,-35 17 1,-18 71-16,53-71 15,-53 71 1,-17-18 0,34-53-1,1 18 1,35-71 93,53-17-93,-18 0-16,-17 17 16,35-17-16,88-88 15,-53 52 1,53-52-1,124-124-15,-195 158 16,89-87 0,35-36-1,-141 159 1,53-52 0,-88 69-1,-1 19-15,-17 34 250,-35 19-250,-18 16 16,-35 54-16,-18 18 15,-35 17-15,35-35 16,-70 70-16,52-70 16,-140 141-1,140-124 1,124-105 0,0-36 93,18-17-93,70-53-1,-70 53-15,88-36 16,-54 18-16,125-88 15,-107 88 1,213-141-16,-36-18 16,-89 107-1,-122 69-15,34-17 16,18-52 0,-88 140 62,-17 53-63,-36 0-15,0 18 16,18-71-16,-36 54 16,-17 52-1,-36-18-15,-140 124 16,211-194-1,-159 106 1,124-106 0,53-36-16,35-34 125,0-1-110,0 0 1,0 1-16</inkml:trace>
  <inkml:trace contextRef="#ctx0" brushRef="#br0" timeOffset="77919.05">25912 11112 0,'35'53'78,"-18"-17"-78,36 70 15,0 17-15,-17-17 16,16 53-16,1-18 16,-17-18-1,34 142 1,-35-142 0,-35-88-16,0-17 15,0-88 32,-17-72-47,17 19 16,-35-53-1,17-265-15,18 141 16,0 106 0,35 17-1,-17 142 1,-1-18-16,1 36 15,17-1 1,-17 18 15,35 35-15,18 18 0,17 71-1,0-36-15,-18 53 16,19-18-16,-1 89 15,-70-177 1,52 177 0,-35-106-1,-35-53 1,18 17-16,0-17 16,-1 18-1,1-36 1,0-17-1,-18-1 1,17-17 0,-17 18-16,0 0 31,0 34-15,0 19-1,0 17 1,0-35-1,-17 0-15,17-18 16</inkml:trace>
  <inkml:trace contextRef="#ctx0" brushRef="#br0" timeOffset="78412.39">26017 11818 0,'0'-18'47,"0"1"-16,53-1-31,-17 1 16,34-19-16,54 1 16,123-36-1,-142 36 1,142-35 0,-123 17-16,-1 0 15,-105 53 1,0-18-1</inkml:trace>
  <inkml:trace contextRef="#ctx0" brushRef="#br0" timeOffset="79332.53">27323 11412 0,'0'18'16,"17"17"-1,1 18-15,0-18 16,34 89 0,-52-71-1,18 17 1,0-34 0,-18-19-16,0-34 46,0-1-30,0-17-16,0-36 16,-18-17-16,18-53 15,0 70 1,0 54 0,18-1-1,-1 18 1,1 0-1,0 18-15,35 17 16,17 53 0,-17 0-1,-53-70 1,18 0-16,-1 35 16,-17-89 62,0-17-63,0 36-15,0-54 16,0-17-16,0 53 16,0-18-16,18 35 15,35-88 1,0 106-1,-36 0 1,19 0 0,-19 36-16,19 17 15,-1-18 1,0 35 0,-17-34-1,-1-1 1,-17-17-1,18-18-15,0 0 16,35 0 0,-18-18-1,0-17-15</inkml:trace>
  <inkml:trace contextRef="#ctx0" brushRef="#br0" timeOffset="79855.44">28275 11201 0,'0'0'0,"-53"-18"16,18 18-16,17 18 16,-17 17-1,17 0 1,1 18-1,17-18 1,0-17-16,0 0 16,0-1-16,0 1 15,53 0 17,17-18-17,-34-18 1,-1-17-16,0-18 15,-35 35 1,0 1 0,18 17 46,-1 17-46,-17 1-1,18 17 1,0-17-16,-1-1 16,-17 1-1,0 0-15,18-18 0,-18-18 32</inkml:trace>
  <inkml:trace contextRef="#ctx0" brushRef="#br0" timeOffset="80853.27">28540 11236 0,'17'35'32,"-17"-17"-17,0 0 1,18 17-16,-18-18 31,18-17 0,-18-17 1,0-18-32,0-1 15,0 1-15,0 0 16,17-54-1,-17 54 1,18 35-16,0-17 16,17-36-16,0 53 15,0-18 1,-17 18 0,0 0-1,-1 0 16,-17 18-31,18-1 16,-18 1 0,0 0-1,0-1-15,0 18 16,0 18 0,0-17-16,0 17 15,0-18 1,0-17-1,18-18 48,17-36-47,-35 19-16,35-1 15,-17 18 1,-1 0-1,19 0 1,-19 35-16,-17 18 16,18 53-1,-18 70 1,-18-123 0,-52 124-1,34-124 1,1 52-16,0-87 15,17-18 1,1 0 0,-36-18-1,-18-34 1,1-90 0,70 72-16,0 35 15,35-36 1,0 53-1,0 1-15,1-1 16,34-17 0,-34 17-1,-19 18-15,18-53 16,18 0 0</inkml:trace>
  <inkml:trace contextRef="#ctx0" brushRef="#br0" timeOffset="81373.95">29192 10989 0,'-17'0'16,"-19"35"0,36-17-16,-35 17 15,35 18-15,0-35 16,-17 17-16,17 0 15,0 18 1,0-35 0,17 0-1,18 17 1,-17-35 0,17 0-16,-17 0 15,53-88 1,-71 52-1,17-87 1,-17 105 0,0-52-16,0 52 15,0 0 1,-17 1 0,-1 17 15,0 0-16,1 53 1,17-36-16,0 1 16,0 17-1,0 0 1,70-35 0,18-17-1,-52-18-15</inkml:trace>
  <inkml:trace contextRef="#ctx0" brushRef="#br0" timeOffset="82017.28">29475 10936 0,'0'18'63,"0"-1"-63,0 1 15,17 17-15,-17-17 16,0 17-16,0-17 16,0 17-1,18-88 48,0-17-63,-1 34 15,1-34 1,-1 35-16,19-1 16,-19-17-16,1 36 15,0-1 1,-1 36 46,1 17-62,-18 18 16,18 0-16,-1-36 16,-17 19-16,0-1 15,0 36 1,0-36-1,0 18 1,0-18-16,0-17 16</inkml:trace>
  <inkml:trace contextRef="#ctx0" brushRef="#br0" timeOffset="91724.59">952 17480 0,'0'0'0,"71"-35"16,-18 0-16,35 17 16,53-53-1,-105 71 1,69-53-16,-52 18 15,88-18-15,-17-17 16,-18 17 0,70-35-1,-88 52 1,-17-17 0,17 18-1,-70 35-15,-1-17 16,1-1-1,17 18 1,1-35 0,16 17-1,-16 0-15,-36 1 16,17 17 0</inkml:trace>
  <inkml:trace contextRef="#ctx0" brushRef="#br0" timeOffset="92996.3">2046 16475 0,'18'17'94,"17"-17"-78,-17 18-1,17 0-15,0-1 0,18 1 16,-18 0 0,124 70-1,-124-71 1,1 1-16,-19 0 0,36-1 16,-17 19-1,-19-36 1,-17 17 15,18-17 16,-18 18 109,-35 17-140,-1-17-16,1 17 15,-53 0-15,53 1 16,-124 52 0,53-18-1,-35 19-15,88-54 16,0-18 0,53 1-1</inkml:trace>
  <inkml:trace contextRef="#ctx0" brushRef="#br0" timeOffset="95721.8">5256 15646 0,'0'0'0,"18"0"0,0 0 63,-1 0-48,1 0 1,0 0-16,35 0 15,-18 0 1,35 0-16,1 0 16,17 0-16,53 0 15,88 0 1,-17 0 0,88 0-1,53 17 1,-124-17-16,89 0 15,-107 0 1,-175 0 0,34-17-16,-17 17 15,-71 53 157,-17 52-156,17-52-16,-34 71 15,-1-1 1,-18 36-16,36-71 16,-36 53-16,-70 212 15,106-247 1,-53 211 0,35-193-1,0 35-15,18-53 16,17-54-1,18 19 1,-18-53 0,18-1-1</inkml:trace>
  <inkml:trace contextRef="#ctx0" brushRef="#br0" timeOffset="97064.35">7761 15699 0,'18'-18'32,"-1"18"-32,1 0 15,0-18-15,17 1 16,-17 17-16,35 0 15,52-18 1,-34 18 0,35 0-1,35 0 1,-71 0-16,213 0 16,-54 0-1,71 0 1,-18 0-1,-141 0 1,-17 0-16,17 0 16,211 0-16,-175 0 15,-159 0 1</inkml:trace>
  <inkml:trace contextRef="#ctx0" brushRef="#br0" timeOffset="99502.5">2117 14411 0,'17'0'78,"19"0"-78,-1 0 16,18 0-16,-18 0 16,18 0-1,88-18-15,-106 18 16,89-17-1,-18-1 1,-89 18 0,160-18-1,-54 18 1,-88 0-16,89 0 16,-54 0-1,-52 0 1,0 0-1,-1 0 1,19 0 0,52 0-16,-53 0 15,159 18 1,-70-18 0,-1 0-1,-35 0 1,-17 0-1,-53 0 110,-1 0-109,1 0-16,-1 18 16,54-1-16,-36-17 15,36 36 1,-36-36-16,71 35 16,-36-35-1,-52 0 1,0 0 15,-1 0 47,-17 18-62,18-1-1,-18 1 1,35 17-16,-35 0 16,53 36-1,-35-36-15,52 89 16,1 34 0,-18 1-1,-35-124-15,17 71 16,-18-18-1,-17-70 1,36 53 0,-36-18-1,17-18 1,-17-17 0,0-1-1,18 1 1,-18-1-1,18-17 1,-18 18-16,0 0 16</inkml:trace>
  <inkml:trace contextRef="#ctx0" brushRef="#br0" timeOffset="100624.88">4304 14235 0,'18'-18'31,"17"18"-15,18-18-16,35 1 15,0-1-15,36 18 16,70-18 0,141 1-1,70 17 1,-105-18-16,53 18 16,-194-18-1,141 18-15,-159 0 16,106 0-1,-106-17 1,-106 17 0,-17 0 202,35 53-202,-18 17 0,-17-34-16,35 69 15,-36-52-15,54 141 16,-54-17 0,36 70-1,-35-177 1,17 160-1,-17-125 1,-18-87-16,0 35 16,17-35-1,-17-1 1,0 1 0,18-18 15</inkml:trace>
  <inkml:trace contextRef="#ctx0" brushRef="#br0" timeOffset="101703.46">7391 14323 0,'0'0'0,"17"0"16,1-18-16,0 1 15,35-1 1,35-17-16,70-18 16,-34 35-1,35-17 1,-1-1 0,107-16-1,-212 34 1,141 0-16,-141 1 15,106 17 1,-89 0 0,54 0-1,-1 0 1,54 17 0,-1 1-16,-35 0 15,-35-18 1,-89 0-1,1 0 1,0 0 93,-18 17-77,17 1-17,1-1-15,-18 19 16,35 17-16,-17-36 16,17 72-1,18 69 1,-53-122-16,35 140 15,-17-141 1,0 89 0,-18-36-1,17-71 1,-17 19-16,18-19 16,-18 19-16,0-19 31</inkml:trace>
  <inkml:trace contextRef="#ctx0" brushRef="#br0" timeOffset="103426.72">2222 13035 0,'18'0'94,"35"0"-78,-35 0-1,70 0-15,-53 0 16,212 0-1,-106 0-15,0 0 16,36 0-16,123 0 16,-159 0-1,53 0 1,-141 0 0,-53 18 140,17-1-109,19 19-47,-36-1 15,35 36-15,-18-19 16,36 37-16,-35-54 16,70 141-1,-70-52 1,17-36-1,0 35-15,-35 1 16,18-54 0,0 1-1,-1 0 1,1-1 0,-18-35-16,18 1 15,-18-19 48</inkml:trace>
  <inkml:trace contextRef="#ctx0" brushRef="#br0" timeOffset="108655.02">3863 12982 0,'35'0'47,"0"0"-31,-17 0-16,35 0 15,0 18 1,18-18-16,17 0 16,-18 18-16,-17-18 15,159 17 1,17 1 0,-105-1-16,317 19 15,-71-19 1,-158-17-1,211 0 1,-17 0 0,-195-17-1,160-19-15,-195 19 16,18-1 0,-141 18-1,-35 0 16,-18 18 204,0 35-235,0 17 15,0 18-15,0 1 16,0 16 0,0 37-16,0 69 15,-18 36 1,0-194 0,1 71-1,-1-36 1,18-71-1,0 1-15,0 0 16</inkml:trace>
  <inkml:trace contextRef="#ctx0" brushRef="#br0" timeOffset="111677.35">20249 18397 0,'0'-17'0,"0"-1"47,0 0-47,0 1 31,0-1-31,-17 1 16,-36-36 0,0 0-1,35 35-15,1 18 16,-19 0 0,19 18 62,17-1-78,0 1 15,0 17-15,0 18 16,0-35-16,0 35 16,0-18-1,106 124 1,-71-124-16,88 71 15,-17-71 1,-106-17 0,18-18-1,-18-18 17,0-35-32,0-53 15,0 53 1,-18-17-1,-17-18 1,0 52 0,17 1-1,18 53 32,0 35-31,0-18-16,35 0 15,-35 1-15,18 16 16,0 19 0,34 0-16,-16-1 15,-1-17-15,0 0 16,71 106 0,-71-142-1,-17-17 1</inkml:trace>
  <inkml:trace contextRef="#ctx0" brushRef="#br0" timeOffset="112385.12">20726 18327 0,'0'0'16,"0"35"47,0-17-48,0 17-15,0 0 16,17 1-16,-17 16 15,53-16 1,-35-1 0,0-17-1,-1-18-15,1 0 16,-1-18 0,1-17-1,0-71 1,-18 35-1,0 36 1,0 17-16,0 54 47,0 17-31,17-36-16,-17 36 15,0-35 1,18 35-16,0-18 15,-18 0 1,17-17 0,1-18-1,-18 18 1,35 17 0,-17-35-16,-1 0 15</inkml:trace>
  <inkml:trace contextRef="#ctx0" brushRef="#br0" timeOffset="113062.81">21220 18186 0,'-18'0'16,"0"0"-1,18 35 1,-17 18-16,17-35 16,0 52-1,0-52 1,0-1-16,17-17 16,-17 18-16,18-18 15,17 0 1,-17 0-1,35-35 1,-36 17 0,1 18 46,0 18-46,-1-18-1,1 35-15,35 36 16,-35-19-16,-1-34 16,18 70-16,1-17 15,-19 35 1,-17-89 0,18 54-1,-18-53-15</inkml:trace>
  <inkml:trace contextRef="#ctx0" brushRef="#br0" timeOffset="114743.32">19650 18133 0,'0'0'16,"17"-18"-16,1 18 16,0-17-16,17-1 15,18 0 1,70-35 0,-35 36-16,-52 17 15,87-36 1,107 1-1,-142 35 1,-18-18-16,1 18 16,52-17-1,-52 17 1,158-35-16,-158 17 16,-36 18-1,0-18 1,-17 18-1,0 0 1,34-17-16,-16 17 16,17-18-1,35 0 1,-35 18 0,53-17-1,-53 17 1,-36 0-1,18 0-15,-17 0 16,0 0 47,-1 0-63,1 0 15,0 0-15,-1 0 16,1 0 46,0 0-46,-1 35 0,36 88-1,-18-70-15,18 53 16,71 124-1,-36-1 1,-53-123-16,53 105 16,18-17-1,-88-194 1,35 0 0,-36 0-1</inkml:trace>
  <inkml:trace contextRef="#ctx0" brushRef="#br0" timeOffset="117767.11">19773 18027 0,'-17'0'0,"-1"0"16,0 0-16,-17 0 15,0 0-15,35 18 16,-18-1 0,-17-17-16,35 18 15,-18 0 1,1 17-1,17-18 1,-18-17 0,0 36-1,18-1-15,0-17 16,0-1-16,-17 71 16,17-35-1,0 0 1,0 0-1,0 0 1,0-18-16,0 1 16,0 17 15,17-18-15,-17-18-1,36 36 1,-19-35-16,-17 17 15,18-17 1,-1 17 0,-17-17-1,36 17 1,-19 0 0,19 1-16,-1-19 15,-17-17 1,-1 0-1,1 0 1,-1 0 0,1 0-1,0 0 1,-1 0 0,1 0 15,0 0-16,-1 0 1,1 0 0,0 0-1,-1 0-15,1 0 16,-1 0 0,36 0-1,-35 0-15,17 0 16,18 0-1,-35 0 1,17 0 0,-17 0-1,-1 0 1,1 0 0,0 0-16,35 0 15,17 0 1,36 0-1,-88 0 1,70 0 0,-53 0-16,-17 0 15,-1 0 1,36 0 0,-35 0-1,141 0 1,-106 0-1,52 0-15,37-17 16,-107-1 0,53 0-1,-53 18 1,36 0 0,17 0-1,36 0-15,-107 0 16,36-17-1,18-1 1,-54 18 0,19 0-1,-1 0 1,18 0-16,35 0 16,0-17-1,-70 17 1,-1 0-1,1 0 17,0 0-17,-18-18 1,17 18 15</inkml:trace>
  <inkml:trace contextRef="#ctx0" brushRef="#br0" timeOffset="135722.68">26176 14534 0,'0'18'78,"0"0"-62,0 17-16,0 0 16,0 18-16,0 18 15,0-18 1,0 70-16,18-70 15,-18 35-15,0-70 16,0 35 0,0-71 93,0-17-93,0 0-16,0-1 15,0-17-15,0 0 16,0 18-16,0 0 16,0-71-1,0 36 1,0 17-1,0-36 1,0 37-16,17 34 16,-17-17-1,0 17 95,0 0-95,0 1 1,0-1 0,0 0 15,18 18-16,-18-17 32,0-1-15,0 1-17,0-1 48,0 36 687,0 17-750,0 0 15,0 18-15,0 0 16,0 17 0,0 72-16,0-107 15,0 53 1,0-17-1,0-54 1,0 54 0,0-36-1,0 0-15,0-17 16,0 17 0,0-17-1,0 17 1,18 18-1,-18-18 1,17 18-16,-17-17 16,0-19-1,18 1 1,-18-1 0,18-17 30,-1 0-46,1 0 16,-1-17 0,72-18-1,-1-1 1,0 1-16,36-36 16,-107 71-1,-17-17 79</inkml:trace>
  <inkml:trace contextRef="#ctx0" brushRef="#br0" timeOffset="136318.69">26494 14852 0,'0'-18'15,"-18"18"1,18-17-1,0-1 64,0 0-48,0 1-31,0-1 15,0 0-15,0 1 16,18-36-16,17 18 16,0-1-1,36-34 1,-36 35 0,-17 17-16</inkml:trace>
  <inkml:trace contextRef="#ctx0" brushRef="#br0" timeOffset="136739.2">26141 14252 0,'0'-17'16,"0"-1"0,17 18-1,1-18 1,35-17-16,0 17 16,176-70-1,-52 35 1,-54 18-1,1 0 1,-71-1 0</inkml:trace>
  <inkml:trace contextRef="#ctx0" brushRef="#br0" timeOffset="137807.45">27182 14288 0,'0'17'0,"0"1"16,0-1-16,0 19 31,17-1-31,1 36 16,-18-19-16,0-16 15,35 122 1,-17-105 0,35 124-16,-53-142 15,0-17 1,0-36 31,0 0-47,-53-70 15,17 0 1,-16-71 0,34 71-1,18 70 1,0-34-16,0 16 16,0 19-1,0-19-15,35 1 16,71 17-1,-53 1 1,0-1 0,0 18-1,-53 18 32,0-1-47,0 19 16,-18 17-1,18 0 1,-35-1-16,35-34 109,53 17-93,-36-35 0,19 36-16,-1-1 15,0 35 1,-17-34 0,-1 70-16,-17-54 15,-17 1 1,-18-35-1,-1 0 1,1-18 0,-36 0-16,19 0 15,34 0 1,0 0 0,54-36 15,34 1-16,18-18 1,71-35-16,-35 17 16</inkml:trace>
  <inkml:trace contextRef="#ctx0" brushRef="#br0" timeOffset="138300.66">28240 14164 0,'-18'0'16,"1"0"15,17 18-16,-18-18 1,18 17 0,0 1-16,0 0 15,0-1 1,18 1-16,-1-18 16,19 35-1,16-17 1,-16 17-1,-19-17-15,-17-1 16,18 1 0,-18 17-1,0-17 1,-53 17 0,-53 0-16,-35 36 15,88-71 1,0 35-1,36-35 1,-1 18-16</inkml:trace>
  <inkml:trace contextRef="#ctx0" brushRef="#br0" timeOffset="140101.73">25135 16863 0,'18'-18'78,"35"-17"-63,-35 0-15,17-1 16,18-34-16,-36 34 16,-17 1-16,36-35 15,-36 52-15,0 0 16,0-17 0,0 17-1,-18 18 32,-17 0-31,0 0-16,-1 0 15,-52 18 1,0 35 0,-18 35-1,53-17-15,18-1 16,35-34-1,0 17 1,0-1 0,0-16-1,35 17 1,18 17-16,0-35 16,0-17-1,17 0 1,-52-18-1,53 0 1,-18-18 0,-36 0-16,36 1 15,-18-18 1,1 17-16,-19 0 16</inkml:trace>
  <inkml:trace contextRef="#ctx0" brushRef="#br0" timeOffset="140497.37">25770 16316 0,'0'18'16,"0"-1"-1,0 36 1,0-18 0,0-17-16,0 35 15,0-18-15,18 53 16,-18-70 0,53 88-1,-53-88 1,35 52-1,1-52 1,-36-1-16,35 19 16,-18-36-1,1 0 17,17 0-17</inkml:trace>
  <inkml:trace contextRef="#ctx0" brushRef="#br0" timeOffset="141463.78">26017 16422 0,'0'0'0,"-17"0"16,-1 0-1,0 17-15,1 36 16,-1-35 0,18 17-1,0 1 1,0-1-1,18 0 1,35-17-16,-18-1 16,0-17-1,1 0 1,-19 0 0,1-53-1,-1-52-15,-17 69 16,0 1-1,0 17-15,0-17 16,0 18 15,0 52 1,0-18-17,0 19-15,0 17 16,18 35-1,0-71 1,-1 19-16,1-1 16,35-17-16,-35-18 15,17 0 1,18-53 0,0-18-1,-36-52 1,1 17-1,-18 53-15,0 18 16,-53-1 0,35 36-1,1 18 17,17 0-17,0-1-15,17 54 16,-17-36-1,53 36 1,53-1 0,-18-34-1,-35 34-15,-17-17 16,-19-53 0,-17 35-1,-17-17 1,-1-18-1,-88 0 1,53 0 0,0 0-16,18-35 15,17-36 1</inkml:trace>
  <inkml:trace contextRef="#ctx0" brushRef="#br0" timeOffset="141889.31">26846 16051 0,'36'18'47,"-19"35"-47,1-35 15,0 34-15,17 19 16,18 0-1,0 52 1,-36-105-16,1 52 16,-18-34-1,0-19 1,-18-17 0,-17 0-1,0-17-15,0-1 16</inkml:trace>
  <inkml:trace contextRef="#ctx0" brushRef="#br0" timeOffset="142155.16">26811 16422 0,'0'-18'31,"35"1"0,36-19-15,-18 19-1,17 17-15,-17-18 16,-35 0-16,35 18 16,0-17-1,-36 17 1</inkml:trace>
  <inkml:trace contextRef="#ctx0" brushRef="#br0" timeOffset="142401.41">27305 16210 0,'18'0'31,"-1"18"-15,-17-1-16,18 1 16,17 35-1,-35-35 1,18 17-16,-18-53 62</inkml:trace>
  <inkml:trace contextRef="#ctx0" brushRef="#br0" timeOffset="142595.62">27217 16087 0,'17'0'62,"19"17"-62,17-17 16,0 18-16</inkml:trace>
  <inkml:trace contextRef="#ctx0" brushRef="#br0" timeOffset="143035.88">27746 16034 0,'0'0'0,"-53"0"16,35 0-16,-52 35 16,52 0-1,1 18 1,17-18 0,0-17-1,0 17 1,0-17-16,17 0 15,1-18-15,-1 35 16,19-17 0,34-18-16,-52 0 15,105 0 1,-70 0-16,0-18 16,0 0-1,-35 1 1,-18-1-1,0-35 1</inkml:trace>
  <inkml:trace contextRef="#ctx0" brushRef="#br0" timeOffset="144264.64">28928 15240 0,'0'18'32,"17"17"-17,1-17-15,0 52 16,17 1-16,-17-36 16,-1 53-1,1-53-15,17 54 16,0 34-1,-17-88-15,17 36 0,-35-36 16,0-17 0,0-71 46,-17 35-46,-19-35-16,1-17 15,18 17-15,-1 0 16,-17-35 0,17 35-1,18 0-15,-18 35 0,18-35 16,0 36 0,0-1-1,18 0 1,17 18 15,1 0-31,-1 18 16,35 0-1,-34 17 1,-36-17 0,17 35-1,-17 0 1,0-36-16,0 36 15,0-35 1,-35 35 0,53-53 62,17 0-78,0 17 15,36-17-15,-54 18 16,1 0-16,17-18 16,-35 17-16,18 1 15,-18 17 1,0 0 0,0-17-1,-53 35 1,18-18-1,-36-17-15,18-1 16,0 1 0,36 0-1,17-54 48,0 1-63</inkml:trace>
  <inkml:trace contextRef="#ctx0" brushRef="#br0" timeOffset="144624.01">29580 15293 0,'18'18'47,"0"17"-32,-18-18-15,35 36 16,-17-17-16,-18-1 15,35 18-15,0 17 16,-17-52 0,-18 0-1,17-18 1,1 0 0,0-18-1,-1-17-15</inkml:trace>
  <inkml:trace contextRef="#ctx0" brushRef="#br0" timeOffset="145118.29">29951 15363 0,'-18'18'31,"1"0"-31,17-1 15,0 19 1,0-1-16,0 18 16,0-35-1,0-1 1,35-17 0,-18 0-1,19 0 1,-1-17-16,-17-1 15,-1-35 1,-17 18 0,0 17-1,-17-17 1,-19 35 0,1-18-16,0 0 15,17 18 1,-52 0-1,52 0 1,0 0-16,18 18 31,0 0-31,0 17 16,53 0 0,-17-35-16</inkml:trace>
  <inkml:trace contextRef="#ctx0" brushRef="#br0" timeOffset="145490.48">30268 15187 0,'-17'0'16,"-1"0"0,0 18-16,18-1 15,0 1 1,0 35-16,0-18 16,0 0-1,53 1 1,-35-19-1,0 1-15,17-18 16,0 0 0,-17 0-1,35-53-15,-36-17 16,-17 52 0,18-35-16</inkml:trace>
  <inkml:trace contextRef="#ctx0" brushRef="#br0" timeOffset="145705.75">30462 15081 0,'0'36'16,"0"-1"0,0-18-1,0 19-15,18-1 0,0 0 16,-1-17-1,1 0 1,52-36 15,1-70-15</inkml:trace>
  <inkml:trace contextRef="#ctx0" brushRef="#br0" timeOffset="146131.94">30727 14940 0,'-18'0'16,"18"18"0,0-1-16,0 19 15,0 17 1,-17 0 0,17-36-1,-18 1 1,18-1-16,18-17 78,-1 0-62,1 0-16,0 0 15,-1 0-15,1 0 16,0 0-1,-18 18-15,17 0 16,-17 17 0,18-17-1,-18-1-15,0 1 16,0 0 0,0-1-1,-35 18-15</inkml:trace>
  <inkml:trace contextRef="#ctx0" brushRef="#br0" timeOffset="146958.42">29810 16951 0,'0'0'0,"0"-18"16,-18 18-16,0 0 31,-34 0-31,34 0 16,-88 18 0,71 0-1,17-1 1,53 1 62,-17 0-78,17-1 16,36 18-16,-18 1 15,-36-1-15,72 18 16,-72-18-1,19 0-15,-19-35 16,-17 36 0,0-19-16,-17-17 62,-19 0-46,19 0-1,-19 0-15,1 0 16,17 0 0,18-17-1,-17 17-15</inkml:trace>
  <inkml:trace contextRef="#ctx0" brushRef="#br0" timeOffset="148085.4">30304 16510 0,'0'18'63,"0"17"-48,17 18-15,1 17 16,17 1-16,-17-18 16,-18 35-16,17-35 15,-17 35 1,0 0-16,0-17 15,0-53 1,-17-1 0,-1-17-1,-17 0 1,-18-35-16,0-18 16,18 35-1,-1-35 1,36 36-1,-17 17 1,17-18 62,35 1-62,0-1-1,36 0-15,-36 18 16,71-17-16,-53-1 16,35 0-16,-70 1 15,52 17 1,-70-18 0,18 0-1,-18 1 1,0-1-1,0 1 1,0 34 62,0 1-62,0-1-1,0 1-15,0 17 16,0-17 0,0 0 15,18-18 0,35 0-31,-18-18 16,0 0-1,-35-17-15,0 0 16,0 0 0,0-1-1,-17 1 1,-36 35 0,0-18-1,0 18-15,0 18 16,35 17-1,18-17 1,0 0 0,18-1 15</inkml:trace>
  <inkml:trace contextRef="#ctx0" brushRef="#br0" timeOffset="148478.76">30850 16757 0,'0'0'0,"18"18"16,17-1-16,1 1 16,17 35-1,-53-36 1,17 1 0,-17 0-16,0-54 78,0 19-63,-17-18-15,17 17 0,0 0 16,0 1-16</inkml:trace>
  <inkml:trace contextRef="#ctx0" brushRef="#br0" timeOffset="149931.95">31168 16651 0,'-18'0'16,"18"35"-16,-17-17 16,17 0-1,0 35 1,0-36-1,0 36 1,0-18 0,35-17-16,-35 0 15,35-18 1,-17 0 0,-1-36-1,1-16 1,-18 16-1,0 19-15,18 17 63,-1 0-47,1 17-1,0-17 16,-1 18-31,1-18 16,35 0 0,53-35-1,-89-1-15,19-52 16,-36 35 0,0 36-1,-18-19 1,-17 36-1,17 0 1,0 0-16,1 18 0,-19 35 16,36-36-1,-17 19 1,70-36 15,0 0-15,-18-36-16,0 19 15,1-18-15,-19 17 16,-17 36 31,0 34-47,0 1 16,0 18-16,0 70 15,-17-53 1,-54 71-1,53-106 1,1-35 0,-1-18 15,0 0-15,1-36-16,-1 19 15,18-1 1,0-35-1,18 0 1,-1 53-16,54-53 16,-36 36-1,18-1-15,-18 0 16,71-35 0,-53 1-1,-18 16 1,18-34-16,-53-1 15,0 36 1,0 17 0,0 1-1,-53-1 1,18 36-16,0 34 16,35-16-1,0 17 1,0-36-1,18 19 1,17-1 0,-18-35-16,36 35 15,0-35 1,-35 0 0,17 0-1,-17 0 1,0-17-1,-1-19-15,-17 1 16,18 0 0</inkml:trace>
  <inkml:trace contextRef="#ctx0" brushRef="#br0" timeOffset="154089.44">441 3634 0,'0'-18'94,"18"18"-94,17-18 16,18-17-16,0 17 15,17-17-15,36 0 16,0-18-16,247-53 16,-106 53-1,88-35 1,-35-18 0,-195 71-1,19-18-15,-1 18 16,-105 17-1,53-17 1,-54 35 0,1 0-1,0-18 1,17 18-16,35-17 16,177-54-1,36-17 1,-125 52-1,-52-16 1,-71 34 0,-17 18 46,0-18-46,-1 1-16,1-1 31,-18 36 188,18-1-204,-18 19-15,0 52 16,17-53-16,-17 0 16,18 18-16,-18 18 15,70 334 1,-17-158 0,-17-53-1,17 53 1,17-17-1,-17-72-15,-18 54 16,18 0 0,-17-36-1,16 71 1,1 18 0,-35-195-1,17 195-15,-17-195 16,35 142-1,0-36 1,-53-140 0,53 87-1,-36-70-15,-17-35 16,18 35 0,0-18-1,-1 53 1,18 0-1,1 1 1,-1 16-16,-35-16 16,35-37-1,-35-34 1,0 35 0,-35-53 77,-36 18-77,-34-1-16,52-17 16,-53 36-16,35-19 15,-17-17 1,-71 53-16,89-53 15,-36 35-15,18-17 16,-142 35 0,142-53-1,0 35-15,-53-17 16,35-18 0,-141 35-1,194-17 1,-88-18-16,-141 35 15,229-35 1,-106 18-16,89-18 16,-1 17-1,36-17 1,17 0 0,-52 0-1,34 18-15,1-18 16,0 0-16,-53 18 15,52-1 1,1-17 0,18 0-1,-1 0 1,0 0-16,1 0 16,-19 18-1,19-18 1,-19 0 15,19 0-15,17 18-16,-18-18 93,18-18-93,-18-17 16,-17-18 0,18 0-16,-36-35 15,0-36-15,0 18 16,-53-123 0,-18 0-16,-52-142 15,0 1 1,88 176-1,-54-106 1,19 35 0,70 107-1,-88-142-15,88 106 16,53 141 0,0-53-1,0 88 1,0-17-1,0 0 1,0 17-16,0-17 16,0 17-1,0-17 1,0 0 0,0-36-1,0 36 1,0-18-16,0-35 15,0 52 1,0-34 0,35-18-1,-35 35 1,18-35 0,0 35-16,-1 17 15,-17 19 1,0-1-1,18 0 1,-1 18 0,-17-17-1,36 17-15,52-18 16,-53 1 0,18-1-16,71 0 15,-19 1 1,-69 17-1,158-18-15,-124 0 16,-52 18 0,88 0-1,-71-17 1,-17 17 0,-1 0-1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1-12-23T06:12:01.962"/>
    </inkml:context>
    <inkml:brush xml:id="br0">
      <inkml:brushProperty name="width" value="0.05292" units="cm"/>
      <inkml:brushProperty name="height" value="0.05292" units="cm"/>
      <inkml:brushProperty name="color" value="#FF0000"/>
    </inkml:brush>
  </inkml:definitions>
  <inkml:trace contextRef="#ctx0" brushRef="#br0">14217 4604 0,'18'0'156,"35"-18"-156,-1 0 16,54-17-16,18 0 16,-1 0-16,71-1 15,18-17-15,211-52 16,-246 69 0,122-34-16,-140 35 15,282-36 1,-317 71-1,105-35 1,-53 35 0,-105 0-16,35 0 15,-36 0 1,-52 0 0,0-18-1,-1 18 1,1 0-1,70-18-15,0 18 16,-35 0 0,18 0-1,-54 0 1,-17 71 281,0 52-297,-17 1 15,-1-18-15,0 17 16,1 18-16,17-17 16,-18 52-1,18 53 1,-17-34-16,17-143 16,0-16-1,0-19 1,0 1-1,0 0 1,0-1 0,0 1-1,0 0-15,-18 52 16,18 1 0,0-18-1,-18-18 1,18 53-1,-17 35-15,17-52 16,0 53 0,0-19-1,0-69 1,-18-36 78,-17 0-79,-18 0-15,-35 0 16,17 17-16,-70-17 16,-18 18-16,-17 0 15,-159 34 1,141-16-1,-142 34 1,19-17 0,176-35-16,70 0 0,-35-1 15,-17-17 1,88 18 0,-53-1-1,35-17 1,17 0-1,1 18 1,17-18 0,-35 0-16,36 0 15,-18 0 1,-1 0 0,1 18-16,0-18 15,17 0 1,0 0-1,-17 0 1,18 0 0,-1 0-1,18-18 1,-18 18 0,1-18-1,17 1 1,-36-18-1,19-18 1,-1 35-16,0-35 16,-52-70-1,70 87 1,-88-105 0,35 18-1,35 70 1,-52-124-16,34 89 15,19 71 1,-19-107 0,36 106-1,-17-17 1,-1 0-16,18 17 16,-18-35-1,1 18 1,17 0-1,-35-18 1,17-18 0,0 54-16,1-36 15,-1 17 1,18 19 0,-18-36-1,18 18 1,-17 17-1,17-17-15,0-1 16,-18 1 0,18 0-1,0 17 1,-18-17 0,18 0-1,0 17-15,0 0 31,0 1-31,0-1 16,0 0 0,0 1-1,0-1 1,0 1 0,0-1-1,18 0-15,17-17 16,18-18-1,0 18 1,0 0 0,18-1-16,-54 19 15,1 17 1,0 0 31,35 0-32,17 0-15,71 0 16,53 0 0,-141 0-1,53-18 1,-71 18 0</inkml:trace>
  <inkml:trace contextRef="#ctx0" brushRef="#br0" timeOffset="1058.17">16016 6668 0,'0'17'47,"0"1"-31,35 35 0,1 0-16,-19 17 15,54 107 1,-18-72-1,53 213-15,-18-89 16,-35-35 0,17 36-1,-52-178 1,35 125 0,-18-36-16,-35-88 15,0-18 1,0-17-1</inkml:trace>
  <inkml:trace contextRef="#ctx0" brushRef="#br0" timeOffset="3745.11">15487 9490 0,'0'-18'32,"18"18"-17,-1 0 1,54-18-1,52-17 1,36 0-16,123-18 16,106-35-1,-211 35 1,140-18 0,106-17-1,-299 53-15,211-36 16,-35 18-1,-53 18 1,247-35 0,-124-1-1,-140 36 1,34-18-16,89-18 16,-283 71-1,54-35 1,-36 17-1,-35 18 1,35-17 0,-52-1-16,16 18 15,37-18 1,-54 18 0,71-35-1,0 17 1,-89 18-1,-17 18 142,0 70-157,18 18 15,-18 35-15,0-17 16,17 52 0,-17 18-16,18-53 15,-18 53-15,0 0 16,0 194-1,0-176 1,0 0-16,0-89 16,0 177-16,0-177 15,-18 160 1,1-125 0,17-87-1,0 70 1,0-17-1,0-71-15,0 35 16,0-53 0,-18-17-1,18-1 1,-17 1 0,-1 0-1,-17-1-15,-1-17 16,-175 0-1,17 0 1,-141 0 0,-89 35-1,213-17-15,-230 17 16,52 18 0,125-35-1,-318 70 1,53 0-1,317-52 1,-458 52-16,176 0 16,-18-17-1,36-1 1,123-52 0,230-1-1,-18-17 1,88 0-16,35 0 31,1 0 157,-1-17-173,18-1 1,-35-35-16,17 18 15,0 0-15,1-1 16,-19-69-16,36 52 16,-17-71-1,-19-70 1,19 35 0,-1-17-1,18-36-15,-17 36 16,-1-18-1,0 106 1,-17-212 0,17 176-1,18 54 1,-17-36-16,-1 53 16,18 18-1,0-18 1,-18 18-1,18 17 1,0-35 0,0 35-16,0-17 15,0 0 1,0 17 15,0 1-15,0-1-16,18-35 15,-18 18 1,35-18 0,1 18-1,17-18 1,-1 0 0,19 0-16,-18 0 15,18 18 1,70-71-1,-88 53 1,-1 35 0,19-35-1,17 36-15,89-19 16,-19 1 0,-69 17-1,87-17 1,-17 18-1,-106-1 1,-18 18-16,18-18 16,-18 18-16,0-17 15,36 17 1,17 0 0,-70 0-1,52-18 1,-34 0-16,-19 18 15,18 0 1,-17 0 15</inkml:trace>
  <inkml:trace contextRef="#ctx0" brushRef="#br0" timeOffset="6348.09">2805 4674 0,'0'-17'47,"0"-1"-16,0 0-15,17 1-1,-17-1-15,18 0 16,-18 1-16,35-18 15,36-18 1,-36 17-16,0 19 16,53-19-1,-17 19 1,158-36 0,-123 53-16,-53 0 15,0 0 1,-18 0-1,-17 35 1,17 18 0,18 71-1,-35-107-15,-18 89 16,0-53 0,0 17-1,-18-34 1,-17-1-1,0-35 1,-36 35-16,0-17 16,18 17-1,18-35 1,18 0 0,34 0 77,36 0-93,53 0 16,0 0-16,17 0 16,-17 0-16,123 0 15,-140 18 1,52 52-1,-88 1 1,-36-53 0,1 52-16,-18-17 15,0-35 1,-53 70 0,-35-35-1,0 0 1,-159 53-1,-53-36-15,0 1 16,-53-54 0,53 1-1,230-18 1,17 0 0</inkml:trace>
  <inkml:trace contextRef="#ctx0" brushRef="#br0" timeOffset="7439">3210 7091 0,'0'35'31,"53"53"-15,18 18-16,35 53 15,-54-53-15,37 35 16,17 35-1,17 106 1,-70-158-16,53 140 16,-53-140-1,-36-89 1,-17-17 0,0-106 15,-53-36-16,0 54-15,1-89 16,-72-88 0,36 35-1,0 71 1,35 18-16,35 52 16,-52-88-16,52 124 15,18-35 1,0 52-1,0 0 1,0 1 0,0-1-1,88-17 1,-17 17 0,-54 18-16,54-18 15,105 18 1,-123 0-1,-35 0-15,35 71 16,17 88 0,-70-124-1,18 106 1,-53 18 0,-18-53-1,-71 17-15,-17-52 16,88-36-1,18-35 1,17 0 0</inkml:trace>
  <inkml:trace contextRef="#ctx0" brushRef="#br0" timeOffset="8120.18">4251 7832 0,'0'17'63,"-18"19"-63,18 17 15,0-36-15,0 36 16,0 0-16,0-35 16,18 52-1,17 1-15,53-18 16,-88-36 0,53-17-1,18 0 1,-53-17-1,17-54 1,-18-17-16,-17 70 16,0-88-1,-70 1 1,35 87 0,-36-35-1,-35 0 1,71 35-16,17 18 0,1 0 15,17 18 48,0 17-47,0-17-16,17 0 15,1 35-15,17-36 16</inkml:trace>
  <inkml:trace contextRef="#ctx0" brushRef="#br0" timeOffset="8673.24">4586 7602 0,'0'18'31,"-18"-18"-31,18 18 16,0-1-16,0 1 15,0 52 1,18-34 0,0-1-1,70 18 1,35-18-16,-70-17 16,-17 0-1,-19-18 1,1 0-1,-18 17 1,0 1 0,-35 17-16,-36 18 15,18-53 1,0 35 0,36-35-1,17-17 48</inkml:trace>
  <inkml:trace contextRef="#ctx0" brushRef="#br0" timeOffset="9236.75">5151 7497 0,'0'0'0,"-18"0"16,18 17 0,-18 1-1,18 35 1,0-36 0,0 36-1,36 18 1,-36-54-16,17-17 0,18 18 15,1 0 1,-1-1 15,-17 1 1,-18 0-32,0-1 15,0 1-15,-36 17 16,1 1-1,0-1 1,-18-35 0,35 0-1,1 0-15,17-18 32,0 1-17</inkml:trace>
  <inkml:trace contextRef="#ctx0" brushRef="#br0" timeOffset="9587.14">5644 7461 0,'0'36'15,"0"-1"-15,0 0 16,18 0-16,-18-17 16,0 17-16,0-17 15,0 0 1,18-18-1,-36 0 64</inkml:trace>
  <inkml:trace contextRef="#ctx0" brushRef="#br0" timeOffset="9806.18">5398 7285 0,'0'17'62,"17"1"-62,1-18 31</inkml:trace>
  <inkml:trace contextRef="#ctx0" brushRef="#br0" timeOffset="10494.15">5556 6914 0,'0'18'16,"18"17"0,0 1-16,17 34 15,0 18-15,-17-35 16,35 35 0,-18 18-16,-17-35 0,17 105 15,-18-123 1,-17 0-1,18-35 1,-18-54 31,0 1-47,0-18 16,0 18-1,0 0 1,0-1-1,18 19 1,-1 17 0,19 0-16,-1 0 15,18 17 1,-18 19 0,0-1-1,-35 0 1,18-17-16,-18 17 15,0-17 1,0 17 0,-35-17-1,17-1 1,-52 1-16,52-18 16,0 0-16</inkml:trace>
  <inkml:trace contextRef="#ctx0" brushRef="#br0" timeOffset="10860.99">6209 7091 0,'0'17'31,"0"19"-31,18-19 16,-1 19-16,-17-1 15,0 0-15,35 53 16,-17 1-1,-18-54 1,0 18 0,0-36-1,0 19-15,18-19 16,17-17 0,-17 0-1</inkml:trace>
  <inkml:trace contextRef="#ctx0" brushRef="#br0" timeOffset="11090.07">6456 7444 0,'17'0'16,"-17"17"-16,18 1 15,-18 0 1,18-1-16,-1 1 15,-17-53 64,0-36-79</inkml:trace>
  <inkml:trace contextRef="#ctx0" brushRef="#br0" timeOffset="11301.92">6473 7073 0</inkml:trace>
  <inkml:trace contextRef="#ctx0" brushRef="#br0" timeOffset="12040.89">6985 6826 0,'0'18'15,"35"52"1,-17-17-16,17 36 16,0-19-16,-17 18 15,17-17-15,18 35 16,18 35 0,-36-53-1,0-17 1,-35-54-1,0 1-15</inkml:trace>
  <inkml:trace contextRef="#ctx0" brushRef="#br0" timeOffset="12348.05">6985 7426 0,'0'-18'31,"0"1"-15,18 17-16,17-18 15,18 0 1,-36 18-16,19-17 16,34-1-1,-34 0 1,-19 18 0,1 0-16</inkml:trace>
  <inkml:trace contextRef="#ctx0" brushRef="#br0" timeOffset="12641.3">7391 7214 0,'35'0'16,"-17"18"0,-1 0-1,1-18-15,0 35 16,-1 0 0,1-35-1,-18 18 1</inkml:trace>
  <inkml:trace contextRef="#ctx0" brushRef="#br0" timeOffset="12838.6">7426 7073 0</inkml:trace>
  <inkml:trace contextRef="#ctx0" brushRef="#br0" timeOffset="13081.07">7849 7144 0,'18'0'62,"-18"-18"-46,0 0-1,18-17-15,-18 18 16,0-19 0</inkml:trace>
  <inkml:trace contextRef="#ctx0" brushRef="#br0" timeOffset="13655.14">7779 7003 0,'0'0'0,"-18"35"15,0-17-15,18 34 16,0-16-16,0 17 16,53-36 15,-17-17-16,17-17 1,17-36-16,1-71 16,-54 89-1,1-36 1,-18 54 0,0-1-1,-18 36 48,18-1-63,0 1 15,0 17-15,0 1 16,0-1 0,18 0-16,35 18 15,-18 0 1,36-18-1,-36 1 1,-35-19 0,0 1-1,0-1 1,-18-17 0,1 0-1,-89 18 1,71 0-1,17-18-15</inkml:trace>
  <inkml:trace contextRef="#ctx0" brushRef="#br0" timeOffset="15138.56">7761 4621 0,'0'-17'0,"0"-1"16,0 0-16,18-17 15,35-35 1,17-71-1,1 35 1,-1 0 0,-17 71-1,71-71-15,-89 53 0,88-35 16,89-53 0,-141 105-1,193-70 1,-52 36-1,-106 35 1,70-18-16,106 0 16,-176 35-1,71 18 1,140 18 0,-193 17-1,281 53-15,36 36 16,-317-89-1,140 36 1,-211-36 0,124 18-1,17 17 1,-71-34-16,-35-1 16,53 0-1,-88 0 1,-17-17-1,-1 0 1,-17-1 0,34 1-16,-34-18 15,0 18 1,-1-1 0,1-17-1,-18 18 1,18-18-1,-36 0 110</inkml:trace>
  <inkml:trace contextRef="#ctx0" brushRef="#br0" timeOffset="15743.14">12294 3563 0,'18'18'47,"17"52"-31,36-34-16,-18 16 15,35 1-15,-70-35 16,52 35-16,18 0 15,-52-18 1,-1 0-16,-18-35 16,36 71-1,-17-36 1,-1 18 0,-17 0-16,17 0 15,-35-35 1,0-1-1,-18-17 32,-52 18-31,34-18 0,-52 35-16,18-17 15,-36 17-15,0 18 16,-88 35-1,141-70 1,-70 52-16,87-34 16,19-36-1</inkml:trace>
  <inkml:trace contextRef="#ctx0" brushRef="#br0" timeOffset="19093.98">21131 4621 0,'18'0'62,"35"0"-46,-18 0-16,36 0 16,52-17-16,-70 17 15,53 0-15,-53 0 16,159 0-1,-36-18 1,106-17 0,0-18-1,-193 35-15,175-35 16,-87 18 0,-107 35-1,-52-18 1</inkml:trace>
  <inkml:trace contextRef="#ctx0" brushRef="#br0" timeOffset="19665.55">22613 3845 0,'18'0'47,"17"0"-32,0 0-15,71 36 16,0-1-16,53 18 16,-36-18-1,36 18-15,-53-18 16,141 89-1,-159-71-15,53 88 16,-53-18 0,-70-88-1,-1-17-15,-17 17 16,0 18 0,0-35-1,-17 17-15,-1 0 0,-105 36 16,52-36-1,18-17-15,-35 17 16,-71 71 0,124-88-1,-36 35 1,54-36-16</inkml:trace>
  <inkml:trace contextRef="#ctx0" brushRef="#br0" timeOffset="20721.88">24853 3986 0,'0'0'0,"-17"0"16,-1 0-16,0 0 31,1 0 0,-1 53-31,0 0 16,1 0-16,-1 18 16,0-18-16,18 123 15,0-105 1,0-1-1,53 36 1,-17-71 0,52 18-1,18-18-15,-36-17 16,54-18 0,-18 0-1,-36 0 1,18-35-1,-35-18-15,-35 18 16,-18-36 0,0 18-1,0 35 1,-53-70 0,18 35-1,-36-17-15,1 17 16,-54-18-1,71 54 1,0-36 0,0 18-1,18 17 1,35 0-16,-18 18 16,1 0 15,-1 0-16,0 0 1,1 0-16,-1 0 16</inkml:trace>
  <inkml:trace contextRef="#ctx0" brushRef="#br0" timeOffset="21478.29">25806 4004 0,'0'0'0,"-36"0"16,-16-18-1,16 18-15,1 0 16,17 0-16,-17 53 16,17-17-1,18-19-15,-17 19 16,17 34 0,0-52-1,17 35 1,36-18-16,-17-35 15,105 0 1,-71 0 0,-52 0-1,0 0 1,-1 0 0,-17 18-16,35 34 15,1 1 1,-19 0-1,-17 0 1,0-18 0,0 1-16,-53-19 15,18-17 1,0 18-16,-18-18 16,-35 18-1,17-18 1,54 0-16,-54 0 15,-35 0 1,71 0-16,17 0 31,18 17-15,0 1 0</inkml:trace>
  <inkml:trace contextRef="#ctx0" brushRef="#br0" timeOffset="22855.74">28187 3881 0,'0'0'0,"0"-18"0,-18 18 0,18-53 15,-17 18 1,17 17-16,-18 0 16,18-52-1,0 52 1,-35-35-1,17-53 1,-17 71-16,0-35 16,-71-89-1,70 141 1,-52-70 0,71 70-1,-36 1 1,35 17-16,18-18 15,-18 18 1,1 0 0,17 18-1,-36 70 1,1 18 0,35-53-16,0 53 0,0-1 15,35 107 1,18-88-1,141 175 1,-17-69 0,-71-107-1,35 18-15,-106-105 16,0-19 0,36 18-1,-53 1 1,-18-19-1,0 1 17,-53-18-1,-71-35-15,1-1-1,-212-69-15,246 69 16,-158-34-1,194 52 1,36 1 0,17-1-1,0 0 1,0 1-16,0-1 31,35 0 0,0 1-31,1-1 16,-19 18 0,124-53-16,-88 36 15,53-1 1,35 0 0,-35 1-1,-71-1-15,36 18 16,0-18-1,-36 1-15,-18 17 16</inkml:trace>
  <inkml:trace contextRef="#ctx0" brushRef="#br0" timeOffset="23260.49">28522 4039 0,'18'0'16,"-1"0"0,1 18-16,0 17 15,-1 1 1,19 34-16,-19-17 15,1-18 1,-1 1 0,-17-19-1,-17-70 48,-1 0-63,-35 0 15</inkml:trace>
  <inkml:trace contextRef="#ctx0" brushRef="#br0" timeOffset="23519.17">28487 3810 0,'17'0'109,"19"0"-93</inkml:trace>
  <inkml:trace contextRef="#ctx0" brushRef="#br0" timeOffset="24005.14">28787 3986 0,'17'18'109,"54"17"-109,-36 1 16,0-1-16,18 0 15,-17 0-15,-19-35 16,1 36 0,-36-54 62,1-35-63,17 18-15,-18 0 16,18-1-16,0 1 16,0-18-16,0 35 15,0 1 1,0-1-1</inkml:trace>
  <inkml:trace contextRef="#ctx0" brushRef="#br0" timeOffset="24579.48">29316 3916 0,'17'0'0,"1"0"32,0 0 15,-1 0-47,19-18 15,-19-17 1,1 0-16,-18 17 15,0-35 1,0 35 0,-18 1-1,-52-1-15,-1 18 16,1 35 0,17 1-1,35-1 1,0 18-1,18-18 1,18 0-16,53 36 16,70 0-1,-88-54 1,0 1 0,-18-18-1,-17 0-15,-1 0 16,1 0-16,17 0 15,0-18 1,1-17 0,-1-18-1,-35 18 1,0 17-16</inkml:trace>
  <inkml:trace contextRef="#ctx0" brushRef="#br0" timeOffset="25261.81">29616 3792 0,'0'18'0,"0"0"15,17 17-15,19 18 16,-36-18-16,35 0 15,-17 1-15,17 17 16,-18-53 0,1 17-16,17 1 15,-17-18 1,0 0 0,17-53-1,-17-18 1,-18 36-16,0-18 15,0 71 64,17-1-64,1 1 1,-18 0-1,35-1 1,0-17-16,1 0 16,-19 0 46,-17-17-62,0-1 16,0-35-16,0 18 15,0 17-15,0-35 16,0 18 0,0 0-1,0 17 1,-17 1 0</inkml:trace>
  <inkml:trace contextRef="#ctx0" brushRef="#br0" timeOffset="26719.93">30357 3687 0,'0'0'0,"-18"0"16,0 0 0,1 0-16,-1 0 15,0 17 1,18 18-1,0-17 1,0 0-16,0 17 16,0 53-16,0 0 31,36-35-15,-36-17-1,17-36 1,1 17-1,0-17-15,17 0 16,-18-35 0,1 0-16,17-54 15,-17 54 1,-18-71 0,0 89-1,0-19-15,18 54 78,-18 0-78,0-1 16,17 1-16,1 0 16,-18 17-16,18-17 15,-18-1 1,17 1-1,1-18 1,-1 0 0,19 0-16,52 0 15,0-71 1,-35 36 0,-35-18-16,17 18 15,-17-53 1,-18 70-16,0 0 15,0 1 1,17 17 47,-17 17-63,0 1 15,18 17-15,0 1 16,-1-19-16,1 18 15,-1 1 1,1-36 31,17-36-47,1-34 16,-36 17-1,35-18-15,-17-52 16,17-36-1,-35 53 1,0 71-16,0-18 16,0 36-1,0 52 48,0 0-48,0 36-15,0-1 16,0-52-16,0 70 16,0 88-1,0-140 1,0 70-16,0-54 16,0-34 15,-18-18 31,-17 0-46,17 18-16,1-1 16,-36 19-16</inkml:trace>
  <inkml:trace contextRef="#ctx0" brushRef="#br0" timeOffset="27596.14">26582 5644 0,'0'-17'15,"17"34"126,36 54-141,0 0 16,-17-19-16,34 37 15,-17-19 1,18-17-16,-54-18 16,36 18-1,-53-35 1</inkml:trace>
  <inkml:trace contextRef="#ctx0" brushRef="#br0" timeOffset="28194.77">26829 6050 0,'17'53'94,"1"-18"-94,0-17 15,-1 17-15,36 18 16,-17-18-16,-19-17 16,71 35-1,-70-35 1,0-18-16,70 17 16,-53-17-1,0 0 1,1-35-1,17-18 1,-18-70 0,-35 87-16,0-17 15,0 18 1,0 0 0,0 17-1,0 1 1,0 34 62</inkml:trace>
  <inkml:trace contextRef="#ctx0" brushRef="#br0" timeOffset="29114.19">25541 7620 0,'0'18'31,"18"17"-15,-1-17-16,1 70 15,53 35 1,-71-70 0,70 53-16,-52-53 15,52 88-15,-52-88 16,-18-71 46,0-17-46,0-36-16,-18-70 16,18 0-1,-17 88-15,17-70 16,0 88-16,0-54 16,35 1-1,-17 53 1,52 17-16,1 1 15,-54 17 1,107 17 0,-36 19-1,-70-19 1,70 71 0,18 53-16,-71-88 15,88 141 1,-87-105-1,-1-36 1,-35 17 0,0-52-1,-18-18 48</inkml:trace>
  <inkml:trace contextRef="#ctx0" brushRef="#br0" timeOffset="29443.77">25929 7990 0,'0'0'0,"0"-17"15,18 17 17,-18-18-17,17 18 1,1-17-16,88-1 16,53-17-1,-89-1 1,89-17-1,-36 36 1,-87-1-16,17 0 16</inkml:trace>
  <inkml:trace contextRef="#ctx0" brushRef="#br0" timeOffset="30197.15">26970 7726 0,'18'35'31,"17"0"-15,-18 18-16,36 18 16,-17-18-16,-19 0 15,19 0-15,-19 0 16,18 35 0,-17-71-1,-18 1 1,0-53 46,-35-18-62,0-18 16,35 36-16,-53-53 16,17-18-16,19 35 15,17 54-15,-18-89 16,18 88-1,0-35 1,18 18 0,-1 35-1,19-18-15,17 18 16,52 0 0,-69 0-16,52 0 15,-53 0 1,-35 18-1,18 17 1,-18 1 0,17 17-1,-52 35-15,17-71 16,-158 54 0,53-36-1,34-17 1,1-18-1,71 0-15,70-18 47,35 1-47,-35-19 16</inkml:trace>
  <inkml:trace contextRef="#ctx0" brushRef="#br0" timeOffset="30960.7">27693 7620 0,'0'0'0,"18"18"0,-18-1 16,17 36 0,1-18-16,0 1 15,17 123 1,18-36-16,-53-88 15,17 1 1,-17-54 31,-35-17-47,18-18 16,-19-18-16,-17-17 15,36 53 1,-19-36-1,36 18 1,0 36 0,0-1-1,0 0 1,0 1-16,18 17 16,53-36-1,-54 36 1,36-17-1,-18 17 1,-17 0-16,17 0 16,-35 17-1,36 19 1,-19 34 0,-17-52-1,0-1-15,0 19 16,-17-19-1,-36 1 1,0 0 0,35-18-1,-17 17 1</inkml:trace>
  <inkml:trace contextRef="#ctx0" brushRef="#br0" timeOffset="31381.08">28152 7197 0,'17'53'47,"1"-36"-47,-18 18 15,18-17-15,-1 70 16,-17-70-1,0 0-15,18 35 16,0-18 0,-18-18-1,35 19 1,-35-19-16</inkml:trace>
  <inkml:trace contextRef="#ctx0" brushRef="#br0" timeOffset="31630.84">28293 7497 0,'17'0'16,"1"0"15,0 35-31,-1-18 16,-17 1-1,18 0 1,-18-36 31,-18-70-32</inkml:trace>
  <inkml:trace contextRef="#ctx0" brushRef="#br0" timeOffset="31876.62">28240 7214 0,'35'18'141,"0"0"-141</inkml:trace>
  <inkml:trace contextRef="#ctx0" brushRef="#br0" timeOffset="32330.44">28593 7373 0,'0'-18'31,"0"1"-31,0-1 16,-18 18-1,18 18 63,0-1-62,0 19-16,0-19 16,0 19-1,0-19 1,0 1-1,0 0-15,35-18 16,1 0 0,16-18-1,54-53 1,-18-17-16</inkml:trace>
  <inkml:trace contextRef="#ctx0" brushRef="#br0" timeOffset="33088.3">28840 7197 0,'0'0'0,"-18"0"16,0 17-16,18 1 15,-17 0 1,17 17-1,-18-18-15,18 19 16,0-19-16,0 1 16,0 0-1,18-1 1,-1-17 15,1 0-31,-18-17 16,18-19-1,-1-34 1,-17 52 0,0 1-1,18 17 48,-1 17-63,-17 1 15,18-1-15,0 1 16,-1-18 15,1 0-15,0-18-16,-1-17 16,1 0-1,0-53 1,-18 0-16,0 70 15,0 36 32,0 17-31,0-18-16,17 19 16,-17-19-16,18 36 15,-18-17 1,18-19-1,-18 1 1,0-1 0,0 1-1,0 0-15,0-1 16,0 1 0</inkml:trace>
  <inkml:trace contextRef="#ctx0" brushRef="#br0" timeOffset="33621.14">29016 7232 0,'0'0'0,"18"-18"15,-1 18-15,1 0 16,0 0-1,-1 0-15,-17-17 16,35 17 0,-17 0-1,35 0 1,-35 0-16,17-18 16,0 18-1,-17-18 1,-1 18-1,-17-17 1,0 34 125,0 1-141,0 17 15,0-17-15,0-36 63,0-17-63</inkml:trace>
  <inkml:trace contextRef="#ctx0" brushRef="#br0" timeOffset="33830.49">29263 7003 0,'18'0'62,"-1"0"-46,1 17 0,-1 1-1,1-18 1,17 0-16</inkml:trace>
  <inkml:trace contextRef="#ctx0" brushRef="#br0" timeOffset="34353.55">29422 7056 0,'0'17'47,"0"18"-47,0-17 16,17 17-1,-17-17 1,0 0 0,18-18-16,17 0 31,18 0-31,-18 0 15,18-18 1,0 0-16,0-17 0,-18-18 16,-35 18-1,0 0 1,0 17 0,-17 0-1,-18 1 1,17 17-16,0 17 15,18 1 1,-17 0 0,-1 17 15,18-17-15</inkml:trace>
  <inkml:trace contextRef="#ctx0" brushRef="#br0" timeOffset="34969.75">29845 6914 0,'0'18'31,"0"17"-15,0-17-16,0 17 31,0-52 47,18-19-78,-1 1 16,1 0-16,-18 0 16,18 17-16,-1 0 15,-17 1-15,18-1 16,-1 18 15,1 0-15,0 18-1,-1-1 1,1 1-16,-18 0 16,0-1-1,18 1 1,-18-1-1,0 19-15,0-19 16,0 1 0,0 0-16,0-1 15,-18 19 1,-17-19 0</inkml:trace>
  <inkml:trace contextRef="#ctx0" brushRef="#br0" timeOffset="35663.12">29051 7973 0,'18'35'47,"0"0"-31,-1-17-16,1 35 0,-1-35 15,19-1 1,-1 1-16,-35-1 15,18-17-15,17 0 16,18 0 0,-36-17-1,19-1-15,-1-35 16,18-17 0,-35 34-1,-1-52-15,-17 35 16,0 36-1,0-19 1,0 19-16</inkml:trace>
  <inkml:trace contextRef="#ctx0" brushRef="#br0" timeOffset="36130.22">29686 7743 0,'0'18'31,"0"0"-15,18-1-16,-18 19 15,0-19-15,18 1 16,-18 0 0,35-18-16,0 17 15,0-17 1,1 0-1,-19 0 1,19-70 0,-1 17-1,-35 17-15,0-34 16,0 17 0,0 35-1,-35-17 1,35 17-16</inkml:trace>
  <inkml:trace contextRef="#ctx0" brushRef="#br0" timeOffset="36529.94">30021 7444 0,'0'17'46,"18"36"-46,0-35 16,-1 35-16,-17-18 16,18 0-16,0-17 15,-18 35 1,17-53 0,1 0-1,17 0 1,-17 0-1,35-35-15,-18-36 16</inkml:trace>
  <inkml:trace contextRef="#ctx0" brushRef="#br0" timeOffset="36998.06">30339 7338 0,'0'17'31,"0"1"-15,0 0 0,0 17-16,18 0 15,-18 1 1,17 34-1,1-52 1,-18-1 0,17-34 31,-17-1-32,18 18-15,0-35 16,-1 17-1,1 18 64</inkml:trace>
  <inkml:trace contextRef="#ctx0" brushRef="#br0" timeOffset="37754.23">30409 7355 0,'0'0'0,"0"-17"16,18 17-16,0-18 31,-18 0-31,17 1 16,-17-1-1,18 18-15,0-17 16,-1 17 0,1 0-1,17 17 1,-17 36 0,-1-35-1,19 52-15,-36-52 16,17 17-1,1-35 64,0 0-64,17 0 1,-17 0-1</inkml:trace>
  <inkml:trace contextRef="#ctx0" brushRef="#br0" timeOffset="38116.92">30815 7214 0,'0'18'16,"0"0"0,0 17-16,0-18 15,0 19 1,0 34 0,18-52-1,-18 0-15,17-1 16,1-17 15,17 0-31,-17-35 16,0 17-1,-1-35-15,-17 18 0,0-35 16,0 34 0,0 19-1</inkml:trace>
  <inkml:trace contextRef="#ctx0" brushRef="#br0" timeOffset="38545.36">31027 7214 0,'17'18'63,"-17"0"-48,18-1 1,0 1-16,-18-1 16,17-17-1,-17-35 48,18 0-63,-18 0 15,0-18-15,0 17 16,0 19-16,18 17 16,-18-18-16</inkml:trace>
  <inkml:trace contextRef="#ctx0" brushRef="#br0" timeOffset="39264.69">31115 6685 0,'0'35'0,"0"1"16,18-1-16,-1 71 15,-17-53-15,18 0 16,0 17-1,-1 18-15,1-52 16,-18-1 0,17-35-1,1 0 17,0-53-1,-1 18-31,19-18 15,-1 0 1,18 18 0,-18 17-1,-17 18 1,17 0 0,0 53-1,-35-35-15,36 17 16,17 53-1,-36-70 1,-17 17 0,-17-35 46,-19-35-62,19-1 31</inkml:trace>
  <inkml:trace contextRef="#ctx0" brushRef="#br0" timeOffset="39858.14">31768 6597 0,'0'18'16,"0"-1"0,0 54-1,0-36 1,0 71-1,0-53 1,0 35-16,17 0 16,-17-70-1,0-1 1,18-17 15,-18-35-15,18 18-1,-1-19-15,1 1 16,17-18 0,-35 35-1,18 18 1,-18 18 31,0 17-47,17-35 15,-17 18 1,0 0 0,0-1-16,0-34 62,-17 17-62</inkml:trace>
  <inkml:trace contextRef="#ctx0" brushRef="#br0" timeOffset="40049.36">31944 6738 0,'0'18'63,"0"-1"-48,0 1 17</inkml:trace>
  <inkml:trace contextRef="#ctx0" brushRef="#br0" timeOffset="40304.46">31962 6791 0,'0'18'15,"0"-1"1,0 1-16,0 0 16,0-1-16,0 71 15,-18-70 1,18 53 0,0-54-1,-18-17 16,1-17-15,17-1 0,0-35-16,0 35 15</inkml:trace>
  <inkml:trace contextRef="#ctx0" brushRef="#br0" timeOffset="41845.5">22401 12224 0,'18'0'63,"53"0"-48,52 0-15,-17 0 0,88-18 16,18 0 0,-36-17-16,283-88 15,-54 35 1,-264 17-1,1 18 1,-142 35 0,17 18-1</inkml:trace>
  <inkml:trace contextRef="#ctx0" brushRef="#br0" timeOffset="42337.9">24059 11324 0,'18'0'15,"0"0"1,52 18-16,36-1 16,35 1-1,124 17 1,-142 1-16,54-1 16,-89 0-1,-53 0 1,-17 18-1,-1 0 1,-17-17 0,-17 34-16,-36-17 15,0 18 1,-71 17 0,-34 0-1,52-17 1,-53 52-1,106-70-15,18 0 16,35-18 0</inkml:trace>
  <inkml:trace contextRef="#ctx0" brushRef="#br0" timeOffset="43401.48">25823 11571 0,'0'18'32,"18"70"-17,0-17-15,17 87 16,0-70 0,18 89-16,-35-71 15,105 158 1,-52-123-1,-54-105-15,1-1 16,-18-53 47,-18-17-48,-17-18-15,-18-17 16,0-1-16,0-53 15,-17-34-15,35 122 16,-89-263 0,54 122-1,-19-52 1,54-53-16,35 158 16,141-70-1,53 53 1,-123 88-1,140-17 1,-105 34 0,-71 36-16,-17 0 15,17 36 1,-17 17 0,0 70-1,-18-52 1,0 34-1,-18-16-15,-35-37 16,-53 19 0,-52 17-1,122-70 1,-87 35 0,88-36-1,35 1 16</inkml:trace>
  <inkml:trace contextRef="#ctx0" brushRef="#br0" timeOffset="44545.85">26776 11589 0,'0'0'0,"-124"0"31,71 35-31,18 0 16,18 1-1,17-19 1,-18 36-16,18-35 15,0 17 1,0-17-16,0 17 16,0 53-1,18-53-15,17-35 32,-18 0-17,1 0-15,70 0 16,53-105-1,-17-36 1,-124 88-16,35-36 16,-35 19-1,0 52 1,-17 1 0,-1 34 15,0 107-31,1-54 15,17 18 1,0-17 0,17-71 77,19-35-93,52-36 16,-53 1-16,18 17 16,-18 0-16,-35 0 15,0 0-15,0-18 16,0 54 0,-17-19-1,-1 19 1,0 17-1,18 35 17,0-17-17,0 17 1,71 53 0,17-17-1,-70-71-15,17 35 16,-35-17-1,0-1 17,0 19-17,-18-36 1,-88 70-16,1-17 16,87-35-1,0-18 1,18-53 15,18 0-15,53 0-16</inkml:trace>
  <inkml:trace contextRef="#ctx0" brushRef="#br0" timeOffset="44975.09">27340 11183 0,'0'0'0,"0"35"16,-17-17-1,17 0-15,0 17 16,35 0-1,18 0 1,17-17 0,54 17-16,-71-17 15,0 0-15,-53-1 16,35 1 0,-35 0-1,0-1 16,-35 18-15,-18-17-16,-35 53 16,17-54-1,18 1 1,35-18 0,1-35-1</inkml:trace>
  <inkml:trace contextRef="#ctx0" brushRef="#br0" timeOffset="45788.02">27764 11236 0,'0'18'31,"35"17"-15,-35 0-16,35 18 0,-17-35 15,-18 17 1,35-17-16,-17-1 16,-18 1-1,17-18 1,1 0-16,0-18 31,-1-17-31,-17 0 16,0-1-1,0-16 1,0 34-16,0 0 16,0 36 31,0 17-32,18-17 1,0 17-16,-1-17 15,1-18 1,52 0 0,-52 0-1,70-53 1,-35 0 0,-35 18-16,17-18 15,-35-36-15,0 19 16,-18 35-1,-34-1 1,34 19 0</inkml:trace>
  <inkml:trace contextRef="#ctx0" brushRef="#br0" timeOffset="46440.27">28416 11060 0,'0'0'0,"-17"17"0,-1 1 16,0 17-16,1 0 15,17 36 1,0-36-1,0-17 1,0 0 0,35-18-1,-17 0-15,87 0 16,1-71 0,-88 36-1,0-18 1,-18 17-1,0 19-15,0-18 16,-36 17 0,1 0-1,0 18 1,17 0 0,0 36 15,18-19-16,0 1 1,0-1-16,0 1 16,36 0 15</inkml:trace>
  <inkml:trace contextRef="#ctx0" brushRef="#br0" timeOffset="46881.77">28840 11024 0,'0'18'31,"17"-18"-15,-17 18-16,0-1 16,18-17-16,-1 53 15,1-35 1,0-18-1,-1 0 1,-17-18 0,0 0-1,0-17 1,0 0-16,0-36 16,18 54-1,-18-1-15,18 18 16,17 0-1</inkml:trace>
  <inkml:trace contextRef="#ctx0" brushRef="#br0" timeOffset="47614.05">29333 10672 0,'0'0'0,"-35"0"16,18 0 0,-1 35-1,-17 18-15,17-36 16,18 36-16,0 0 16,0-18-1,0 36 1,18-71 15,17 0-31,35 0 16,-17-53-1,36-70 1,-54 52-16,0-17 16,-17-88-1,-18 87 1,-18 54-16,18 17 15,0 1 1,0 34 15,0 19-15,0 34-16,0 36 16,0-53-1,18 18 1,-18-1-1,0-35 1,0 18 0,0 18-16,0-54 15,0 19 1,0-19 0,0 1-1</inkml:trace>
  <inkml:trace contextRef="#ctx0" brushRef="#br0" timeOffset="50053.71">4374 13141 0,'0'18'63,"0"-1"-63,18 36 15,17 35-15,-35-35 16,36 35-16,17-17 15,17 123 1,-35-123 0,-17-1-16,0-17 15,-36-106 63,-35-17-62,0-36-16,0 18 16,0-18-16,0 0 15,53 88-15,-35-52 16,0-36 0,35 53-1,0 35-15,35-70 16,18 53-1,-18 17 1,212-52 0,-123 70-1,87 0 1,-17 35-16,-141 0 16,18 1-1,0 16 1,-54 1-1,18 18 1,-17-1 0,-18-34-16,35 34 0,-17 18 15,-18-35 1,18-53 0,-18 18 30</inkml:trace>
  <inkml:trace contextRef="#ctx0" brushRef="#br0" timeOffset="50801.75">5539 13141 0,'17'0'31,"1"0"-15,0 0-1,34 0-15,-34 0 16,17 18 0,-17-18-1,0 0 1,-1-36-16,-17 1 15,0-18 1,0-53 0,-17 71-1,-19 0 1,19 17 0,-54-17-16,1 35 15,34 0 1,1 0-1,0 17 1,17 1 0,1 35-16,17 18 15,17-18 1,36 17 0,35 1-1,-70-54 1,70 19-1,-17 16-15,-36-52 16,53 53 0,18-53-1,-71 0 1,71 0 0,-53-35-1,-53 0-15,35-53 16,-17 52-1,-18-17-15,0 36 32,0-18-32</inkml:trace>
  <inkml:trace contextRef="#ctx0" brushRef="#br0" timeOffset="51561.86">5944 12682 0,'18'36'47,"17"-1"-47,36 18 15,-18 0-15,35 53 16,0-53-16,-17 35 16,105 88-1,-105-105 1,-71-54 0,17 1-1,-70-36 16,0-17-31,0 17 16,18 1 0,-88-19-1,70 19-15,35-1 16,-17 1-16,0-19 16,35 19 30,-18 17-30,18-18 0,0 0-16,0 1 15,0-1 48,18 0-48,35 18-15,-18 0 16,18-17-16,17-1 16,-34 1-1,69-1 1,-69 0 0,-19 18-16,-17-17 46,0-1-30,-17 0 0,-1 18-16</inkml:trace>
  <inkml:trace contextRef="#ctx0" brushRef="#br0" timeOffset="52255.76">6615 12788 0,'0'35'0,"0"1"16,0 17-16,0-18 15,17 0 1,19 53-16,-1-52 16,18 17-1,-18-53 1,18 0-1,35-18 1,-70-17 0,17-36-16,-35-17 15,0 53 1,0-18 0,-18 53-1,1-18 1,-1 18-1,0 53-15,18 0 16,0 0 0,36 0-1,-19-36 1,1 1 0,35-18-16,17 0 31,-52 0-31,53-35 15,-54 0 1,1-1 0,-18 19-1,0-36-15,-35-18 16,-1 53 0,-69-52-1,34 35 1,36 17-16</inkml:trace>
  <inkml:trace contextRef="#ctx0" brushRef="#br0" timeOffset="52909.01">7391 12682 0,'-18'0'0,"0"0"16,1 0-1,17 18-15,0 0 16,0 52 0,0-35-1,0-17-15,17 0 16,19 17-1,-1 0 1,0-17-16,-17 0 16,35-18-1,-36-18 1,19-17 0,-36 17-1,0-53-15,0 36 16,-18-35-16,0 52 15,-17-17 1,-53-18 0,35 35-1,-18 18 1,19 18 0,34-1-16,18 19 15,0-19 1,35 1-1,71 35 1,-35-35-16</inkml:trace>
  <inkml:trace contextRef="#ctx0" brushRef="#br0" timeOffset="53298.04">7691 12682 0,'17'0'16,"1"18"-1,-1-18-15,19 18 16,-36-1-16,35 1 15,-17 0 1,-1 17 0,19 0-1,-36-53 48,0 1-63,0-1 15,-18-35-15,0 18 16,18-18-16,-17 18 16,17 17-16</inkml:trace>
  <inkml:trace contextRef="#ctx0" brushRef="#br0" timeOffset="53629.89">7955 12471 0,'0'35'15,"35"0"1,-35 1-16,18-1 15,0-18 1,-1 19 0,1-19-1,0-17 17,-1-35-17,1-18 1,-18 18-16</inkml:trace>
  <inkml:trace contextRef="#ctx0" brushRef="#br0" timeOffset="54132.84">8132 12382 0,'0'18'31,"0"0"-31,0 17 15,0 0 1,0-17 0,0 35-1,-36 0 1,36-36 0,-17-17-16,17-17 62,0-1-46,17 1-16,1 17 15,35-18-15,-36 18 16,1 0-16,17 0 16,1 0-1,-1 35 1,35 18-1,-34-18-15,17-17 16,-18 17-16,35-17 16,-17 0-1,-70-18 48,-19 0-63,-34 0 15</inkml:trace>
  <inkml:trace contextRef="#ctx0" brushRef="#br0" timeOffset="55884.89">6015 14111 0,'0'-18'0,"-18"18"94,18-17 328,-17 17-406,17-18-1,-18 18 48,0 0-63,1 0 15,-1 0 1,0 0-16,-17 0 16,17 18-16,-17-1 15,18 1 1,17 0-16,-18-1 31,18 1-15,0 17-16,0-17 15,0 0-15,0-1 16,0 19 0,0-1-1,35 0 1,53 18-1,-70-53-15,53 35 0,-36-17 16,88-18 0,-52 18-1,-53-18 1,-18 17 15,0 1-15,0 17-16,0 36 15,-18-54 1,-106 71 0,89-52-1,-124 34-15,71-34 16,-18-19 0,89-17-1,-19 0 1,19 0-1,-36-35 1,18-36-16,35 36 31,0 17-31,17-17 16,36 18 0,88-19-1,141-17 1,-246 53-16,140-17 15,-123 17 1,-18 0 0,1 0-1,-1 17 1,-17 1 0,-18-53 30</inkml:trace>
  <inkml:trace contextRef="#ctx0" brushRef="#br0" timeOffset="56390.97">6579 14393 0,'18'0'0,"0"0"16,-1 0 15,1-17-15,0-1-16,-1-17 15,1 0 1,-1-1 0,-17 19-1,0-1-15,0 0 16,-17 1-1,-89-1 1,71 18 0,-54 0-1,54 53 1,35-35-16,-17 35 16,17-18-16,0 53 15,0-53 1,52 18-1,1-18 1,18-17 0,-36-18-1,36 0 1,-36-18-16,0 1 16,71-71-1,-71 70 1,36-70-1,-71 70-15</inkml:trace>
  <inkml:trace contextRef="#ctx0" brushRef="#br0" timeOffset="56777.59">7038 14164 0,'-18'0'15,"1"-18"1,-1 18 0,0 0-16,1 36 15,17-1 1,0-17-1,0 17 1,0 18-16,17-18 31,1-35-31,17 18 16,-17-18 0,52 0-1,54-18 1,-54-35-16,1-17 15,-36 34 1</inkml:trace>
  <inkml:trace contextRef="#ctx0" brushRef="#br0" timeOffset="57110.5">7250 14076 0,'0'17'31,"0"1"-15,17-18-1,-17 18-15,71 17 16,-18 18 0,-18-53-1,0 35 1,1-35-1,-19 0 1,-17-17-16,0-1 0,18-53 16,-18 54-1,0-36 1,0 18 0</inkml:trace>
  <inkml:trace contextRef="#ctx0" brushRef="#br0" timeOffset="57551.09">7638 13952 0,'0'18'31,"17"0"-16,-17 17 1,18-35-16,0 35 16,-18-17-1,17-1 1,-17-34 31,0-18-47,18-1 15,-18 1-15,17 0 16,-17 17 0,0-17-16</inkml:trace>
  <inkml:trace contextRef="#ctx0" brushRef="#br0" timeOffset="57852.21">7867 13899 0,'18'0'31,"-1"36"-15,-17-19-16,18 19 15,0-1 1,-18 0 0,0-52 31,0-54-32</inkml:trace>
  <inkml:trace contextRef="#ctx0" brushRef="#br0" timeOffset="58060.23">7867 13458 0,'18'0'94,"-18"36"-79,35-19-15</inkml:trace>
  <inkml:trace contextRef="#ctx0" brushRef="#br0" timeOffset="58551.15">8026 13529 0,'0'18'31,"17"52"-15,1-17-16,0 0 15,-18-35 1,0 35-16,0-18 15,0 0-15,0 0 16,17 1 0,1-36-16,-18 17 15,0-34 17,-35-19-17,17 19 1,0-36-1,18 18-15,0 17 16,0 0 0,0 1-1,0-1 1,18 18 0,0 0-1,-1 0-15,19 0 16,-19-18-1,36 1 1,-35-54 0,35-35-1</inkml:trace>
  <inkml:trace contextRef="#ctx0" brushRef="#br0" timeOffset="59152">8273 13300 0,'0'35'31,"0"-17"-31,0-1 16,0 1-16,0 0 15,0-1 1,0 1 0,17-18-1,19 0 1,34-18-16,-52-17 15,52-89 1,-52 54 0,0 70-1,-18-18 1,0 36 15,0 0-31,-18 52 16,18-17-1,0 18 1,0-19 0,0 1-1,18 18-15,-18-18 16,35 53 0,-18 17-1,1-52 1,-18 17-1,-35-53 1,17-35-16,-17 0 16,17 0-1,18-17 1,-35-89 0,35 0-1,18 71 1,35-71-16,-1 35 15,-16 18 1</inkml:trace>
  <inkml:trace contextRef="#ctx0" brushRef="#br0" timeOffset="61020.06">25541 5680 0,'35'0'16,"-17"-18"0,35 18-16,-18-18 15,36 1 1,17-1 0,0 1-16,53-1 15,283-70 1,-195 52-1,318-52-15,17-18 16,-158 1 0,546-107-1,-87-35 1,-724 194 0,476-159-1,-176 71-15,-123 71 16,105-18-1,-88 35 1,-88 35 0,-18-17-1,-105 17 1,-89 18-16,-35-18 16</inkml:trace>
  <inkml:trace contextRef="#ctx0" brushRef="#br0" timeOffset="62146.81">25594 9578 0,'0'-18'47,"18"18"-31,17 0 0,0-17-1,18-1-15,247-53 16,212-52-1,-266 52 1,866-246 0,-36-71-1,-494 176 1,494-211-16,-582 211 16,105 1-16,-69 34 15,616-123 1,-705 159-1,-441-18 1,0-35 0,0 141-16,0 36 15,0-1 1</inkml:trace>
  <inkml:trace contextRef="#ctx0" brushRef="#br0" timeOffset="69455.55">15152 16104 0,'0'0'0,"-35"-35"15,-1 17 1,36 1-16,-35-1 16,17 0-1,1 18 1,-1 0 0,-17 0-1,-1 18 1,-16 35-16,-1 18 15,0-19 1,-18 107 0,54-106-1,17 141 1,0-88 0,17-53-16,54 88 15,35-53 1,-89-88-1,89 18 1,0 0 0,-53-18-1,53 0-15,-89-18 16,71-17 0,-35-1-1,-35 19 1,-18-36-1,0 0 1,0 18-16,0-54 16,-18 36-1,1 36-15,-1-36 16,-17-35 0,0 70-1,-1-70 1,1 35-16,17 18 15,1-1 1,-19 1 0,19 17-1,-18-17 1,17 35 0,18-17 46,-18 17-46</inkml:trace>
  <inkml:trace contextRef="#ctx0" brushRef="#br0" timeOffset="70222.58">16087 16263 0,'0'0'0,"-71"0"16,36 0 0,-18 0-16,18 0 15,17 0 1,-17 53 0,17 18-1,18-54 1,0 71-16,35-17 15,1-53 1,34 34 0,-52-34-1,52 0 1,19-1 0,-72-17-16,18 18 15,-35 0 1,18-18-1,-18 35 1,0 0 0,0-17-1,-18 52-15,-52 36 16,35-88 0,-89 35-1,54-53 1,-1 0-1,1 0-15,-1-18 16,53 18 0,-17-35-1,17 35 1,18-18 0,0-17-1</inkml:trace>
  <inkml:trace contextRef="#ctx0" brushRef="#br0" timeOffset="71103">17974 16263 0,'18'-18'16,"-1"1"-16,1 17 15,-18-36-15,18 1 16,-18 0-16,0 17 15,0-70 1,-71-35 0,53 87-1,-176-175 1,71 105-16,52 71 16,-70-54-1,88 72 1,18 17-1,17 0 1,1 0 0,-1 0-16,0 141 15,1-71 1,17 107 0,0 70-1,17-124 1,107 177-1,-18-88-15,17-18 16,-17 17 0,-35-52-1,-18-71 1,-18-35 0,-35-17-16,0-19 31,0 1-16,-18-18 17,1 0-17,-19 0-15,-87-35 16,88 17 0,-36-17-16</inkml:trace>
  <inkml:trace contextRef="#ctx0" brushRef="#br0" timeOffset="71395.92">17462 17180 0,'0'-17'16,"18"17"-1,0-18 1,-1 0-16,72 1 15,-19-1 1,-17 0 0,71 1-1,-89 17 1,-18-18-16,36 1 16,0-1-16,-35 0 15,-18 1 1,18-19-1,-18 19-15</inkml:trace>
  <inkml:trace contextRef="#ctx0" brushRef="#br0" timeOffset="71624.17">18045 16880 0,'17'0'0,"1"0"31,0 18-16,-1 17 1,1-17-16,-1 35 16,1-18-1,-18-17 17,-18-18-17,-17-35 1,0 17-16</inkml:trace>
  <inkml:trace contextRef="#ctx0" brushRef="#br0" timeOffset="71823.12">17939 16686 0,'0'-17'16,"17"17"15,1 0-31,0 0 16,-1 0-16,72 35 15,-72 0 1</inkml:trace>
  <inkml:trace contextRef="#ctx0" brushRef="#br0" timeOffset="72209.25">18309 16828 0,'18'0'46,"-1"17"-46,-17 1 16,18-18-16,-18 35 16,18 18-1,17 0-15,-17-18 16,-1-17-16,-17-1 16,18-17 30,-18-35-30,0 0-16,18-18 16,17-35-1,-18 53 1,1 35-16</inkml:trace>
  <inkml:trace contextRef="#ctx0" brushRef="#br0" timeOffset="72756.42">18715 16880 0,'17'0'16,"1"0"15,0 0-31,-1-35 16,1 18-16,0-19 15,17 1 1,-35 17 0,0 1-1,0-1 1,-18 18-1,1 0-15,-89 0 16,71 18 0,17 52-1,18 1 1,0-54 0,0 19-1,35 17-15,0-36 16,-17 1-1,17-18 1,1 18 0,-19-18-1,19 0 1,-19-18 0,1 0-16,35-35 15,-18 36 1,0 17-1</inkml:trace>
  <inkml:trace contextRef="#ctx0" brushRef="#br0" timeOffset="75263.81">19209 16669 0,'0'0'0,"-18"0"15,0 0 1,1 17 0,17 1-16,-18 0 15,18 35 1,0 17 0,0 1-1,35-18 1,1-18-16,-1 0 15,18-35 1,106-17 0,-142-19-1,19-52 1,-36 0 0,0 53-16,-18-1 15,18 19 1,-18-1-16,18 36 47,0-1-32,0 1-15,18 17 16,-18-17-16,35 17 16,-17-17-1,17-1 1,53-17-1,18 0 1,-71 0-16,1-17 16,-19-36-1,1-35 17,-18 35-17,-18 35-15,-52-35 16,52 36-1,1 17 1,17 17 47,0 1-48,35 17-15,-18-35 16,19 18-16,17 17 15,-36-35 1,19 0 0,-1 0-16,-18 0 15,19-18 1,-19 1 0,1-1-1,0-17 1,-1 17-1,-17 1-15,0-19 16,-17 1 0,-1 17-1,0 18 1,1 0 0,-1 0-1,-35 53-15,36-17 16,17 52-1,0-53 1,0-17 0,17 52-1,-17-34-15,18-36 16,17 17 0,0-17-1,-17 0 1,35-17-1,-18-54 1,-17 18-16,0 0 16,-18 35-1,0 36 63,0 0-78,17 17 16,-17-17 0,18-1-16,-1 1 15,19-18 1,-1 0 0,-17-18-1,87-158 1,-52 123-1,-35-53 1,-18 71 0,0 0-1,0 17-15,0 71 47,0 0-47,0 17 16,0-17-1,0 71 1,0-89-16,0 0 0,18 1 16,-1-19-1,1-17 17,17 0-17,-17 0-15,17-17 16,36-36-16,35-88 15,17-18 1,-88 106 0,-17 18-1,-18 17 1,0 0-16,18 18 31,-18 36 32,17-1-48,-17 18-15,0-18 16,0 0 0,0 1-16,18-19 15,-1 19 1,-17-19-1,18-17 1,17 0 0,-17 0-16,17-17 15,71-54 1,106-88 0,-177 142-1,53-72-15,-70 36 16,0 53-1,-18-17 1,0 34 78,0 19-79,0-19 1,0 1-16,0 0 16,0-1-16,-18 36 15,18-35 1,0 17 0,-18-17-1,1-18 1,-1 0-16,0 0 15</inkml:trace>
  <inkml:trace contextRef="#ctx0" brushRef="#br0" timeOffset="75998.02">22102 16175 0,'17'0'78,"1"-18"-78,52 1 16,-17-1-1,53 0-15,-35 1 0,70-19 16,88-17 0,-105 36-1,-54-1 1,-35 1 0</inkml:trace>
  <inkml:trace contextRef="#ctx0" brushRef="#br0" timeOffset="76460.77">22507 15663 0,'18'0'32,"35"0"-17,70 53 1,1-17-16,-1-1 0,54 35 16,-54-17-1,18 35 1,-106-52-1,-35-19-15,18 19 16,-53 34 0,17-35-1,-105 71 1,-71 18 0,70-36-16,-105 18 15,88-53 1,123-53-1,36 0 48,17-36-47</inkml:trace>
  <inkml:trace contextRef="#ctx0" brushRef="#br0" timeOffset="77464.78">24906 15381 0,'0'18'62,"0"-1"-62,18-17 16,-18 18 0,35-18-16,-35 18 15,35-18-15,53 0 16,1-18-1,-19-35 1,1 0 0,-18-17-1,0-1 1,-18 18-16,-35 18 16,-35 17-1,17 1 1,-35-1-1,-35 0 1,0 18 0,35 18-16,-71 35 15,89-18 1,0 0 0,-18 18-1,18 36 1,35-72-1,0 107-15,0-36 16,0-35 0,17 17-1,1-70 1,17 36-16,-17-1 16,88 18-1,-36-18-15,71-17 16,-17-1-1,-18-17 1,-89 0 0,36 0-1,-53-17-15,18-1 16,-1 0 0</inkml:trace>
  <inkml:trace contextRef="#ctx0" brushRef="#br0" timeOffset="77805.92">25647 15505 0,'35'0'15,"18"17"1,0 1-16,0 0 16,53 17-1,-53-18 1,-18 1 0,-17-18-16,-1 18 15,-17-54 63</inkml:trace>
  <inkml:trace contextRef="#ctx0" brushRef="#br0" timeOffset="78105.17">25912 15275 0,'-18'0'15,"-17"36"1,-1 16-16,19 1 16,-1-35-16,-17 70 15,0-17-15,-18 35 16,17-1-16,36-69 15,-53 52 1,36-53 0,17-52 31,0-1-47,70-88 15</inkml:trace>
  <inkml:trace contextRef="#ctx0" brushRef="#br0" timeOffset="78485.87">26088 14781 0,'18'18'47,"-1"17"-31,36 18-16,-18 35 15,-17-70 1,35 70-16,0 53 15,-36-105 1,1 69 0,0-34-1,-18-36-15,0 1 16</inkml:trace>
  <inkml:trace contextRef="#ctx0" brushRef="#br0" timeOffset="78772.36">26141 15275 0,'0'-17'16,"17"17"0,1-18-1,35 0 1,-35 18 0,158-53-16,-70 18 15,-53 35 1,-18-17-1,-17 17-15</inkml:trace>
  <inkml:trace contextRef="#ctx0" brushRef="#br0" timeOffset="79291.82">26670 15134 0,'18'0'16,"-1"0"-16,1 0 15,0 0-15,17-35 16,-18 0 0,1 17-1,-18-17-15,0 17 16,0-17-16,0 17 15,0 0 1,-35 18 0,-18 0 15,35 18-31,18 17 16,-17 36-1,17 70 1,0-106-1,53 71 1,35-18 0,-53-88-16,36 0 15,87-35 1,-122 0 0,69-71-1,-87 53 1,-18 0-1,0 0-15,0 36 16</inkml:trace>
  <inkml:trace contextRef="#ctx0" brushRef="#br0" timeOffset="79638.74">27252 15011 0,'0'17'31,"35"19"-15,-17-1-1,0 18-15,-18-36 16,17 19-16,-17-19 16,18-17-1,0 0 1,17 0-1,-35-17 1,88-124-16,-53-53 16,1 17-1,-36 71 1,0 71 0,-18 35-1,18 18 1,0 35-1,0-18-15</inkml:trace>
  <inkml:trace contextRef="#ctx0" brushRef="#br0" timeOffset="80729.53">27817 14746 0,'0'35'46,"0"-17"-30,0 0-16,17 35 16,-17-18-16,0 18 15,18-18 1,-18 0 0,0-88 93,0 0-93,0 1-16,0-1 15,17 17-15,-17 1 16,18 0-16,17 0 15,-35-1 1,36 19-16,-19-1 16,1 18-16,17 0 31,18 35-15,-18 1-1,1 16 1,-1 37-16,-35-72 15,18 1 1,-1 0 0,-17-1-1,18-17 17</inkml:trace>
  <inkml:trace contextRef="#ctx0" brushRef="#br0" timeOffset="81427.06">28452 14570 0,'0'0'0,"-18"0"0,0 0 16,1 17-16,-19 36 15,19-17 1,17 34 0,-36 89-1,36-142 1,0 36 0,0-35-16,18-18 31,0 0-31,-1-18 15,36 1 1,-53-19 0,71-69-16,-71 87 15,0-17 1,0 17 0,17 18 30,1 53-14,-18-35-17,18 35-15,-18-36 16,0 1 0,17 35-1,1-36-15,-18 1 16,18-36 15,-1-52-31,-17 17 16,0-35-16</inkml:trace>
  <inkml:trace contextRef="#ctx0" brushRef="#br0" timeOffset="82826.69">28610 14587 0,'0'36'32,"0"-1"-17,0 0-15,0 18 16,0-18-16,0 1 16,0 17-1,18-1-15,-18-16 16,35 17-1,-35-36-15,18-17 47,-1-35-47,19-18 16,-1-106 0,-17 71-16,-18-35 15,0 17-15,0 0 16,0 88-1,0 1 1,0-1 0,0 36 62,0 17-63,17 0-15,1 18 16,-18-35-16,18 35 16,-1 35-16,-17-70 15,18 52 1,-1-17-16,1-18 16,-18 1-1,18-36 1,-1 0 31,1-18-32,0 0-15,35-17 16,-36 0-16,36-18 16,-18 0-1,1 0 1,-19 18-1,-17 17 1,18-35 0,-18 36-16,18-19 15,-1 54 48,1 0-48,-18 35-15,18-36 16,-18 18-16,0 36 16,17-71-1,-17 35 1,18-17 0,-1-18 15,1-18-16,0 1-15,17-36 16,-17-35 0,17-36-1,-17 36 1,-18 70-16,17 1 16,1 17 15,-18 17-31,0 19 15,18 52 1,-18-18 0,0 54-16,0-1 15,0-35 1,0 18 0,-36 53-1,19-124 1,-19 89-1,-17-36-15,53-70 16,-53 34 0,36-52-1,-1 0 17,1 0-32,-19-35 15,36 18-15,-35-36 16,35 0-1,0-35 1,35-1 0,1 54-1,-19 0-15,36-1 0,0-52 16</inkml:trace>
  <inkml:trace contextRef="#ctx0" brushRef="#br0" timeOffset="85780.93">23583 14658 0,'0'-18'63,"53"1"-47,0-19-16,70-17 15,-17 18-15,124-18 16,158-35-1,-141 35 1,811-176 0,-17 35-16,-547 106 15,582-106 1,-230 35 0,-493 106-1,264-88 1,-334 88-1,-72 18-15,177-18 16,-176 17 0,-89 1-1,36 0 1,-106 35 0,-18-18-1,1 1-15,-1 17 16,-17 0-1,-1-18 1,-17 53 125,0-17-141,0 70 15,0 18-15,0-53 16,0 88-16,0 35 16,-17 71-1,17-159 1,0 265-16,0 123 15,0-370 1,0 265 0,52-36-1,-52-265 1,36 195 0,-36-212-16,17 17 15,-17-52 1,-17-18 109,-36 0-110,-18 18-15,-35-18 16,-35 17-16,-53 1 16,18 0-16,-36-1 15,-123 19 1,35 16 0,-141 1-1,-176 36 1,493-72-16,-422 36 15,263-18 1,178-35 0,-107 36-1,36-36 1,52 0 0,-35 17-16,53 1 15,1-18 1,-125 18-1,36-1 1,-53 1 0,36 0-16,-213 34 15,283-34 1,-317 53 0,211-36-1,141-35 1,-159 53-1,212-53-15,36 0 16,-1 0 47,-17 0-48,0 18 1,-1-18-16,1 17 15,17-17-15,1 18 16,-1-1 0,0-17-1,1 18 1,17 0-16,-18-18 16,1 0 109,17-36-110,0 1-15,0 0 16,-18-18-16,0 0 15,1 0-15,-1-17 16,-35-124 0,-35-36-1,53 160 1,-36-107 0,0-17-16,36 141 15,-53-105 1,53 52-1,17 70 1,0-16 0,1 34-1,17 0-15,0 1 16,0-1-16,-36-35 16,36 35-1,-17-70 1,-1 18-1,1 52 1,-19-53-16,19 19 16,17-1 15,-18 35-15,0 0-16,18 1 15,0-1 95,0 0-79,18 1-16,0 17 1,-18-18-16,17 1 16,54 17-16,-18-36 15,-18 36 1,141-35 0,18 0-1,-141 35 1,177-36-1,-142 19-15,-18 17 16,-52 0 0</inkml:trace>
  <inkml:trace contextRef="#ctx0" brushRef="#br0" timeOffset="87922.95">9031 16510 0,'0'-18'63,"-18"18"-63,1 0 15,-1-17-15,-35-1 16,36 18-16,-19 0 16,-17 0-16,18 0 15,-18 0-15,0 0 16,-53 18 0,18 35-1,53-36 1,0 71-16,17-35 15,18-35 1,18 53 0,17-36-1,-17-17 1,35 17 0,-18-18-16,35 19 15,-17-1 1,-17-35-1,34 53 1,-17 35 0,0-35-1,-53 0-15,18 106 16,-18-124 0,-36 18-1,-34 0 1,35-53-1,-36 35 1,0-35-16,36 0 16,-35 0-1,34-18 1,1 18 0,17-35-1,1 0 1,17 17-16,-18 1 15,53-36 17,54 17-17,-37 1 1,107-18-16,-18 36 16,-70 17-1,35 0 1,-18 0-1,-53 0 1,-17 0 0,0 0-16</inkml:trace>
  <inkml:trace contextRef="#ctx0" brushRef="#br0" timeOffset="88509.17">9402 17180 0,'17'0'16,"1"0"-16,-1 0 15,1 0 32,-18-17-47,35-1 16,1-17-1,-19-36-15,1-17 16,-18 53-16,0-18 16,0 35-1,0 1 1,-53-1-1,-35 18 1,-53 70 0,70-34-16,-17 34 15,88-17 1,-18 53 0,36-53-1,17-18 1,18 18-16,35-18 15,-35-17 1,35-18 0,1 0-1,-19 0 1,54-35 0,-1-18-16,-70 35 15,71-52 1,-107 52-1</inkml:trace>
  <inkml:trace contextRef="#ctx0" brushRef="#br0" timeOffset="88829.12">9931 16880 0,'-18'18'0,"18"0"15,0 17-15,0-17 16,0-1-16,0 36 16,18-35-1,-1-1 1,1 1-16,17 0 15,-17-18 1,35 0 0,0 0-1,-18-36 1</inkml:trace>
  <inkml:trace contextRef="#ctx0" brushRef="#br0" timeOffset="89176.2">10125 16880 0,'0'36'15,"17"-19"-15,1 1 16,17 17-16,-17-17 15,17 0-15,36-1 16,-36-17 0,36-17-1,-18-54 1,-36 36 0,1-36-1,-18-35-15,0 89 16,-18-19-1,1 19 1,-1 17 0</inkml:trace>
  <inkml:trace contextRef="#ctx0" brushRef="#br0" timeOffset="89589.14">10636 16722 0,'18'0'15,"0"0"1,-1 0 0,-17 35-16,18-17 15,17 70 1,-17-71 0,-18 1-1,0-53 48,0-18-63,0 18 15,0-71-15,0 35 16,0 18-16,0 18 16</inkml:trace>
  <inkml:trace contextRef="#ctx0" brushRef="#br0" timeOffset="90270.36">11060 16563 0,'0'0'0,"17"0"0,-17 18 16,18-18 15,-1 0 0,19-18-15,-19-17 0,-17-1-16,18 19 15,-18-54 1,0 54-1,-18 17 1,1 0-16,-19 0 16,19 35-1,-1 53 1,1-35 0,17 0-1,0-18-15,17-17 16,-17-1-16,18 1 15,17-18 1,-17 0 0,52 0-1,-17 0 1,-17-35-16,52-1 16,35-16-1,-88 34 1,89-35-1,-89 53-15</inkml:trace>
  <inkml:trace contextRef="#ctx0" brushRef="#br0" timeOffset="91068.19">12718 17198 0,'0'-18'78,"17"18"-78,89 0 15,-18-35 1,53 0-16,-35-1 16,159-52-16,-195 71 15,54-54 1,-89 71 0,-17-18-1,-18 1 79</inkml:trace>
  <inkml:trace contextRef="#ctx0" brushRef="#br0" timeOffset="91608.23">13353 16563 0,'123'0'62,"-35"18"-62,-17-1 16,52 18-16,-70-17 16,-17-18-16,-1 35 15,-18-35 1,-17 18 0,18 17-1,-18-17 1,0 17-1,0-17-15,-18 0 16,-34 70 0,34-71-1,-17 19-15,17-19 16,-53 54 0,18-54-1,-17 36-15,35-35 16,35 0-1</inkml:trace>
  <inkml:trace contextRef="#ctx0" brushRef="#br0" timeOffset="100157.91">1588 11536 0,'0'0'15,"-18"0"-15,0 0 0,-17-18 16,0 18-16,17 0 16,0 0-1,1 0 1,-1 0-1,-17 0 1,17 0-16,1 18 16,-36 17-16,-18 36 15,36-36 1,35 18-16,-35 0 16,35 17-1,0 1 1,0 35-16,17-18 15,54 35 1,-36-105 0,36 17-1,-36-17 1,35-18 0,-34 0-16,-1-35 15,53-71 1,-70 88-1,52-123 1,-52 18 0,-18 52-1,0 1-15,0 34 16,-18-17 0,18 36-1,-35-1 1,17 0-1,1 1 1,17-1 0,0 0 31,0 71 31,35-17-63,-17 34 1,17-17-16,0 53 16,-17-35-16,35 17 15,0 0-15,-18 0 16,18 36-1,0-72 1,-53-34 0,0-53 93</inkml:trace>
  <inkml:trace contextRef="#ctx0" brushRef="#br0" timeOffset="100666.73">1887 11412 0,'36'53'78,"-19"-35"-62,1 35-16,0-36 15,-1 19-15,36 52 16,-35-53-16,17 36 15,18-1 1,-35 1 0,17-36-1,-18 0 1,1-35 78</inkml:trace>
  <inkml:trace contextRef="#ctx0" brushRef="#br0" timeOffset="101205.03">2417 11218 0,'17'18'47,"1"17"-32,17 1-15,0 16 16,-17 1-16,17-17 16,1 52-16,52 53 15,-71-106 1,36 89 0,0-54-1,-53-52 1,18 0-1,0-36 48</inkml:trace>
  <inkml:trace contextRef="#ctx0" brushRef="#br0" timeOffset="101760.99">3210 11553 0,'0'-17'16,"18"17"0,0 0-1,-18-18-15,17 1 16,1 17-1,70 0 1,-35-18 0,0 18-1,0 0-15,-36 0 16,1-18 0,0 18-1,-18-17 1,0-1-1</inkml:trace>
  <inkml:trace contextRef="#ctx0" brushRef="#br0" timeOffset="102227.17">3193 11165 0,'0'0'0,"70"0"16,-17 0 0,18 0-16,34 18 15,19 35 1,-89-18-1,53 36 1,-52 17 0,-1-17-16,-35-1 15,0-17 1,0-35-16,0-1 16,-35 19-1,35-1 1,-53-35-16,35 18 15,-52 17-15,52-35 16,0 17 0,1-17-1,17 18 17</inkml:trace>
  <inkml:trace contextRef="#ctx0" brushRef="#br0" timeOffset="102975.07">4304 11095 0,'18'17'78,"17"19"-62,-18-19-16,1 1 15,0 0-15,17 35 16,-17-18-1,-1-35 1,-17 18 0,0-36 31,0-17-32</inkml:trace>
  <inkml:trace contextRef="#ctx0" brushRef="#br0" timeOffset="103296.12">4180 10442 0</inkml:trace>
  <inkml:trace contextRef="#ctx0" brushRef="#br0" timeOffset="104110">5098 11130 0,'0'18'15,"0"-1"1,0 1 0,0 17-1,0-17 1,0 0-1,0-1 1,0 1-16,0-36 63,-71-70-48,18 0-15,0-18 16,36 53-16,-36 0 15,35-17 1,0 34-16,1 19 16,17-1-16,0 0 47,0 1-32,35 17 1,71-35-16,-53 35 15,35-18 1,-35 18 0,-35 0-16,-1 0 15,36 53 1,0 0 0,-18-18-16,18 18 15,-17 17 1,-19-52-1,1-18 1,-1 0 62</inkml:trace>
  <inkml:trace contextRef="#ctx0" brushRef="#br0" timeOffset="104514.86">5574 10672 0,'-18'-18'15,"1"18"1,-1 0 0,0 18-1,18-1 1,0 1-1,0 17 1,18-35 0,35 71-16,17-18 15,-17-36 1,-17 1 0,17-1-1,-36-17 1,18-17-16,-17-1 15</inkml:trace>
  <inkml:trace contextRef="#ctx0" brushRef="#br0" timeOffset="105023.32">5803 10566 0,'-17'0'15,"17"17"-15,0 1 16,0 0-16,0-1 16,0 54-1,35-18 1,-18-18-1,19 0 1,-1-17-16,-17-18 16,-1 0 15,1-35-15,-18-1-1,0-34 1,0 52-16,0-52 15,0 34 1,-18 19-16,1-1 16,-19-17-1,19 35 1,-19-18 0,19 1-16</inkml:trace>
  <inkml:trace contextRef="#ctx0" brushRef="#br0" timeOffset="105965.74">6121 10442 0,'0'18'16,"0"17"-16,0-17 15,0 17 1,0-17-16,0 17 16,0-17-16,0 17 15,17 0 1,-17-52 46,0-36-46,0 35-16,-17-35 16,17 0-16,0 36 15,0-36-15,0 35 16,0 0 0,0 1-1,0-1 1,17 18-1,1 0-15,17 18 16,18 35 0,0 52-1,-18-69 1,1 34 0,-36-34-1,0-54 32,0-17-31,0-1-1,-18-17 1,18-35-16,0 35 16,0 0-1,0 18 1,0 17-1,35 18 17,1 0-32,-19 0 15,36 18 1,-35-18 0,35 71-1,-18-36 1,-17 36-16,17-54 15,-35 18 1,0-52 47,18-18-63</inkml:trace>
  <inkml:trace contextRef="#ctx0" brushRef="#br0" timeOffset="106298.67">6791 10178 0,'0'17'47,"18"19"-47,-1 16 15,-17-16-15,36-1 16,-36-17-16,0 17 16,17 0-1,-17-17-15,0 0 16,0-71 31,-17 17-47</inkml:trace>
  <inkml:trace contextRef="#ctx0" brushRef="#br0" timeOffset="106518.17">6597 9737 0,'53'17'109,"-35"-17"-93</inkml:trace>
  <inkml:trace contextRef="#ctx0" brushRef="#br0" timeOffset="107883.5">6967 10125 0,'18'17'16,"-18"1"-16,18 0 15,-1 35 1,1 17-16,17 1 16,-35-54-1,0-52 63,0 0-78,0-18 16,0-18-16,0 1 16,18 34-16,-1-16 15,1-1 1,0 35 0,17 18-1,-17 0 1,17 0-16,0 0 15,18 53 1,0-35 0,-18 17-1,18 18-15,-17-36 16,-19-17-16,1 18 16,35-18-1,35 0 1,35-71-1,71-87 1,-88 34-16,0-35 16,-88 124-1,-18 0 1,-18 17 0,-17-17-1,0 17 1,-1 18-16,-52 0 15,35 36 17,53-19-17,0 19-15,0-1 16,0 18-16,0-18 16,35 0 15,-17-17-16,0-18-15,52 0 16,1 0 0,-18-53-1,-18-53-15,-17 71 16,-18 0 0,0 70 46,0 18-62,0-18 16,0 18-16,0 35 15,0 53 1,0-88 0,0 88-1,-18-35-15,18-71 16,-53 36-1,18-18 1,-18-18 0,18-17-1,-1-18 1,-17 0-16,1 0 16,34 0-1,-53-53 1,54-35-1,17 52 1,0-52 0,17-18-16,1 89 15,35-36 1,-18 35 0,-17 18-1,-1-17 1</inkml:trace>
  <inkml:trace contextRef="#ctx0" brushRef="#br0" timeOffset="110160.54">10072 12718 0,'17'0'62,"1"0"-46,-18-18-1,18 18-15,-1 0 0,19-18 16,-19 18 0,54-17-1,-54-1-15,19 0 16,-1 1-16,89-36 15,-36 35 1,70-52 0,1-19-1,18 37 1,-19-19-16,-52 0 16,-53 54-1,18-18 1,-36 17-1,-17 0 1,34 1 0,37-1-16,-36-17 15,35-1 1,0-16 0,0 16-1,0 1 1,-17 0-1,-53 17-15,52 0 16,1-17 0,-36 35-1,35-35 1,-52 35 0,0-35-1,17 35-15,-17-18 31,-1 18 1,-17-18-1,0 1 63</inkml:trace>
  <inkml:trace contextRef="#ctx0" brushRef="#br0" timeOffset="111049.17">12171 11324 0,'35'0'47,"0"18"-32,18-1-15,35 19 16,-35 17-16,18-18 16,35 18-16,-53 17 15,35 1 1,-70-53 0,-36-18 124,0 0-109,1 17-31,-19 1 16,19 17-16,-1-17 16,-17 35-16,-36 70 15,18-17 1,-35 17 0,0 1-1,70-89 1,-17 36-1,17-54-15,18 1 16</inkml:trace>
  <inkml:trace contextRef="#ctx0" brushRef="#br0" timeOffset="113055.78">9719 10883 0,'18'18'47,"-1"35"-32,36 17-15,0 18 16,-18 18-16,36 18 16,0-18-16,-36-36 15,18 18 1,-18-35-16,-35-17 15,18-36-15,-18-36 79,-36-34-79,-17-36 15,18 35-15,-18-34 16,-17-90-1,17 125 1,35 17-16,-17 0 16,17-35-1,1 53-15,17-36 16,0 36 0,0 17-16,0 1 15,70-54 1,36 0-1,-18 19 1,89-19-16,-72 53 16,-52 18-1,0 0 1,-35 0 0,-18 36 15,0 17-31,0-1 0,0 37 15,-53 52 1,18-71 0,-18 1-1,17-18 1,1-36 0,0-17-16,17 18 15,-17-18 16,35 18-15,-18-18 0,18 17 46,36 1-46,-19 0-1,54 34-15,-18-34 16,70 70-16,-52-52 16,123 69-1,-141-105 1,17 53 0,-70-70 46,0-19-46,-35 1-16,35 18 15</inkml:trace>
  <inkml:trace contextRef="#ctx0" brushRef="#br0" timeOffset="113638.22">10777 11112 0,'18'0'0,"0"0"15,-1 0 1,-17-17 0,18 17-1,0-18 1,-1 18-1,18-17-15,-17-19 16,0-17 0,-1 0-1,-17 1 1,0 34-16,0-17 16,0 17-1,-17 0-15,-19 1 16,1 17-1,18 0 1,-1 0 0,-17 17-1,35 1-15,0 17 16,35 124 0,0-124-1,18 53 1,0-52-1,-35-36 1,17 17-16,18 1 16,-18-18-1,18 0 1,18-35 0,-54-1-1,19-34 1,-36 17-16,0 0 15</inkml:trace>
  <inkml:trace contextRef="#ctx0" brushRef="#br0" timeOffset="114518.94">11218 10777 0,'0'18'31,"0"0"-15,18 17-16,0 0 16,-18 0-16,35 54 15,-17-54-15,-18 35 16,17-70 0,-17 18-1,0-36 16,0-17-15,0 0-16,0-18 16,-35-53-1,35 89 1,0-54 0,0 53-1,0 1-15,18 17 63,17 17-48,-18 1-15,19 35 16,-19-35-16,1-1 16,-18 18-16,18-17 15,-1 35 1,-17-71 46,-17-17-46,17 17-16,-36-34 16,36 16-16,0-34 15,-17 52-15,17-52 16,0 52-16,0-35 15,17 35 1,-17 1 0,36 17-1,-19 0 1,19 0 0,-19 0-16,36 53 15,-18-18 1,-35 0-16,36 18 15,-19 0 1,-17-35 0,18 35-1,-18-71 17,0 0-17,0-17-15,0 0 16,0-18-1,0 35-15</inkml:trace>
  <inkml:trace contextRef="#ctx0" brushRef="#br0" timeOffset="115078.36">11659 10513 0,'0'17'16,"0"19"0,0-19-16,18 36 15,-18-17-15,18-19 16,17 36 0,-35-35-16,35 35 15,-17-36 1,-1-17-1,1 0 1,0 0 0,-18-17-1,17-19-15,1-34 16,-18 17 0,0-35-1,0 52 1,0 1-1,-18 18 1,1-1-16,-1 18 16,0 0-1,1 0 1,-1 0 0,18 18-1,0 17-15,0-18 31,0 1-31,0 0 32,0-1-32,18-17 15,17 0 1</inkml:trace>
  <inkml:trace contextRef="#ctx0" brushRef="#br0" timeOffset="115679.2">12118 10089 0,'0'18'47,"0"0"-31,0-1-16,0 1 0,18 0 15,-18 35 1,0-1-16,17-16 16,1 17-16,-1 53 15,-17-54 1,0 19 0,0-36-1,0-52 32,-35-36-47,18 35 16,-19-88-1</inkml:trace>
  <inkml:trace contextRef="#ctx0" brushRef="#br0" timeOffset="115919.05">12047 10372 0,'0'-18'16,"18"18"15,0 0-31,-1 0 16,1 0 0,0 0-1,-1 0 1,18 0-1,1-35 1,-1-1-16,-17-16 16</inkml:trace>
  <inkml:trace contextRef="#ctx0" brushRef="#br0" timeOffset="116785.92">12382 10037 0,'0'35'15,"0"-18"1,18 1-16,-18 17 16,18 54-16,-18-54 15,17-18 1,1 19-1,0-36 1,17 0 0,-17-18-1,-1 0-15,19-34 16,-19-19 0,1 53-1,-18-17-15,17 17 16,1-17-1,-18 18-15,0-1 16,0 0 0,18 54 46,-1-1-62,-17 0 16,18-17-16,-18 17 15,18 0 1,-1-17 0,-17 0-1,18 34-15,-18 1 16,0 0 0,-18 71-1,-17-36 1,17-88-1,-17 53 1,17-35 0,1-18-16,-1 0 31,-17-36-15,35-34-16,0 34 15,0-34 1,0 35-16,35-36 15,0 36 1,-35 17-16,36 18 16,-19-18-1,1 1 17,17-1-32,-17 18 15,35-17 1,17-1-1,-34 18 1,17-35 0</inkml:trace>
  <inkml:trace contextRef="#ctx0" brushRef="#br0" timeOffset="119493.58">15011 2064 0,'0'0'0,"-18"53"0,18-18 15,0 53 1,0-35-16,0 18 16,0 17-1,88 88-15,-17-88 16,-18-52-1,-18-19 1,-17-17 15,-1-53-15,36-17-16,-18 17 16,18-53-1,-53 71 1</inkml:trace>
  <inkml:trace contextRef="#ctx0" brushRef="#br0" timeOffset="119893.51">15452 2364 0,'17'0'31,"-17"17"-15,18 19-16,35 16 15,-35-16-15,34-1 16,1 18 0,18-35-1,-53-18 1,-1 0 15,-17-18-31,18-17 16,17-89-1,-17 89 1,-18 0-16,0-1 16,0-17-1,0 0 1,0 18-16,0 0 16,0 17-1</inkml:trace>
  <inkml:trace contextRef="#ctx0" brushRef="#br0" timeOffset="120291.53">15928 2046 0,'18'0'15,"-1"0"1,1 18 0,-1-1-1,1 1-15,0 0 16,-1 17 0,1-17-1</inkml:trace>
  <inkml:trace contextRef="#ctx0" brushRef="#br0" timeOffset="120513.57">15769 1746 0</inkml:trace>
  <inkml:trace contextRef="#ctx0" brushRef="#br0" timeOffset="121148.18">15998 1923 0,'18'17'0,"0"19"16,17-1-16,-17 35 16,17-17-1,53 141-15,-17-88 16,-54-71-1,-17-52 48,0-18-47,-17-18-1,17 35 1,0-17-16,0 17 15,17 18 95,1 0-95,0 0 1,-1 18 0,1-18-16,0 0 15,17 35 1,0-17 0,-17-1-16,52 1 15,1 0 1,35-18-1,-53 0-15</inkml:trace>
  <inkml:trace contextRef="#ctx0" brushRef="#br0" timeOffset="121494.75">16898 2064 0,'0'0'0,"-18"0"16,1 17 0,-1 1-16,18 35 15,0-35-15,0 87 16,0-16-1,0-72 1,0 36 0,18-123 46,-1-36-46,19 0-16</inkml:trace>
  <inkml:trace contextRef="#ctx0" brushRef="#br0" timeOffset="121734.75">16933 1588 0,'18'35'15,"-18"18"1,35 17-16,-17-34 15,17 34-15,0 89 16,1-106 0,-19 17-1,36-17 1,-35-35 0,88 35-1,-36-36-15</inkml:trace>
  <inkml:trace contextRef="#ctx0" brushRef="#br0" timeOffset="122067.81">17709 1870 0,'-17'0'16,"17"35"0,0-17-16,0 52 15,0-52 1,0 52 0,0-52-1,0 0-15,17-1 16,-17 1-1,0-36 17,0 1-32,18-54 15,-18 1 1</inkml:trace>
  <inkml:trace contextRef="#ctx0" brushRef="#br0" timeOffset="123082.01">17956 1817 0,'0'35'16,"0"-17"-16,0 17 16,18 18-1,-18-18 1,18 0 0,-1-35-16,-17-17 62,0-1-62,18 18 16,-18-17-16,18 17 62,-1 0-46,19 35-1,-1 0 1,-18-17-16,19 17 16,-1-17-1,-17-18 1,-1 0 0,1-18-1,17-53-15,-35 19 16,35-37-16,-35 36 15,0 18 1,0 18 0,0-1-1,0 36 63,0 17-78,18-18 16,0 19-16,-18-1 16,17 0-16,19 18 15,-19 0 1,1-18 0,0 1-1,-18-19 1,-36-17 31,1 0-47,0 0 15,-1 0-15,-16 18 16,-1-18-16</inkml:trace>
  <inkml:trace contextRef="#ctx0" brushRef="#br0" timeOffset="123768.5">18732 1799 0,'18'0'31,"17"0"-15,1 18-1,-1-18-15,71 0 16,53 35-1,-1-17-15,36-18 16,-35 17-16,141-17 16,-212 0-1,53 0 1,-158-17 46</inkml:trace>
  <inkml:trace contextRef="#ctx0" brushRef="#br0" timeOffset="124228.73">19685 1393 0,'35'0'16,"36"36"-16,-18-36 15,70 53-15,54 17 16,-124-52-1,88 70-15,0-17 16,-106-54 0,36 54-16,-71-54 15,53 89 1,-53-70 0,0-19-1,-18 18-15,0-35 16,-70 18-1,-53 17 1,106-17 0,-71 17-1,53 1 1</inkml:trace>
  <inkml:trace contextRef="#ctx0" brushRef="#br0" timeOffset="125204.36">20814 1782 0,'18'0'15,"17"0"16,-18 35-31,19 18 16,-19 17-16,19-17 16,-1 88-1,0-88-15,0 18 16,-35-54 0,-17-17 46,-18-70-46,-18-1-16,0 1 15,0-36-15,18 0 16,-1 0 0,19 36-1,17 17-15,0 35 16,0 1-1,0-1 1,17 18 0,36 0-1,71 0 1,-71 0-16,70 53 16,-88-36-1,1 19 1,-36-19-1,0 1 1,0 35 0,-71 0-16,18 0 15,35-53-15,-34 53 16,16-18 0,19-17 15,34-18 31,36 35-46,-18-18-16,1 1 16,-1 0-16,0-18 15,-17 17 1,0-17-16,-1-35 78,-17 17-78</inkml:trace>
  <inkml:trace contextRef="#ctx0" brushRef="#br0" timeOffset="125889.49">21325 1817 0,'18'0'31,"0"0"-31,-1 35 16,19 18-1,-19-35-15,1 35 16,17 35 0,-35-53-1,0-17 1,-17-54 46,-1 1-62,-17-18 16,-1 0 0,1-35-16,17 35 15,18 36-15,-17-36 16,17 35 0,17-17-1,36-18 1,53 35-1,-53 18 1,53 0-16,-53 18 16,-18 17-1,0 36 1,-35-54 0,18 124-1,0-52 1,-18-54-16,0 0 15,0-17 17,-36-18-32,-17 0 15,36 0 1,-54 17-16,54-17 16,-1 0 15</inkml:trace>
  <inkml:trace contextRef="#ctx0" brushRef="#br0" timeOffset="126762.44">22172 1429 0,'0'17'31,"0"19"-16,0 17-15,0 17 16,0-17-16,18-18 16,-18 54-1,0-72-15,17 18 16,-17 18-16,0-35 16,18 0-1,-18-36 79,0-17-78,0-18-1,0 35-15,-18-52 16,18 52-16,-35-105 15,35-1 1,0 106 0,0-35-1,0 36 1,0-1 0,35 1-16,18-19 15,-35 36 1,52 0-1,-17 0 1,-17 0 0,-1 36-1,0-19-15,0 36 16,-35-18 0,0-17-1,0 0 1,0-1-1,0 1 1,-17 0 0,-1-18-16,1 17 15,-54 19 1,-17 16 0,53-34-1,-36 17 1,-52 54-16,87-89 15</inkml:trace>
  <inkml:trace contextRef="#ctx0" brushRef="#br0" timeOffset="127962.88">16140 3228 0,'0'18'32,"0"17"-17,0 18-15,17 0 16,-17 0-16,35-18 16,-17 0-1,17 0 1,1-17-16,-19-18 78,1 0-62,35 0-16,0 0 15,141-53 1,-159 35-1,177-70 1,-106 71 0,-106-1-16,35 0 15,-17 18 1</inkml:trace>
  <inkml:trace contextRef="#ctx0" brushRef="#br0" timeOffset="128294.58">17092 3175 0,'18'0'16,"-1"35"-16,1 18 15,0-35-15,-18 17 16,17-17-16,-17-1 16,18 19-1,-18-19 1,0-34 31,-18-1-47</inkml:trace>
  <inkml:trace contextRef="#ctx0" brushRef="#br0" timeOffset="129006.47">16951 2787 0,'0'-18'31,"18"18"1,-1 18 30,1-18-46,88 53-16,0 0 15</inkml:trace>
  <inkml:trace contextRef="#ctx0" brushRef="#br0" timeOffset="129618.22">17586 3104 0,'0'36'62,"0"17"-62,0-36 16,0 36-16,0 0 15,0-35-15,0-1 16,0-52 62,0 0-62,0-18-16,0 18 15,0 17 1,18 0-16,-1 1 16,36 17-1,53 0 1,-53 0 0,-18 17-1,-17 1-15,-1 0 16,1-18-1,0 17 1,-1 1 0,1-18-1,17 0-15,1 0 16,-1-53 0,0 0-1,-35 0 1</inkml:trace>
  <inkml:trace contextRef="#ctx0" brushRef="#br0" timeOffset="130083.99">18115 3052 0,'0'0'0,"0"17"0,18 1 15,-1 35 1,-17-36-16,18 1 15,0 0 1,-1-18 15,1 0-15,0-18 0,-1 0-1,-17-17 1,0 17-16,18 1 15,-18-18 1,0 17 0,0 0-1,0 1-15,0-1 16,18 18 46,-1 18-46,18-1 0,-35 1-16,18-18 15,-18 18-15,18-18 16,-1 0-16</inkml:trace>
  <inkml:trace contextRef="#ctx0" brushRef="#br0" timeOffset="130403.86">18521 2840 0,'17'18'31,"-17"-1"-31,18 36 0,0-18 15,-18 1 1,17 52 0,1-35-16,0-18 15,-18-17 17,17-18-1,1-36-16,0 1-15,-18 0 16</inkml:trace>
  <inkml:trace contextRef="#ctx0" brushRef="#br0" timeOffset="130694.86">18697 2963 0,'-17'0'16,"-36"36"-1,17 34-15,1-35 16,17 1-16,-17 17 16,35 0-16,-35-36 15,17 1-15,18-1 16,-17-17-1,17 18 1,-18-18 31</inkml:trace>
  <inkml:trace contextRef="#ctx0" brushRef="#br0" timeOffset="131332.01">19138 3104 0,'18'0'16,"-1"0"0,19 0-1,17 0-15,-36 0 16,54 0-16,35 18 16,-53-18-1,0 0 1,-36 0-1,1 0 1,-1-18 31</inkml:trace>
  <inkml:trace contextRef="#ctx0" brushRef="#br0" timeOffset="131777.89">19420 2840 0,'18'0'16,"35"18"0,-18-1-16,53 18 15,-52-35 1,87 53-16,-35 0 16,1 0-1,-54-35 1,0 17-1,-35-17 1,0 17 0,0-17-1,-18-1 1,1-17 0,-1 0-16,-70 18 15,-35-18 1,70 18-1,35-18-15</inkml:trace>
  <inkml:trace contextRef="#ctx0" brushRef="#br0" timeOffset="132385.07">20832 2875 0,'-36'-17'16,"-34"17"-1,-1 0-15,36 0 16,17 0-16,1 0 16,-19 35-1,19 0 1,17-17-16,0-1 15,0 1 1,17 0 0,1-18-1,-18 17 1,35 1 0,-17 0-16,-18-1 15,0 1 1,0-1 15,-18-17 0,18 18-15,-35-18 0</inkml:trace>
  <inkml:trace contextRef="#ctx0" brushRef="#br0" timeOffset="133059.26">21308 2858 0,'0'0'0,"-53"0"0,0 0 15,35 0-15,-88 17 16,54 1 0,16 35-1,1-36 1,35 1-1,0 0-15,0-1 16,18-17 15,-1 18-15,1-18 0,17 0-16,0 18 15,54 17 1,-36 0-1,-53-17 1,-18-18 62,-17 0-78,-18 0 16,0 0-16,0 0 15,35 0 1,-17 0-16,17 0 16,1 0-16,-1 0 15</inkml:trace>
  <inkml:trace contextRef="#ctx0" brushRef="#br0" timeOffset="133845.87">21467 2487 0,'0'35'31,"0"1"-15,0-1-16,0 0 15,17 53-15,1-35 16,-1-17-1,1 69-15,-18-34 16,18 35 0,-18 35-1,0-123 1,17-18 15,-17-18 0,0-17-15,0-18-16,0 17 16,18 1-1,17 0 1,1-18-16,-1 18 16,-18 35-1,1 0 1,17 0-1,-17 0 1,17 17 0,1 19-16,-19-19 15,19 54 1,-36-18 0,0 0-1,0 0 1,0-18-1,0-18 1,-18 1-16,-17-18 16,35 18-1,-71-18 1,-35 0 0,36 0-16</inkml:trace>
  <inkml:trace contextRef="#ctx0" brushRef="#br0" timeOffset="145247.98">13317 4374 0,'0'0'0,"0"-17"15,0-1 1,18 1-16,-18-1 31,18 0 0,-1 1-15,-17-1 0,18 18-16,0-18 15,-1 1 1,1-1 0,17 0-16,0-17 15,36-18-15,-18 36 16,0-19-1,53 1 1,-36 0 0,-35 35-1,71-53 1,-53 35-16,71-17 16,-18 0-1,-36 35 1,54-18-1,-19 0 1,1 1 0,-53 17-16,71-18 15,-72 18 1,72 0 0,17-18-1,-53 18 1,247 0-16,-141 0 15,-105-17 1,87 17 0,89 0-1,-177 0 1,88 0 0,54 0-16,-107 0 15,142 0 1,17 0-1,-159 0 1,301 0 0,-230 0-1,-89 0-15,107 17 16,0 1 0,-71-18-1,106 35 1,-124-35-1,71 18 1,-35-18-16,-106 18 16,18-18-1,52 17 1,-35 19 0,159 16-1,-70 1 1,-36-17-16,17-1 15,19 18 1,-142-35 0,106 17-1,-53 35 1,-35-52 0,88 105-16,89 54 15,-89-18 1,106 88-1,-124-142 1,1 19 0,-1 52-16,-70-140 15,88 175 1,-70-70 0,52 71-1,-35 0 1,71 176-1,-124-265-15,18 124 16,18 212 0,-36-336-1,18 124 1,18 141 0,-36-264-1,0 140-15,-17-34 16,0 34-1,-1-70 1,-17 0 0,0-123-1,0 140 1,0 1-16,0-88 16,0 281-1,0-281 1,0 123-1,-35-18 1,35-141 0,-35 89-16,-18-1 15,17 36 1,1-107 0,-35 89-1,-19 0 1,36-123-1,-17 88-15,17-89 16,-18 54 0,-17-1-1,35-52 1,0 17 0,-70 53-1,88-70-15,-71 52 16,0-17-1,35-53 1,-17 0 0,-70 35-1,69-35-15,-87 0 16,0 0 0,-71 17 15,0 1-16,123-53-15,-140 34 16,34-16 0,107-19-1,-107 19 1,125-36 0,-19 17-1,-140 1 1,-19 17-16,142-17 15,-194 17 1,194-17 0,0-1-1,-177 1 1,160 0-16,-160-1 16,-17 19-1,176-36 1,-176 53-1,0-36 1,159 1 0,-160-1-16,19 1 15,158-18 1,-105 0 0,34 0-1,124 0 1,-35-18-1,18 1-15,35-1 16,-36 1 0,-34-19-1,87 19 1,-88-36 0,-52-18-1,158 36-15,-18 17 0,-17-35 16,70 53-1,-35-53 1,36 36 0,-1-1-1,0-17 1,-17 0-16,35 17 16,-18-17-1,1-1 1,-1-17-1,-17 0 1,17-17 0,18 17-16,-53-176 15,18 70 1,35 88 0,-35-34-1,35-1 1,0 18-16,0-1 15,0-16 1,0 69 0,0-87-1,0 17 1,0 53 0,35-53-16,-35 53 15,0 18 1,35-71-1,-17 18 1,-18 35 0,35-141-1,-17 71-15,0 34 16,52-228 0,-35 140-1,-17 107 1,0-71-1,-1 35 1,1-194-16,0 124 16,-18 70-1,0-53 1,0 0 0,0 106-1,0-52 1,0-1-16,0 71 15,0-71 1,0 18 0,0 35-1,-36-53 1,1 18 0,0 17-16,-36-52 15,18 34 1,36 54-1,-36-53 1,0 53 0,0-18-1,-35-53-15,52 71 16,-87-71 0,70 35-1,0 54 1,0-54-1,-35-17-15,53 70 16,-18-52 0,-71-72-1,89 107 1,-18-53 0,18 0-1,17 53-15,-17-54 16,-18-34-1,53 70 1,-18-18 0,1-17-1,17 35 1,0-35-16,0 35 16,0-53-1,0-17 1,17 70-1,19-106 1,-19 0 0,36-17-16,-18 105 15,36-123 1,-53 124 0,52-142-1,18 36 1,-52 70-1,17 18-15,17-71 16,-35 89 0,36-72-1,35 1 1,0-35 0,35 0-1,-71 105 1,89-105-1,-18 17 1,-53 106 0,1 0-1,34-35-15,-70 35 16,-18 35 0,53-35-1,-70 53 1,0-17-1,17 17 1</inkml:trace>
  <inkml:trace contextRef="#ctx0" brushRef="#br0" timeOffset="148397.07">5521 1852 0,'-18'0'47,"1"0"-32,-19 0-15,36 18 16,-17-1-16,-18 19 16,-1 34-1,1 36 1,35-53 0,35 70-1,36-17-15,-18-70 16,88 34-1,-35-52 1,-71-18 0,53 0-1,-17-53 1,-18 35-16,52-105 16,-52 87-1,36-69 1,-37 16-1,-52 36 1,18 18-16,-18 0 16,0 0-16,0-1 15,0 1 1,-70-18 0,52 36-1,-35-1-15,0-17 16,-18 17-16,19 0 15,-54 18 1,-71 0 0,-87 18-1,70 17 1,17 18 0,142-53-16,35 18 15,0-1 16,18 19-15</inkml:trace>
  <inkml:trace contextRef="#ctx0" brushRef="#br0" timeOffset="148840.76">6050 2540 0,'0'18'16,"0"17"-1,0-17 1,18 17-16,-18 106 16,0-35-16,17 158 15,19-87 1,-36-36-16,0-53 15,0 141 1,0-158 0,17 35-1,-17-89-15</inkml:trace>
  <inkml:trace contextRef="#ctx0" brushRef="#br0" timeOffset="149171.87">6085 3440 0,'-17'0'31,"-1"0"-15,0 17 0,-17 1-16,18 17 15,-54 18 1,18 0-16,35-18 16,1-17-1,-1-18 1,18 18 15</inkml:trace>
  <inkml:trace contextRef="#ctx0" brushRef="#br0" timeOffset="149504.49">6068 3210 0,'0'0'0,"17"0"15,1 36 1,17-36 0,54 52-16,-1 1 15,-71-53 1,19 36-1,-1-36 1,-35 17 0,35 1-1,0 17-15,1-17 16,-1-1 0,0 19-1,-17-36 1</inkml:trace>
  <inkml:trace contextRef="#ctx0" brushRef="#br0" timeOffset="149826.22">5927 3845 0,'0'0'0,"0"18"15,0 0 1,0 17 0,0 0-16,0 0 15,0 1 1,0-19-1,0 1-15,0 0 47,-18-18-31</inkml:trace>
  <inkml:trace contextRef="#ctx0" brushRef="#br0" timeOffset="150164.82">6156 4022 0,'0'0'0,"18"0"16,17 0-16,71 17 15,-71 1 1,0 0 0,1-1-1,-19 1 1</inkml:trace>
  <inkml:trace contextRef="#ctx0" brushRef="#br0" timeOffset="153414.47">7726 4745 0,'17'-18'172,"1"1"-157,0-19 1,-1 19-16,1-1 16,-18 0-16,35 1 15,-35-1 1,18 0-16,35-34 16,-18 16-1,71-17 1,-71 18-1,1 0-15,34-18 16,1 0 0,-36 18-16,18-1 15,0 1 1,-53 18 0,17 17-1,1-18 1,0 18-1,-1-35-15,1 17 16,35 0 0,-36 1-1,36-1 1,-17-17 0,-1 35-1,0-18 1,1 0-16,34-17 15,1 0 1,-36 35 0,35-35-1,-17 17 1,-17 0-16,17 18 16,0-17-1,-36 17 1,18-18-1,18 18 1,-35 0-16,17-18 16,18 1-1,0 17 17,18-18-17,-36 1 1,0 17-1,18-18-15,-35 18 16,52 0 0,-52-18-1,0 18 1,34-17 0,-16 17-16,34 0 15,-17 0 1,-17 0-1,-1-18 1,53 18 0,-70 0-1,193 0-15,36 0 16,-35 0 0,-106 18-1,17-18 1,-88 17-1,107 1 1,-37-18-16,-34 18 16,35-1-1,-18 1 1,-35-1-16,-35-17 16,52 0-1,-17 18 1,18 0-16,-1-1 15,-52-17 1,52 36 0,19-1-1,-54-17 1,35-1 0,-52 1-16,17-18 15,1 17 1,34 19-1,-52-19 1,35 1 0,-18 0-16,-17-1 31,-1-17-15,1 18-1,0 0 1,34-1-1,-52 1-15,18 0 16,0-18 0,-18 17-1,17-17 1</inkml:trace>
  <inkml:trace contextRef="#ctx0" brushRef="#br0" timeOffset="154312.84">12382 3475 0,'36'0'78,"-19"0"-63,54 53-15,-18-36 16,-18 19-16,106 70 16,18 17-1,-106-70 1,18 35-1,-36-35 1,-18-35-16,1 17 16,-18-17-1,18-18 1,-18 17 0,0 1-1,0 0 1,0-1 31,-18-17-47,0 18 15,-17-1 1,-35 54 0,34-36-16,-52 53 15,-18 1 1,71-54-1,-106 35 1,70-34 0,-17-1-16,70-17 15,-34 17 1,34-35 0,18 18-1</inkml:trace>
  <inkml:trace contextRef="#ctx0" brushRef="#br0" timeOffset="157361.45">8273 2152 0,'17'18'78,"-17"-1"-78,18 1 15,0 17-15,-18 0 16,35 1 0,-35-19-16,17 19 15,1 17-15,-18-18 16,18-18 0,-18 1-1,17 0 16,-17-1-31,18-17 16,-18 18-16,18-18 156,-1 0-140,-17 18 15,18-18-31,0 0 31,-18 17-15,0 1 0,17-18-1,-34-35 110,17-18-125,-36 0 16,1-18-16,0-35 16,17 18-16,-17 35 15,17-17-15,1 34 16,-1-52-1,0 35 1,18 18 0,0-18-1,0 18-15,0 0 16,0-1-16,0 1 16,0-35-1,53 34 16,18 1-15,-18 17-16,70 18 16,-52 0-1,-54 0-15,72 18 16,-37 35 0,-34-35-1,17 70 1,1 18-1,-36-18-15,0-18 16,-36 18 0,19-70-1,-54 35 1,1-35 0,52-18-16,-35 0 15,71 17 95,17 1-95,18 0-15,35 17 16,18-18-16,-53 19 15,53-19 1,-36-17-16,-17 18 16,-35-18-1,-18 18 17</inkml:trace>
  <inkml:trace contextRef="#ctx0" brushRef="#br0" timeOffset="158103.75">9137 1799 0,'0'18'16,"18"-18"0,87 106-16,-87-89 15,70 107 1,-35-71 0,-18 17-1,1-35 1,-1 1-1,-70-89 48,-18-35-63,18 52 16,-18-52-16,35 35 15,-17 18-15,-1-53 16,19 70-1,17-17 1,0 17 0,0 1-1,17-19 1,19 36-16,70-17 16,88 17-1,-142 0 1,178 70-1,-160-17 1,-34-18 0,-19 1-16,1-1 0,-18 36 15,0-36 1,-18 18 0,1-36-1,-1 1 1,-17-18-16,-1 0 15,19 0 1,-71 0 0,52 0-1</inkml:trace>
  <inkml:trace contextRef="#ctx0" brushRef="#br0" timeOffset="159274.67">10160 1799 0,'18'0'16,"-1"0"0,1 18-1,0-1 1,17 19-16,-18 34 15,1-17 1,-18-18 0,-18-52 46,-34-54-46,16 18-16,1-17 15,0 17-15,35 0 16,-18 18 0,18-53-16,0 52 15,0 1 1,35 0 0,71 35-1,-88 0 1,52 0-1,-52 0-15,17 17 16,1 19 0,-19-1-1,-17 0 1,0 18 0,0-35-1,-17-1-15,-19 19 16,19-36-1,17 17 1,35-17 109,-17 0-109,-1 0-1,1 0 63,-18 18 1,18-18-64,-18 18-15,0-1 16,-18-17 124,0 0-140</inkml:trace>
  <inkml:trace contextRef="#ctx0" brushRef="#br0" timeOffset="160695.19">9049 5062 0,'0'-17'16,"0"-1"-16,0 0 16,0 1-1,0-36-15,53 0 16,-18 35 0,-17 1-1,35 17 1,-36 0-1,36 0 1,-18 35-16,-17-17 31,-18-1-31,18 19 16,-18-19 0,-18 18-1,18 1 1,-53 17-16,18 0 15,35-36 1,53-17 47,35 0-63,-35 0 15,17 0-15,-17 0 16,18 35-1,-54-35 1,1 36-16,0-1 16,-1 53-1,-34-35-15,-36 35 16,-71 1 0,71-54-1,-70 0 1,-18-35-1,17 0-15,36 0 16,53 0 0,35-18-1</inkml:trace>
  <inkml:trace contextRef="#ctx0" brushRef="#br0" timeOffset="161454.26">9525 4974 0,'0'-17'62,"35"-1"-62,1 18 16,-1-18-16,-18 1 15,1 17-15,17 0 16,-17 0 0,0 0-1,-1 0 1,-17 17 0,0 19-1,0-1 1,-17-18-16,-1 1 15,18 17 1,18-17 78,35 0-79,-1-1-15,-34 1 16,17 0-16,-17-1 16,-18 18-1,0-17-15,18 0 16,-18-1 0,0 36-1,-53-17 1,0-1-16,-53 0 15,18-17 1,35-1 0,53-34 15</inkml:trace>
  <inkml:trace contextRef="#ctx0" brushRef="#br0" timeOffset="162522.47">9772 4939 0,'0'-18'141,"35"18"-110,-17 0-31,17 0 16,36 0-1,-1 0 1,-52 0 0,0 0-16,-1 0 15,1-17 1,-1-1 0,1 0-1,-18 1 1,0-1-1,0 0-15,0 1 16,-18 17 0,-34-18-1,34 18 1,-53 0 0,-17 18-1,70-1-15,1 19 16,17-1-1,0-17 1,88 70 0,0-18-1,-35-52-15,53 53 16,-71-36 0,-17-35-1,-18 17 1,18 19-1,-18-19 1,0 1-16,-18-18 16,0 35-1,1-35 1,-19 0 0,1 0-1,-35-88 1,17 53-16,35 0 15,0-18-15,18 0 16,0 35 0,53-35-1,88-35 1,-123 70 0,53-17-16,-36 17 15,0 18 1,0 0-1,36 0 1</inkml:trace>
  <inkml:trace contextRef="#ctx0" brushRef="#br0" timeOffset="163029.63">10460 4710 0,'0'0'0,"-18"0"16,-17 0-16,-18 0 16,18 35-1,35 0 1,-18 36 0,18-1-1,0-52 1,18 17-16,35 18 15,-36-53 1,89 18 0,0-54-1,-53-34 1,0-1-16,-18 18 16,-35 36-1,18 17 16,-18 35-15,17 0 0,1 18-16,0 35 15,-1 54 1,1-107 0,0 71-1,-18 0 1,0-36-1,17-17-15,1 0 16</inkml:trace>
  <inkml:trace contextRef="#ctx0" brushRef="#br0" timeOffset="164523.23">13370 2893 0,'18'0'47,"0"0"-31,34 0-16,-16 0 16,-1 17-16,53 1 15,18 53 1,35-1-1,0 36-15,-17-18 16,-54-35 0,-17 0-1,-35-18 1,-18-52 31,0-1-47,0-17 15,-18-1-15</inkml:trace>
  <inkml:trace contextRef="#ctx0" brushRef="#br0" timeOffset="164963.01">14005 2716 0,'-17'0'31,"-1"18"-15,0 17-1,-35 36-15,-52 88 16,69-106 0,-87 141-1,-1-18 1,89-53 0,17-87-16,1 17 15,17-36 1</inkml:trace>
  <inkml:trace contextRef="#ctx0" brushRef="#br0" timeOffset="167891.23">13829 7867 0,'18'0'109,"-1"-18"-15,1 18-47,-1 0-16,1 18-15,0 0-16,-1-18 15,1 17 1,-18 1-1,18-18 1,-18 18 0,17-18 15,1 0-15,-18 17-1,18-17 1,-1 0-1,-17 18-15,35-18 16,-35 17-16,18-17 16,0 0 15,17 18-15,-17-18-1,17 18-15,0-1 16,1 19-1,-1-19 1,-18-17 0,-17 18-1,18 0 1,0-18-16,-1 0 47,-17 17-32,18-17 1,17 0 47,1-35-48,-19 0 1,36-18-16,0 0 0,-18 18 15,36-18-15,-54 0 16,36-18 0,0 1-1,-17 34 1,-1-17 0,0 0-1,-35 36-15,18-1 16,-1 1-1,1 17 1,-18-18 0,0 0-1,18 1 1,-1-1-16,1 18 31,-18-18 16,18 18-31,17 36-1,-17 17-15,17-1 16,-18-16 0,19 52-1,-1 18 1,-17-53-16,17 70 15,-17-52 1,-1-36 0,-17-17-1</inkml:trace>
  <inkml:trace contextRef="#ctx0" brushRef="#br0" timeOffset="168435.54">14164 7514 0,'53'35'79,"0"36"-79,35 17 15,-17 0-15,34 18 16,-16 0-16,87 88 15,-88-106 1,0 36 0,-17-71-16,-71-36 15</inkml:trace>
  <inkml:trace contextRef="#ctx0" brushRef="#br0" timeOffset="170532.98">15346 5398 0,'35'0'63,"0"0"-63,1 35 15,34 0 1,1 18-16,17 18 16,-35-1-16,17-35 15,72 106 1,-90-105-1,19 34 1,-36-52-16,-17-18 16</inkml:trace>
  <inkml:trace contextRef="#ctx0" brushRef="#br0" timeOffset="171032.91">15875 5309 0,'-18'0'47,"1"18"-16,-1 0-31,0-1 16,-17 19-16,0 16 16,17-34-1,-35 70-15,-17 18 0,-54 88 16,89-159-1,-71 195 1,71-160 0,35-52-1</inkml:trace>
  <inkml:trace contextRef="#ctx0" brushRef="#br0" timeOffset="172632.54">18838 5927 0,'18'17'47,"0"1"-31,-18 0-16,17-1 15,1 18-15,0 1 16,-1-1-16,-17-17 15,71 123 1,-54-88 0,1-18-1,0 0 1,-18 1 0,0-19-16,17-17 15</inkml:trace>
  <inkml:trace contextRef="#ctx0" brushRef="#br0" timeOffset="173352.81">18609 5239 0,'-18'17'31,"1"1"-15,17 0-1,0 17 1,0 18-16,0 17 16,35 1-1,-17-53 1,35 35-1,-1-53 1,-16 0 0,17 0-16,53-71 15,-89 53 1,18-52 0,-17 17-1,-18 18 1,0-18-16,-70 0 15,17 35 1,0-17 0,-18 35-1,53 0 1,1 0 0,-1 0-1,1 0 1,-1 0-1,18 17-15,0 19 16,0 17 0,0 17-1,53 36-15,53-18 16,-71-70 0,36 35-16,-36-36 15</inkml:trace>
  <inkml:trace contextRef="#ctx0" brushRef="#br0" timeOffset="174073.41">19226 5980 0,'0'17'16,"0"36"-1,18-18-15,0 18 16,17 18 0,-35-18-1,35-36-15,-35 1 0,0-53 78,0 0-78,-17-18 16,17 0-16,0 35 16,0 0-16,0 1 15,0-19 1,0 1 0,0 18-1,17-1 1,1 18 31,17 18-32,-17 17-15,-1-35 16,19 35 0,34 18-16,-70-35 15,36 17-15,-19-35 16,1 18-1,-1-1 1,1-17 15</inkml:trace>
  <inkml:trace contextRef="#ctx0" brushRef="#br0" timeOffset="174434.71">19808 5697 0,'-17'0'0,"-1"0"16,18 18-1,-17 17 1,17-17-16,0 0 16,0-1-1,0 36-15,0 0 16,17-35 0,-17 17-1,35-17 1,-17-18-1,0 17 1,17-17-16,0-17 16,71-54-1</inkml:trace>
  <inkml:trace contextRef="#ctx0" brushRef="#br0" timeOffset="174916.49">20091 5627 0,'-18'0'16,"18"17"-16,0 1 15,-18 17-15,18-17 16,0 17-1,0 18 1,0 0 0,18-53-1,-18 35-15,18-35 0,-1 0 16,1 0 0,0 0-1,35-53 1,-53 36-1,0-54 1,0-17-16,-36 35 31,1 53-15,17 0 0,1 0-1,17 18 48</inkml:trace>
  <inkml:trace contextRef="#ctx0" brushRef="#br0" timeOffset="175727.78">20302 5592 0,'0'17'31,"36"1"-16,-36-1-15,35 19 16,-35-1 0,0-17-16,18-1 15,-18-34 48,0-19-48,0-17-15,0 18 0,0 0 16,0 17 0,0-35-1,0 36-15,17 17 16,1 0 0,-1 0-1,1 0-15,0 17 16,17 54-1,-17-18 1,-1-53 0,-17 35-16,0-17 15,0-54 32,0 19-31,0-36-1,0 0-15,18-18 16,17 19 0,-17 16-1,17 19 1,-17-1 0,-1 18-16,1 18 15,17 35 1,1-18-1,-19 0 1,1 18 0,-18-18-1,0-17 1,18-18-16,-1 0 16,1 0-16</inkml:trace>
  <inkml:trace contextRef="#ctx0" brushRef="#br0" timeOffset="175968.51">21026 5398 0,'0'17'63,"0"1"-63,0-1 15,0 1 1,0 0-16,-36-54 47,36 1-31,-17-18-16</inkml:trace>
  <inkml:trace contextRef="#ctx0" brushRef="#br0" timeOffset="176137.98">20937 5203 0,'0'36'94,"18"-19"-94,17 1 15,-17 35-15</inkml:trace>
  <inkml:trace contextRef="#ctx0" brushRef="#br0" timeOffset="176983.39">21131 5345 0,'0'17'32,"0"19"-32,0-1 15,0 0-15,0 0 16,0-17 0,0 17-16,0 1 15,18-54 48,-18-35-48,18 18-15,-1-1 16,1 19-16,0-18 16,-1-1-1,1 36 1,-1 0-1,1 0 1,0 0 0,17 0-1,-17 0 1,17 0 0,-35-17 15,0-1-16,0 0 32,0 1-15,18 17-17,-1 0 1,1 0-1,0 35 1,-1-17-16,1-1 16,-18 107-1,0 52 1,0-123 0,0 35-1,-18-35 1,1-35-16,-19-1 15,1-34 17,35-1-32,-18-35 15,18-17 1,0-54-16,18 54 16,0 52-1</inkml:trace>
  <inkml:trace contextRef="#ctx0" brushRef="#br0" timeOffset="177954.56">19279 7179 0,'0'0'15,"36"-53"-15,-19 18 16,54-18-16,-54 35 16,125-70-16,-107 53 15,141-89 1,-70 89 0,-35 17-1,-54 1 1,1 34-1,-18 1 1,-18 35 0,18-18-16,-53 18 15,18 0 1,0-18 0,-18 1-16,53-54 78,35 0-63,53 18-15,-17-17 16,-36 17-16,18 0 16,-18 0-16,1 35 15,-36 0 1,0 18-1,0-18 1,-18 18-16,-35 18 0,-53 35 16,36-53-1,-1-18 1,-35 36 0,36-54-1,34-17 1,1 0-16,18 0 15,17-17 17,0-19-17,0 1 1,52-36-16</inkml:trace>
  <inkml:trace contextRef="#ctx0" brushRef="#br0" timeOffset="178766.94">20073 6738 0,'0'-18'47,"0"1"-32,18-18 1,70-1-16,-35 1 16,35-18-1,-17 35-15,-71 1 16,17 17 15,-17 17-15,0 89-1,0-18 1,-17-35-16,-54 36 16,0-1-1,54-88 1,17-18 46,0 0-46,17 18 0,19-17-1,-1 17-15,0 0 16,-17 0-1,0 17 32,-18 1-47,0 35 16,0-35-16,0 17 16,0 0-16,-36 18 15,1 0 1,17-53-1,-35 35 1,18-35 0,18 0-16,-1 0 15,-35 0 1,35 0-16,18-17 62</inkml:trace>
  <inkml:trace contextRef="#ctx0" brushRef="#br0" timeOffset="179674.57">20602 6615 0,'0'0'0,"-17"0"16,17-18-16,-18 18 31,0 0-16,1 18-15,-1 35 16,18-18 0,0-18-1,0 19 1,0-1 0,18-35-1,17 0-15,-17 0 16,-1 18 15,1-18-15,-18 35-16,35 0 15,-35 0 1,0 1-16,-17 17 16,-19-18-1,19-35 1,-1 0-1,-35 0 1,35 0 0,1-18-1,17 1-15,0-1 16,0-53 0,0 19-1,17 16 1,54-70-1,-36 54-15,-17 16 16,35 1 0,-18 17-1,-17 1 1,-18-1 0,0 0-1,0 1 1,0-1-1,-18 18-15,0 0 16</inkml:trace>
  <inkml:trace contextRef="#ctx0" brushRef="#br0" timeOffset="180388.32">20973 6421 0,'0'-18'16,"0"0"-1,-18 18 1,0 0 0,1 18-16,-19 17 15,19-17-15,17 17 16,0 18-1,0-18 1,0-17 0,0 17-1,0-17-15,35 0 16,36-18 0,-54 0-1,54-89 1,-54 36-1,-17 36 1,18-1-16,-18 53 47,18 1-31,-18-19-1,0 54-15,17-1 16,1-34-1,0 34 1,35 36 0,-18-71-1,0 18 1,-17-35-16,-18 0 16,-36-18 30,19-18-46</inkml:trace>
  <inkml:trace contextRef="#ctx0" brushRef="#br0" timeOffset="182463.3">19914 8096 0,'18'-17'62,"0"-1"-62,52-17 16,36-36-16,35 18 15,0-53-15,18 36 16,106-71 0,-160 70-1,1 18-15,0 0 0,88-53 16,-176 89 0,88-36-1,-71 18 1,0-1-1,18 1 1,-35 0-16,-1 35 16,19-35-1,-36-1 1,35 1 0,0 17-1,-17-17 1,35-18-16,-36 18 15,1-18 1,-18 18 0,0-36-1,-18 36 1,-17 0 0,-18-36-16,0 18 15,36 53 1,-107-88-1,18 53 1,89 17 0,-54-17-1,36 35-15,-1-18 16,19 0 0,-1 18-1,18-17 1,-35-1-1,17 18-15,-17-17 16,-18-1 0,35 18-1,-34-18 1,-54 1 0,70 17-1,-34-36-15,-18 36 16,52 0-1,-105 0 1,53 0 0,53 0-1,-53 0 1,-1 18-16,54-18 16,-53 18-1,35-1 1,18 1-1,-18 0 1,35-18 0,-52 35-16,17-35 15,17 35 1,-52-17 0,0 35-1,53-36 1,-36 36-1,-17 0-15,53-18 16,-53 18 0,35 18-1,35-53 1,-53 52 0,19 18-1,34-52-15,-35 52 16,-70 141-1,87-158 1,-34 87 0,70-105-1,-36 35-15,19 36 16,17-89 0,0 36-1,0-1 1,0-34-1,35 34 1,0-17-16,36 0 16,-1 0-1,19 0 1,34-18 0,36 0-1,123 1 1,-141-36-16,53 0 15,0 0 1,-141 0 0,-35 0-1,17-18 1,-17 18 0,-1-18-16,19 1 15,-1-19 16,0 19-15,-17-1 0,-1 1-16,-17-1 15,18 18 1</inkml:trace>
  <inkml:trace contextRef="#ctx0" brushRef="#br0" timeOffset="185352.98">21467 8255 0,'0'-18'15,"-18"1"-15,18-1 16,-18-35-1,18 36 1,0-19-16,0 19 16,0-1-1,0 0 1,36 1 0,16-1-1,-34 0-15,17 18 16,-17 0-1,17 0 17,-17 18-17,17 0-15,-17 17 16,17-17-16,18 70 16,-35-53-1,17 36 1,-17-1-1,-1-35 1,-17 89 0,-35-71-16,17-18 15,1 0 1,-1-35 0,0 0-1,1 0 16,-19 0-15,19 0-16,-1 0 16,1 0-1,-19-17 1,36-1 78,0 0-79,0 1-15,18-1 16,0 18 0,17-35-1,-18 35 1,19-18-1,-1 18 1,-17 0 0,-1 0-16,19 0 15,-1 0 1,-17 0 0,17 36-1,0-19 1,53 36-16,-52-35 15,-1-1-15,-18-17 16</inkml:trace>
  <inkml:trace contextRef="#ctx0" brushRef="#br0" timeOffset="186267.83">22066 8043 0,'0'0'0,"53"-35"16,-35 17-16,17-17 16,53 0-16,0-18 15,89-35 1,-71 35-1,-53 35 1,-36 18 0,36 0-16,-18 53 15,54 71 1,-36-1 0,-36-70-1,-17 18 1,0-1-16,-35 36 15,-36-53-15,18-18 16,36-35 0,-36 18-1,-18-18 1,18 0 0,-35 0-1,53-36-15,17 36 16,-17-52-1,35 34 1,0-70 0,18 17-1,17 36 1,88 0-16,36-18 16,-88 53-1,70 0 1,-71 0-1,-17 17 1,36 36 0,-72-35-16,18 0 15,-17-18 17,-18 17-17,-18-17 1,-17-17 15</inkml:trace>
  <inkml:trace contextRef="#ctx0" brushRef="#br0" timeOffset="187801.4">21537 7602 0,'-18'0'16,"1"0"0,-1 0-16,1 0 15,-19 0 1,-52 71 0,70-36-16,-35 18 15,-17 141 1,70 18-1,0-124 1,0 106 0,0-141-16,53 70 15,-36-87-15,36 70 16,-35-71 0,17 0-1,18 18 1,-53-35-1,71 35 1,17-18-16,-53-18 16,106 1-1,-52-18 1,-36 0 0,123 0-1,-17 0-15,-106-18 16,70-17-1,-17 0 1,70-18 0,-52-18-1,-36 19 1,-35 34-16,35-35 16,-17 0-1,-54 18 1,36-1-1,-35 19 1,17-18 0,89-71-16,-89 70 15,53-69 1,-35 34 0,-53 36-1,0-18 1,0-18-1,0 36-15,-18-35 16,-35-54 0,36 106-1,-36-35 1,0-17 0,-18 17-1,-17 0-15,-35-17 16,52 34-1,-35 1 1,36 17 0,-71 1-1,-36-19 1,142 36-16,-124-17 16,18 17-1,53 0 1,17 0-1,18 0 1,36 0-16,-54 0 16,18 0-1,-35 17 1,18 1 0,-89 53-1,106-54 1,-106 71-16,71-52 15,53-19 1,-54 19 0,72-19-1,-1-17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3485-8392-4B62-873A-95194D04DF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A7D133-BCCA-41FF-9F08-E56C0526C3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7C6741-7C6E-4EAC-B857-D33A4D2FE93C}"/>
              </a:ext>
            </a:extLst>
          </p:cNvPr>
          <p:cNvSpPr>
            <a:spLocks noGrp="1"/>
          </p:cNvSpPr>
          <p:nvPr>
            <p:ph type="dt" sz="half" idx="10"/>
          </p:nvPr>
        </p:nvSpPr>
        <p:spPr/>
        <p:txBody>
          <a:bodyPr/>
          <a:lstStyle/>
          <a:p>
            <a:fld id="{CB7F6131-74D8-4EDA-88A8-14537FBAFC30}" type="datetimeFigureOut">
              <a:rPr lang="en-IN" smtClean="0"/>
              <a:t>23-12-2021</a:t>
            </a:fld>
            <a:endParaRPr lang="en-IN"/>
          </a:p>
        </p:txBody>
      </p:sp>
      <p:sp>
        <p:nvSpPr>
          <p:cNvPr id="5" name="Footer Placeholder 4">
            <a:extLst>
              <a:ext uri="{FF2B5EF4-FFF2-40B4-BE49-F238E27FC236}">
                <a16:creationId xmlns:a16="http://schemas.microsoft.com/office/drawing/2014/main" id="{81E6EACC-CFBE-4A28-8855-77EEB32E2D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82C47F-8EEE-4A2E-9687-6D577EF6C7F7}"/>
              </a:ext>
            </a:extLst>
          </p:cNvPr>
          <p:cNvSpPr>
            <a:spLocks noGrp="1"/>
          </p:cNvSpPr>
          <p:nvPr>
            <p:ph type="sldNum" sz="quarter" idx="12"/>
          </p:nvPr>
        </p:nvSpPr>
        <p:spPr/>
        <p:txBody>
          <a:bodyPr/>
          <a:lstStyle/>
          <a:p>
            <a:fld id="{7FF9BA83-7E04-4136-8A50-055A77E2AFB9}" type="slidenum">
              <a:rPr lang="en-IN" smtClean="0"/>
              <a:t>‹#›</a:t>
            </a:fld>
            <a:endParaRPr lang="en-IN"/>
          </a:p>
        </p:txBody>
      </p:sp>
    </p:spTree>
    <p:extLst>
      <p:ext uri="{BB962C8B-B14F-4D97-AF65-F5344CB8AC3E}">
        <p14:creationId xmlns:p14="http://schemas.microsoft.com/office/powerpoint/2010/main" val="3754160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2745-DB87-4AC2-A315-8774A315C2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0C35A9-14CE-4C64-A663-5DF378F7F2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A4286F-78C7-4472-BA5B-9420F33FC980}"/>
              </a:ext>
            </a:extLst>
          </p:cNvPr>
          <p:cNvSpPr>
            <a:spLocks noGrp="1"/>
          </p:cNvSpPr>
          <p:nvPr>
            <p:ph type="dt" sz="half" idx="10"/>
          </p:nvPr>
        </p:nvSpPr>
        <p:spPr/>
        <p:txBody>
          <a:bodyPr/>
          <a:lstStyle/>
          <a:p>
            <a:fld id="{CB7F6131-74D8-4EDA-88A8-14537FBAFC30}" type="datetimeFigureOut">
              <a:rPr lang="en-IN" smtClean="0"/>
              <a:t>23-12-2021</a:t>
            </a:fld>
            <a:endParaRPr lang="en-IN"/>
          </a:p>
        </p:txBody>
      </p:sp>
      <p:sp>
        <p:nvSpPr>
          <p:cNvPr id="5" name="Footer Placeholder 4">
            <a:extLst>
              <a:ext uri="{FF2B5EF4-FFF2-40B4-BE49-F238E27FC236}">
                <a16:creationId xmlns:a16="http://schemas.microsoft.com/office/drawing/2014/main" id="{82026A40-6D4F-4CB2-86E3-FFF0ED87C7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8DB831-1635-4A40-803A-26CB45BF935E}"/>
              </a:ext>
            </a:extLst>
          </p:cNvPr>
          <p:cNvSpPr>
            <a:spLocks noGrp="1"/>
          </p:cNvSpPr>
          <p:nvPr>
            <p:ph type="sldNum" sz="quarter" idx="12"/>
          </p:nvPr>
        </p:nvSpPr>
        <p:spPr/>
        <p:txBody>
          <a:bodyPr/>
          <a:lstStyle/>
          <a:p>
            <a:fld id="{7FF9BA83-7E04-4136-8A50-055A77E2AFB9}" type="slidenum">
              <a:rPr lang="en-IN" smtClean="0"/>
              <a:t>‹#›</a:t>
            </a:fld>
            <a:endParaRPr lang="en-IN"/>
          </a:p>
        </p:txBody>
      </p:sp>
    </p:spTree>
    <p:extLst>
      <p:ext uri="{BB962C8B-B14F-4D97-AF65-F5344CB8AC3E}">
        <p14:creationId xmlns:p14="http://schemas.microsoft.com/office/powerpoint/2010/main" val="391442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1E8B5F-0A06-4C53-87BB-BE89F1A068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606502-61DC-411A-9180-0A7CA27B49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10C294-E312-422E-994B-7913A90B4C3C}"/>
              </a:ext>
            </a:extLst>
          </p:cNvPr>
          <p:cNvSpPr>
            <a:spLocks noGrp="1"/>
          </p:cNvSpPr>
          <p:nvPr>
            <p:ph type="dt" sz="half" idx="10"/>
          </p:nvPr>
        </p:nvSpPr>
        <p:spPr/>
        <p:txBody>
          <a:bodyPr/>
          <a:lstStyle/>
          <a:p>
            <a:fld id="{CB7F6131-74D8-4EDA-88A8-14537FBAFC30}" type="datetimeFigureOut">
              <a:rPr lang="en-IN" smtClean="0"/>
              <a:t>23-12-2021</a:t>
            </a:fld>
            <a:endParaRPr lang="en-IN"/>
          </a:p>
        </p:txBody>
      </p:sp>
      <p:sp>
        <p:nvSpPr>
          <p:cNvPr id="5" name="Footer Placeholder 4">
            <a:extLst>
              <a:ext uri="{FF2B5EF4-FFF2-40B4-BE49-F238E27FC236}">
                <a16:creationId xmlns:a16="http://schemas.microsoft.com/office/drawing/2014/main" id="{8EF166A7-B693-4307-B184-489BC5AB58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CB749B-54C4-4D32-9D94-1A5179E1F903}"/>
              </a:ext>
            </a:extLst>
          </p:cNvPr>
          <p:cNvSpPr>
            <a:spLocks noGrp="1"/>
          </p:cNvSpPr>
          <p:nvPr>
            <p:ph type="sldNum" sz="quarter" idx="12"/>
          </p:nvPr>
        </p:nvSpPr>
        <p:spPr/>
        <p:txBody>
          <a:bodyPr/>
          <a:lstStyle/>
          <a:p>
            <a:fld id="{7FF9BA83-7E04-4136-8A50-055A77E2AFB9}" type="slidenum">
              <a:rPr lang="en-IN" smtClean="0"/>
              <a:t>‹#›</a:t>
            </a:fld>
            <a:endParaRPr lang="en-IN"/>
          </a:p>
        </p:txBody>
      </p:sp>
    </p:spTree>
    <p:extLst>
      <p:ext uri="{BB962C8B-B14F-4D97-AF65-F5344CB8AC3E}">
        <p14:creationId xmlns:p14="http://schemas.microsoft.com/office/powerpoint/2010/main" val="198412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E667-8801-4204-B364-8476AE16C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230844-3CF9-4F78-8D09-87D117780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9D60FC-5DA1-470C-A3D7-4D5751773DA1}"/>
              </a:ext>
            </a:extLst>
          </p:cNvPr>
          <p:cNvSpPr>
            <a:spLocks noGrp="1"/>
          </p:cNvSpPr>
          <p:nvPr>
            <p:ph type="dt" sz="half" idx="10"/>
          </p:nvPr>
        </p:nvSpPr>
        <p:spPr/>
        <p:txBody>
          <a:bodyPr/>
          <a:lstStyle/>
          <a:p>
            <a:fld id="{CB7F6131-74D8-4EDA-88A8-14537FBAFC30}" type="datetimeFigureOut">
              <a:rPr lang="en-IN" smtClean="0"/>
              <a:t>23-12-2021</a:t>
            </a:fld>
            <a:endParaRPr lang="en-IN"/>
          </a:p>
        </p:txBody>
      </p:sp>
      <p:sp>
        <p:nvSpPr>
          <p:cNvPr id="5" name="Footer Placeholder 4">
            <a:extLst>
              <a:ext uri="{FF2B5EF4-FFF2-40B4-BE49-F238E27FC236}">
                <a16:creationId xmlns:a16="http://schemas.microsoft.com/office/drawing/2014/main" id="{11F2BD7C-3C7F-4D0F-96C9-CFBB98C788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4D27FE-DEF4-4FB7-BF56-A3D99E4DFFFA}"/>
              </a:ext>
            </a:extLst>
          </p:cNvPr>
          <p:cNvSpPr>
            <a:spLocks noGrp="1"/>
          </p:cNvSpPr>
          <p:nvPr>
            <p:ph type="sldNum" sz="quarter" idx="12"/>
          </p:nvPr>
        </p:nvSpPr>
        <p:spPr/>
        <p:txBody>
          <a:bodyPr/>
          <a:lstStyle/>
          <a:p>
            <a:fld id="{7FF9BA83-7E04-4136-8A50-055A77E2AFB9}" type="slidenum">
              <a:rPr lang="en-IN" smtClean="0"/>
              <a:t>‹#›</a:t>
            </a:fld>
            <a:endParaRPr lang="en-IN"/>
          </a:p>
        </p:txBody>
      </p:sp>
    </p:spTree>
    <p:extLst>
      <p:ext uri="{BB962C8B-B14F-4D97-AF65-F5344CB8AC3E}">
        <p14:creationId xmlns:p14="http://schemas.microsoft.com/office/powerpoint/2010/main" val="187071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20EF-7D5D-4CE4-BA78-D52D8740F4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2CFBC3-64B1-426D-9C6E-78A4052E3A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7F2EF-D932-4C4C-8239-70C7039B35CF}"/>
              </a:ext>
            </a:extLst>
          </p:cNvPr>
          <p:cNvSpPr>
            <a:spLocks noGrp="1"/>
          </p:cNvSpPr>
          <p:nvPr>
            <p:ph type="dt" sz="half" idx="10"/>
          </p:nvPr>
        </p:nvSpPr>
        <p:spPr/>
        <p:txBody>
          <a:bodyPr/>
          <a:lstStyle/>
          <a:p>
            <a:fld id="{CB7F6131-74D8-4EDA-88A8-14537FBAFC30}" type="datetimeFigureOut">
              <a:rPr lang="en-IN" smtClean="0"/>
              <a:t>23-12-2021</a:t>
            </a:fld>
            <a:endParaRPr lang="en-IN"/>
          </a:p>
        </p:txBody>
      </p:sp>
      <p:sp>
        <p:nvSpPr>
          <p:cNvPr id="5" name="Footer Placeholder 4">
            <a:extLst>
              <a:ext uri="{FF2B5EF4-FFF2-40B4-BE49-F238E27FC236}">
                <a16:creationId xmlns:a16="http://schemas.microsoft.com/office/drawing/2014/main" id="{FEAC652F-6F12-49CE-920D-5909AEDB0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F87973-CCEF-4CC5-BDC5-82CD7A992F30}"/>
              </a:ext>
            </a:extLst>
          </p:cNvPr>
          <p:cNvSpPr>
            <a:spLocks noGrp="1"/>
          </p:cNvSpPr>
          <p:nvPr>
            <p:ph type="sldNum" sz="quarter" idx="12"/>
          </p:nvPr>
        </p:nvSpPr>
        <p:spPr/>
        <p:txBody>
          <a:bodyPr/>
          <a:lstStyle/>
          <a:p>
            <a:fld id="{7FF9BA83-7E04-4136-8A50-055A77E2AFB9}" type="slidenum">
              <a:rPr lang="en-IN" smtClean="0"/>
              <a:t>‹#›</a:t>
            </a:fld>
            <a:endParaRPr lang="en-IN"/>
          </a:p>
        </p:txBody>
      </p:sp>
    </p:spTree>
    <p:extLst>
      <p:ext uri="{BB962C8B-B14F-4D97-AF65-F5344CB8AC3E}">
        <p14:creationId xmlns:p14="http://schemas.microsoft.com/office/powerpoint/2010/main" val="229966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E7B1-7C22-4C53-BCFE-91A8EDEC28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18DBFF-644A-46D6-B20D-95510ED1D0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861292-C5E5-4B3D-9E7F-4276E3CAB6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4299BB-96AF-44A5-AF06-FF66133D3021}"/>
              </a:ext>
            </a:extLst>
          </p:cNvPr>
          <p:cNvSpPr>
            <a:spLocks noGrp="1"/>
          </p:cNvSpPr>
          <p:nvPr>
            <p:ph type="dt" sz="half" idx="10"/>
          </p:nvPr>
        </p:nvSpPr>
        <p:spPr/>
        <p:txBody>
          <a:bodyPr/>
          <a:lstStyle/>
          <a:p>
            <a:fld id="{CB7F6131-74D8-4EDA-88A8-14537FBAFC30}" type="datetimeFigureOut">
              <a:rPr lang="en-IN" smtClean="0"/>
              <a:t>23-12-2021</a:t>
            </a:fld>
            <a:endParaRPr lang="en-IN"/>
          </a:p>
        </p:txBody>
      </p:sp>
      <p:sp>
        <p:nvSpPr>
          <p:cNvPr id="6" name="Footer Placeholder 5">
            <a:extLst>
              <a:ext uri="{FF2B5EF4-FFF2-40B4-BE49-F238E27FC236}">
                <a16:creationId xmlns:a16="http://schemas.microsoft.com/office/drawing/2014/main" id="{6BD51004-6756-4744-819E-411413A517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7C0351-6889-4351-9817-C9702AA2B698}"/>
              </a:ext>
            </a:extLst>
          </p:cNvPr>
          <p:cNvSpPr>
            <a:spLocks noGrp="1"/>
          </p:cNvSpPr>
          <p:nvPr>
            <p:ph type="sldNum" sz="quarter" idx="12"/>
          </p:nvPr>
        </p:nvSpPr>
        <p:spPr/>
        <p:txBody>
          <a:bodyPr/>
          <a:lstStyle/>
          <a:p>
            <a:fld id="{7FF9BA83-7E04-4136-8A50-055A77E2AFB9}" type="slidenum">
              <a:rPr lang="en-IN" smtClean="0"/>
              <a:t>‹#›</a:t>
            </a:fld>
            <a:endParaRPr lang="en-IN"/>
          </a:p>
        </p:txBody>
      </p:sp>
    </p:spTree>
    <p:extLst>
      <p:ext uri="{BB962C8B-B14F-4D97-AF65-F5344CB8AC3E}">
        <p14:creationId xmlns:p14="http://schemas.microsoft.com/office/powerpoint/2010/main" val="397941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911E-3385-46B9-906B-3CCA2CD4A8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09A4DD-2D85-4C93-B02E-8AACB30647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0D696-4372-4793-8B09-4B8DE5ECF0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C96664-3DE0-409B-A95A-490388BA52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9A6829-9652-441A-92CB-669A7AC2D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716113-AE57-46F2-95AA-E0A74C1B868E}"/>
              </a:ext>
            </a:extLst>
          </p:cNvPr>
          <p:cNvSpPr>
            <a:spLocks noGrp="1"/>
          </p:cNvSpPr>
          <p:nvPr>
            <p:ph type="dt" sz="half" idx="10"/>
          </p:nvPr>
        </p:nvSpPr>
        <p:spPr/>
        <p:txBody>
          <a:bodyPr/>
          <a:lstStyle/>
          <a:p>
            <a:fld id="{CB7F6131-74D8-4EDA-88A8-14537FBAFC30}" type="datetimeFigureOut">
              <a:rPr lang="en-IN" smtClean="0"/>
              <a:t>23-12-2021</a:t>
            </a:fld>
            <a:endParaRPr lang="en-IN"/>
          </a:p>
        </p:txBody>
      </p:sp>
      <p:sp>
        <p:nvSpPr>
          <p:cNvPr id="8" name="Footer Placeholder 7">
            <a:extLst>
              <a:ext uri="{FF2B5EF4-FFF2-40B4-BE49-F238E27FC236}">
                <a16:creationId xmlns:a16="http://schemas.microsoft.com/office/drawing/2014/main" id="{716CA9EB-BCFA-4305-88D6-C0F34EFD02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851D9D-2539-4AB3-BA54-3946DB687BF3}"/>
              </a:ext>
            </a:extLst>
          </p:cNvPr>
          <p:cNvSpPr>
            <a:spLocks noGrp="1"/>
          </p:cNvSpPr>
          <p:nvPr>
            <p:ph type="sldNum" sz="quarter" idx="12"/>
          </p:nvPr>
        </p:nvSpPr>
        <p:spPr/>
        <p:txBody>
          <a:bodyPr/>
          <a:lstStyle/>
          <a:p>
            <a:fld id="{7FF9BA83-7E04-4136-8A50-055A77E2AFB9}" type="slidenum">
              <a:rPr lang="en-IN" smtClean="0"/>
              <a:t>‹#›</a:t>
            </a:fld>
            <a:endParaRPr lang="en-IN"/>
          </a:p>
        </p:txBody>
      </p:sp>
    </p:spTree>
    <p:extLst>
      <p:ext uri="{BB962C8B-B14F-4D97-AF65-F5344CB8AC3E}">
        <p14:creationId xmlns:p14="http://schemas.microsoft.com/office/powerpoint/2010/main" val="4309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602B-D35C-475D-8047-76707BC036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34BFC9-FB36-48B1-ABD3-2F330D00529A}"/>
              </a:ext>
            </a:extLst>
          </p:cNvPr>
          <p:cNvSpPr>
            <a:spLocks noGrp="1"/>
          </p:cNvSpPr>
          <p:nvPr>
            <p:ph type="dt" sz="half" idx="10"/>
          </p:nvPr>
        </p:nvSpPr>
        <p:spPr/>
        <p:txBody>
          <a:bodyPr/>
          <a:lstStyle/>
          <a:p>
            <a:fld id="{CB7F6131-74D8-4EDA-88A8-14537FBAFC30}" type="datetimeFigureOut">
              <a:rPr lang="en-IN" smtClean="0"/>
              <a:t>23-12-2021</a:t>
            </a:fld>
            <a:endParaRPr lang="en-IN"/>
          </a:p>
        </p:txBody>
      </p:sp>
      <p:sp>
        <p:nvSpPr>
          <p:cNvPr id="4" name="Footer Placeholder 3">
            <a:extLst>
              <a:ext uri="{FF2B5EF4-FFF2-40B4-BE49-F238E27FC236}">
                <a16:creationId xmlns:a16="http://schemas.microsoft.com/office/drawing/2014/main" id="{D3D866D5-AD0E-4280-B220-B627AECB63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045A77-28C4-4A4D-9DE2-38848CE22C7E}"/>
              </a:ext>
            </a:extLst>
          </p:cNvPr>
          <p:cNvSpPr>
            <a:spLocks noGrp="1"/>
          </p:cNvSpPr>
          <p:nvPr>
            <p:ph type="sldNum" sz="quarter" idx="12"/>
          </p:nvPr>
        </p:nvSpPr>
        <p:spPr/>
        <p:txBody>
          <a:bodyPr/>
          <a:lstStyle/>
          <a:p>
            <a:fld id="{7FF9BA83-7E04-4136-8A50-055A77E2AFB9}" type="slidenum">
              <a:rPr lang="en-IN" smtClean="0"/>
              <a:t>‹#›</a:t>
            </a:fld>
            <a:endParaRPr lang="en-IN"/>
          </a:p>
        </p:txBody>
      </p:sp>
    </p:spTree>
    <p:extLst>
      <p:ext uri="{BB962C8B-B14F-4D97-AF65-F5344CB8AC3E}">
        <p14:creationId xmlns:p14="http://schemas.microsoft.com/office/powerpoint/2010/main" val="298783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A3ECE3-619B-4586-825B-82AD479A2041}"/>
              </a:ext>
            </a:extLst>
          </p:cNvPr>
          <p:cNvSpPr>
            <a:spLocks noGrp="1"/>
          </p:cNvSpPr>
          <p:nvPr>
            <p:ph type="dt" sz="half" idx="10"/>
          </p:nvPr>
        </p:nvSpPr>
        <p:spPr/>
        <p:txBody>
          <a:bodyPr/>
          <a:lstStyle/>
          <a:p>
            <a:fld id="{CB7F6131-74D8-4EDA-88A8-14537FBAFC30}" type="datetimeFigureOut">
              <a:rPr lang="en-IN" smtClean="0"/>
              <a:t>23-12-2021</a:t>
            </a:fld>
            <a:endParaRPr lang="en-IN"/>
          </a:p>
        </p:txBody>
      </p:sp>
      <p:sp>
        <p:nvSpPr>
          <p:cNvPr id="3" name="Footer Placeholder 2">
            <a:extLst>
              <a:ext uri="{FF2B5EF4-FFF2-40B4-BE49-F238E27FC236}">
                <a16:creationId xmlns:a16="http://schemas.microsoft.com/office/drawing/2014/main" id="{D2814DB7-ED94-42C7-9329-068FCBE85A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18B10D-8E3B-4A12-9E6A-D62611D3198A}"/>
              </a:ext>
            </a:extLst>
          </p:cNvPr>
          <p:cNvSpPr>
            <a:spLocks noGrp="1"/>
          </p:cNvSpPr>
          <p:nvPr>
            <p:ph type="sldNum" sz="quarter" idx="12"/>
          </p:nvPr>
        </p:nvSpPr>
        <p:spPr/>
        <p:txBody>
          <a:bodyPr/>
          <a:lstStyle/>
          <a:p>
            <a:fld id="{7FF9BA83-7E04-4136-8A50-055A77E2AFB9}" type="slidenum">
              <a:rPr lang="en-IN" smtClean="0"/>
              <a:t>‹#›</a:t>
            </a:fld>
            <a:endParaRPr lang="en-IN"/>
          </a:p>
        </p:txBody>
      </p:sp>
    </p:spTree>
    <p:extLst>
      <p:ext uri="{BB962C8B-B14F-4D97-AF65-F5344CB8AC3E}">
        <p14:creationId xmlns:p14="http://schemas.microsoft.com/office/powerpoint/2010/main" val="343504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A6DF-38E8-4F29-A2B9-651865A34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D89A46-31F6-4A8F-9B59-EBEB1BFE7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85724D-9F71-48BC-85B7-83576008A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36963-C1FD-4C49-A7E0-249E24B33731}"/>
              </a:ext>
            </a:extLst>
          </p:cNvPr>
          <p:cNvSpPr>
            <a:spLocks noGrp="1"/>
          </p:cNvSpPr>
          <p:nvPr>
            <p:ph type="dt" sz="half" idx="10"/>
          </p:nvPr>
        </p:nvSpPr>
        <p:spPr/>
        <p:txBody>
          <a:bodyPr/>
          <a:lstStyle/>
          <a:p>
            <a:fld id="{CB7F6131-74D8-4EDA-88A8-14537FBAFC30}" type="datetimeFigureOut">
              <a:rPr lang="en-IN" smtClean="0"/>
              <a:t>23-12-2021</a:t>
            </a:fld>
            <a:endParaRPr lang="en-IN"/>
          </a:p>
        </p:txBody>
      </p:sp>
      <p:sp>
        <p:nvSpPr>
          <p:cNvPr id="6" name="Footer Placeholder 5">
            <a:extLst>
              <a:ext uri="{FF2B5EF4-FFF2-40B4-BE49-F238E27FC236}">
                <a16:creationId xmlns:a16="http://schemas.microsoft.com/office/drawing/2014/main" id="{67457C8F-EEBC-4918-839B-5891A76B6B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948B50-7923-44E3-AE4D-F74109E75CE8}"/>
              </a:ext>
            </a:extLst>
          </p:cNvPr>
          <p:cNvSpPr>
            <a:spLocks noGrp="1"/>
          </p:cNvSpPr>
          <p:nvPr>
            <p:ph type="sldNum" sz="quarter" idx="12"/>
          </p:nvPr>
        </p:nvSpPr>
        <p:spPr/>
        <p:txBody>
          <a:bodyPr/>
          <a:lstStyle/>
          <a:p>
            <a:fld id="{7FF9BA83-7E04-4136-8A50-055A77E2AFB9}" type="slidenum">
              <a:rPr lang="en-IN" smtClean="0"/>
              <a:t>‹#›</a:t>
            </a:fld>
            <a:endParaRPr lang="en-IN"/>
          </a:p>
        </p:txBody>
      </p:sp>
    </p:spTree>
    <p:extLst>
      <p:ext uri="{BB962C8B-B14F-4D97-AF65-F5344CB8AC3E}">
        <p14:creationId xmlns:p14="http://schemas.microsoft.com/office/powerpoint/2010/main" val="184513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E5EA-DEAC-47DD-AEC1-5FCE42032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A85F20-7DBC-495E-B05F-306C38458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AED4DA-E1BD-4EAF-806D-14EB7C51D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A420E-7F0B-43BE-8361-72E4EED971B7}"/>
              </a:ext>
            </a:extLst>
          </p:cNvPr>
          <p:cNvSpPr>
            <a:spLocks noGrp="1"/>
          </p:cNvSpPr>
          <p:nvPr>
            <p:ph type="dt" sz="half" idx="10"/>
          </p:nvPr>
        </p:nvSpPr>
        <p:spPr/>
        <p:txBody>
          <a:bodyPr/>
          <a:lstStyle/>
          <a:p>
            <a:fld id="{CB7F6131-74D8-4EDA-88A8-14537FBAFC30}" type="datetimeFigureOut">
              <a:rPr lang="en-IN" smtClean="0"/>
              <a:t>23-12-2021</a:t>
            </a:fld>
            <a:endParaRPr lang="en-IN"/>
          </a:p>
        </p:txBody>
      </p:sp>
      <p:sp>
        <p:nvSpPr>
          <p:cNvPr id="6" name="Footer Placeholder 5">
            <a:extLst>
              <a:ext uri="{FF2B5EF4-FFF2-40B4-BE49-F238E27FC236}">
                <a16:creationId xmlns:a16="http://schemas.microsoft.com/office/drawing/2014/main" id="{5ECC36A1-69A0-4BA1-AFF9-29F713001D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A51C05-8B40-44CC-966D-693CDABADCE6}"/>
              </a:ext>
            </a:extLst>
          </p:cNvPr>
          <p:cNvSpPr>
            <a:spLocks noGrp="1"/>
          </p:cNvSpPr>
          <p:nvPr>
            <p:ph type="sldNum" sz="quarter" idx="12"/>
          </p:nvPr>
        </p:nvSpPr>
        <p:spPr/>
        <p:txBody>
          <a:bodyPr/>
          <a:lstStyle/>
          <a:p>
            <a:fld id="{7FF9BA83-7E04-4136-8A50-055A77E2AFB9}" type="slidenum">
              <a:rPr lang="en-IN" smtClean="0"/>
              <a:t>‹#›</a:t>
            </a:fld>
            <a:endParaRPr lang="en-IN"/>
          </a:p>
        </p:txBody>
      </p:sp>
    </p:spTree>
    <p:extLst>
      <p:ext uri="{BB962C8B-B14F-4D97-AF65-F5344CB8AC3E}">
        <p14:creationId xmlns:p14="http://schemas.microsoft.com/office/powerpoint/2010/main" val="116412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788E5A-EFA4-4FEF-97A9-0436D52183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A66DF5-B57F-4D57-A1BC-BC1FFC16DF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E80F7B-C58B-4568-9981-B72C8EAB2E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7F6131-74D8-4EDA-88A8-14537FBAFC30}" type="datetimeFigureOut">
              <a:rPr lang="en-IN" smtClean="0"/>
              <a:t>23-12-2021</a:t>
            </a:fld>
            <a:endParaRPr lang="en-IN"/>
          </a:p>
        </p:txBody>
      </p:sp>
      <p:sp>
        <p:nvSpPr>
          <p:cNvPr id="5" name="Footer Placeholder 4">
            <a:extLst>
              <a:ext uri="{FF2B5EF4-FFF2-40B4-BE49-F238E27FC236}">
                <a16:creationId xmlns:a16="http://schemas.microsoft.com/office/drawing/2014/main" id="{B5B95072-A1DF-434B-886F-516927790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E63202-12EE-4672-A26E-F6A81BCC1C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9BA83-7E04-4136-8A50-055A77E2AFB9}" type="slidenum">
              <a:rPr lang="en-IN" smtClean="0"/>
              <a:t>‹#›</a:t>
            </a:fld>
            <a:endParaRPr lang="en-IN"/>
          </a:p>
        </p:txBody>
      </p:sp>
    </p:spTree>
    <p:extLst>
      <p:ext uri="{BB962C8B-B14F-4D97-AF65-F5344CB8AC3E}">
        <p14:creationId xmlns:p14="http://schemas.microsoft.com/office/powerpoint/2010/main" val="2330789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C552-0975-46E6-B305-1CCD522026E7}"/>
              </a:ext>
            </a:extLst>
          </p:cNvPr>
          <p:cNvSpPr>
            <a:spLocks noGrp="1"/>
          </p:cNvSpPr>
          <p:nvPr>
            <p:ph type="ctrTitle"/>
          </p:nvPr>
        </p:nvSpPr>
        <p:spPr/>
        <p:txBody>
          <a:bodyPr/>
          <a:lstStyle/>
          <a:p>
            <a:r>
              <a:rPr lang="en-IN" dirty="0"/>
              <a:t>AWS Cloud</a:t>
            </a:r>
          </a:p>
        </p:txBody>
      </p:sp>
      <p:sp>
        <p:nvSpPr>
          <p:cNvPr id="3" name="Subtitle 2">
            <a:extLst>
              <a:ext uri="{FF2B5EF4-FFF2-40B4-BE49-F238E27FC236}">
                <a16:creationId xmlns:a16="http://schemas.microsoft.com/office/drawing/2014/main" id="{AD7284C5-1C7A-4561-84A4-41D5C78D880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3222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398A-08FB-47EE-9843-7855C5A82299}"/>
              </a:ext>
            </a:extLst>
          </p:cNvPr>
          <p:cNvSpPr>
            <a:spLocks noGrp="1"/>
          </p:cNvSpPr>
          <p:nvPr>
            <p:ph type="title"/>
          </p:nvPr>
        </p:nvSpPr>
        <p:spPr/>
        <p:txBody>
          <a:bodyPr/>
          <a:lstStyle/>
          <a:p>
            <a:r>
              <a:rPr lang="en-IN" dirty="0"/>
              <a:t>VPC</a:t>
            </a:r>
          </a:p>
        </p:txBody>
      </p:sp>
      <p:sp>
        <p:nvSpPr>
          <p:cNvPr id="3" name="Content Placeholder 2">
            <a:extLst>
              <a:ext uri="{FF2B5EF4-FFF2-40B4-BE49-F238E27FC236}">
                <a16:creationId xmlns:a16="http://schemas.microsoft.com/office/drawing/2014/main" id="{03520C72-C7B7-41EC-ADCE-EC7B2493A689}"/>
              </a:ext>
            </a:extLst>
          </p:cNvPr>
          <p:cNvSpPr>
            <a:spLocks noGrp="1"/>
          </p:cNvSpPr>
          <p:nvPr>
            <p:ph idx="1"/>
          </p:nvPr>
        </p:nvSpPr>
        <p:spPr/>
        <p:txBody>
          <a:bodyPr/>
          <a:lstStyle/>
          <a:p>
            <a:r>
              <a:rPr lang="en-US" dirty="0"/>
              <a:t>Amazon Virtual Private Cloud is a commercial cloud computing service that provides users a virtual private cloud, by "provision[</a:t>
            </a:r>
            <a:r>
              <a:rPr lang="en-US" dirty="0" err="1"/>
              <a:t>ing</a:t>
            </a:r>
            <a:r>
              <a:rPr lang="en-US" dirty="0"/>
              <a:t>] a logically isolated section of Amazon Web Services Cloud". </a:t>
            </a:r>
          </a:p>
          <a:p>
            <a:r>
              <a:rPr lang="en-US" dirty="0"/>
              <a:t>Enterprise customers are able to access the Amazon Elastic Compute Cloud over an IPsec based virtual private network</a:t>
            </a:r>
          </a:p>
          <a:p>
            <a:r>
              <a:rPr lang="en-US" dirty="0"/>
              <a:t>Regions, Availability Zones</a:t>
            </a:r>
            <a:endParaRPr lang="en-IN" dirty="0"/>
          </a:p>
        </p:txBody>
      </p:sp>
    </p:spTree>
    <p:extLst>
      <p:ext uri="{BB962C8B-B14F-4D97-AF65-F5344CB8AC3E}">
        <p14:creationId xmlns:p14="http://schemas.microsoft.com/office/powerpoint/2010/main" val="346933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5E9C-01EB-4DA4-96FE-E6BA5B8745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DB8AF0-2A23-4DB2-9103-7D1DCD30E6F8}"/>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2C57415-9E18-4488-AAE5-428FF6F938BA}"/>
                  </a:ext>
                </a:extLst>
              </p14:cNvPr>
              <p14:cNvContentPartPr/>
              <p14:nvPr/>
            </p14:nvContentPartPr>
            <p14:xfrm>
              <a:off x="888840" y="571680"/>
              <a:ext cx="11297160" cy="6083640"/>
            </p14:xfrm>
          </p:contentPart>
        </mc:Choice>
        <mc:Fallback xmlns="">
          <p:pic>
            <p:nvPicPr>
              <p:cNvPr id="4" name="Ink 3">
                <a:extLst>
                  <a:ext uri="{FF2B5EF4-FFF2-40B4-BE49-F238E27FC236}">
                    <a16:creationId xmlns:a16="http://schemas.microsoft.com/office/drawing/2014/main" id="{F2C57415-9E18-4488-AAE5-428FF6F938BA}"/>
                  </a:ext>
                </a:extLst>
              </p:cNvPr>
              <p:cNvPicPr/>
              <p:nvPr/>
            </p:nvPicPr>
            <p:blipFill>
              <a:blip r:embed="rId3"/>
              <a:stretch>
                <a:fillRect/>
              </a:stretch>
            </p:blipFill>
            <p:spPr>
              <a:xfrm>
                <a:off x="879480" y="562320"/>
                <a:ext cx="11315880" cy="6102360"/>
              </a:xfrm>
              <a:prstGeom prst="rect">
                <a:avLst/>
              </a:prstGeom>
            </p:spPr>
          </p:pic>
        </mc:Fallback>
      </mc:AlternateContent>
    </p:spTree>
    <p:extLst>
      <p:ext uri="{BB962C8B-B14F-4D97-AF65-F5344CB8AC3E}">
        <p14:creationId xmlns:p14="http://schemas.microsoft.com/office/powerpoint/2010/main" val="2419094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D74E-E383-4F71-9E08-73B15A84EB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D78DD1-6437-41F4-B968-1561B269D29B}"/>
              </a:ext>
            </a:extLst>
          </p:cNvPr>
          <p:cNvSpPr>
            <a:spLocks noGrp="1"/>
          </p:cNvSpPr>
          <p:nvPr>
            <p:ph idx="1"/>
          </p:nvPr>
        </p:nvSpPr>
        <p:spPr/>
        <p:txBody>
          <a:bodyPr/>
          <a:lstStyle/>
          <a:p>
            <a:r>
              <a:rPr lang="en-IN" dirty="0"/>
              <a:t>VPC -&gt; isolated virtual network -&gt; that will separate your network traffic from the other shared machines</a:t>
            </a:r>
          </a:p>
          <a:p>
            <a:r>
              <a:rPr lang="en-IN" dirty="0"/>
              <a:t>AWS -&gt; 23+2 Regions -&gt; 23 will public access regions and 2 will be GOVT Cloud</a:t>
            </a:r>
          </a:p>
          <a:p>
            <a:r>
              <a:rPr lang="en-IN" dirty="0"/>
              <a:t>AWS -&gt; they will give you 23 VPC -&gt; 1 VPC -&gt; 1 Regions -&gt; each and every account will get 23 VPC by default</a:t>
            </a:r>
          </a:p>
          <a:p>
            <a:r>
              <a:rPr lang="en-IN" dirty="0"/>
              <a:t>If some services are running in one network that will not reflect in other network -&gt; services -&gt; 1 region -&gt; other region -&gt; we cant interconnect the services running on multiple regions</a:t>
            </a:r>
          </a:p>
          <a:p>
            <a:endParaRPr lang="en-IN" dirty="0"/>
          </a:p>
        </p:txBody>
      </p:sp>
    </p:spTree>
    <p:extLst>
      <p:ext uri="{BB962C8B-B14F-4D97-AF65-F5344CB8AC3E}">
        <p14:creationId xmlns:p14="http://schemas.microsoft.com/office/powerpoint/2010/main" val="1664560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789C-D08A-47F3-AE8C-622AB882F8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AC202D-CAFE-43B0-8CE9-87222D91267C}"/>
              </a:ext>
            </a:extLst>
          </p:cNvPr>
          <p:cNvSpPr>
            <a:spLocks noGrp="1"/>
          </p:cNvSpPr>
          <p:nvPr>
            <p:ph idx="1"/>
          </p:nvPr>
        </p:nvSpPr>
        <p:spPr/>
        <p:txBody>
          <a:bodyPr/>
          <a:lstStyle/>
          <a:p>
            <a:r>
              <a:rPr lang="en-IN" dirty="0"/>
              <a:t>Is it possible to create our own VPC -&gt; yes it is possible</a:t>
            </a:r>
          </a:p>
        </p:txBody>
      </p:sp>
    </p:spTree>
    <p:extLst>
      <p:ext uri="{BB962C8B-B14F-4D97-AF65-F5344CB8AC3E}">
        <p14:creationId xmlns:p14="http://schemas.microsoft.com/office/powerpoint/2010/main" val="163090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61E0-D6B9-40BF-8A01-72FF11ED8E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6DEE4A-4A81-4E85-B25D-58589FD3C0C2}"/>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1C828EF-B493-4F4A-AB78-92E5C3AE7916}"/>
                  </a:ext>
                </a:extLst>
              </p14:cNvPr>
              <p14:cNvContentPartPr/>
              <p14:nvPr/>
            </p14:nvContentPartPr>
            <p14:xfrm>
              <a:off x="965160" y="438120"/>
              <a:ext cx="9614160" cy="4807440"/>
            </p14:xfrm>
          </p:contentPart>
        </mc:Choice>
        <mc:Fallback xmlns="">
          <p:pic>
            <p:nvPicPr>
              <p:cNvPr id="4" name="Ink 3">
                <a:extLst>
                  <a:ext uri="{FF2B5EF4-FFF2-40B4-BE49-F238E27FC236}">
                    <a16:creationId xmlns:a16="http://schemas.microsoft.com/office/drawing/2014/main" id="{31C828EF-B493-4F4A-AB78-92E5C3AE7916}"/>
                  </a:ext>
                </a:extLst>
              </p:cNvPr>
              <p:cNvPicPr/>
              <p:nvPr/>
            </p:nvPicPr>
            <p:blipFill>
              <a:blip r:embed="rId3"/>
              <a:stretch>
                <a:fillRect/>
              </a:stretch>
            </p:blipFill>
            <p:spPr>
              <a:xfrm>
                <a:off x="955800" y="428760"/>
                <a:ext cx="9632880" cy="4826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861B05C-05E8-4AB7-A19D-DBC201994A20}"/>
                  </a:ext>
                </a:extLst>
              </p14:cNvPr>
              <p14:cNvContentPartPr/>
              <p14:nvPr/>
            </p14:nvContentPartPr>
            <p14:xfrm>
              <a:off x="304920" y="184320"/>
              <a:ext cx="11595240" cy="6654960"/>
            </p14:xfrm>
          </p:contentPart>
        </mc:Choice>
        <mc:Fallback xmlns="">
          <p:pic>
            <p:nvPicPr>
              <p:cNvPr id="5" name="Ink 4">
                <a:extLst>
                  <a:ext uri="{FF2B5EF4-FFF2-40B4-BE49-F238E27FC236}">
                    <a16:creationId xmlns:a16="http://schemas.microsoft.com/office/drawing/2014/main" id="{5861B05C-05E8-4AB7-A19D-DBC201994A20}"/>
                  </a:ext>
                </a:extLst>
              </p:cNvPr>
              <p:cNvPicPr/>
              <p:nvPr/>
            </p:nvPicPr>
            <p:blipFill>
              <a:blip r:embed="rId5"/>
              <a:stretch>
                <a:fillRect/>
              </a:stretch>
            </p:blipFill>
            <p:spPr>
              <a:xfrm>
                <a:off x="295560" y="174960"/>
                <a:ext cx="11613960" cy="6673680"/>
              </a:xfrm>
              <a:prstGeom prst="rect">
                <a:avLst/>
              </a:prstGeom>
            </p:spPr>
          </p:pic>
        </mc:Fallback>
      </mc:AlternateContent>
    </p:spTree>
    <p:extLst>
      <p:ext uri="{BB962C8B-B14F-4D97-AF65-F5344CB8AC3E}">
        <p14:creationId xmlns:p14="http://schemas.microsoft.com/office/powerpoint/2010/main" val="2611757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2AF8-2993-42BD-ABA8-B3842FF540E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D7E8CD6-55C3-4804-878B-C78CEBB501D8}"/>
              </a:ext>
            </a:extLst>
          </p:cNvPr>
          <p:cNvSpPr>
            <a:spLocks noGrp="1"/>
          </p:cNvSpPr>
          <p:nvPr>
            <p:ph idx="1"/>
          </p:nvPr>
        </p:nvSpPr>
        <p:spPr/>
        <p:txBody>
          <a:bodyPr/>
          <a:lstStyle/>
          <a:p>
            <a:r>
              <a:rPr lang="en-IN" dirty="0"/>
              <a:t>Overview of DW and Data Lake related services, </a:t>
            </a:r>
          </a:p>
          <a:p>
            <a:r>
              <a:rPr lang="en-IN" dirty="0"/>
              <a:t>EMR, </a:t>
            </a:r>
          </a:p>
          <a:p>
            <a:r>
              <a:rPr lang="en-IN" dirty="0"/>
              <a:t>Glue, </a:t>
            </a:r>
          </a:p>
          <a:p>
            <a:r>
              <a:rPr lang="en-IN" dirty="0"/>
              <a:t>Redshift, </a:t>
            </a:r>
          </a:p>
          <a:p>
            <a:r>
              <a:rPr lang="en-IN" dirty="0"/>
              <a:t>Athena</a:t>
            </a:r>
          </a:p>
          <a:p>
            <a:endParaRPr lang="en-IN" dirty="0"/>
          </a:p>
        </p:txBody>
      </p:sp>
    </p:spTree>
    <p:extLst>
      <p:ext uri="{BB962C8B-B14F-4D97-AF65-F5344CB8AC3E}">
        <p14:creationId xmlns:p14="http://schemas.microsoft.com/office/powerpoint/2010/main" val="289789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9ED4-D139-4125-AB99-6A3974103B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07E00F-BA05-4185-881D-0F30A084ECF5}"/>
              </a:ext>
            </a:extLst>
          </p:cNvPr>
          <p:cNvSpPr>
            <a:spLocks noGrp="1"/>
          </p:cNvSpPr>
          <p:nvPr>
            <p:ph idx="1"/>
          </p:nvPr>
        </p:nvSpPr>
        <p:spPr/>
        <p:txBody>
          <a:bodyPr/>
          <a:lstStyle/>
          <a:p>
            <a:r>
              <a:rPr lang="en-IN" dirty="0"/>
              <a:t>OLAP -&gt; multi dimensional data</a:t>
            </a:r>
          </a:p>
          <a:p>
            <a:r>
              <a:rPr lang="en-IN" dirty="0"/>
              <a:t>Work principle -&gt; data warehousing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837249D-D0F9-46DB-9DC7-9710F689BAF6}"/>
                  </a:ext>
                </a:extLst>
              </p14:cNvPr>
              <p14:cNvContentPartPr/>
              <p14:nvPr/>
            </p14:nvContentPartPr>
            <p14:xfrm>
              <a:off x="762120" y="82440"/>
              <a:ext cx="11334960" cy="6045840"/>
            </p14:xfrm>
          </p:contentPart>
        </mc:Choice>
        <mc:Fallback xmlns="">
          <p:pic>
            <p:nvPicPr>
              <p:cNvPr id="4" name="Ink 3">
                <a:extLst>
                  <a:ext uri="{FF2B5EF4-FFF2-40B4-BE49-F238E27FC236}">
                    <a16:creationId xmlns:a16="http://schemas.microsoft.com/office/drawing/2014/main" id="{3837249D-D0F9-46DB-9DC7-9710F689BAF6}"/>
                  </a:ext>
                </a:extLst>
              </p:cNvPr>
              <p:cNvPicPr/>
              <p:nvPr/>
            </p:nvPicPr>
            <p:blipFill>
              <a:blip r:embed="rId3"/>
              <a:stretch>
                <a:fillRect/>
              </a:stretch>
            </p:blipFill>
            <p:spPr>
              <a:xfrm>
                <a:off x="752760" y="73080"/>
                <a:ext cx="11353680" cy="6064560"/>
              </a:xfrm>
              <a:prstGeom prst="rect">
                <a:avLst/>
              </a:prstGeom>
            </p:spPr>
          </p:pic>
        </mc:Fallback>
      </mc:AlternateContent>
    </p:spTree>
    <p:extLst>
      <p:ext uri="{BB962C8B-B14F-4D97-AF65-F5344CB8AC3E}">
        <p14:creationId xmlns:p14="http://schemas.microsoft.com/office/powerpoint/2010/main" val="2680093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B028-C01B-4CCE-A7D7-CED0D3B6E790}"/>
              </a:ext>
            </a:extLst>
          </p:cNvPr>
          <p:cNvSpPr>
            <a:spLocks noGrp="1"/>
          </p:cNvSpPr>
          <p:nvPr>
            <p:ph type="title"/>
          </p:nvPr>
        </p:nvSpPr>
        <p:spPr/>
        <p:txBody>
          <a:bodyPr/>
          <a:lstStyle/>
          <a:p>
            <a:r>
              <a:rPr lang="en-IN" dirty="0"/>
              <a:t>S3</a:t>
            </a:r>
          </a:p>
        </p:txBody>
      </p:sp>
      <p:sp>
        <p:nvSpPr>
          <p:cNvPr id="3" name="Content Placeholder 2">
            <a:extLst>
              <a:ext uri="{FF2B5EF4-FFF2-40B4-BE49-F238E27FC236}">
                <a16:creationId xmlns:a16="http://schemas.microsoft.com/office/drawing/2014/main" id="{E1FBECFA-143C-4BC4-AB28-6FBE5CB7CDD8}"/>
              </a:ext>
            </a:extLst>
          </p:cNvPr>
          <p:cNvSpPr>
            <a:spLocks noGrp="1"/>
          </p:cNvSpPr>
          <p:nvPr>
            <p:ph idx="1"/>
          </p:nvPr>
        </p:nvSpPr>
        <p:spPr/>
        <p:txBody>
          <a:bodyPr/>
          <a:lstStyle/>
          <a:p>
            <a:r>
              <a:rPr lang="en-IN" dirty="0"/>
              <a:t>Storage Solution -&gt; Object oriented Storage -&gt; in this storage everything it considered it as objects -&gt; it doesn’t have any limitation on file types</a:t>
            </a:r>
          </a:p>
          <a:p>
            <a:r>
              <a:rPr lang="en-IN" dirty="0"/>
              <a:t>Storage limitations -&gt; higher security</a:t>
            </a:r>
          </a:p>
          <a:p>
            <a:r>
              <a:rPr lang="en-IN" dirty="0"/>
              <a:t>Simple Storage Service -&gt; S3 -&gt; Data Lake - &gt;Flat Files </a:t>
            </a:r>
            <a:r>
              <a:rPr lang="en-IN" dirty="0" err="1"/>
              <a:t>Respository</a:t>
            </a:r>
            <a:endParaRPr lang="en-IN" dirty="0"/>
          </a:p>
          <a:p>
            <a:r>
              <a:rPr lang="en-US" dirty="0"/>
              <a:t>A data lake is </a:t>
            </a:r>
            <a:r>
              <a:rPr lang="en-US" b="1" dirty="0"/>
              <a:t>a storage repository that holds a vast amount of raw data in its native format</a:t>
            </a:r>
            <a:r>
              <a:rPr lang="en-US" dirty="0"/>
              <a:t> until it is needed for analytics applications. While a traditional data warehouse stores data in hierarchical dimensions and tables, a data lake uses a flat architecture to store data, primarily in files or object storage</a:t>
            </a:r>
            <a:endParaRPr lang="en-IN" dirty="0"/>
          </a:p>
        </p:txBody>
      </p:sp>
    </p:spTree>
    <p:extLst>
      <p:ext uri="{BB962C8B-B14F-4D97-AF65-F5344CB8AC3E}">
        <p14:creationId xmlns:p14="http://schemas.microsoft.com/office/powerpoint/2010/main" val="106652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3DAF-2925-4B27-AEF8-139D78E4B86F}"/>
              </a:ext>
            </a:extLst>
          </p:cNvPr>
          <p:cNvSpPr>
            <a:spLocks noGrp="1"/>
          </p:cNvSpPr>
          <p:nvPr>
            <p:ph type="title"/>
          </p:nvPr>
        </p:nvSpPr>
        <p:spPr/>
        <p:txBody>
          <a:bodyPr/>
          <a:lstStyle/>
          <a:p>
            <a:r>
              <a:rPr lang="en-IN" dirty="0"/>
              <a:t>EMR</a:t>
            </a:r>
          </a:p>
        </p:txBody>
      </p:sp>
      <p:sp>
        <p:nvSpPr>
          <p:cNvPr id="3" name="Content Placeholder 2">
            <a:extLst>
              <a:ext uri="{FF2B5EF4-FFF2-40B4-BE49-F238E27FC236}">
                <a16:creationId xmlns:a16="http://schemas.microsoft.com/office/drawing/2014/main" id="{8506F236-5020-4629-B0F0-B6E869F25E01}"/>
              </a:ext>
            </a:extLst>
          </p:cNvPr>
          <p:cNvSpPr>
            <a:spLocks noGrp="1"/>
          </p:cNvSpPr>
          <p:nvPr>
            <p:ph idx="1"/>
          </p:nvPr>
        </p:nvSpPr>
        <p:spPr/>
        <p:txBody>
          <a:bodyPr>
            <a:normAutofit lnSpcReduction="10000"/>
          </a:bodyPr>
          <a:lstStyle/>
          <a:p>
            <a:r>
              <a:rPr lang="en-IN" dirty="0"/>
              <a:t>Elastic Map Reduce</a:t>
            </a:r>
          </a:p>
          <a:p>
            <a:r>
              <a:rPr lang="en-IN" dirty="0"/>
              <a:t>Data Bricks -&gt; from data bricks cloud we deployed our spark cluster and we used it </a:t>
            </a:r>
          </a:p>
          <a:p>
            <a:r>
              <a:rPr lang="en-IN" dirty="0"/>
              <a:t>EMR -&gt; Architect level ready made solution for your Hadoop and spark architecture</a:t>
            </a:r>
          </a:p>
          <a:p>
            <a:r>
              <a:rPr lang="en-IN" dirty="0"/>
              <a:t>15 mins </a:t>
            </a:r>
          </a:p>
          <a:p>
            <a:r>
              <a:rPr lang="en-US" dirty="0"/>
              <a:t>Amazon EMR is a cloud big data platform for running large-scale distributed data processing jobs, interactive SQL queries, and machine learning (ML) applications using open-source analytics frameworks such as Apache Spark, Apache Hive, and Presto.</a:t>
            </a:r>
            <a:endParaRPr lang="en-IN" dirty="0"/>
          </a:p>
        </p:txBody>
      </p:sp>
    </p:spTree>
    <p:extLst>
      <p:ext uri="{BB962C8B-B14F-4D97-AF65-F5344CB8AC3E}">
        <p14:creationId xmlns:p14="http://schemas.microsoft.com/office/powerpoint/2010/main" val="3811526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8028-9069-491E-A6FA-EE76C8BF46AE}"/>
              </a:ext>
            </a:extLst>
          </p:cNvPr>
          <p:cNvSpPr>
            <a:spLocks noGrp="1"/>
          </p:cNvSpPr>
          <p:nvPr>
            <p:ph type="title"/>
          </p:nvPr>
        </p:nvSpPr>
        <p:spPr/>
        <p:txBody>
          <a:bodyPr/>
          <a:lstStyle/>
          <a:p>
            <a:r>
              <a:rPr lang="en-IN" dirty="0"/>
              <a:t>Athena</a:t>
            </a:r>
          </a:p>
        </p:txBody>
      </p:sp>
      <p:sp>
        <p:nvSpPr>
          <p:cNvPr id="3" name="Content Placeholder 2">
            <a:extLst>
              <a:ext uri="{FF2B5EF4-FFF2-40B4-BE49-F238E27FC236}">
                <a16:creationId xmlns:a16="http://schemas.microsoft.com/office/drawing/2014/main" id="{CB4A357E-80A5-4884-9076-EAFE6BA4BA28}"/>
              </a:ext>
            </a:extLst>
          </p:cNvPr>
          <p:cNvSpPr>
            <a:spLocks noGrp="1"/>
          </p:cNvSpPr>
          <p:nvPr>
            <p:ph idx="1"/>
          </p:nvPr>
        </p:nvSpPr>
        <p:spPr/>
        <p:txBody>
          <a:bodyPr/>
          <a:lstStyle/>
          <a:p>
            <a:r>
              <a:rPr lang="en-US" b="0" i="0" dirty="0">
                <a:effectLst/>
                <a:latin typeface="arial" panose="020B0604020202020204" pitchFamily="34" charset="0"/>
              </a:rPr>
              <a:t>Amazon Athena is </a:t>
            </a:r>
            <a:r>
              <a:rPr lang="en-US" b="1" i="0" dirty="0">
                <a:effectLst/>
                <a:latin typeface="arial" panose="020B0604020202020204" pitchFamily="34" charset="0"/>
              </a:rPr>
              <a:t>an interactive query service</a:t>
            </a:r>
            <a:r>
              <a:rPr lang="en-US" b="0" i="0" dirty="0">
                <a:effectLst/>
                <a:latin typeface="arial" panose="020B0604020202020204" pitchFamily="34" charset="0"/>
              </a:rPr>
              <a:t> that makes it easy to analyze data in Amazon S3 using standard SQL. Athena is serverless, so there is no infrastructure to manage, and you pay only for the queries that you run.</a:t>
            </a:r>
            <a:endParaRPr lang="en-IN" dirty="0"/>
          </a:p>
        </p:txBody>
      </p:sp>
    </p:spTree>
    <p:extLst>
      <p:ext uri="{BB962C8B-B14F-4D97-AF65-F5344CB8AC3E}">
        <p14:creationId xmlns:p14="http://schemas.microsoft.com/office/powerpoint/2010/main" val="17123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4332-05C9-477F-950D-BB21C4C72C02}"/>
              </a:ext>
            </a:extLst>
          </p:cNvPr>
          <p:cNvSpPr>
            <a:spLocks noGrp="1"/>
          </p:cNvSpPr>
          <p:nvPr>
            <p:ph type="title"/>
          </p:nvPr>
        </p:nvSpPr>
        <p:spPr/>
        <p:txBody>
          <a:bodyPr/>
          <a:lstStyle/>
          <a:p>
            <a:r>
              <a:rPr lang="en-IN" dirty="0"/>
              <a:t>AWS Overview</a:t>
            </a:r>
          </a:p>
        </p:txBody>
      </p:sp>
      <p:sp>
        <p:nvSpPr>
          <p:cNvPr id="3" name="Content Placeholder 2">
            <a:extLst>
              <a:ext uri="{FF2B5EF4-FFF2-40B4-BE49-F238E27FC236}">
                <a16:creationId xmlns:a16="http://schemas.microsoft.com/office/drawing/2014/main" id="{AB24E7C6-8D20-40C6-BD8C-0ED5450255F1}"/>
              </a:ext>
            </a:extLst>
          </p:cNvPr>
          <p:cNvSpPr>
            <a:spLocks noGrp="1"/>
          </p:cNvSpPr>
          <p:nvPr>
            <p:ph idx="1"/>
          </p:nvPr>
        </p:nvSpPr>
        <p:spPr/>
        <p:txBody>
          <a:bodyPr>
            <a:normAutofit/>
          </a:bodyPr>
          <a:lstStyle/>
          <a:p>
            <a:r>
              <a:rPr lang="en-IN" dirty="0">
                <a:highlight>
                  <a:srgbClr val="FFFF00"/>
                </a:highlight>
              </a:rPr>
              <a:t>"Usage, core concepts such as elasticity, scalability, virtualization IaaS, PaaS, SaaS"</a:t>
            </a:r>
          </a:p>
          <a:p>
            <a:r>
              <a:rPr lang="en-IN" dirty="0">
                <a:highlight>
                  <a:srgbClr val="FFFF00"/>
                </a:highlight>
              </a:rPr>
              <a:t>Overview of DW and </a:t>
            </a:r>
            <a:r>
              <a:rPr lang="en-IN" dirty="0">
                <a:highlight>
                  <a:srgbClr val="FF0000"/>
                </a:highlight>
              </a:rPr>
              <a:t>Data Lake </a:t>
            </a:r>
            <a:r>
              <a:rPr lang="en-IN" dirty="0">
                <a:highlight>
                  <a:srgbClr val="FFFF00"/>
                </a:highlight>
              </a:rPr>
              <a:t>related services, such as, EMR, Glue, </a:t>
            </a:r>
            <a:r>
              <a:rPr lang="en-IN" dirty="0">
                <a:highlight>
                  <a:srgbClr val="FF0000"/>
                </a:highlight>
              </a:rPr>
              <a:t>Redshift</a:t>
            </a:r>
            <a:r>
              <a:rPr lang="en-IN" dirty="0">
                <a:highlight>
                  <a:srgbClr val="FFFF00"/>
                </a:highlight>
              </a:rPr>
              <a:t>, Athena</a:t>
            </a:r>
          </a:p>
          <a:p>
            <a:r>
              <a:rPr lang="en-IN" dirty="0">
                <a:highlight>
                  <a:srgbClr val="FFFF00"/>
                </a:highlight>
              </a:rPr>
              <a:t>Region, Availability Zone, Edge Locations</a:t>
            </a:r>
          </a:p>
          <a:p>
            <a:r>
              <a:rPr lang="en-IN" dirty="0">
                <a:highlight>
                  <a:srgbClr val="FFFF00"/>
                </a:highlight>
              </a:rPr>
              <a:t>IAM user, roles, policies</a:t>
            </a:r>
          </a:p>
        </p:txBody>
      </p:sp>
    </p:spTree>
    <p:extLst>
      <p:ext uri="{BB962C8B-B14F-4D97-AF65-F5344CB8AC3E}">
        <p14:creationId xmlns:p14="http://schemas.microsoft.com/office/powerpoint/2010/main" val="1995088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EE79-AD3C-41C6-B30A-1F8389BCF471}"/>
              </a:ext>
            </a:extLst>
          </p:cNvPr>
          <p:cNvSpPr>
            <a:spLocks noGrp="1"/>
          </p:cNvSpPr>
          <p:nvPr>
            <p:ph type="title"/>
          </p:nvPr>
        </p:nvSpPr>
        <p:spPr/>
        <p:txBody>
          <a:bodyPr/>
          <a:lstStyle/>
          <a:p>
            <a:r>
              <a:rPr lang="en-IN" dirty="0"/>
              <a:t>AWS GLUE</a:t>
            </a:r>
          </a:p>
        </p:txBody>
      </p:sp>
      <p:sp>
        <p:nvSpPr>
          <p:cNvPr id="3" name="Content Placeholder 2">
            <a:extLst>
              <a:ext uri="{FF2B5EF4-FFF2-40B4-BE49-F238E27FC236}">
                <a16:creationId xmlns:a16="http://schemas.microsoft.com/office/drawing/2014/main" id="{BD4CF049-0DF9-4263-B44A-F37FBB8EF3C3}"/>
              </a:ext>
            </a:extLst>
          </p:cNvPr>
          <p:cNvSpPr>
            <a:spLocks noGrp="1"/>
          </p:cNvSpPr>
          <p:nvPr>
            <p:ph idx="1"/>
          </p:nvPr>
        </p:nvSpPr>
        <p:spPr/>
        <p:txBody>
          <a:bodyPr/>
          <a:lstStyle/>
          <a:p>
            <a:r>
              <a:rPr lang="en-IN" dirty="0"/>
              <a:t>ETL tool that is available on AWS Cloud</a:t>
            </a:r>
          </a:p>
          <a:p>
            <a:r>
              <a:rPr lang="en-IN" dirty="0"/>
              <a:t>Hardware, software configuration -&gt; service for rental -&gt; while doing the ATL -&gt; time to run charge</a:t>
            </a:r>
          </a:p>
          <a:p>
            <a:r>
              <a:rPr lang="en-IN" dirty="0"/>
              <a:t>You will run this ETL only in AWS Cloud, Local installation is not possible</a:t>
            </a:r>
          </a:p>
          <a:p>
            <a:r>
              <a:rPr lang="en-IN" dirty="0"/>
              <a:t>Script based ETL Tool -&gt; Python, Java, Scala(programming scripts) to perform the ETL Jobs by means automated way/ Manual</a:t>
            </a:r>
          </a:p>
          <a:p>
            <a:endParaRPr lang="en-IN" dirty="0"/>
          </a:p>
        </p:txBody>
      </p:sp>
    </p:spTree>
    <p:extLst>
      <p:ext uri="{BB962C8B-B14F-4D97-AF65-F5344CB8AC3E}">
        <p14:creationId xmlns:p14="http://schemas.microsoft.com/office/powerpoint/2010/main" val="1128807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5210-4DA2-4A4C-BDE1-BB40BC74C3F4}"/>
              </a:ext>
            </a:extLst>
          </p:cNvPr>
          <p:cNvSpPr>
            <a:spLocks noGrp="1"/>
          </p:cNvSpPr>
          <p:nvPr>
            <p:ph type="title"/>
          </p:nvPr>
        </p:nvSpPr>
        <p:spPr/>
        <p:txBody>
          <a:bodyPr/>
          <a:lstStyle/>
          <a:p>
            <a:r>
              <a:rPr lang="en-IN" dirty="0"/>
              <a:t>AWS Cloud</a:t>
            </a:r>
          </a:p>
        </p:txBody>
      </p:sp>
      <p:sp>
        <p:nvSpPr>
          <p:cNvPr id="3" name="Content Placeholder 2">
            <a:extLst>
              <a:ext uri="{FF2B5EF4-FFF2-40B4-BE49-F238E27FC236}">
                <a16:creationId xmlns:a16="http://schemas.microsoft.com/office/drawing/2014/main" id="{87C6DADC-CDCA-4C0D-834D-6DD6F65FCCE4}"/>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DC14452-089D-4DB2-9D5D-C48E4B84E774}"/>
                  </a:ext>
                </a:extLst>
              </p14:cNvPr>
              <p14:cNvContentPartPr/>
              <p14:nvPr/>
            </p14:nvContentPartPr>
            <p14:xfrm>
              <a:off x="374760" y="685800"/>
              <a:ext cx="11023920" cy="5715360"/>
            </p14:xfrm>
          </p:contentPart>
        </mc:Choice>
        <mc:Fallback xmlns="">
          <p:pic>
            <p:nvPicPr>
              <p:cNvPr id="4" name="Ink 3">
                <a:extLst>
                  <a:ext uri="{FF2B5EF4-FFF2-40B4-BE49-F238E27FC236}">
                    <a16:creationId xmlns:a16="http://schemas.microsoft.com/office/drawing/2014/main" id="{2DC14452-089D-4DB2-9D5D-C48E4B84E774}"/>
                  </a:ext>
                </a:extLst>
              </p:cNvPr>
              <p:cNvPicPr/>
              <p:nvPr/>
            </p:nvPicPr>
            <p:blipFill>
              <a:blip r:embed="rId3"/>
              <a:stretch>
                <a:fillRect/>
              </a:stretch>
            </p:blipFill>
            <p:spPr>
              <a:xfrm>
                <a:off x="365400" y="676440"/>
                <a:ext cx="11042640" cy="5734080"/>
              </a:xfrm>
              <a:prstGeom prst="rect">
                <a:avLst/>
              </a:prstGeom>
            </p:spPr>
          </p:pic>
        </mc:Fallback>
      </mc:AlternateContent>
    </p:spTree>
    <p:extLst>
      <p:ext uri="{BB962C8B-B14F-4D97-AF65-F5344CB8AC3E}">
        <p14:creationId xmlns:p14="http://schemas.microsoft.com/office/powerpoint/2010/main" val="3509228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CF21-9574-4CB1-A7C4-9A7C7BB425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02AD5D-5352-4152-AC86-BB73198D32EB}"/>
              </a:ext>
            </a:extLst>
          </p:cNvPr>
          <p:cNvSpPr>
            <a:spLocks noGrp="1"/>
          </p:cNvSpPr>
          <p:nvPr>
            <p:ph idx="1"/>
          </p:nvPr>
        </p:nvSpPr>
        <p:spPr/>
        <p:txBody>
          <a:bodyPr/>
          <a:lstStyle/>
          <a:p>
            <a:r>
              <a:rPr lang="en-IN" dirty="0"/>
              <a:t>From your AWS Cloud -&gt; 200 fully featured services -&gt; 200 domains</a:t>
            </a:r>
          </a:p>
          <a:p>
            <a:r>
              <a:rPr lang="en-US" dirty="0"/>
              <a:t>AWS Identity and Access Management (IAM) provides fine-grained access control across all of AWS. With IAM, you can specify who can access which services and resources, and under which conditions. With IAM policies, you manage permissions to your workforce and systems to ensure least-privilege permissions.</a:t>
            </a:r>
          </a:p>
          <a:p>
            <a:r>
              <a:rPr lang="en-US" dirty="0"/>
              <a:t>IAM is a feature of your AWS account and is offered at no additional charge. To get started using IAM or if you have already registered with AWS, go to the AWS Management Console.</a:t>
            </a:r>
            <a:endParaRPr lang="en-IN" dirty="0"/>
          </a:p>
        </p:txBody>
      </p:sp>
    </p:spTree>
    <p:extLst>
      <p:ext uri="{BB962C8B-B14F-4D97-AF65-F5344CB8AC3E}">
        <p14:creationId xmlns:p14="http://schemas.microsoft.com/office/powerpoint/2010/main" val="196936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F679-3C5F-4E3A-9DA9-D4BC64E1FF65}"/>
              </a:ext>
            </a:extLst>
          </p:cNvPr>
          <p:cNvSpPr>
            <a:spLocks noGrp="1"/>
          </p:cNvSpPr>
          <p:nvPr>
            <p:ph type="title"/>
          </p:nvPr>
        </p:nvSpPr>
        <p:spPr/>
        <p:txBody>
          <a:bodyPr/>
          <a:lstStyle/>
          <a:p>
            <a:r>
              <a:rPr lang="en-IN" dirty="0"/>
              <a:t>Udemy</a:t>
            </a:r>
          </a:p>
        </p:txBody>
      </p:sp>
      <p:sp>
        <p:nvSpPr>
          <p:cNvPr id="3" name="Content Placeholder 2">
            <a:extLst>
              <a:ext uri="{FF2B5EF4-FFF2-40B4-BE49-F238E27FC236}">
                <a16:creationId xmlns:a16="http://schemas.microsoft.com/office/drawing/2014/main" id="{2D83AC54-4C99-46C6-B16C-A255681A2439}"/>
              </a:ext>
            </a:extLst>
          </p:cNvPr>
          <p:cNvSpPr>
            <a:spLocks noGrp="1"/>
          </p:cNvSpPr>
          <p:nvPr>
            <p:ph idx="1"/>
          </p:nvPr>
        </p:nvSpPr>
        <p:spPr/>
        <p:txBody>
          <a:bodyPr/>
          <a:lstStyle/>
          <a:p>
            <a:r>
              <a:rPr lang="en-IN" dirty="0">
                <a:highlight>
                  <a:srgbClr val="FFFF00"/>
                </a:highlight>
              </a:rPr>
              <a:t>IAM</a:t>
            </a:r>
          </a:p>
          <a:p>
            <a:r>
              <a:rPr lang="en-IN" dirty="0"/>
              <a:t>VPC</a:t>
            </a:r>
          </a:p>
        </p:txBody>
      </p:sp>
    </p:spTree>
    <p:extLst>
      <p:ext uri="{BB962C8B-B14F-4D97-AF65-F5344CB8AC3E}">
        <p14:creationId xmlns:p14="http://schemas.microsoft.com/office/powerpoint/2010/main" val="875946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40B2-BD5A-4241-B67F-180D76C7615E}"/>
              </a:ext>
            </a:extLst>
          </p:cNvPr>
          <p:cNvSpPr>
            <a:spLocks noGrp="1"/>
          </p:cNvSpPr>
          <p:nvPr>
            <p:ph type="title"/>
          </p:nvPr>
        </p:nvSpPr>
        <p:spPr/>
        <p:txBody>
          <a:bodyPr/>
          <a:lstStyle/>
          <a:p>
            <a:r>
              <a:rPr lang="en-IN" dirty="0"/>
              <a:t>EC2</a:t>
            </a:r>
          </a:p>
        </p:txBody>
      </p:sp>
      <p:sp>
        <p:nvSpPr>
          <p:cNvPr id="3" name="Content Placeholder 2">
            <a:extLst>
              <a:ext uri="{FF2B5EF4-FFF2-40B4-BE49-F238E27FC236}">
                <a16:creationId xmlns:a16="http://schemas.microsoft.com/office/drawing/2014/main" id="{C6D41CE2-FA2C-42D0-8168-8D0DBD633FBB}"/>
              </a:ext>
            </a:extLst>
          </p:cNvPr>
          <p:cNvSpPr>
            <a:spLocks noGrp="1"/>
          </p:cNvSpPr>
          <p:nvPr>
            <p:ph idx="1"/>
          </p:nvPr>
        </p:nvSpPr>
        <p:spPr/>
        <p:txBody>
          <a:bodyPr>
            <a:normAutofit fontScale="92500" lnSpcReduction="10000"/>
          </a:bodyPr>
          <a:lstStyle/>
          <a:p>
            <a:r>
              <a:rPr lang="en-IN" dirty="0"/>
              <a:t>Elastic Compute Cloud</a:t>
            </a:r>
          </a:p>
          <a:p>
            <a:r>
              <a:rPr lang="en-IN" dirty="0"/>
              <a:t>Elastic -&gt; it got the nature of expand and shrink itself depends on our requirement</a:t>
            </a:r>
          </a:p>
          <a:p>
            <a:r>
              <a:rPr lang="en-IN" dirty="0"/>
              <a:t>Compute -&gt; components that are required to run the computer</a:t>
            </a:r>
          </a:p>
          <a:p>
            <a:r>
              <a:rPr lang="en-IN" dirty="0"/>
              <a:t>Cloud -&gt; the computing components are available in some other premises, from there we will remotely deploy and access it </a:t>
            </a:r>
          </a:p>
          <a:p>
            <a:r>
              <a:rPr lang="en-IN" dirty="0">
                <a:highlight>
                  <a:srgbClr val="FFFF00"/>
                </a:highlight>
              </a:rPr>
              <a:t>Computing components available in cloud that got nature to expand and shrink itself depends on our computing requirement</a:t>
            </a:r>
          </a:p>
          <a:p>
            <a:r>
              <a:rPr lang="en-US" dirty="0"/>
              <a:t>Amazon Elastic Compute Cloud is a part of </a:t>
            </a:r>
            <a:r>
              <a:rPr lang="en-US" dirty="0" err="1"/>
              <a:t>Amazon.com's</a:t>
            </a:r>
            <a:r>
              <a:rPr lang="en-US" dirty="0"/>
              <a:t> cloud-computing platform, Amazon Web Services, that allows users to rent virtual computers on which to run their own computer applications</a:t>
            </a:r>
            <a:endParaRPr lang="en-IN" dirty="0">
              <a:highlight>
                <a:srgbClr val="FFFF00"/>
              </a:highlight>
            </a:endParaRPr>
          </a:p>
        </p:txBody>
      </p:sp>
    </p:spTree>
    <p:extLst>
      <p:ext uri="{BB962C8B-B14F-4D97-AF65-F5344CB8AC3E}">
        <p14:creationId xmlns:p14="http://schemas.microsoft.com/office/powerpoint/2010/main" val="1645246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6796-5760-4D19-A349-2027E2E33842}"/>
              </a:ext>
            </a:extLst>
          </p:cNvPr>
          <p:cNvSpPr>
            <a:spLocks noGrp="1"/>
          </p:cNvSpPr>
          <p:nvPr>
            <p:ph type="title"/>
          </p:nvPr>
        </p:nvSpPr>
        <p:spPr/>
        <p:txBody>
          <a:bodyPr/>
          <a:lstStyle/>
          <a:p>
            <a:r>
              <a:rPr lang="en-IN" dirty="0"/>
              <a:t>EC2</a:t>
            </a:r>
          </a:p>
        </p:txBody>
      </p:sp>
      <p:sp>
        <p:nvSpPr>
          <p:cNvPr id="3" name="Content Placeholder 2">
            <a:extLst>
              <a:ext uri="{FF2B5EF4-FFF2-40B4-BE49-F238E27FC236}">
                <a16:creationId xmlns:a16="http://schemas.microsoft.com/office/drawing/2014/main" id="{8BFDC4B4-51EE-448C-B2F1-53352BB1D3F6}"/>
              </a:ext>
            </a:extLst>
          </p:cNvPr>
          <p:cNvSpPr>
            <a:spLocks noGrp="1"/>
          </p:cNvSpPr>
          <p:nvPr>
            <p:ph idx="1"/>
          </p:nvPr>
        </p:nvSpPr>
        <p:spPr/>
        <p:txBody>
          <a:bodyPr/>
          <a:lstStyle/>
          <a:p>
            <a:r>
              <a:rPr lang="en-IN" dirty="0"/>
              <a:t>Is the kind of IAAS -&gt; Infra structure as the service</a:t>
            </a:r>
          </a:p>
          <a:p>
            <a:r>
              <a:rPr lang="en-IN" dirty="0"/>
              <a:t>Cloud provider is responsible for basic under lying components to run the computer(CPU + RAM + Storage + Network)</a:t>
            </a:r>
          </a:p>
          <a:p>
            <a:r>
              <a:rPr lang="en-IN" dirty="0"/>
              <a:t>OS + OS Firewall + Network Firewall , its under customer responsibility</a:t>
            </a:r>
          </a:p>
          <a:p>
            <a:r>
              <a:rPr lang="en-IN" dirty="0"/>
              <a:t>On top of once we deployed the OS, it will be the responsibility for us</a:t>
            </a:r>
          </a:p>
          <a:p>
            <a:endParaRPr lang="en-IN" dirty="0"/>
          </a:p>
        </p:txBody>
      </p:sp>
    </p:spTree>
    <p:extLst>
      <p:ext uri="{BB962C8B-B14F-4D97-AF65-F5344CB8AC3E}">
        <p14:creationId xmlns:p14="http://schemas.microsoft.com/office/powerpoint/2010/main" val="2122147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4596-FEA3-4932-83D0-A1770D9A06E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691AAC3-E6CE-439C-ABDB-0EADBFAAE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3376" cy="6858000"/>
          </a:xfrm>
        </p:spPr>
      </p:pic>
    </p:spTree>
    <p:extLst>
      <p:ext uri="{BB962C8B-B14F-4D97-AF65-F5344CB8AC3E}">
        <p14:creationId xmlns:p14="http://schemas.microsoft.com/office/powerpoint/2010/main" val="3910159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BB1F-66B1-4F76-9960-0A7645BFF8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60C1EC-F738-45FE-90CF-D9674301154A}"/>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C70C182-5322-4FA1-84E8-48FFEECA18B4}"/>
                  </a:ext>
                </a:extLst>
              </p14:cNvPr>
              <p14:cNvContentPartPr/>
              <p14:nvPr/>
            </p14:nvContentPartPr>
            <p14:xfrm>
              <a:off x="374760" y="291960"/>
              <a:ext cx="11703240" cy="6559920"/>
            </p14:xfrm>
          </p:contentPart>
        </mc:Choice>
        <mc:Fallback>
          <p:pic>
            <p:nvPicPr>
              <p:cNvPr id="4" name="Ink 3">
                <a:extLst>
                  <a:ext uri="{FF2B5EF4-FFF2-40B4-BE49-F238E27FC236}">
                    <a16:creationId xmlns:a16="http://schemas.microsoft.com/office/drawing/2014/main" id="{CC70C182-5322-4FA1-84E8-48FFEECA18B4}"/>
                  </a:ext>
                </a:extLst>
              </p:cNvPr>
              <p:cNvPicPr/>
              <p:nvPr/>
            </p:nvPicPr>
            <p:blipFill>
              <a:blip r:embed="rId3"/>
              <a:stretch>
                <a:fillRect/>
              </a:stretch>
            </p:blipFill>
            <p:spPr>
              <a:xfrm>
                <a:off x="365400" y="282600"/>
                <a:ext cx="11721960" cy="6578640"/>
              </a:xfrm>
              <a:prstGeom prst="rect">
                <a:avLst/>
              </a:prstGeom>
            </p:spPr>
          </p:pic>
        </mc:Fallback>
      </mc:AlternateContent>
      <p:sp>
        <p:nvSpPr>
          <p:cNvPr id="6" name="TextBox 5">
            <a:extLst>
              <a:ext uri="{FF2B5EF4-FFF2-40B4-BE49-F238E27FC236}">
                <a16:creationId xmlns:a16="http://schemas.microsoft.com/office/drawing/2014/main" id="{343BD40D-19BE-48D8-B5C8-486A82D405CA}"/>
              </a:ext>
            </a:extLst>
          </p:cNvPr>
          <p:cNvSpPr txBox="1"/>
          <p:nvPr/>
        </p:nvSpPr>
        <p:spPr>
          <a:xfrm>
            <a:off x="3048000" y="3265500"/>
            <a:ext cx="6096000" cy="369332"/>
          </a:xfrm>
          <a:prstGeom prst="rect">
            <a:avLst/>
          </a:prstGeom>
          <a:noFill/>
        </p:spPr>
        <p:txBody>
          <a:bodyPr wrap="square">
            <a:spAutoFit/>
          </a:bodyPr>
          <a:lstStyle/>
          <a:p>
            <a:r>
              <a:rPr lang="en-IN" b="0" i="0" dirty="0">
                <a:solidFill>
                  <a:srgbClr val="444444"/>
                </a:solidFill>
                <a:effectLst/>
                <a:latin typeface="Helvetica Neue"/>
              </a:rPr>
              <a:t>Amazon Machine Image </a:t>
            </a:r>
            <a:endParaRPr lang="en-IN" dirty="0"/>
          </a:p>
        </p:txBody>
      </p:sp>
    </p:spTree>
    <p:extLst>
      <p:ext uri="{BB962C8B-B14F-4D97-AF65-F5344CB8AC3E}">
        <p14:creationId xmlns:p14="http://schemas.microsoft.com/office/powerpoint/2010/main" val="3610446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D2F5-4EE8-4901-8AC7-B90559FE6A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D3BA03-56AF-46A1-BE5F-4135CA4F9EEE}"/>
              </a:ext>
            </a:extLst>
          </p:cNvPr>
          <p:cNvSpPr>
            <a:spLocks noGrp="1"/>
          </p:cNvSpPr>
          <p:nvPr>
            <p:ph idx="1"/>
          </p:nvPr>
        </p:nvSpPr>
        <p:spPr/>
        <p:txBody>
          <a:bodyPr/>
          <a:lstStyle/>
          <a:p>
            <a:r>
              <a:rPr lang="en-IN" dirty="0"/>
              <a:t>AWS Market Place -&gt; Play store -&gt; .</a:t>
            </a:r>
            <a:r>
              <a:rPr lang="en-IN" dirty="0" err="1"/>
              <a:t>apk</a:t>
            </a:r>
            <a:endParaRPr lang="en-IN" dirty="0"/>
          </a:p>
          <a:p>
            <a:r>
              <a:rPr lang="en-IN" dirty="0">
                <a:highlight>
                  <a:srgbClr val="FFFF00"/>
                </a:highlight>
              </a:rPr>
              <a:t>AWS Market Place </a:t>
            </a:r>
            <a:r>
              <a:rPr lang="en-IN" dirty="0"/>
              <a:t>-&gt; OS Template -&gt; </a:t>
            </a:r>
            <a:r>
              <a:rPr lang="en-IN" dirty="0">
                <a:highlight>
                  <a:srgbClr val="FFFF00"/>
                </a:highlight>
              </a:rPr>
              <a:t>Amazon Machine Image</a:t>
            </a:r>
          </a:p>
          <a:p>
            <a:endParaRPr lang="en-IN" dirty="0"/>
          </a:p>
        </p:txBody>
      </p:sp>
    </p:spTree>
    <p:extLst>
      <p:ext uri="{BB962C8B-B14F-4D97-AF65-F5344CB8AC3E}">
        <p14:creationId xmlns:p14="http://schemas.microsoft.com/office/powerpoint/2010/main" val="142133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5FB5-F560-4D62-8BA9-6633CC7166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BF3F4D-D2EB-4002-AB19-98A0CC79C602}"/>
              </a:ext>
            </a:extLst>
          </p:cNvPr>
          <p:cNvSpPr>
            <a:spLocks noGrp="1"/>
          </p:cNvSpPr>
          <p:nvPr>
            <p:ph idx="1"/>
          </p:nvPr>
        </p:nvSpPr>
        <p:spPr/>
        <p:txBody>
          <a:bodyPr/>
          <a:lstStyle/>
          <a:p>
            <a:r>
              <a:rPr lang="en-US" dirty="0"/>
              <a:t> There are five ways to pay for Amazon EC2 instances: </a:t>
            </a:r>
          </a:p>
          <a:p>
            <a:r>
              <a:rPr lang="en-US" dirty="0"/>
              <a:t>On-Demand</a:t>
            </a:r>
          </a:p>
          <a:p>
            <a:r>
              <a:rPr lang="en-US" dirty="0"/>
              <a:t>Savings Plans</a:t>
            </a:r>
          </a:p>
          <a:p>
            <a:r>
              <a:rPr lang="en-US" dirty="0"/>
              <a:t>Reserved Instances </a:t>
            </a:r>
          </a:p>
          <a:p>
            <a:r>
              <a:rPr lang="en-US" dirty="0"/>
              <a:t>Spot Instances</a:t>
            </a:r>
          </a:p>
          <a:p>
            <a:r>
              <a:rPr lang="en-US" dirty="0"/>
              <a:t>You can also pay for Dedicated Hosts which provide you with EC2 instance capacity on physical servers dedicated for your use.</a:t>
            </a:r>
          </a:p>
        </p:txBody>
      </p:sp>
    </p:spTree>
    <p:extLst>
      <p:ext uri="{BB962C8B-B14F-4D97-AF65-F5344CB8AC3E}">
        <p14:creationId xmlns:p14="http://schemas.microsoft.com/office/powerpoint/2010/main" val="184471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C941-AFE6-41F6-8264-0100AAD72725}"/>
              </a:ext>
            </a:extLst>
          </p:cNvPr>
          <p:cNvSpPr>
            <a:spLocks noGrp="1"/>
          </p:cNvSpPr>
          <p:nvPr>
            <p:ph type="title"/>
          </p:nvPr>
        </p:nvSpPr>
        <p:spPr/>
        <p:txBody>
          <a:bodyPr/>
          <a:lstStyle/>
          <a:p>
            <a:r>
              <a:rPr lang="en-IN" dirty="0"/>
              <a:t>EC2</a:t>
            </a:r>
          </a:p>
        </p:txBody>
      </p:sp>
      <p:sp>
        <p:nvSpPr>
          <p:cNvPr id="3" name="Content Placeholder 2">
            <a:extLst>
              <a:ext uri="{FF2B5EF4-FFF2-40B4-BE49-F238E27FC236}">
                <a16:creationId xmlns:a16="http://schemas.microsoft.com/office/drawing/2014/main" id="{FEBE5C36-59E2-4979-8DEF-869C0B95798B}"/>
              </a:ext>
            </a:extLst>
          </p:cNvPr>
          <p:cNvSpPr>
            <a:spLocks noGrp="1"/>
          </p:cNvSpPr>
          <p:nvPr>
            <p:ph idx="1"/>
          </p:nvPr>
        </p:nvSpPr>
        <p:spPr/>
        <p:txBody>
          <a:bodyPr>
            <a:normAutofit/>
          </a:bodyPr>
          <a:lstStyle/>
          <a:p>
            <a:r>
              <a:rPr lang="en-IN" dirty="0"/>
              <a:t>When and why needed</a:t>
            </a:r>
          </a:p>
          <a:p>
            <a:r>
              <a:rPr lang="en-IN" dirty="0"/>
              <a:t>EC2 instance type, storage etc.</a:t>
            </a:r>
          </a:p>
          <a:p>
            <a:r>
              <a:rPr lang="en-IN" dirty="0"/>
              <a:t>elasticity, scalability,</a:t>
            </a:r>
          </a:p>
          <a:p>
            <a:endParaRPr lang="en-IN" dirty="0"/>
          </a:p>
          <a:p>
            <a:endParaRPr lang="en-IN" dirty="0"/>
          </a:p>
          <a:p>
            <a:endParaRPr lang="en-IN" dirty="0"/>
          </a:p>
        </p:txBody>
      </p:sp>
    </p:spTree>
    <p:extLst>
      <p:ext uri="{BB962C8B-B14F-4D97-AF65-F5344CB8AC3E}">
        <p14:creationId xmlns:p14="http://schemas.microsoft.com/office/powerpoint/2010/main" val="3889957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6783-341F-4C75-A831-AC9EF7052D60}"/>
              </a:ext>
            </a:extLst>
          </p:cNvPr>
          <p:cNvSpPr>
            <a:spLocks noGrp="1"/>
          </p:cNvSpPr>
          <p:nvPr>
            <p:ph type="title"/>
          </p:nvPr>
        </p:nvSpPr>
        <p:spPr/>
        <p:txBody>
          <a:bodyPr/>
          <a:lstStyle/>
          <a:p>
            <a:r>
              <a:rPr lang="en-US" dirty="0"/>
              <a:t>On-Demand</a:t>
            </a:r>
            <a:endParaRPr lang="en-IN" dirty="0"/>
          </a:p>
        </p:txBody>
      </p:sp>
      <p:sp>
        <p:nvSpPr>
          <p:cNvPr id="3" name="Content Placeholder 2">
            <a:extLst>
              <a:ext uri="{FF2B5EF4-FFF2-40B4-BE49-F238E27FC236}">
                <a16:creationId xmlns:a16="http://schemas.microsoft.com/office/drawing/2014/main" id="{850579CD-E80C-42A9-92B2-F6F07E741863}"/>
              </a:ext>
            </a:extLst>
          </p:cNvPr>
          <p:cNvSpPr>
            <a:spLocks noGrp="1"/>
          </p:cNvSpPr>
          <p:nvPr>
            <p:ph idx="1"/>
          </p:nvPr>
        </p:nvSpPr>
        <p:spPr/>
        <p:txBody>
          <a:bodyPr>
            <a:normAutofit fontScale="92500" lnSpcReduction="10000"/>
          </a:bodyPr>
          <a:lstStyle/>
          <a:p>
            <a:r>
              <a:rPr lang="en-US" dirty="0"/>
              <a:t>With On-Demand instances, you pay for compute capacity by the hour or the second depending on which instances you run.</a:t>
            </a:r>
          </a:p>
          <a:p>
            <a:r>
              <a:rPr lang="en-US" dirty="0"/>
              <a:t>No longer-term commitments or upfront payments are needed. </a:t>
            </a:r>
          </a:p>
          <a:p>
            <a:r>
              <a:rPr lang="en-US" dirty="0"/>
              <a:t>You can increase or decrease your compute capacity depending on the demands of your application and only pay the specified per hourly rates for the instance you use.</a:t>
            </a:r>
          </a:p>
          <a:p>
            <a:r>
              <a:rPr lang="en-US" dirty="0"/>
              <a:t>On-Demand instances are recommended for:</a:t>
            </a:r>
          </a:p>
          <a:p>
            <a:pPr lvl="1"/>
            <a:r>
              <a:rPr lang="en-US" dirty="0"/>
              <a:t>Users that prefer the low cost and flexibility of Amazon EC2 without any up-front payment or long-term commitment</a:t>
            </a:r>
          </a:p>
          <a:p>
            <a:pPr lvl="1"/>
            <a:r>
              <a:rPr lang="en-US" dirty="0"/>
              <a:t>Applications with short-term, spiky, or unpredictable workloads that cannot be interrupted</a:t>
            </a:r>
          </a:p>
          <a:p>
            <a:pPr lvl="1"/>
            <a:r>
              <a:rPr lang="en-US" dirty="0"/>
              <a:t>Applications being developed or tested on Amazon EC2 for the first time</a:t>
            </a:r>
            <a:endParaRPr lang="en-IN" dirty="0"/>
          </a:p>
        </p:txBody>
      </p:sp>
    </p:spTree>
    <p:extLst>
      <p:ext uri="{BB962C8B-B14F-4D97-AF65-F5344CB8AC3E}">
        <p14:creationId xmlns:p14="http://schemas.microsoft.com/office/powerpoint/2010/main" val="2059782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2C90-6169-4453-ABB9-45F0888A7B0E}"/>
              </a:ext>
            </a:extLst>
          </p:cNvPr>
          <p:cNvSpPr>
            <a:spLocks noGrp="1"/>
          </p:cNvSpPr>
          <p:nvPr>
            <p:ph type="title"/>
          </p:nvPr>
        </p:nvSpPr>
        <p:spPr/>
        <p:txBody>
          <a:bodyPr/>
          <a:lstStyle/>
          <a:p>
            <a:r>
              <a:rPr lang="en-US" dirty="0"/>
              <a:t>Savings Plans</a:t>
            </a:r>
            <a:endParaRPr lang="en-IN" dirty="0"/>
          </a:p>
        </p:txBody>
      </p:sp>
      <p:sp>
        <p:nvSpPr>
          <p:cNvPr id="3" name="Content Placeholder 2">
            <a:extLst>
              <a:ext uri="{FF2B5EF4-FFF2-40B4-BE49-F238E27FC236}">
                <a16:creationId xmlns:a16="http://schemas.microsoft.com/office/drawing/2014/main" id="{4793BBC6-B8E7-4397-9423-9E77AB6293FC}"/>
              </a:ext>
            </a:extLst>
          </p:cNvPr>
          <p:cNvSpPr>
            <a:spLocks noGrp="1"/>
          </p:cNvSpPr>
          <p:nvPr>
            <p:ph idx="1"/>
          </p:nvPr>
        </p:nvSpPr>
        <p:spPr/>
        <p:txBody>
          <a:bodyPr/>
          <a:lstStyle/>
          <a:p>
            <a:r>
              <a:rPr lang="en-US" dirty="0"/>
              <a:t>Savings Plans are a flexible pricing model that offer low prices on EC2 and Fargate usage, in exchange for a commitment to a consistent amount of usage (measured in $/hour) for a 1 or 3 year term.</a:t>
            </a:r>
            <a:endParaRPr lang="en-IN" dirty="0"/>
          </a:p>
        </p:txBody>
      </p:sp>
    </p:spTree>
    <p:extLst>
      <p:ext uri="{BB962C8B-B14F-4D97-AF65-F5344CB8AC3E}">
        <p14:creationId xmlns:p14="http://schemas.microsoft.com/office/powerpoint/2010/main" val="3409709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1A37-6D3A-4A47-813E-D9760324FB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BD4F16-91E7-4286-BC66-518B95991521}"/>
              </a:ext>
            </a:extLst>
          </p:cNvPr>
          <p:cNvSpPr>
            <a:spLocks noGrp="1"/>
          </p:cNvSpPr>
          <p:nvPr>
            <p:ph idx="1"/>
          </p:nvPr>
        </p:nvSpPr>
        <p:spPr/>
        <p:txBody>
          <a:bodyPr/>
          <a:lstStyle/>
          <a:p>
            <a:r>
              <a:rPr lang="en-US" b="0" i="0" dirty="0">
                <a:solidFill>
                  <a:srgbClr val="333333"/>
                </a:solidFill>
                <a:effectLst/>
                <a:latin typeface="AmazonEmberLight"/>
              </a:rPr>
              <a:t>Amazon EC2 Reserved Instances (RI) provide a significant discount (up to 72%) compared to On-Demand pricing and provide a capacity reservation when used in a specific Availability Zone.</a:t>
            </a:r>
            <a:endParaRPr lang="en-IN" dirty="0"/>
          </a:p>
        </p:txBody>
      </p:sp>
    </p:spTree>
    <p:extLst>
      <p:ext uri="{BB962C8B-B14F-4D97-AF65-F5344CB8AC3E}">
        <p14:creationId xmlns:p14="http://schemas.microsoft.com/office/powerpoint/2010/main" val="4234681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1714-AFD3-43AD-9F7B-7F11C3F831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E14D50-47FC-4BF2-9217-1C56D7A2DBD4}"/>
              </a:ext>
            </a:extLst>
          </p:cNvPr>
          <p:cNvSpPr>
            <a:spLocks noGrp="1"/>
          </p:cNvSpPr>
          <p:nvPr>
            <p:ph idx="1"/>
          </p:nvPr>
        </p:nvSpPr>
        <p:spPr/>
        <p:txBody>
          <a:bodyPr/>
          <a:lstStyle/>
          <a:p>
            <a:r>
              <a:rPr lang="en-IN" dirty="0"/>
              <a:t>Each and every system will get 2 ip </a:t>
            </a:r>
          </a:p>
          <a:p>
            <a:r>
              <a:rPr lang="en-IN" dirty="0"/>
              <a:t>Private ip </a:t>
            </a:r>
          </a:p>
          <a:p>
            <a:r>
              <a:rPr lang="en-IN" dirty="0"/>
              <a:t>Public ip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FEC4C05-51E5-4254-9E08-48B82DE3406B}"/>
                  </a:ext>
                </a:extLst>
              </p14:cNvPr>
              <p14:cNvContentPartPr/>
              <p14:nvPr/>
            </p14:nvContentPartPr>
            <p14:xfrm>
              <a:off x="482760" y="247680"/>
              <a:ext cx="11284200" cy="6096240"/>
            </p14:xfrm>
          </p:contentPart>
        </mc:Choice>
        <mc:Fallback>
          <p:pic>
            <p:nvPicPr>
              <p:cNvPr id="4" name="Ink 3">
                <a:extLst>
                  <a:ext uri="{FF2B5EF4-FFF2-40B4-BE49-F238E27FC236}">
                    <a16:creationId xmlns:a16="http://schemas.microsoft.com/office/drawing/2014/main" id="{4FEC4C05-51E5-4254-9E08-48B82DE3406B}"/>
                  </a:ext>
                </a:extLst>
              </p:cNvPr>
              <p:cNvPicPr/>
              <p:nvPr/>
            </p:nvPicPr>
            <p:blipFill>
              <a:blip r:embed="rId3"/>
              <a:stretch>
                <a:fillRect/>
              </a:stretch>
            </p:blipFill>
            <p:spPr>
              <a:xfrm>
                <a:off x="473400" y="238320"/>
                <a:ext cx="11302920" cy="6114960"/>
              </a:xfrm>
              <a:prstGeom prst="rect">
                <a:avLst/>
              </a:prstGeom>
            </p:spPr>
          </p:pic>
        </mc:Fallback>
      </mc:AlternateContent>
    </p:spTree>
    <p:extLst>
      <p:ext uri="{BB962C8B-B14F-4D97-AF65-F5344CB8AC3E}">
        <p14:creationId xmlns:p14="http://schemas.microsoft.com/office/powerpoint/2010/main" val="1648947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A21C-DD7D-47C9-806A-EB20704E3D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EC332F-7B04-4BE5-9FA0-6E635EEE6D1C}"/>
              </a:ext>
            </a:extLst>
          </p:cNvPr>
          <p:cNvSpPr>
            <a:spLocks noGrp="1"/>
          </p:cNvSpPr>
          <p:nvPr>
            <p:ph idx="1"/>
          </p:nvPr>
        </p:nvSpPr>
        <p:spPr/>
        <p:txBody>
          <a:bodyPr/>
          <a:lstStyle/>
          <a:p>
            <a:r>
              <a:rPr lang="en-IN" dirty="0"/>
              <a:t>Step 1: How to fetch the AMI(OS Template)</a:t>
            </a:r>
          </a:p>
          <a:p>
            <a:r>
              <a:rPr lang="en-IN" dirty="0"/>
              <a:t>Step 2: select you hardware plan -&gt; default select t2.micro</a:t>
            </a:r>
          </a:p>
          <a:p>
            <a:r>
              <a:rPr lang="en-IN" dirty="0"/>
              <a:t>Step 3: map your private ip to public(networking) Recommended don’t touch it</a:t>
            </a:r>
          </a:p>
          <a:p>
            <a:r>
              <a:rPr lang="en-IN" dirty="0"/>
              <a:t>Step 4:</a:t>
            </a:r>
          </a:p>
        </p:txBody>
      </p:sp>
    </p:spTree>
    <p:extLst>
      <p:ext uri="{BB962C8B-B14F-4D97-AF65-F5344CB8AC3E}">
        <p14:creationId xmlns:p14="http://schemas.microsoft.com/office/powerpoint/2010/main" val="2164376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6798-B312-42A7-ACCE-3BCAD18F13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A6EEB2-938B-4521-BCC2-BA3D3E44B338}"/>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BF34091-8C3C-456B-8EDB-8243355C3913}"/>
                  </a:ext>
                </a:extLst>
              </p14:cNvPr>
              <p14:cNvContentPartPr/>
              <p14:nvPr/>
            </p14:nvContentPartPr>
            <p14:xfrm>
              <a:off x="0" y="603360"/>
              <a:ext cx="11557440" cy="6248520"/>
            </p14:xfrm>
          </p:contentPart>
        </mc:Choice>
        <mc:Fallback>
          <p:pic>
            <p:nvPicPr>
              <p:cNvPr id="4" name="Ink 3">
                <a:extLst>
                  <a:ext uri="{FF2B5EF4-FFF2-40B4-BE49-F238E27FC236}">
                    <a16:creationId xmlns:a16="http://schemas.microsoft.com/office/drawing/2014/main" id="{BBF34091-8C3C-456B-8EDB-8243355C3913}"/>
                  </a:ext>
                </a:extLst>
              </p:cNvPr>
              <p:cNvPicPr/>
              <p:nvPr/>
            </p:nvPicPr>
            <p:blipFill>
              <a:blip r:embed="rId3"/>
              <a:stretch>
                <a:fillRect/>
              </a:stretch>
            </p:blipFill>
            <p:spPr>
              <a:xfrm>
                <a:off x="-9360" y="594000"/>
                <a:ext cx="11576160" cy="6267240"/>
              </a:xfrm>
              <a:prstGeom prst="rect">
                <a:avLst/>
              </a:prstGeom>
            </p:spPr>
          </p:pic>
        </mc:Fallback>
      </mc:AlternateContent>
    </p:spTree>
    <p:extLst>
      <p:ext uri="{BB962C8B-B14F-4D97-AF65-F5344CB8AC3E}">
        <p14:creationId xmlns:p14="http://schemas.microsoft.com/office/powerpoint/2010/main" val="3050394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48BE-9228-40A2-9C49-E240F37A815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BD664BD-083E-46D4-BD59-F5FDA4254089}"/>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7213D87-2512-41B5-8595-9160DC0014C9}"/>
                  </a:ext>
                </a:extLst>
              </p14:cNvPr>
              <p14:cNvContentPartPr/>
              <p14:nvPr/>
            </p14:nvContentPartPr>
            <p14:xfrm>
              <a:off x="412920" y="469800"/>
              <a:ext cx="11773080" cy="5842440"/>
            </p14:xfrm>
          </p:contentPart>
        </mc:Choice>
        <mc:Fallback>
          <p:pic>
            <p:nvPicPr>
              <p:cNvPr id="4" name="Ink 3">
                <a:extLst>
                  <a:ext uri="{FF2B5EF4-FFF2-40B4-BE49-F238E27FC236}">
                    <a16:creationId xmlns:a16="http://schemas.microsoft.com/office/drawing/2014/main" id="{D7213D87-2512-41B5-8595-9160DC0014C9}"/>
                  </a:ext>
                </a:extLst>
              </p:cNvPr>
              <p:cNvPicPr/>
              <p:nvPr/>
            </p:nvPicPr>
            <p:blipFill>
              <a:blip r:embed="rId3"/>
              <a:stretch>
                <a:fillRect/>
              </a:stretch>
            </p:blipFill>
            <p:spPr>
              <a:xfrm>
                <a:off x="403560" y="460440"/>
                <a:ext cx="11791800" cy="5861160"/>
              </a:xfrm>
              <a:prstGeom prst="rect">
                <a:avLst/>
              </a:prstGeom>
            </p:spPr>
          </p:pic>
        </mc:Fallback>
      </mc:AlternateContent>
    </p:spTree>
    <p:extLst>
      <p:ext uri="{BB962C8B-B14F-4D97-AF65-F5344CB8AC3E}">
        <p14:creationId xmlns:p14="http://schemas.microsoft.com/office/powerpoint/2010/main" val="3868824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5F31-C69D-4442-A094-D7ACEFC14C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1A821F-2490-4461-B90F-FAC664B61967}"/>
              </a:ext>
            </a:extLst>
          </p:cNvPr>
          <p:cNvSpPr>
            <a:spLocks noGrp="1"/>
          </p:cNvSpPr>
          <p:nvPr>
            <p:ph idx="1"/>
          </p:nvPr>
        </p:nvSpPr>
        <p:spPr/>
        <p:txBody>
          <a:bodyPr/>
          <a:lstStyle/>
          <a:p>
            <a:r>
              <a:rPr lang="en-IN" dirty="0"/>
              <a:t>Login mechanism</a:t>
            </a:r>
          </a:p>
          <a:p>
            <a:r>
              <a:rPr lang="en-IN" dirty="0"/>
              <a:t>Symmetric -&gt; pre shared key&gt; source and destination will use the password to authentication</a:t>
            </a:r>
          </a:p>
          <a:p>
            <a:r>
              <a:rPr lang="en-IN" dirty="0"/>
              <a:t>Asymmetric -&gt; Public/Private Key -&gt;</a:t>
            </a:r>
          </a:p>
        </p:txBody>
      </p:sp>
    </p:spTree>
    <p:extLst>
      <p:ext uri="{BB962C8B-B14F-4D97-AF65-F5344CB8AC3E}">
        <p14:creationId xmlns:p14="http://schemas.microsoft.com/office/powerpoint/2010/main" val="1825032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F2A4-5DAE-4C7C-8100-21955356E706}"/>
              </a:ext>
            </a:extLst>
          </p:cNvPr>
          <p:cNvSpPr>
            <a:spLocks noGrp="1"/>
          </p:cNvSpPr>
          <p:nvPr>
            <p:ph type="title"/>
          </p:nvPr>
        </p:nvSpPr>
        <p:spPr/>
        <p:txBody>
          <a:bodyPr/>
          <a:lstStyle/>
          <a:p>
            <a:r>
              <a:rPr lang="en-IN" dirty="0"/>
              <a:t>15 mins</a:t>
            </a:r>
          </a:p>
        </p:txBody>
      </p:sp>
      <p:sp>
        <p:nvSpPr>
          <p:cNvPr id="3" name="Content Placeholder 2">
            <a:extLst>
              <a:ext uri="{FF2B5EF4-FFF2-40B4-BE49-F238E27FC236}">
                <a16:creationId xmlns:a16="http://schemas.microsoft.com/office/drawing/2014/main" id="{5EEE13C8-34AF-4F8C-AFD8-B4D2238544DD}"/>
              </a:ext>
            </a:extLst>
          </p:cNvPr>
          <p:cNvSpPr>
            <a:spLocks noGrp="1"/>
          </p:cNvSpPr>
          <p:nvPr>
            <p:ph idx="1"/>
          </p:nvPr>
        </p:nvSpPr>
        <p:spPr/>
        <p:txBody>
          <a:bodyPr/>
          <a:lstStyle/>
          <a:p>
            <a:r>
              <a:rPr lang="en-IN" dirty="0"/>
              <a:t>Windows 2019</a:t>
            </a:r>
          </a:p>
          <a:p>
            <a:r>
              <a:rPr lang="en-IN" dirty="0"/>
              <a:t>T2.micro</a:t>
            </a:r>
          </a:p>
          <a:p>
            <a:r>
              <a:rPr lang="en-IN" dirty="0"/>
              <a:t>30gb -&gt; General Purpose gp2</a:t>
            </a:r>
          </a:p>
          <a:p>
            <a:r>
              <a:rPr lang="en-IN" dirty="0"/>
              <a:t>Name -&gt; empid</a:t>
            </a:r>
          </a:p>
          <a:p>
            <a:r>
              <a:rPr lang="en-IN" dirty="0"/>
              <a:t>Security -&gt; employee id -&gt; 3389 -&gt; anywhere</a:t>
            </a:r>
          </a:p>
          <a:p>
            <a:r>
              <a:rPr lang="en-IN" dirty="0"/>
              <a:t>Keypair -&gt; empid -&gt; default(RSA) -&gt; </a:t>
            </a:r>
            <a:r>
              <a:rPr lang="en-IN" dirty="0" err="1"/>
              <a:t>pem</a:t>
            </a:r>
            <a:endParaRPr lang="en-IN" dirty="0"/>
          </a:p>
          <a:p>
            <a:endParaRPr lang="en-IN" dirty="0"/>
          </a:p>
        </p:txBody>
      </p:sp>
    </p:spTree>
    <p:extLst>
      <p:ext uri="{BB962C8B-B14F-4D97-AF65-F5344CB8AC3E}">
        <p14:creationId xmlns:p14="http://schemas.microsoft.com/office/powerpoint/2010/main" val="3883164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F2A4-5DAE-4C7C-8100-21955356E706}"/>
              </a:ext>
            </a:extLst>
          </p:cNvPr>
          <p:cNvSpPr>
            <a:spLocks noGrp="1"/>
          </p:cNvSpPr>
          <p:nvPr>
            <p:ph type="title"/>
          </p:nvPr>
        </p:nvSpPr>
        <p:spPr/>
        <p:txBody>
          <a:bodyPr/>
          <a:lstStyle/>
          <a:p>
            <a:r>
              <a:rPr lang="en-IN" dirty="0"/>
              <a:t>15 mins</a:t>
            </a:r>
          </a:p>
        </p:txBody>
      </p:sp>
      <p:sp>
        <p:nvSpPr>
          <p:cNvPr id="3" name="Content Placeholder 2">
            <a:extLst>
              <a:ext uri="{FF2B5EF4-FFF2-40B4-BE49-F238E27FC236}">
                <a16:creationId xmlns:a16="http://schemas.microsoft.com/office/drawing/2014/main" id="{5EEE13C8-34AF-4F8C-AFD8-B4D2238544DD}"/>
              </a:ext>
            </a:extLst>
          </p:cNvPr>
          <p:cNvSpPr>
            <a:spLocks noGrp="1"/>
          </p:cNvSpPr>
          <p:nvPr>
            <p:ph idx="1"/>
          </p:nvPr>
        </p:nvSpPr>
        <p:spPr/>
        <p:txBody>
          <a:bodyPr/>
          <a:lstStyle/>
          <a:p>
            <a:r>
              <a:rPr lang="en-IN" dirty="0"/>
              <a:t>Ubuntu 20.04</a:t>
            </a:r>
          </a:p>
          <a:p>
            <a:r>
              <a:rPr lang="en-IN" dirty="0"/>
              <a:t>T2.micro</a:t>
            </a:r>
          </a:p>
          <a:p>
            <a:r>
              <a:rPr lang="en-IN" dirty="0"/>
              <a:t>8gb -&gt; General Purpose gp2</a:t>
            </a:r>
          </a:p>
          <a:p>
            <a:r>
              <a:rPr lang="en-IN" dirty="0"/>
              <a:t>Name -&gt; empid</a:t>
            </a:r>
          </a:p>
          <a:p>
            <a:r>
              <a:rPr lang="en-IN" dirty="0"/>
              <a:t>Security -&gt; employee id -&gt; 22(ssh) -&gt; anywhere</a:t>
            </a:r>
          </a:p>
          <a:p>
            <a:r>
              <a:rPr lang="en-IN" dirty="0"/>
              <a:t>Keypair -&gt; empid -&gt; default(RSA) -&gt; </a:t>
            </a:r>
            <a:r>
              <a:rPr lang="en-IN" dirty="0" err="1"/>
              <a:t>pem</a:t>
            </a:r>
            <a:endParaRPr lang="en-IN" dirty="0"/>
          </a:p>
          <a:p>
            <a:endParaRPr lang="en-IN" dirty="0"/>
          </a:p>
        </p:txBody>
      </p:sp>
    </p:spTree>
    <p:extLst>
      <p:ext uri="{BB962C8B-B14F-4D97-AF65-F5344CB8AC3E}">
        <p14:creationId xmlns:p14="http://schemas.microsoft.com/office/powerpoint/2010/main" val="136648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4A85-6F66-4BDD-86A1-FFB03375F6A0}"/>
              </a:ext>
            </a:extLst>
          </p:cNvPr>
          <p:cNvSpPr>
            <a:spLocks noGrp="1"/>
          </p:cNvSpPr>
          <p:nvPr>
            <p:ph type="title"/>
          </p:nvPr>
        </p:nvSpPr>
        <p:spPr/>
        <p:txBody>
          <a:bodyPr/>
          <a:lstStyle/>
          <a:p>
            <a:r>
              <a:rPr lang="en-IN" dirty="0"/>
              <a:t>S3</a:t>
            </a:r>
          </a:p>
        </p:txBody>
      </p:sp>
      <p:sp>
        <p:nvSpPr>
          <p:cNvPr id="3" name="Content Placeholder 2">
            <a:extLst>
              <a:ext uri="{FF2B5EF4-FFF2-40B4-BE49-F238E27FC236}">
                <a16:creationId xmlns:a16="http://schemas.microsoft.com/office/drawing/2014/main" id="{D121FD2F-9904-4134-9D1F-D0AAA841B95C}"/>
              </a:ext>
            </a:extLst>
          </p:cNvPr>
          <p:cNvSpPr>
            <a:spLocks noGrp="1"/>
          </p:cNvSpPr>
          <p:nvPr>
            <p:ph idx="1"/>
          </p:nvPr>
        </p:nvSpPr>
        <p:spPr/>
        <p:txBody>
          <a:bodyPr>
            <a:normAutofit/>
          </a:bodyPr>
          <a:lstStyle/>
          <a:p>
            <a:r>
              <a:rPr lang="en-IN" dirty="0"/>
              <a:t>Core concepts of object store</a:t>
            </a:r>
          </a:p>
          <a:p>
            <a:r>
              <a:rPr lang="en-IN" dirty="0"/>
              <a:t>S3-storage class, Lifecycle, replication</a:t>
            </a:r>
          </a:p>
          <a:p>
            <a:r>
              <a:rPr lang="en-IN" dirty="0"/>
              <a:t>S3 file handling using Boto3</a:t>
            </a:r>
          </a:p>
        </p:txBody>
      </p:sp>
    </p:spTree>
    <p:extLst>
      <p:ext uri="{BB962C8B-B14F-4D97-AF65-F5344CB8AC3E}">
        <p14:creationId xmlns:p14="http://schemas.microsoft.com/office/powerpoint/2010/main" val="3447215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6B71-4119-43DF-9988-9640884127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18A1C1-6909-4FBC-80D3-972E95235568}"/>
              </a:ext>
            </a:extLst>
          </p:cNvPr>
          <p:cNvSpPr>
            <a:spLocks noGrp="1"/>
          </p:cNvSpPr>
          <p:nvPr>
            <p:ph idx="1"/>
          </p:nvPr>
        </p:nvSpPr>
        <p:spPr/>
        <p:txBody>
          <a:bodyPr/>
          <a:lstStyle/>
          <a:p>
            <a:r>
              <a:rPr lang="en-IN" dirty="0"/>
              <a:t>Storage</a:t>
            </a:r>
          </a:p>
          <a:p>
            <a:r>
              <a:rPr lang="en-IN" dirty="0"/>
              <a:t>Ami</a:t>
            </a:r>
          </a:p>
          <a:p>
            <a:r>
              <a:rPr lang="en-IN" dirty="0"/>
              <a:t>Mount extra hard drive</a:t>
            </a:r>
          </a:p>
          <a:p>
            <a:r>
              <a:rPr lang="en-IN" dirty="0"/>
              <a:t>Mount EFS</a:t>
            </a:r>
          </a:p>
          <a:p>
            <a:r>
              <a:rPr lang="en-IN" dirty="0"/>
              <a:t>Autoscaling</a:t>
            </a:r>
          </a:p>
          <a:p>
            <a:r>
              <a:rPr lang="en-IN" dirty="0"/>
              <a:t>Load balancing</a:t>
            </a:r>
          </a:p>
        </p:txBody>
      </p:sp>
    </p:spTree>
    <p:extLst>
      <p:ext uri="{BB962C8B-B14F-4D97-AF65-F5344CB8AC3E}">
        <p14:creationId xmlns:p14="http://schemas.microsoft.com/office/powerpoint/2010/main" val="25350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A679-7683-4A63-9DE0-426776E97153}"/>
              </a:ext>
            </a:extLst>
          </p:cNvPr>
          <p:cNvSpPr>
            <a:spLocks noGrp="1"/>
          </p:cNvSpPr>
          <p:nvPr>
            <p:ph type="title"/>
          </p:nvPr>
        </p:nvSpPr>
        <p:spPr/>
        <p:txBody>
          <a:bodyPr/>
          <a:lstStyle/>
          <a:p>
            <a:r>
              <a:rPr lang="en-IN" dirty="0"/>
              <a:t>DynamoDB</a:t>
            </a:r>
          </a:p>
        </p:txBody>
      </p:sp>
      <p:sp>
        <p:nvSpPr>
          <p:cNvPr id="3" name="Content Placeholder 2">
            <a:extLst>
              <a:ext uri="{FF2B5EF4-FFF2-40B4-BE49-F238E27FC236}">
                <a16:creationId xmlns:a16="http://schemas.microsoft.com/office/drawing/2014/main" id="{5CF99D42-FCAC-47F0-BDF9-E5261261FCA2}"/>
              </a:ext>
            </a:extLst>
          </p:cNvPr>
          <p:cNvSpPr>
            <a:spLocks noGrp="1"/>
          </p:cNvSpPr>
          <p:nvPr>
            <p:ph idx="1"/>
          </p:nvPr>
        </p:nvSpPr>
        <p:spPr/>
        <p:txBody>
          <a:bodyPr>
            <a:normAutofit/>
          </a:bodyPr>
          <a:lstStyle/>
          <a:p>
            <a:r>
              <a:rPr lang="en-IN" dirty="0"/>
              <a:t>Detailed architecture, NoSQL concepts</a:t>
            </a:r>
          </a:p>
          <a:p>
            <a:r>
              <a:rPr lang="en-IN" dirty="0"/>
              <a:t>DynamoDB data structures, organization, Key etc</a:t>
            </a:r>
          </a:p>
          <a:p>
            <a:r>
              <a:rPr lang="en-IN" dirty="0"/>
              <a:t>CRUD, Query, Scan. Detailed level</a:t>
            </a:r>
          </a:p>
          <a:p>
            <a:r>
              <a:rPr lang="en-IN" dirty="0"/>
              <a:t>Case Study on a sample schema</a:t>
            </a:r>
          </a:p>
        </p:txBody>
      </p:sp>
    </p:spTree>
    <p:extLst>
      <p:ext uri="{BB962C8B-B14F-4D97-AF65-F5344CB8AC3E}">
        <p14:creationId xmlns:p14="http://schemas.microsoft.com/office/powerpoint/2010/main" val="354908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6ECF-E676-48F1-A2A0-DDD6B14C7B82}"/>
              </a:ext>
            </a:extLst>
          </p:cNvPr>
          <p:cNvSpPr>
            <a:spLocks noGrp="1"/>
          </p:cNvSpPr>
          <p:nvPr>
            <p:ph type="title"/>
          </p:nvPr>
        </p:nvSpPr>
        <p:spPr/>
        <p:txBody>
          <a:bodyPr/>
          <a:lstStyle/>
          <a:p>
            <a:r>
              <a:rPr lang="en-IN" dirty="0"/>
              <a:t>Lambda</a:t>
            </a:r>
          </a:p>
        </p:txBody>
      </p:sp>
      <p:sp>
        <p:nvSpPr>
          <p:cNvPr id="3" name="Content Placeholder 2">
            <a:extLst>
              <a:ext uri="{FF2B5EF4-FFF2-40B4-BE49-F238E27FC236}">
                <a16:creationId xmlns:a16="http://schemas.microsoft.com/office/drawing/2014/main" id="{3187F578-3C98-4B55-8B24-2619ECC2C9B7}"/>
              </a:ext>
            </a:extLst>
          </p:cNvPr>
          <p:cNvSpPr>
            <a:spLocks noGrp="1"/>
          </p:cNvSpPr>
          <p:nvPr>
            <p:ph idx="1"/>
          </p:nvPr>
        </p:nvSpPr>
        <p:spPr/>
        <p:txBody>
          <a:bodyPr>
            <a:normAutofit/>
          </a:bodyPr>
          <a:lstStyle/>
          <a:p>
            <a:r>
              <a:rPr lang="en-IN" dirty="0"/>
              <a:t>Handling S3 events</a:t>
            </a:r>
          </a:p>
          <a:p>
            <a:r>
              <a:rPr lang="en-IN" dirty="0"/>
              <a:t>Handling DynamoDB events</a:t>
            </a:r>
          </a:p>
          <a:p>
            <a:r>
              <a:rPr lang="en-IN" dirty="0"/>
              <a:t>Handling SQS, SNS events along with DynamoDB, S3 events</a:t>
            </a:r>
          </a:p>
          <a:p>
            <a:r>
              <a:rPr lang="en-IN" dirty="0"/>
              <a:t>Parsing S3 source files into different format</a:t>
            </a:r>
          </a:p>
        </p:txBody>
      </p:sp>
    </p:spTree>
    <p:extLst>
      <p:ext uri="{BB962C8B-B14F-4D97-AF65-F5344CB8AC3E}">
        <p14:creationId xmlns:p14="http://schemas.microsoft.com/office/powerpoint/2010/main" val="393374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BCCF4-EF77-4BF1-871B-0CB190F7FD59}"/>
              </a:ext>
            </a:extLst>
          </p:cNvPr>
          <p:cNvSpPr>
            <a:spLocks noGrp="1"/>
          </p:cNvSpPr>
          <p:nvPr>
            <p:ph type="title"/>
          </p:nvPr>
        </p:nvSpPr>
        <p:spPr/>
        <p:txBody>
          <a:bodyPr/>
          <a:lstStyle/>
          <a:p>
            <a:r>
              <a:rPr lang="en-IN" dirty="0"/>
              <a:t>Redshift</a:t>
            </a:r>
          </a:p>
        </p:txBody>
      </p:sp>
      <p:sp>
        <p:nvSpPr>
          <p:cNvPr id="3" name="Content Placeholder 2">
            <a:extLst>
              <a:ext uri="{FF2B5EF4-FFF2-40B4-BE49-F238E27FC236}">
                <a16:creationId xmlns:a16="http://schemas.microsoft.com/office/drawing/2014/main" id="{7AF30A82-3856-4A42-89B8-6BBCE2D25E24}"/>
              </a:ext>
            </a:extLst>
          </p:cNvPr>
          <p:cNvSpPr>
            <a:spLocks noGrp="1"/>
          </p:cNvSpPr>
          <p:nvPr>
            <p:ph idx="1"/>
          </p:nvPr>
        </p:nvSpPr>
        <p:spPr/>
        <p:txBody>
          <a:bodyPr/>
          <a:lstStyle/>
          <a:p>
            <a:r>
              <a:rPr lang="en-IN" dirty="0"/>
              <a:t>Redshift Architecture, Building blocks</a:t>
            </a:r>
          </a:p>
          <a:p>
            <a:r>
              <a:rPr lang="en-IN" dirty="0"/>
              <a:t>Redshift data structure, Key, Compression</a:t>
            </a:r>
          </a:p>
          <a:p>
            <a:r>
              <a:rPr lang="en-IN" dirty="0"/>
              <a:t>Populating Redshift </a:t>
            </a:r>
          </a:p>
          <a:p>
            <a:r>
              <a:rPr lang="en-IN" dirty="0"/>
              <a:t>Connecting, Querying and Consuming data using Python</a:t>
            </a:r>
          </a:p>
        </p:txBody>
      </p:sp>
    </p:spTree>
    <p:extLst>
      <p:ext uri="{BB962C8B-B14F-4D97-AF65-F5344CB8AC3E}">
        <p14:creationId xmlns:p14="http://schemas.microsoft.com/office/powerpoint/2010/main" val="358981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16F-0819-4826-B499-B885DC4C346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6DA6CCC-DEF3-4295-AC87-ADD846762F41}"/>
              </a:ext>
            </a:extLst>
          </p:cNvPr>
          <p:cNvSpPr>
            <a:spLocks noGrp="1"/>
          </p:cNvSpPr>
          <p:nvPr>
            <p:ph idx="1"/>
          </p:nvPr>
        </p:nvSpPr>
        <p:spPr/>
        <p:txBody>
          <a:bodyPr>
            <a:normAutofit fontScale="92500" lnSpcReduction="10000"/>
          </a:bodyPr>
          <a:lstStyle/>
          <a:p>
            <a:r>
              <a:rPr lang="en-IN" dirty="0"/>
              <a:t>Database</a:t>
            </a:r>
          </a:p>
          <a:p>
            <a:r>
              <a:rPr lang="en-IN" dirty="0"/>
              <a:t>Datawarehouse</a:t>
            </a:r>
          </a:p>
          <a:p>
            <a:r>
              <a:rPr lang="en-IN" dirty="0"/>
              <a:t>ETL</a:t>
            </a:r>
          </a:p>
          <a:p>
            <a:r>
              <a:rPr lang="en-IN" dirty="0"/>
              <a:t>PYSPARK</a:t>
            </a:r>
          </a:p>
          <a:p>
            <a:r>
              <a:rPr lang="en-IN" dirty="0"/>
              <a:t>AWS Cloud</a:t>
            </a:r>
          </a:p>
          <a:p>
            <a:r>
              <a:rPr lang="en-IN" dirty="0"/>
              <a:t>They want you to deploy and work with all the services that is related to data analytics</a:t>
            </a:r>
          </a:p>
          <a:p>
            <a:r>
              <a:rPr lang="en-IN" dirty="0"/>
              <a:t>Database -&gt; SQL -&gt; OLTP -&gt; RDBMS</a:t>
            </a:r>
          </a:p>
          <a:p>
            <a:r>
              <a:rPr lang="en-IN" dirty="0"/>
              <a:t>Data Warehousing -&gt; OLAP</a:t>
            </a:r>
          </a:p>
          <a:p>
            <a:r>
              <a:rPr lang="en-IN" dirty="0"/>
              <a:t>Big data -&gt; OLAP -&gt; Spark -&gt; Python</a:t>
            </a:r>
          </a:p>
        </p:txBody>
      </p:sp>
    </p:spTree>
    <p:extLst>
      <p:ext uri="{BB962C8B-B14F-4D97-AF65-F5344CB8AC3E}">
        <p14:creationId xmlns:p14="http://schemas.microsoft.com/office/powerpoint/2010/main" val="364121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9ACC-0D11-430F-9CB8-6522CD5FC2AE}"/>
              </a:ext>
            </a:extLst>
          </p:cNvPr>
          <p:cNvSpPr>
            <a:spLocks noGrp="1"/>
          </p:cNvSpPr>
          <p:nvPr>
            <p:ph type="title"/>
          </p:nvPr>
        </p:nvSpPr>
        <p:spPr/>
        <p:txBody>
          <a:bodyPr/>
          <a:lstStyle/>
          <a:p>
            <a:r>
              <a:rPr lang="en-IN" dirty="0"/>
              <a:t>Cloud Services</a:t>
            </a:r>
          </a:p>
        </p:txBody>
      </p:sp>
      <p:sp>
        <p:nvSpPr>
          <p:cNvPr id="3" name="Content Placeholder 2">
            <a:extLst>
              <a:ext uri="{FF2B5EF4-FFF2-40B4-BE49-F238E27FC236}">
                <a16:creationId xmlns:a16="http://schemas.microsoft.com/office/drawing/2014/main" id="{6ED2E778-FD54-4D54-BF8B-B8C90DA484FD}"/>
              </a:ext>
            </a:extLst>
          </p:cNvPr>
          <p:cNvSpPr>
            <a:spLocks noGrp="1"/>
          </p:cNvSpPr>
          <p:nvPr>
            <p:ph idx="1"/>
          </p:nvPr>
        </p:nvSpPr>
        <p:spPr/>
        <p:txBody>
          <a:bodyPr>
            <a:normAutofit lnSpcReduction="10000"/>
          </a:bodyPr>
          <a:lstStyle/>
          <a:p>
            <a:r>
              <a:rPr lang="en-IN" dirty="0">
                <a:highlight>
                  <a:srgbClr val="FFFF00"/>
                </a:highlight>
              </a:rPr>
              <a:t>EC2 -&gt; Elastic Compute Cloud -&gt; IAAS -&gt; Database, Data Warehouse, Teradata</a:t>
            </a:r>
          </a:p>
          <a:p>
            <a:r>
              <a:rPr lang="en-IN" dirty="0">
                <a:highlight>
                  <a:srgbClr val="FFFF00"/>
                </a:highlight>
              </a:rPr>
              <a:t>S3 -&gt; Data Lake -&gt; Upgraded Storage Solution -&gt; flat files -&gt; Google Drive</a:t>
            </a:r>
          </a:p>
          <a:p>
            <a:r>
              <a:rPr lang="en-IN" dirty="0">
                <a:highlight>
                  <a:srgbClr val="FFFF00"/>
                </a:highlight>
              </a:rPr>
              <a:t>DynamoDB -&gt; NoSQL Database</a:t>
            </a:r>
          </a:p>
          <a:p>
            <a:r>
              <a:rPr lang="en-IN" dirty="0">
                <a:highlight>
                  <a:srgbClr val="FFFF00"/>
                </a:highlight>
              </a:rPr>
              <a:t>RedShift -&gt; Cloud Datawarehouse -&gt; Deploy, access, load the data, unload the data</a:t>
            </a:r>
          </a:p>
          <a:p>
            <a:r>
              <a:rPr lang="en-IN" dirty="0">
                <a:highlight>
                  <a:srgbClr val="FFFF00"/>
                </a:highlight>
              </a:rPr>
              <a:t>Lambda -&gt; Cloud Triggering Service -&gt; if some thing happen we need do something automatically</a:t>
            </a:r>
          </a:p>
          <a:p>
            <a:r>
              <a:rPr lang="en-IN" dirty="0"/>
              <a:t>VPC, EMR, Glue, Athena</a:t>
            </a:r>
          </a:p>
        </p:txBody>
      </p:sp>
    </p:spTree>
    <p:extLst>
      <p:ext uri="{BB962C8B-B14F-4D97-AF65-F5344CB8AC3E}">
        <p14:creationId xmlns:p14="http://schemas.microsoft.com/office/powerpoint/2010/main" val="4018085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1435</Words>
  <Application>Microsoft Office PowerPoint</Application>
  <PresentationFormat>Widescreen</PresentationFormat>
  <Paragraphs>149</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AmazonEmberLight</vt:lpstr>
      <vt:lpstr>Arial</vt:lpstr>
      <vt:lpstr>Arial</vt:lpstr>
      <vt:lpstr>Calibri</vt:lpstr>
      <vt:lpstr>Calibri Light</vt:lpstr>
      <vt:lpstr>Helvetica Neue</vt:lpstr>
      <vt:lpstr>Office Theme</vt:lpstr>
      <vt:lpstr>AWS Cloud</vt:lpstr>
      <vt:lpstr>AWS Overview</vt:lpstr>
      <vt:lpstr>EC2</vt:lpstr>
      <vt:lpstr>S3</vt:lpstr>
      <vt:lpstr>DynamoDB</vt:lpstr>
      <vt:lpstr>Lambda</vt:lpstr>
      <vt:lpstr>Redshift</vt:lpstr>
      <vt:lpstr>PowerPoint Presentation</vt:lpstr>
      <vt:lpstr>Cloud Services</vt:lpstr>
      <vt:lpstr>VPC</vt:lpstr>
      <vt:lpstr>PowerPoint Presentation</vt:lpstr>
      <vt:lpstr>PowerPoint Presentation</vt:lpstr>
      <vt:lpstr>PowerPoint Presentation</vt:lpstr>
      <vt:lpstr>PowerPoint Presentation</vt:lpstr>
      <vt:lpstr>PowerPoint Presentation</vt:lpstr>
      <vt:lpstr>PowerPoint Presentation</vt:lpstr>
      <vt:lpstr>S3</vt:lpstr>
      <vt:lpstr>EMR</vt:lpstr>
      <vt:lpstr>Athena</vt:lpstr>
      <vt:lpstr>AWS GLUE</vt:lpstr>
      <vt:lpstr>AWS Cloud</vt:lpstr>
      <vt:lpstr>PowerPoint Presentation</vt:lpstr>
      <vt:lpstr>Udemy</vt:lpstr>
      <vt:lpstr>EC2</vt:lpstr>
      <vt:lpstr>EC2</vt:lpstr>
      <vt:lpstr>PowerPoint Presentation</vt:lpstr>
      <vt:lpstr>PowerPoint Presentation</vt:lpstr>
      <vt:lpstr>PowerPoint Presentation</vt:lpstr>
      <vt:lpstr>PowerPoint Presentation</vt:lpstr>
      <vt:lpstr>On-Demand</vt:lpstr>
      <vt:lpstr>Savings Plans</vt:lpstr>
      <vt:lpstr>PowerPoint Presentation</vt:lpstr>
      <vt:lpstr>PowerPoint Presentation</vt:lpstr>
      <vt:lpstr>PowerPoint Presentation</vt:lpstr>
      <vt:lpstr>PowerPoint Presentation</vt:lpstr>
      <vt:lpstr>PowerPoint Presentation</vt:lpstr>
      <vt:lpstr>PowerPoint Presentation</vt:lpstr>
      <vt:lpstr>15 mins</vt:lpstr>
      <vt:lpstr>15 mins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20</cp:revision>
  <dcterms:created xsi:type="dcterms:W3CDTF">2021-12-22T03:55:13Z</dcterms:created>
  <dcterms:modified xsi:type="dcterms:W3CDTF">2021-12-23T07:26:18Z</dcterms:modified>
</cp:coreProperties>
</file>