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80" r:id="rId25"/>
    <p:sldId id="281" r:id="rId26"/>
    <p:sldId id="282" r:id="rId27"/>
    <p:sldId id="284" r:id="rId28"/>
    <p:sldId id="283"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09:14:08.574"/>
    </inkml:context>
    <inkml:brush xml:id="br0">
      <inkml:brushProperty name="width" value="0.05292" units="cm"/>
      <inkml:brushProperty name="height" value="0.05292" units="cm"/>
      <inkml:brushProperty name="color" value="#FF0000"/>
    </inkml:brush>
  </inkml:definitions>
  <inkml:trace contextRef="#ctx0" brushRef="#br0">18838 2293 0,'18'35'93,"0"18"-93,-18 0 16,17 0 0,19 71-1,16 52-15,-52-123 16,18 106 0,0-106-1,-1 70 1,1-35-1,-18-53 1,0 1-16</inkml:trace>
  <inkml:trace contextRef="#ctx0" brushRef="#br0" timeOffset="1039.55">18186 2064 0,'0'-18'16,"0"0"-16,17 18 15,-17-17 1,18-1-16,17 1 15,1-19-15,-19 19 16,71-54 0,-17 18-1,52 0 1,-34 0-16,140 0 16,-176 53-1,53-17 1,52 17-1,-105 0 1,53 53 0,88 53-16,-159-54 15,54 19 1,-19 35 0,-17 17-1,-35 18 1,-1 89-1,1-142-15,-18 88 16,0-87 0,-18-1-1,-17 0 1,35-70 0,-53 70-16,53-18 15,-35-34 1,17-1-1,-17 18 1,0-36 0,-18 19-1,-18-1-15,18-17 16,-52-1 0,52 1-1,-18-1 1,18 1-1,18-18 1,17 0-16,-17 0 16,0 0-1,17 0 1,0 0 0,-17 0-1</inkml:trace>
  <inkml:trace contextRef="#ctx0" brushRef="#br0" timeOffset="2076.91">20690 2875 0,'0'0'0,"-17"0"0,-36-35 31,18 35-31,17 0 16,0 0-16,1 0 16,-1 0-1,0 0 1,1 18-1,-36 17 1,18-18 0,-1 19-16,1-1 15,17 0 1,1 1 0,-1-19-1,18 1 1,0 17-1,0-17-15,0-1 16,0 1 0,53 0-1,-35-1 1,123-17 0,-35-53-1,-89 36-15,1-1 0,0 0 16,-1-34-1,-17 34 1,0-35 0,0 0-1,0 35 1,-17-17-16,17 53 109,0 17-109,17-17 16,1 17-16,-1-17 16,1 17-16,0-35 15,-1 35 1,1-35-16,-18 18 15,18-18 1,-1 0 15</inkml:trace>
  <inkml:trace contextRef="#ctx0" brushRef="#br0" timeOffset="2450.9">20796 2311 0,'0'17'31,"18"19"-16,35-1-15,-36 0 16,36 53 0,0-17-16,18 70 15,-54-53 1,36 71 0,-53-88-1,0-19-15,0-16 16,-35-36 31,17 0-32</inkml:trace>
  <inkml:trace contextRef="#ctx0" brushRef="#br0" timeOffset="2770.49">20690 2840 0,'18'-18'16,"0"18"-1,35-35-15,-18 35 16,18-18-1,17 18-15,-34 0 16,34 0 0,-35 0-1,1 0 1,-1 0 0,-17 0 15</inkml:trace>
  <inkml:trace contextRef="#ctx0" brushRef="#br0" timeOffset="3490.55">21396 2663 0,'-18'0'0,"-17"-17"15,0 17 1,17 0-1,-17 17-15,35 1 16,-18 0 0,18-1-1,0 19 1,0-1 0,18 0-16,-1 1 15,19-19 1,-19-17 31,1-17-47,0-1 15,-1 0-15,1-17 16,-18 0 0,0 17-1,0 0 1,18 18 46,-1 0-46,1 53 0,0-35-16,-18 17 15,17 1-15,1-1 16,-1 0-16,-17 18 15,18 0 1,-18-35 0,0-1-1,0 1 1,18-18-16,35 0 16</inkml:trace>
  <inkml:trace contextRef="#ctx0" brushRef="#br0" timeOffset="4584.28">23354 2328 0,'0'0'0,"-18"0"0,1-17 16,-19 17 0,19 0-16,-1 0 15,-35 0 1,18 0-16,-36 17 15,18 19 1,18-19 0,-53 36-1,17 18 1,54-36 0,-19 18-16,36 0 15,0-36 1,0 36-1,18-17 1,0-36 0,70 17-1,-70-17 1,34 0-16,1 0 0,53-35 16,53-71-1,-141 71 1,52-71-1,-17 36 1,-35 17 0,-1-18-16,1 18 15,-18 18 1,0 17 0,0 36 62,18 17-78,-1-17 15,1 52-15,17-34 16,-17-1 0,17 35-16,-17 1 15,17-36 1,-17 1-1,17-1 1,-17-35 0,-1 0-16,1 0 15</inkml:trace>
  <inkml:trace contextRef="#ctx0" brushRef="#br0" timeOffset="5258.5">23971 2240 0,'18'53'47,"0"0"-47,-1 18 16,-17-19-16,18 72 15,-1-71 1,-17 17-16,18-52 0,-18 0 31,0-71 16,-18-53-47,1 18 16,-1 0-16,1-36 15,17 71 1,0 18-16,0 17 16,0-17-1,0 17 1,17 18-1,1 0 17,35 0-32,0 0 15,0 18 1,-1 0 0,1 17-16,-35-18 15,53 36 1,-36-17-1,-17-19 1,-1 1 0,-17 0-1</inkml:trace>
  <inkml:trace contextRef="#ctx0" brushRef="#br0" timeOffset="6052.12">24853 2046 0,'0'0'0,"-17"-18"15,-1 18-15,0 0 16,-17 0-1,17 0 1,1 0 0,-1 36-1,0-19-15,18 1 16,0 0 0,0-1-1,0 1 1,0 35-1,18-36 1,-18 19-16,35 17 16,-17-36-1,0-17-15,-18 18 16,17-18 15,1-18-31,17-17 16,0-36-1,-35 36 1,18-18 0,-18 36-1,0-1-15,0 0 16,0 36 31,0 0-32,0 17 1,0-17-16,18 17 16,-18 18-16,0-36 15,17 19 1,19-36 31,-36-18-32,17-35-15,19 0 16,-19 36-16</inkml:trace>
  <inkml:trace contextRef="#ctx0" brushRef="#br0" timeOffset="6412.26">25047 1817 0,'18'0'47,"17"17"-32,-35 1 1,18 17-16,-1 1 15,-17-19-15,18 54 16,-18-36-16,18 36 16,-18-54-1,17 36 1,-17-35 0,0-1-1</inkml:trace>
  <inkml:trace contextRef="#ctx0" brushRef="#br0" timeOffset="7545.85">25559 1887 0,'-18'0'78,"0"18"-78,1 17 15,-1 1-15,1-19 16,17 18 0,0 18-16,0-35 15,0 17 1,0-17 0,17-18-16,18 0 31,54-18-16,17-35-15,70-88 16,-53 53 0,-123 70-1,0 36 63,0 17-62,0-17 0,0 17-1,0 53 1,0-35-16,53 88 16,-35-52-1,17-1 1,0 53-1,-35-35 1,0-53-16,0-18 16,-52 18-1,16-35 1,-17-18 0,0 0-1,-70-36-15,52 19 16,-17-36-1,53 17-15,35-16 16,0-19 0,18 18-1,52 0 1,18-35 0,-35 70-16,0-17 15,0 0 1,-35 35-1,17-36-15</inkml:trace>
  <inkml:trace contextRef="#ctx0" brushRef="#br0" timeOffset="8268.71">26405 1852 0,'-35'0'63,"0"0"-63,0 18 16,17-1-16,0-17 15,18 18-15,-17-18 16,17 18-1,0-1 17,17-17-17,36 0 1,0 0-16,88 53 16,-123-53-1,35 71 1,-36-36-1,1 0-15,0 1 16,-18-19 0,0 1-1,-18-1 1,-35 54 0,53-53-1,-70 52-15,52-70 16,-17 0 31,-1 0-47,1-17 15,35-1 1,-18 18-16,1-18 31,17 1-15</inkml:trace>
  <inkml:trace contextRef="#ctx0" brushRef="#br0" timeOffset="8719.79">26793 1958 0,'0'18'63,"18"34"-48,0-34-15,-18 35 16,17-18-16,1-17 16,-18 0-16,0-71 93,0 17-77</inkml:trace>
  <inkml:trace contextRef="#ctx0" brushRef="#br0" timeOffset="8956.87">26670 1605 0</inkml:trace>
  <inkml:trace contextRef="#ctx0" brushRef="#br0" timeOffset="9733.24">27570 1640 0,'0'-17'47,"-18"17"-47,0 0 16,1 0 0,17-18-1,-18 18-15,0 0 16,1 0-1,-36 0 1,18 35 0,-1-17-16,1 17 15,17-17 1,1 17 0,-1 1-1,18-19 1,0 1-1,18-1 1,17 1 0,36-18-16,-1 0 15,54 0 1,-36 0 0,-53 18-16,-17-1 15,-1-17 1,-17 53-1,0-17 1,0 52 0,-17 0-1,-1-70-15,0 17 16,-17-18 0,0-17-1,0 18 1,-71-18-1,35 0 1,-35-18-16,18 1 16,71 17-1</inkml:trace>
  <inkml:trace contextRef="#ctx0" brushRef="#br0" timeOffset="12643.61">17621 4145 0,'18'0'203,"0"0"-203,17 0 16,18 0-16,0-17 16,17 17-16,-17 0 15,18-18 1,-1 0-16,18 18 15,106-17 1,-141-1-16,71 0 16,-18 18-1,-53 0 1,105 0 0,36 0-1,-70 0 1,176-17-16,-159 17 15,88-18 1,106 0 0,-194 18-1,18-17 1,53-1 0,141-17-16,-283 35 15,230-18 1,88-35-1,-88 18 1,123 0 0,18-36-1,-317 71-15,281-70 16,-105 34 0,-194 36-1,194-35 1,-124 17-1,54 1 1,-19-19-16,54 1 16,-71 18-1,141-36 1,-247 35 0,89 0-1,105-17 1,-194 17-16,106-17 15,159 0 1,-53 17 0,-36-17-1,248-36 1,-389 54 0,265-36-16,-141 18 15,-123 17 1,-18 0-1,-18 1 1,-71 17 0,72-18-1,-54 0-15,71 1 16,-53-1 0,-18 1-1,0 17 1,18 0-1,-53-18-15,35 18 16,-17 0 0,-18-18-1,18 18 1</inkml:trace>
  <inkml:trace contextRef="#ctx0" brushRef="#br0" timeOffset="31674.76">17374 6156 0,'0'-18'109,"-17"18"-93,-1-17-1,0-1 1,1 18-16,-1-18 0,-17 1 16,-53-1-1,35 0 1,-106-17-1,71 35 1,70 0 0,1 0-16,-1 0 15,0 0 17,1 35-17,17-17 1,0 35-16,0 0 15,35-35 1,35 52 0,1-17-1,17-18 1,36 1 0,-1 34-1,-35-35-15,106 36 16,-70-18-1,-89-35 1,-17-1 0,-18 1 15,-53 35-15,0-36-1,-35 36-15,-18 0 16,-53 0-1,36 18 1,-177 17-16,159-70 16,105-18-1,1 0 1,0-36 0,35 19-1,-35-54 1,35 53-16,-18-17 15,0 0 1</inkml:trace>
  <inkml:trace contextRef="#ctx0" brushRef="#br0" timeOffset="32250.48">17780 5997 0,'18'0'63,"17"53"-32,-35-18-31,35 1 16,-17-1-16,-1 71 15,19-53-15,-1 53 16,0-1-1,-17-34 1,-18-36 0,0-17-16,-53-18 62</inkml:trace>
  <inkml:trace contextRef="#ctx0" brushRef="#br0" timeOffset="32594.82">17604 6350 0,'0'0'0,"35"-18"16,-17 18-1,-18-17-15,52 17 16,-34 0 0,70 0-1,-52 0 1,-19 0-16,1 0 15,-1 0 1,1 0 0,0 0-1</inkml:trace>
  <inkml:trace contextRef="#ctx0" brushRef="#br0" timeOffset="33030.62">18203 6174 0,'0'0'0,"36"0"16,52 0 0,-53 17-1,0 54-15,1-18 16,-36 0 0,0-18-1,0 0 1,0-52 31,0-19-32,0-17-15,0 18 16,17-35-16,19 17 16,-36 17-1,17 1-15</inkml:trace>
  <inkml:trace contextRef="#ctx0" brushRef="#br0" timeOffset="33531.67">18715 6068 0,'0'17'31,"0"19"-16,-18-1-15,18 18 16,0-35-16,0 17 16,53 18-1,-35-36 1,35-17 0,-18 0-1,53-35-15,-35 0 16,-35-18-1,17 18 1,-35-18 0,0 35-1,0-17-15,-35 17 16,17 0 0,0 18-1</inkml:trace>
  <inkml:trace contextRef="#ctx0" brushRef="#br0" timeOffset="33982.49">19385 5838 0,'0'0'0,"-106"36"31,89-19-31,17 1 15,-18 17 1,0 1 0,18 16-1,0-16-15,18 17 16,0-18 0,-18-17-1,17-18-15,1 17 16,35-17-1,17 0 1,-17-17-16,-17-19 16,17 1-1,-36-36 1,1 19-16</inkml:trace>
  <inkml:trace contextRef="#ctx0" brushRef="#br0" timeOffset="34328.69">19597 5715 0,'17'18'62,"19"17"-62,-19 0 16,19 18-16,-1 18 15,-17-18-15,-18-1 16,0 72 0,0-36-1,0-70 1,0 17-1,-18-35 1,-17-53 0,17 0-16</inkml:trace>
  <inkml:trace contextRef="#ctx0" brushRef="#br0" timeOffset="34568.89">19579 6015 0,'0'-18'32,"18"18"-32,-1 0 15,36 0 1,-17 0 0,-19 0-16,19 0 15,-19 0 1,1 0-1</inkml:trace>
  <inkml:trace contextRef="#ctx0" brushRef="#br0" timeOffset="35382.54">20426 5768 0,'-18'0'16,"1"0"0,-19 35-1,1 0-15,17-17 16,-17 35-16,17-18 15,1 18 1,17 0 0,0-18-1,17-17-15,72-18 16,-54 0 0,88 0-1,-70-35 1,-17 17-1,-1-17-15,0 0 16,-35 17 15,0 0-31,0-17 16,0 17 0</inkml:trace>
  <inkml:trace contextRef="#ctx0" brushRef="#br0" timeOffset="35795.44">20814 5733 0,'35'17'47,"0"19"-31,1-1-16,-1-35 15,-17 17-15,-1 1 16,1-18-1,0-18 48,17-17-63,-18 0 16,1 0-16,0-1 15,-1 19-15,-17-1 16,18 18-16</inkml:trace>
  <inkml:trace contextRef="#ctx0" brushRef="#br0" timeOffset="36329.35">21643 5574 0,'-18'0'32,"1"0"-17,-1 0-15,-35 0 16,35 35-16,-52 18 15,52-18 1,1 1 0,17-19-1,17-34 32,19-1-31,-1 0-16,-18 1 15,1 17-15,0 0 79,-18 17-64,35-17-15,-35 18 16,18-18-16,-1 0 15,1 0-15,35 0 16,0 0 0,53-106-1</inkml:trace>
  <inkml:trace contextRef="#ctx0" brushRef="#br0" timeOffset="36556.19">21960 5415 0,'18'0'47,"0"35"-32,-1-17-15,-17 17 16,18-17 0,0 0-16,-18 17 15,0 0-15,17-17 16,-17 52-1,0-17 1,-17-17-16</inkml:trace>
  <inkml:trace contextRef="#ctx0" brushRef="#br0" timeOffset="37530.81">17127 8167 0,'0'0'0,"18"0"31,-36 17 79,1-17-110,17 36 15,-18-36-15,18 17 16,0 1-16,-18 0 16,18 35-1,0-18 1,0-18-1,53 54 1,36-18-16,-19 0 0,71 0 16,-17 0-1,-1 0 1,-123-36 15,0 1-31,0 0 16,-35 34-1,-53 1 1,-1-17 0,-175-1-1,193-35 1,1 0-16,70-35 47,17-1-47,1 36 15</inkml:trace>
  <inkml:trace contextRef="#ctx0" brushRef="#br0" timeOffset="38104.01">17745 8484 0,'17'0'16,"1"0"15,0 0-15,-1 0-16,19-17 15,-19 17-15,-17-18 16,88-17-1,-52-18 1,-19 35 0,36-52-1,-35 34-15,-18 19 16,0-1 15,-18 18-31,-17 0 16,-89 35-1,-17 71 1,106-71-16,17 1 16,18-1-1,18-17 1,35 17 0,106 18-1,-53-36 1,17 1-16,-70-18 15,0 0 1,-35 0 15,17-53-15,0 36-16</inkml:trace>
  <inkml:trace contextRef="#ctx0" brushRef="#br0" timeOffset="38882.48">18468 8361 0,'0'17'47,"0"1"-47,18-18 15,-18 18-15,0-1 16,17 1-1,-17 17-15,0-52 63,0-1-63,18-53 16,-1 19-16,1 16 15,0 1 1,-1 17-16,-17 1 15,18 17 17,0 17-17,52 36-15,-52-35 16,-1 17-16,36 18 16,-35-53-1,-18-18 63,0 1-78,0-1 16,0 1 0,0-1-1,18 18 1,-1-18-1,1 18-15,17-35 16,1 35 0,-36-18-1,17 18 1,1 0 0,17 18-1,-17 0-15,35 35 16,-36-36-1,1 1 1,0-71 47,-1 18-63,-17-1 15,0 1-15</inkml:trace>
  <inkml:trace contextRef="#ctx0" brushRef="#br0" timeOffset="39131.08">19138 8184 0,'18'0'0,"-1"0"32,1 18-32,-18 0 15,18-1-15,-18 1 16,0 0-16,35 17 15,-35-17 1,0-1 0,0 1-1,-18-36 17,1-17-32,-1-18 15</inkml:trace>
  <inkml:trace contextRef="#ctx0" brushRef="#br0" timeOffset="39343.14">19050 7973 0,'0'-18'15</inkml:trace>
  <inkml:trace contextRef="#ctx0" brushRef="#br0" timeOffset="39811.5">19738 7973 0,'18'0'62,"-1"0"-30,18 0-32,36 0 15,-36 0-15,18 0 16,71 0-16,-89 0 15,18-18 1,-35 18 0</inkml:trace>
  <inkml:trace contextRef="#ctx0" brushRef="#br0" timeOffset="40464.98">20867 7602 0,'0'-17'0,"-18"17"15,1 0-15,-36 0 16,35 0-16,-35 17 16,0 19-16,36-19 15,-1-17-15,0 18 16,18 0-1,0-1 17,53 1-17,0-1 1,53 1 0,-18 17-1,-70-17 1,17 35-1,-35-35 1,0 17-16,0 18 0,0 0 16,-53 0-1,-17 17 1,-72 1 0,90-71-1,-19 0 1,36 0-16,17 0 15,0 0 1,1-88 0,34 35-1,19-18-15</inkml:trace>
  <inkml:trace contextRef="#ctx0" brushRef="#br0" timeOffset="40833.39">21008 7355 0,'18'0'31,"34"53"-31,-16-17 16,-1-1-16,36 18 16,34 70-1,-87-87 1,53 69 0,-71 1-1,0-88-15,0 17 16,-18-35 31,-17 0-32,17-35-15</inkml:trace>
  <inkml:trace contextRef="#ctx0" brushRef="#br0" timeOffset="41077.76">21202 7796 0,'0'-17'78,"53"-19"-62,53 1-1,-18 0-15,-53 35 16,36-18-16,-54 1 16,19 17-16</inkml:trace>
  <inkml:trace contextRef="#ctx0" brushRef="#br0" timeOffset="41425.26">21608 7638 0,'17'0'16,"19"17"15,-19 1-15,18 17-16,-17 0 15,0-35 1,-18 18 0,17-18 31,1-70-32,0 52 1,-1-35-16,-17 18 15,18-1-15</inkml:trace>
  <inkml:trace contextRef="#ctx0" brushRef="#br0" timeOffset="41798.33">22049 7532 0,'17'0'31,"1"0"0,-18-18-31,35 18 16,-17-17-1,17 17 1,-17 0-16,-1 0 16,19-18-16,-19 0 15,19 1 1,-1-1 0,-35 0-1,35 18-15,-35-17 16</inkml:trace>
  <inkml:trace contextRef="#ctx0" brushRef="#br0" timeOffset="42980.57">17304 10001 0,'17'18'63,"1"35"-48,0 0-15,-1 0 16,19 0-16,-19 17 16,1 18-16,17 18 15,-17 0 1,-1-71-16,-17 1 15,36 34 1,-36-52 0,0-54 46,0-52-46,17 0-16,-17 35 15,0-17-15,18 17 16,-18 0-16,18 35 16,-1-35-1,-17 18 1,36 0 0,-1-1-1,-18 19-15,19-1 16,17 0-16,0 18 15,-36 0 1,18 0 0,18 71-1,-35-36 1,35 71-16,-18-53 16,-17-18-1,-18 18 1,0-35-1</inkml:trace>
  <inkml:trace contextRef="#ctx0" brushRef="#br0" timeOffset="44018.68">16122 10530 0,'0'18'47,"0"17"-47,0 1 16,0-19-16,18 36 15,17-18-15,-18 1 16,19-36 0,52 70-1,-53-70-15,124 18 16,-71-18-1,-70 0 1,17-18 0,0-35-1,-17 18 1,35 0-16,-35 0 16,70-107-16,-71 54 15,19 0 1,-19-18-1,-17 71 1,0-53 0,0 70-1</inkml:trace>
  <inkml:trace contextRef="#ctx0" brushRef="#br0" timeOffset="44933.73">18732 9825 0,'-17'0'16,"-36"0"-1,0 0-15,18 17 16,-18 1-16,0 17 16,18-17-1,35 0 1,0-1 31,17-17-32,36 18-15,-18 0 16,18 17-16,-35-35 16,53 53-1,-19 35 1,-52-70-16,36 52 15,-36-17 1,0-35-16,0-1 16,-18 36-1,0-53 1,1 0 0,-71 0-16,-71-35 15,88 17 1,1-17-1,-1-18 1,54 36-16</inkml:trace>
  <inkml:trace contextRef="#ctx0" brushRef="#br0" timeOffset="45332.72">18891 9631 0,'18'0'16,"-18"17"-1,18 19 1,17-19-16,-18 36 16,19-17-16,-19-1 15,19 18 1,17 53-16,-36-36 16,-17-35-1,0 18-15,0-17 16,0-1-1,0-17 1,-17-1 0,-36-17-16,-36 0 15</inkml:trace>
  <inkml:trace contextRef="#ctx0" brushRef="#br0" timeOffset="45560.14">18715 10072 0,'0'0'0,"35"-18"15,18 18-15,-18 0 16,54-35 0,-72 35-16,54-18 15,-36 18 1,0 0-1,-17 0 1</inkml:trace>
  <inkml:trace contextRef="#ctx0" brushRef="#br0" timeOffset="45907.44">19209 9878 0,'0'0'0,"17"0"31,1 0-31,0 0 16,17 35-1,-17-17 1,35 52-16,-36-34 15,-17-72 64,0 19-79,0-19 15,0 1-15,0 17 16,0 1-16</inkml:trace>
  <inkml:trace contextRef="#ctx0" brushRef="#br0" timeOffset="46842.55">19738 9666 0,'-18'0'47,"18"18"-47,0 17 15,0 0 1,0 1-16,18-1 16,35-18-1,17 1 1,-17-18-1,106-18 1,-53-17-16,-53 0 16,-18 17-1,-35-17 1,18 0 0,-18 17-1,0-35 1,0 36-1</inkml:trace>
  <inkml:trace contextRef="#ctx0" brushRef="#br0" timeOffset="47320.44">20585 9437 0,'0'0'0,"-71"-18"15,36 18-15,-1 0 16,19 0 0,-1 0-1,1 18-15,17-1 16,0 19-1,0-19 1,0 19 0,0-19-16,17 1 15,36 17 1,-18-17-16,18-1 16,-35-17-1,0 0 1,70 0-1,123-17 1,-140-1 0,52-17-16</inkml:trace>
  <inkml:trace contextRef="#ctx0" brushRef="#br0" timeOffset="47801.43">21131 9454 0,'0'0'0,"-17"0"31,17 18-15,0 0 15,17-18 109,1 0-124,0 0 0,-1 0 15,36 0-31,-35 0 16,17 0-1,-17 0-15,52 0 16,-52 0-16,0 0 15,17-18-15,-17 0 16</inkml:trace>
  <inkml:trace contextRef="#ctx0" brushRef="#br0" timeOffset="54105.51">22966 5433 0,'17'0'250,"1"0"-234,0 0 62,-36 0 172,0 0-250,1 0 16,-1 0 15,1 0 0,-1 0-31,18-18 16,-18 18-1,36 0 267,17 0-282,-17 0 15,-1 0-15,19-17 16,-19 17 0,1 0-16,0 0 15,-1 0 1,54-18-1,-53 18 1,52 0 0,-88 0 187,-17 0-203,-18 0 15,18 0-15,0 0 16,-1 0-16,1 0 31,17 0 47,-17 0-62,18 18-16,-19-18 16,1 0-16,0 0 15,17 0-15,0 17 16,1-17 0,34 0 171,1 0-187,35 0 16,35 0-16,-53 0 15,18-17 1,-17 17-16</inkml:trace>
  <inkml:trace contextRef="#ctx0" brushRef="#br0" timeOffset="55630.62">25188 4904 0,'0'-18'16,"-17"18"-16,-19-18 31,19 1-15,-19 17-16,19 0 15,-1 0-15,-17 0 16,-53-18 0,17 18-1,-70 0-15,0 18 16,70-1-1,-70 54 1,88-18 0,18-36-1,17 54 1,18-53-16,0 52 16,0 1-1,18-36 1,70 53-1,18-35 1,-18-35 0,1-18-16,-54 0 15,-18 0 1,19-18 0,-19-35-1,1 18 1,0-71-1,-1-35-15,-17 106 16,0-142 0,0 36-1,0 124 1,0-72 0,0 54-1,0 17-15,0-34 16,0 34-1,0 0 1,0 36 125,18 52-126,17-17-15,0 0 16,18 35-16,-35-17 16,17 0-1,53 87 1,-17-17-16,-53-123 15,17 17 1,-17-35 62,-1-17-78</inkml:trace>
  <inkml:trace contextRef="#ctx0" brushRef="#br0" timeOffset="56386.48">25435 4921 0,'0'0'0,"-53"0"15,36 0-15,-1 0 16,0 0 0,1 0-1,-1 18 1,18 0-16,-17-1 16,17 18-1,0-17 1,0 0-1,17 17 1,1-35 0,-1 0 31,-17-18-32,0 1 1,0-1-1,0 0 48,18 18-16,0 18-32,-1 17 1,1-35-16,0 18 16,-1 0-16,1-1 15,0-70 32,-1-17-47,-17-1 16</inkml:trace>
  <inkml:trace contextRef="#ctx0" brushRef="#br0" timeOffset="56652.25">25506 4639 0,'17'35'47,"1"-17"-31,-18 0-16,35 34 15,-17-16 1,17-1-16,36 71 16,-53-71-1,34 36 1,1-1 0,-53-52-16,0 0 15</inkml:trace>
  <inkml:trace contextRef="#ctx0" brushRef="#br0" timeOffset="56963.53">25629 4904 0,'53'-18'94,"71"18"-94,-1-18 16,-17 1-16,-18 17 15,-17 0-15,-18 0 16,-18-18 0,-17 18-1</inkml:trace>
  <inkml:trace contextRef="#ctx0" brushRef="#br0" timeOffset="57550.7">26335 4727 0,'-18'0'16,"1"0"-16,-36 0 15,0 0-15,0 18 16,18-1-1,17 1-15,0 17 16,18-17 0,0 0-1,0-1 1,18 1 0,0 17-1,52-17-15,-52-18 16,70 0-1,-53 0 1,36-71 0,-71 54-1,0-19 1,0 19 0,17 34 62,1 1-78,-18 0 15,18-18-15,-1 17 16,1 1 0,0-18-16,-1 0 15,1 0 1,70 0-16,-70-71 15,-1 36 1</inkml:trace>
  <inkml:trace contextRef="#ctx0" brushRef="#br0" timeOffset="58217.75">26441 4269 0,'35'70'47,"-17"-52"-32,35 70-15,17 18 16,-35-71-16,-35 0 15,71 36 1,-36-18-16,-35-36 16,35 1-1,-35-36 32,0-34-31,0 16-1,0 1-15,0 0 16,0 17-16,18-17 16,0 17-1,-1 18 1,19 0 0,-19 0-1,1 0-15,17 18 16,18 17-1,-18-17 1,18 35 0,-35-18-16,-18 0 15,0-17 1,-18 17 0,-17-17-1,0-1 1,-36 1-1,36-18-15,0 0 16,17 0 15</inkml:trace>
  <inkml:trace contextRef="#ctx0" brushRef="#br0" timeOffset="59952.1">27428 4551 0,'0'-18'0,"-35"18"15,-18 0 1,-17-17 0,34 17-1,1 0 1,18 0 15,17 17-31,0 1 16,0 17-1,0 0 1,0-17 0,17 17-16,18-17 31,-17-18-16,0 0-15,-1 0 16,36-18 0,-17-35-1,-19 18-15,-17 17 16,0 1 31,0 34 0,0 19-32,18-36-15,-1 35 16,1-35 0,0 0-1,17 0 1,-17-18-1,-1-17-15,1 17 16,-18-34-16,0 34 16,0-88-1,-18 106 32,18 18-16,0-1-15,0 1 0,0 17-1,18 1-15,0-19 16,-1 18-16,1 1 16,-1-19-16,1 19 15,0-36 1,-18 17-1,0 1-15,-18 0 32,18-1-32,-18-17 15,18-17 32,0-1-47,36-17 16,34-36-16,1 18 15,-1 0 1,-34 18 0,-36 17-1,17 18 48,1 0-32,-18-17-31,18 17 16,17-18-1,-17 0 1,-18 1 0,0-1-1,0 1 1,0-1-16,0 0 15,-18 18 1,0 0 0,1 0-1,17 18 1,0 0 0,0-1-16,17-17 31,1 0-16,17 0-15,0 0 16,1-17 0,-36-1-1,0 0 1,0 36 31,0 0-16,0-1-15,0 1-1,17 17 1,1-35-16,-18 18 16,0-1-1,0 1 1,0 0-1,-53 17-15,18-17 16,0 17 0,-54 0-16</inkml:trace>
  <inkml:trace contextRef="#ctx0" brushRef="#br0" timeOffset="60761.02">23372 7108 0,'17'0'63,"54"0"-48,52-52-15,1-1 16,17-18-16,18 1 16,35 17-1,88-53-15,-194 53 16,18 18-1,-89 35 1</inkml:trace>
  <inkml:trace contextRef="#ctx0" brushRef="#br0" timeOffset="62083.7">25559 6456 0,'-36'0'109,"-34"0"-93,35 17-16,17 1 15,0-18-15,-17 18 16,17-1-16,1-17 15,17 18 1,-18 0 0,1 35-16,17-18 15,-18 18 1,18 35 0,0-35-1,35 17 1,18-17-1,-18-35-15,36 0 16,17-18 0,-35 0-1,-18-18 1,-35-35 0,18 0-1,-18-35-15,0 17 16,0 19-16,0-37 15,-35-34 1,17 35 0,-35-124-1,18 71 1,17 88-16,18 0 16,0 18-1,0 52 95,0 36-95,18-35-15,-18 0 16,17 17-16,1 18 15,0 0-15,-1-18 16,36 106 0,18-17-1,-1-19 1,-17 1 0,-35-88-16,-18 0 15</inkml:trace>
  <inkml:trace contextRef="#ctx0" brushRef="#br0" timeOffset="62766.54">26335 6297 0,'0'0'0,"-35"0"16,-18 0-1,0 18 1,35-18-16,-105 88 16,105-70-1,0-1-15,1 1 16,17 35-1,-18 0 1,18-18 0,0-17-1,35-36 63,18-17-78,-17 17 16,-1 0-16,-18 18 16,19-17-16,-36-1 15,17 0 1,1 18 62,0 0-62,17 36-16,-17-19 15,17 19-15,-18-36 16,1 17-16,17 1 16,1-18-1</inkml:trace>
  <inkml:trace contextRef="#ctx0" brushRef="#br0" timeOffset="63072.85">26476 6297 0,'18'18'31,"-1"17"-15,1-17-16,0 35 15,17-18-15,-18-18 16,1 19 0,0-1-16,-1-17 15,1-1 1,-18 1-1,0 0 1</inkml:trace>
  <inkml:trace contextRef="#ctx0" brushRef="#br0" timeOffset="63312.86">26458 6473 0,'18'-17'15,"17"-1"1,-17 18-16,35 0 16,-36-17-16,89-1 15,-70 18 1,34-18-16,71 18 15,-35 0 1,18 0 0</inkml:trace>
  <inkml:trace contextRef="#ctx0" brushRef="#br0" timeOffset="63926.27">27129 6262 0,'0'0'0,"-18"0"31,0 0-31,18 17 16,-17-17-16,17 36 16,-18-19-16,18 1 15,0 35 1,0-18 0,0-17-1,0-1-15,0 1 16,0 0-1,18-18 1,-1 0-16,36-36 16,18-34-1,-54 52 1,1 1-16,0-19 0,-1 36 125,1 0-109,0 0-16,-1 0 15,1 0-15,17 0 16,0 0-1,1-17-15,-19-36 16</inkml:trace>
  <inkml:trace contextRef="#ctx0" brushRef="#br0" timeOffset="64503.35">27393 5874 0,'0'17'47,"0"1"-32,18 0-15,-1 35 16,1-18-16,17 0 16,-17 0-16,17 18 15,-17 0 1,0-35-1,-1 17 1,1-52 78,-18-1-94,17 0 15,1 1-15,17 17 16,-17-36-16,0 36 16,35 0-1,-18 0 1,0 0-16,0 0 16,-17 0-1,17 0 95,1 0-95,34-35-15</inkml:trace>
  <inkml:trace contextRef="#ctx0" brushRef="#br0" timeOffset="65660.67">22278 9366 0,'18'0'63,"17"-17"-48,0 17-15,18-18 16,70 0-16,-52 1 16,53-1-16,-54 0 15,36 1 1,-88-1 0,-1 18-1,1-17 16,-18-1-31</inkml:trace>
  <inkml:trace contextRef="#ctx0" brushRef="#br0" timeOffset="66139.63">22648 8784 0,'18'0'47,"0"0"-47,35 0 15,17 0-15,-17 0 16,18 0-1,70 18-15,-124-1 16,19 1-16,-1 0 16,-17 17-1,17 0 1,-18 53 0,1 18-1,-18-35-15,-53 17 16,-88 71-1,53-89 1,17-34 0,18-1-1</inkml:trace>
  <inkml:trace contextRef="#ctx0" brushRef="#br0" timeOffset="67125.46">25312 8643 0,'17'18'203,"-17"-1"-203,18 72 16,0-54-16,17 53 16,0-35-16,-17 17 15,17 1-15,18 17 16,-35-52-1,-1-1 1,1-35 0</inkml:trace>
  <inkml:trace contextRef="#ctx0" brushRef="#br0" timeOffset="67496.3">24994 9013 0,'18'0'78,"70"-17"-78,71-18 16,-71 35-16,36-18 16,-72 0-1,-16 1-15,-19 17 16</inkml:trace>
  <inkml:trace contextRef="#ctx0" brushRef="#br0" timeOffset="68160.67">25876 8767 0,'0'17'31,"-35"18"-15,35-17-16,0 17 15,0 1-15,0-19 16,0 1 0,0 17-16,18 0 15,-1-17 1,71 17 0,-35-35-1,36 0 1,-19 0-1,18-17-15,-88-1 16,18-17 0,-18-18-1,0 35 1,0-17 0,-35-18-1,-18 18-15,-88-18 16,-71 0-1,141 35 1,19 18 0,69 36 62,18-19-63</inkml:trace>
  <inkml:trace contextRef="#ctx0" brushRef="#br0" timeOffset="68773.39">26264 8731 0,'0'18'62,"0"0"-46,0 17-16,18-18 15,-18 1-15,18 0 16,-1-1-16,-17 1 16,53 0-1,35-18 1,36 0-1,52-36 1,-105 1-16,-71 17 16,0 1-1,0-18 1,-36 17 0,1-17-1,0 17 1,-141-35-16,34 0 15,89 53 1,-88-18 0,88 18-1</inkml:trace>
  <inkml:trace contextRef="#ctx0" brushRef="#br0" timeOffset="69102.64">26776 8414 0,'35'17'15,"18"36"1,-18-17 0,1-1-16,17 18 15,-53-36-15,70 19 16,-35 17-16,1-18 15,-19-17 1,1-18 0,35 0-1,0-18 1,35-53-16</inkml:trace>
  <inkml:trace contextRef="#ctx0" brushRef="#br0" timeOffset="69569">27464 8396 0,'0'0'0,"0"-18"15,-18 18-15,18 18 94,0 0-94,18-1 16,17 19-16,0-19 15,1 19-15,16-1 16,19 0-1,17 18 1,-70 18 0,0-36-1,-18 35-15,-18-34 16,-35-19-16,0-17 16,-176 18-1,70 0 1,18-18-1,17 0 1,107 0 0</inkml:trace>
  <inkml:trace contextRef="#ctx0" brushRef="#br0" timeOffset="75743.49">14658 3069 0,'18'0'47,"34"0"-47,1 0 16,18 0-16,-18 0 15,0 0-15,17 0 16,71 0-1,-88 0 1,159 0 0,-88-17-16,140-1 15,54-35 1,-107 18 0,-123 17-16,18 0 15,0-17 1,-71 35-1,1-17-15,-1-1 16,-17 18 15</inkml:trace>
  <inkml:trace contextRef="#ctx0" brushRef="#br0" timeOffset="76780.69">14922 3422 0,'18'0'63,"0"0"-48,35 0-15,53 0 16,-18-18-16,18 1 16,35-19-16,-18 19 15,124-36 1,-212 35 0,124 1-1,-106-1-15,-18 0 16,18 18-1,-35 0 1,17 0 0,0-17-1,-17-1 1,0 18-16,-1 0 16,19-18-16,-19 18 15,54-17 1,52-19-1,-105 36 1,35-35 0,-18 35-1,-17 0 1,-1-17 0,1 17-1,0 0 1,-1-18-1,1 18 1,0 0 15,-1 0-31,-17-18 32,18 18-17</inkml:trace>
  <inkml:trace contextRef="#ctx0" brushRef="#br0" timeOffset="77779.37">16404 2134 0,'35'0'78,"36"18"-62,-18 17-16,35 0 15,36 18-15,-1 0 16,89 53-1,-106-53 1,52 35-16,-122-52 16,16-19-1,-34 1 1,-18-1 0,18-17 30,-18 18-46,0 0 94,-71 17-94,1 0 16,-36-17-16,0 35 15,18-18-15,-71 53 16,18-35 0,-71 71-16,106-36 15,-52 0 1,122-35 0,1-18-1,17-17 1,1-18-1,17 18 1</inkml:trace>
  <inkml:trace contextRef="#ctx0" brushRef="#br0" timeOffset="79337.55">14799 2910 0,'35'0'62,"71"0"-46,35 0 0,53 0-16,-17 0 0,-19 0 15,230-35 1,-211 18 0,35-19-1,-124 19 1,-71 17-1,1 0-15,35-18 16,-18 18 0,0 0-1,1-18 1,-19 18 0,19-17-1,-1 17-15,-17 0 16,17-18-1,18 0 1,-36 18 62,1 0-31,0 0-16</inkml:trace>
  <inkml:trace contextRef="#ctx0" brushRef="#br0" timeOffset="88435.59">14764 5997 0,'17'0'172,"1"35"-157,0-17-15,17 0 16,-17-1-16,-1 1 16,1 0-1,17-1 1,-17 1-16,-1 0 15,1-1 1,17 1 0,-35 0-1,53 17 1,-35-18 0,0-17-1,-1 18-15,1-18 78,35-35-78,35-36 16,35 1-16,36-19 16,-35 19-16,34-18 15,213-106 1,-248 106-1,89-54 1,-124 90-16,-35 16 16,-18 1-16,1 17 15,-36 1 1,0 52 171,0 36-171,0-19 0,0-16-16,17 34 15,-17-34-15,0 16 16,0-16-16,0-1 16,0-17-1</inkml:trace>
  <inkml:trace contextRef="#ctx0" brushRef="#br0" timeOffset="91914.7">14658 8767 0,'18'0'62,"34"17"-30,-34 36-32,17-35 15,-35 17-15,36-17 16,-36-1-16,17 1 15,1 0 1,0-18 0,-18 17 15,17-17-31,-17 18 31,18-18-31,-1 0 16,1 0-1,17 0 1,36-18-16,88-52 16,17-36-1,-141 71 1,124-89 0,-71 53-1,1 1 1,34-18-16,-35 52 15,-88 19 1,0 34 172,0 36-188,0 18 15,0-1-15,0-17 16,0 53-16,0-53 15,0 18-15,0 52 16,0-70 0,0 0-1,0-35 1</inkml:trace>
  <inkml:trace contextRef="#ctx0" brushRef="#br0" timeOffset="95084.41">14270 10936 0,'0'18'109,"18"17"-93,-1-35-16,18 35 15,-35-17-15,36 0 16,-19-1-1,1-17-15,0 0 79,-1 0-64,1 0 1,17 0-16,18 0 15,0-17-15,53-19 16,-89 19-16,89-36 16,71-53-1,-89 18-15,53-53 16,-18-36 0,-70 107-1,-17-19 1,-1 37-1,-17 34 1,-18 0-16,17 36 125,-17 0-109,0 34-16,18 54 15,-18-35-15,0-1 16,0 1-16,0 88 16,18 17-1,-18-105 1,0-1-1,0-35 1</inkml:trace>
  <inkml:trace contextRef="#ctx0" brushRef="#br0" timeOffset="105596.72">21008 11712 0,'18'36'78,"-1"34"-78,1-35 16,-1 36-16,19-1 16,-19-17-16,19 106 15,34 70 1,-35-87 0,18 69-1,0 19-15,-35-107 16,0-52-1,-18-36 1,-18-106 78,0 1-94,-35-18 15,0-54-15,-17 19 16,-18-1-16,0-52 16,17 0-16,-35-36 15,18-17 1,35 35 0,53 141-1,0-18-15,0 36 16,18-71-1,-18 71-15,53-36 16,0 36 0,-18 17-1,35 1 1,-17 17 0,18 0-1,88 17-15,-71 19 16,-18-19-1,1 36 1,-53 0 0,17 0-1,-35 53-15,-53 53 16,-141 105 0,-18-35-1,36-70 1,141-141-1</inkml:trace>
  <inkml:trace contextRef="#ctx0" brushRef="#br0" timeOffset="106240.36">21625 12259 0,'0'0'0,"18"18"47,17 35-47,0 35 15,18-18-15,-17 1 16,17 88-1,-18-124 1,-35-53 62,0-35-78,18-70 16,-1 52-16,1 1 15,-1 17-15,-17 35 16,0 1 0,18-1-16</inkml:trace>
  <inkml:trace contextRef="#ctx0" brushRef="#br0" timeOffset="106835.57">22066 12312 0,'18'0'16,"0"0"-1,-1 0 1,1 0-1,35 0 1,-18 0 0,18 0-1,35-18-15,-70 1 16,-1-36 0,-17 17-1,0 1 1,-35 18-1,-53-19 1,53 36-16,-71 0 16,0 18-1,0 35 1,53 0 0,53-18-1,0 36 1,53-1-16,0-35 15,123 36 1,54-18 0,-177-53-1,52 0 1,-69-18-16,-19 18 16,1-17-1,-18-36 1,18 17-1,-1-17 1,19-17 0,-19 35-1,1-1-15</inkml:trace>
  <inkml:trace contextRef="#ctx0" brushRef="#br0" timeOffset="107611.72">22701 12118 0,'0'35'78,"0"18"-78,0-18 16,53 54-16,-18-19 15,1-17-15,-1 0 16,18 53 0,-35-89-1,-18 1 1,-18-36 93,0-34-93,-17-37-16,17 54 16,-35-53-16,18-36 15,0 89 1,0-124-1,-1 89-15,36 52 16,0-52 0,0 17-1,0 35 1,0-17 0,18 17-1,0 18 32,-1 18-31,1-1-16,0 1 15,-1 17-15,1 1 16,-1-1-16,-17 0 16,18 71-16,-18-71 15,-18 124 1,1-106-1,-18 35 1</inkml:trace>
  <inkml:trace contextRef="#ctx0" brushRef="#br0" timeOffset="108429.92">23213 12100 0,'0'-17'16,"0"-1"-1,0 0-15,-18 18 16,1 0-1,-1-17-15,0 17 16,-17 0 0,17 0 15,18 17 0,0 1-31,-17-18 16,17 18-16,0-1 15,0 1-15,0 0 16,-18 34-16,36-52 125,-18-17-125,0-1 31,0 1 16,35 34 47,-17 1-78,-1-1-1</inkml:trace>
  <inkml:trace contextRef="#ctx0" brushRef="#br0" timeOffset="108809.51">23354 12030 0,'18'0'63,"-1"17"-63,1 19 15,-1-36 1,1 0-16,-18-18 109,18-70-109,-1 35 16,1 0-1,0-18-15,-1 36 0</inkml:trace>
  <inkml:trace contextRef="#ctx0" brushRef="#br0" timeOffset="110450.06">23918 11748 0,'0'-36'187,"0"1"-187,0 0 16,18-1-16,-18 1 15,0 17-15,0 1 16,-18-1 0,18 1-1,-17 17 32,-1 0-31,0 17-1,18 1 1,0 17 0,-17-17-16,17-1 15,0 19-15,0-1 16,0 0-1,0-17-15,0 17 16,17 0 0,19-17-1,70 17 1,-18-17 0,88-18-1,-52 0-15,-71 0 16,-53-18 15,0-17-15</inkml:trace>
  <inkml:trace contextRef="#ctx0" brushRef="#br0" timeOffset="111224.28">25259 11359 0,'18'0'94,"52"0"-94,54-35 15,-1 0-15,1 17 16,-36-17 0,18 0-16,-1-1 15,-16 1 1,-54 17-1,53 1 1,-70-1 0,-1 18-1,-17-17-15</inkml:trace>
  <inkml:trace contextRef="#ctx0" brushRef="#br0" timeOffset="112316.41">26370 10795 0,'18'0'16,"-18"18"0,53 17-16,-36 0 15,19 0-15,-1 18 16,18 18 0,-18 17-16,53 18 15,-70-35 1,17-36-1,-35 0 1,-17-70 93,-36-36-109,35 36 16,-17-18-16,-1-35 16,-16 35-16,34 18 15,-35-71 1,35 53 0,1 0-1,17 0-15,0 0 16,0-17-1,35 34 1,18-17 0,17 1-1,1 34-15,17 0 16,0 18 0,-70 0-1,0 0 1,17 0-1,-35 18 1,18 35-16,-18 17 16,0-17-1,-53 53 1,-36 0 0,37-53-1,-54-36 1,88 1-16,36-18 109,70 18-93,0-1-16,18 19 15,0-1-15,0-17 16,-53-1 0,17 18-1,-52-17-15,-1-18 110</inkml:trace>
  <inkml:trace contextRef="#ctx0" brushRef="#br0" timeOffset="114355.82">27358 10954 0,'18'0'94,"-1"-36"-94,1 19 16,17-1-16,-17-17 15,-1-18 1,1 18 0,-18 17-1,0 0-15,-18 1 0,-17-1 16,0 1 0,-18 17-1,0 0 1,35 0-1,1 17-15,17 1 16,0-1 0,0 19-1,0 34 1,17-52 0,36 52-1,35 1 1,-52-18-16,17-35 15,-36-1 1,89-17 15,35-53-15,-53 18-16,18-53 16,-70 70-1,-19-17-15,-17 0 16,0-54-1,0 19 1,-35-1 0,0 18-16,17 18 15,0 18 1,18-1 0,0 36 62,18 52-63,17 1-15,18-18 16,18 52-16,17 36 16,-17-35-16,70 106 15,-36-36 1,-87-105-1,35-1 1,-53-52 0,0-36 46,0-17-62,-35 0 16,-18-53-16,0 35 15,-18-53 1,36 18-16,-71-36 16,71 36-1,17 53 1,1-53 0,17 35-1,0 35 1,0-52-16,35 17 15,-17 35 1,17-17 0,18 17-1,-36 0 1,19 18 0,-19 0-16,1 0 15,0 0 1,17 18-1,-17 0-15,17 17 16,-18 0 0,-17 1-1,0-1-15,0 0 16,0 18 0,0-35-1,-35-1 1,0 1-1,17 0-15,36-36 94,17 0-78,18 1-16,35-19 15,-17 19-15,17-19 16,-35 1 0,0 0-1,-53 17 1,0 1 0,0-1-1,0 0 1,-18 18-16,1-35 15,-19 35 1,19-18 0,-19 1-16,19 17 15,-1 0 1,0 0 15,1 17-15,17 1-1,0 17-15,0-17 16,0 17 0,0 1-1,17-1 1,19-18 0,-19-17-16,19 0 15,-19 0 1,1 0 15,-18-17-15,0-1-16,0-17 15,0 0-15,-18-18 16,1 17 0,-19 19-1,-17-1 1,36 18-1</inkml:trace>
  <inkml:trace contextRef="#ctx0" brushRef="#br0" timeOffset="114812.32">29034 10460 0,'17'0'63,"19"35"-48,-1-17 1,-35-1-16,17-17 15,-17 18-15,0-53 110,0-18-95,0 18-15,-17-18 16,17 17-16,0 1 16</inkml:trace>
  <inkml:trace contextRef="#ctx0" brushRef="#br0" timeOffset="115213.49">29316 9966 0,'17'18'47,"-17"-1"-31,36 36-16,-36-35 15,53 35-15,-36-18 16,19 18 0,17 0-16,-53-18 15,52 18-15,-16-18 16,-36-17-1,17-18 1,-34 0 15</inkml:trace>
  <inkml:trace contextRef="#ctx0" brushRef="#br0" timeOffset="115504.83">29298 10336 0,'0'-17'47,"18"17"-47,17-18 15,18 0-15,0 1 16,-18 17-1,18 0-15,53-35 16,-71 35 0,18-18-1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10:17:01.476"/>
    </inkml:context>
    <inkml:brush xml:id="br0">
      <inkml:brushProperty name="width" value="0.05292" units="cm"/>
      <inkml:brushProperty name="height" value="0.05292" units="cm"/>
      <inkml:brushProperty name="color" value="#FF0000"/>
    </inkml:brush>
  </inkml:definitions>
  <inkml:trace contextRef="#ctx0" brushRef="#br0">9966 10372 0,'18'-18'125,"70"0"-125,35 1 0,36-19 16,-35 19-1,52-1-15,159-35 16,0 0 0,-123 0-1,-142 36 1,1 17-1,-18-18 17,0 1-17,70-19 1,-35 19 0,18-1-1,-70 0-15,34 1 16,-35 17-1,-17 0 1,0 0 0,17-18-1,0 0 1,-17 18 0,-18-17-1,17 17 16,1 0 157,-18 53-188,18-36 16,-1 36-1,19 18-15,-1 52 16,0-35-1,1 1 1,-19 34 15,-17 1-15,0 52 0,0 0-1,0-105-15,0 158 16,0-52-1,0-19 1,0-34 0,0-18-1,-17-18 1,17 0 0,0-35-1,0-18 1,0 1-1,0-1 17,0 0-17,0 0 1,0 36 0,0-18-1,0 0 1,0 17-1,0-52 1,0 17 0,-36-35 93,-34 0-93,-19 0-16,1 0 15,-70 36-15,34-36 16,-88 17 0,89 1-1,-1-18 1,-34 17-1,87 1-15,-88-18 16,1 18 0,34-1-1,-70-17 1,-53 18 0,18 0-1,35-1 1,88 1-1,53-18 1,35-18 187,18-17-203,-17-36 16,-1 19-16,1-19 15,-1 36-15,0-106 16,1-1 15,-19 19-15,36 17-16,-35-105 16,17-1-1,1 71 1,-1 17-1,1-17 1,17 53 0,-18 17-1,18 1 1,0 52 0,0 1-1,0-1 63,0 0-62,0 1-16,0-1 31,0 0-31,18 1 16,-1-19-1,-17 19 1,0-1 0,35 1-1,-17-1 1,53-17 0,123-36-1,0 18 1,35-17-1,-17 17 17,-89 17-17,-70 19-15,-35 17 16</inkml:trace>
  <inkml:trace contextRef="#ctx0" brushRef="#br0" timeOffset="813.17">11042 11412 0,'0'36'109,"18"-19"-109,-1 36 16,1 0-16,17 18 15,0 35 1,-17-36-1,-18-35 1,0 1 0</inkml:trace>
  <inkml:trace contextRef="#ctx0" brushRef="#br0" timeOffset="3505.64">15064 9596 0,'70'-18'94,"71"-17"-94,71-18 16,0 0-16,35 35 15,52-52-15,-69 17 16,422-71-1,-369 36 1,-213 70 0,-70 36 171,0 0-187,18-1 16,-1 36-16,1 35 15,0-52-15,17 140 16,36 177 0,-1 35 15,-35-88-15,36 158-1,-18-158 1,-18 106-1,-17-177 1,-1 1 0,19-19-1,-19-70 1,1-35 0,-18-88-1,-35-18 79,-54 0-78,-34 0-16,17 0 15,-141-18-15,124 18 16,-230-35-1,-35 17 1,212 1 0,-19-1-1,107-17 1,53 17 0,-36 0-1,36 1 1,-35-19-1,17 36 1,17-17 0,19-1 15,-1 18-15,1-17-1,-1 17 1,-17 0-1,-1 0 1,1 0 0,-35 0-1,-54 35 1,36-35 0,17 17-1,54-17 79,17-17-94,-36-36 16,36 18-16,-35-1 15,17-17 1,-52-123-1,17 35 1,0-53 0,-18 0-1,1 0 1,35 53 0,17 17-16,-17-17 15,17 35 1,18-17-1,0 35 1,0 17 0,0-35 15,0 36-15,0-18-1,0-18 1,18 70-1,-18 1 1,0 0 0,17 0-1,-17-1 1,18 1 0,0 17-1,35-17 1,70-18-1,106-17 1,1-36 0,-54 35 15,-17 18-15,-71 18-1</inkml:trace>
  <inkml:trace contextRef="#ctx0" brushRef="#br0" timeOffset="4428.97">16510 10636 0,'0'0'0,"53"-35"31,-18 17-31,-17 18 15,-1 0 1,19 18 0,-19 35-1,1-18 1,35 71 0,-53-88-16,0 52 15,-18 36 1,-52 17-1,-36-17 1,-18 18 0,54-54 15,17-34-15,71-36 77,52 0-77,18-18-16,36 18 16,-54-35-16,1 17 15,-53 18-15,17-18 16</inkml:trace>
  <inkml:trace contextRef="#ctx0" brushRef="#br0" timeOffset="6716.16">21378 8890 0,'0'-18'94,"71"-17"-78,70 0-16,-35-18 15,106 18-15,176-71 16,-71 53 0,-123-18-1,-176 71 17,-18 18 108,0 0-124,17-1-16,-17 1 15,0 17-15,0 18 16,0 0-16,0 212 16,0 52-1,0 247 17,0-175-17,0-72 1,-17-35-1,17-17 1,0-18-16,0-159 16,0 159-1,-18 35 1,18-229 0,-18-53 77,1 0-77,-1 0-16,-35 0 16,-35-18-16,17 1 15,-52-36 1,-71 18-1,-35-1 1,193 36-16,-87 0 16,52 0-1,-17 0 1,-18 18 0,53 0-1,1-18 1,16 0-1,19 0 1,-19 0 0,1 17-1,17-17 17,-17 0-17,17 0 32,1 0-16,-1 0-15,1 0 0,-1-17-1,0-1 1,1 0-1,-1-17 1,-53-53 0,1 17-1,35-35 1,-124-211 15,71 123-15,0-53-1,17 35 1,-35-140 0,88 228-1,-17 1 1,18-1 0,-1 18-1,0 18 1,-17-18-1,35 53 1,0 0 0,-18-17-1,-17-1 17,17-17-17,18 35 1,0 18-1,0 17 1,0 1 47,18 17-63,17-18 15,89 0-15,35-35 16,176-35-1,-35 0 1,-18 53 0,-212 0-1,-17 35 1</inkml:trace>
  <inkml:trace contextRef="#ctx0" brushRef="#br0" timeOffset="7780.51">21784 10213 0,'0'-18'47,"0"-17"-32,0 17-15,35-17 16,1 17-16,34-34 31,-52 34-15,-1 36 46,1-1-46,-18 18-16,0-17 16,0 0-16,0-1 15,0 36 1,0-17-1,0-19 1,0 1 0,-35-1-1,17 19 1,18-19 93,0 1-93,18-18-16,17 18 16,-17 17-16,17 0 15,0 36 1,-35-18-1,0 70 1,0-52 0,-70-1-1,34-34 1,-34-19 15,-124 36-15,159-53-16,-89 0 15,36 0 1,70 0 0</inkml:trace>
  <inkml:trace contextRef="#ctx0" brushRef="#br0" timeOffset="10146.93">25964 8273 0,'36'-18'78,"87"-35"-78,36 35 15,0-17-15,-18 0 16,194-18 0,-88-18-1,-106 36 1,-70 18 0,-54 17-1,-17 17 188,0 54-187,-17 17 0,17-70-16,-18 87 15,18 72 1,18 34-1,-1 1 1,1-141-16,-1 158 16,1-158-1,17 211 1,1 53 15,-19-229-15,-17 88-1,0-36 1,0-69 0,0-1-1,0 35 1,0-70 0,0-17-1,0-19 1,0 1-1,-35-18 1,-18 17 0,-53 1-1,-105-18 1,-160 0 15,124 0-15,-35-18-1,0 18 1,88 0 0,106 18-1,17 17 1,18 1 0,-17-1-1,34-17 1,19-1 15,-1-17-15,0 18-1,1-1 1,-1-17-16,0 0 16,1 0 30,-1 0-30,1 0 47,-19-52-48,1 34 1,17-35-16,-17 0 15,-18 0-15,-17-53 16,-19-35 0,72 71-16,-54-124 15,18 70 1,-17-88 0,34 36 15,-16-36-16,16 71 1,1-35 0,35 105-1,-18-17 1,1 18 0,17-1-1,0 36 1,0 0-1,0-18 1,0 35 0,0 0-1,0-17 17,17 0-17,1 17 1,70-52-1,89-19 1,105 1 0,-35 0-1,-36 35 1,-34 18 0,-71 17-1,-71 1 1,-17 17 31</inkml:trace>
  <inkml:trace contextRef="#ctx0" brushRef="#br0" timeOffset="10862.85">26176 9666 0,'0'0'16,"-35"18"-16,17-18 16,1 17-1,17 1 1,-18-18 0,0 0-1,18 53 1,-17-18-1,-1 0 1,18-17-16,-18 0 16,54-36 109,-1 0-110,0-17-15,-17 18 16,70-54 0,-53 53-16,1-17 15,34 0 1,-70 17-1,0 1 1</inkml:trace>
  <inkml:trace contextRef="#ctx0" brushRef="#br0" timeOffset="11279.28">26247 9490 0,'17'35'78,"19"18"-78,-36-35 16,52 17-16,-34 0 16,0 0-16,35 18 15,-18 18 1,-17-54 0,-1 19-1,1-1 16,17 0-15,-17 1 0,17 17-1,-17-36 1</inkml:trace>
  <inkml:trace contextRef="#ctx0" brushRef="#br0" timeOffset="13499.6">30268 7585 0,'0'-18'93,"89"-17"-93,-1 17 16,35-17-16,36 0 16,17-1-1,195-34-15,-89-1 31,-211 71-15,-54 0 0,-17 18 124,0-1-124,0 19-16,0 34 16,0-52-16,0 105 31,0 1-16,35 176 1,36-89 0,17 160-1,18-36 1,-35-141 0,-36-88-16,-17 0 15,17-53 1,-35-18-1,0-17 1,-35-1 93,-54 18-109,-87 18 16,17-17-16,0 17 16,1-18-1,-230 106 1,70-35 0,-35 53-1,230-124 1,88-35-1,17 17 1,0-17 0,1 0 202,-19-35-202,19 0-16,-36-18 16,-35-35-1,17-36 1,18 18 0,-17-35-1,17-35 1,0-18 15,-35-53-15,-18-35-1,35 105 1,54 36 0,-19 88-1,36 18 1,0 17-1,0 1 79,0-1-94,0 1 16,0-1-1,0 0-15,0 1 16,0-1 0,36-17-1,-19 17 1,1 18 0,-1-18-16,72-34 15,158-19 1,35-17-1,-71 17 1,54 1 0,-159 34-1,-36 19 1</inkml:trace>
  <inkml:trace contextRef="#ctx0" brushRef="#br0" timeOffset="14911.87">30956 8590 0,'0'-18'125,"18"1"-125,17-1 15,36-35-15,-36 18 16,71-18 0,-71 18-1,-17 35 1,-36 0 62,-17 0-62,-18 17-1,0 1-15,18 0 16,-18-1-1,-71 36 1,36 0 0,18-35-1,52-1-15,18 1 47,0 0-16,0-1-15,0 1 0,0 35-1,0-18 1,0-17 0,0 17-1,18-35 1,-18 18-1,17-1-15,1 1 32,0-18-17,34 0 1,-34 0-16,70 0 16,-35-18-1,0 1 1,0-1-1,0-17 1,-35 35 0,-1 18 15,1 17-15,17 71-1,-35-1 1,0 1 15,-18-88-15,1 0-1,-18-18 1,-1 17-16,-105 1 16,-53 17-1,18 0 1,-36 36-1,106-36 1,18-17 0,-18 17-1,53 0 1</inkml:trace>
  <inkml:trace contextRef="#ctx0" brushRef="#br0" timeOffset="19862.25">12718 11536 0,'0'-18'31,"17"18"78,1 0-109,0 0 16,-1 0-16,1-17 15,17 17 1,0-18 0,1 18-1,-1-18 1,71 1 0,-18-19-1,88 1 1,-123 17-16,71-17 31,-1 0-15,-52 0-1,17 17 1,-53 0 0,36 1-1,-1-1 1,-34 0-1,-1 18 1,0 0 0,-17 0-1,-1 0 1,1 0 0,-18-17-1,18 17 1,-1 0 109,1 0-94,0 0-31,-1 0 16,36 0-1,-17-18 1,-19 18-16,36 0 16,0 0-1,-35-18 1,-1 18-16,54 0 15,17 0 17,-35-17-17,35-1 1,-35 1 0,-35 17-1,-1-18 1,1 18-1,-71 0 345,0 0-345,18 18 1,-53-1 0,-1 1-1,19-1 1,-18 1 0,17-18-1,18 18 1,-35-18-1,17 17 1,-17 1 0,18 0-1,34-18 1,-16 17 0,16-17-1,-34 0 1,17 0-1,-35 18 1,35-18 15,17 0-15,-17 0 0,-17 18-1,35-18 1,-1 17-1,1-17 1,-18 0 0,18 18-1,0-18 1,-1 0-16,-17 0 16,1 18-1,-37-18 1,36 0-1,18 0 32,17 0-31,-17 0 0,18 17-1,-1-17 1,0 0 31,18 18-47,-17-18 15,-1 17-15,-17-17 16,17 18 0,-17-18-1,35 18 32,-18-18-16,1 0-15,17 17 0,-18-17-1,18 18 1,-18-18-1,18 18 1,36-18 140,69 0-156,54 0 16,18 0-16,-54-18 16,36 0-1,105-17 1,-17 0-1,-106 0 1,-70 17 0,-36 18-16,36-18 15,-1 1 1,54 17 0,-36-18-1,-17 18 1,-19 0-1,-16 0 1,-1-18 15,-17 18-15,-1 0 0,1 0-1,0-17 1,-36 17 109,-106 0-125,-17 17 15,-53 19-15,53-19 16,-53 36-16,-106 0 31,-70 35-15,211-52 0,18 16-1,35-34 1,53 0-1,18-1 1,17-17 0,1 0-16,17 18 203</inkml:trace>
  <inkml:trace contextRef="#ctx0" brushRef="#br0" timeOffset="22574.16">17815 10918 0,'36'-17'93,"69"-1"-93,72 1 16,70-1-16,-36-17 16,-17 17-1,353-35 1,-370 35-16,158-17 16,-212 35-1,-88-17 1,1 17-1,-19 0 1,1 0 0,0 0-1,17 0 1,-17 0 0,17 0-1,-17 0 16,-1 0 1,1 0-17,-1 0 1,1-18 0,35 18-1,-35-18 1,17 18-1,0 0 1,-52 0 156,-1 0-156,-35 0-16,-18 0 15,-17 0-15,18 18 16,-124 17-1,-53 0 1,53 1 0,35-19-1,-17 19 1,-18-1 0,-1-17-1,37-1 1,-1-17-1,36 18 1,17-1 0,18 1 15,35-18-15,-36 0-1,19 0 1,-1 0-1,54 0 1,52 0 156,53 0-172,89 0 16,-19 0-16,19-18 15,211-34 1,0 16-1,53-34 1,-124-1 0,-158 36-1,-106 35 1,-53-18 0,18 18-1,-1 0 1,1 0-1,35-17 1,-18 17 0,-17 0-1</inkml:trace>
  <inkml:trace contextRef="#ctx0" brushRef="#br0" timeOffset="23378.91">20355 10619 0,'53'0'15,"-35"0"-15,17 0 16,18-36 0,141 1-1,-123 17 17,-18 18-17,-53-17 48,17 17-1,18 0-46,-17-18-1,0 18-15,-1 0 16,-34 0 140,-54 0-156,-35 0 16,53 18-16,-52-1 16,-1 1-1,-35 0 1,17-1-1,71 1 1,-17 0 0,34-18-16,-52 17 31,18 1-15,-1 0-1,53-18 1</inkml:trace>
  <inkml:trace contextRef="#ctx0" brushRef="#br0" timeOffset="25903.44">22278 10142 0,'0'0'0,"18"0"15,-1 0 1,1 0 31,-1 0-31,1 0-1,0 0 1,-1 0-1,1 0 17,0 0-17,-1 0 1,1 0 15,17 0-31,36 0 16,70 0-1,159-17 1,176-36 0,-35-18-1,-106 18 17,53 18-17,-159 0 1,1-1-1,-124 19 1,-71 17 0,-53 0 281,-70 0-282,0 0-15,-71 17 16,36 19-16,-36-1 15,18-17-15,-177 52 16,107-17 0,34-35-1,107-1 17,17 1-17,-18-18 1,18 0-1,0 18 1,0-18 0,-52 17-1,-1-17 1,-18 18 0,89-18-1,17 0 1,-17 0-1,0 0 1,-36 18 0,-17-1-1,0 1 17,70-18-17</inkml:trace>
  <inkml:trace contextRef="#ctx0" brushRef="#br0" timeOffset="27984.02">27358 9454 0,'70'0'78,"36"-17"-78,35-36 15,18 35-15,18 1 16,34-19-16,177-17 16,-106 1-1,-123 16 1,-53 19 0,35-19 15,-88 19-31,35-1 15,53 0 1,-105 1 0,34-1-1,18 18 1,-35-18 0,0 18-1,-35 0 1,0 0-1,-1 0 17,1 0-32,-1-17 15</inkml:trace>
  <inkml:trace contextRef="#ctx0" brushRef="#br0" timeOffset="29504.95">18627 15469 0,'-18'0'31,"18"-17"-16,-18-1 1,18 0-16,-35 1 16,17-1-1,-87-52 1,52 52 0,-35 18-1,-18-18 1,-88 18-1,53 18 1,-36 17 0,124-17-1,53-1 79,53 19-78,88-1-16,-17 18 15,-54-35-15,89 17 16,53 53 0,-36-35-1,-105-18 1,-1 1-1,-52-1 1,-1 0 0,-17 0-1,0 36 1,0-1 0,-105 19 15,87-72-31,-70 36 15,-71 18 1,-88-18 0,35-18-1,107-35 1,52 0 0,35 0-1,0 0 1,1 0-1</inkml:trace>
  <inkml:trace contextRef="#ctx0" brushRef="#br0" timeOffset="30304.83">18962 15593 0,'-18'0'0,"1"0"15,-1 17 1,0-17 0,18 36-1,0-19-15,0 1 16,0 17 0,0 18-1,18-18 1,35 1-1,-18-36 1,53 17 0,-35-17-1,18 0 1,-54-17 0,1-1-1,0-17 16,-18 17-31,0-52 16,0-1 0,-36 18-1,-17-17 1,36 52 0,-36-17-1,18 35 1,-54 0-1,1 17 1,-18 36 0,89-53-1,17 18 1</inkml:trace>
  <inkml:trace contextRef="#ctx0" brushRef="#br0" timeOffset="31019.92">19209 15540 0,'0'0'0,"35"-35"15,-17 35-15,35-53 16,-18 35 0,-17-88-1,-18 53 16,0-17-15,-18-71 0,-17 52-1,-1 36 1,1 18 0,17 18-1,18 69 95,0 19-110,0 0 15,18-18-15,17 35 16,1 35-1,34 18 1,18 36 0,-52-89-1,17 0 1,-36-35 0,1-35-1,-18 17-15,0 0 16,0 18-1,0-18 1</inkml:trace>
  <inkml:trace contextRef="#ctx0" brushRef="#br0" timeOffset="31321.1">19209 15699 0,'35'0'31,"18"-18"-31,-18 0 15,1 18-15,105-35 16,-71 0 0,18 0-1,-70 17 1,0 18 0</inkml:trace>
  <inkml:trace contextRef="#ctx0" brushRef="#br0" timeOffset="31737.64">19861 14975 0,'18'53'31,"0"-17"-16,17-1-15,-17 0 16,-1 0-16,18 18 16,1 53-1,17-18 1,-36-17 0,-17-18-1,0-18 1,-17 18-1,-19-53 1</inkml:trace>
  <inkml:trace contextRef="#ctx0" brushRef="#br0" timeOffset="32021.06">19685 15381 0,'35'-18'31,"-17"1"-31,17 17 16,-17-18-16,70 1 15,-53 17 1,36-18-1,-1 0 1,1 1 0,17-1-1</inkml:trace>
  <inkml:trace contextRef="#ctx0" brushRef="#br0" timeOffset="32637.15">20461 15117 0,'-18'17'31,"18"18"-16,0 1-15,0-19 16,0 19-16,0-19 16,0 19-1,18-19 1,0-17 0,-1 0-1,19 0 16,-1-35-31,-17 0 32,-18-1-17,17 36 1,1 0 31,0 0-32,34 18 1,1 17 0,0-17-1,0-18 1,-18 0 0,1-18-1,-36-52 1,0-18 15,-18-36-15,0 89-16</inkml:trace>
  <inkml:trace contextRef="#ctx0" brushRef="#br0" timeOffset="33319.19">21220 14887 0,'0'0'0,"-36"0"0,19 0 15,-1 0 1,-35 0 0,18 0-16,17 53 15,-17 0 1,17 0-1,18 0 1,0-35 0,0 17-1,18 0 1,0-35 15,17 0-15,0-35 15,-17-18-31,-1 0 16,-17 18-1,18 52 32,0-17-31,35 71-1,-18-53 1,-18 17 0,1-35-1,0 0 1,17 0 0</inkml:trace>
  <inkml:trace contextRef="#ctx0" brushRef="#br0" timeOffset="33620.08">21449 14958 0,'18'0'15,"-1"0"1,1 0-16,-1 17 15,54 54 1,-36-36 0,-35-17-1,18-18-15,-18-18 63,0 1-48,0-19 1,0-34-16</inkml:trace>
  <inkml:trace contextRef="#ctx0" brushRef="#br0" timeOffset="34135.76">21766 14922 0,'18'0'31,"0"0"-31,17 0 16,-17-17-1,35 17 1,-18-18 0,-18 1-1,-17-72 1,-17 1 15,-1 53-15,-17 17-1,-18 18 1,0 53 0,53 0-1,0 18 1,0 17-1,18-35-15,17 0 16,18 35 0,-18-70-1,18 17 1,35-35 0,-17-35-1,17-36 1,-53 0 15,1 18-15,-19 36-16</inkml:trace>
  <inkml:trace contextRef="#ctx0" brushRef="#br0" timeOffset="35069.44">10319 8661 0,'17'35'47,"19"18"-31,-19-18-16,19 36 15,34 17-15,-52-35 16,70 88-1,-35-35 1,0-53 0,-36-18-1,-17-17 1,18-1 0,0 1-1</inkml:trace>
  <inkml:trace contextRef="#ctx0" brushRef="#br0" timeOffset="35736.37">15716 8167 0,'0'35'46,"0"18"-46,36 53 16,-1 0-16,18 35 16,17 0-1,36 88 1,35 1 0,-88-107-1,18-35 1,-71-70-1,17-18 1</inkml:trace>
  <inkml:trace contextRef="#ctx0" brushRef="#br0" timeOffset="36336">20955 7761 0,'18'0'47,"17"18"-47,0 35 15,71 158 1,88 107-1,-53-54 1,0-70 0,-105-105-1,-19-54 1,1-35 31</inkml:trace>
  <inkml:trace contextRef="#ctx0" brushRef="#br0" timeOffset="36869.17">25788 7373 0,'18'0'31,"-18"35"-16,17 1 1,1-19-16,0 36 16,17 53-16,0 0 15,18 53 1,18 70 0,34 0-1,-69-158 1,-19-54-1</inkml:trace>
  <inkml:trace contextRef="#ctx0" brushRef="#br0" timeOffset="37443.21">29757 6668 0,'17'0'16,"19"35"15,-1 0-31,0 0 16,18 71-16,18 18 15,35 70 1,-1-18-1,-52-70 1,-53-71 15,18-35-15,-18 18-16</inkml:trace>
  <inkml:trace contextRef="#ctx0" brushRef="#br0" timeOffset="44065.33">25982 13212 0,'0'-18'31,"0"0"-15,0 1 15,0-1-31,0 0 16,0 1-1,0-1 1,-18 18-1,1-35 1,-18 0 0,-71-1-1,-53-17 1,-88 18 15,88 17-15,71 18-1,35 0 1,0 18 0,53 17-1,-35 106 1,35-35 0,0-18-1,18 36 1,17-36-1,0-53 1,0 1 0,18-36-1,106 0 17,53 0-17,88-36 1,-71-17-1,-88 1 1,-123 52-16,17 0 16,-17-18-1,-1 0 1,18 1 0,-17-1-1</inkml:trace>
  <inkml:trace contextRef="#ctx0" brushRef="#br0" timeOffset="44887.12">26564 12700 0,'18'0'16,"-18"18"-1,0 35-15,17-1 16,1 1-16,0 0 16,35 88-1,17 89 1,-35-124-1,1-18 1,-36-71 0,0-34 62,-36-36-78,-16-18 15,-37-52 1,19 35 0,17-1-1,0-34 1,18 35 0,35-36-1,0 71 1,0 18-1,0-18 1,17 36 0,36-19-1,71 19 1,17 17 0,0 0 15,-70 17-16,-54 36 1,1 35 0,-18 18-1,-35 18 1,-36 17 0,0-53-1,54-70 1</inkml:trace>
  <inkml:trace contextRef="#ctx0" brushRef="#br0" timeOffset="45430.99">27234 12788 0,'0'0'0,"-17"35"16,17 1-16,0 52 31,0 0-15,53-35-1,-36-18 1,54-17 0,52-18-1,-17 0 1,-18-53-16,-35-17 16,-17-19-1,-19 1 1,-17-18-1,0 36 1,-53-18 0,18 17-1,17 53 1,1 18 0</inkml:trace>
  <inkml:trace contextRef="#ctx0" brushRef="#br0" timeOffset="46253.17">29034 11765 0,'0'35'31,"0"18"-15,0-17-16,0 34 16,0 1-16,17-18 15,54 105 1,-36-69 15,0-19-15,-17-17-1,0 0 1</inkml:trace>
  <inkml:trace contextRef="#ctx0" brushRef="#br0" timeOffset="46664.65">28769 12259 0,'0'-18'62,"35"18"-46,36-35-16,-54 17 16,213-52-1,-89 35 1,-35-18-1,-53 53 1,-36 0 0,-17-18-1,53 0 1</inkml:trace>
  <inkml:trace contextRef="#ctx0" brushRef="#br0" timeOffset="47097.21">30074 11571 0,'18'0'32,"17"0"-32,-17 18 15,17 35-15,0 0 16,1 17-16,34 36 31,-17-18-15,-18-35-1,-35-18 1,18-35 0,-36-17 31,-17-19-32,-71-105 1,-17-17-1</inkml:trace>
  <inkml:trace contextRef="#ctx0" brushRef="#br0" timeOffset="47681.18">30110 11183 0,'0'0'0,"52"0"16,-16 0 0,34 0-1,-52 0 1,53 53 0,-54 18-1,1 17 1,-18-35-1,0 35 1,-35-53-16,-18 53 16,17-52-1,1-1 1,17-35 0,18 18 93,53-1-109,0 1 16,0-1-16,18 1 15,-1 0 1,1-18-1,-36 17 1,-17 1 0,-1-18-16,1 0 31,35-53-15</inkml:trace>
  <inkml:trace contextRef="#ctx0" brushRef="#br0" timeOffset="48297.07">30850 11483 0,'18'0'31,"0"53"-16,-1-18 1,1 0-16,0 54 16,17-19-1,-35-35 1,18-17 0,-18-71 46,0-70-62,0 34 16,17-246-1,18 229 1,-35 54 0,36 16-1,-19 1 1,19 35 15,-1 53-15,18 35-1,17 53 1,-52-35 0,0-35-1,-18-36 16,0 53-15,0-35 0,0-18-1,-18-17 1,0-18-16</inkml:trace>
  <inkml:trace contextRef="#ctx0" brushRef="#br0" timeOffset="48580.15">31168 11642 0,'0'-18'47,"35"18"-31,0-18-1,-17 18-15,35-17 16,18-36 0,-1 18-1,-35-36-15</inkml:trace>
  <inkml:trace contextRef="#ctx0" brushRef="#br0" timeOffset="49358.53">31521 11236 0,'0'18'31,"0"52"-15,17-17-16,-17-18 16,0 54-1,0-37 1,0-34 0,0-53 30,0 17-30,0-70-16,18-18 16,0 18-1,-18 70 1,17 18 31,1 0-32,-18 18-15,18 17 16,-1 1 0,1-1-1,-1-35 63,19-71-78,-1 36 16,-17-18-16,-1 53 16,1-53-1,17 35 1,-17-17 0,-1 35 15,19 0 0,-1 53-15,18 0-1,-35-35 1,-1 17 0,1-35-1</inkml:trace>
  <inkml:trace contextRef="#ctx0" brushRef="#br0" timeOffset="50429.14">28152 13794 0,'0'0'15,"-18"-18"-15,18-17 16,-18 17-16,1 18 15,-1 0 17,-35 0-32,0 71 15,-17-1 1,17 1 0,0 70 15,53-53-16,0 36 1,35-72 0,18 54-1,123-18 1,-34-52 0,105-19-1,-106-34 1,-18-36-1,1-53 1,-19 0 0,-34-17-1,0-1 1,-54 89 0</inkml:trace>
  <inkml:trace contextRef="#ctx0" brushRef="#br0" timeOffset="50995.52">29104 13847 0,'-35'0'16,"35"35"0,-18-35-16,1 35 15,-1 18 1,18-18-1,0 1 1,0-1 0,18 0-1,17-17-15,35-1 16,54 1 0,-71-18-1,-36 0 16,19-35-15,-1-71 0,-35-18-1,-18 36 1,-35 0 0,1 70-1,34-17 1,0 17-1,-70 54 1,35 34 0,-17 19-1,52-72 1,18 1 0,0-1-1,71-17 16,52 0-15,-17-17-16</inkml:trace>
  <inkml:trace contextRef="#ctx0" brushRef="#br0" timeOffset="52461.7">29457 13776 0,'18'0'63,"-1"71"-63,1-1 15,-18 1-15,53-1 16,-36 36 0,1-88 15,-18-89 0,0-123-15,18 141-1,-1-53 1,1 89 0,0 17 46,-1 0-46,1 0-16,-18 17 15,0 1-15,18-18 16,-1-18 78,-17-17-94,18 0 15,-18 17 1,35 18 46,0 35-46,-35-17-16,18-18 16,0 18-16,-1-1 15,-17 1 1,18-18 31,17 0-47,36-71 31,-18 36-15,-53 0-1,17 17 1,1 18 0,0 0-1,-18 18 1,17-1-1,1-17 1,-18 18-16,0 0 16,0-1 46,0 19-46,17-1-1,-17 36 1,0-1 0,18 1-1,-18-18 1,18-1 0,-18-34-1,0-36 32,0-17-31,-18-35-16,-52-142 15,34 53 1,36 71 0,0 17-1,0 36 1,18 0 15,0 17-15,17 1-1,-18 17 1,19 0 0,34 35-1,-52 0 1,0 18-1,-1-18 1,-52 18 0,-18-17-1,-18 16 1,-17 1 0,0 18-1,70-36 1</inkml:trace>
  <inkml:trace contextRef="#ctx0" brushRef="#br0" timeOffset="53357.23">26864 15981 0,'18'0'47,"35"70"-32,17 19-15,-17-1 16,71 141 0,-1 0-1,-52-123 1,-54-35 0,1-71-1</inkml:trace>
  <inkml:trace contextRef="#ctx0" brushRef="#br0" timeOffset="53710.55">27746 15910 0,'0'18'16,"18"35"0,-1 0-16,1 17 15,17 1 1,36 88-1,-36-71-15,36 18 16,-36-36 0,0 18-1,-35-70 1,0 17 0,0-17-1</inkml:trace>
  <inkml:trace contextRef="#ctx0" brushRef="#br0" timeOffset="53993.63">27552 16669 0,'0'-18'47,"70"-35"-31,54 18-16,35-36 15,-18 1-15,18-1 16,-36 1-1,-105 52 1</inkml:trace>
  <inkml:trace contextRef="#ctx0" brushRef="#br0" timeOffset="54594.17">28310 16157 0,'0'0'0,"-52"18"31,52 17-31,-18-17 0,18 35 32,0-36-32,0 36 15,0-35 1,0 17 0,53 0-1,35-17 1,35-18-1,-70-88 1,-35 17 0,-18 18-1,0 36 1,0-1 0,0 53 30,18 1-14,-1-1-17,19-17 1,-19-1 0,1-17-1,-18-35 1,0-18-16</inkml:trace>
  <inkml:trace contextRef="#ctx0" brushRef="#br0" timeOffset="54876.46">28663 16069 0,'35'35'47,"1"1"-47,34-1 15,-52 0 1,17 0 15,-35-88 32,0 18-63,-17-35 15,17-1-15,0 36 16,0 0-16</inkml:trace>
  <inkml:trace contextRef="#ctx0" brushRef="#br0" timeOffset="55527.29">29298 15699 0,'-53'0'15,"36"0"-15,-36 53 16,17 17-16,19-35 16,-18 124-1,35-53 1,0-71-16,0 0 16,0-17-1,17-18 1,89-35 15,0-124-15,-36-53-1,-34-105 1,-36 193 0,0 72-1,0-1 1,0 158 31,0-69-32,0 34-15,17 19 16,19 16 0,-19-52-1,-17-17 1,18-19-1,-18 36 17,0 53-17,0-71-15</inkml:trace>
  <inkml:trace contextRef="#ctx0" brushRef="#br0" timeOffset="56346.48">29369 16863 0,'0'0'0,"-18"0"0,0 0 32,-34 17-17,-72 72 1,1 16 0,70-52-1,35-17 1,18-19-1,0 1 1,18 17 0,-1-17-16,54 35 15,105 17 1,159 107 0,-264-160-1,-71 1 16,0 35-15,-35 35 15,-177 18-15,71-53 0,70-36-1,54-17 1,-1-17-1</inkml:trace>
  <inkml:trace contextRef="#ctx0" brushRef="#br0" timeOffset="56776.02">29792 16792 0,'18'18'31,"-1"17"-31,1 0 16,53 71-16,17 18 15,-18-1 1,1 18 0,-54-70-1,1-1 1,-18-52-1,0 0 1,-35-18 15,-106-36-31</inkml:trace>
  <inkml:trace contextRef="#ctx0" brushRef="#br0" timeOffset="57042.2">29722 17321 0,'17'0'47,"1"0"-31,17-35-16,18 17 15,-18 1-15,89-18 16,-54 17 15,18-35-15</inkml:trace>
  <inkml:trace contextRef="#ctx0" brushRef="#br0" timeOffset="57376.25">30215 17022 0,'18'17'31,"17"1"-16,-17 17-15,53 36 32,-19-36-17,-52-17 1,18-18 15,-18-18-15,0 0-1,-18-52 1,18 17-16</inkml:trace>
  <inkml:trace contextRef="#ctx0" brushRef="#br0" timeOffset="57876.17">30674 16810 0,'0'0'0,"-35"18"0,35 17 16,-18 53 0,18 18-1,0-36 1,0-34 0,53-19-1,53 1 1,35-36-1,18-105 1,-124 52 0,-17-35-1,-18 71 1,-18 0 0,-35 0-1,-53-1 1,0 19-1,18 17 1,0-18 0</inkml:trace>
  <inkml:trace contextRef="#ctx0" brushRef="#br0" timeOffset="61674.63">1005 9155 0,'0'-18'0,"0"0"32,0 1-17,0-1 32,18 18-31,0 0-1,-1-18-15,19 1 16,-1 17 0,71-18-1,-53 18 1,35 0-1,18 0 1,-53 0 0,17 0-16,-35 18 15,36 52 1,-18 19 0,0 87-1,-36 53 1,-17-17-1,-52-36 1,-90 1 0,19-89 15,35-53-15,0-17-1,17-18 1,-52-18-1,34 0 1,72 1 0,17-1 15,0 1-15,0-19-1,17-17 1,89-17-1,-18 35 1,-17 17 0,-18 18-1,35 0 1,-53 0 15,1 0-15,-1 0-1,0 0 1,-17 0 0,17 18-1,0-18 1,-17 0-16</inkml:trace>
  <inkml:trace contextRef="#ctx0" brushRef="#br0" timeOffset="62556.89">1940 9596 0,'0'0'0,"-17"0"15,-1 0 16,18 17-15,0 1 0,0-1-16,0 36 15,35 0 1,-17-17 15,35-1-15,0-35-1,35-35-15,0-54 16,-70 54 0,-1-35-1,1 70 79,0 35-78,-1 18-16,1-18 15,17 36-15,-17-36 16,17 18 0,0 70-1,-17-35 1,-18 36-1,-35-54 1,-18-17 0,18-35-1,-1-18 1,-17-18 0,0-17-1,36-18 1,-1 18-1,18 17 1,0-35 0,71-35-1,-18 18 17,-18 17-32</inkml:trace>
  <inkml:trace contextRef="#ctx0" brushRef="#br0" timeOffset="63288.74">2505 8767 0,'0'52'16,"0"1"0,17-17-16,54 87 15,-18-35 1,17 1 15,-17 16-15,-17-34-1,-19-18-15,1 17 16,0-34 0,-1-36 46,-17-18-62,0 0 16,35-70-1,1 35 1,17 0 0,-18 53-1,-17 0 1,70 0 15,-18 36-15,1 52-1,-36-53-15,0 18 16,1 18 0,-36-36-1,0 0 1,-36 0 0,-87 36-1,-18-18 1,35-36-1,-17 19 1,87-19 0,1-17-1,17 0 1</inkml:trace>
  <inkml:trace contextRef="#ctx0" brushRef="#br0" timeOffset="65438.48">1693 11112 0,'0'-17'93,"18"-1"-77,17 1-16,-35-19 16,18 36-1,0 0-15,-18-17 16,17-1 0,18 18 15,-17 0-16,17 0 1,54 0 0,-37 0-1,19-35 1,0-18 0,-36 18-1,0 17 1,-17 18-1,70 141 1,-17 106 0,-54-141-16,18 105 15,-35-69 1,0-54 15,-35 106-15,-18-88-1,18-36 1,-18-52 0,35-18-1,1 0 1,-54 17 0,18-17-1,-17 0 1,34-17-1,19 17 1,-1-18 0,1 1-1,-1-1 1,0-17 0,18-1 15,0 19-16,0-1 17,0 0-17,36 18 1,-1-35 0,106 0-1,-71 17 1,19 1-1,-72 17 1,19 0 0,-19 0-1,36 0 1,0 0 0,-18 0 15,1 17-31,17 1 15,-18 0 1,35-18 0,-52 0 15,17-18-15,54-35-1</inkml:trace>
  <inkml:trace contextRef="#ctx0" brushRef="#br0" timeOffset="65971.34">3034 11271 0,'0'0'0,"-18"0"0,-105 0 31,105 0-31,1 18 16,-36 52 0,35-34-16,0-1 15,18 71 1,0-89 0,89 107 15,-19-89-16,18 1 1,18-19 0,-35-17-1,-54 0 1,1 0 0,-18-53-1,0 18 1,0 0-1</inkml:trace>
  <inkml:trace contextRef="#ctx0" brushRef="#br0" timeOffset="66588.36">3263 11430 0,'-17'0'16,"-1"0"0,0 35-16,1-35 15,17 18-15,0 0 16,0 17-1,0 0 1,17 0 0,36-17-1,35 0 1,1-18 0,16 0 15,-34-53-16,-71 0 1,0 35-16,0-35 16,0 18-1,-35 17 1,-18-17 0,-53 0-1,35 17 1,-17 18-1,71 0 1,-19 0 0,36 18-1,-17-1 1,17 1 0,0 0 15,0-1-31</inkml:trace>
  <inkml:trace contextRef="#ctx0" brushRef="#br0" timeOffset="67504.37">3510 11324 0,'18'0'16,"-1"18"-1,19-1-15,17 19 16,-36-19-16,36 19 16,-53-19 15,0-34 16,0-36-32,0 35 1,0 0 0,-17-17-16,34 35 46,36 0-46,0 0 16,0 18-16,53-18 16,-36 0-1,-34 0 1,-19 0 31,1 0-32,0-35 1,17-1 0,-18-17-1,-17-17 1,0 52 0,-17 0-1,-1 18 1,-52 0-1,34 0-15,-17 36 16,36-1 0,17 0-1,0 18 1,17 0 0,36-18 15,0 1-16,18-1 1,70-17 0,18-36-1,52-70 1,-140 35 0,-36 18-1,-35 17 1,0 0 15</inkml:trace>
  <inkml:trace contextRef="#ctx0" brushRef="#br0" timeOffset="70577.39">4180 9066 0,'18'0'32,"0"0"-1,-1 0-31,1 0 47,0 0-47,-1-17 15,1 17 1,0-18-16,-1 18 16,1 0-1,35-18 1,17-17-1,-17 18 1,-53-1 0,35 0-16</inkml:trace>
  <inkml:trace contextRef="#ctx0" brushRef="#br0" timeOffset="71446.89">5239 8202 0,'0'18'47,"0"-1"-31,17 19-1,19 34-15,-19-17 16,19-18-16,52 142 16,-35-71-1,-18-36 1,36 36 15,-54-88-15,1-1-1,-1 1 1</inkml:trace>
  <inkml:trace contextRef="#ctx0" brushRef="#br0" timeOffset="72086.23">5768 8255 0,'-35'18'32,"17"-1"-32,0 19 15,-17 16 1,35 1-16,0 36 15,0 16 1,53-34 0,35 17-1,36-35 1,17-35 0,-53-18-1,88-53 1,-105-18 15,-18 18-15,-53 0-1,0-17 1,-35-18 0,-36 17-1,0 36 1,1 0-1,-18 17 1,17 18 0,53 0-1,1 0 1,-1 0 15</inkml:trace>
  <inkml:trace contextRef="#ctx0" brushRef="#br0" timeOffset="72953.78">7091 8079 0,'0'0'0,"-53"0"31,0 0-31,18 0 16,-1 35-1,1 0 1,18 0 0,34-35 62,18-17-78,36-18 15,-18-1 1,0 19 0,-53 70 31,0-1-32,0 19-15,0-18 16,17 106-1,19-1 1,-1-34 0,18-18-1,-35-71 1,-18-17 0,-18-18 46,0 0-62,-35 0 16,36 0-1,-36 0 1,0-71 0,35-123-1,18 53 1</inkml:trace>
  <inkml:trace contextRef="#ctx0" brushRef="#br0" timeOffset="73569.23">7585 7902 0,'0'18'16,"0"0"-16,0 34 16,0 1-1,0 36-15,17-54 16,19 71-1,17-36 1,-36-35 0,-17-70 46,35-18-46,1 18-16,-1 0 15,18 17-15,18 0 32,-19 18-17,-16 0 1,34 71 0,-34 35-1,-19-18 1,1 0-1,-18-70 1,-18-1 0,-35 1-1,0-18 1,36 0-16,-19 0 16,-140 0-1</inkml:trace>
  <inkml:trace contextRef="#ctx0" brushRef="#br0" timeOffset="74168.69">5909 10971 0,'35'-17'63,"18"-19"-48,18-16 1,35 16-16,-36-34 15,54 17-15,-1-18 16,-88 36 15,18 0-15,-35 35-16</inkml:trace>
  <inkml:trace contextRef="#ctx0" brushRef="#br0" timeOffset="74552.42">6932 10054 0,'18'0'31,"35"71"1,-36-36-32,1-17 15,35 70-15,-36-71 16,36 89-1,-35-106 1,0 36 0,-1-36 15,1 0-15</inkml:trace>
  <inkml:trace contextRef="#ctx0" brushRef="#br0" timeOffset="75117.78">7426 10160 0,'0'18'47,"0"-1"-47,0 19 15,18-36 1,-18 35-16,35-18 16,-17 1-1,34 0 1,1-18-1,0-18 1,-35-17 15,0-36-15,-18 36 0,0-18-1,0 35 1,-18 1-1,0-1 1,-52 18 0,34 0-16,1 0 15,0 0 1,17 0 0</inkml:trace>
  <inkml:trace contextRef="#ctx0" brushRef="#br0" timeOffset="76234.87">8237 9596 0,'0'0'0,"-35"0"16,-35 0-16,52 0 16,-53 35-1,36 0 1,17 18-1,18-18 1,0-17 15,71-18-15,70-18 0,-17-70-1,-89 18 1,-18 34-1,-17 19 204,-52 17-94,-1 0-125,35 0 16,-35 0-16,18 0 31,17 0-31,-35 17 16,36 36-1,-19 53 1,36 0 0,18-18-1,35-17 1,17-1-1,36-17 1,18-35 15,-54-18-15,1 0 0,-18-36-1,-36 1 1,36-18-1,-17 0-15</inkml:trace>
  <inkml:trace contextRef="#ctx0" brushRef="#br0" timeOffset="76758">8749 9560 0,'0'0'0,"-35"18"16,17-18-1,0 35-15,18 36 16,0-36-1,0 18 1,36-18 0,69 36-1,37-54 1,-54-17 0,-35-70-1,-53 17 1,0-35-1,-18 35 1,-35 18 15,0 17-15,0 18 0,36 0-1,70 0 48</inkml:trace>
  <inkml:trace contextRef="#ctx0" brushRef="#br0" timeOffset="77084.97">9172 9454 0,'0'0'0,"18"53"0,0-17 15,17-1 1,0 53-1,0-35 1,-35-88 47,0 17-63,-17-35 15,-1 0-15,0-17 16</inkml:trace>
  <inkml:trace contextRef="#ctx0" brushRef="#br0" timeOffset="77550.49">9243 9419 0,'0'35'16,"0"-70"-16,0 123 15,35-17 1,0-36 0,-17-17-1,0-18 32,-1-18-31,1 18-16,-18-17 15,0-36 1</inkml:trace>
  <inkml:trace contextRef="#ctx0" brushRef="#br0" timeOffset="80833.2">3016 7691 0,'0'35'47,"0"-18"-47,18 19 15,0-1-15,17 36 16,18 17-1,17 53 1,54 159 0,52 70 15,-88-211-31,36 106 16,-1-36-1,18 0 1,-35 18-1,0-18 1,53 54 0,-18-36-1,-18-36 1,-17-52 0,-18-36-1,-52-70 1,17 0-1,-18-17 1,-17-1 15,17 18-15,-18-36 0,36 36-1,0 53 1,18 35-1,17 18 1,-35-88 0,-18-1-1,-17-52 1,-18-1 0,18-17-1,-18 18 32,-18-18 47,-70 18-79,-71 17-15,0 18 16,-17-18-16,-36 36 16,-158 17-1,-71 71 1,158-89 0,-16 54-1,105-54 1,53 1-1,-71 88 1,141-89-16,-140 54 16,105-36 15,-229 70-15,211-87-1,-123 17 1,124-70-1,17-1 1,71 1 0,-1-18-1,1 0 1,17 0 0,1 0-1,-1 0 1,18-18-1,0 1 1,-17-18 125,-1-1-141,0 1 15,1-36-15,-19 1 16,-34-71 0,-54-88-1,1-36 1,17 36-1,71 158-15,17 0 16,-88-228 0,53 140 15,-35-106-15,71 159-1,-36-52 1,0-19-1,17 1 1,-17 0 0,18-1-1,0 18 1,-18-88 0,53 89-1,0-1 1,0-17-1,0-18 1,0 0 0,0 88-1,0 18 17,0 17-17,0-17 1,0 52-1,0-16 1,0 16 0,0 1-1,0 0 1,0 17 0,0 0-1,0-17 1,0 0-1,0-53 1,18 17 0,-1 36 15,-17 0-15,36-36-1,-1 36 1,35-36-1,19 18 1,-19-17 0,18 34-1,-17 19 1,105-18 0,18 17-1,318-17 1,-336 35-1,54-18 1,175-35 0,-211 35 15,-88 1-15,-71 17-1,-17-18 1,0 18-1,-1 0 1,1 0 0,35 0-1,-18 0 1,18 0 0,0-17-1,-35 17 1,17-18-1,-17 18 17</inkml:trace>
  <inkml:trace contextRef="#ctx0" brushRef="#br0" timeOffset="86145.91">4657 7497 0,'17'0'188,"1"0"-173,35 0-15,88 0 16,-18-36-16,1 19 15,423-54 1,-212 18 0,18 0-1,-71 18 1,-141 0 0,18 17 15,-36 0-16,18-17 1,-17 17 0,-54 18-1,-52-17 1,17 17 0,1 0-1,-1 0 1,0-18-1,36 18 1,-1-17-16,1-1 16,35 0-1,-36 18 1,-35-17 15,18 17-15,-35 0-1,17-18 1,-17 18 0,35-18-1,-36 1 1,36 17 0,-35 0 140,0 0-141,-1 17 1,-17 1-16,36 0 16,-1 52-1,35 89 1,-17 17 0,35 71-1,18 36 1,0 105-1,-35-177-15,17 142 16,0-141 0,-35-54-1,-18-105 1,-17-35 0,-36-18 187,-35 0-188,-52 0-15,-19 18 16,-70-1-16,-212 36 16,-17 0-1,35 18 16,-124-1-15,266-35 0,87 1-1,88-36 1,36 17 0,17-17-1,18 18-15,-17-18 16,-1 0-1,0 0 1,1 0 218,-19 0-218,19-35-16,-89-36 16,35 1-16,-52-19 15,17 19 1,36-1 0,-1 1-1,53 52 16,-35-17-15,18-18 0,0 18-1,0-1 1,-1-17 0,1 36-1,-18-54 1,36 54-16,-36-54 15,-18-17 1,36-18 0,-18 0-1,18 0 1,-18-35 0,17 71-1,19-54 16,-19 36-15,1-35 0,0 17-1,17 53 1,18 0 0,-17 35-1,-1-35 1,0 36-1,18-1 1,0 0 0,0 1-1,0-1 142,36 18-157,122-35 15,-69-18-15,-19 35 16,1 18-16,17-17 15,-53-1 1,-17 18 0,17-18-1</inkml:trace>
  <inkml:trace contextRef="#ctx0" brushRef="#br0" timeOffset="88719.2">6438 9878 0,'0'17'94,"35"19"-94,-17 17 16,17 17-16,36 1 15,17 87 1,-17-52 0,17 0-1,-35 0 1,35 17 0,0-34-1,0 16 1,1 19-1,16 35 1,-34-89 0,17 36-1,-70-71-15,52 54 16,-17-19 0,-17-35-1,-1 18 16,-18-35-15,1 0 0,17 35-1,-17-36 1,35 36 0,-18-18-1,-35-17 1,18-18 15,17 0 47,53-35-62,36-36-16,-18 18 15,88-17 1,106-71 0,141-53-1,-71 52 1,0-16 0,-158 34-1,-71 54 1,-70 17-1,-54 53 1,1-18 0,-18 0-1,18 1 95,-1 17-95,-17-18-15,18 1 16,0 17 0,17-53-16,-35 35 15,53-70 1,17-18-1,-17-18 1,-18 19 0,-35 34-1,0-17-15,0 17 16,0-17 0,-17 0-1,-18 0 16,-1 0-15,19 52 0,-19 1-1,1-36 1,-18 1 0,36 35-1,-54-36-15,53 53 16,-35-52-1,18 17 1,17 18 0,1 17-1,-1 18 95,-17 0-79,17 0-31,-17 0 16,-18 18-16,0-18 15,18 17 1,17 1-16,-52-18 15,17 18 1,-18-18 0,-17 35-1,-18-35 1,-35 35 0,18-17-1,17 17 16,-35 0-15,35-17 0,53 0-1,35-18 1,1 0 31</inkml:trace>
  <inkml:trace contextRef="#ctx0" brushRef="#br0" timeOffset="94264.1">8079 15822 0,'0'-18'63,"17"18"-48,-17-17-15,18 17 16,0 0 0,-1-53-1,54 18 1,-18-54 0,35-34-1,18-18 1,-1-36-1,-34 72 1,0-54-16,-1 18 16,54-141-1,-19-18 1,-69 176 0,-1-105-1,-17 123 1,-1 0-1,-17 36 1,0-36 15,0 53-15,0-106 0,0 18-1,0-35 1,0 35-1,0 70 1,0-141 0,0 142-1,0-36 1,0 18 0,0 70-1,0-52 1,-17 34-1,-1-34 17,0 34-17,1-69 1,-1 87 0,0-17-1,1-1 1,17 19-1,0-1-15,-18 1 16,1-19 0,17 19 15,0-1-15,-18 18-1,18-18 79,-18 1-78,18-1-1</inkml:trace>
  <inkml:trace contextRef="#ctx0" brushRef="#br0" timeOffset="95424.18">8908 11536 0,'-18'0'31,"-17"17"-15,17 19-16,-35 17 15,18 0 1,17-18-16,-35 53 15,18 0 1,-18-35 0,35 18-1,1-36 1,-1 0 0,18-52 140,0-19-156,0 19 15,18-36-15,-1 35 16,19-88 0,-1 36-1,0-1 1,18 1 0,-35 34-1,35-17 1,-36 18-1,1 18 1,0 17 0,-1 0 77,19 0-93,-1 0 16,0 0-16,0 0 16,54 0-1,-1 52 1,-35-34 0,-18 0-1,-17-18 1,17 17-1,-17 1 1,17 0 15</inkml:trace>
  <inkml:trace contextRef="#ctx0" brushRef="#br0" timeOffset="104904.82">10989 15205 0,'35'0'31,"36"0"-15,88-71-16,-18 18 0,88-17 15,177-19 1,-159 37-1,-18 34 1,-158 0 0,-19 18-1,-34 0 17,0 0 108,-1 36-109,1-19-31,0 18 16,-1 36-16,-17-53 16,36 88-16,-19 35 15,18-53 1,-17 53 0,0-35 15,-18-53-16,0 17 1,0-17 0,0-18-16,0 18 15,0-35 1,0 70 0,0-17-1,0-36 1,0-17-1,-18 17 1,-17-17 0,0 17-1,-36 0 1,-70 36 0,-18-36 15,-211 71-16,35-53 1,35 17 0,-18 1-1,195-71 1,-1 0 0,-52 0-1,123 0 1,53-18 140,0-70-156,0-35 16,35-36-16,-17 71 15,52-195 1,1-52 0,-53 141-1,-1 106 1,-17 53-1,18 17 1,-18 0 62,0 1-62,53 17-16,-18-53 15,18 18-15,-35 17 16,35-35 0,105-53-1,-140 89-15,53-54 0</inkml:trace>
  <inkml:trace contextRef="#ctx0" brushRef="#br0" timeOffset="105525.24">11748 13317 0,'-18'18'63,"18"17"-63,-18 36 15,1 35-15,-1-18 16,18 0-1,-18 124 1,1 70 0,17 18-1,0-159 1</inkml:trace>
  <inkml:trace contextRef="#ctx0" brushRef="#br0" timeOffset="106120.28">11748 13141 0,'0'35'47,"-18"-35"-47,-17 53 16,-1 0-16,1 0 16,17-35-1,-17 35-15,17 17 31,1-35-15,34-70 47,72-88-63,-1 17 15,18 0-15,-71 71 16,36-18-1,-54 53 1,18 0 0,-17 0-16,0 0 15,17 0 1,-17 0 0,-1 0 15,-17 17-16</inkml:trace>
  <inkml:trace contextRef="#ctx0" brushRef="#br0" timeOffset="107348.97">10001 7549 0,'0'36'78,"18"34"-78,0 18 16,-18-17-16,35 0 15,-18 34-15,19 19 16,-19-36 0,1-88-1</inkml:trace>
  <inkml:trace contextRef="#ctx0" brushRef="#br0" timeOffset="108037.13">10583 7408 0,'36'0'31,"-19"0"-15,1 36-1,0-19-15,-1 54 16,1 52 0,-18-17-1,-18-35 1,1-36-1,-1-17 1,0-18 0,1 0 31,-1-36-47,0 36 15,54 0 126,-1 0-126,-17 0-15,-1 0 16,1 0 0,-1 0-1,19-35-15,-1 17 16</inkml:trace>
  <inkml:trace contextRef="#ctx0" brushRef="#br0" timeOffset="108636.09">10971 7408 0,'-35'18'32,"17"-18"-32,1 35 15,-1 1-15,1-1 16,17-18 0,0 1-1,17-18 1,89 0 15,35-53-15,-70 0-1,-71 36 1,0 34 15,0 36-15,0 53-1,0 35 1,-18-35 0,0-18-1,1 0 1,-1-35 0,0-35-1,1-18 16,-1 0-15,-35-35 0,18-71-1</inkml:trace>
  <inkml:trace contextRef="#ctx0" brushRef="#br0" timeOffset="109385.69">11430 8749 0,'18'18'31,"-1"17"-31,1 18 16,0 17-1,-1 1-15,1-1 16,-1 54 0,19 17-1,-19-106-15,-17 1 16,0-19 0,18-17 46,-18-17-46,53-89-16</inkml:trace>
  <inkml:trace contextRef="#ctx0" brushRef="#br0" timeOffset="109969.11">11942 8572 0,'17'0'15,"1"0"1,-1 0-1,1 0-15,-18 18 16,35 35 0,-17 71-1,-18 17 1,-35 0 0,-1-53-1,-16-17 1,34-71-1,0 0 17,-17-18-17,35 0-15,0 1 16,18-1 62,17 18-62,-17-18-16,-1 1 15,1 17 1,17-53 0,0 17-1,1-52 1,-36 53-16</inkml:trace>
  <inkml:trace contextRef="#ctx0" brushRef="#br0" timeOffset="110986.36">12171 8590 0,'0'18'47,"0"-1"-47,17 1 16,-17 0-16,0 17 15,18-35 1,17 53 0,-17-35-1,35-1 1,-18-17-1,0 0 1,-17-17-16,-18-1 16,18-17-1,-18 17 1,0-17 0,0 17 15,-36 18 0,19 0-15,-1 0-1,1 35 1,17 1 0,0 17-1,0 17 1,0-35-1,0 1 1,35-19 0,35-17-1,-17-53 1,-35-52 0,0-54-1,-18 71 1,-18 52-1,-17 19 17,-71 17-17,35 17 1,1 54 0,34 17-1,36-17 1,0-1-1,0-17 1,18 18 0,0-54-16,-1 19 15,1-19 1,35-17 0,-35 0-1,-1 0 1,1 0-1,35-35 17,-36-18-17,1 18 1,0 17 0,-18 0-1,0-17 1,-18 18-1,18-1-15</inkml:trace>
  <inkml:trace contextRef="#ctx0" brushRef="#br0" timeOffset="113684.76">14340 8308 0,'-17'0'15,"-18"0"1,-18 0-16,-18 0 16,-52 0-1,-107 0 1,36 18 0,88-1-1,18-17 1,0 0-1,0 18 1,-18-18 15,18 0-15,-18 17 0,18-17-1</inkml:trace>
  <inkml:trace contextRef="#ctx0" brushRef="#br0" timeOffset="114233.36">12912 7461 0,'-36'0'16,"1"-17"-16,17 17 15,-17 0 1,-18-18-16,0 18 15,-158 0 1,-1 0 0,89 18-1,-89-18 1,53 0 0,89 0-1,52 0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09:16:19.112"/>
    </inkml:context>
    <inkml:brush xml:id="br0">
      <inkml:brushProperty name="width" value="0.05292" units="cm"/>
      <inkml:brushProperty name="height" value="0.05292" units="cm"/>
      <inkml:brushProperty name="color" value="#FF0000"/>
    </inkml:brush>
  </inkml:definitions>
  <inkml:trace contextRef="#ctx0" brushRef="#br0">12065 5733 0,'-18'0'125,"1"-18"-110,-1 0 1,-35 18-16,18 0 15,-18 0-15,18-17 16,-1 17 0,-34 0-16,52 0 15,-17 0 1,17 0 0,-35 0-1,-17 35 1,-36 36-1,53-1-15,-35 36 16,35-53 0,-18 53-1,18 52 1,18-69 0,0 16-1,35 19-15,0-36 16,18 53-1,34 0 1,-34-105 0,35 52-16,-35-53 15,52 53 1,18-17-16,-70-71 16,88 53-1,-18-36 1,-17-17-1,70 0 1,-106-17 0,89-36-16,-36 18 15,-35-1 1,0 1 0,-18 17-1,0-35 1,0 36-1,-35-1-15</inkml:trace>
  <inkml:trace contextRef="#ctx0" brushRef="#br0" timeOffset="888.39">12400 6756 0,'-18'0'16,"1"0"0,-1 0-16,1 0 15,-1 0 1,0 17-16,1 1 31,17 0-31,0-1 16,-18 19-16,18-1 15,0 0 1,0-17 0,18-1-1,17 19 1,-17-36 0,17 0-16,0 0 15,18 0 1,-18 0-1,-17 0 1,53 0 0,17 0-16,-71-18 15,19 0 1,-19 1 0,19-36-1,-36 18 1,0-1-1,0 19-15,-18-19 16,-17 1 0,35 0-1,-106 17 1,53-17 0,35 35-1,1 0-15,-1 0 16,0 0 31</inkml:trace>
  <inkml:trace contextRef="#ctx0" brushRef="#br0" timeOffset="1975.63">12753 6632 0,'18'0'31,"-1"36"-15,18 52-16,-17-35 16,35 17-16,0-17 15,0 35 1,-35-70-1,-18-53 48,-18-18-47,18 17-16,0-16 15,-18 16-15,18 1 16,-17 0-16,17 17 15,-18-17 1,18 17 0,0 1-1,0-1 32,18 18-47,17-35 16,0 17-1,-17 18-15,17 0 16,-17 0 0,-1 0-1,1 18-15,-18-1 16,53 36 0,-18 18-1,-17-54 1,-18 1-1,0-53 48,0 17-63,-18 0 16,1-34-16,17 16 15,0 19-15,0-1 16,0 0-16,0-17 15,0 17 17,35 18-17,0-17 1,18 17-16,-18 0 16,1 0-16,-1 0 15,-18 0 1,1 17 15,0-17-15,-1 18-16,-17 0 15,36-18 1,-19 0 0,1 0-1,17-71 1</inkml:trace>
  <inkml:trace contextRef="#ctx0" brushRef="#br0" timeOffset="2732.22">13652 6403 0,'18'0'31,"0"18"-16,-1 17 1,19 0-16,-19 0 16,19 1-1,-1 34 1,-17-52-16,34 70 16,-16-35-1,-36-88 95,-36-18-95,1-35 1,0 17-16,17 18 15,-35-17-15,36-1 16,-19-17 0,36 53-1,-17-36 1,17 18 0,0 18-1,0-1 1,35 19-1,0-1 1,-17 18-16,0 0 16,52 0-1,1 0-15,-54 0 16,1 18 0,0 17-1,-18 0 1,0 89-1,-53-18-15,17-71 16,19 0 0,-1-35-1</inkml:trace>
  <inkml:trace contextRef="#ctx0" brushRef="#br0" timeOffset="3529.09">14182 6209 0,'0'0'16,"-71"0"-1,53 0-15,1 0 16,-1 0 0,18 18-1,0-1 1,0 1-16,0 17 15,0-17 1,18-1 0,-18 1-1,17-18 1,1 18 0,0-18-16,-1 0 15,19 0 1,17 0-1,-36 0 1,1-36 0,-18 19-1,0-19 1,0 1 0,0 18-1,0-1 1,0 36 62,35 17-62,-35-18-1,18-17 1,-18 18-1,17-18-15,19-18 32</inkml:trace>
  <inkml:trace contextRef="#ctx0" brushRef="#br0" timeOffset="4148.27">14411 6121 0,'18'17'62,"-1"1"-62,-17 0 16,18-1-16,-18 1 15,0 0-15,18-1 16,-1 1 0,-17-53 77,0 17-93,-17-17 16,17-1-16,-18 19 16,18-1-16,0 0 15,0 1 1,0-1 0,18 18-16,-18-18 15,17 18 1,54 0-1,-36 0-15,-17 0 16,17 18 0,-17 0-1,17-1 1,-35 1 0,17-18-1,1 0 32,0 0-47,-1-18 16</inkml:trace>
  <inkml:trace contextRef="#ctx0" brushRef="#br0" timeOffset="5014.68">14817 5856 0,'0'18'63,"0"-1"-48,0 1-15,17 0 16,-17-1-16,18 1 16,0 0-1,-1-18 1,36 0 0,-35 0-16,35-53 15,-36 17 1,-17-34-1,18-1 1,-18 54 0,18 17 62,-18 35-63,0-17 1,35 17-16,18 53 16,-18 0-1,-17-53 1,17 71 0,18 18-1,-53-107 1,0 54-16,0-53 15,0-1-15,0 1 16,-53 17 0,18-35-1,17 0 1,-105-35 0,105 35-16,-35-53 15,35 0 1,1 53-1,17-53 1,0 18 0,0 0-1,35-1-15,18 1 16,-35 35 0,-1-18-1,1 18 1</inkml:trace>
  <inkml:trace contextRef="#ctx0" brushRef="#br0" timeOffset="8682.68">10425 5203 0,'0'-35'125,"53"18"-109,-18-19-16,18 19 16,0-19-16,17 1 15,71-18-15,-35 18 16,141-36-1,-106 36 1,177-36 0,34 19-1,-158 16-15,195-52 16,-125 35 0,-123 36-1,53-1 1,-70 0-1,52-35-15,36 18 16,-89 0 0,36 0-1,35-18 1,-18 17 0,-52 19-1,176-36-15,-89-18 16,-34 36-1,158-18 1,-229 18 0,176-18-1,-88 18 1,-141 35-16,-18-18 16,0 18-1,-17 0 1,-18-18-1,18 18 1,-18-17 0,17 17-1,1 35 173,-18-17-173,35 34-15,1 37 16,17 17-16,-36-36 16,89 195-1,-71-89-15,36 89 16,-36-71 0,36 123-1,-1-17 1,-34-177-1,16 54 1,-16 17-16,-19-35 16,19-36-1,-36-35 1,35 89 0,0-19-1,-17-105 1,-18-35-16,17 53 0,1 34 15,17 72 1,-35-142 0,18 89-1,-18-54 1,18-35 0,-18-17-16,-36-18 109,-52 0-93,18 0-16,-36 0 0,18 18 15,-89 17 1,18-17-16,-17 17 15,53-18-15,-213 36 16,1 18 0,194-53-1,-176 35 1,105-18 0,106-18-1,-70 1-15,-1 17 16,89-35-1,-71 18 1,71-18 0,-88 18-1,-53-1 1,193 1-16,-228 17 16,34-17-1,160-18 1,-212 53-1,35 0 1,70-36 0,1 1-16,105 0 15,1-1 1,-1 1 0,18-18-1,-17 17 1,35-17-16,-18 18 15,-71 0-15,71-1 16,-106 1 0,89 17-1,52-35 1,-17 0 0,-18 18-1,0 0 1,0-1-1,36-17 1,-36 18 0,35 17-1,0-35-15,-35 18 16,-52 17 0,69-17-1,-69 17 1,69-17-1,19-36 126,-1-35-125,18 18-16,-35-18 15,17 0-15,0 0 16,1-53 0,-18-70-16,-18-53 15,35 140 1,0-87-1,-17 35 1,35 70 0,-18-105-1,18 35-15,-17 53 16,-1-54 0,0-69-1,1 105 1,-1-106-1,18 106-15,-17-17 16,-1-36 0,18 142-1,-18-89 1,18-71 0,-17 142-1,-1-88 1,0-1-16,1 36 15,-19 0 1,1 0 0,35 70-1,-35-17 1,35-1-16,-18 19 16,18-1-1,0 0 1,141-17 203,18 0-219,-18 0 15,-17-1-15,17 1 16,106-18-1,-194 35 1,-18 1 0</inkml:trace>
  <inkml:trace contextRef="#ctx0" brushRef="#br0" timeOffset="17059.66">12241 10866 0,'0'-18'172,"18"-17"-156,0 35-16,-1-18 15,19 0-15,-19 18 16,18-35-16,1 35 15,17-18 1,-18 1 0,-17 17-1,-1 0 1,1 0-16,0 0 16,17 17-1,35 36 1,-17-35-1,18 53 1,17-1 0,-70-52-16,35 35 15,-36-18 1,-17-17 0,36 52-1,-36-35 1,0 1-16,0-19 15,0 54-15,0-36 16,-36 18-16,36-18 16,-53 54-1,0-37 1,18 1 0,-18-17-1,36-19 1,-19-17-1,19 0 1,-1 0 0,-17 0-1,-1 0-15,-16 0 16,-1 0 0,35 0-1,0-17 1,1-1 31,-1 18-32,18-18-15,-18 18 16,18-17 0,-17 17-1,17-18 1,0 0-1,0 1-15,-18-18 16,18 17 0,0 0 15,0 1-15,18-1-1,-18 0-15,35 1 16,-17 17-1,-1-36 1,1 36 0,0 0-1,-1 0 1,1 0 0,0 0-16,17 0 15,-18 0 1,19 0-1,17 0 1,0 36-16,-1-1 16,-16-17-1,-1-1 1,0 1 0,1 0-1,-19-18 1,-17 17-1,18-17 1,0 0 15,-1 18-15,1-18 0,17 17-1,0-17 1,-17 0-1,17-17 1,-17 17 0,0-18-1,-18 1-15,52-19 16</inkml:trace>
  <inkml:trace contextRef="#ctx0" brushRef="#br0" timeOffset="18276.16">13458 11024 0,'0'0'0,"-17"0"16,17-17-16,-18 17 31,18-18-31,-17 18 16,17-18 15,-18 18-15,0 0-1,1 18 1,17 0-16,-18-1 15,18 1 1,0 17 0,0-17-1,0-1-15,0 1 16,18 17 0,17 36-1,18-36 1,-36-17-1,1 17 1,53 18 0,-36-35-1,-17-1-15,17 1 16,-35 0 0,17-18-1,1 0 1,0 0-1,-18-18 1,17 0 0,-17-17-1,0 17 1,0-17 0,0 0-1,0 17 1,0-17-16,-35 17 15,35 1 1,-18-1 0,18 0-1,-17 18 1,17-35 0,-18 35-16,1-18 15,-1-17 1,-17 18 15,35-1-15,-18 0-16,0 18 15,1 0 1,-1 0 0,18-17-1,-18 17 1,-17 0-1,18 0 1,-1 0-16,-17 0 16,-1 0-1,1 0 1</inkml:trace>
  <inkml:trace contextRef="#ctx0" brushRef="#br0" timeOffset="19597">14376 10372 0,'17'0'94,"1"17"-94,-18 19 16,53 17-16,-53-36 15,35 18-15,-17 1 16,52 52 0,-70-53-1,71 36-15,-53-18 16,17-36-1,18 89 1,-36-88 0,-17 17-16,18-17 15,17 35 1,-17-36-16,-18 1 16,18-1-1,-18 1 1,17-18-1,1 35 1,-18-17 0,0 0-16,17-18 0,1 35 15,-18-17 1,18-1 15,-18 1 0</inkml:trace>
  <inkml:trace contextRef="#ctx0" brushRef="#br0" timeOffset="20482.56">14093 10954 0,'0'-18'0,"18"18"32,0-18-17,-1 18 17,-17-17-32,36 17 15,-19-18 1,72-17-16,-54 17 15,0 18-15,0-17 16,71-1 0,-71 0-1,1 1 1,17-1 0,-36 18-1,36 0-15,0 0 0,0-18 16,0 1-1,0 17 1,0-18 0,-18 1-1,0 17 1,1-18-16,-1 0 31,0 18-15,-17 0-1,-18-17 1</inkml:trace>
  <inkml:trace contextRef="#ctx0" brushRef="#br0" timeOffset="21713.95">16898 10037 0,'0'0'0,"-18"0"0,-17-53 16,0 17 0,17 1-1,-17 35 1,0-18 0,17 18-1,-35-17-15,18 17 16,17 0-1,1 0 1,-19 0 0,19 0-1,17 17 1,0 1 15,17 17-31,36 1 16,159 69-1,70 19 1,-141-71 0,-17 0-16,-89-36 15,18 36-15,-53-35 16,0 17 0,0 36-1,-18-36 1,-52 18-1,-1-35-15,36-1 16,-36-17 0,-52 0-1,52-17 1,1-1 0,-1-17-1,54 35-15,17-18 78,0 0-62,17 1-16,18-18 16,18-1-16,36-17 15</inkml:trace>
  <inkml:trace contextRef="#ctx0" brushRef="#br0" timeOffset="22378.77">17533 10054 0,'-18'-17'15,"1"17"1,-1 0 0,18 17-16,-18-17 15,18 18 1,-17 17-1,17 0 1,17 18 0,19 0-1,52-18-15,-70-17 16,52-18 0,-35 0-1,-17 0 1,0-35 15,-1 17-15,-17 1-16,18-1 15,-18 0-15,0 1 16,0-72 0,-53 19-1,-35-18 1,-36 35-16,71 17 15,-35 36 1,35-17 0,36 17 15</inkml:trace>
  <inkml:trace contextRef="#ctx0" brushRef="#br0" timeOffset="23055.43">18080 9807 0,'18'-17'47,"-1"-1"-47,-17 0 16,0-17-16,0 17 15,0 1-15,0-36 16,-17-71 0,17 71-1,-106-123-15,53 106 16,35 52 0,-52-53-1,17 36 1,35 35-1,0-18 1,1 18 47,17 18-63,-18 17 15,0 18-15,18-35 16,0 88-16,36 17 15,17 1-15,17-36 16,71 106 0,36-18-1,-71-70 1,-1-18 0,-87-70-16,-18 0 15,18-1 1,-1-17-1,-17 18 1,0-1 0</inkml:trace>
  <inkml:trace contextRef="#ctx0" brushRef="#br0" timeOffset="23448.48">17833 10037 0,'0'-18'31,"18"0"-31,52-17 16,1 17-16,-36 1 15,18-1 1,-18 0-16,0 18 16,-17 0-16,17-17 15,-17 17 1,17 0-1,1 0 1,-19-18 0,36 18-16,-35-18 15,-1 1 1,1-1-16</inkml:trace>
  <inkml:trace contextRef="#ctx0" brushRef="#br0" timeOffset="23821.73">18486 9490 0,'17'0'47,"-17"17"-32,53 36-15,-18 0 16,1-18-16,-1 1 16,0 17-16,0 0 15,1-1 1,-19 1-1,-17-35 1,0 0 0,-17-18-1,-19 0 1,-52 0 0</inkml:trace>
  <inkml:trace contextRef="#ctx0" brushRef="#br0" timeOffset="24094.95">18486 9790 0,'0'-18'78,"35"18"-78,0 0 16,36-18-16,17 1 15,-18-1-15,1 0 16,-53 18 0</inkml:trace>
  <inkml:trace contextRef="#ctx0" brushRef="#br0" timeOffset="24888.77">18979 9578 0,'-17'18'31,"17"-1"-15,0 1-16,0-1 15,0 1-15,0 17 16,17-35-1,1 36-15,-18-19 16,35 1 0,18 0-1,-17-1-15,16-17 16,19 0 0,-53-35-1,-1-18 1,-17 0-1,0 35-15,0 1 47,0 34 16,18 1-63,0-18 15,-18 18-15,17-18 16,19 17-16,-1 1 16,0-18-1,36 0 1,-36 0-16,106-53 16,-53-17-1,-88 34 1,35-70-1,-35-17 1,-17 70 0,-1 35-16,-17-17 0,0 0 15,-18 17 1,35 18 0,-17 0-1</inkml:trace>
  <inkml:trace contextRef="#ctx0" brushRef="#br0" timeOffset="25715.99">20144 9260 0,'0'-17'0,"-18"17"16,0-18-1,-17 1-15,-18 17 16,18 0-16,17 0 16,-17 0-1,-18 0 1,53 17-16,-35 18 15,17 1 1,18-1 0,0 0-1,18 18 1,-1-18 0,1-17-16,17 17 15,1-35 1,-19 0-1,36 0 1,-18-17 0,54-71-1,-89 52-15,17 1 16,-17 17 0,0 1-1,18 34 63,-18 1-62,0 0-16,0-1 16,0 19-16,18-19 15,-18 1-15,17 35 16,-17-36-1,0 1 1,18-18 0,-18 18-1,0-36 32,0-17-47</inkml:trace>
  <inkml:trace contextRef="#ctx0" brushRef="#br0" timeOffset="27115.73">20514 9190 0,'-18'0'16,"1"0"-16,-1 0 15,0 0 1,18-18 140,18 36-47,17 17-93,-35-17-16,36 17 16,-36-17-16,17-18 15,-17 35-15,18-35 16,-18 18 0,0-1-1,0 19 1,0-72 78,0 1-94,0 0 15,0 17-15,0-17 16,0 17-16,0 1 15,0-1 1,0 0 0,18 18 15,-18-17-31,0-1 16,17 18-1,1-18 1</inkml:trace>
  <inkml:trace contextRef="#ctx0" brushRef="#br0" timeOffset="27916.87">20796 9137 0,'18'0'47,"0"0"-32,-1 0 17,-17-18-1,18 18-16,-1-17-15,1-1 16,-36 0 78,1 18-79,-18 0 1,17 0 0,0 0-1,1 0 1,-1 0 31,18 18-32,0 0 1,0 17-16,0 0 0,0 1 16,0-1-1,0 0 1,18 0-16,-1 1 16,36-19-1,-18 19 1,1-36-1,34 0 1,-34 0 0,34 0-16,-17-36 15,-35 36 1,-1 0 0,19-17-1,-19-1 48</inkml:trace>
  <inkml:trace contextRef="#ctx0" brushRef="#br0" timeOffset="33355.33">1129 4604 0,'0'35'140,"0"0"-124,0 1-16,0 16 16,0 1-16,18 36 15,-1-19-15,18 36 16,-17-18 0,17 71-1,-35-141 1,18 35-16,-18-18 15,18-18-15</inkml:trace>
  <inkml:trace contextRef="#ctx0" brushRef="#br0" timeOffset="34412.23">741 4604 0,'0'0'16,"0"-36"-1,17 1-15,-17 18 16,18-1 0,0 0-1,17-17-15,-17 35 16,-1-35 0,19 35-1,-1 0 1,18 0-1,70 0 1,-87 0 0,105 17-16,-88 19 15,-18-19 1,88 89 0,-52-35-1,-53-36 1,87 124-16,-52-89 15,-35-34 1,0-1 0,-1 18-1,-17-36 1,0 19 0,0-19-16,0 1 15,-17 35 1,-1-36-1,0 1 1,-17 0 0,17 17-1,-17-17-15,0-1 16,17 1 0,1-18-1,-1 18 16,0-18-15,-17 0-16,17 0 16,-17 0-1</inkml:trace>
  <inkml:trace contextRef="#ctx0" brushRef="#br0" timeOffset="35453.11">2134 4798 0,'0'-18'15,"0"0"16,-17 18 16,-1 0-31,0 0 0,1 0 15,17 18-16,-18 0 1,18-1 0,0 1-1,0 0 1,0-1-16,0 1 16,0 17-1,0 1 1,0-19-16,18 1 15,-1-18 64,1-35-48,-18 17-31,0 0 15,0 1 1,0-36 0,0 0-1,0 17-15,0 19 16,18 34 93,-1 19-109,19-19 16,-1 19-16,-18-1 16,1 0-16,17 1 15,-17-1-15,0-18 16,-18 1-16,17 0 15,-17-54 32,0 1-31,0 0-16,0 0 16,0-18-16</inkml:trace>
  <inkml:trace contextRef="#ctx0" brushRef="#br0" timeOffset="35826.83">2170 4286 0,'0'18'47,"17"0"-31,36 34-16,-18 19 15,1-18 1,70 106 0,-36-18-1,-35-71-15,-17 19 16,0-54-1,-1-18 1,-34-34 15,-19-1-15,19-17-16,-1 35 16</inkml:trace>
  <inkml:trace contextRef="#ctx0" brushRef="#br0" timeOffset="36184.28">2258 4762 0,'0'-17'62,"17"-1"-46,36 1-16,18-19 15,-18 19-15,17-1 16,-17 0 0,53-35-16,-71 53 15,-17 0 79</inkml:trace>
  <inkml:trace contextRef="#ctx0" brushRef="#br0" timeOffset="36893.86">2910 4374 0,'-17'-17'16,"-1"17"-1,-17 0 1,17 0-16,-17 17 15,0 19 1,17-1 0,18-17-16,-18 17 15,18 0 1,0 0 0,0-17-16,0 17 15,0-17 1,18-18-1,0 18 17,-1-18-17,1-18 1,0 0-16,-18 1 16,17-36-1,1 18 1,0-1-1,-18 19-15,17 17 79,18 0-64,-35 35-15,36-35 16,-36 35-16,35-17 15,-17 35-15,17-18 16,18 36 0,-36-36-1,1-18 1,0-17 15,-18-35-15,17 18-16,-17-1 15,0 0 1</inkml:trace>
  <inkml:trace contextRef="#ctx0" brushRef="#br0" timeOffset="38500.82">4057 3969 0,'-18'0'47,"18"35"-31,0-17-16,0-1 15,18 19-15,0 69 16,17-69-16,-17-1 16,-18 0-1,52 106-15,-34-105 16,-18 17 0,18-18-1,-18-53 48,-18-70-48,18 35-15,-18-17 16,-17 17-16,18-36 16,17 37-1,-36-72-15,19 36 16,17 53-1,-18-1 1,18-17 0,0 36-1,18-1 1,-1 18 0,1 0 15,52 18-16,19 52 1,-36-34 0,-1-1-16,-16 0 0,17 18 15,-36-18 1,1-17 0,0 17-1,-1-17 1,-17 0-1,0-1-15,0-34 110,0-1-110,0-17 15,-17-18-15,17 0 16,0 0 0,0 35-1,0-17-15,0-18 16,0 35-16,0-17 16,0 17-1,17 18 1,1-35-1,-1 35 1,1 0-16,35 18 16,-18-1-1,71 54 1,-53-18 0,0 35-1,-18-53 1,18 71-16,-35-70 15,-1-1 1,1 18 0,0-53 62,-1-18-63</inkml:trace>
  <inkml:trace contextRef="#ctx0" brushRef="#br0" timeOffset="40149.79">5327 3792 0,'0'-17'0,"-18"17"15,1 0-15,17-18 16,-18 18 0,0 0-1,18-18 1,-17 18-16,-1 0 47,0 0-47,1 18 15,-1 0 1,1-1 0,17 1-16,-18 35 15,18-35 1,0-1 0,0 1-16,0-1 15,0 1 16,0 0-31,0-1 16,18-17 0,-1 0-1,1 0 1,-1 0 0,1 0-1,-18-17 1,0-1-16,18-17 15,-1 0 1,-17-18 0,18 0-1,-18 0-15,0 35 16,0-17 0,0 17-1,18 54 79,-1-36-78,1 35-16,-18-18 15,35 1-15,-35 17 16,18-35-1,0 36-15,-1-19 16,1-17 0,-1 0-1,1 0 1,-18-35 0,18 0-1,-18 17-15,0-17 16,0 0-1,0 17 1,0-17 0,0-1-1,0 1-15,0 17 16,17 18 46,-17 18-62,18 0 16,0 17-16,-1 0 16,19 36-16,-36-54 15,17 36 1,1 0 0,-1-17-1,1-36 1,-18-18 31,0-17-32,0-1-15,-18-17 16,18 18-16,0 0 16,0 0-16,0-1 15,0-17 1,0 18-1,0 17 1,0-17 0,18 35-16,-18-17 15,35 17 1,-17 0 0,0 0-16,17 17 15,0 18 1,36 18-1,-54-17-15,19-1 16,-36-17 0,17-18-1,-17 17 1,18-17 15,0 0-15,-1-53-1,18 0 1,1-17 0</inkml:trace>
  <inkml:trace contextRef="#ctx0" brushRef="#br0" timeOffset="40414.08">6085 3422 0,'18'0'47,"0"18"-31,-1-1-1,-17 18-15,18-35 16,-18 36 0,18-36-16,-18 17 15,17-17 1,-34-17 31,-1-19-47,0 19 15</inkml:trace>
  <inkml:trace contextRef="#ctx0" brushRef="#br0" timeOffset="40638.22">5786 2893 0,'0'17'125</inkml:trace>
  <inkml:trace contextRef="#ctx0" brushRef="#br0" timeOffset="42482.4">6350 3087 0,'0'17'62,"0"1"-62,18 17 16,-18 1-16,35-19 15,-17 36 1,17 0-16,0 53 16,18 0-1,-35-71 1,17 36 0,0-36-1,-35-17 1,0-1-16,0-52 156,-35 0-140,35 17-1,-53-35-15,35-18 16,-35 19-16,18-19 16,0 0-1,17 1 1,18 52-1,-17-17-15,17 17 16,0 1 0,0-36-1,17 35 1,-17 1 0,36-19-1,-1 19-15,-18-1 16,19 0-1,-1 18 1,-17 0 31,17 18-31,-35 0-1,35 35-15,-17-1 16,35 1-1,-53-35 1,0 17-16,0 18 16,0-18-1,0-17 173</inkml:trace>
  <inkml:trace contextRef="#ctx0" brushRef="#br0" timeOffset="43148.04">6862 3122 0,'0'18'47,"17"-18"-47,-17 17 15,18 1-15,-1 17 16,19-17-1,-19 17-15,1-17 16,17-18 0,-17 17-16,17 1 15,36-18-15,-54 0 16,36 0 0,-53-18-1,36-34 1,-36 16-1,0-34 1,0-36-16,0 71 16,-18-1-1,18 19 1,-18 17 15</inkml:trace>
  <inkml:trace contextRef="#ctx0" brushRef="#br0" timeOffset="43613.95">7250 2663 0,'17'0'47,"18"18"-47,-17 17 16,35 1-16,-18 34 15,36-17-15,-36 0 16,53 18-1,-52-18 1,-36-36 0,35 1-1,-17-18 32,-18-18-31,35 1-16,-18-1 15</inkml:trace>
  <inkml:trace contextRef="#ctx0" brushRef="#br0" timeOffset="44284.09">7938 2681 0,'-18'0'16,"0"0"15,-17 0-31,0 35 16,35-17-1,-36 0-15,19 17 16,-1-17-16,18-1 16,-35 54-1,35-36-15,0 18 16,0-35 0,0-1-1,17-17 16,1 0-15,0 0-16,-1-17 16,19-19-1,-19 19 1,-17-1 0,0 0-1,0 1 1,0-1-1,18 18 32,0 35-31,-1 1-16,1-19 16,-18 19-16,35-19 15,-17 1-15,-18 0 16,17-18-1,1-36 17,17-34-32</inkml:trace>
  <inkml:trace contextRef="#ctx0" brushRef="#br0" timeOffset="44605.1">8096 2628 0,'36'0'62,"-19"35"-46,18-17-16,1 53 15,-1-36-15,-17 18 16,17 0-16,-17 0 16,-18-18-1,17 0 1,-17 1-16,-17-36 31,-1 0-31,0 0 16</inkml:trace>
  <inkml:trace contextRef="#ctx0" brushRef="#br0" timeOffset="45128.93">8132 2840 0,'0'0'0,"0"-18"31,17 18 1,1 0-17,-1-17-15,36-1 16,-17 18 0,52-35-16,-53 17 15,53-17-15,0-18 16,-70 18-1,-18 17 17,18 18 15,-1 18-16,-17-1-31,18 1 15,0 17-15,-1 0 16,1-17 0,-18 0-16,0-1 15,18-17 1,-18-17 31,-36-19-47,1-17 15,-18-17 1</inkml:trace>
  <inkml:trace contextRef="#ctx0" brushRef="#br0" timeOffset="45330.58">8378 2364 0,'18'0'94,"35"17"-78,0-17-16</inkml:trace>
  <inkml:trace contextRef="#ctx0" brushRef="#br0" timeOffset="45958.79">8837 2505 0,'-18'0'47,"1"0"-32,17 17-15,0 1 16,-18 0 0,18-1-16,0 1 15,0 17 1,18 0-1,-1 1 1,36-1 0,-35-17-16,17-1 15,18-17 1,-35 0 0,-1 0-1,-17-35 1,0 0-16,0-53 15,-17 52 1,-1 36-16,18-35 16,-35 0-1,35 17 1,-18 0 0,1 1-16,-1 17 15,0 0 1,36 17 78,53 1-79</inkml:trace>
  <inkml:trace contextRef="#ctx0" brushRef="#br0" timeOffset="46604.07">9419 2293 0,'0'18'16,"0"17"-16,18 0 15,-18 18 1,17 0 0,1-35-1,-18 35 1,18-36-16,-18 1 16,0-36 62,17 1-78,-17-19 15,18 1-15,-18 0 16,18-18-16,-18 0 16,35 0-1,-35 35 1,35-35-1,-17 18-15,-1 35 32,1 0-32,0 0 31,-18 18-15,70 52-1,-52-34-15,0 52 16,17-18-1,-35-34 1,0-19 0,17-17-1,-52 0 17,0 0-32,-18 0 15,-70 0 1</inkml:trace>
  <inkml:trace contextRef="#ctx0" brushRef="#br0" timeOffset="47704.75">3722 5715 0,'17'0'78,"1"0"-78,0 18 16,-1 17 0,1-17-1,0 17-15,-1 0 16,-17 0-16,18 18 16,17 0-1,0 106-15,18-18 16,-35-53-1,17-35 1,-35-18 0,0-17-1,18 0 1</inkml:trace>
  <inkml:trace contextRef="#ctx0" brushRef="#br0" timeOffset="48442.84">3986 5697 0,'0'53'78,"18"18"-62,17-18-16,1 17 15,-1 36-15,0-18 16,0 1-16,-17-1 16,17 18-1,-17-71-15,0 0 16,-18 0-1,0-17 1</inkml:trace>
  <inkml:trace contextRef="#ctx0" brushRef="#br0" timeOffset="49261.05">3863 6403 0,'0'35'62,"0"18"-46,18-35-1,-1 17-15,1 0 16,-1-17-16,19 0 16,-19-1-1,19 19-15,-19-36 16,-17 17 0,18-17-1,17 18 1,-17-18-1,17 0 1,-17 0-16,17 0 16,0-35-1,18-18 1,-17 17 0,16-52-1,19 0 1,-18 35-16,-18-18 15,-17 1 1,-18 35 0,17-18-1,-17 35 1,0 0 0</inkml:trace>
  <inkml:trace contextRef="#ctx0" brushRef="#br0" timeOffset="49989.49">2311 8855 0,'0'35'63,"17"18"-47,19 0-16,-19 0 15,19 35-15,-1-17 16,18 17-16,-18 18 15,18 52 1,-35-105 0,34 106-1,-34-89 1,-18-52-16,0-36 47,0-70-32</inkml:trace>
  <inkml:trace contextRef="#ctx0" brushRef="#br0" timeOffset="50666.85">2205 8590 0,'0'0'0,"53"-53"0,-18 18 16,0 0-16,1 17 15,34-35 1,-35 53 0,-17 0-1,0 0-15,52 53 16,36 35 0,35 36-1,-105-89 1,87 53-16,-105-53 15,35 18 1,-36-17-16,18 34 16,-17 71-1,17 71 1,-35-159 0,0 106-1,-17-54 1,-1-87-16,0 53 15,1-36 1,-18 0 0,-1 0-1,1-35 1,-36 18-16,54 0 16,-1-18-1</inkml:trace>
  <inkml:trace contextRef="#ctx0" brushRef="#br0" timeOffset="52043.88">3440 9278 0,'0'0'0,"0"-18"16,0 1 15,0-1-15,0 1 0,17-1-1,-17 0 1,0 1-16,18 17 15,-18-18 1,0-17 109,17-1-109,-17 19-1,0-19-15,0 1 16,-17 35 0,-1 0 30,1 18-30,-1-1-16,18 1 16,-18 0-16,1-1 31,17 1-15,0 0-1,0-1 1,0 1-1,17 0 1,-17-1-16,18 1 16,0 0-1,-1 17 1,1-35-16,-18 17 31,17-17-31,1 0 16,0 0 46,-18-17-62,17-36 16,1 35-16,-18 1 16,53-72-1,-53 72 1,18-36-1,-1 18-15,-17 52 141,18 1-141,0 17 16,-18-17-16,17-1 15,1 1 1,-18 0-16,17-18 16,1-18 62,0-17-63</inkml:trace>
  <inkml:trace contextRef="#ctx0" brushRef="#br0" timeOffset="52405.04">3845 8361 0,'18'0'94,"17"35"-94,-17 0 16,-1 1-16,19 17 15,-19 17-15,36-17 16,-17 35-16,-1 0 16,0-17-1,0 0 1,-35-54-1,0 1-15,0-1 16</inkml:trace>
  <inkml:trace contextRef="#ctx0" brushRef="#br0" timeOffset="52842.42">3951 8855 0,'0'-18'110,"53"0"-95,-18-17-15,1 35 16,-1-17-16,0-19 15,0 36-15,-17 0 16,17-17 0,-17-1-1,0 18 17,-18-18-17</inkml:trace>
  <inkml:trace contextRef="#ctx0" brushRef="#br0" timeOffset="53904.73">4957 8431 0,'-36'0'172,"1"0"-156,17 0-1,-17-17-15,17 17 16,-17 0-16,17 0 16,-34-18-1,-19 18 1,18 0-16,-17 0 16,34 53-1,19-35 1,-19-1-1,36 19 1,-17 16-16,17-34 31,0 0-15,17-18 0,-17 17-1,18 1 1,0-18-1,-1 0-15,1 0 16,0 0 0,-1-18-1,36-17 1,-35 0 0,17 0-16,-17-1 15,-1 19 1,1-1-1,-18 0 1,0 1 0,18 34 77,-1 1-77,1 0-16,-1-1 16,1 1-1,0-18 1,-18 18 31,17-18-32,1 0 1,-18-18 0</inkml:trace>
  <inkml:trace contextRef="#ctx0" brushRef="#br0" timeOffset="54996">4974 7655 0,'0'18'125,"18"35"-125,-1-18 16,1 18-16,17-18 15,-17 18-15,17 0 16,-17 0-16,17 18 16,-17-36-1,-1 0 1,-17-17-1,0-53 126,0 17-125,0 0-16,0-17 15,0 0-15,0 17 16,0-35 0,18-17-16,35-1 15,-35 53 1,52-35-1,-34 18 1,-19 35 15,1 18-31,17-1 16,18 36 0,-18-17-1,-35-19 1,18 19-1,-18-1 1,0-17-16,0 17 0,-18 35 16,-17-17-1,-18 0 1,0-18 0,53-17-1,-35 0-15,17-1 16,1-17-1,-19 0 1,19 18 0,-1-18-1,-17 0 1</inkml:trace>
  <inkml:trace contextRef="#ctx0" brushRef="#br0" timeOffset="56340.84">5768 7832 0,'-18'-18'0,"1"0"15,17 1-15,-18 17 63,0 17-47,18 1-1,0 0 1,0-1-1,0 1 1,0 0 0,0-1-1,0 1-15,0 0 16,18-18 31,0 0-32,-1 0 1,1-18 0,-18 0-1,18-17 1,-1 17-16,-17 1 16,0-19-16,0 19 15,0-1-15,0 0 16,0 1-1,18 17 32,-1 0-31,-17 17 0,0 1-1,36 17 1,-19-17-16,1 0 31,0-18-31,52-18 16,-35-17-1,1-71 1,-36 88 0,0-52-16,0 17 15,-18 53 16,0 0-15,-17 0 0,-18 0-16,36 17 15,17 1 1,0 0 0,0-1-1,0 1 1,17 0-1,-17-1-15,36 1 16,-1 35 0,18-18-1,-36 0 1,1 18 0,0-17-1,-18-1-15,0-17 16,0-1-1,-18-17 17,-17 0-17,17 0 1,18-17 0,0-19-1</inkml:trace>
  <inkml:trace contextRef="#ctx0" brushRef="#br0" timeOffset="57328.48">6297 7673 0,'18'0'47,"-1"0"-47,1 0 15,0 0 1,17 0 0,-17 0-1,17-18 1,-35 1-16,17-1 15,-17 0 1,0-17-16,0 0 16,-17 0-1,-1 17 1,1 18-16,-54 0 16,18 18-1,35 17 1,1 18-1,17 0 1,0-36-16,0 36 16,0-35-1,17-1 1,1 19 0,17-36-1,18 0 1,35 0-16,1-53 15,-54-18 1,-17-52 0,-1 88-1,1-71 1,-18 70 0,0 19-16,0 34 93,0 1-77,35 17 0,-17-17-1,-1 0 1,1-18-1,0 17-15,-1 1 16,1-18-16,-18 18 16,18-18-16,-18 17 15,0 1 1,35-1 0,-35 1-1,-18-18 16,1 0-15,-19 0 0,19 0-1,-19 18-15,19-1 16,-36-17-16,18 36 16</inkml:trace>
  <inkml:trace contextRef="#ctx0" brushRef="#br0" timeOffset="69109.12">29333 1288 0,'0'17'47,"0"1"-31,18 0-16,0 17 15,-1-18-15,1 1 16,0 35-16,17 0 16,-17 0-1,35 70 1,-36-52 0,36 105-1,0-17 1,-53-124-16,53 106 15,-35-105 1,-18-19 0,0 1-1,-18-53 48</inkml:trace>
  <inkml:trace contextRef="#ctx0" brushRef="#br0" timeOffset="70222.09">28804 1323 0,'0'-18'0,"18"18"16,-18-17-16,18 17 16,17-36-1,-18 19-15,54-36 16,35 18-1,-36-1 1,54 1 0,17-18-16,-53 53 15,18-35 1,-53 17 0,35 18-1,-70 0 1,52 0-1,-17 18-15,-35-18 16,52 70 0,-17 1-1,-17-36 1,-1 124 0,-17 53-1,-18-159-15,0 17 16,-36-17-1,19-35 1,-72 35 0,54-36-1,18-17-15,-19 18 0,-34-18 16,34 0 0,-16 0-1,16 0 1,54 0 93,0 17-109,34 1 16,1 0-16,36-1 15,-37 1 1,19 0-16,0-1 16,-36-17-16,18 36 15,0-19 1,-18-17 0,-17 0-16,-18 18 15</inkml:trace>
  <inkml:trace contextRef="#ctx0" brushRef="#br0" timeOffset="71362.81">30445 1499 0,'17'0'63,"1"18"-48,0 17-15,17 18 16,-17-35-16,17 35 16,-18-36-16,1 36 15,0-35-15,-18 0 16,17-1 0,-34-34 93,-19-1-109,19-17 16,-1 17-16,-17-17 15,0-18-15,-1 0 16,1 18-1,17-1 1,-17-34 0,35 52-1,-17-52-15,-1 17 16,18 35 0,0-17-1,0 17 1,0 0-1,18 18 1,-1 0-16,1 0 31,17 0-31,141 0 16,-140 0 0,87 0-1,-52 18 1,17 0-16,-17-18 15,-54 0 1,1 17 0,-1 19 15,-17-19-15,18 54-16,-18-54 15,-18 107 1,-17-71-1,35-35 1,-17 17 0,-1-18-1,0 1 1,1-18 0,17 18-16,-36-18 15,1 17 1,17-17-1,-17 0-15,0 18 16,0 17-16,-1-35 16,-17 18-1,0 0 1</inkml:trace>
  <inkml:trace contextRef="#ctx0" brushRef="#br0" timeOffset="72546">31274 1094 0,'17'0'0,"19"0"31,-1 53-31,0-36 16,0 18-16,-17 1 15,0-1 1,35 53 0,-18-35-1,-17-18-15,-1 1 16,-17-19-1,0-34 48,0-19-47,-35-17-16,17 1 15,-17 16-15,0-17 16,-1-17-1,19 35-15,-1 35 16,-35-89 0,36 54-16,-1 0 15,18-1 1,-18 19 0,18-1-1,53 1 1,35-1-16,159 0 15,-123 18 1,-89 0 0,0 18-1,1 17 1,-19-17 0,-17 52-16,0-17 15,-35-17 1,-18 52-1,0-71 1,18 19 0,35-19-1,0 1 63,18-18-62,35 18-16,35-1 16,-35 1-16,-36-18 15,36 35-15,-17-17 16,-19-18 0,1 35-1,-18-17-15,0 35 16,0-36-1,-53 72 1,18-72 0,-1 36-16,-17-35 15,-35 17 1,18-35 0,34 0-16,1 0 0,-18 0 15,18-18 1,17-17-1,1 17 1,17-17 0,0 18-1,0-1-15</inkml:trace>
  <inkml:trace contextRef="#ctx0" brushRef="#br0" timeOffset="73507.25">32173 1076 0,'18'0'31,"0"18"-15,-18 17-16,17 0 16,1-17-16,-18 17 15,18 0 1,-1 36-16,1-36 16,-18-17-1,0-1 1,0-34 46,0-36-46,-18 18-16,1-18 16,-1 0-16,18 18 15,0 17 1,0-17-1,0-1-15,18 1 16,-1 17 0,18 18-1,-17 0 1,0 0 0,35 36-16,-18 34 15,-17-52 1,-1 52-1,1-52 1,-18-53 93,0 17-109,17 18 16,-17-17-16,0-1 16,18 0-1,0 18 1,-1 0 0,1 0-1,0 0 1,17 18-1,-35 0-15,18-18 16,-18 17-16,35-17 16,-35 18-1,53-1 1,-18-17-16,-17 0 16,35 0-1,-18-35 1,0 18-1,53-89-15</inkml:trace>
  <inkml:trace contextRef="#ctx0" brushRef="#br0" timeOffset="74054.63">33002 758 0,'0'0'0,"-17"0"31,-1 0-15,0 0-16,1 0 16,17 18 30,0 0-46,0-1 16,0 1 0,0 17-16,0-17 15,17 17 1,-17-17-16,36 35 16,-1 0-1,-17-36 1,17 36-1,-35-35 1,18 35-16,-18-36 16,0 1-1,0 17 1,-36 1 0,1-19-1,-36 36 1,36-35-16,18-18 15,-19 0 1,-52 0 0,35 0-1,-17 0 1</inkml:trace>
  <inkml:trace contextRef="#ctx0" brushRef="#br0" timeOffset="77081.64">30374 3634 0,'18'53'31,"17"-18"-15,0 0-16,18 53 16,35 53-1,-52-105 1,34 87-16,-34-70 15,-19-35 1,-17-54 62,-17-16-78,-1-1 16,-17-36-16,17 19 15,0 17-15,18-35 16,-17-18 0,17 53-16,0-35 15,0 17 1,0 54 0,17-19-1,19 36 16,52 71-15,-35-54-16,0 36 16,53 53-1,-36-35 1,-35-36 0,1 18-1,-19-18 1,1-17-16,-18-36 78,-35-17-78,35-18 16,-36-17-16,36 17 15,-17 17-15,17 19 16,0-36-1,0 35 1,0 0-16,17 18 47,1 18-47,0 0 16,35 70-1,-36-70 1,54 70-1,-36-53-15,-17-17 16,-1-18 0,-17-53 31,0 0-47</inkml:trace>
  <inkml:trace contextRef="#ctx0" brushRef="#br0" timeOffset="77762">31274 3404 0,'0'18'47,"17"-18"-47,1 35 16,-18-17-16,18 17 15,-1-17 1,1-1 0,0-17-16,-1 0 47,54-53-47,-1-35 15,-52 35 1,53-52-16,-71 69 15,0 72 48,17-1-47,-17 18-16,18 35 15,-1-35-15,1 0 16,0 70-1,-1-70 1,19 88 0,-36-35-1,0-53-15,-18 0 16,-35 53 0,18-89-1,-18 1 1,35-18-1,-35-18 1,0-34-16,53 16 16,-35-34-1,17-36 1,36 35 0,0 18-1,70-17 1,0 17-16,0 18 15,1-18 1</inkml:trace>
  <inkml:trace contextRef="#ctx0" brushRef="#br0" timeOffset="78335.81">32032 3122 0,'-17'0'15,"-19"0"-15,19 0 16,-19 18-1,19 17-15,17-17 16,0 17 0,0 0-1,0-17 1,0 17 0,35 0-1,-17-35 1,105 36-16,-70-19 15,-18-17 1,-35 36 0,0-19-1,0 1 1,0 35-16,-35-18 16,-35 36-1,-1-18 1,53-53-1,1 17 1,-1-34 31,18-1-31,0 0-16,0-17 15</inkml:trace>
  <inkml:trace contextRef="#ctx0" brushRef="#br0" timeOffset="79029.07">32367 3175 0,'0'0'0,"-53"0"32,36 18-32,-1-18 15,1 17 1,17 19-1,-18-36 1,18 35-16,0 0 16,0-17-1,0 17 1,0 0 0,0-17-1,0 0 1,18-18-16,-1 0 15,1 0 1,-1-18 0,1 0-16,-18-17 15,0 0 1,0 17 0,18 18 30,-1 18-30,1-1 0,0 19-16,-1-19 15,1 1-15,-18 0 16,18-1-16,-1-17 47,-17-17-32,18-19-15,-18-52 16,0 35 0</inkml:trace>
  <inkml:trace contextRef="#ctx0" brushRef="#br0" timeOffset="79328">32473 2963 0,'18'0'47,"17"53"-47,-17-17 16,-1-19-16,-17 1 15,36 35-15,-19-18 16,1 18-1,0-18 1,-18 0 0,0-17-16,17 0 15,-17-1 1,0 1 0</inkml:trace>
  <inkml:trace contextRef="#ctx0" brushRef="#br0" timeOffset="80431.02">30321 5274 0,'0'0'0,"-17"0"0,-19 0 16,19 0 0,-19 0-1,19 18-15,-1-1 16,0 1 0,-34 35-1,16-18 1,1 53-1,17-35 1,-17 53-16,17-18 16,18-52-1,0-19 1,18 18 0,0-17-1,52-18 1,71-35-16,-70 0 15,70-54 1,-53 1 0,-52 88-1,-19-70 1,-17 17-16,0 35 16,0-17-1,-17 0 1,-19 17-1,-34-17 1,34 17 0,-34-17-16,-1 17 0,-87-17 15,105 17 1,0 0 0,53 36 77,0 17-93,17-35 16</inkml:trace>
  <inkml:trace contextRef="#ctx0" brushRef="#br0" timeOffset="80900.81">30603 5256 0,'36'-17'31,"-19"17"-15,1 0-16,53 17 16,-36 1-1,88 88 1,-52-36-16,-53-52 15,-1 17 1,-17-88 78,0 1-94,0-1 15,0 0-15,0 0 16,0 35-16,0 0 16</inkml:trace>
  <inkml:trace contextRef="#ctx0" brushRef="#br0" timeOffset="81696.6">31485 5098 0,'0'0'0,"-17"-18"16,-1 18-16,0 0 16,-52 0-1,-1 0 1,18 35-1,18 1 1,18-1 0,17-18-16,0 1 15,0 17 1,17-17 0,18 17-1,1-17 1,-19-18-1,1 18-15,0-54 63,-1-17-63,1 36 16,-18-19-1,18 1-15,-1 18 16,-17-1-1,18 18 48,-1 35-47,1-35-1,0 18 1,-18-1-1,17-17-15,-17 18 32,18-18-17,0 0-15,17-18 16,18 1-16,-35-1 16</inkml:trace>
  <inkml:trace contextRef="#ctx0" brushRef="#br0" timeOffset="82069.75">31732 4939 0,'0'0'0,"-17"0"62,17 18-46,0 17-1,0-18 1,0 1-16,17 17 16,1 18-1,17-35 1,1 0-1,16-1 1,-34-17-16,17-53 16,18-35-1,-17 35 1,-19 0-16</inkml:trace>
  <inkml:trace contextRef="#ctx0" brushRef="#br0" timeOffset="82349.25">32015 4727 0,'0'18'63,"0"-1"-63,0 1 15,0 0-15,0-1 16,17 19-16,-17-19 16,0 1-16,18 35 15,0-18 1,-18-17 0</inkml:trace>
  <inkml:trace contextRef="#ctx0" brushRef="#br0" timeOffset="82923.66">32138 4868 0,'18'0'32,"-1"0"-17,1 0 1,17 0 0,1 0-16,-1 0 15,0-17-15,-17-1 16,-1-35-1,1 0 1,-18 36 0,0-19-16,-18 36 15,-17 0 1,-35 0 0,17 18-1,35 0 1,18-1-16,0 18 15,0-17 1,0 0 0,35 35-1,-17-36 1,52 1 0,19 17-16,-72-35 15,89-17 1,-71-1-1,-35-35 1,0 18 0,0 17-1,0 0-15</inkml:trace>
  <inkml:trace contextRef="#ctx0" brushRef="#br0" timeOffset="84017.08">27869 4357 0,'36'0'47,"17"-18"-47,17 1 16,18-1-16,54-17 15,104-18 1,-52 0 0,18-18-16,-18 36 15,-141 17 1,-35 1-16,17 17 15,0-18 1,-17 0 0,17 18-1,36-35-15,-36 35 16,18-18 0,0 1-1</inkml:trace>
  <inkml:trace contextRef="#ctx0" brushRef="#br0" timeOffset="84814.2">29298 3669 0,'35'0'47,"1"0"-31,17 0-16,0 18 16,35-1-16,-18 1 15,1-18-15,35 17 16,-89 1-1,1-18 1,0 18 0,-18-1-1,17 19 1,-17 17-16,0 35 16,0-18-1,-17-17 1,-1-17-1,-17-1 1,-36 35 0,18-34-16,-17-19 15,-18 19 1,52-36 0,1 0-1,-18 0 1,18 0-1,-1 17-15,19 1 16</inkml:trace>
  <inkml:trace contextRef="#ctx0" brushRef="#br0" timeOffset="86590.15">28240 3122 0,'0'-18'31,"-18"18"-31,1-17 0,-19 17 16,19-18 0,-19 1-1,-34 17-15,17-18 16,35 18-1,1 0 17,17-18-32,-18 18 31,0 0-31,18 18 16,-35 0-1,17-1 1,-17 18-1,35 1 1,-17-1-16,17-17 16,0 35-1,0-18 1,0-18 0,17-17-1,1 0 1,17 0-1,0 0-15,36 0 16,-18 18 0,53 0-1,35-1 1,-124 1 0,19 0-16,-1-18 15,-35 35 1,35-17-1,-35-1 1,18 1 0,-18-1-1,0 1-15,0 0 16,0 17 0,0-17-1,0-1 1,-18 1-1,18 0 1,-17-1 0,-1-17-16,0 0 15,1 0 1,-71 0 0,52 0-1,-70 0 1,71 0-16,17-17 15,1 17 1</inkml:trace>
  <inkml:trace contextRef="#ctx0" brushRef="#br0" timeOffset="87959.54">28840 3034 0,'-89'-18'32,"72"18"-32,-1 0 15,-35 0-15,36 0 47,-1 0-31,0 36-1,-17 34 1,35-52-16,0-1 16,-18 54-1,18-53 1,0 17-1,18 35 1,0-70-16,-1 18 16,1 0-1,17-1 1,36 1 0,17-18-1,-53 0 1,0 0-16,-17 0 15,17-53 1,18-18 0,-35 54-1,0-54 1,-1 1 0,-17 52-16,0-17 15,0 0 1,0 17-1,0 0 1,18 18 125,0 88-126,17-52-15,-18 17 16,36 35-16,-17-53 16,-1 36-1,18-1-15,0 18 16,-36-52-1,1-36 1,-18-18 47,0-17-63,18 17 15</inkml:trace>
  <inkml:trace contextRef="#ctx0" brushRef="#br0" timeOffset="88483.62">29457 2752 0,'0'17'31,"0"19"-16,18-1-15,17 0 16,-35 0-16,35-17 16,-17 35-1,35 0-15,0 35 16,0-53 0,-18 18-1,0 18 1,-17-71-1,17 35 1,-35-17-16,18-18 16</inkml:trace>
  <inkml:trace contextRef="#ctx0" brushRef="#br0" timeOffset="90927.85">27905 4004 0,'0'0'15,"53"-18"-15,52-17 16,1 0-16,18 0 16,-89 17-1,265-53-15,-247 71 16,194-70-1,-88 17 1,-89 35-16,89-17 16,88-18-1,-159 18 1,141-18-16,-35 0 16,-158 35-1,69-17 1,-16 0-1,-54 35 1,0 0-16,36-36 16,-18 19-16,-18-1 15,53-17 1,-35 17 0,-35 1-1,-1 17 1,-34 0 109,-54 17-125,-52 19 15,52-1-15,-88 0 16,89 0-16,-71 18 16,-36 0-1,-87 35-15,-19 1 16,160-54 0,-89 53-1,18-17 1,106-54-1,-88 71 1,52-35-16,89-35 16,-36 17-1,54-35 1,-1 0 0,18 18-1,-17-18 1,-1 0-16,0 18 15,-17-1 1,-18-17 0,-18 36-1,54-36 1,-18 35-16,-1-35 16,54 0 124,0 0-140,70-18 0,71-35 16,-18 18-1,88-36-15,-35 18 16,53 1-16,-18 16 16,106-70-1,-35 36 1,-159 35 0,36-18-16,-54 17 15,-88 19 1,-17-1-1,-71 18 126,-17 35-125,-36 1-16,-18-1 15,1 0-15,-18 1 16,-18 16-16,0-16 16,-158 17-1,193-18 1,-17 0-16,71-17 15,17-1-15,35-17 16,0 0 0,-17 18-1,17-18 1,-17 18 0,18-18-1,17 17-15,-18-17 16,36 0 93,70-17-93,35-19-16,36-16 15,0 16-15,17 1 16,36-53-16,-1 35 16,36-18-1,-158 36 1,-72 17 0,-17 1-1</inkml:trace>
  <inkml:trace contextRef="#ctx0" brushRef="#br0" timeOffset="101785.26">27658 6262 0,'17'0'0,"1"0"31,0 0 0,-1 0-31,-17-18 16,18 18 0,0 0-1,17-17 1,18-1-1,0-17-15,53 17 16,123-53-16,-70 18 16,317-70-1,-282 70 1,265-70 0,-265 34-16,-177 89 15,-52 0 48,0 0-48</inkml:trace>
  <inkml:trace contextRef="#ctx0" brushRef="#br0" timeOffset="102366.04">27428 6526 0,'18'0'16,"0"0"-1,-1 0 1,1 0-1,17 0-15,1 0 16,34 0-16,1 0 16,52 0-16,177-17 15,-159-19 1,230-105 0,-89 53-1,-159 35 1,142-53-1,-159 53-15,-89 53 16,1-17 0</inkml:trace>
  <inkml:trace contextRef="#ctx0" brushRef="#br0" timeOffset="102904.96">29087 5239 0,'88'0'63,"106"0"-63,17 17 15,72-17-15,-89 18 16,35-18 0,-88 35-16,-123-35 15,-18 18 16,-36 35-31,-16 0 16,-90 106 0,-228 176-1,229-212-15,0 36 0,-89 88 16,107-53 0,123-141-1,0-36 1</inkml:trace>
  <inkml:trace contextRef="#ctx0" brushRef="#br0" timeOffset="104216.9">27905 8008 0,'17'0'62,"1"18"-46,35 70-16,35 53 0,-53-70 16,54 87-16,-36-34 15,52 87 1,-52-69-16,35 105 15,-35-142 1,-35-16-16,0-37 16,-1 1-1,-17-35 1,0-36 15,-53-70-15,-17-35-16,17 17 15,-53-88 1,36 70 0,-1-52-1,-70-71-15,123 176 16,-88-87 0,71 34-1,17 71 1,18-17-1,0 17 1,0 35-16,71-52 16,229-36-1,-177 71 1,265-36 0,-247 71-1,36 0-15,-124 0 16,17 0-16,-52 18 15,-18 17 1,0 53 0,0-17-1,-53 52 1,-106 54 0,89-107-16,-142 54 15,106-107 1,89 1-1</inkml:trace>
  <inkml:trace contextRef="#ctx0" brushRef="#br0" timeOffset="104812.21">29298 8237 0,'0'0'0,"0"-17"31,0-1-31,0 0 16,35 36 31,-35 35-47,18 0 15,17 0 1,-35-18-16,36 18 15,-19 0-15,1 0 16,0-53 31,-18-35-31,0-18-1,17-36-15,1 37 16,17-37-16,-17 54 15,-18-18 1,17 53 0,-17-17-1,36-19-15</inkml:trace>
  <inkml:trace contextRef="#ctx0" brushRef="#br0" timeOffset="105492.68">29827 7938 0,'0'0'0,"-17"0"0,-1 17 15,-35 18-15,18 18 16,-18 53 0,0 35-1,53-105 1,-18 52-16,18-18 16,18-52-1,0-18 16,17 0-15,53-18 0,230-140-1,-213 87-15,107-123 16,-141 106 0,-54 0-1,-17 35 1,0 35-1,-35-17-15,-35-1 16,34 19 0,-34 17-1,-1 0 1,53 17 0,1-17 46,17 18-62,-18-18 16,18 18-16,0 17 15,0-17 1,0-1 0,0 1-1,18 0 1,176-1-1</inkml:trace>
  <inkml:trace contextRef="#ctx0" brushRef="#br0" timeOffset="105879.07">30868 7285 0,'0'0'0,"-18"0"16,1 35-1,-1 0-15,-17 71 16,17-70-1,18 52 1,0-35 0,0-18-1,18-35-15,-18 18 16,18-18-16,-1 0 31,18 0-15,71-36-1,18-17-15</inkml:trace>
  <inkml:trace contextRef="#ctx0" brushRef="#br0" timeOffset="106425.77">31238 7461 0,'18'-35'125,"17"-18"-125,1 18 16,-36-18-16,17 35 16,-17 1-16,0-1 15,0 0 17,0 1-32,-35 17 15,-36 17 1,19 54-1,52-36-15,0 18 16,0 0 0,0-35-1,35 17 1,18-17 0,-36-1-1,54-17-15,-53 0 16,87-35-1,-69 17 1,-19 1 0,19-1-1</inkml:trace>
  <inkml:trace contextRef="#ctx0" brushRef="#br0" timeOffset="107078.51">31715 7020 0,'0'0'0,"-36"0"16,19 0-1,-1 18 1,-17 17-16,35 0 15,-35 36-15,35-36 16,0 36 0,17-18-1,1-36 1,17 1 0,18 0-1,18-18-15,34-89 16,-16-16-1,-72 69 1,1-122 0,-18 69-1,0 1-15,-18-35 0,-17 35 16,-18 35 0,53 35-1,0 36 48,0 17-63,0-17 15,0 17-15,0 0 16,18-17 0,17 35-1,0-18 1,1-17-16,-1 35 15,18 17 1,-53-52 0,35 17-1,-17-17 1</inkml:trace>
  <inkml:trace contextRef="#ctx0" brushRef="#br0" timeOffset="107529.83">32191 6685 0,'-18'18'16,"18"35"-16,0-36 16,0 1-16,18 35 15,35 35 1,35-35 0,-70-35-1,17-1-15,-17-17 16,-1 0-1,1-35 1,0-53 0,-18 35-1,0-18 1,0 1-16,-18 35 16</inkml:trace>
  <inkml:trace contextRef="#ctx0" brushRef="#br0" timeOffset="107931">32579 6562 0,'18'0'15,"35"0"-15,-1 17 16,-16 1 0,-1 0-16,0-1 15,1 19-15,-36-54 110,0 0-95,0 1-15,0-1 16</inkml:trace>
  <inkml:trace contextRef="#ctx0" brushRef="#br0" timeOffset="108693.69">33002 6562 0,'0'0'0,"18"-18"16,0-17 0,17 17-1,-35 0-15,0 1 16,0-18-1,0 17 1,0 0 0,-18 18-1,1 0-15,-36 0 16,0 0 0,35 36-1,18-1 1,0 0-1,18 18 1,-1-35 0,1-18-16,35 35 15,-35-17 1,123-36 0,-53-70-1,-70 35 1,-1-18-16,-17 18 15,0 36 1,-17 17 0,-36 0-1,17 0 1,1 35-16,35-17 16,0 17-1,0 0 1,35-17-1,71 35 1,-35-36 0,-54-17-16,-17 18 15,0 0 17,-17 35-17,-71 0 1,35-1-1,0-34-15,-18 35 0,1-18 16,34 1 0,19-36 15,-1 0-31,18 17 0</inkml:trace>
  <inkml:trace contextRef="#ctx0" brushRef="#br0" timeOffset="136249.82">29457 10248 0,'0'35'172,"0"1"-157,18 17-15,-18-18 16,0-17-16,17-1 15,-17 19-15,18-19 16,-18 1-16,0-1 31,0-69 126,0-1-142,-18 0-15,18 0 16,-17-18-1,-1 18 1,18 18-16,0 17 16,0 1-1,18 17 157,17 53-172,18 0 16,-36-18-16,19 18 15,-19-18-15,19-17 16,-19 35 0,1-18-16,0-17 15,-18-71 63,0 0-78,0-18 16,0 1-16,0 34 16,17 1-1,-17-36 1,18 36 0,-18 18-1,17-1-15,1 0 31,0 1-31,-1 17 16,54-18 0,-53 18-1,52 0 1,1 0-16,-54 0 16,19 18-1,16 17 1,-34 0-1,17 18 1,1-18 0,-19 1-16,1-19 15,-18 1 1,18-18 0</inkml:trace>
  <inkml:trace contextRef="#ctx0" brushRef="#br0" timeOffset="137053.45">30727 9772 0,'-18'0'16,"1"0"-1,-1 0-15,0 0 16,1 18-16,-1-18 16,0 17-1,1 1 1,17-1-16,-18 1 16,18 0-1,0-1 1,0 1-16,0 0 0,0-1 15,0 19 1,0-1 0,0-17 15,35-36 63,-17 0-79,0-17-15,-18 17 16,17-17-16,1 17 16,-18-17-1,0 17 1,18 18 78,-1 36-79,1-36-15,-18 17 16,18-17-16,-1 18 15</inkml:trace>
  <inkml:trace contextRef="#ctx0" brushRef="#br0" timeOffset="137433.6">30798 9790 0,'0'0'0,"17"0"94,1 17-78,-1-17-16,-17 18 31,18-18 0,0 0 16,-18-18-31,0-17-16,17 17 15,1-17-15,-18 17 16</inkml:trace>
  <inkml:trace contextRef="#ctx0" brushRef="#br0" timeOffset="137788.51">30939 9648 0,'17'0'47,"19"18"-16,-19 0-31,1-1 16,-1 1-1,-17 0 1,0-54 31,0 1-32</inkml:trace>
  <inkml:trace contextRef="#ctx0" brushRef="#br0" timeOffset="138045.19">30903 9402 0,'0'-18'47,"18"18"31,53 18-78,17 17 16,-35-35-16,35 35 15,-18 0-15</inkml:trace>
  <inkml:trace contextRef="#ctx0" brushRef="#br0" timeOffset="138717.9">31415 9525 0,'0'0'0,"-18"-18"16,1 18-1,-19-17-15,19 17 16,-19 0-1,-17 0-15,36 0 16,-18 0 0,-1 35-1,19-17 1,-1 17 0,0 0-16,18-17 31,0-1-31,0 1 15,18 17 1,70-35 0,-17 0-1,17 0-15,-35-35 16,-18-35 0,-35 52-1,0 0 1,0 1-1,18 17 64,-1 0-79,-17 17 15,18 1 1,-18 0-1,18-1-15,-1-17 16,1 18-16,0-1 16,-1-17-1</inkml:trace>
  <inkml:trace contextRef="#ctx0" brushRef="#br0" timeOffset="139745.4">31909 8996 0,'17'35'63,"1"0"-63,17 1 15,-17-1-15,17 36 16,-17-19-16,17-34 15,-35 17 1,35 18 0,-35-35-16,0-36 78,0 1-63,0-19-15,-35-34 16,35 17 0,-17 35-16,-1-35 15,0 0 1,-17 18 0,35 17-1,0-17-15,0 18 16,0-1-1,0-17 1,0 17 0,53-35-1,53 18-15,17 17 16,-17 18-16,-18 0 16,89 0-1,-125 18 1,-34-1-1,0 19 1,17 34 0,-17-17-16,-18 35 15,0 1 1,0-19 0,-53 1-1,0-36 1,-88 36-16,17-36 15,54-18 1,52-17 0,-17 0-1,17 0 1</inkml:trace>
  <inkml:trace contextRef="#ctx0" brushRef="#br0" timeOffset="140982.03">32791 8872 0,'17'18'47,"1"17"-32,17 1-15,-17-1 16,0-18-16,17 19 15,-18-19 1,1 1 0,-18-53 93,0-18-93,0 18-16,0-18 15,0 0-15,0 35 16,0-17 0,0-36-1,35 36-15,-35 17 16,36-17-1,-1 17 1,0 1 0,53-1-1,1 0 1,-36 18-16,-36 0 16,-17 18-1,18 0 1,-18 35-1,0 17 1,-18-34-16,-17 16 16,17-52-1,18 18 95,36 0-79,-1-18-31,0 17 16,-17 1-16,17-18 15,-35 18-15,18-18 16,-1 35-16,-17-17 15,0 17 1,0-18 0,-53 19-1,-52 34-15,52-34 16,-124 34 0,54-52-1,35-1 1,35 1-16,17-18 15,1 0 1</inkml:trace>
  <inkml:trace contextRef="#ctx0" brushRef="#br0" timeOffset="142896.74">29369 11730 0,'0'53'47,"0"17"-31,17-17-16,1 0 15,0 0-15,-18 35 16,35-17-16,-17-1 16,17 71-1,-17-105 1,-1 34-16,-17-34 16,18-19-1,-18 1-15,0-53 94,-35-18-78,-18-53-16,0 18 15,0-36-15,0 71 16,0-53-16,53 71 15,-18-18 1,-17-17 0,35 34-16,0 19 31,0-18-31,71-36 16,-1 18-1,107-35 1,-19 35-1,-122 53-15,-1-18 16,0 18 0,-17 36 15,-1-1-31,1 0 16,0 0-1,-18 18-15,0 18 16,0-18-1,-18 17 1,-17-17 0,17-35-1,-52 35-15,17-36 16,35 1 0</inkml:trace>
  <inkml:trace contextRef="#ctx0" brushRef="#br0" timeOffset="143732.7">30162 11818 0,'0'0'0,"-35"18"0,-18 17 16,36-17 0,-19 17-16,19-17 15,-1 17 1,0-18-1,18 1-15,0 0 16,0-1 0,0 19-1,18-19 1,0-17 0,-1 18-1,107 17 1,-36-35-16,88 0 15,-70-53 1,-70 36 0,-1-19-1,-18 1 1,-17 17-16,0-34 16,0-1-1,0 35 1,-52-53-1,-1 19 1,0 34-16,-18-17 16,-35-1-16,18 19 15,70 17 48,18 17-48,0 1 1,0 0 0,18-18-1,0 17-15,52 1 16,-17-18 0,106 0-16,-36 0 15,-34 0-15,17-18 16</inkml:trace>
  <inkml:trace contextRef="#ctx0" brushRef="#br0" timeOffset="144240.2">30921 11465 0,'0'0'16,"0"18"46,0 0-46,0-1-1,18 18-15,17 18 16,-17-35 0,34 53-1,-16-54 1,-1 19 0,-35-19-16,0 1 15,0-1 1,0 1-1,-18 0 1,-17-1 0,-88 1-1,105-18-15,0 0 16,18-18 31,0-17-47,0-18 15</inkml:trace>
  <inkml:trace contextRef="#ctx0" brushRef="#br0" timeOffset="144644.97">31168 11148 0,'35'0'31,"-35"35"-31,35-17 16,-17 35-16,0 17 15,35 36 1,-18-71 0,-17 71-16,17-35 15,-35-54 1,0 1 0,-35-18 30,17 0-46,-17-18 16,-1 1 0</inkml:trace>
  <inkml:trace contextRef="#ctx0" brushRef="#br0" timeOffset="144867.41">31238 11553 0,'0'0'0,"0"-17"31,0-1 1,18 18-17,0 0-15,-1 0 16,-17-17-16,18 17 16,0 0-16,-1 0 15,54-36 1,-1 19-1</inkml:trace>
  <inkml:trace contextRef="#ctx0" brushRef="#br0" timeOffset="146801.28">32526 10813 0,'0'0'0,"-70"-18"31,34 18-31,19-18 16,-1 18-16,-17 0 16,17 0-1,0 0 1,1 0-1,-36 36 1,-35 52-16,17 18 16,54-36-1,-19 1 1,36-36 0,0-17-1,0-1-15,71-17 31,-18 0-31,53-35 16,35-53 0,-106 53-1,-17-1 1,-1 36 93,-17 36-109,0-19 16,0 1-16,18 52 16,-18-17-16,0 0 15,0 124 1,0-89-1,-88 159-15,35-106 16,17-88 0,19 0-1,-1-53 1,1-18 0,-1 0-1,0-34-15,18 34 16,0-88-1,0 53 1,18-17 0,17-1-1,0 18 1,54-35-16,16 17 16,-34 1-1,17-18 1,-53-1-1,-17 54 1,-18-71 0,0 0-16,-35 36 15,0 35 1,-1-1 0,19 36-1,17 18 32,0 0-47,0-1 16,0 19-1,0-1 1,17 0-16,-17 0 16,18 18-16,17 18 15,-35-18 1,18 53-1,-1-53 1,-17-18 0,18-35 31,0 0-32,17-35-15,18-18 0,-18 0 16,1 17-1,-1-17 1,-35 36-16,0-1 16,0-17-1,-18 35 32,-17 18-47,17-1 16,18 1-16,-17-18 15,17 35-15,0-17 32,17-18-17,1 17-15,17 1 16,142-18 0,-1-88-16,-141 53 15,53-89 1,-70 71-1,-18-53 1,0 71 0,-53 17-1,0 1-15,0 34 16,53 19 15,18 17-15,0-36-1,70 36-15,-53-18 16,-17-17 0,17 35-1,-35-18 1,0-17 0,0 17-1,-18-17-15,-17-1 16,0 1-1,-53 0 1,52-18 0,-105 17-1,18 19 1</inkml:trace>
  <inkml:trace contextRef="#ctx0" brushRef="#br0" timeOffset="148774.79">27940 14429 0,'0'17'62,"18"36"-62,-1 0 16,1 0-16,0 18 16,-1-1-16,1 18 15,-1 0 1,-17 36-1,18-36-15,0-70 16,-18-53 47,0-36-48,0 0-15,0-17 16,17 0-16,-17 17 15,18-17-15,-18 35 16,35-52 0,-17 69-1,0-17-15,-1 18 16,1 17 0,17 36 30,-17 17-30,35 18-16,-18-17 16,-17 16-16,17-16 15,-17 17 1,17 0 0,-35-18-1,17-18 1,-17 1-16,0-36 62,0 1-62,0-18 16,0-18-16,18 0 16,0 0-16,-18 0 15,35-18-15,-17 18 16,35 1-1,-36-1 1,18 17-16,1 1 16,-19 53 31,19 52-47,-19-52 15,1 52 1,35 36-1,-36-53 1,19 0-16,-36-18 16,17 1-1,1-19 1,-18-52 78</inkml:trace>
  <inkml:trace contextRef="#ctx0" brushRef="#br0" timeOffset="149080.59">28998 14270 0,'18'18'31,"0"17"-15,-1 0-16,1 0 16,0 18-16,-18-17 15,17-1 1,1 18-1,-18-36-15,0-34 63,0-19-63,-18 1 16,1 0-16</inkml:trace>
  <inkml:trace contextRef="#ctx0" brushRef="#br0" timeOffset="149306.46">28910 14093 0,'0'-17'0,"18"17"94</inkml:trace>
  <inkml:trace contextRef="#ctx0" brushRef="#br0" timeOffset="149975.73">29369 14146 0,'0'0'0,"-18"0"0,0 0 16,-17 0-1,18 0 17,17 18-17,-18 17 1,18-17-16,0 17 15,0 18 1,0-18 0,0 1-1,0-19 1,18 36-16,-1-35 16,1 0-1,-1-1 1,1-17-1,0 0 1,17 0 0,-17 0-16,35-35 15,-18 0 1,-17-1 0,-18 19-1,17-1 1</inkml:trace>
  <inkml:trace contextRef="#ctx0" brushRef="#br0" timeOffset="150414.89">29510 14111 0,'18'0'32,"-18"18"-17,35-1-15,-35 1 16,35 17-16,-17-17 15,-1 17 1,1 1-16,-18-19 16,18-17 31,-18-17-16,0-19-31,0 19 15,0-19-15,17-17 16,1 36-16,0-1 16,-18 0-16</inkml:trace>
  <inkml:trace contextRef="#ctx0" brushRef="#br0" timeOffset="151071.09">29880 14041 0,'0'0'0,"-17"0"16,-1 0 0,18 17-16,-18 1 15,18-1 1,0 1 0,0 0-1,0-1 16,36 1-31,-36 0 16,17-18 0,36 17-1,-35-17 1,35 0 0,-36 0-16,-17-17 15,0-1 1,0-35-1,0 35 1,0-34 0,0 16-16,-17 19 15,-19-19 1,19 19 0,-1 17-1,1 0 1,-1 0-1,36 0 64</inkml:trace>
  <inkml:trace contextRef="#ctx0" brushRef="#br0" timeOffset="151669.66">30110 13758 0,'-18'0'0,"-17"0"15,35 18 1,0 0-1,0-1 17,0 1-32,0 0 0,17 17 15,71 0 1,-35 0-16,0 1 16,-17-36-16,-19 17 15,1 1 1,-18 0-1,0-1 1,0 36 0,0-35-1,0-1-15,0 1 16,-18-18 31,1 0-32,-1 0 1,0 0 0,1 0-16,17-18 15</inkml:trace>
  <inkml:trace contextRef="#ctx0" brushRef="#br0" timeOffset="152349.7">30515 13864 0,'0'-17'32,"-17"17"-32,-1 0 15,0 17 1,1 36 0,17-35-1,0-1 1,0 1-1,0 17-15,17-17 16,19 0 0,-1-18-1,-17 0 1,17 0 0,-18 0-1,-17-18 1,18 18-16,0-18 15,-18 1 1,0-1 0,0 0-1,0-35 1,-18 18 0,-17 18-1,-18-19-15,18 36 16,-18-17-1,0 17 1,18 17 0,17 1-16,18 0 15,0-1 17,18-17-17,34 0-15</inkml:trace>
  <inkml:trace contextRef="#ctx0" brushRef="#br0" timeOffset="153030.32">30745 13776 0,'17'0'62,"-17"-35"-62,18 35 16,-18-18-16,18-17 15,-18-1 1,0 1-16,0-18 16,0 18-1,-18-36-15,-35-34 16,18 87 0,-36-53-1,36 36 1,0 35-16,17 0 15,18 18 17,0 17-32,0-17 15,0 52 1,0-34 0,0 52-16,35 35 15,-17-70 1,70 106-1,-35-53 1,-35-71 0,52 88-1,-52-70-15,-1-35 16,-17 35 0,0-35-1,0-1 1,-17-34 15,-1 17-31,-70-89 16</inkml:trace>
  <inkml:trace contextRef="#ctx0" brushRef="#br0" timeOffset="153283.04">30709 13970 0,'0'0'0,"18"0"0,0 0 16,17 0 0,-17 0-1,17-18-15,35 1 16,-52-19-1,17 19 1,-17-18 0,-18 17-16,0-17 0</inkml:trace>
  <inkml:trace contextRef="#ctx0" brushRef="#br0" timeOffset="153629.69">30956 13511 0,'0'18'31,"0"17"-15,0 18-16,0-35 15,18 17-15,0 53 16,-18-52-1,17-1-15,1 35 16,-1 1 0,19-18-1,-36-35-15,0 17 16,17 0 0,-17-17-1,-17-36 16,-36-17-31</inkml:trace>
  <inkml:trace contextRef="#ctx0" brushRef="#br0" timeOffset="153915.06">30956 13882 0,'18'-18'32,"0"18"-32,17 0 15,-35-17 1,17 17-16,19-18 16,-19 18-1,-17-18-15,18 18 16,-18-17 46</inkml:trace>
  <inkml:trace contextRef="#ctx0" brushRef="#br0" timeOffset="155135.72">32068 13264 0,'0'0'0,"-18"0"16,0-17-1,1 17 1,-19 0-16,19 0 15,-1 0 1,0 0 15,1 0-15,17 17 15,0 1 0,0 0-15,0-1 0,17 54-1,19-53 1,34 34 0,-34-16-16,-36-19 15,17 1 1,18 17-1,-35-17 1,0 0 0,0-1 15,-17-17 47,-18 0-78,-1 0 16,1 0-1,17 0-15,-17-17 16,35-1 46,0 0-46</inkml:trace>
  <inkml:trace contextRef="#ctx0" brushRef="#br0" timeOffset="156030.98">32561 13282 0,'0'0'0,"-17"-18"0,17 1 31,-18 17-31,-17-18 16,17 1-1,1 17 1,-1 0-16,0 0 16,1 0-1,-1 0 1,0 0-16,1 17 16,17 1-1,-18 17 1,18-17-1,0-1 1,0 1 0,18 0-16,-1-18 93,19 0-93,-1-18 16,-17 18 0,-18-18-16,17 36 140,-17 17-140,18-17 16,-1 0-16,-17-1 16,18 1-16,-18-1 15,18-17-15,-1 18 16,1 0-1,0-18 1,-1 0-16,36-36 16</inkml:trace>
  <inkml:trace contextRef="#ctx0" brushRef="#br0" timeOffset="156454.72">32861 13053 0,'0'17'93,"18"19"-93,0-19 16,-18 36 0,17-17-16,1-1 15,-18-18-15,17 19 16,1-19-1,-18 1-15,18 0 16</inkml:trace>
  <inkml:trace contextRef="#ctx0" brushRef="#br0" timeOffset="161494.72">29157 16140 0,'0'17'62,"0"1"-62,0 17 16,0 18-16,18 18 15,-18-18-15,17 17 16,1 36-16,0-53 16,-1 53-1,-17-71 1,18 18-1,-18-71 48,0 1-63,-18-54 16,1 0-16,-1 19 15,18-37-15,0 54 16,0-18-1,-18 0-15,18-17 16,0-36 0,0 35-1,36 18 1,17-17 0,-1-1-16,-34 54 15,17-1 1,36-17-1,-53 35 1,-1 0-16,19 0 16,34 0-1,-52 17-15,52 19 16,36 87 0,-53-70-1,35 53 1,-17 0-1,-54-53 1,36 17-16,-53-35 16,18-17-1,-18 0 32,-18-18-31,-17 0-1</inkml:trace>
  <inkml:trace contextRef="#ctx0" brushRef="#br0" timeOffset="161928.79">29439 16334 0,'0'0'0,"53"-18"31,-17 0-15,-19 18-16,1 0 16,-1 0-1,72-35-15,-54 35 16,18-18-1,0 1 1,-18-1 0,-17 0-1,-1 18 1</inkml:trace>
  <inkml:trace contextRef="#ctx0" brushRef="#br0" timeOffset="162841.04">30180 15946 0,'18'35'31,"-1"0"-15,1 0-16,0 1 15,17 17-15,-35-1 16,35 1 0,-17 0-1,-18-35-15,0-71 78,0 18-78,-18-18 16,18 18-16,0-1 16,0 19-16,0-1 15,0 0 1,0 1-1,18 17 1,0 0 0,17 0-1,-18 17-15,1-17 16,17 36 0,-17-19-1,-18 1 1,18 0-1,-18-54 64,0 19-64,0-36-15,17 35 16,1 0-16,0-17 15,-1 35-15,1-17 16,-1-1 0,1 18-1,0 0 1,-1 18 0,1-1-1,17 18 1,-35-17-1,36 0 1,-19-18 31,19 0-31,-19-18-16,1 18 15,-1-35-15</inkml:trace>
  <inkml:trace contextRef="#ctx0" brushRef="#br0" timeOffset="163389.76">30886 15787 0,'-18'0'31,"-17"17"-31,17 1 16,1 0 0,17 17-16,-18 0 15,18-17 1,0 17 0,0-17-1,18-18 63,17-35-78,-18 35 16,-17-18 0,0 0-16,18 18 62,0 18-46,17 0-16,-35-1 15,18-17 1,-18 18-16,17-1 16,1-17-1,0-17 32,-1-18-47</inkml:trace>
  <inkml:trace contextRef="#ctx0" brushRef="#br0" timeOffset="163860.22">31097 15716 0,'53'0'63,"18"0"-48,-36 0-15,0 0 16,-17 0-16,0 0 16,-18 18-1,0 17-15,0-17 16,0 17-16,0 53 16,-18-35 15,18-35-16,18-18 48,-1-18-63,19-17 16,-1 17-16,18-17 15,-18 0-15,36-36 16</inkml:trace>
  <inkml:trace contextRef="#ctx0" brushRef="#br0" timeOffset="164327.41">31609 15610 0,'0'0'0,"-18"18"0,1 0 16,17-1-1,0 1-15,0 0 16,0-1-16,0 1 16,17-18-1,19 18 1,-19-1-1,54 1 1,-54-18-16,89-35 16,-71-18-1,-17 17 1,-18-34 0,0 52-1,-18 1 1,-87 17-1,34 0 1,18 35 0,36-35-1,-1 17 1</inkml:trace>
  <inkml:trace contextRef="#ctx0" brushRef="#br0" timeOffset="164913.57">32085 15399 0,'0'17'31,"0"1"-31,0 17 16,18-17 0,-1 17-16,-17-17 15,0 0 1,18-18 0,-18-53 46,0 35-46,0-35-16,0 18 15,18-1-15,-18 1 16,17 35-16,19-35 16,-36 17-1,35 18 1,-17 0-1,-1 0 1,18 0-16,-17 18 16,0 0-1,35 17 1,-36 0 0,1-17-1,-18 17 1,18-35-16,-18 35 15,0 1 1,0-1 0,-18-17-1</inkml:trace>
  <inkml:trace contextRef="#ctx0" brushRef="#br0" timeOffset="165822.03">30903 17180 0,'0'18'63,"36"17"-63,-1 18 15,-17-53-15,17 53 16,-18 0-16,1-53 16,-18 53-1,0-71 32,0 1-47,0-54 16,0 18-16,0 0 15,0 0 1,0 18-16,35-18 16,1-17-16,17 17 15,-18 35 1,-18 0-1,1 18 1,0 0 0,-1 0-1,19 18 1,-1 17 0,0 18-1,0 0 1,-17 0-1,0-35 1,-18 35-16,0-1 16,0-16-1,-18-1 1,-35-17 0</inkml:trace>
  <inkml:trace contextRef="#ctx0" brushRef="#br0" timeOffset="166135.43">31468 17163 0,'0'-18'15,"17"18"48,36-18-48,-17 18-15,-1 0 16</inkml:trace>
  <inkml:trace contextRef="#ctx0" brushRef="#br0" timeOffset="166619.01">31662 16933 0,'0'18'31,"0"0"-31,0 17 16,0 0-1,17-17-15,1-1 16,-18 1 0,18-18-16,-1 18 0,-17-1 15,36-17 1,-19 0 0,1 0-1,17 0 1,-35-17-1,18-54-15,-18 18 16,0 36 0,0-19-1,0 19 1</inkml:trace>
  <inkml:trace contextRef="#ctx0" brushRef="#br0" timeOffset="167554.4">31944 16898 0,'18'0'63,"-1"18"-48,-17-1-15,36 1 16,-36 0 0,17-18-16,-17-18 78,18 0-63,-18 1-15,18 17 16,17-18 0,-18 18-1,1 0 1,53-18-16,-54 1 16,-17-1-1,18 1 1,-18-19-1,0 19 1,0-1-16,0-17 16,0 17-1,0 0 1,-18 36 46,1 0-62,17-1 16,-18 36-16,18-35 16,0 0-1,0-1 1,18 1 0,-1-18-1,1 0-15,17 0 16,0-18-1,-17 1 1,-18-19 0,0 1-16,0 17 15,0 1 1,-35-1 0,17 18-1,1-18 1,17 36 46,0 0-46</inkml:trace>
  <inkml:trace contextRef="#ctx0" brushRef="#br0" timeOffset="167914.85">32438 16669 0,'18'0'47,"-1"17"-32,1 1 1,-18 0-16,17-18 16,-17 17-16,0-52 78,0 17-78,0-35 15,0 18-15,0 18 16,0-1-16,18 18 16</inkml:trace>
  <inkml:trace contextRef="#ctx0" brushRef="#br0" timeOffset="168444.28">32808 16404 0,'0'0'15,"-17"0"1,-1 0-16,0 0 15,-52 71 1,70-54-16,-18 72 16,18-37-1,0-34 1,18-18 15,17 0-15,89-70-16,-89-1 15,0 18 1,-35 35 0,18 18 31,-1 36-32,-17-19 1,18 1-1,-18 0 1,18-18 0,-18 17-1,0 1 1,0 0 0</inkml:trace>
  <inkml:trace contextRef="#ctx0" brushRef="#br0" timeOffset="170723.65">30198 18450 0,'0'18'32,"0"0"-17,17-1-15,1 1 16,0-1-16,17 72 15,-17-54-15,-1-17 16,36 87 0,-35-87-1,17 53 1,-35-54 0,-18-34 30,-34-72-30,16 36-16,-17-35 16,36 53-16,-19-36 15,36 36-15,-17-53 16,17 35 0,35-35-1,141-53 1,-105 88-1,52 18 1,54-18-16,-124 53 16,17-18-1,-52 18 17,-18 35-17,18-35 1,-18 36-16,0 34 15,0 18 1,-106 89 0,0-54-1,71-70 1,-1-18 0,54-17 140,0-18-156,-1 35 15,1 1-15,0-1 16,17 35-16,-17-17 16,-18 18-1,0-18 1,0-36 0,-18 36-1,-35-53-15,18 0 16,-18 0-1,-53 0 1,88 0 0</inkml:trace>
  <inkml:trace contextRef="#ctx0" brushRef="#br0" timeOffset="171152.04">31238 18450 0,'18'0'31,"0"36"-15,-18-19 0,17 1-16,1 52 15,-18-52-15,0 0 16,0-1-16,0 1 16,0 0-1,0-36 32,0-17-31</inkml:trace>
  <inkml:trace contextRef="#ctx0" brushRef="#br0" timeOffset="171401.33">31309 18115 0</inkml:trace>
  <inkml:trace contextRef="#ctx0" brushRef="#br0" timeOffset="172290.06">31697 18098 0,'0'0'0,"-53"0"16,-35-18-1,70 18 1,1 0-16,-1 18 15,18-1 1,0 1 15,18-18 32,-1 0-48,1 0 1,17 0 0,1-35-16,-36 17 15,17 18-15,1-18 16,-1 18 78,1 36-94,-18-19 15,18 36-15,-1-18 16,-17-17-16,18 53 16,0-54-1,-18 36 1,0 0-1,-18 0 1,0-18 0,1-17-16,17-1 15,-18-17 17,-17 0-17,17-17 1,1-1-16,-19 1 15,36-36 1,0 35 0</inkml:trace>
  <inkml:trace contextRef="#ctx0" brushRef="#br0" timeOffset="173185.67">31891 17851 0,'0'17'62,"0"1"-46,18-1-16,-1 19 15,-17-1-15,18-17 16,0 17-16,-18-17 16,17 17-1,-17-53 79,-17 1-78,-1 17 31,0 0-16,1 0-16,17 17-15,-18 1 16,18 0-16,0-1 16,0 1-1,0-1 1,0 1 0,0 17-1,0-17-15,35 17 16,-17 1-1,-18-54 173</inkml:trace>
  <inkml:trace contextRef="#ctx0" brushRef="#br0" timeOffset="173644.73">31856 17903 0,'17'0'94,"-17"36"-94,36-1 16,-19 0-16,1 18 15,0 0-15,17 0 16,-35-18-16,35 54 16,-35-72-1,0 18 1,0 1 0,-35-54 46</inkml:trace>
  <inkml:trace contextRef="#ctx0" brushRef="#br0" timeOffset="173943.34">31997 18115 0,'0'0'0,"0"-17"0,18 17 16,17 0 31,0-18-32,0 18-15,-17-18 16,17 18 0,1-17-16,-19-1 0,1 18 15</inkml:trace>
  <inkml:trace contextRef="#ctx0" brushRef="#br0" timeOffset="174571.03">32262 17921 0,'0'0'0,"-89"35"31,54-17-31,35 17 16,-18 18 0,18-17-1,0-19 1,0 18-1,36-52 48,-19-18-47,1 17-16,-18 0 15,18 18-15,-18-17 16,17 17 78,1 17-94,-18 1 15,18 0-15,17-18 31,-35 17-31,17-17 16,19 0-16,-1-53 16,-17 18-1,-1-18 1,-17 0-16</inkml:trace>
  <inkml:trace contextRef="#ctx0" brushRef="#br0" timeOffset="175116.76">32367 17762 0,'0'18'31,"0"17"-31,0 1 16,18-1 0,0-18-16,-1 36 15,-17-35-15,18 35 16,-18-35-1,0-1 1,18 1 0,-1-53 46,1-1-46,17 1-16,-17 17 15,17-17 1,-17 17 0,-1 18-16,1 0 31,0 0-15,-1 18-16,1 0 15,-1 17 1,-17-17-16,0 17 15,0-17 1,0-1-16,0 19 16,-35-19-1,0 1 1,17-18-16,1 0 16</inkml:trace>
  <inkml:trace contextRef="#ctx0" brushRef="#br0" timeOffset="175800.28">33020 17551 0,'0'17'16,"0"1"0,0 35-16,0-35 15,0 17-15,0 18 16,18-18 0,-18 36-16,0-54 15,0 18 1,17-35-1,19 0 17,16-52-17,-16 16-15,34-70 16,-52 106 0,-18-17-1,0-1 79,35 1-94,-35-19 31,0 19-31,0-36 16,0 17-16,-35-17 0,17 36 15,-52-1 1,17 18 0,18 0-16,-1 88 31,36-52-15,0 34-16,0-52 15,0 0-15,18 17 31,70-35-15,-17 0 0,17-88-1,-70 35-15,-18 17 0</inkml:trace>
  <inkml:trace contextRef="#ctx0" brushRef="#br0" timeOffset="180488.84">26141 459 0,'0'17'109,"17"19"-109,-17-1 16,18 0-16,-18 0 15,18-17-15,-1 35 16,-17-18-16,18 18 16,0 0-1,-18 35 1,35-17 0,-17 52-1,17 36-15,-18-88 16,36 193-1,-53-158 1,18-53 0,17 70-1,-35-70 1,0-17-16,0 52 16,18 18-1,-18-71 1,35 177-1,-17-36 1,-18-123-16,35 141 16,-17 0-1,-18-88 1,17 0 0,1 17-1,-18-52-15,18 70 16,17 17-1,-17 36-15,-1-70 16,19 70 0,-36-88-1,0 17 1,17-17 0,-17-35-1,35 229-15,-17-177 16,-18-52-1,18 87 1,-1-87 0,-17-18-1,18 123-15,-18-70 16,18 53 0,-1 88-1,-17-106 1,36 70-1,-36-69 1,17 87-16,-17-176 16,18 141-1,0-53 1,-1 18 0,-17-18-1,35 106 1,-35-177-16,18 54 15,-18 123 1,18-194 0,-18 88-1,0-18 1,0-52 0,35 264-16,-17-88 15,-18-141 1,17 141-1,1 0 1,-18-142 0,0 231-1,0-284-15,18 72 16,-1 35 0,-17-106-1,18 35 1,-18 0-1,0-53 1,17 71-16,-17-53 16,0-18-1,0 18 1,0 35 0,0-52-1,18 140 1,0-70-16,-18-53 15,0 70 1,17-17 0,-17-53-1,18 71 1,-18-72-16,0 37 16,18-1-1,-18-35 1,17 53-1,-17 17 1,0-70 0,18 123-16,-18 1 15,18-71 1,-18-18 0,0 106-1,0-124 1,0 107-1,0 34-15,0-105 16,0 0 0,0 159-1,0-124 1,0 88 0,0 18-1,0-35 1,0-106-1,0-1-15,0 1 16,0 0 0,0 123-1,0-140-15,0 122 16,0-87 0,0 17-1,-18 141 1,0-141-1,18 36 1,-17 105-16,17-141 16,-18-18-1,18 107 1,0-107 0,0-35-1,-18 142 1,18-142-16,0 18 15,-17-18 1,17 18 0,0 52-1,-18-69 1,18-19 0,0 1-16,-18 105 15,18-141 1,-17-35 31</inkml:trace>
  <inkml:trace contextRef="#ctx0" brushRef="#br0" timeOffset="184226.69">21537 370 0,'-18'0'78,"18"18"-62,0 53-16,0-36 0,-17 18 15,17-18 1,0 18-16,0-18 15,0 18-15,0 35 16,-18-35 0,18 71-1,-17-1 1,17-87 0,0 34-16,-18-17 15,18 53-15,0-36 16,0 54-1,0-1 1,0 18 0,0-52-1,0 34 1,0 53 0,0-34-16,0 52 15,0 35 1,0-35-1,0 71 1,0-107 0,0 72-16,0-36 15,0-124 1,0 160 0,0 52-1,0-176 1,-18 211-1,18 71-15,0-247 16,-17 318 0,-1-159-1,18 52 1,-18-87 0,18 176-16,-17-335 15,17 158 1,-18 160-1,0-318 1,18 176 0,-17-106-1,17-141-15,-18 107 16,0-19 0,-17 142-1,18-89 1,-1 36-1,-17 35 1,-1 88-16,36-247 16,-35 177-1,0-18 1,35-177 0,-35 71-1,-1 124 1,19-195-16,-1 124 15,-53 142 1,54-213 0,-1 53-1,-35 89 1,53-212 0,-17 53-16,-1-53 15,0 88 1,-17 70-1,35-140 1,-18 123 0,-17 18-1,18-89-15,-19 89 16,1 35 0,17-124-1,1 142 1,-36 17-1,35-141 1,-17 177-16,0-19 16,17-122-1,-17 140 1,-36-17 0,53-123-1,-17 122-15,-18 37 16,53-195-1,-35 106 1,17-53 0,1-88-1,-1 35 1,0 35-16,18-105 16,0 87-1,-17-52 1,17-35-1,-18 17 1,0 0 0,18-53-16,0 36 15,0 17 1,0-53 0,0 18-1,0 0 1,0-35-1,0 0-15,0 17 16,0-18 0,0 1-1,0 0 17,0-1-1</inkml:trace>
  <inkml:trace contextRef="#ctx0" brushRef="#br0" timeOffset="186323.6">22490 1640 0,'0'18'94,"0"53"-94,0-18 16,0 17-16,0-17 15,0 0-15,0 17 16,0 19 0,0-54-1,17 0 1,-17-52 78,0-1-94,0 0 15,0-52-15,-17 17 16,-1-18-16,18 18 16,0-35-1,0 53 1,0-18-1,0-18-15,0 54 16,18-18 0,-1 35-1,1 0 1,-1 0-16,1 0 16,70 0-1,-35 52-15,35 19 16,-70-36-1,35 18 1,-35-35 0,-18-1-1,35 1 1,-35 0-16,18 17 16,-18-17-1,17 17 1,-17-17-1,0-1 1,18 1 0,-1-18 31</inkml:trace>
  <inkml:trace contextRef="#ctx0" brushRef="#br0" timeOffset="187042.25">23125 1605 0,'0'0'0,"-18"18"15,0 17 1,18-17 0,-17-1-16,17 54 15,0-36 1,0 18-1,0 0 1,0-18 0,17-17-1,1-18-15,-18 18 16,18-18 0,-1 0-1,54 0-15,17-71 16,-70 53-1,35-52 1,-36 35 0,-17-1-1,0 1 1,0-18 0,0 35-16,-17-17 15,-36-53 1,35 88-1,-17-35 1,-53-1 0,70 36-1,0 0 1,-17 18-16,17 0 16,1 35-1,17-18 1,0 18-1,17-36-15,-17 1 16,71 0 0,-53-18-16</inkml:trace>
  <inkml:trace contextRef="#ctx0" brushRef="#br0" timeOffset="187482.67">23636 1482 0,'18'0'63,"-1"-18"-32,1 18-15,0 0-1,17-18 1,-17 1 0,-1 17-16,1-18 15,17 0 1</inkml:trace>
  <inkml:trace contextRef="#ctx0" brushRef="#br0" timeOffset="188216.14">24218 1094 0,'-53'0'31,"36"0"-31,-19 0 16,19 35-16,-1-35 16,18 18 46,0-1-31,18 1-15,17 17 0,0-17-16,-17-18 15,0 35-15,-1-35 16,1 18-1,17 35-15,-35-36 16,0 18 0,0 18-1,0-17 1,0-19 0,0 1-1,-53-36 32,18 18-31,0-17-16,17 17 15,0 0-15,18-18 16,0 0 0,0 1-1,0-1-15</inkml:trace>
  <inkml:trace contextRef="#ctx0" brushRef="#br0" timeOffset="189009.22">24642 1041 0,'0'0'0,"-53"17"16,35 1 0,0-18-1,1 35-15,17-17 16,0 0 0,-18 34-1,18-34 1,0 0-1,0 17 1,0-17-16,18-18 94,-1-36-94,1 19 15,0-1-15,-18-17 16,0 17 0,17 18 62,1 0-78,-18 18 15,18-18 1,-1 35-16,1-35 16,-18 18-1,17-18-15,1 0 47,17 0-31,-17-53-1,0 35-15,17-52 16</inkml:trace>
  <inkml:trace contextRef="#ctx0" brushRef="#br0" timeOffset="189328.71">24871 917 0,'17'0'47,"-17"18"-32,36-1-15,-19 19 16,1-1 0,0-17-16,-1 52 15,19-17 1,-19 0-1,1 0 1,-1-18 0,1 1-16,-18-19 15,0 1 1</inkml:trace>
  <inkml:trace contextRef="#ctx0" brushRef="#br0" timeOffset="190646">22348 2910 0,'0'-17'125,"18"17"-109,-18-18-16,35 18 16,18-17-16,106-19 15,-88 19-15,52-19 16,18 19 0,177-54-16,-177 18 15,212-35 1,-89 0-1,-140 53 1,-1-36 0,18 18-16,-123 35 15,194-52 1,-54-1 0,-87 36-1,88-18 1,-71-17-1,-53 70-15,0-36 16,-17 36 0,-18-17-1,18 17 1,-1 0 0,1-18-1,0 0-15,-1 18 16,36-17-1,-35 17 1,-1 0 0,36-36-1,-35 36 1,0-17-16</inkml:trace>
  <inkml:trace contextRef="#ctx0" brushRef="#br0" timeOffset="192611.47">22102 4374 0,'0'18'15,"0"17"1,17 18-16,-17-17 16,18 52-16,-1-35 15,1 35-15,-18-53 16,35 106 0,-35-53-1,0-52 1,18-36-16,-18 35 15,0-53 48,-18-17-63,1 0 16,-1 0-16,-17-18 15,17 17-15,1-17 16,-36-70-1,35 70 1,-17-53 0,-1-53-1,36 124-15,18-88 16,70-1 0,-52 89-1,175-89 1,18 36-1,-123 53 1,35 0-16,-105 35 16,-19 0-1,-17 35 1,53 53 0,-35 0-1,-18 18 1,0 0-16,0-71 15,-18 54 1,1-54 0,-54 18-1,1-18 1,34-17-16,-17-1 16,-35-17-1,70 0 1,-17 0-1,35 18 95,0 0-95,35-1-15,1 18 16,17-17-16,-18 0 16,36 17-16,-36-17 15,0-1 1,-35 1 0,18 0-1,-1 17-15,1 0 16,-18-17-1,0-1 1,18-17 0,-18-35 46,0 17-46,-18 1-16</inkml:trace>
  <inkml:trace contextRef="#ctx0" brushRef="#br0" timeOffset="193284.04">22860 4639 0,'18'0'16,"-1"0"31,1 0-16,0 0-31,-1-18 16,71-17-1,-70 35-15,53-35 16,-36 0-1,-17 17 1,-1-17 0,-17 17-1,-17 18 32,-19 0-47,-87 0 16,70 18-16,0-18 15,35 35 1,-17-17-16,35-1 31,0 1-15,0-1 0,18 1-1,-1 0-15,-17-1 16,36 1-16,16 0 15,-16-1 1,52 1 0,18-18-1,-36 0 1,-34 0-16,-1-18 16,-17 18-16,-1 0 15,1 0 16,-18-17-15,35-1 0,-17 0-16</inkml:trace>
  <inkml:trace contextRef="#ctx0" brushRef="#br0" timeOffset="194684.66">23548 4339 0,'0'0'0,"-18"0"15,1 0 1,-1 0-16,0 0 15,1 35 1,-1 1 0,18-19-1,0 1 1,0 0-16,0-1 16,0 1-1,0 0 1,35-1-1,-17-17 1,-18 18 0,35-18 15,-17-18-15,17-17-16,-17 17 15,35-35 1,-18-35-1,0-18-15,-35 53 16,0-88 0,0 35-1,-17 71 1,-1-18 0,18 71 46,0 17-46,18 0-16,-18-17 15,17 17-15,1 1 16,0 17-16,-18-36 16,35 71-1,0 1 1,-17-72-1,-1 19 1,1-19-16,17-52 63,-17 0-48,0-1-15,-18 19 16,17-19-1,19 1-15,-36 18 16,0-1-16,0-17 16,17 17-1,-17 0 1,18 36 46,-1 17-62,-17-17 16,0 0-16,18-18 16,-18 17-1,18-17-15,-1 0 32,1 0-32,53 0 15,-36-17-15,71-54 16,17-53-1,1-34 1,-124 140-16,17-35 16,-17 36-1,18 17 95,-18 17-95,18-17-15,-18 35 16,17-17-16,-17 17 16,0 18-1,0-17 1,0-19-16,-53 54 15,-53-1 1,-35-52 0,18-18-16,-54-35 15,125-18 1</inkml:trace>
  <inkml:trace contextRef="#ctx0" brushRef="#br0" timeOffset="194959.27">24095 3387 0</inkml:trace>
  <inkml:trace contextRef="#ctx0" brushRef="#br0" timeOffset="195805.37">23001 5856 0,'-53'53'63,"18"-35"-63,17 17 15,-17-17-15,35 17 16,-35-18 0,-1 54-16,19 0 15,-1 17 1,18-35-1,0 0 1,0-18 0,18-17-1,17-1-15,36-17 16,17 0 0,88-88-1,18-71 1,-176 142-1,70-107-15,-53 89 16,-35 0 0,0-1-1,0 19-15</inkml:trace>
  <inkml:trace contextRef="#ctx0" brushRef="#br0" timeOffset="196377.93">23477 5768 0,'0'18'31,"-17"17"-15,-1 0-16,-17 0 15,35 1-15,-18-1 16,18 0 0,0 0-16,0-17 15,0 0 1,18-18 0,-1 0-1,19 0-15,34-18 16,1-17-1,-36-18-15,0 18 16,-35-36 0,0 53-1,0-17 1,-17 0 0,-1 35 15</inkml:trace>
  <inkml:trace contextRef="#ctx0" brushRef="#br0" timeOffset="196778.26">24148 5556 0,'0'18'32,"0"0"-17,0 17-15,0-18 16,0 1-1,0 0 1,0-1 0,17-17-16,-17 18 15,36-18 1,16 0 0,-34-18-1,0-17 1,17-35-1,-35-1-15,0 0 16</inkml:trace>
  <inkml:trace contextRef="#ctx0" brushRef="#br0" timeOffset="197339.05">24730 5292 0,'-53'0'0,"35"0"15,-17 0-15,0 17 16,-1 1-1,19 0-15,-19-1 0,36 1 16,-17 17 0,17-17 15,0-1-15,0 1-1,0 0-15,70 17 16,-34-35-1,34 18-15,54-18 16,52-18 0,-88-17-1,-35-36 1,-53 1-16,0-36 16,-18 35-1</inkml:trace>
  <inkml:trace contextRef="#ctx0" brushRef="#br0" timeOffset="197939.13">24959 4833 0,'0'0'0,"53"53"78,-53-18-78,53 36 16,-36-36-16,1 0 16,17 54-16,-17-72 15,0 36-15,-1-18 16,-17-70 46,18 0-46,-18 0-16,35-1 16,-35 19-16,18-1 15,0 0-15,-1 1 16,1 17-1,-1 0 1,1 0-16,17 0 16,-17 0-1,0 17 17,-1 1-1,-17 0 0,0-1-15,0 1-1,0 17 1,-35 18-16</inkml:trace>
  <inkml:trace contextRef="#ctx0" brushRef="#br0" timeOffset="201914.66">22613 7867 0,'0'35'46,"0"1"-46,0-1 16,0 18-16,0 0 16,0-18-16,0 0 15,0 18 1,0 0 0,0 0-1,-35-106 79,35 0-94,-36-17 16,19 52-16,17-17 15,-18-1-15,18 1 16,0 0-1,0 17 1,0 1 0,18 17-16,-1 0 31,1 0-15,17 0-16,-17 17 15,35 36 1,-35-35-1,-1-1-15,1 19 0,0-19 16,-1 19 0,-17-19-1,0 1 1,0-1 0,0-52 46,0-18-62,18 0 16,-18 18-16,35-53 15,-35 35-15,35 0 16,1-18 0,-1 36-1,-17 35 1,-1-17-1,36 34 1,-18 1-16,54 70 16,-36-35-1,-36-35 1,1 17 0,-18-17-1,17-18 1,-17 17-16,0 1 15,0-1 1</inkml:trace>
  <inkml:trace contextRef="#ctx0" brushRef="#br0" timeOffset="202480.91">23372 7691 0,'0'0'0,"-18"17"15,0 1 1,1-1-1,17 72-15,0-19 16,0-34 0,0 16-1,0-16 1,17-36 0,19 0-1,-19-18 1,89-70-1,-71 35 1,18-35 0,-35 17-1,-18 54 1,0-19-16,0 19 16,-18-1-1,-17 0 1,-36 18-1,18 0 1,-35 0 0,53 36-16,17-36 15</inkml:trace>
  <inkml:trace contextRef="#ctx0" brushRef="#br0" timeOffset="203059.73">23689 7549 0,'18'0'16,"-18"36"-1,0-19-15,17 1 16,1 35-16,0-18 16,-18 18-1,17-35 1,-17-71 62,0 18-62,0-1-16,18-17 15,-18 36 1,70-19-1,-17 1-15,0 18 16,-35 17 0,17 0-1,-17 0 1,-18 17 0,0 1-16,17-1 15,1 19 1,-18-19-1,18-17 32,-1-35-31,36 0-16</inkml:trace>
  <inkml:trace contextRef="#ctx0" brushRef="#br0" timeOffset="203754.95">24218 7285 0,'-35'0'16,"0"0"-1,17 35-15,-17 0 16,35 18-1,-18-17-15,18-1 16,0-17 0,0-1-1,18-17 1,-1 0 0,19 0-16,34-17 15,-52 17 1,17-71-1,-35 53 1,0 36 62,18 17-62,-18 18-16,0-35 15,17 35-15,-17 17 16,0-52 0,0 52-16,0-34 15,0 34-15,0-17 16,-17 88 0,-1-123-1,-17 17-15,-18-35 16,35 0-1,-52 0 1,17-70 0,35 17-1,18-18 1,53 1-16,-35 52 16,123-70-1,-53 35 1,-35 35-1,-18 1-15</inkml:trace>
  <inkml:trace contextRef="#ctx0" brushRef="#br0" timeOffset="204333.9">24659 7338 0,'-17'0'16,"-1"17"-16,0-17 16,1 18-16,-1 0 15,18-1 1,-18 1-16,1 17 31,17-17-31,0 0 16,0-1-1,0 1-15,0-1 16,0 1 0,17-18 15,1 0-16,0 0 1,17-35-16,-17-18 16,-18 35-1,0-17 1,0 17 0,0 1-1,0-1 1,-36-17-16,1 35 15,17 0 17</inkml:trace>
  <inkml:trace contextRef="#ctx0" brushRef="#br0" timeOffset="205115.14">24977 7161 0,'0'0'16,"-18"0"-16,-53 18 15,54 17-15,-1-17 16,18 17 0,-17 36-1,17-18 17,0-36-32,0 1 31,17-18-16,54 0 1,-36-18 0,0-35-16,1 18 15,-1-53 1,-35 53 0,17-71-16,-17 53 15,0-35 1,0 35-1,-17 18 1,17 52 62,0 18-78,0 1 16,0-1-16,0 0 15,17-17 1,-17 35-16,18-18 16,17 18-1,18 35-15,-35-88 16,35 18 0,0-36-1,-36-17 1,1-53-16</inkml:trace>
  <inkml:trace contextRef="#ctx0" brushRef="#br0" timeOffset="205715.81">25382 6685 0,'0'18'16,"0"-1"0,0 19-16,0 17 15,0-18-15,18 35 16,-18-52-16,18 70 16,-18-17-1,0-54 1,17-69 46,19 16-62,-19 19 16,1-19-16,-1 19 16,1-1-1,0 0-15,-1 18 16,1-17-1,17 17-15,-17 0 16,53 35 0,-54-17-1,1 35 1,-18-36 0,0 1-1,0 0 1,0-1-1,-106 36 1,-53 0 0,124-53-1,-124 71 1,106-54-16,36 1 16,-1-18-16</inkml:trace>
  <inkml:trace contextRef="#ctx0" brushRef="#br0" timeOffset="208008.73">22578 11165 0,'0'0'15,"17"-17"-15,1-1 16,0-17-16,-1 17 16,1 1-16,17-1 15,1-17 1,-19 17 0,36 0-1,71-35 1,-36 36-1,-18-18-15,1-1 16,-1 19 0,-34-1-1,70-17 1,17 17 0,177-17-1,-53 17-15,-177 18 16,1 0-1</inkml:trace>
  <inkml:trace contextRef="#ctx0" brushRef="#br0" timeOffset="208556.84">23230 12735 0,'0'0'0,"0"-17"141,18 17-141,0-18 15,17 0-15,36 1 16,-19-1-16,19 0 15,-18-17 1,88 0-16,-106 17 16</inkml:trace>
  <inkml:trace contextRef="#ctx0" brushRef="#br0" timeOffset="210182.89">23213 14411 0,'0'-18'16,"0"1"-16,17-1 0,1 0 16,-18 1-1,0-1 1,18 1 0,-1-1-1,19-35-15,17 0 16,-1 35-1,37-35 1,-89 36 0,17 17 15,-17 17-15,18 19-1,-18-1 1,18 18-16,-18-18 15,0 71 1,-18 88 0,-17-123-16,-54 52 15,37-88 1,-19 36-16,-17-18 16,-18 0-1,18-18 1,70-35-1,0 0-15,18-18 47,-17 1-47,17-1 16,0-35 0,0-17-1,53-1-15,-18 36 16,71-18-1,0 35 1,-71 18 0,-17 0-1,17 0 1,-17 18-16,34 0 16,-52-1-1,53-17 1,-17 0-1,-19 0 1,19 0 0,-1-35-16,0 17 15,53-88 1</inkml:trace>
  <inkml:trace contextRef="#ctx0" brushRef="#br0" timeOffset="210797.5">23830 14252 0,'-18'0'16,"1"0"-16,-18 18 15,17 0-15,18-1 16,-18-17-1,18 35-15,-17-17 16,17 35 0,0 0-1,0-35-15,17 17 16,1-18 0,17 1-1,-17-18 1,-1 0-1,1 0 1,0-18 0,-18 1-16,35-18 15,-17-36 1,-1-70 0,1 88-1,-18 0 1,-35 0-16,17 18 15,-35 0 1,0 17 0,0 18-1,36 0 1,-1 18 0,18-1-1,0 1 1,0-1 15,0 1-31,71 0 16,-1-18-1,230 0-15</inkml:trace>
  <inkml:trace contextRef="#ctx0" brushRef="#br0" timeOffset="211170.3">24642 13529 0,'0'53'47,"17"-18"-47,18 0 16,-17 18-16,17 18 15,1-18 1,52 88-16,-71-88 16,1 35-1,-18-17 1,0-54-1,0 1 1,-53-18 0,-35-18-16,53-17 15</inkml:trace>
  <inkml:trace contextRef="#ctx0" brushRef="#br0" timeOffset="211436.78">24500 14093 0,'0'0'0,"0"-17"16,0-1 15,18 1 1,17 17-32,54-36 15,34-17-15,18 18 16,177-71-1,-89 0 1,-176 89 0,-18-19-1,-35 1-15</inkml:trace>
  <inkml:trace contextRef="#ctx0" brushRef="#br0" timeOffset="-211957.18">12488 2187 0,'0'18'62,"18"17"-46,-18 18-16,0 0 16,18 0-16,-18-18 15,17 36-15,-17 17 16,18 35-1,17 54 1,-35-124 0,18 53-1,17 70 1,-35-158-16,18 52 16,-18-52-1</inkml:trace>
  <inkml:trace contextRef="#ctx0" brushRef="#br0" timeOffset="-211074.94">12629 1905 0,'0'18'78,"0"-1"-62,0 1 0,0 0-16,0-1 15,0 1-15,0 35 16,0 17 0,0 36-1,0-53 1,18 71-1,-18 122 1,0-193-16,0 53 16,0-18-1,0-52 1,0 17 0,0-36-1</inkml:trace>
  <inkml:trace contextRef="#ctx0" brushRef="#br0" timeOffset="-210126.6">12100 3157 0,'18'0'125,"0"18"-125,-1 0 0,18-1 16,1 36-1,-1-18-15,0-17 16,18 35-1,0 0-15,-18-35 16,-17-18 0,-18 17-16,18-17 15,-1 0 79,36-35-94,0 17 16,-18-17-16,1 17 15,-1-17-15,18 0 16,0-36 0,0 36-1,-18-53 1,0 35-1,-35 18 1,18 35-16,-18-18 0,0 0 16</inkml:trace>
  <inkml:trace contextRef="#ctx0" brushRef="#br0" timeOffset="-208261.44">10813 11395 0,'17'0'109,"1"0"-109,0-18 16,-1 0-16,1 18 15,17-35-15,36 18 16,34-72-1,-69 72 1,17-19 0,-36 19-1,1 17 1</inkml:trace>
  <inkml:trace contextRef="#ctx0" brushRef="#br0" timeOffset="-207630.95">10954 11606 0,'35'0'93,"-35"-17"-77,18 17-16,-1-18 16,1 0-16,17 18 15,-17-17-15,-1-1 16,36-17-1,0 17 1,-53 1 0,36 17-1,-36-18 1</inkml:trace>
  <inkml:trace contextRef="#ctx0" brushRef="#br0" timeOffset="-206948.88">10866 10848 0,'17'0'31,"18"0"-15,36 0 0,-53 0-1,52 18-15,-35-18 16,18 17-16,-35 1 15,35-1 1,0 36-16,17 0 16,-70-35-1,36 17 1,-19 18 0,-17-35-1,0 52 1,0-17-16,0-17 15,0 16-15,-17-16 16,-36 34 0,53-52-1,-35 0 1,-18 34 0,17-34-16,-17 0 15,0 17 1,36-35-1,17 35 1</inkml:trace>
  <inkml:trace contextRef="#ctx0" brushRef="#br0" timeOffset="-202980.89">8696 9913 0,'18'0'0,"-18"-18"31,17 18-31,-17-17 16,0-1 15,0 0-15,0 1 15,-17 17-31,-1-18 31,0 18-15,-17 0 0,17 0-16,1 0 15,-36 0 1,-18 0 0,18 0-16,36 0 15,-19 18 1,19-1-1,-1-17 1,-17 36 0,17 17-1,1-36-15,-1 54 16,18-18 0,0-18-1,35 36 1,1-18-1,16-36-15,1-17 16,-17 0 0,-19 0-1,19-17 1,-19-1 0,18-53-1,1-17-15,-1 18 16,-35 17-16,0 0 15,18-35 1,-18 52 0,0 19-1,0-1 1,17 18 62,-17 53-62,18-18-1,17 36-15,-17-1 16,-18 19-16,35 34 16,-17-52-16,17 17 15,-17-18 1,-1 1-16,1-36 15,-18 18-15,0-35 16,18-1 0,-18 1 15,17 0-15</inkml:trace>
  <inkml:trace contextRef="#ctx0" brushRef="#br0" timeOffset="-202089.02">9084 10072 0,'-18'0'31,"1"17"-15,-1 1 0,18 0-16,0 17 15,0-17-15,0-1 16,0 54-1,0-36 1,35 0 0,-17 1-1,0-19-15,-1-17 16,1 0 46,17-35-46,-17 17-16,-18 1 16,18 17-16,-1-36 15,-17 19 1,18-1-16,-1-17 16,-17 17-1,0 1 1,0-1-1,0 0 1,0 1 0,-17 17-1,-1-18 1,1 18-16,-1 0 16,-17 0-1,-18-18 1,35 1-1</inkml:trace>
  <inkml:trace contextRef="#ctx0" brushRef="#br0" timeOffset="-201516.74">9719 9525 0,'18'0'78,"-18"18"-78,0-1 16,17 19-16,1-19 16,-18 18-16,18 36 15,-18 35 1,17-18 0,-17-70-16,0 52 15,18-34 1,-18-19-1,0 1 1,-35-18 78</inkml:trace>
  <inkml:trace contextRef="#ctx0" brushRef="#br0" timeOffset="-201158.7">9560 9913 0</inkml:trace>
  <inkml:trace contextRef="#ctx0" brushRef="#br0" timeOffset="-200731.45">10037 9807 0</inkml:trace>
  <inkml:trace contextRef="#ctx0" brushRef="#br0" timeOffset="-190786.68">4304 14058 0,'0'53'109,"0"-18"-93,18 18-16,-1 0 15,-17 0-15,0 0 16,18-18-16,-18 18 16,17 18-1,1-18 1,-18-36 0,0 19-1,0-19-15,18 1 16,-18 0-1,0-1 1</inkml:trace>
  <inkml:trace contextRef="#ctx0" brushRef="#br0" timeOffset="-189782.91">4004 13847 0,'-18'0'0,"1"17"15,-1 1 1,-17 52-16,17-34 16,-17 34-1,-36 71-15,71-70 16,-53 141 0,18 52-1,35-193 1,0 193-1,71-70-15,-71-106 16,88 36 0,-53-89-1,-17-35 1,17 18 0,0-18-1,-17 0-15,53 0 16,34-18-1,19-35-15,-71 36 16,317-142 0,-140 53-1,-107 18 1,-17 0-16,-53-1 16,-36 72-1,-17-71 1,0 17-1,0 1 1,-35-36 0,17 70-16,-17 1 15,0-18-15,-53-17 16,17 17 0,36 18-1,-53-18 1,52 35-1,-17 0-15,-17-17 16,-36 0 0,88 35-1,-123-36 1,124 19 0,-54 17-1,54 0-15,-19 0 16,19 0-1,-1 0 1,-17 0 15,17 17 1</inkml:trace>
  <inkml:trace contextRef="#ctx0" brushRef="#br0" timeOffset="-188601.1">6050 14411 0,'0'-18'16,"0"1"-1,0-1-15,0 0 16,-35 18 0,35-17-16,-18-1 15,1 18 1,-36 0 0,17 0-1,1 0-15,-35 88 16,34-70-1,1 141 1,17-53 0,18-54-1,0 90 1,0-54-16,36-71 16,-19 36-1,1-35 1,0-18-1,17 0 17,0-18-17,106-70-15,-35 18 16,18-54 0,-89 36-1,-18 0 1,1-18-1,-18-70-15,-18 123 16,-34-89 0,-19 19-1,53 105 1,1-17 0,-19 17-1,36 36 79,36 17-78,-19 1-16,19-1 15,-19 18-15,19-18 16,-1 18-1,35 71 1,-17-19-16,-35-52 16,17-17-16,-35-1 15,53 35 1,-53-52 0,18 0-16,-18-1 15,17 1 1,1-18 15,0 0-15</inkml:trace>
  <inkml:trace contextRef="#ctx0" brushRef="#br0" timeOffset="-187890.71">6703 14235 0,'0'0'0,"-18"0"15,-17 0 1,17 35 0,1 0-16,-1 0 15,18-17 1,0 35 0,0-18-1,0 1 1,18-19-16,-1 18 15,-17-17 1,18-18 0,17-18 31,0 1-47,-35-18 15,18-1 1,0 1-1,-18 0 1,0-1 0,0 19-16,17 34 78,1 19-63,0-19-15,-1 1 16,1 17-16,0-35 16,-1 36-16,1-36 15,-1-36 48</inkml:trace>
  <inkml:trace contextRef="#ctx0" brushRef="#br0" timeOffset="-187553.84">7073 13864 0,'0'18'16,"18"35"0,-1-36-16,1 19 15,0 17-15,17-18 16,-17 35-16,17-34 16,-17 17-1,34 35 1,-52-71-16,0 19 15,0-1-15,18 18 16,-18-18 0,-18-17 15,1-18-31</inkml:trace>
  <inkml:trace contextRef="#ctx0" brushRef="#br0" timeOffset="-187301.28">6897 14146 0,'0'-17'31,"53"-1"-16,0 18 1,0-18-16,-1 18 16,19-17-16,-18-1 15,0 18-15,-36 0 16</inkml:trace>
  <inkml:trace contextRef="#ctx0" brushRef="#br0" timeOffset="-186587.76">7567 13970 0,'-18'0'0,"-17"0"15,18 0-15,-1 18 16,-17 35-16,35-18 15,-18 0-15,18 36 16,0-18 0,0 0-1,18-1 1,-1-52 0,-17 18-1,18-18-15,0 0 16,-1-35-1,18-18 1,-35 35 0,0-17-1,0 17 1,0 1-16,18 17 78,0 17-62,-1-17-1,-17 36-15,18-19 16,0 19-16,-18-19 16,17 18-1,-17-17 1,18-18-16,0 0 47,17-35-32</inkml:trace>
  <inkml:trace contextRef="#ctx0" brushRef="#br0" timeOffset="-185834.3">7761 13406 0,'0'35'31,"35"35"-15,-35-34-16,18-1 16,17 35-1,1 36-15,-1 35 16,-17-52 0,34 52-1,-34-35 1,-18-89-16,0 19 15,0-54 48,0-17-63,0-1 16,0 1-16,0 0 15,18-18-15,-1 35 16,1-52-1,17 52 1,-35-17-16,18 35 16,17-18-16,-17 18 31,17 53-15,0-18-1,-17 18 1,0 0-1,-18-18-15,0-17 16,0 0 0,-18-18-1,-17 35 1,-53 18 0,70-35-1,-35-1-15,35-17 16,1 0-1,-19-35 1,36 17 0,0-17-16</inkml:trace>
  <inkml:trace contextRef="#ctx0" brushRef="#br0" timeOffset="-184660.74">8537 13882 0,'-35'0'31,"17"0"-15,18 17 0,-17 1-16,-1-18 15,18 18-15,0 17 16,0-17-1,0-1-15,0 1 16,0 17 0,0-17-1,0-1 1,0 1-16,0 0 16,0-1-1,18-17 1,-1 0-1,1 0 1,0 0 0,-1-17-16,-17-36 15,18-18 1,-1 18 0,-17 36-1,0-1 1,0 36 46,18-1-62,-18 19 16,0-19-16,18 19 16,-18-19-16,17 1 15,-17-1 1,36-17-1,-19 0 1,19 0 0,-1-17-1,0-54-15,-17 18 16,-1-35 0,-17 53-1,0 0 1,0 17-1,0 36 95,18-18-110,-18 17 15,18 1-15,-18 0 16,17 17-16,19 0 16,-36 0-1,0 1 1,17 34 0,-17-52-16,0 17 0,0 0 15,0 1 1,-17-19 15,-1-17-15,0-17-1,18-1 1,0 0-16,0-17 16</inkml:trace>
  <inkml:trace contextRef="#ctx0" brushRef="#br0" timeOffset="-183860.12">9084 13935 0,'18'0'15,"-1"0"63,-17-18-31,0 0-47,18 18 16,-18-17-16,0-1 16,0 1-16,0-1 15,-18 18 16,-17-18-15,17 18-16,-35 0 16,36 0-1,17 36 1,-18 16 0,18-34-16,0 17 15,0-17 1,18 88-1,17-53 1,-17-18 0,-1-17-1,19-1-15,-19-17 16,1 0 0,35 0-1,-35 0 1,-1-17-1,1-1 1,-1 18 0,-17-18-16,0 1 62,18-1-46,-18 0-1</inkml:trace>
  <inkml:trace contextRef="#ctx0" brushRef="#br0" timeOffset="-169842.62">15169 8643 0,'18'0'78,"0"53"-31,17 18-47,0-1 16,1 18-16,-19-17 15,1-36-15,17 53 16,-17 18-1,17-35 1,-17-18 0,-18 35-1,0-53-15,0-17 16,17-18 0</inkml:trace>
  <inkml:trace contextRef="#ctx0" brushRef="#br0" timeOffset="-168993.1">15469 8484 0,'0'18'78,"0"0"-62,0-1-1,18 36-15,0-18 16,-18 36-16,17-36 16,1-17-1,-18 17-15,18 36 16,-1-18-16,-17-36 16,35 71-1,-35-35 1,0-35-1,18 17 1,0 1 0,-18-19-1,0 1 1,0 0 0,0-1-1,0 1 1,17-18-1,-17 17 1,0 1 0,0 0-16,0-1 15,18-17 1</inkml:trace>
  <inkml:trace contextRef="#ctx0" brushRef="#br0" timeOffset="-167844.76">14887 9419 0,'0'35'94,"35"-17"-78,1 17-16,34 36 15,-34-36-15,-1 18 16,35-18 0,-17 18-1,18 18-15,-36-54 16,18 36-1,-18-53 1,-35 18 0,18-18 109,0-35-110,17-1 1,-35 19-16,35-18 16,-17 17-16,0-17 15,-1 17 1,36-35-16,-18 35 15,-35-17-15,36 18 16,17-54 0,-18 36-1,-18-18 1,19 18 0,-1-54-1,0 72-15,1-36 16,-19 18-1,-17 17 1,18 18 0</inkml:trace>
  <inkml:trace contextRef="#ctx0" brushRef="#br0" timeOffset="-166552.92">15716 11553 0,'0'18'94,"0"0"-94,0-1 15,18 1-15,0 0 16,-18 17-16,17 0 16,1 18-1,-18-18 1,17 36-16,-17-18 15,18 0-15,0-18 16,-18 71 0,17-36-1,-17-52 1,18 0 0,-18-1-16,0 1 15,0 0 1,0-1 15</inkml:trace>
  <inkml:trace contextRef="#ctx0" brushRef="#br0" timeOffset="-165866.7">15998 11518 0,'0'18'62,"18"-18"-62,0 35 16,-18 0-16,17 1 16,1-1-16,0 18 15,-1-35-15,19 70 16,-19-35-1,1 35 1,-1 35 0,1-70-1,0 0 1,-18 0-16,0-35 31</inkml:trace>
  <inkml:trace contextRef="#ctx0" brushRef="#br0" timeOffset="-165025.08">15293 12488 0,'18'0'47,"-1"0"-31,1 36-16,-1-1 15,36 18-15,-17 0 16,17 17-16,70 54 15,-88-89 1,36 18 0,-1 0-1,-70-35 1,36-18 0,-19 0-16,19 0 15,34-18 1,-52 18-1,70-35-15,-70-1 16,123-52 0,-71 18-1,-17-19-15,18-34 16,-36-1 0,-35 89-1,35-71 1,-17 0-1,0 54 1,-1 52 0</inkml:trace>
  <inkml:trace contextRef="#ctx0" brushRef="#br0" timeOffset="-163485.03">11624 15522 0,'0'18'31,"0"35"-31,18-18 16,-1 18-16,-17 0 16,18 17-16,17-17 15,-35-17-15,0-1 16,36 35-1,-36-34 1,0-54 62,0-17-78,0-18 16,0-18-16,0 1 15,0 17-15,0 0 16,17-35-16,-17 17 16,35 36-1,-17-18 1,-18 35 0,18 18 30,-1 18-30,19 35-16,-1-18 16,-17 1-16,34 16 15,-34-16 1,17 52-16,-17-70 16,-18 17-1,18-18 1,-18-34 78,0-1-94,17-52 15,-17 34-15,0-17 16,0 18-16,18 0 15,0 17-15,-18-17 16,17 0 0,1 17-1,-18 0 1,17 18 15,19 18-15,-19 0-16,72 52 15,-54-34 1,0 16 0,0-34-1,-17-18-15,-18 18 16,0-1 0</inkml:trace>
  <inkml:trace contextRef="#ctx0" brushRef="#br0" timeOffset="-162919.24">12577 15187 0,'0'35'31,"0"18"-31,17-17 16,-17 16-16,18 1 16,-1-17-16,1-1 15,0 18 1,-1-35-1,1 17 1,0-53 62,-18-17-78,17 17 16,-17 1-16,0-19 15,0 1 1,18-18-16,-18 18 16,0-18-1,0 18 1,0-1-16,0 19 16</inkml:trace>
  <inkml:trace contextRef="#ctx0" brushRef="#br0" timeOffset="-162517.83">12859 15028 0,'35'53'32,"-17"0"-17,-18-18-15,35 18 16,-17 0-16,17 35 15,18 18 1,-36-53 0,1-35-16,0 0 15,-18-1 1,0-52 31</inkml:trace>
  <inkml:trace contextRef="#ctx0" brushRef="#br0" timeOffset="-162185.64">13123 14975 0,'18'0'31,"17"36"-15,-17 17-16,17-36 15,-17 19 1,17 69 0,18 1-16,-35-35 15,-18 35 1,0-18-1,0-71 1,-18 19 0,0-36-1,-17 0-15,-35-18 16</inkml:trace>
  <inkml:trace contextRef="#ctx0" brushRef="#br0" timeOffset="-161944.95">13123 15311 0,'18'0'16,"0"-18"-16,-1 18 15,54-18-15,-54 18 16,89-53-1,-18 18 1,-52 17 0,-19 18-1,-17-17-15</inkml:trace>
  <inkml:trace contextRef="#ctx0" brushRef="#br0" timeOffset="-161691.56">13529 15117 0,'18'0'31,"-18"17"-15,35 18-16,-35-17 15,18 0-15,-1 17 16,-17-17-1,35-1-15,-35 1 16</inkml:trace>
  <inkml:trace contextRef="#ctx0" brushRef="#br0" timeOffset="-161496.74">13388 14834 0,'35'0'47,"-17"0"-32</inkml:trace>
  <inkml:trace contextRef="#ctx0" brushRef="#br0" timeOffset="-160796.43">13970 15046 0,'0'18'31,"18"17"-31,-18 0 16,0 0-16,0 18 15,17-17-15,-17 52 16,18-18-1,-18-52 1,0 17 0,0-52 46,-18-1-62,-17-35 16,17 18-16,-17-18 15,-35-53 1,34 53-16,19-35 0,-1 35 16,18 0-1,0 18 1,0 17 0,18-17-1,17 35 1,18 0-16,35 0 15,-70 0 1,17 18-16,0-18 16,0 35-1,-35-18 1,18 19 0,-18 52-16,-35 0 31,0-35-16,17-35 1,-17-1 0,17-17-1,0-53 1,18-17 0</inkml:trace>
  <inkml:trace contextRef="#ctx0" brushRef="#br0" timeOffset="-160471.21">14164 14623 0,'18'0'15,"-1"17"-15,-17 1 16,18 17-16,-18 0 16,18 1-16,-1-1 15,-17 18 1,18 17 0,-18-17-16,18 0 15,-18-35 1,17-18 15,18-35-15</inkml:trace>
  <inkml:trace contextRef="#ctx0" brushRef="#br0" timeOffset="-159969.87">14534 14817 0,'0'0'0,"18"0"15,0 17 1,-1 1 0,1-18 15,0 0-15,-18-18-1,17 1-15,1-36 16,-18-18-1,0 36 1,-18 35 0,1 0-1,-1 0-15,-17 18 16,-1 52 0,36-17-1,0 0 1,0 35-1,18-53 1,-18-17-16,35 17 16,-17-17-1,0 0 1,-1-1 0,1-17-1,0 0 1,-1-17-1,1-1 1,35-35 0</inkml:trace>
  <inkml:trace contextRef="#ctx0" brushRef="#br0" timeOffset="-159029.11">16051 13582 0,'0'0'0,"-35"-35"16,17 35-1,1 0 64,17 17-64,-18 36-15,18-35 16,0 35-16,0-18 15,0 53-15,0-52 16,0 87 0,0 142-1,0-107-15,35 54 16,18-18 0,18 106-1,-53-177 1,-1-70-1,-17-17 1,-35-107 62</inkml:trace>
  <inkml:trace contextRef="#ctx0" brushRef="#br0" timeOffset="-158704.5">15822 14922 0,'35'-35'16,"-35"18"-16,36-1 16,-36 0-1,53 1-15,-36 17 16,18-36 0,1 19-1,-19 17 1,1 0 31,-18-18-47,18 0 15</inkml:trace>
  <inkml:trace contextRef="#ctx0" brushRef="#br0" timeOffset="-158370.11">16369 14393 0,'0'18'31,"18"17"-15,-1 1-16,1 16 15,-1 1 1,-17 18-16,18-36 16,0 18-16,17 35 15,-17-52 1,-18-19 0,0 1-1,0-36 1,17 1-1,1-19-15</inkml:trace>
  <inkml:trace contextRef="#ctx0" brushRef="#br0" timeOffset="-157730.08">16651 14517 0,'0'0'0,"-18"0"46,1 53-30,-1-18 0,18-17-1,0 35-15,0-36 16,0 18-16,0-17 16,18 17-1,-1 1 1,-17-19-1,18-17 1,0-17 0,-18-36-1,0 0 1,0-18 0,0 54-1,17 17 63,-17 17-62,18 1 0,0-18-16,-18 18 15,17-18-15,-17 17 16,18-17-1,0 0-15,-1 0 16</inkml:trace>
  <inkml:trace contextRef="#ctx0" brushRef="#br0" timeOffset="-157369.95">16810 14552 0,'0'18'79,"18"-18"-79,-1 17 15,1-17-15,-1 36 16,1-36-16,0 0 15,-1 0 17,1-18-32,-18-17 15,0-1-15,0 19 16,0-54 0,0 18-1,0 36 1</inkml:trace>
  <inkml:trace contextRef="#ctx0" brushRef="#br0" timeOffset="-156730.09">17180 14305 0,'-17'0'16,"-1"0"-1,0 0-15,1 0 16,-19 18 0,36 35-1,-17-36-15,17 54 16,0-36 0,17 0-1,1 1 1,-18-19-16,18 1 15,35 0 1,-36-18 0,54-18-1,-54-17 1,1-1 0,-18 19-16,0-18 15,0 17-15,0 0 16,-18-35-1,18 36 1,-52-19 0,-72 19-1,106 17-15,-17 0 16,0 17 0,35 1 15,0 0-16,0-1 1,53 19-16</inkml:trace>
  <inkml:trace contextRef="#ctx0" brushRef="#br0" timeOffset="-156356.92">17251 14393 0,'0'0'0,"17"0"31,1 36-31,17-19 16,1 19-1,-19-1 1,36-18 0,-35-17-16,-1 0 15,1-17 17,-18-1-32,18-35 15,-18 36 1,0-54-1,0 18-15,0 18 16</inkml:trace>
  <inkml:trace contextRef="#ctx0" brushRef="#br0" timeOffset="-155529.5">17886 14323 0,'17'0'31,"-17"35"-31,0 0 16,18-17-16,0 17 15,-18-17-15,17 0 16,-17-36 31,18 0-31,-18-17-16,18 0 15,-18 17 1,0-35-16,17 18 15,1 17 1,0 18 0,17 18-1,-17-18 17,-1 0 14,1 0-30,-1 0-16,-17-18 31,0 1-31,0-19 16,0 19 0,-17-1-1,-1 0 1,-35 36-1,0 53 1,53-36-16,0 0 16,0 36-1,0-54 1,0 19 0,18-19-1,0 1 1,17-18-16,-17 0 15,-1 0-15,1 0 16,-1 0 0,19-18-1,-36 1 1,35-1 0,-17 0-16</inkml:trace>
  <inkml:trace contextRef="#ctx0" brushRef="#br0" timeOffset="-154393.58">18874 6244 0,'0'0'0,"0"18"16,0-1 0,0 1-16,0 0 31,0-1 78,0 1-93,0 0-16,0 35 16,17 35-16,-17-35 15,18 0 1,0 158-16,-1-70 15,-17-17 1,18 17 0,-18-106-1,0 36 1,0-54 0,0 19-16,0-19 15,0 1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09:24:19.749"/>
    </inkml:context>
    <inkml:brush xml:id="br0">
      <inkml:brushProperty name="width" value="0.05292" units="cm"/>
      <inkml:brushProperty name="height" value="0.05292" units="cm"/>
      <inkml:brushProperty name="color" value="#FF0000"/>
    </inkml:brush>
  </inkml:definitions>
  <inkml:trace contextRef="#ctx0" brushRef="#br0">15169 1411 0,'0'-18'15,"-17"18"1,-1 0 15,1 0-31,-1 0 16,-17 0 0,17 0-1,-17 0-15,17 0 16,-17 18-1,-89 17 1,89 1 0,-53 17-1,0 0-15,70-36 16,-88 71 0,71-17-1,0-18 1,-1 35-1,1 18 1,35-53-16,-18 141 16,18-88-1,0-71 1,18 18 0,35 0-1,-53-36 1,18 1-16,-1-18 15,1 0-15,0 18 32,17-18-17,71 0 1,-36 0-16,1-18 16,-18 0-1,-18 18 1,-17 0-1,-1 0 1,-17-17 0</inkml:trace>
  <inkml:trace contextRef="#ctx0" brushRef="#br0" timeOffset="786.79">15117 2258 0,'0'0'16,"17"0"-1,1 0-15,-1-18 16,1 18-16,17-35 16,1 35-1,-36-18-15,17 1 16,19-19-1,-1 19 1,-35-1 0,0 0-1,0 1 1,-18 17 15,-17 0-15,-18 0-1,35 0-15,-105 0 16,35 0 0,70 0-1,-17 17 1,17 1 0,0 0-1,18-1-15,0 36 16,0-35-1,0-1 1,53 19 0,-35-19-1,123 36-15,-35-35 16,17 0 0,-34-18-1,-54 0 1,53 0-1,-70-18 1,-1 18 0,1-18-1,-18 1 1,18 17 0</inkml:trace>
  <inkml:trace contextRef="#ctx0" brushRef="#br0" timeOffset="1471.02">15734 1852 0,'0'0'0,"-71"53"32,54-35-32,-1 17 0,-17 35 15,35-17 1,0-35-1,0 70 1,0-53-16,17-17 16,1 17-16,0-35 15,-1 18 1,19-18 0,-19 0-1,107 0 1,-71-18-16,17-35 15,1 1 1,-54 34 15,-17 0-15,0-17-16,0 17 16,-17 1-1,-1-1 1,-35 0-1,18 1 1,0 17 0,-18 0-16,-18 0 15,36 0 1,17 0 15,1 0 16</inkml:trace>
  <inkml:trace contextRef="#ctx0" brushRef="#br0" timeOffset="12039.69">9137 16739 0,'0'-17'93,"18"17"-61,-1-18-17,1 0 1,35 18 0,-18-17-1,0-1-15,1 18 16,-1 0-16,0-18 15,0 1-15,-17 17 16,70-18 0,-52 1-1,34-1-15,1 0 16,-36 18 0,0 0-1,-17-17 1,17-1-1,18 18 1,18-35-16,-54 35 16,71-36-1,-35 19 1,-35-1 0,35 1-1,-35 17 1,-1 0-16,1-18 15</inkml:trace>
  <inkml:trace contextRef="#ctx0" brushRef="#br0" timeOffset="12952.72">8943 16422 0,'18'-18'109,"-1"18"-93,-17-17-16,18 17 31,-1 0 16,19 0-32,17-18-15,-18 0 16,71 1-16,-18-1 16,-17 0-1,175-52-15,-175 70 16,70-53 0,-70 35-1,-54 1 1,1 17-1,0 0 17,-18-18-32,17 18 15,19 0 1,16-35 0,-16 35-1,-1 0-15,-17-18 16,17 18-16</inkml:trace>
  <inkml:trace contextRef="#ctx0" brushRef="#br0" timeOffset="13771.61">10037 15575 0,'70'18'62,"1"17"-62,34 18 16,1 0-16,18 17 15,17 19-15,-71-36 16,36 35-16,0 18 16,-71-71-1,-35 0 1,18-35-16,-18 18 31,0 17 0,-18-17-15,18-1-16,-17 1 16,-1 0-1,-17 17 1,0-35-1,-107 88-15,-16-17 16,17-18 0,-89 35-1,-17 0 1,106-35 0,-70 35-1,52-53-15,159-17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09:25:28.797"/>
    </inkml:context>
    <inkml:brush xml:id="br0">
      <inkml:brushProperty name="width" value="0.05292" units="cm"/>
      <inkml:brushProperty name="height" value="0.05292" units="cm"/>
      <inkml:brushProperty name="color" value="#FF0000"/>
    </inkml:brush>
  </inkml:definitions>
  <inkml:trace contextRef="#ctx0" brushRef="#br0">2840 3757 0,'35'-18'156,"0"18"-156,-17 0 16,17 0-16,36-17 15,-18 17 1,-18 0-16,89-18 16,-19 18-1,-69 0 1,52-17 0,18-1-1,-18 0-15,18 1 16,-36 17-1,-52 0 1,17-18 0,-17 0-1,-1 18-15,1 0 157,0 0-142,-18 18 1,17-18-1,1 53-15,0-18 16,-1 0-16,-17 54 16,18-72-16,0 19 15,17 69 1,-35-69 0,18 70-1,-1-18-15,1 0 16,-18-18-1,17 89 1,-17-124 0,18 71-1,0-35 1,-18-54-16,0 1 16,0 17-1,0-17 1,0 17-1,0-17 1,0 0 62,-18-18-62,-35 0-16,0 17 15,0-17 1,-17 0-16,-1 0 16,-35 18-16,36 0 15,-124 17 1,-53 0 0,123-35-16,-52 35 15,53-17 1,87-18-1,-17 0 1,36 0 0,-1 0-1,0 0 17,1 0-1,-1 0-16,-17 0 17,17 0-17,1 0 63,-1-18-62,0 1 0,18-1-16,-17-17 15,-1 17-15,18-17 16,-18 0-16,1-1 16,17 1-1,-18-18 1,0-35-1,18 70 1,0-35 0,-17-35-1,17 35-15,0 0 16,-18-17 0,18 52-16,0 1 15,0-19 1,0 19-1,0-1 64,0 0-79,18 18 15,35-35-15,-36 35 16,19-35-16,34 0 15,1-18 1,17 0 0,-35 53-1,35-53 1,-53 35-16,36-17 16,-18 35-1,-36 0 1,-17-18-1</inkml:trace>
  <inkml:trace contextRef="#ctx0" brushRef="#br0" timeOffset="1178.79">3069 4480 0,'0'0'0,"-17"-17"15,-1 17 1,0 0 0,1 0-1,-1 0-15,0 0 16,-35 53-1,36-36-15,-1 18 16,1-17 0,-19 35-16,36-18 15,0-17-15,0 0 16,0 52 0,0-52-1,0 17-15,0 0 16,18-17-1,17 0 1,-17-1-16,17-17 16,0 0-1,1 0 1,17-53 0,-36 36-1,36-36 1,-18-35-16,-35 52 15,0-52 1,-17 18 0,-1 34-1,-17-34 1,0 34-16,35 19 16,-18 17-1,18 17 110,0 19-125,0-19 16,18 19-16,17-1 15,-35 0-15,17-17 16,1 52 0,35-17-1,-53-17 1,35-19 0,-17 1-1,0-18 16,-1-18-15,18 1-16,18-36 16</inkml:trace>
  <inkml:trace contextRef="#ctx0" brushRef="#br0" timeOffset="1724.19">3404 4339 0,'-17'0'47,"17"18"-47,0-1 15,0 1 1,17 0 0,1-1-16,0 1 15,34 0 1,-16-1-1,-19 1 1,-17 0 0,18 17-16,-18-18 15,0 19 1,0-1 0,0-17-1,-18-1 1,-35 36-1,18-53 1,0 18-16,17-18 0,1 0 16,-1 0-1,0 0 1,18-18 0</inkml:trace>
  <inkml:trace contextRef="#ctx0" brushRef="#br0" timeOffset="2125.23">3669 4304 0,'18'18'47,"-1"-1"-47,-17 1 15,18 17-15,-1-17 16,-17-1-16,18 1 16,-18 17-1,0 1 1,0-1 0,0-18-1,0 19-15</inkml:trace>
  <inkml:trace contextRef="#ctx0" brushRef="#br0" timeOffset="3891.26">2099 7602 0,'18'0'47,"-1"-17"-47,54-1 15,-1-35-15,19 18 16,34-18 0,53-35-1,142-18 1,-265 88-16,176-70 15,-194 88 1,36-35 0,-36 35-1,-17 0 1,0 0 0,-1-18-1,1 18-15,-1 0 16,19 0-1,-19 0 1,72-17 0,-19-19-16,-52 36 15,-1 0 1,-17 36 156,0 16-172,0-16 15,0 34-15,0-17 16,0 0-16,0 18 16,0-18-1,0 52 1,18 37-16,-18-1 16,0-53-1,18 53 1,-18-18-1,0-70 1,0 0-16,0 35 16,0 18-16,0-53 15,0 53 1,-36-18 0,36-70-1,-17 0 1,-1-1-1,-17-17 1,-18 0 0,-18 0-1,-52 0 1,-71 0 0,18 0-16,-89 0 15,141 0 1,1-35-1,70 35 1,35-18 0,1 1-1,-1-1-15,-17-17 16,0 17 0,-1-35-1,19 35 1,-1-17-1,-35-71 1,35 18-16,1 35 16,-1-35-1,1-18 1,-1 53 0,18-17-1,0-18 1,18 52-16,17-34 15,0 17 1,-17 35 0,17-17-1,0 0 1,-17 35 0,0 0 15,-1 0-31</inkml:trace>
  <inkml:trace contextRef="#ctx0" brushRef="#br0" timeOffset="4985.58">2946 8114 0,'0'0'0,"-18"-18"0,-17 18 16,17 0-16,-52 0 15,-19 0 1,19 0 0,35 18-1,17-18 1,0 53-1,1-18-15,17 0 16,0 18 0,0 18-1,35 35 1,18-53 0,-36-53-1,1 0 1,0-18 15,17-17-31,18-36 16,53-70-1,-89 70-15,54-52 16,-53 70 0,-18 0-16,0 18 15,0-53 1,0 35-1,0 17 1,0-16-16,-18 16 16,18 19-1,0 34 63,0 36-62,0-18 0,0 36-16,0-18 15,0 0-15,18 35 16,-1-17 0,1 70-16,0-35 15,-18-89 1,17 36-1,1-53 1,-18-18 47,17 1-63</inkml:trace>
  <inkml:trace contextRef="#ctx0" brushRef="#br0" timeOffset="5639.85">3246 7902 0,'0'0'0,"-18"0"0,0 0 16,1 18-1,-19 52 1,19-34 0,17-19-16,0 36 15,0-35 1,0 17 0,53-17-1,0-1 1,-36 1-1,18 0-15,-17-18 16,-18 17 0,18-17-1,-18 18 1,0 0 0,0-1-1,0 1 1,0 0-1,-18-18 17,18 17-32,-18-17 78</inkml:trace>
  <inkml:trace contextRef="#ctx0" brushRef="#br0" timeOffset="6286.72">3545 7955 0,'18'0'16,"0"0"-1,-18 18-15,0-1 16,0 19-1,0-1 1,0 53-16,-36-35 16,-17 18-16,36-18 15,-18 17 1,52-70 78,1 0-94,17 0 15,-17-18-15,17 18 16,-35-17 0,18 17-16,-18-18 46</inkml:trace>
  <inkml:trace contextRef="#ctx0" brushRef="#br0" timeOffset="8900.54">2417 11606 0,'0'-17'16,"17"17"-16,1-18 16,-1 18-16,36-35 15,18 0-15,35 17 16,176-88-1,-141 71 1,106-18 0,-53 0-16,-141 35 15,35-17 1,-53 35 0,18 0-1,-17-18 1,34 1-1,18-1-15,18-17 16,-35 17 0,-36 18-1,0-17 1,-17 17 0,17 0-1,-17-18-15,0 18 16,-1 0 109,1 35-110,-18 0 1,17 1-16,1 17 16,0-18-16,-1 71 15,1 53 1,0-54 0,-1 1-1,-17 0 1,36 18-16,-19 34 15,1-105 1,-18 88 0,17 18-1,-17-88 1,0 70 0,18-35-1,-18-71-15,0 35 16,0-17-1,0-35 1,0 17 0,0-17 46,-35-18-46,0 18-1,17-18-15,-53 17 16,36 1-16,-18-18 16,-123 53-1,35 0 1,-71 0 0,18-1-1,-176 37 1,246-72-16,-88 36 15,-123-18 1,318-17 0,-36 0-1,17-18 1,19 0 0,-18-71 140,17 18-156,-35-35 15,0-18 1,0 0-16,0 1 16,-17-1-16,34 0 15,-34-18 1,17-34 0,35 105-1,1-53-15,17-18 16,0 89-1,0-106 1,0 71 0,0 52-1,17 0-15,-17 1 16,0-1 0,0 0-16,18-17 15,-18 0 1,0 17-1,0 1 1,18-19 0,-1 19-16,1-19 15,35 1 1,-18 0 0,53-18-1,-17 35 1,-54 1-1,19 17-15,-19 0 16,19 0 0,-19 0-1,36-18 1,-35 18 0,35-18-1,0 18-15,-18-17 16,0-1-1</inkml:trace>
  <inkml:trace contextRef="#ctx0" brushRef="#br0" timeOffset="10065.59">3157 12559 0,'-35'0'62,"0"0"-46,0 0-16,-1 0 16,1 0-16,0 0 15,-18 18-15,18-1 16,-1 18 0,-17 18-1,36-17 1,-19 17-16,19 35 15,17-18 1,0-34 0,0-1-1,0-17 1,0-1 0,17-17-1,19 0 1,-19 0-1,36-17 1,0-36 0,18-36-16,52-69 15,-105 122 1,17-34-16,0-18 16,-35-36-1,0 89 1,0-89-1,0 19-15,-35 34 16,17 0 0,1 71-1,17-17 1,17 87 78,1-34-79,17 34-15,18 18 16,-17-35-16,16 53 16,19 35-1,-53-70 1,-1-54-1,1 19 1</inkml:trace>
  <inkml:trace contextRef="#ctx0" brushRef="#br0" timeOffset="10634.54">3669 12206 0,'-18'0'32,"-17"35"-32,17-35 15,1 71-15,-1-53 16,18 70 0,0-71-1,0 36 1,0-35-1,18 0 1,17-1-16,-17-17 31,-18 18-15,17-18 0,-17 35-1,0-17-15,0-1 16,0 1-1,0 0 1,-17-18 0,-1 0-1,-35 17 1,35-17-16,1 0 16</inkml:trace>
  <inkml:trace contextRef="#ctx0" brushRef="#br0" timeOffset="11581.72">4004 12241 0,'35'-17'62,"-17"-1"-46,17 18 0,18-18-16,-53 1 15,18 17 1,-1 0-1,-17 35 32,0 0-47,0-17 16,-17 17-16,-18 36 16,17-36-16,-53 36 15,107-71 95,-1 0-95,0 0-15,0 0 16,-17 0-16,17 0 15,-17 0 1,-18 17 0,0 1-1,0 0 1,0-1 0,0 1-16,-18 35 15,-52 0 1,-71 17-16,88-34 15,-53-1 1,0 0 0,88-35-1,1 0-15</inkml:trace>
  <inkml:trace contextRef="#ctx0" brushRef="#br0" timeOffset="13448.71">2522 16192 0,'0'-17'31,"36"-1"-15,69-17-1,90-18-15,-1 0 16,52-35-16,-52 53 16,318-124-1,-318 106 1,141-18-16,-211 36 15,-107 35 1,1 0 0,-18 18 77,0-1-77,0 36-16,0 0 16,0 0-1,0-18-15,0 18 16,0 18-16,0-53 16,0 105-1,0 0 1,0-70-1,0 141-15,0-52 16,0-72 0,0 1-1,0 35 1,0-71 0,0 35-1,-18 1-15,1-71 16,-19 18-1,-34 34 1,-1-34 0,-70 17-1,106-35 1,-89 0-16,-17 18 16,88-18-1,0 0-15,-70 0 16,17 0-1,-17 18 1,52-1 0,-35-17-16,71 0 15,-36 0 1,1 0 0,35 0-1,-1 0 1,-17-17-1,36 17-15,-18-53 16,-18-35 0,17 35-1,19 0 1,-19-35 0,19-1-1,-1 36-15,-17-88 16,35 124-1,-18-54 1,18 1 0,0 34-1,0-52 1,0-18-16,36 18 16,105-53-1,-18 35 1,-52 36-1,-18 17 1,-36 53-16</inkml:trace>
  <inkml:trace contextRef="#ctx0" brushRef="#br0" timeOffset="14462.76">3598 16581 0,'-17'0'94,"-19"0"-78,1 17-16,0 1 15,0 17-15,-1 18 16,19-18-16,-1 18 16,0 35-1,18-52 1,0 34-16,36 18 16,-1-70-1,-17 0 1,17-18-1,-18 0 1,19-36 0,17-69-16,-18-36 15,-17-71 1,-18-17 0,0 176-1,0-36 1,-18 19-1,18 35-15,0-1 16,0 1 0,0 17-1,0 54 63,0 17-62,0-1-16,18 1 16,-1 0-16,-17 18 15,18 17-15,-18-35 16,35 35 0,-17-35-1,-18-35 1,17-1-1,1 1 1,17-18 0,-17 0-16,0 0 15,35-35-15</inkml:trace>
  <inkml:trace contextRef="#ctx0" brushRef="#br0" timeOffset="14941.21">3969 16210 0,'0'0'0,"-36"0"16,19 0-16,17 18 15,-18 17 1,18-17-1,0 17 1,35 0 0,-35-17-1,18 17-15,17-17 16,-17-1 0,-18 1-1,18 0 1,-18 17-1,17-17 1,-17 17-16,0-17 16,-17-1-1,-19 1 1,1-18 0,0 17-1,17-17 16,18-17-15,0-18 0,35 35-1</inkml:trace>
  <inkml:trace contextRef="#ctx0" brushRef="#br0" timeOffset="15374.03">4357 16122 0,'0'18'15,"-18"17"1,18-18-16,-17 36 15,17-17-15,-18-1 16,18 0 0,0 1-1,-18-19 1,18 1 0,0-1-1,0-34 79,36-1-94,16-17 16,-34-18-16,-18 18 15,18 17-15</inkml:trace>
  <inkml:trace contextRef="#ctx0" brushRef="#br0" timeOffset="15671.71">4410 16192 0,'0'18'62,"17"17"-46,-17-17-16,18 0 15,0 17-15,-18 0 16,17 1 0,1-1-16,-18-18 15,0 1 1,0-36 15</inkml:trace>
  <inkml:trace contextRef="#ctx0" brushRef="#br0" timeOffset="18010.63">6950 1887 0,'17'0'47,"1"-17"-31,35-1-1,35-17-15,-17 17 16,34 1-16,37-19 16,52-17-1,-124 18 1,89 0-16,-141 17 15,-1 36 220,-17 35-220,18 17-15,0 36 16,-1 18-16,1-19 16,-1-16-16,19 69 15,17 72 1,-36-125 0,-17-34-16,18 53 15,0 34-15,-18 1 16,0-106-1,0 70 1,-18-17 0,0-71-1,-17 36 1,0-53-16,-18 35 16,-35 0-1,70-53 1,-158 35-1,-18-35 1,123 0 0,-194 0-16,-87-18 15,105 1 1,-124-19 0,177 1-1,88 35 1,71-18-1,35 1 17,-18-19-17,18 1 1,0 17 0,0-17-1,-17 0-15,17 0 16,0 17-1,-53-88 1,-18 0 0,54 89-1,-36-89-15,0 35 16,53 54 0,-35-71-1,17 17 1,0 36-1,18-18 1,0 17-16,0 1 16,36 0-1,87-36 1,-52 36 0,52-18-1,-52 18 1,-36 17-16,35 18 15,-17-17 1,36-1-16,-36 0 16,123 1-1,-53-1 1,1 0 0,-89 18-16,-17 0 15</inkml:trace>
  <inkml:trace contextRef="#ctx0" brushRef="#br0" timeOffset="18897.98">6773 3492 0,'0'0'0,"-35"-17"0,0 17 15,0 0 1,-36 0 0,-17 35-16,52-17 15,36-1 1,-35 19 0,35-19-1,0 1-15,0 0 16,0 35-1,0-1-15,0-16 16,18-54 62,17-70-78,0 0 16,1-36-16,-19 1 15,1-1-15,0 36 16,-18 18 0,0 34-1,0 54 48,0 35-63,0 17 15,0-17 1,0-17-16,0 34 16,0-17-16,17 35 15,-17-70 1,0-1 0,18 1-1,17-18 16</inkml:trace>
  <inkml:trace contextRef="#ctx0" brushRef="#br0" timeOffset="19344.03">6773 3263 0,'0'0'0,"-17"0"31,17 18-31,0-1 47,0 1-32,0 0 1,53 17-16,-53 0 16,35-35-16,-17 53 15,17 0 1,-35 0 0,0 18-1,-18-1-15,1-52 16,-19 17-1,1 0 1,35-52 31,0-19-47</inkml:trace>
  <inkml:trace contextRef="#ctx0" brushRef="#br0" timeOffset="19824.52">7126 3052 0,'-18'0'0,"1"17"16,-1 18-1,1-17 1,17 17-16,0-17 16,0 0-16,17 17 15,18 18 1,1-36-1,-1 36 1,-17-17 0,17-19-1,-35 19-15,0-19 16,0 1 0,0-1-1,0 1 1,-35 0-1,-1-18 1,19 0 0,-19 0-16,-34-124 15</inkml:trace>
  <inkml:trace contextRef="#ctx0" brushRef="#br0" timeOffset="20099.09">7108 2910 0,'0'0'0,"36"-17"15,-19 17 1,36-18 0,53 1-16,-71-1 15,230-70 1,-159 35-1,-71 35 1,0 0 0</inkml:trace>
  <inkml:trace contextRef="#ctx0" brushRef="#br0" timeOffset="22066.27">9472 1464 0,'71'-18'47,"70"-35"-47,53 18 16,53-18-16,88-17 15,71 17-15,-89 18 16,-52-18 0,211 0-1,-212 17-15,-246 36 16,0 0 0,-18 18 140,0 17-141,17 18-15,-17 0 16,0 0-16,18 35 16,-18 18-1,35 88 1,1 141-16,-19-211 16,71 211-1,-52-159 1,-19-105-1,19 35 1,-36-71 0,0-17-16,-36-1 62,-105 1-46,-53-18-16,18 18 15,-124-1-15,0 1 16,0-1-16,89 1 16,-389 53-1,406-54 1,70 1-16,18 0 16,54-1-1,52-34 48,0-19-48,0 1-15,0 0 16,0-18-16,0 35 16,17-17-16,-17 0 15,0-54 1,0 19-1,0 17 1,-35-53 0,0 0-16,-18 53 15,-18-88 1,1 18 0,52 105-1,-17-70 1,35 35-1,0 35-15,0-35 16,0 1 0,0 16-1,35 1 1,0 0 0,-35 17-16,36 18 15,-36-18 1,17 18-1,1 0 17,-1 0-32</inkml:trace>
  <inkml:trace contextRef="#ctx0" brushRef="#br0" timeOffset="23012.05">10548 2381 0,'0'0'0,"-88"0"0,70 0 16,-35 0-16,53 18 15,-53 35 1,36-36-1,-36 72 1,53-19-16,0-35 16,0 18-1,17-53 1,1 18 0,53-18-1,-1 0-15,36-88 16,-18 17-1,-52-17 1,-19 53-16,18-53 16,-17-54-1,-18 54 1,0 18-16,-18-1 16,1 36-1,-18 0 1,35 52 62,0 36-62,0 0-16,17 0 15,18 18 1,-17-1-16,17-17 15,-17 0-15,17 0 16,-17-18 0,0-35-1,-18 18 1,17-18 0,1 0-1,-1-18-15,19-17 16</inkml:trace>
  <inkml:trace contextRef="#ctx0" brushRef="#br0" timeOffset="23519.71">11024 2117 0,'-17'0'16,"-1"0"-16,0 17 15,1 1-15,17 0 16,-18-18-16,18 17 16,0 18-1,0-17 1,0 0-16,18-1 15,17 1 1,53 17 0,-17-17-1,-18 0 1,-36-1 0,1 1-16,-18 0 15,0 17 1,-18 35-1,1-52 1,-19 17 0,-17 1-16,36-36 15,-1 0 17,1 0-17,17-36 1,0 19-16</inkml:trace>
  <inkml:trace contextRef="#ctx0" brushRef="#br0" timeOffset="24092.51">11448 1923 0,'-18'17'15,"0"19"1,1 34-16,-1-35 16,18 18-16,0 0 15,0 35 1,0-52-1,35 17 1,1-18 0,-1-17-16,35-18 15,-34 0 1,-19 0 0,-17-18 46,0 0-62,0 1 16,0-1-1,-17 0-15,-1 1 16,0 17 0,-17 0-1,0 0-15,17 0 16,1 0-1,-1 0 1,18 17-16,-18-17 31</inkml:trace>
  <inkml:trace contextRef="#ctx0" brushRef="#br0" timeOffset="25814.49">15505 1182 0,'105'-35'47,"54"-1"-47,88-17 16,18-17-16,-54 34 15,125-34 1,175-36 0,-88 18-16,-299 53 15,-36-1 1,-70 36 0,-18 18 93,0 0-93,0 17-16,0-17 15,0 17-15,17 18 16,-17-36-16,18 36 15,0 53 1,-1-18 0,36 71-1,0 17 1,-35-123-16,-1 71 16,-17-71-16,36 123 15,-36-52 1,17-54-1,-17 1 1,0-54 0,0 36-16,-35 0 15,35-35 1,-71 88 0,1-53-1,35-53 1,-248 141-16,-17-88 15,124 0 1,-141-1 0,-19-34-1,213-18 1,-195 0 0,19-35-1,228 17-15,-52-52 16,105 52 15,0 0-15,1-35-1,-1 36-15,-17-36 16,17 18 0,-17-54-1,0 19 1,35 35-1,-36-71 1,19 18-16,-1 17 16,18-35-1,-18 0 1,18 71 0,0 0-1,0-18 1,0 35-16,36-17 15,34-36 1,-34 54 0,122-89-1,-17 35 1,-105 71-16,87-70 16,-52 70-1,-36-35 1</inkml:trace>
  <inkml:trace contextRef="#ctx0" brushRef="#br0" timeOffset="26800.71">16880 2046 0,'-35'0'16,"0"0"-1,-53 0-15,35 0 16,-106 18-16,124-18 16,-89 53-16,54-36 15,17 36 1,17 35 0,19-70-1,-1 53 1,18 17-16,0-71 15,71 19 1,211-1 0,-123-53-1,176-87 1,-176 16 0,35-87-16,-141 52 15,-53 89 1,-36-88-1,-70-1 1,1 54 0,-54-18-1,18 17-15,106 53 16,17 1 0,36 70 93,-1 17-93,18-35-16,1 18 15,-1 18-15,18-1 16,-35 1-16,70 88 15,-53-124 1,0 71 0,1-18-1,-19-70 1,1-1 0,-1-17-16,-17 18 31,18-18-16,17 0 1,1-18-16,-19-17 16</inkml:trace>
  <inkml:trace contextRef="#ctx0" brushRef="#br0" timeOffset="27360.55">17498 1517 0,'0'0'0,"-53"18"16,-18 35-1,71-36-15,-53 54 16,53-36 0,0 36-1,53-1 1,-17-52-16,52 17 16,-18 0-1,-52-17 1,0-18-16,-18 18 15,17-18 1,-17 17 0,18 1-16,-18 35 15,0 0 1,-71 70 0,36-88-1,0 18 1,35-35-1,-18-18 32,0 0-47,18-18 16,0 1 0,0-19-16</inkml:trace>
  <inkml:trace contextRef="#ctx0" brushRef="#br0" timeOffset="27958.74">17798 1552 0,'0'-17'16,"35"17"-1,106-36-15,-53 19 16,36-19-16,-54 36 16,36-17-1,-106 34 17,0 19-17,0-1-15,-35 18 16,-53 123-1,17-70 1,36-71-16,17 18 16,-35 53-1,53-88-15,0 17 16,0-17 0,0-1 15,-17-17 31,-1 0-62</inkml:trace>
  <inkml:trace contextRef="#ctx0" brushRef="#br0" timeOffset="28225.56">17903 1905 0,'0'0'16,"18"-18"-16,35 1 16,-35-1-1,52 18-15,71-35 16,159-53-1,-71 35 1,-105 17 0,35-16-16,-142 52 15,1 0 17</inkml:trace>
  <inkml:trace contextRef="#ctx0" brushRef="#br0" timeOffset="42843.59">15522 6227 0,'36'0'156,"16"-18"-140,1 0-16,36 1 15,-19-1-15,71 0 16,36 1-16,-36-19 16,282-17-1,-264 18 1,299-35 0,-17 17-1,-211 17-15,52 1 16,-53 0-1,-123 17-15,53 1 16,105-19 0,1 1-1,-124 17 1,141-34-16,53 34 16,-229 0-1,353 1 1,-106-1-1,-54 0 1,125 1 0,-1-54-1,-176 54-15,88-36 16,-211 17 0,-1 19-1,-88-1 1,-17 18 265,0 35-265,17 54-16,-17-19 15,17 18-15,0 18 16,36 88 0,-36-88-1,18 53 1,0-1-16,-35-87 15,34 105 1,1 54 0,-17-107-1,69 248 1,1 34-16,-53-281 16,18 176-1,-18-18 1,-36-123-1,54 158 1,17 36 0,-88-300-16,106 335 15,-71-194 1,-17-124-16,17 124 16,18 124-1,-35-142 1,17 124-1,0 35 1,-35-105-16,36 70 16,-19-1-1,-17-228 1,18 193 0,-18-34-1,0-160-15,0 195 16,0-106-1,0 17 1,0-70 0,0 53-1,0-124 1,0 124-16,0-89 16,0-34-1,-18 87 1,18-52-1,-17-54 1,17 18 0,0-17-16,0 0 31,0-1 47,-18-17-62,-17 18-1,-1-18 1,-17 18 0,0-18-1,-176 35-15,-141-17 16,158-1-1,-370 19 1,229-1 0,-194 18-1,-17 35-15,370-53 16,-141 18 0,0 35-1,246-88 1,-34 36-1,52-19 1,19-17-16,-19 18 16,0-18-1,36 0 1,-124 35 0,-70 0-1,53-17 1,-177 17-16,-106 36 15,195-54 1,-71 19 0,123-19-1,18 1 1,70 0 0,71-18-16,1 0 15,-1 0 1,35 0-1,0 0 1,1 0 0,-1 0-1,0 0 1,1 0 0,-1 0 15,1 0-16,-1 0 1,-35 0-16,35 0 16,1 0-1,-19 0 1,19 0 0,-1 0-1,1 0 1,-1 0 140,18-18-156,0 0 16,0 1-16,-18-1 15,1-17-15,17-18 16,-36-18 0,-17-105-1,53 123 1,-52-106-1,16 18-15,-34-106 16,-36-17 0,88 158-1,-105-247 1,-18-35 0,52 71-1,19 70-15,-54-194 16,107 352-1,-71-263 1,17 16 0,53 231-1,-35-125-15,-35-69 16,71 193 0,-19-88-1,-69-159 1,87 265-1,-17-89 1,-18-17-16,17 36 16,1 16-1,35 89 1,-53-211 0,36 140-1,17 54 1,-36-54-16,1 1 15,35 70 1,-18-53 0,1 53-1,17 18 1,-18-18 0,18-35-16,-18 53 15,1-18 1,17-53-1,-18 53 1,1-35 0,-19-71-1,19 106-15,17-35 16,-18-18 0,0 35-1,1-17 1,-1 18-1,0 17 1,18 0-16,-17 53 16,17-53-1,0 35 1,0 1 0,0-1-1,0 0-15,0 1 31,0-1-31,0 1 16,0-1 0,0 0 15,0 1-31,0-1 16,0 0 30,0 1-14,0-1-32,17 18 15,-17-18 1,18 18 0,-18-17-16,18 17 31,-18-18 0,17 18 0,1 0-15,-18-18 0,35 18-1,1 0-15,34-35 16,-17 35-1,-18-17 1,-17-1 0,0 18-1,17-18-15,0 1 16,0 17 0,1-18-1,-19 18 1,1 0-1,17-18 1,1 18-16,-1 0 16,18-17-1,-18 17 1,-17 0 0,-1 0-1,1 0 1,0-18 15</inkml:trace>
  <inkml:trace contextRef="#ctx0" brushRef="#br0" timeOffset="45061.43">18644 9701 0,'0'-17'78,"-17"17"-78,-1-36 15,0 36-15,1-17 16,-19-1 0,-52-35-16,53 53 15,-53-17 1,0-1-1,52 18 1,-17 0 0,18 0-1,18 0 1,-1 0 0,0 0-1,18 18-15,-17 17 16,-1 0-1,-17 0 1,17 54-16,18-54 16,-18 35-1,18 1 1,0-36 0,18 54-1,0-37-15,17 1 16,0 0-1,18 0 1,-35-35 0,17-18-1,-17 17 1,-1-17 31,-17-17-32,18-18-15,0-1 16,-18-17-16,17 0 16,-17 1-1,0-1-15,18-53 16,-18 35 0,0 36-1,0-36 1,0-17-1,0 53-15,-18-106 16,1 53 0,17 52-1,-36-105 1,1 35 0,0 1-1,-36-19-15,71 71 16,-17 0-1,-1 18 1,18 17 0,0 54 93,0-1-109,0 53 16,0-35-16,35 18 15,-17 52-15,17 1 16,0 17-16,1-36 16,52 125-1,18 17 1,-71-177-1,53 89-15,-53-106 16,-35-35 0,18 17-1,0-35 126,-1 0-63,-17-18-62,18 1-16</inkml:trace>
  <inkml:trace contextRef="#ctx0" brushRef="#br0" timeOffset="46165.96">18732 9666 0,'0'0'0,"-17"0"16,-1 0 109,18 35-125,-17-17 16,17 0-16,0 17 15,0 0-15,0 18 16,0-35-16,0-1 15,0 1-15,0 0 32,0 17-17,0 0 1,17-35 0,-17 18-16,0-53 62,0 17-46,0 0-16,0-35 15,0 18 1,-17-18-16,17 18 16,-36-36-1,19 18 1,17 36-1,-18-1-15,18-17 16,0 53 93,0-1-109,18 1 16,-18 17-16,17 0 16,1-35-1,35 124 1,-36-107-16,36 72 16,0-54-1,-53-17 1,18-1-1,17-52 110,1 0-125,-19-1 16</inkml:trace>
  <inkml:trace contextRef="#ctx0" brushRef="#br0" timeOffset="46594.54">18962 9190 0,'17'53'46,"19"-18"-30,17 53-16,-18-52 16,35 69-16,-17-34 15,-35-36-15,35 18 16,-35 0 0,-1-35-1,-17-1-15,18 1 16,-18 0-1,0-1 1,0 1 15,-18-18-15</inkml:trace>
  <inkml:trace contextRef="#ctx0" brushRef="#br0" timeOffset="46914.69">18909 9560 0,'18'-17'31,"-1"17"-15,1 0-16,-1 0 16,19-18-1,-19 18 1,1-18-16,0 18 16,-1 0-1,1 0 16,0 0-15</inkml:trace>
  <inkml:trace contextRef="#ctx0" brushRef="#br0" timeOffset="47734.04">19509 9419 0,'-36'-17'15,"19"17"1,-1 0-16,0 0 16,-17 0-16,18 17 15,-1 1 1,18-1-16,0 1 15,0 17 1,0-17 0,0 17-1,0 36-15,35-36 32,-17-17-32,-1-1 15,1-17 1,17 18-1,-17-18 1,-18-35-16,18-36 16,-18 36-1,0-36 1,-18 1 0,18 52-1,0-17 1,-18-18-16,18 35 15,36 36 64,-19 35-64,19-18-15,-1 18 0,-18-35 16,1 17-1,0 0-15,-18-17 16,17-18 0,-17 18-1</inkml:trace>
  <inkml:trace contextRef="#ctx0" brushRef="#br0" timeOffset="49275.2">18133 11536 0,'0'53'32,"0"-18"-32,0 18 15,0-18-15,0 36 16,35 105 0,18-70-1,-35-53 1,35 0-1,-18-36-15,-18-17 16,19 0 0,-19 0-1,19-52-15,-1 34 16,0-53 0,-17 36-1,-18 0-15,0 0 16,0 17-1,17 18 95,1 35-110,0-17 31,17-1-31,-35 1 16,35-18-16,-17 0 15,0 0-15,52 0 16,-35 0 0,71-53-1,-35 0 1,-71 18-16,17-18 15,-17 35 1,0-17 0,-17-71-1,-1 71 1,-17-18 0,-18 0-16,53 36 15,-18 17 1</inkml:trace>
  <inkml:trace contextRef="#ctx0" brushRef="#br0" timeOffset="50209.59">19597 11536 0,'0'0'0,"-88"0"32,17 0-32,36 0 15,-18 0-15,18 0 16,-1 0-1,1 0 1,35 17 0,-35 1-1,17 17 1,18-17-16,0 53 16,-18-18-1,18 17 1,0-52-1,0-1-15,0 1 0,0 0 16,0-1 0,18-17 15,0 0-15,52-17-1,-34-1-15,-1 0 16,-35 1-16,18-1 15,-1 0 1,-17-17 0,0-18-1,18 18 1,-18 0-16,0-1 16,0 19-1,0-1 1,17 18 46,-17 18-62,36 35 16,-19-36-16,1 19 16,0-1-1,17 0-15,-17 0 16,17 1-1,-35-1-15,17-35 47,-17-18-47</inkml:trace>
  <inkml:trace contextRef="#ctx0" brushRef="#br0" timeOffset="50637.97">19703 11642 0,'17'0'47,"-17"17"-31,18 19-16,17-1 15,-35 18-15,18-18 16,17 53 0,-35-70-1,18-89 32,-1 18-47,1-52 16,0 16-16,-1 1 15,-17 35 1,0 18 0</inkml:trace>
  <inkml:trace contextRef="#ctx0" brushRef="#br0" timeOffset="51289.82">19967 11571 0,'18'0'0,"-1"0"32,1 0-32,0 0 15,17 0 1,18 18-16,70-18 16,-52 0-1,88-36 1,-124 1-16,-17 18 0,-1-19 15,-17 1 1,0 17 0,0-17-1,-35 17 1,-18 18-16,-53 0 16,-17 53-1,70 0 1,0 0-1,35-18 1,18 18 0,0-17-16,0 17 15,0-36 1,36 19 0,-1-1-1,0-18 16,-17-17-31,17 0 32,-17 0-32,88-35 15,-71 35 1,18-53 0,-36 53-1,-17-17 16,18 17-15</inkml:trace>
  <inkml:trace contextRef="#ctx0" brushRef="#br0" timeOffset="51582.97">20673 11483 0,'0'0'0,"17"0"47,1 0-32,0 0-15,35-18 16,0 1-16,70-36 15,-17 0 1,-89 18 0,19-36-1,-36 36 1</inkml:trace>
  <inkml:trace contextRef="#ctx0" brushRef="#br0" timeOffset="52770.91">20990 10354 0,'0'35'32,"0"1"-17,36 17-15,-36-1 16,35 37-16,18-1 16,-18 0-1,18 71-15,-18-71 16,18 0-1,-35-35 1,-1-35 0,-17-1-1,0 1 1,18 0 15,0 17 141,-18-17-172,17-18 16,-17 17-1,0 1-15,18-1 47,-18 1-31,0 0-16,0-1 15,18 19-15,-18-19 16,17 19-16,-17-19 16,0 18-1,0-17 1,0-71 62,0 0-62,0 0-16,0 18 15,0 0-15,0 0 16,0 17-16,0-17 16,36-1-1,-36 19 1,17 17 31,18 0-32,1 17-15,-1 1 16,-17 0 0,35 17-1,-36-17-15,18 17 16,-35-18-1,0 1 1,18 0 0,-18-1-1,0 1-15,18-18 16,-1 0 0,1 0-1,17 0 1,-17-18-16</inkml:trace>
  <inkml:trace contextRef="#ctx0" brushRef="#br0" timeOffset="53410.52">21872 11112 0,'0'0'0,"-17"0"16,-19 18-16,36 17 16,-17-17-1,17 17-15,0-17 16,0 53-1,0-19 1,0-34 0,35 17-1,-17 1-15,17-36 16,-17 0 0,-1 0-1,1 0 1,17-18-1,-17-35-15,-18 18 16,0 0 0,0-1-1,0-17 1,-36 18 0,19 0-1,-18-1 1,17 36-16,0 0 15,-17-17 1,0 17 0,17 0-1,18 17 1,-18 19-16,18-19 16,0 1-1,18-18 1,0 35-1,52-35-15</inkml:trace>
  <inkml:trace contextRef="#ctx0" brushRef="#br0" timeOffset="53863.83">22137 11148 0,'0'17'31,"0"1"-15,17 17-16,-17 1 15,18 17-15,0-36 16,-18 18 0,17-35-1,1 0-15,0 0 16,17 0 0,-17 0-1,17-52 1,-18 16-1,-17 1 1,0 0-16,0-1 16,0 1-1</inkml:trace>
  <inkml:trace contextRef="#ctx0" brushRef="#br0" timeOffset="54437.17">22472 10918 0,'0'0'0,"0"18"31,-18 0-31,18-1 16,0 1-1,0 17 1,0-17-16,18 35 16,0-36-1,-1 19 1,18-19 0,-17 1-1,0-18 1,-18 18-1,0-1 1,-18 19 0,-17-1-1,0 0 1,35-17-16,-18-1 16,0-17-1,1 0 1,17-17-1,0-89 1,35 71 0,35-18-16</inkml:trace>
  <inkml:trace contextRef="#ctx0" brushRef="#br0" timeOffset="55283">22789 11007 0,'18'0'31,"-18"17"-31,0 1 32,18-18 14,-1 0-30,1 0 0,0-35-16,-18 17 15,0 0-15,0 1 16,-18-1 15,0 18-31,1 0 16,-1 0-1,-17 0 1,0 35-16,35-17 16,-18 35-1,18 0 1,0-36 0,0 19-1,18-19 1,-18 1-16,17-18 15,36 0 1,-18 0 0,18-18-1,-35 1 1,35-36-16,-36 35 16,1-35-16,0 36 15,-18-1 16,0 0-15,0 1 0,0 34 109,0 1-110,0 0 17,0-1 14</inkml:trace>
  <inkml:trace contextRef="#ctx0" brushRef="#br0" timeOffset="58411.16">21114 3440 0,'0'17'47,"0"1"-47,0-1 16,0 19-16,0 17 15,0-18-15,0 36 16,17-36-1,1 35-15,0 19 16,-1 52 0,19-53-16,-1 18 15,-35-18 1,17-18 0,19 36-1,-36-18 1,17-52-16,1 52 15,0 0 1,-18-53 0,0 36-1,17 0 1,1-54 0,-18 18-16,0 1 15,18-1 1,-18-17-1,17 17 1,-17-17 15,0-1-15,0 1 0,0-1 15,0 1-31,0 0 31,0-1-15,18-17-1,-18 36-15,0-19 16,0 36 0,0-17-1,18 16 1,-1 37-16,-17-72 15,18 1 1</inkml:trace>
  <inkml:trace contextRef="#ctx0" brushRef="#br0" timeOffset="59655.4">21078 3422 0,'36'0'125,"52"-18"-110,18 18-15,53-17 16,-1-1-16,36 0 15,283-52 1,-266 35 0,107-18-1,-195 17-15,-105 36 16,-1 0 0</inkml:trace>
  <inkml:trace contextRef="#ctx0" brushRef="#br0" timeOffset="60393.72">22648 2699 0,'0'0'0,"53"35"16,0-17-16,18-1 15,35 36-15,105 18 16,-140-36-1,52 0 1,-70 1 0,-35-36-1,-1 17 1,1-17-16,-18 18 47,0 0-32,0-1 1,0 1-16,0 35 16,-35 0-1,0 0 1,-89 88 0,36-53-1,53-53 1,-89 53-16,106-70 15,-34 17-15,34-35 16,0 18 0</inkml:trace>
  <inkml:trace contextRef="#ctx0" brushRef="#br0" timeOffset="61778.38">24253 2575 0,'0'36'31,"36"16"-16,-1 19-15,0 17 16,1 0 0,52 18-16,-35-18 15,-53-70 1,35 35 0,-53-88 109,1-1-125,-19-34 15,-16-36-15,16 53 16,-17-35-16,18 17 15,0-52 1,17 52 0,18 36-1,0 17-15,0 1 16,0-1 0,18-17-1,105-36 1,-52 36-1,70 0 1,-88 17-16,-36 18 16,1 0-1,0 18 1,17-1 0,18 54-1,-35 35 1,-18-71-16,0 36 15,-18-18 1,18-36-16,-18 18 16,18 1-1,-17-36 1,-1 17 0,36-17 77,-18-17-93,17-1 16,36 18 0,-18 0-16,36-18 15,-53 18-15,-1 0 16,36 18-1,18 35 1,-36 0-16,-35 18 16,0-54-1,0 107 1,-35-36 0,-1-35-1,-16 17 1,-19-34-16,-35-1 15,0 0 1,-52-17 0,105-18-1,-18 0 1,54 0 0,-1 0-1,18-18 1,0 0-1,0 1-15</inkml:trace>
  <inkml:trace contextRef="#ctx0" brushRef="#br0" timeOffset="62800.83">25523 2716 0,'0'-17'0,"-17"17"16,-1-18-16,-17 18 15,0 0-15,-54-18 16,72 18 0,17 18 31,0 17-32,0-17-15,0 35 16,0-18-16,0-17 15,35 70 1,0-53 0,-35-17-1,18 0-15,0-18 16,17 0 0,18 0-1,-18-18-15,-17-17 16,35-18-1,-36 0 1,-17 35-16,0-17 16,0 17 31,18 36-1,0 17-30,-18-17-16,17 0 16,1 17-16,0-18 15,-18 1 1,35 0 0,-35-1-16,17-17 15,19 0 1,-19 0-1,72-35 1,16-35 0</inkml:trace>
  <inkml:trace contextRef="#ctx0" brushRef="#br0" timeOffset="63334">26194 2540 0,'0'0'0,"-53"0"32,35 18-17,1-1 1,-1 1-16,18 17 16,0-17-1,0 17 1,0 0-1,0-17 1,0 17 0,18-17-16,-1 0 15,1-1 1,-18 1 0,17-18-1,19 0 1,-19 0-1,1 0 1,0 0-16,-18-18 16,0 1-1</inkml:trace>
  <inkml:trace contextRef="#ctx0" brushRef="#br0" timeOffset="64394.89">26564 2222 0,'0'36'16,"-17"-1"-1,17 18-15,0-18 16,0 36-1,17 17-15,18 35 16,1-34 0,-19-89-1,-17 17 1</inkml:trace>
  <inkml:trace contextRef="#ctx0" brushRef="#br0" timeOffset="65008.76">26846 2346 0,'-17'35'47,"17"-17"-47,-18 0 15,0-18-15,18 35 16,-35-18-16,35 1 16,-35 17-1,35-17 1,0 0 109,106 17-125,-36-17 16,-17-1-16,0 1 15,18-1-15,-18-17 16,-18 18-1,-17-18 1,-1 18-16</inkml:trace>
  <inkml:trace contextRef="#ctx0" brushRef="#br0" timeOffset="65507.88">27887 2346 0,'18'0'47,"-1"0"-47,-17 18 15,18-18-15,0 17 16,17 1 0,-17-18-1,17 0 1,0 0-16,0-18 16,71-52-1,-70 52 1</inkml:trace>
  <inkml:trace contextRef="#ctx0" brushRef="#br0" timeOffset="65962.12">28469 2152 0,'0'18'16,"0"-1"-16,0 1 15,53 52 1,-35-52 0,70 53-1,-35-36-15,0-17 16,35-18 0,-35 0-1,35-36 1,-17-34-1,-54 34 1,19-34-16,-36-1 16,0 54-1,0-1-15</inkml:trace>
  <inkml:trace contextRef="#ctx0" brushRef="#br0" timeOffset="66721.59">29228 1887 0,'0'0'0,"17"18"16,19 70-16,16-35 16,-16 53-1,-1-36 1,0 1-1,-17 0-15,0-36 16,-18-17 0,0-36 46,0-17-46,-36-1-16,1-70 15,17 54-15,1-1 16,17 17 0,-18-34-1,18 35 1,0 17-16,35-17 16,18-1-1,0 19 1,18 17-16,-36 0 15,0 0 1,-17 0 0,0 0-16,-1 35 15,1-35 1,-18 35 0,0 1-1,-35-1 1,-36 0-1,53-35 1,-52 0 0,70 18-1,-18-1 1,1-17-16</inkml:trace>
  <inkml:trace contextRef="#ctx0" brushRef="#br0" timeOffset="68613.28">5556 16210 0,'0'-18'32,"0"1"-1,18 17-16,35-35 1,53-18-16,88 0 16,17-18-16,107-52 15,-124 70-15,194-71 16,-194 71 0,194-88-16,-176 53 0,176-71 15,-71 54 1,1-37-1,-54 19 1,-140 52 0,52-17-1,177-53-15,-159 18 16,159-36 0,211-123-1,-423 229 1,618-300-1,-265 106 1,-371 194-16,371-194 16,-53 53-1,-141 53 1,123-35 0,-17-36-1,-265 159 1,247-141-16,-159 106 15,-17 0 1,-18-18 0,18 0-1,-1-35 1,-105 70-16,-71 54 16,-17-1-1,0 0 1</inkml:trace>
  <inkml:trace contextRef="#ctx0" brushRef="#br0" timeOffset="70559.77">4621 12259 0,'18'0'109,"17"0"-93,18 0-16,18 0 15,17-18-15,88 18 16,-17-17-16,-18-1 16,300 0-1,-194-17 1,300 0-1,194-18-15,-530 35 16,424 1 0,89-36-1,-442 53 1,512-35 0,-142 17-1,-370 18-15,283-35 16,-212 17-1,-124 18 1,177 0 0,-177 0-1,-88 18 1,18-1-16,17-17 16,-158 18-1,52-18 1,19 18-1,52-1 1,0-17-16,-88 0 16,176 18-1,0-1 1,-176-17 0,194 0-1,0 0 1,-176 0-16,123-35 15,-88 35 1,-53 0 0,-1-17-1,-34 17 1,-18-18 0,53 18-16,0 0 15,-18-18 1,106-17-1,-88 17 1,35 1 0,-35-1-1,-35 18-15,0 0 16,-18-18 0,17 18-1,19-17 1,-19-1-1,1 18 1,-1 0 0,1 0-16,-18-17 15,71 17 1,-18-36 0,-1 36-1,-16-17-15,-1 17 16,-35-18-1,18 18 1,17 0 0,0-18-1,18 1 1,-35 17 0</inkml:trace>
  <inkml:trace contextRef="#ctx0" brushRef="#br0" timeOffset="72303.92">3704 8326 0,'18'0'94,"70"17"-94,71 18 15,17-17-15,-17 17 16,105 18-16,-70-17 16,106 16-1,353 90 1,-159-19-1,-141-35-15,352 89 16,-158-1 0,-353-123-1,406 176 1,-159-52 0,-159-72-1,229 90-15,19-19 16,-283-88-1,176 71 1,-194-89 0,-70 1-1,123 35 1,-123-53-16,-36 0 16,89 17-1,35 1 1,-159-54-1,159 36 1,-106-35 0,-70 0-16,-36-1 0,18 1 15,35-1 1,-35 1 0,124 17-1,17-17 1,-71 0-1,124-1-15,-124-17 16,-52 0 0,17 18-1,-17-18 1,-1 18 0,71 17-1,36-17-15,-54-1 16,54-17-1,-160 18 1,36-18 0,-35 0-1</inkml:trace>
  <inkml:trace contextRef="#ctx0" brushRef="#br0" timeOffset="74380.92">3792 5045 0,'18'0'15,"0"0"1,-1 0-1,19 17 1,34 19 0,-35-1-16,18 0 15,18 0-15,105 89 16,-35-36 0,-70-53-16,246 159 15,54 18 1,-142-88-1,89 34 1,52 19 0,-70-19-1,211 107-15,1-18 16,-53-53 0,123 106-1,-424-230 1,389 248-1,18 35 1,-160-106-16,-122-53 16,246 141-1,-88-53 1,-300-211 0,106 105-1,-88-88-15,35 53 16,17 0-1,-34-35 1,52 35 0,-53-52-1,-140-54 1,17 0-16,17 0 16,-52-17-1,88 53 1,35 17-1,-71-53 1,-35-17-16,1 17 16,105 53-1,-124-70-15,125 52 16,-54-17 0,-35-17-1,194 87 1,-106-52-1,-71-19-15,142 37 16,-141-54 0,-36-17-1,18 17 1,70 18 0,-105-36-1,35 1-15,0 0 16,-18-1 15,18 19-15,-18-19-1,71 36 1,-53-18-16,35 1 16,-17-1-1,-36-17 1,18 17-1,-18-17 1,-17-1-16,-18-70 94</inkml:trace>
  <inkml:trace contextRef="#ctx0" brushRef="#br0" timeOffset="76171.24">7126 3704 0,'18'18'31,"17"-1"-16,-35 1 1,35 0 0,1-1-16,34 36 15,-35-17-15,89 69 16,-1 19 0,71 52-1,-123-140 1,123 158-16,35 17 15,-141-123 1,265 230 0,71 35-1,-319-247 1,160 105 0,247 230-16,-371-317 15,441 334 1,-282-211-1,-142-88 1,442 352 0,-282-228-1,-160-142-15,407 317 16,-301-228 0,-140-142-1,123 124 1,-141-124-1,88 88 1,70 53-16,-176-158 16,36 35-1,-18 0 1,-53-36 0,52 1-1,1 35-15,-70-53 16,52 52-1,0-34 1,-18 0 0,54 70-1,17 17 1,-88-87 0,18-18-16,-36 0 0,18 17 15,-18-34 1,-17-19-1,-1 1 1,-17-1 15,18-17-15,-18 18 0,18 0-1,-18-1 16,35 1-15,-35 0-16,35 17 16,-17 0-1,-1-17 1,-17-36 62,-17-35-78</inkml:trace>
  <inkml:trace contextRef="#ctx0" brushRef="#br0" timeOffset="78119.19">11359 2628 0,'0'18'109,"0"17"-93,36 0-16,-1 18 15,0 36-15,36-1 16,-54-35-16,107 158 15,-53-105 1,34 70 0,19 36-1,-71-124 1,53 106-16,-1 0 16,-52-88-1,71 124 1,35 105-1,-89-212 1,54 89 0,-36-71-16,-53-70 15,71 123 1,-71-89 0,36 1-1,-1 53 1,-52-124-1,52 89-15,-34-1 16,-1-88 0,18 107-1,35 34 1,-35 0 0,53 71-16,-18 35 15,-53-211 1,71 211-1,-35-123 1,-1 35 0,-17-70-1,35 105-15,-70-176 16,70 194 0,-52-159-1,69 229 1,-34-123-1,-36-123 1,18 141-16,-18-159 16,-17-18-1,0 53 1,17 53 0,0-88-1,18 71 1,-18 17-16,1-88 15,69 211 1,-34-70 0,-53-123-1,35 87 1,17 19 0,-35-89-16,18 53 15,-17-35 1,-19-71-1,1 1-15,0-1 16,-18 0 0,17 0-1,1-35 48,-18 18-48</inkml:trace>
  <inkml:trace contextRef="#ctx0" brushRef="#br0" timeOffset="80483.55">17339 2311 0,'0'17'109,"-18"-17"-109,1 53 16,-1-17-16,18-19 15,-18 18-15,1 1 16,17-1-1,-71 106-15,36 0 16,0-70 0,-36 88-1,36-54 1,0 1-16,-1 0 16,-17 70-1,-52 142-15,105-212 16,-53 88-1,17 0 1,1-88 0,-18 123-1,0 18 1,18-124-16,-18 54 16,35-54-1,1-70 1,-36 176-1,0-70 1,35-71 0,-35 124-16,36-124 15,-54 124 1,1-53 0,34-71-1,-52 124 1,71-107-1,-1-69-15,-17 52 16,-18 35 0,53-70-1,-71 106 1,1 17 0,52-70-16,-35 88 15,-17 36 1,34-107-1,-17 106 1,0-17 0,36-89-1,-1 1-15,-35 123 16,36-106 0,-36 106-1,35-106 1,-35 88-1,35-140 1,1-1-16,-18 18 16,35-36-1,-18-17 1,0 18 0,1 17-1,17-53 1,-36 89-16,1-1 15,35-52 1,-35 87 0,17-52-1,0 35 1,1-53-16,17 18 16,-18-53 15,18-35-16</inkml:trace>
  <inkml:trace contextRef="#ctx0" brushRef="#br0" timeOffset="85739.87">5256 17692 0,'18'0'141,"-18"-18"-125,18 18-16,-1 0 15,1 0 1,0-17-1,-1 17 1,-17-18-16,18 18 16,17 0-16,18-18 15,-18 1 1,89-1 0,-107 0-1,54 1 1,0-19-16,-54 36 15,18-17 1,1-19 0,-1 36-1,-17-17 1,-1 17 0</inkml:trace>
  <inkml:trace contextRef="#ctx0" brushRef="#br0" timeOffset="86997.03">21608 10072 0,'0'-18'109,"17"18"-109,1-17 16,35-1-16,-36 0 15,19-17-15,105-18 16,-106 35 0,89-52-1,-54 52 1,-17-17 0,159-53-1,-142 35-15,-17 35 16,-18 1-1</inkml:trace>
  <inkml:trace contextRef="#ctx0" brushRef="#br0" timeOffset="94739.75">1235 11324 0,'35'-17'125,"-17"17"-109,-1 0 0,1 0-16,-18-18 15,18 18-15,-1 0 31,-17-18-31,18 18 16,-1-17-16,19 17 16,34-36-1,36-34 1,-88 70 0,35-53-1,-36 53-15,1-18 16,0 18-1,-18-17 1</inkml:trace>
  <inkml:trace contextRef="#ctx0" brushRef="#br0" timeOffset="96266.58">1005 7020 0,'18'0'63,"0"0"-63,-1 0 15,19 0-15,-19 0 16,1 0-16,17-17 15,18-1 1,35-53-16,0 19 16,36-54-1,-1 0 1,-105 88 0,17-35-1,-17 53 1,17-35-16</inkml:trace>
  <inkml:trace contextRef="#ctx0" brushRef="#br0" timeOffset="112071.97">10636 16210 0,'0'0'0,"18"0"0,0 0 94,-1-18-79,18 1 16,-17-18-31,35 17 16,-18-17-16,18-1 16,-35 19-16,-1 17 15,19-36 1,-36 19 0,17 17-1,-17-18-15,0 1 63,-35-1-48,-18 0-15,-17 1 16,17 17-16,0-18 16,18 18-16,-36-18 15,-17 18 1,17 0-1,-35 18 1,71-18-16,-71 53 16,36-18-1,52-17 1,-17 17 0,35-17-1,-18-1 1,18 36-16,0 18 15,18-18 1,52 53 0,-17-36-1,-17-17 1,52 0-16,-18-18 16,1-17-1,35-18 1,52 0-1,-52 0 1,35 0 0,-17 0-16,-89 0 15,89 0 1,-107 0 0,89-35-1,18-1 1,-89 19-1,53-19-15,0-16 16,-70 34 0,-18 0-16</inkml:trace>
  <inkml:trace contextRef="#ctx0" brushRef="#br0" timeOffset="112551.87">11695 15505 0,'0'17'32,"0"19"-17,17-36-15,1 35 16,17 35-16,0-52 16,36 53-1,-18-1 1,-18-35-1,0 18-15,-17 0 16,17 0 0,-35 18-1,0-18 1,0-18 0,0 0-16,0-17 31,-17-18 0,-19 0-15</inkml:trace>
  <inkml:trace contextRef="#ctx0" brushRef="#br0" timeOffset="112858.68">11606 16051 0,'0'-17'47,"18"17"-47,-18-18 0,18 0 16,-1 18-1,1 0-15,0 0 31,-1-17-31,54-1 16,35-17 0,-18 0-1,-35 17 1,17-17-16,-34-1 16</inkml:trace>
  <inkml:trace contextRef="#ctx0" brushRef="#br0" timeOffset="113303.52">12347 15381 0,'18'0'47,"17"0"-16,0 35-31,1-17 15,-19 0-15,36 52 16,18 18 0,-1 1-1,-17-1 1,-35-88-16,0 53 16,-1-18-1</inkml:trace>
  <inkml:trace contextRef="#ctx0" brushRef="#br0" timeOffset="114098.13">10636 17286 0,'36'0'93,"34"0"-93,18 0 16,0 0-16,54-18 16,-1 1-16,53-18 15,141-18 1,-176 17 0,299-17-16,-52-35 15,-177 35 1,106-17-1,-141 17 1,-141 35 0,18-17-16,-36 17 15</inkml:trace>
  <inkml:trace contextRef="#ctx0" brushRef="#br0" timeOffset="116296.31">9331 15452 0,'18'-18'63,"52"0"-63,18 18 16,36-35-16,-1 17 15,18-17-15,18 18 16,0-36-16,247 0 15,-283 35 1,300-52 0,-35-19-1,-123 54 1,88-36 0,-53 19-16,-106 16 15,0 19-15,176-54 16,-193 53-1,140-34 1,-105-1 0,-142 35-1,-34 0-15,-36 71 282,0 35-267,17-35-15,-17 53 16,0 35-16,0-52 15,18 175 1,-18-140 0,0 70-16,0-36 15,0-52 1,0 0 0,0-18-1,17-53 1,-17 18-1,0-17-15,0 17 16,0-18 0,0-17-1,0-1 1,0 1 0,0-1 155,0 1-155,0 0 0,0-1-1,0 1 1,0 0 0,0-1-1,0 1 1,0 17-1,0-17 1,-35-1 109,-18-17-109,-53 18-16,1-18 15,-19 18-15,1-1 16,17 1 0,18 0-16,-36-1 15,-52 19 1,141-36-1,-1 17-15,1 1 16,0 0-16,17-18 31,-17 0-15,-18 0 0,0 0-1,-53 35-15,-17-18 16,34-17-16,54 0 15,-71 18 1,89-18 0,17 18 93</inkml:trace>
  <inkml:trace contextRef="#ctx0" brushRef="#br0" timeOffset="118353.86">9719 15487 0,'-18'0'94,"1"35"-79,17 1-15,-18-1 16,18 0 0,-35 89-16,35-54 15,0 36 1,0 17 0,0-52-1,0 35 1,0 17-1,0-70-15,0 18 16,17 17 0,-17-53-1,0 0 1,0 1 0,0-1-1,0 0-15,0 1 16,0-19-1,18 1 1,-18 0 0,0-1-1,18-17 1,-18 18 0,0 17-16,35 18 15,0 0 1,1 0-1,34 35 1,-35-53 0,1 18-16,-1-35 15,18 17 1,-35-17 0,34 17-1,1-35 1,53 18-16,18-1 15,-1-17 1,54 0 0,105 0-1,-229 0 1,141-17 0,-53-1-16,-88 18 15,17-18 1,1-17-1,17 35 1,88-18 0,89-17-1,-142 18-15,142-1 16,-106 0 0,-53 18-1,-36-17 1,-52 17-1</inkml:trace>
  <inkml:trace contextRef="#ctx0" brushRef="#br0" timeOffset="122613.97">8431 7179 0,'18'0'125,"35"-18"-109,17 18-16,54-17 15,-1-1-15,-17 18 16,35-18 0,71 1-16,-106-1 15,0 1 1,-36 17 0,-52 0-1,17 0 1,0 0-1,18 0-15,18 0 16,35-18 0,-71 18-1,36 0 1,-54 0 250,-17 18-251,36 34-15,-19 1 16,-17-17-1,53 122-15,-35-122 16,17 105 0,-17-53-1,35 71 1,-36-71 0,18-17-16,1 34 15,-36-34 1,17-36-1,19 36 1,-19-1 0,1-34-1,-18-19-15,0 1 16,18 17-16,-18-17 16,0-1-1,17-17 1,-34 0 109,-19 0-110,-17 0-15,0-17 16,1 17-16,-1 0 16,-53 0-1,-18 0 1,54 0 0,-107 0-16,54 0 15,35 0 1,-71 17-1,0 19 1,106-19 0,-88 19-16,18-1 15,-1-18 1,54 1 0,52-18-1,0 0 1,1-18 187,17-17-203,0 18 16,-18-19-16,0-17 15,1 0 1,-1-17-16,1-1 15,-36-87 1,35 87 0,0-52-16,-17-19 15,17 107 1,1-71 0,-1 36-1,18 35 1,-17-1-16,17 1 15,0 17 1,0 1 0,0-1 15,0 0 94,17 1-125,18-19 16,18 19-16,-17-18 15,34-1-15,1 1 16,35-18-1,52-17 1,54-1-16,-88 36 16,-19 17-1,19-17 1,-107 17 0</inkml:trace>
  <inkml:trace contextRef="#ctx0" brushRef="#br0" timeOffset="124273.32">9278 7497 0,'18'0'0,"-1"0"31,1 0 0,0-18-15,-18 0 0,17 18-1,-17-17-15,0-1 16,18 0-1,-18 1 1,0-1-16,0 0 31,-18 18-15,18-17-16,-17 17 16,-1 0-1,0 0 1,1 0-16,-1 0 31,18 17-15,-18-17-1,18 18 1,-35 17-16,0 1 16,17-1-1,1 18 1,17 0-1,0-18 1,0 0 0,0 1-16,0-1 15,0-18 1,17-34 93,1-1-93,-18 1 0,0-1-1,18 18-15,-18-18 16,17 1-1</inkml:trace>
  <inkml:trace contextRef="#ctx0" brushRef="#br0" timeOffset="124801.76">9331 7426 0,'18'18'47,"-18"17"-47,17-17 16,1-1-16,-18 36 15,18-35-15,-1-1 16,-17 1 0,18 35-1,-18-35-15,0-1 32,0 1-17</inkml:trace>
  <inkml:trace contextRef="#ctx0" brushRef="#br0" timeOffset="125143.82">9402 7673 0,'0'-18'31,"0"1"-16,35 17 1,0-18-16,-17 0 16,17 1-1,0 17-15,1-18 16,-19 0-16,1 18 16,17-17-1,-17-1 1,-18 1-16</inkml:trace>
  <inkml:trace contextRef="#ctx0" brushRef="#br0" timeOffset="125514.39">9737 7302 0,'17'0'63,"1"18"-63,-18 17 16,18 1-1,-1-19-15,1 19 16,-18-1-16,17 0 15,1 0 1,-18-17 0,18-18 62</inkml:trace>
  <inkml:trace contextRef="#ctx0" brushRef="#br0" timeOffset="127789.85">10848 8890 0,'0'0'0,"53"0"31,-18 18-31,-17-18 16,17 17-1,-17-17 1,52 53-1,1-18 1,-1 1-16,1-1 0,-1 18 16,36-18-1,-70-17 1,122 35 0,-87-18-1,-36-35 1,36 53-16,35-18 15,-18 18 1,53 0 0,88 35-1,-123-35 1,35 0 0,35 35-16,-105-35 15,70 0 1,-17 18-1,-1-18 1,18 35 0,71 18-1,-159-106-15,158 105 16,-34-16 0,-124-54-1,88 36 1,35-1-1,-140-35-15,105 18 16,-71 0 0,-52-53-1,-1 0 1,-17 18 0,36-18-1,-19 17 1,1-17-1,17 36 1,1-36 0,-1 35-1,18-17 1,-18-1-16,-17 1 16,-1 0-1,1-18 1,0 17-1,17 1 1,-17-18 0,52 53-16,-17-18 15,-35-35 1,35 35 0,-1 1-1,-34-19 1,17 1-1,-17-1-15,0-17 16,35 36 0,-18-1-1,-17-35 1,34 35 0,-34-17-1,0 0-15,17 17 16,-17-35-1</inkml:trace>
  <inkml:trace contextRef="#ctx0" brushRef="#br0" timeOffset="129908.97">23689 8484 0,'0'-17'156,"53"17"-140,35-18-16,0 18 16,-17 0-16,52 0 15,89-35-15,-53 35 16,176-36-1,-123 19 1,105-18-16,-158-1 16,-124 36-1,0-17 1</inkml:trace>
  <inkml:trace contextRef="#ctx0" brushRef="#br0" timeOffset="130549.93">25047 7620 0,'35'18'47,"1"-18"-47,52 35 16,-53-35-16,53 18 15,18-1-15,-35 1 16,-18-18 0,17 17-1,-34 1 1,-19-18-16,19 71 15,16-18 1,-34 35 0,53 18-1,-71 17 1,0-52-16,0 70 16,-53 17-1,0-105 1,-18 36-1,18-36 1,18-36-16,0 1 16,-89 35-1,54-36-15,70 1 16</inkml:trace>
  <inkml:trace contextRef="#ctx0" brushRef="#br0" timeOffset="131656.82">27093 6897 0,'0'17'31,"0"1"-31,0 17 16,0 18 0,0-17-16,18 69 15,53 72 1,-1 34 0,-35-158-16,1 106 15,-1-106 1,-17 0-1,-18-18 1,0-70 47,-36-36-48,-34-70-15,17 0 16,-53-35-16,53 70 15,-17-35 1,17 0-16,17 35 16,19 53-1,17-18 1,0 54 0,0-18-1,17 17 1,19 0-16,34 1 15,-52 17 1,176 0 0,-53 0-1,-53 0 1,-17 0 0,-18 35-16,-36 0 15,18 53 1,-17 71-1,-18-124 1,18 89 0,-18-18-16,0-71 15,0 53 1,-53-17 0,35-54-1,-105 72 1,-36-1-1,36-35-15,-142 88 16,230-124 0,-71 54-1,106-53 1</inkml:trace>
  <inkml:trace contextRef="#ctx0" brushRef="#br0" timeOffset="132690.54">28169 6597 0,'0'18'46,"36"35"-30,-36-18-16,17 53 16,1-53-16,17 53 15,-35-35-15,35 36 16,1 16 0,-36-87-1,0 35 1,0-141 31,0-18-32,0-35-15,0 53 16,17-36-16,19 54 16,-19-36-16,1 53 15,0-18 1,-1 36-1,36-36 1,0 19 0,-35 34-1,17 0-15,-17 18 16,-1 0 0,36 0-1,-18 36 1,-17-1-16,35 18 15,17 70 1,-17 54-16,-53-142 16,36 124-1,-19-89 1,-17-17 0,0 18-1,0-36 1,0-17-16</inkml:trace>
  <inkml:trace contextRef="#ctx0" brushRef="#br0" timeOffset="133144.09">28469 6950 0,'0'-36'63,"71"1"-48,-18 0-15,35 0 16,18-18-16,-1 17 15,37 1-15,-37-18 16,-34 36 0,52-36-1,-70 17 1</inkml:trace>
  <inkml:trace contextRef="#ctx0" brushRef="#br0" timeOffset="135527.57">26476 5556 0,'35'-17'156,"89"-1"-156,70 0 16,-35-17-16,423-53 15,35 35 1,-282 0 0,476-53-1,-528 53 1,-195 36-16,-70 34 266,-1 54-251,18 17-15,-17 18 16,17 35-16,1 18 15,-19-1-15,36 72 16,18 87 0,-54-158-1,36 123 1,0-52-16,-35-54 16,-1 36-1,19 105 1,-1-176-1,-17 53 1,-18-123-16,17 35 16,-17-89-1,0 1 1,0 0 0,0-1 15,-17-17-16,-19 18-15,1-1 16,-159 36 0,53-35-1,88-18 1,-88 18 0,-18-1-16,89-17 15,-195 36 1,-88 16-1,230-16 1,-371 52 0,106-17-1,247-36-15,-36 0 16,124-35 0,53 18 30,-17-18-46,-1 0 16,1 0-16,-36 35 16,0-17-1,-177 17 1,54 18 0,123-53-1,-17 17 1,70-52 140,0 0-156,0-18 16,0 0-16,-18-35 15,0 17-15,1 1 16,-36-124 0,-18 0-1,54 70 1,-36-52-1,17-1-15,1 107 16,17-54 0,-35-52-1,18 123 1,18-70 0,-1 70-1,0 35-15,18-35 16,0 0-1,-17 36 1,17-36 0,0 17-1,-18-52 1,18 35-16,0 36 16,-35-89-1,17-35 1,0 35-1,-17-35 1,18 53 0,17 70-16,0-53 15,0 54 1,0-1 0,0 0-1,0 1 1,0-1-1,35 1-15,0-1 16,36-17 0,-1-1-1,-35 19 1,177-36 0,-35 53-16,34-18 15,-123 1-15,159-19 16,194-17-1,-88 18 1,-318 17 0,1 18-1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09:25:28.797"/>
    </inkml:context>
    <inkml:brush xml:id="br0">
      <inkml:brushProperty name="width" value="0.05292" units="cm"/>
      <inkml:brushProperty name="height" value="0.05292" units="cm"/>
      <inkml:brushProperty name="color" value="#FF0000"/>
    </inkml:brush>
  </inkml:definitions>
  <inkml:trace contextRef="#ctx0" brushRef="#br0">2840 3757 0,'35'-18'156,"0"18"-156,-17 0 16,17 0-16,36-17 15,-18 17 1,-18 0-16,89-18 16,-19 18-1,-69 0 1,52-17 0,18-1-1,-18 0-15,18 1 16,-36 17-1,-52 0 1,17-18 0,-17 0-1,-1 18-15,1 0 157,0 0-142,-18 18 1,17-18-1,1 53-15,0-18 16,-1 0-16,-17 54 16,18-72-16,0 19 15,17 69 1,-35-69 0,18 70-1,-1-18-15,1 0 16,-18-18-1,17 89 1,-17-124 0,18 71-1,0-35 1,-18-54-16,0 1 16,0 17-1,0-17 1,0 17-1,0-17 1,0 0 62,-18-18-62,-35 0-16,0 17 15,0-17 1,-17 0-16,-1 0 16,-35 18-16,36 0 15,-124 17 1,-53 0 0,123-35-16,-52 35 15,53-17 1,87-18-1,-17 0 1,36 0 0,-1 0-1,0 0 17,1 0-1,-1 0-16,-17 0 17,17 0-17,1 0 63,-1-18-62,0 1 0,18-1-16,-17-17 15,-1 17-15,18-17 16,-18 0-16,1-1 16,17 1-1,-18-18 1,0-35-1,18 70 1,0-35 0,-17-35-1,17 35-15,0 0 16,-18-17 0,18 52-16,0 1 15,0-19 1,0 19-1,0-1 64,0 0-79,18 18 15,35-35-15,-36 35 16,19-35-16,34 0 15,1-18 1,17 0 0,-35 53-1,35-53 1,-53 35-16,36-17 16,-18 35-1,-36 0 1,-17-18-1</inkml:trace>
  <inkml:trace contextRef="#ctx0" brushRef="#br0" timeOffset="1178.79">3069 4480 0,'0'0'0,"-17"-17"15,-1 17 1,0 0 0,1 0-1,-1 0-15,0 0 16,-35 53-1,36-36-15,-1 18 16,1-17 0,-19 35-16,36-18 15,0-17-15,0 0 16,0 52 0,0-52-1,0 17-15,0 0 16,18-17-1,17 0 1,-17-1-16,17-17 16,0 0-1,1 0 1,17-53 0,-36 36-1,36-36 1,-18-35-16,-35 52 15,0-52 1,-17 18 0,-1 34-1,-17-34 1,0 34-16,35 19 16,-18 17-1,18 17 110,0 19-125,0-19 16,18 19-16,17-1 15,-35 0-15,17-17 16,1 52 0,35-17-1,-53-17 1,35-19 0,-17 1-1,0-18 16,-1-18-15,18 1-16,18-36 16</inkml:trace>
  <inkml:trace contextRef="#ctx0" brushRef="#br0" timeOffset="1724.18">3404 4339 0,'-17'0'47,"17"18"-47,0-1 15,0 1 1,17 0 0,1-1-16,0 1 15,34 0 1,-16-1-1,-19 1 1,-17 0 0,18 17-16,-18-18 15,0 19 1,0-1 0,0-17-1,-18-1 1,-35 36-1,18-53 1,0 18-16,17-18 0,1 0 16,-1 0-1,0 0 1,18-18 0</inkml:trace>
  <inkml:trace contextRef="#ctx0" brushRef="#br0" timeOffset="2125.23">3669 4304 0,'18'18'47,"-1"-1"-47,-17 1 15,18 17-15,-1-17 16,-17-1-16,18 1 16,-18 17-1,0 1 1,0-1 0,0-18-1,0 19-15</inkml:trace>
  <inkml:trace contextRef="#ctx0" brushRef="#br0" timeOffset="3891.26">2099 7602 0,'18'0'47,"-1"-17"-47,54-1 15,-1-35-15,19 18 16,34-18 0,53-35-1,142-18 1,-265 88-16,176-70 15,-194 88 1,36-35 0,-36 35-1,-17 0 1,0 0 0,-1-18-1,1 18-15,-1 0 16,19 0-1,-19 0 1,72-17 0,-19-19-16,-52 36 15,-1 0 1,-17 36 156,0 16-172,0-16 15,0 34-15,0-17 16,0 0-16,0 18 16,0-18-1,0 52 1,18 37-16,-18-1 16,0-53-1,18 53 1,-18-18-1,0-70 1,0 0-16,0 35 16,0 18-16,0-53 15,0 53 1,-36-18 0,36-70-1,-17 0 1,-1-1-1,-17-17 1,-18 0 0,-18 0-1,-52 0 1,-71 0 0,18 0-16,-89 0 15,141 0 1,1-35-1,70 35 1,35-18 0,1 1-1,-1-1-15,-17-17 16,0 17 0,-1-35-1,19 35 1,-1-17-1,-35-71 1,35 18-16,1 35 16,-1-35-1,1-18 1,-1 53 0,18-17-1,0-18 1,18 52-16,17-34 15,0 17 1,-17 35 0,17-17-1,0 0 1,-17 35 0,0 0 15,-1 0-31</inkml:trace>
  <inkml:trace contextRef="#ctx0" brushRef="#br0" timeOffset="4985.58">2946 8114 0,'0'0'0,"-18"-18"0,-17 18 16,17 0-16,-52 0 15,-19 0 1,19 0 0,35 18-1,17-18 1,0 53-1,1-18-15,17 0 16,0 18 0,0 18-1,35 35 1,18-53 0,-36-53-1,1 0 1,0-18 15,17-17-31,18-36 16,53-70-1,-89 70-15,54-52 16,-53 70 0,-18 0-16,0 18 15,0-53 1,0 35-1,0 17 1,0-16-16,-18 16 16,18 19-1,0 34 63,0 36-62,0-18 0,0 36-16,0-18 15,0 0-15,18 35 16,-1-17 0,1 70-16,0-35 15,-18-89 1,17 36-1,1-53 1,-18-18 47,17 1-63</inkml:trace>
  <inkml:trace contextRef="#ctx0" brushRef="#br0" timeOffset="5639.85">3246 7902 0,'0'0'0,"-18"0"0,0 0 16,1 18-1,-19 52 1,19-34 0,17-19-16,0 36 15,0-35 1,0 17 0,53-17-1,0-1 1,-36 1-1,18 0-15,-17-18 16,-18 17 0,18-17-1,-18 18 1,0 0 0,0-1-1,0 1 1,0 0-1,-18-18 17,18 17-32,-18-17 78</inkml:trace>
  <inkml:trace contextRef="#ctx0" brushRef="#br0" timeOffset="6286.72">3545 7955 0,'18'0'16,"0"0"-1,-18 18-15,0-1 16,0 19-1,0-1 1,0 53-16,-36-35 16,-17 18-16,36-18 15,-18 17 1,52-70 78,1 0-94,17 0 15,-17-18-15,17 18 16,-35-17 0,18 17-16,-18-18 46</inkml:trace>
  <inkml:trace contextRef="#ctx0" brushRef="#br0" timeOffset="8900.54">2417 11606 0,'0'-17'16,"17"17"-16,1-18 16,-1 18-16,36-35 15,18 0-15,35 17 16,176-88-1,-141 71 1,106-18 0,-53 0-16,-141 35 15,35-17 1,-53 35 0,18 0-1,-17-18 1,34 1-1,18-1-15,18-17 16,-35 17 0,-36 18-1,0-17 1,-17 17 0,17 0-1,-17-18-15,0 18 16,-1 0 109,1 35-110,-18 0 1,17 1-16,1 17 16,0-18-16,-1 71 15,1 53 1,0-54 0,-1 1-1,-17 0 1,36 18-16,-19 34 15,1-105 1,-18 88 0,17 18-1,-17-88 1,0 70 0,18-35-1,-18-71-15,0 35 16,0-17-1,0-35 1,0 17 0,0-17 46,-35-18-46,0 18-1,17-18-15,-53 17 16,36 1-16,-18-18 16,-123 53-1,35 0 1,-71 0 0,18-1-1,-176 37 1,246-72-16,-88 36 15,-123-18 1,318-17 0,-36 0-1,17-18 1,19 0 0,-18-71 140,17 18-156,-35-35 15,0-18 1,0 0-16,0 1 16,-17-1-16,34 0 15,-34-18 1,17-34 0,35 105-1,1-53-15,17-18 16,0 89-1,0-106 1,0 71 0,0 52-1,17 0-15,-17 1 16,0-1 0,0 0-16,18-17 15,-18 0 1,0 17-1,0 1 1,18-19 0,-1 19-16,1-19 15,35 1 1,-18 0 0,53-18-1,-17 35 1,-54 1-1,19 17-15,-19 0 16,19 0 0,-19 0-1,36-18 1,-35 18 0,35-18-1,0 18-15,-18-17 16,0-1-1</inkml:trace>
  <inkml:trace contextRef="#ctx0" brushRef="#br0" timeOffset="10065.59">3157 12559 0,'-35'0'62,"0"0"-46,0 0-16,-1 0 16,1 0-16,0 0 15,-18 18-15,18-1 16,-1 18 0,-17 18-1,36-17 1,-19 17-16,19 35 15,17-18 1,0-34 0,0-1-1,0-17 1,0-1 0,17-17-1,19 0 1,-19 0-1,36-17 1,0-36 0,18-36-16,52-69 15,-105 122 1,17-34-16,0-18 16,-35-36-1,0 89 1,0-89-1,0 19-15,-35 34 16,17 0 0,1 71-1,17-17 1,17 87 78,1-34-79,17 34-15,18 18 16,-17-35-16,16 53 16,19 35-1,-53-70 1,-1-54-1,1 19 1</inkml:trace>
  <inkml:trace contextRef="#ctx0" brushRef="#br0" timeOffset="10634.54">3669 12206 0,'-18'0'32,"-17"35"-32,17-35 15,1 71-15,-1-53 16,18 70 0,0-71-1,0 36 1,0-35-1,18 0 1,17-1-16,-17-17 31,-18 18-15,17-18 0,-17 35-1,0-17-15,0-1 16,0 1-1,0 0 1,-17-18 0,-1 0-1,-35 17 1,35-17-16,1 0 16</inkml:trace>
  <inkml:trace contextRef="#ctx0" brushRef="#br0" timeOffset="11581.72">4004 12241 0,'35'-17'62,"-17"-1"-46,17 18 0,18-18-16,-53 1 15,18 17 1,-1 0-1,-17 35 32,0 0-47,0-17 16,-17 17-16,-18 36 16,17-36-16,-53 36 15,107-71 95,-1 0-95,0 0-15,0 0 16,-17 0-16,17 0 15,-17 0 1,-18 17 0,0 1-1,0 0 1,0-1 0,0 1-16,-18 35 15,-52 0 1,-71 17-16,88-34 15,-53-1 1,0 0 0,88-35-1,1 0-15</inkml:trace>
  <inkml:trace contextRef="#ctx0" brushRef="#br0" timeOffset="13448.71">2522 16192 0,'0'-17'31,"36"-1"-15,69-17-1,90-18-15,-1 0 16,52-35-16,-52 53 16,318-124-1,-318 106 1,141-18-16,-211 36 15,-107 35 1,1 0 0,-18 18 77,0-1-77,0 36-16,0 0 16,0 0-1,0-18-15,0 18 16,0 18-16,0-53 16,0 105-1,0 0 1,0-70-1,0 141-15,0-52 16,0-72 0,0 1-1,0 35 1,0-71 0,0 35-1,-18 1-15,1-71 16,-19 18-1,-34 34 1,-1-34 0,-70 17-1,106-35 1,-89 0-16,-17 18 16,88-18-1,0 0-15,-70 0 16,17 0-1,-17 18 1,52-1 0,-35-17-16,71 0 15,-36 0 1,1 0 0,35 0-1,-1 0 1,-17-17-1,36 17-15,-18-53 16,-18-35 0,17 35-1,19 0 1,-19-35 0,19-1-1,-1 36-15,-17-88 16,35 124-1,-18-54 1,18 1 0,0 34-1,0-52 1,0-18-16,36 18 16,105-53-1,-18 35 1,-52 36-1,-18 17 1,-36 53-16</inkml:trace>
  <inkml:trace contextRef="#ctx0" brushRef="#br0" timeOffset="14462.76">3598 16581 0,'-17'0'94,"-19"0"-78,1 17-16,0 1 15,0 17-15,-1 18 16,19-18-16,-1 18 16,0 35-1,18-52 1,0 34-16,36 18 16,-1-70-1,-17 0 1,17-18-1,-18 0 1,19-36 0,17-69-16,-18-36 15,-17-71 1,-18-17 0,0 176-1,0-36 1,-18 19-1,18 35-15,0-1 16,0 1 0,0 17-1,0 54 63,0 17-62,0-1-16,18 1 16,-1 0-16,-17 18 15,18 17-15,-18-35 16,35 35 0,-17-35-1,-18-35 1,17-1-1,1 1 1,17-18 0,-17 0-16,0 0 15,35-35-15</inkml:trace>
  <inkml:trace contextRef="#ctx0" brushRef="#br0" timeOffset="14941.21">3969 16210 0,'0'0'0,"-36"0"16,19 0-16,17 18 15,-18 17 1,18-17-1,0 17 1,35 0 0,-35-17-1,18 17-15,17-17 16,-17-1 0,-18 1-1,18 0 1,-18 17-1,17-17 1,-17 17-16,0-17 16,-17-1-1,-19 1 1,1-18 0,0 17-1,17-17 16,18-17-15,0-18 0,35 35-1</inkml:trace>
  <inkml:trace contextRef="#ctx0" brushRef="#br0" timeOffset="15374.03">4357 16122 0,'0'18'15,"-18"17"1,18-18-16,-17 36 15,17-17-15,-18-1 16,18 0 0,0 1-1,-18-19 1,18 1 0,0-1-1,0-34 79,36-1-94,16-17 16,-34-18-16,-18 18 15,18 17-15</inkml:trace>
  <inkml:trace contextRef="#ctx0" brushRef="#br0" timeOffset="15671.71">4410 16192 0,'0'18'62,"17"17"-46,-17-17-16,18 0 15,0 17-15,-18 0 16,17 1 0,1-1-16,-18-18 15,0 1 1,0-36 15</inkml:trace>
  <inkml:trace contextRef="#ctx0" brushRef="#br0" timeOffset="18010.62">6950 1887 0,'17'0'47,"1"-17"-31,35-1-1,35-17-15,-17 17 16,34 1-16,37-19 16,52-17-1,-124 18 1,89 0-16,-141 17 15,-1 36 220,-17 35-220,18 17-15,0 36 16,-1 18-16,1-19 16,-1-16-16,19 69 15,17 72 1,-36-125 0,-17-34-16,18 53 15,0 34-15,-18 1 16,0-106-1,0 70 1,-18-17 0,0-71-1,-17 36 1,0-53-16,-18 35 16,-35 0-1,70-53 1,-158 35-1,-18-35 1,123 0 0,-194 0-16,-87-18 15,105 1 1,-124-19 0,177 1-1,88 35 1,71-18-1,35 1 17,-18-19-17,18 1 1,0 17 0,0-17-1,-17 0-15,17 0 16,0 17-1,-53-88 1,-18 0 0,54 89-1,-36-89-15,0 35 16,53 54 0,-35-71-1,17 17 1,0 36-1,18-18 1,0 17-16,0 1 16,36 0-1,87-36 1,-52 36 0,52-18-1,-52 18 1,-36 17-16,35 18 15,-17-17 1,36-1-16,-36 0 16,123 1-1,-53-1 1,1 0 0,-89 18-16,-17 0 15</inkml:trace>
  <inkml:trace contextRef="#ctx0" brushRef="#br0" timeOffset="18897.98">6773 3492 0,'0'0'0,"-35"-17"0,0 17 15,0 0 1,-36 0 0,-17 35-16,52-17 15,36-1 1,-35 19 0,35-19-1,0 1-15,0 0 16,0 35-1,0-1-15,0-16 16,18-54 62,17-70-78,0 0 16,1-36-16,-19 1 15,1-1-15,0 36 16,-18 18 0,0 34-1,0 54 48,0 35-63,0 17 15,0-17 1,0-17-16,0 34 16,0-17-16,17 35 15,-17-70 1,0-1 0,18 1-1,17-18 16</inkml:trace>
  <inkml:trace contextRef="#ctx0" brushRef="#br0" timeOffset="19344.03">6773 3263 0,'0'0'0,"-17"0"31,17 18-31,0-1 47,0 1-32,0 0 1,53 17-16,-53 0 16,35-35-16,-17 53 15,17 0 1,-35 0 0,0 18-1,-18-1-15,1-52 16,-19 17-1,1 0 1,35-52 31,0-19-47</inkml:trace>
  <inkml:trace contextRef="#ctx0" brushRef="#br0" timeOffset="19824.52">7126 3052 0,'-18'0'0,"1"17"16,-1 18-1,1-17 1,17 17-16,0-17 16,0 0-16,17 17 15,18 18 1,1-36-1,-1 36 1,-17-17 0,17-19-1,-35 19-15,0-19 16,0 1 0,0-1-1,0 1 1,-35 0-1,-1-18 1,19 0 0,-19 0-16,-34-124 15</inkml:trace>
  <inkml:trace contextRef="#ctx0" brushRef="#br0" timeOffset="20099.09">7108 2910 0,'0'0'0,"36"-17"15,-19 17 1,36-18 0,53 1-16,-71-1 15,230-70 1,-159 35-1,-71 35 1,0 0 0</inkml:trace>
  <inkml:trace contextRef="#ctx0" brushRef="#br0" timeOffset="22066.27">9472 1464 0,'71'-18'47,"70"-35"-47,53 18 16,53-18-16,88-17 15,71 17-15,-89 18 16,-52-18 0,211 0-1,-212 17-15,-246 36 16,0 0 0,-18 18 140,0 17-141,17 18-15,-17 0 16,0 0-16,18 35 16,-18 18-1,35 88 1,1 141-16,-19-211 16,71 211-1,-52-159 1,-19-105-1,19 35 1,-36-71 0,0-17-16,-36-1 62,-105 1-46,-53-18-16,18 18 15,-124-1-15,0 1 16,0-1-16,89 1 16,-389 53-1,406-54 1,70 1-16,18 0 16,54-1-1,52-34 48,0-19-48,0 1-15,0 0 16,0-18-16,0 35 16,17-17-16,-17 0 15,0-54 1,0 19-1,0 17 1,-35-53 0,0 0-16,-18 53 15,-18-88 1,1 18 0,52 105-1,-17-70 1,35 35-1,0 35-15,0-35 16,0 1 0,0 16-1,35 1 1,0 0 0,-35 17-16,36 18 15,-36-18 1,17 18-1,1 0 17,-1 0-32</inkml:trace>
  <inkml:trace contextRef="#ctx0" brushRef="#br0" timeOffset="23012.05">10548 2381 0,'0'0'0,"-88"0"0,70 0 16,-35 0-16,53 18 15,-53 35 1,36-36-1,-36 72 1,53-19-16,0-35 16,0 18-1,17-53 1,1 18 0,53-18-1,-1 0-15,36-88 16,-18 17-1,-52-17 1,-19 53-16,18-53 16,-17-54-1,-18 54 1,0 18-16,-18-1 16,1 36-1,-18 0 1,35 52 62,0 36-62,0 0-16,17 0 15,18 18 1,-17-1-16,17-17 15,-17 0-15,17 0 16,-17-18 0,0-35-1,-18 18 1,17-18 0,1 0-1,-1-18-15,19-17 16</inkml:trace>
  <inkml:trace contextRef="#ctx0" brushRef="#br0" timeOffset="23519.71">11024 2117 0,'-17'0'16,"-1"0"-16,0 17 15,1 1-15,17 0 16,-18-18-16,18 17 16,0 18-1,0-17 1,0 0-16,18-1 15,17 1 1,53 17 0,-17-17-1,-18 0 1,-36-1 0,1 1-16,-18 0 15,0 17 1,-18 35-1,1-52 1,-19 17 0,-17 1-16,36-36 15,-1 0 17,1 0-17,17-36 1,0 19-16</inkml:trace>
  <inkml:trace contextRef="#ctx0" brushRef="#br0" timeOffset="24092.51">11448 1923 0,'-18'17'15,"0"19"1,1 34-16,-1-35 16,18 18-16,0 0 15,0 35 1,0-52-1,35 17 1,1-18 0,-1-17-16,35-18 15,-34 0 1,-19 0 0,-17-18 46,0 0-62,0 1 16,0-1-1,-17 0-15,-1 1 16,0 17 0,-17 0-1,0 0-15,17 0 16,1 0-1,-1 0 1,18 17-16,-18-17 31</inkml:trace>
  <inkml:trace contextRef="#ctx0" brushRef="#br0" timeOffset="25814.49">15505 1182 0,'105'-35'47,"54"-1"-47,88-17 16,18-17-16,-54 34 15,125-34 1,175-36 0,-88 18-16,-299 53 15,-36-1 1,-70 36 0,-18 18 93,0 0-93,0 17-16,0-17 15,0 17-15,17 18 16,-17-36-16,18 36 15,0 53 1,-1-18 0,36 71-1,0 17 1,-35-123-16,-1 71 16,-17-71-16,36 123 15,-36-52 1,17-54-1,-17 1 1,0-54 0,0 36-16,-35 0 15,35-35 1,-71 88 0,1-53-1,35-53 1,-248 141-16,-17-88 15,124 0 1,-141-1 0,-19-34-1,213-18 1,-195 0 0,19-35-1,228 17-15,-52-52 16,105 52 15,0 0-15,1-35-1,-1 36-15,-17-36 16,17 18 0,-17-54-1,0 19 1,35 35-1,-36-71 1,19 18-16,-1 17 16,18-35-1,-18 0 1,18 71 0,0 0-1,0-18 1,0 35-16,36-17 15,34-36 1,-34 54 0,122-89-1,-17 35 1,-105 71-16,87-70 16,-52 70-1,-36-35 1</inkml:trace>
  <inkml:trace contextRef="#ctx0" brushRef="#br0" timeOffset="26800.71">16880 2046 0,'-35'0'16,"0"0"-1,-53 0-15,35 0 16,-106 18-16,124-18 16,-89 53-16,54-36 15,17 36 1,17 35 0,19-70-1,-1 53 1,18 17-16,0-71 15,71 19 1,211-1 0,-123-53-1,176-87 1,-176 16 0,35-87-16,-141 52 15,-53 89 1,-36-88-1,-70-1 1,1 54 0,-54-18-1,18 17-15,106 53 16,17 1 0,36 70 93,-1 17-93,18-35-16,1 18 15,-1 18-15,18-1 16,-35 1-16,70 88 15,-53-124 1,0 71 0,1-18-1,-19-70 1,1-1 0,-1-17-16,-17 18 31,18-18-16,17 0 1,1-18-16,-19-17 16</inkml:trace>
  <inkml:trace contextRef="#ctx0" brushRef="#br0" timeOffset="27360.55">17498 1517 0,'0'0'0,"-53"18"16,-18 35-1,71-36-15,-53 54 16,53-36 0,0 36-1,53-1 1,-17-52-16,52 17 16,-18 0-1,-52-17 1,0-18-16,-18 18 15,17-18 1,-17 17 0,18 1-16,-18 35 15,0 0 1,-71 70 0,36-88-1,0 18 1,35-35-1,-18-18 32,0 0-47,18-18 16,0 1 0,0-19-16</inkml:trace>
  <inkml:trace contextRef="#ctx0" brushRef="#br0" timeOffset="27958.74">17798 1552 0,'0'-17'16,"35"17"-1,106-36-15,-53 19 16,36-19-16,-54 36 16,36-17-1,-106 34 17,0 19-17,0-1-15,-35 18 16,-53 123-1,17-70 1,36-71-16,17 18 16,-35 53-1,53-88-15,0 17 16,0-17 0,0-1 15,-17-17 31,-1 0-62</inkml:trace>
  <inkml:trace contextRef="#ctx0" brushRef="#br0" timeOffset="28225.56">17903 1905 0,'0'0'16,"18"-18"-16,35 1 16,-35-1-1,52 18-15,71-35 16,159-53-1,-71 35 1,-105 17 0,35-16-16,-142 52 15,1 0 17</inkml:trace>
  <inkml:trace contextRef="#ctx0" brushRef="#br0" timeOffset="42843.59">15522 6227 0,'36'0'156,"16"-18"-140,1 0-16,36 1 15,-19-1-15,71 0 16,36 1-16,-36-19 16,282-17-1,-264 18 1,299-35 0,-17 17-1,-211 17-15,52 1 16,-53 0-1,-123 17-15,53 1 16,105-19 0,1 1-1,-124 17 1,141-34-16,53 34 16,-229 0-1,353 1 1,-106-1-1,-54 0 1,125 1 0,-1-54-1,-176 54-15,88-36 16,-211 17 0,-1 19-1,-88-1 1,-17 18 265,0 35-265,17 54-16,-17-19 15,17 18-15,0 18 16,36 88 0,-36-88-1,18 53 1,0-1-16,-35-87 15,34 105 1,1 54 0,-17-107-1,69 248 1,1 34-16,-53-281 16,18 176-1,-18-18 1,-36-123-1,54 158 1,17 36 0,-88-300-16,106 335 15,-71-194 1,-17-124-16,17 124 16,18 124-1,-35-142 1,17 124-1,0 35 1,-35-105-16,36 70 16,-19-1-1,-17-228 1,18 193 0,-18-34-1,0-160-15,0 195 16,0-106-1,0 17 1,0-70 0,0 53-1,0-124 1,0 124-16,0-89 16,0-34-1,-18 87 1,18-52-1,-17-54 1,17 18 0,0-17-16,0 0 31,0-1 47,-18-17-62,-17 18-1,-1-18 1,-17 18 0,0-18-1,-176 35-15,-141-17 16,158-1-1,-370 19 1,229-1 0,-194 18-1,-17 35-15,370-53 16,-141 18 0,0 35-1,246-88 1,-34 36-1,52-19 1,19-17-16,-19 18 16,0-18-1,36 0 1,-124 35 0,-70 0-1,53-17 1,-177 17-16,-106 36 15,195-54 1,-71 19 0,123-19-1,18 1 1,70 0 0,71-18-16,1 0 15,-1 0 1,35 0-1,0 0 1,1 0 0,-1 0-1,0 0 1,1 0 0,-1 0 15,1 0-16,-1 0 1,-35 0-16,35 0 16,1 0-1,-19 0 1,19 0 0,-1 0-1,1 0 1,-1 0 140,18-18-156,0 0 16,0 1-16,-18-1 15,1-17-15,17-18 16,-36-18 0,-17-105-1,53 123 1,-52-106-1,16 18-15,-34-106 16,-36-17 0,88 158-1,-105-247 1,-18-35 0,52 71-1,19 70-15,-54-194 16,107 352-1,-71-263 1,17 16 0,53 231-1,-35-125-15,-35-69 16,71 193 0,-19-88-1,-69-159 1,87 265-1,-17-89 1,-18-17-16,17 36 16,1 16-1,35 89 1,-53-211 0,36 140-1,17 54 1,-36-54-16,1 1 15,35 70 1,-18-53 0,1 53-1,17 18 1,-18-18 0,18-35-16,-18 53 15,1-18 1,17-53-1,-18 53 1,1-35 0,-19-71-1,19 106-15,17-35 16,-18-18 0,0 35-1,1-17 1,-1 18-1,0 17 1,18 0-16,-17 53 16,17-53-1,0 35 1,0 1 0,0-1-1,0 0-15,0 1 31,0-1-31,0 1 16,0-1 0,0 0 15,0 1-31,0-1 16,0 0 30,0 1-14,0-1-32,17 18 15,-17-18 1,18 18 0,-18-17-16,18 17 31,-18-18 0,17 18 0,1 0-15,-18-18 0,35 18-1,1 0-15,34-35 16,-17 35-1,-18-17 1,-17-1 0,0 18-1,17-18-15,0 1 16,0 17 0,1-18-1,-19 18 1,1 0-1,17-18 1,1 18-16,-1 0 16,18-17-1,-18 17 1,-17 0 0,-1 0-1,1 0 1,0-18 15</inkml:trace>
  <inkml:trace contextRef="#ctx0" brushRef="#br0" timeOffset="45061.43">18644 9701 0,'0'-17'78,"-17"17"-78,-1-36 15,0 36-15,1-17 16,-19-1 0,-52-35-16,53 53 15,-53-17 1,0-1-1,52 18 1,-17 0 0,18 0-1,18 0 1,-1 0 0,0 0-1,18 18-15,-17 17 16,-1 0-1,-17 0 1,17 54-16,18-54 16,-18 35-1,18 1 1,0-36 0,18 54-1,0-37-15,17 1 16,0 0-1,18 0 1,-35-35 0,17-18-1,-17 17 1,-1-17 31,-17-17-32,18-18-15,0-1 16,-18-17-16,17 0 16,-17 1-1,0-1-15,18-53 16,-18 35 0,0 36-1,0-36 1,0-17-1,0 53-15,-18-106 16,1 53 0,17 52-1,-36-105 1,1 35 0,0 1-1,-36-19-15,71 71 16,-17 0-1,-1 18 1,18 17 0,0 54 93,0-1-109,0 53 16,0-35-16,35 18 15,-17 52-15,17 1 16,0 17-16,1-36 16,52 125-1,18 17 1,-71-177-1,53 89-15,-53-106 16,-35-35 0,18 17-1,0-35 126,-1 0-63,-17-18-62,18 1-16</inkml:trace>
  <inkml:trace contextRef="#ctx0" brushRef="#br0" timeOffset="46165.96">18732 9666 0,'0'0'0,"-17"0"16,-1 0 109,18 35-125,-17-17 16,17 0-16,0 17 15,0 0-15,0 18 16,0-35-16,0-1 15,0 1-15,0 0 32,0 17-17,0 0 1,17-35 0,-17 18-16,0-53 62,0 17-46,0 0-16,0-35 15,0 18 1,-17-18-16,17 18 16,-36-36-1,19 18 1,17 36-1,-18-1-15,18-17 16,0 53 93,0-1-109,18 1 16,-18 17-16,17 0 16,1-35-1,35 124 1,-36-107-16,36 72 16,0-54-1,-53-17 1,18-1-1,17-52 110,1 0-125,-19-1 16</inkml:trace>
  <inkml:trace contextRef="#ctx0" brushRef="#br0" timeOffset="46594.54">18962 9190 0,'17'53'46,"19"-18"-30,17 53-16,-18-52 16,35 69-16,-17-34 15,-35-36-15,35 18 16,-35 0 0,-1-35-1,-17-1-15,18 1 16,-18 0-1,0-1 1,0 1 15,-18-18-15</inkml:trace>
  <inkml:trace contextRef="#ctx0" brushRef="#br0" timeOffset="46914.68">18909 9560 0,'18'-17'31,"-1"17"-15,1 0-16,-1 0 16,19-18-1,-19 18 1,1-18-16,0 18 16,-1 0-1,1 0 16,0 0-15</inkml:trace>
  <inkml:trace contextRef="#ctx0" brushRef="#br0" timeOffset="47734.04">19509 9419 0,'-36'-17'15,"19"17"1,-1 0-16,0 0 16,-17 0-16,18 17 15,-1 1 1,18-1-16,0 1 15,0 17 1,0-17 0,0 17-1,0 36-15,35-36 32,-17-17-32,-1-1 15,1-17 1,17 18-1,-17-18 1,-18-35-16,18-36 16,-18 36-1,0-36 1,-18 1 0,18 52-1,0-17 1,-18-18-16,18 35 15,36 36 64,-19 35-64,19-18-15,-1 18 0,-18-35 16,1 17-1,0 0-15,-18-17 16,17-18 0,-17 18-1</inkml:trace>
  <inkml:trace contextRef="#ctx0" brushRef="#br0" timeOffset="49275.2">18133 11536 0,'0'53'32,"0"-18"-32,0 18 15,0-18-15,0 36 16,35 105 0,18-70-1,-35-53 1,35 0-1,-18-36-15,-18-17 16,19 0 0,-19 0-1,19-52-15,-1 34 16,0-53 0,-17 36-1,-18 0-15,0 0 16,0 17-1,17 18 95,1 35-110,0-17 31,17-1-31,-35 1 16,35-18-16,-17 0 15,0 0-15,52 0 16,-35 0 0,71-53-1,-35 0 1,-71 18-16,17-18 15,-17 35 1,0-17 0,-17-71-1,-1 71 1,-17-18 0,-18 0-16,53 36 15,-18 17 1</inkml:trace>
  <inkml:trace contextRef="#ctx0" brushRef="#br0" timeOffset="50209.59">19597 11536 0,'0'0'0,"-88"0"32,17 0-32,36 0 15,-18 0-15,18 0 16,-1 0-1,1 0 1,35 17 0,-35 1-1,17 17 1,18-17-16,0 53 16,-18-18-1,18 17 1,0-52-1,0-1-15,0 1 0,0 0 16,0-1 0,18-17 15,0 0-15,52-17-1,-34-1-15,-1 0 16,-35 1-16,18-1 15,-1 0 1,-17-17 0,0-18-1,18 18 1,-18 0-16,0-1 16,0 19-1,0-1 1,17 18 46,-17 18-62,36 35 16,-19-36-16,1 19 16,0-1-1,17 0-15,-17 0 16,17 1-1,-35-1-15,17-35 47,-17-18-47</inkml:trace>
  <inkml:trace contextRef="#ctx0" brushRef="#br0" timeOffset="50637.97">19703 11642 0,'17'0'47,"-17"17"-31,18 19-16,17-1 15,-35 18-15,18-18 16,17 53 0,-35-70-1,18-89 32,-1 18-47,1-52 16,0 16-16,-1 1 15,-17 35 1,0 18 0</inkml:trace>
  <inkml:trace contextRef="#ctx0" brushRef="#br0" timeOffset="51289.82">19967 11571 0,'18'0'0,"-1"0"32,1 0-32,0 0 15,17 0 1,18 18-16,70-18 16,-52 0-1,88-36 1,-124 1-16,-17 18 0,-1-19 15,-17 1 1,0 17 0,0-17-1,-35 17 1,-18 18-16,-53 0 16,-17 53-1,70 0 1,0 0-1,35-18 1,18 18 0,0-17-16,0 17 15,0-36 1,36 19 0,-1-1-1,0-18 16,-17-17-31,17 0 32,-17 0-32,88-35 15,-71 35 1,18-53 0,-36 53-1,-17-17 16,18 17-15</inkml:trace>
  <inkml:trace contextRef="#ctx0" brushRef="#br0" timeOffset="51582.97">20673 11483 0,'0'0'0,"17"0"47,1 0-32,0 0-15,35-18 16,0 1-16,70-36 15,-17 0 1,-89 18 0,19-36-1,-36 36 1</inkml:trace>
  <inkml:trace contextRef="#ctx0" brushRef="#br0" timeOffset="52770.91">20990 10354 0,'0'35'32,"0"1"-17,36 17-15,-36-1 16,35 37-16,18-1 16,-18 0-1,18 71-15,-18-71 16,18 0-1,-35-35 1,-1-35 0,-17-1-1,0 1 1,18 0 15,0 17 141,-18-17-172,17-18 16,-17 17-1,0 1-15,18-1 47,-18 1-31,0 0-16,0-1 15,18 19-15,-18-19 16,17 19-16,-17-19 16,0 18-1,0-17 1,0-71 62,0 0-62,0 0-16,0 18 15,0 0-15,0 0 16,0 17-16,0-17 16,36-1-1,-36 19 1,17 17 31,18 0-32,1 17-15,-1 1 16,-17 0 0,35 17-1,-36-17-15,18 17 16,-35-18-1,0 1 1,18 0 0,-18-1-1,0 1-15,18-18 16,-1 0 0,1 0-1,17 0 1,-17-18-16</inkml:trace>
  <inkml:trace contextRef="#ctx0" brushRef="#br0" timeOffset="53410.52">21872 11112 0,'0'0'0,"-17"0"16,-19 18-16,36 17 16,-17-17-1,17 17-15,0-17 16,0 53-1,0-19 1,0-34 0,35 17-1,-17 1-15,17-36 16,-17 0 0,-1 0-1,1 0 1,17-18-1,-17-35-15,-18 18 16,0 0 0,0-1-1,0-17 1,-36 18 0,19 0-1,-18-1 1,17 36-16,0 0 15,-17-17 1,0 17 0,17 0-1,18 17 1,-18 19-16,18-19 16,0 1-1,18-18 1,0 35-1,52-35-15</inkml:trace>
  <inkml:trace contextRef="#ctx0" brushRef="#br0" timeOffset="53863.83">22137 11148 0,'0'17'31,"0"1"-15,17 17-16,-17 1 15,18 17-15,0-36 16,-18 18 0,17-35-1,1 0-15,0 0 16,17 0 0,-17 0-1,17-52 1,-18 16-1,-17 1 1,0 0-16,0-1 16,0 1-1</inkml:trace>
  <inkml:trace contextRef="#ctx0" brushRef="#br0" timeOffset="54437.17">22472 10918 0,'0'0'0,"0"18"31,-18 0-31,18-1 16,0 1-1,0 17 1,0-17-16,18 35 16,0-36-1,-1 19 1,18-19 0,-17 1-1,0-18 1,-18 18-1,0-1 1,-18 19 0,-17-1-1,0 0 1,35-17-16,-18-1 16,0-17-1,1 0 1,17-17-1,0-89 1,35 71 0,35-18-16</inkml:trace>
  <inkml:trace contextRef="#ctx0" brushRef="#br0" timeOffset="55283">22789 11007 0,'18'0'31,"-18"17"-31,0 1 32,18-18 14,-1 0-30,1 0 0,0-35-16,-18 17 15,0 0-15,0 1 16,-18-1 15,0 18-31,1 0 16,-1 0-1,-17 0 1,0 35-16,35-17 16,-18 35-1,18 0 1,0-36 0,0 19-1,18-19 1,-18 1-16,17-18 15,36 0 1,-18 0 0,18-18-1,-35 1 1,35-36-16,-36 35 16,1-35-16,0 36 15,-18-1 16,0 0-15,0 1 0,0 34 109,0 1-110,0 0 17,0-1 14</inkml:trace>
  <inkml:trace contextRef="#ctx0" brushRef="#br0" timeOffset="58411.16">21114 3440 0,'0'17'47,"0"1"-47,0-1 16,0 19-16,0 17 15,0-18-15,0 36 16,17-36-1,1 35-15,0 19 16,-1 52 0,19-53-16,-1 18 15,-35-18 1,17-18 0,19 36-1,-36-18 1,17-52-16,1 52 15,0 0 1,-18-53 0,0 36-1,17 0 1,1-54 0,-18 18-16,0 1 15,18-1 1,-18-17-1,17 17 1,-17-17 15,0-1-15,0 1 0,0-1 15,0 1-31,0 0 31,0-1-15,18-17-1,-18 36-15,0-19 16,0 36 0,0-17-1,18 16 1,-1 37-16,-17-72 15,18 1 1</inkml:trace>
  <inkml:trace contextRef="#ctx0" brushRef="#br0" timeOffset="59655.4">21078 3422 0,'36'0'125,"52"-18"-110,18 18-15,53-17 16,-1-1-16,36 0 15,283-52 1,-266 35 0,107-18-1,-195 17-15,-105 36 16,-1 0 0</inkml:trace>
  <inkml:trace contextRef="#ctx0" brushRef="#br0" timeOffset="60393.71">22648 2699 0,'0'0'0,"53"35"16,0-17-16,18-1 15,35 36-15,105 18 16,-140-36-1,52 0 1,-70 1 0,-35-36-1,-1 17 1,1-17-16,-18 18 47,0 0-32,0-1 1,0 1-16,0 35 16,-35 0-1,0 0 1,-89 88 0,36-53-1,53-53 1,-89 53-16,106-70 15,-34 17-15,34-35 16,0 18 0</inkml:trace>
  <inkml:trace contextRef="#ctx0" brushRef="#br0" timeOffset="61778.38">24253 2575 0,'0'36'31,"36"16"-16,-1 19-15,0 17 16,1 0 0,52 18-16,-35-18 15,-53-70 1,35 35 0,-53-88 109,1-1-125,-19-34 15,-16-36-15,16 53 16,-17-35-16,18 17 15,0-52 1,17 52 0,18 36-1,0 17-15,0 1 16,0-1 0,18-17-1,105-36 1,-52 36-1,70 0 1,-88 17-16,-36 18 16,1 0-1,0 18 1,17-1 0,18 54-1,-35 35 1,-18-71-16,0 36 15,-18-18 1,18-36-16,-18 18 16,18 1-1,-17-36 1,-1 17 0,36-17 77,-18-17-93,17-1 16,36 18 0,-18 0-16,36-18 15,-53 18-15,-1 0 16,36 18-1,18 35 1,-36 0-16,-35 18 16,0-54-1,0 107 1,-35-36 0,-1-35-1,-16 17 1,-19-34-16,-35-1 15,0 0 1,-52-17 0,105-18-1,-18 0 1,54 0 0,-1 0-1,18-18 1,0 0-1,0 1-15</inkml:trace>
  <inkml:trace contextRef="#ctx0" brushRef="#br0" timeOffset="62800.83">25523 2716 0,'0'-17'0,"-17"17"16,-1-18-16,-17 18 15,0 0-15,-54-18 16,72 18 0,17 18 31,0 17-32,0-17-15,0 35 16,0-18-16,0-17 15,35 70 1,0-53 0,-35-17-1,18 0-15,0-18 16,17 0 0,18 0-1,-18-18-15,-17-17 16,35-18-1,-36 0 1,-17 35-16,0-17 16,0 17 31,18 36-1,0 17-30,-18-17-16,17 0 16,1 17-16,0-18 15,-18 1 1,35 0 0,-35-1-16,17-17 15,19 0 1,-19 0-1,72-35 1,16-35 0</inkml:trace>
  <inkml:trace contextRef="#ctx0" brushRef="#br0" timeOffset="63334">26194 2540 0,'0'0'0,"-53"0"32,35 18-17,1-1 1,-1 1-16,18 17 16,0-17-1,0 17 1,0 0-1,0-17 1,0 17 0,18-17-16,-1 0 15,1-1 1,-18 1 0,17-18-1,19 0 1,-19 0-1,1 0 1,0 0-16,-18-18 16,0 1-1</inkml:trace>
  <inkml:trace contextRef="#ctx0" brushRef="#br0" timeOffset="64394.89">26564 2222 0,'0'36'16,"-17"-1"-1,17 18-15,0-18 16,0 36-1,17 17-15,18 35 16,1-34 0,-19-89-1,-17 17 1</inkml:trace>
  <inkml:trace contextRef="#ctx0" brushRef="#br0" timeOffset="65008.75">26846 2346 0,'-17'35'47,"17"-17"-47,-18 0 15,0-18-15,18 35 16,-35-18-16,35 1 16,-35 17-1,35-17 1,0 0 109,106 17-125,-36-17 16,-17-1-16,0 1 15,18-1-15,-18-17 16,-18 18-1,-17-18 1,-1 18-16</inkml:trace>
  <inkml:trace contextRef="#ctx0" brushRef="#br0" timeOffset="65507.88">27887 2346 0,'18'0'47,"-1"0"-47,-17 18 15,18-18-15,0 17 16,17 1 0,-17-18-1,17 0 1,0 0-16,0-18 16,71-52-1,-70 52 1</inkml:trace>
  <inkml:trace contextRef="#ctx0" brushRef="#br0" timeOffset="65962.12">28469 2152 0,'0'18'16,"0"-1"-16,0 1 15,53 52 1,-35-52 0,70 53-1,-35-36-15,0-17 16,35-18 0,-35 0-1,35-36 1,-17-34-1,-54 34 1,19-34-16,-36-1 16,0 54-1,0-1-15</inkml:trace>
  <inkml:trace contextRef="#ctx0" brushRef="#br0" timeOffset="66721.59">29228 1887 0,'0'0'0,"17"18"16,19 70-16,16-35 16,-16 53-1,-1-36 1,0 1-1,-17 0-15,0-36 16,-18-17 0,0-36 46,0-17-46,-36-1-16,1-70 15,17 54-15,1-1 16,17 17 0,-18-34-1,18 35 1,0 17-16,35-17 16,18-1-1,0 19 1,18 17-16,-36 0 15,0 0 1,-17 0 0,0 0-16,-1 35 15,1-35 1,-18 35 0,0 1-1,-35-1 1,-36 0-1,53-35 1,-52 0 0,70 18-1,-18-1 1,1-17-16</inkml:trace>
  <inkml:trace contextRef="#ctx0" brushRef="#br0" timeOffset="68613.28">5556 16210 0,'0'-18'32,"0"1"-1,18 17-16,35-35 1,53-18-16,88 0 16,17-18-16,107-52 15,-124 70-15,194-71 16,-194 71 0,194-88-16,-176 53 0,176-71 15,-71 54 1,1-37-1,-54 19 1,-140 52 0,52-17-1,177-53-15,-159 18 16,159-36 0,211-123-1,-423 229 1,618-300-1,-265 106 1,-371 194-16,371-194 16,-53 53-1,-141 53 1,123-35 0,-17-36-1,-265 159 1,247-141-16,-159 106 15,-17 0 1,-18-18 0,18 0-1,-1-35 1,-105 70-16,-71 54 16,-17-1-1,0 0 1</inkml:trace>
  <inkml:trace contextRef="#ctx0" brushRef="#br0" timeOffset="70559.77">4621 12259 0,'18'0'109,"17"0"-93,18 0-16,18 0 15,17-18-15,88 18 16,-17-17-16,-18-1 16,300 0-1,-194-17 1,300 0-1,194-18-15,-530 35 16,424 1 0,89-36-1,-442 53 1,512-35 0,-142 17-1,-370 18-15,283-35 16,-212 17-1,-124 18 1,177 0 0,-177 0-1,-88 18 1,18-1-16,17-17 16,-158 18-1,52-18 1,19 18-1,52-1 1,0-17-16,-88 0 16,176 18-1,0-1 1,-176-17 0,194 0-1,0 0 1,-176 0-16,123-35 15,-88 35 1,-53 0 0,-1-17-1,-34 17 1,-18-18 0,53 18-16,0 0 15,-18-18 1,106-17-1,-88 17 1,35 1 0,-35-1-1,-35 18-15,0 0 16,-18-18 0,17 18-1,19-17 1,-19-1-1,1 18 1,-1 0 0,1 0-16,-18-17 15,71 17 1,-18-36 0,-1 36-1,-16-17-15,-1 17 16,-35-18-1,18 18 1,17 0 0,0-18-1,18 1 1,-35 17 0</inkml:trace>
  <inkml:trace contextRef="#ctx0" brushRef="#br0" timeOffset="72303.92">3704 8326 0,'18'0'94,"70"17"-94,71 18 15,17-17-15,-17 17 16,105 18-16,-70-17 16,106 16-1,353 90 1,-159-19-1,-141-35-15,352 89 16,-158-1 0,-353-123-1,406 176 1,-159-52 0,-159-72-1,229 90-15,19-19 16,-283-88-1,176 71 1,-194-89 0,-70 1-1,123 35 1,-123-53-16,-36 0 16,89 17-1,35 1 1,-159-54-1,159 36 1,-106-35 0,-70 0-16,-36-1 0,18 1 15,35-1 1,-35 1 0,124 17-1,17-17 1,-71 0-1,124-1-15,-124-17 16,-52 0 0,17 18-1,-17-18 1,-1 18 0,71 17-1,36-17-15,-54-1 16,54-17-1,-160 18 1,36-18 0,-35 0-1</inkml:trace>
  <inkml:trace contextRef="#ctx0" brushRef="#br0" timeOffset="74380.92">3792 5045 0,'18'0'15,"0"0"1,-1 0-1,19 17 1,34 19 0,-35-1-16,18 0 15,18 0-15,105 89 16,-35-36 0,-70-53-16,246 159 15,54 18 1,-142-88-1,89 34 1,52 19 0,-70-19-1,211 107-15,1-18 16,-53-53 0,123 106-1,-424-230 1,389 248-1,18 35 1,-160-106-16,-122-53 16,246 141-1,-88-53 1,-300-211 0,106 105-1,-88-88-15,35 53 16,17 0-1,-34-35 1,52 35 0,-53-52-1,-140-54 1,17 0-16,17 0 16,-52-17-1,88 53 1,35 17-1,-71-53 1,-35-17-16,1 17 16,105 53-1,-124-70-15,125 52 16,-54-17 0,-35-17-1,194 87 1,-106-52-1,-71-19-15,142 37 16,-141-54 0,-36-17-1,18 17 1,70 18 0,-105-36-1,35 1-15,0 0 16,-18-1 15,18 19-15,-18-19-1,71 36 1,-53-18-16,35 1 16,-17-1-1,-36-17 1,18 17-1,-18-17 1,-17-1-16,-18-70 94</inkml:trace>
  <inkml:trace contextRef="#ctx0" brushRef="#br0" timeOffset="76171.23">7126 3704 0,'18'18'31,"17"-1"-16,-35 1 1,35 0 0,1-1-16,34 36 15,-35-17-15,89 69 16,-1 19 0,71 52-1,-123-140 1,123 158-16,35 17 15,-141-123 1,265 230 0,71 35-1,-319-247 1,160 105 0,247 230-16,-371-317 15,441 334 1,-282-211-1,-142-88 1,442 352 0,-282-228-1,-160-142-15,407 317 16,-301-228 0,-140-142-1,123 124 1,-141-124-1,88 88 1,70 53-16,-176-158 16,36 35-1,-18 0 1,-53-36 0,52 1-1,1 35-15,-70-53 16,52 52-1,0-34 1,-18 0 0,54 70-1,17 17 1,-88-87 0,18-18-16,-36 0 0,18 17 15,-18-34 1,-17-19-1,-1 1 1,-17-1 15,18-17-15,-18 18 0,18 0-1,-18-1 16,35 1-15,-35 0-16,35 17 16,-17 0-1,-1-17 1,-17-36 62,-17-35-78</inkml:trace>
  <inkml:trace contextRef="#ctx0" brushRef="#br0" timeOffset="78119.19">11359 2628 0,'0'18'109,"0"17"-93,36 0-16,-1 18 15,0 36-15,36-1 16,-54-35-16,107 158 15,-53-105 1,34 70 0,19 36-1,-71-124 1,53 106-16,-1 0 16,-52-88-1,71 124 1,35 105-1,-89-212 1,54 89 0,-36-71-16,-53-70 15,71 123 1,-71-89 0,36 1-1,-1 53 1,-52-124-1,52 89-15,-34-1 16,-1-88 0,18 107-1,35 34 1,-35 0 0,53 71-16,-18 35 15,-53-211 1,71 211-1,-35-123 1,-1 35 0,-17-70-1,35 105-15,-70-176 16,70 194 0,-52-159-1,69 229 1,-34-123-1,-36-123 1,18 141-16,-18-159 16,-17-18-1,0 53 1,17 53 0,0-88-1,18 71 1,-18 17-16,1-88 15,69 211 1,-34-70 0,-53-123-1,35 87 1,17 19 0,-35-89-16,18 53 15,-17-35 1,-19-71-1,1 1-15,0-1 16,-18 0 0,17 0-1,1-35 48,-18 18-48</inkml:trace>
  <inkml:trace contextRef="#ctx0" brushRef="#br0" timeOffset="80483.55">17339 2311 0,'0'17'109,"-18"-17"-109,1 53 16,-1-17-16,18-19 15,-18 18-15,1 1 16,17-1-1,-71 106-15,36 0 16,0-70 0,-36 88-1,36-54 1,0 1-16,-1 0 16,-17 70-1,-52 142-15,105-212 16,-53 88-1,17 0 1,1-88 0,-18 123-1,0 18 1,18-124-16,-18 54 16,35-54-1,1-70 1,-36 176-1,0-70 1,35-71 0,-35 124-16,36-124 15,-54 124 1,1-53 0,34-71-1,-52 124 1,71-107-1,-1-69-15,-17 52 16,-18 35 0,53-70-1,-71 106 1,1 17 0,52-70-16,-35 88 15,-17 36 1,34-107-1,-17 106 1,0-17 0,36-89-1,-1 1-15,-35 123 16,36-106 0,-36 106-1,35-106 1,-35 88-1,35-140 1,1-1-16,-18 18 16,35-36-1,-18-17 1,0 18 0,1 17-1,17-53 1,-36 89-16,1-1 15,35-52 1,-35 87 0,17-52-1,0 35 1,1-53-16,17 18 16,-18-53 15,18-35-16</inkml:trace>
  <inkml:trace contextRef="#ctx0" brushRef="#br0" timeOffset="85739.87">5256 17692 0,'18'0'141,"-18"-18"-125,18 18-16,-1 0 15,1 0 1,0-17-1,-1 17 1,-17-18-16,18 18 16,17 0-16,18-18 15,-18 1 1,89-1 0,-107 0-1,54 1 1,0-19-16,-54 36 15,18-17 1,1-19 0,-1 36-1,-17-17 1,-1 17 0</inkml:trace>
  <inkml:trace contextRef="#ctx0" brushRef="#br0" timeOffset="86997.03">21608 10072 0,'0'-18'109,"17"18"-109,1-17 16,35-1-16,-36 0 15,19-17-15,105-18 16,-106 35 0,89-52-1,-54 52 1,-17-17 0,159-53-1,-142 35-15,-17 35 16,-18 1-1</inkml:trace>
  <inkml:trace contextRef="#ctx0" brushRef="#br0" timeOffset="94739.75">1235 11324 0,'35'-17'125,"-17"17"-109,-1 0 0,1 0-16,-18-18 15,18 18-15,-1 0 31,-17-18-31,18 18 16,-1-17-16,19 17 16,34-36-1,36-34 1,-88 70 0,35-53-1,-36 53-15,1-18 16,0 18-1,-18-17 1</inkml:trace>
  <inkml:trace contextRef="#ctx0" brushRef="#br0" timeOffset="96266.58">1005 7020 0,'18'0'63,"0"0"-63,-1 0 15,19 0-15,-19 0 16,1 0-16,17-17 15,18-1 1,35-53-16,0 19 16,36-54-1,-1 0 1,-105 88 0,17-35-1,-17 53 1,17-35-16</inkml:trace>
  <inkml:trace contextRef="#ctx0" brushRef="#br0" timeOffset="112071.97">10636 16210 0,'0'0'0,"18"0"0,0 0 94,-1-18-79,18 1 16,-17-18-31,35 17 16,-18-17-16,18-1 16,-35 19-16,-1 17 15,19-36 1,-36 19 0,17 17-1,-17-18-15,0 1 63,-35-1-48,-18 0-15,-17 1 16,17 17-16,0-18 16,18 18-16,-36-18 15,-17 18 1,17 0-1,-35 18 1,71-18-16,-71 53 16,36-18-1,52-17 1,-17 17 0,35-17-1,-18-1 1,18 36-16,0 18 15,18-18 1,52 53 0,-17-36-1,-17-17 1,52 0-16,-18-18 16,1-17-1,35-18 1,52 0-1,-52 0 1,35 0 0,-17 0-16,-89 0 15,89 0 1,-107 0 0,89-35-1,18-1 1,-89 19-1,53-19-15,0-16 16,-70 34 0,-18 0-16</inkml:trace>
  <inkml:trace contextRef="#ctx0" brushRef="#br0" timeOffset="112551.87">11695 15505 0,'0'17'32,"0"19"-17,17-36-15,1 35 16,17 35-16,0-52 16,36 53-1,-18-1 1,-18-35-1,0 18-15,-17 0 16,17 0 0,-35 18-1,0-18 1,0-18 0,0 0-16,0-17 31,-17-18 0,-19 0-15</inkml:trace>
  <inkml:trace contextRef="#ctx0" brushRef="#br0" timeOffset="112858.68">11606 16051 0,'0'-17'47,"18"17"-47,-18-18 0,18 0 16,-1 18-1,1 0-15,0 0 31,-1-17-31,54-1 16,35-17 0,-18 0-1,-35 17 1,17-17-16,-34-1 16</inkml:trace>
  <inkml:trace contextRef="#ctx0" brushRef="#br0" timeOffset="113303.52">12347 15381 0,'18'0'47,"17"0"-16,0 35-31,1-17 15,-19 0-15,36 52 16,18 18 0,-1 1-1,-17-1 1,-35-88-16,0 53 16,-1-18-1</inkml:trace>
  <inkml:trace contextRef="#ctx0" brushRef="#br0" timeOffset="114098.13">10636 17286 0,'36'0'93,"34"0"-93,18 0 16,0 0-16,54-18 16,-1 1-16,53-18 15,141-18 1,-176 17 0,299-17-16,-52-35 15,-177 35 1,106-17-1,-141 17 1,-141 35 0,18-17-16,-36 17 15</inkml:trace>
  <inkml:trace contextRef="#ctx0" brushRef="#br0" timeOffset="116296.31">9331 15452 0,'18'-18'63,"52"0"-63,18 18 16,36-35-16,-1 17 15,18-17-15,18 18 16,0-36-16,247 0 15,-283 35 1,300-52 0,-35-19-1,-123 54 1,88-36 0,-53 19-16,-106 16 15,0 19-15,176-54 16,-193 53-1,140-34 1,-105-1 0,-142 35-1,-34 0-15,-36 71 282,0 35-267,17-35-15,-17 53 16,0 35-16,0-52 15,18 175 1,-18-140 0,0 70-16,0-36 15,0-52 1,0 0 0,0-18-1,17-53 1,-17 18-1,0-17-15,0 17 16,0-18 0,0-17-1,0-1 1,0 1 0,0-1 155,0 1-155,0 0 0,0-1-1,0 1 1,0 0 0,0-1-1,0 1 1,0 17-1,0-17 1,-35-1 109,-18-17-109,-53 18-16,1-18 15,-19 18-15,1-1 16,17 1 0,18 0-16,-36-1 15,-52 19 1,141-36-1,-1 17-15,1 1 16,0 0-16,17-18 31,-17 0-15,-18 0 0,0 0-1,-53 35-15,-17-18 16,34-17-16,54 0 15,-71 18 1,89-18 0,17 18 93</inkml:trace>
  <inkml:trace contextRef="#ctx0" brushRef="#br0" timeOffset="118353.86">9719 15487 0,'-18'0'94,"1"35"-79,17 1-15,-18-1 16,18 0 0,-35 89-16,35-54 15,0 36 1,0 17 0,0-52-1,0 35 1,0 17-1,0-70-15,0 18 16,17 17 0,-17-53-1,0 0 1,0 1 0,0-1-1,0 0-15,0 1 16,0-19-1,18 1 1,-18 0 0,0-1-1,18-17 1,-18 18 0,0 17-16,35 18 15,0 0 1,1 0-1,34 35 1,-35-53 0,1 18-16,-1-35 15,18 17 1,-35-17 0,34 17-1,1-35 1,53 18-16,18-1 15,-1-17 1,54 0 0,105 0-1,-229 0 1,141-17 0,-53-1-16,-88 18 15,17-18 1,1-17-1,17 35 1,88-18 0,89-17-1,-142 18-15,142-1 16,-106 0 0,-53 18-1,-36-17 1,-52 17-1</inkml:trace>
  <inkml:trace contextRef="#ctx0" brushRef="#br0" timeOffset="122613.97">8431 7179 0,'18'0'125,"35"-18"-109,17 18-16,54-17 15,-1-1-15,-17 18 16,35-18 0,71 1-16,-106-1 15,0 1 1,-36 17 0,-52 0-1,17 0 1,0 0-1,18 0-15,18 0 16,35-18 0,-71 18-1,36 0 1,-54 0 250,-17 18-251,36 34-15,-19 1 16,-17-17-1,53 122-15,-35-122 16,17 105 0,-17-53-1,35 71 1,-36-71 0,18-17-16,1 34 15,-36-34 1,17-36-1,19 36 1,-19-1 0,1-34-1,-18-19-15,0 1 16,18 17-16,-18-17 16,0-1-1,17-17 1,-34 0 109,-19 0-110,-17 0-15,0-17 16,1 17-16,-1 0 16,-53 0-1,-18 0 1,54 0 0,-107 0-16,54 0 15,35 0 1,-71 17-1,0 19 1,106-19 0,-88 19-16,18-1 15,-1-18 1,54 1 0,52-18-1,0 0 1,1-18 187,17-17-203,0 18 16,-18-19-16,0-17 15,1 0 1,-1-17-16,1-1 15,-36-87 1,35 87 0,0-52-16,-17-19 15,17 107 1,1-71 0,-1 36-1,18 35 1,-17-1-16,17 1 15,0 17 1,0 1 0,0-1 15,0 0 94,17 1-125,18-19 16,18 19-16,-17-18 15,34-1-15,1 1 16,35-18-1,52-17 1,54-1-16,-88 36 16,-19 17-1,19-17 1,-107 17 0</inkml:trace>
  <inkml:trace contextRef="#ctx0" brushRef="#br0" timeOffset="124273.32">9278 7497 0,'18'0'0,"-1"0"31,1 0 0,0-18-15,-18 0 0,17 18-1,-17-17-15,0-1 16,18 0-1,-18 1 1,0-1-16,0 0 31,-18 18-15,18-17-16,-17 17 16,-1 0-1,0 0 1,1 0-16,-1 0 31,18 17-15,-18-17-1,18 18 1,-35 17-16,0 1 16,17-1-1,1 18 1,17 0-1,0-18 1,0 0 0,0 1-16,0-1 15,0-18 1,17-34 93,1-1-93,-18 1 0,0-1-1,18 18-15,-18-18 16,17 1-1</inkml:trace>
  <inkml:trace contextRef="#ctx0" brushRef="#br0" timeOffset="124801.76">9331 7426 0,'18'18'47,"-18"17"-47,17-17 16,1-1-16,-18 36 15,18-35-15,-1-1 16,-17 1 0,18 35-1,-18-35-15,0-1 32,0 1-17</inkml:trace>
  <inkml:trace contextRef="#ctx0" brushRef="#br0" timeOffset="125143.82">9402 7673 0,'0'-18'31,"0"1"-16,35 17 1,0-18-16,-17 0 16,17 1-1,0 17-15,1-18 16,-19 0-16,1 18 16,17-17-1,-17-1 1,-18 1-16</inkml:trace>
  <inkml:trace contextRef="#ctx0" brushRef="#br0" timeOffset="125514.39">9737 7302 0,'17'0'63,"1"18"-63,-18 17 16,18 1-1,-1-19-15,1 19 16,-18-1-16,17 0 15,1 0 1,-18-17 0,18-18 62</inkml:trace>
  <inkml:trace contextRef="#ctx0" brushRef="#br0" timeOffset="127789.85">10848 8890 0,'0'0'0,"53"0"31,-18 18-31,-17-18 16,17 17-1,-17-17 1,52 53-1,1-18 1,-1 1-16,1-1 0,-1 18 16,36-18-1,-70-17 1,122 35 0,-87-18-1,-36-35 1,36 53-16,35-18 15,-18 18 1,53 0 0,88 35-1,-123-35 1,35 0 0,35 35-16,-105-35 15,70 0 1,-17 18-1,-1-18 1,18 35 0,71 18-1,-159-106-15,158 105 16,-34-16 0,-124-54-1,88 36 1,35-1-1,-140-35-15,105 18 16,-71 0 0,-52-53-1,-1 0 1,-17 18 0,36-18-1,-19 17 1,1-17-1,17 36 1,1-36 0,-1 35-1,18-17 1,-18-1-16,-17 1 16,-1 0-1,1-18 1,0 17-1,17 1 1,-17-18 0,52 53-16,-17-18 15,-35-35 1,35 35 0,-1 1-1,-34-19 1,17 1-1,-17-1-15,0-17 16,35 36 0,-18-1-1,-17-35 1,34 35 0,-34-17-1,0 0-15,17 17 16,-17-35-1</inkml:trace>
  <inkml:trace contextRef="#ctx0" brushRef="#br0" timeOffset="129908.97">23689 8484 0,'0'-17'156,"53"17"-140,35-18-16,0 18 16,-17 0-16,52 0 15,89-35-15,-53 35 16,176-36-1,-123 19 1,105-18-16,-158-1 16,-124 36-1,0-17 1</inkml:trace>
  <inkml:trace contextRef="#ctx0" brushRef="#br0" timeOffset="130549.93">25047 7620 0,'35'18'47,"1"-18"-47,52 35 16,-53-35-16,53 18 15,18-1-15,-35 1 16,-18-18 0,17 17-1,-34 1 1,-19-18-16,19 71 15,16-18 1,-34 35 0,53 18-1,-71 17 1,0-52-16,0 70 16,-53 17-1,0-105 1,-18 36-1,18-36 1,18-36-16,0 1 16,-89 35-1,54-36-15,70 1 16</inkml:trace>
  <inkml:trace contextRef="#ctx0" brushRef="#br0" timeOffset="131656.81">27093 6897 0,'0'17'31,"0"1"-31,0 17 16,0 18 0,0-17-16,18 69 15,53 72 1,-1 34 0,-35-158-16,1 106 15,-1-106 1,-17 0-1,-18-18 1,0-70 47,-36-36-48,-34-70-15,17 0 16,-53-35-16,53 70 15,-17-35 1,17 0-16,17 35 16,19 53-1,17-18 1,0 54 0,0-18-1,17 17 1,19 0-16,34 1 15,-52 17 1,176 0 0,-53 0-1,-53 0 1,-17 0 0,-18 35-16,-36 0 15,18 53 1,-17 71-1,-18-124 1,18 89 0,-18-18-16,0-71 15,0 53 1,-53-17 0,35-54-1,-105 72 1,-36-1-1,36-35-15,-142 88 16,230-124 0,-71 54-1,106-53 1</inkml:trace>
  <inkml:trace contextRef="#ctx0" brushRef="#br0" timeOffset="132690.54">28169 6597 0,'0'18'46,"36"35"-30,-36-18-16,17 53 16,1-53-16,17 53 15,-35-35-15,35 36 16,1 16 0,-36-87-1,0 35 1,0-141 31,0-18-32,0-35-15,0 53 16,17-36-16,19 54 16,-19-36-16,1 53 15,0-18 1,-1 36-1,36-36 1,0 19 0,-35 34-1,17 0-15,-17 18 16,-1 0 0,36 0-1,-18 36 1,-17-1-16,35 18 15,17 70 1,-17 54-16,-53-142 16,36 124-1,-19-89 1,-17-17 0,0 18-1,0-36 1,0-17-16</inkml:trace>
  <inkml:trace contextRef="#ctx0" brushRef="#br0" timeOffset="133144.09">28469 6950 0,'0'-36'63,"71"1"-48,-18 0-15,35 0 16,18-18-16,-1 17 15,37 1-15,-37-18 16,-34 36 0,52-36-1,-70 17 1</inkml:trace>
  <inkml:trace contextRef="#ctx0" brushRef="#br0" timeOffset="135527.57">26476 5556 0,'35'-17'156,"89"-1"-156,70 0 16,-35-17-16,423-53 15,35 35 1,-282 0 0,476-53-1,-528 53 1,-195 36-16,-70 34 266,-1 54-251,18 17-15,-17 18 16,17 35-16,1 18 15,-19-1-15,36 72 16,18 87 0,-54-158-1,36 123 1,0-52-16,-35-54 16,-1 36-1,19 105 1,-1-176-1,-17 53 1,-18-123-16,17 35 16,-17-89-1,0 1 1,0 0 0,0-1 15,-17-17-16,-19 18-15,1-1 16,-159 36 0,53-35-1,88-18 1,-88 18 0,-18-1-16,89-17 15,-195 36 1,-88 16-1,230-16 1,-371 52 0,106-17-1,247-36-15,-36 0 16,124-35 0,53 18 30,-17-18-46,-1 0 16,1 0-16,-36 35 16,0-17-1,-177 17 1,54 18 0,123-53-1,-17 17 1,70-52 140,0 0-156,0-18 16,0 0-16,-18-35 15,0 17-15,1 1 16,-36-124 0,-18 0-1,54 70 1,-36-52-1,17-1-15,1 107 16,17-54 0,-35-52-1,18 123 1,18-70 0,-1 70-1,0 35-15,18-35 16,0 0-1,-17 36 1,17-36 0,0 17-1,-18-52 1,18 35-16,0 36 16,-35-89-1,17-35 1,0 35-1,-17-35 1,18 53 0,17 70-16,0-53 15,0 54 1,0-1 0,0 0-1,0 1 1,0-1-1,35 1-15,0-1 16,36-17 0,-1-1-1,-35 19 1,177-36 0,-35 53-16,34-18 15,-123 1-15,159-19 16,194-17-1,-88 18 1,-318 17 0,1 18-1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09:28:01.242"/>
    </inkml:context>
    <inkml:brush xml:id="br0">
      <inkml:brushProperty name="width" value="0.05292" units="cm"/>
      <inkml:brushProperty name="height" value="0.05292" units="cm"/>
      <inkml:brushProperty name="color" value="#FF0000"/>
    </inkml:brush>
  </inkml:definitions>
  <inkml:trace contextRef="#ctx0" brushRef="#br0">19491 11871 0,'18'0'16,"-1"0"15,1 0-31,0-18 16,-1 18 0,18 0-1,18 0-15,0-17 16,53-1-1,123-35-15,-70 36 16,0-1-16,35-17 16,123-18-1,-264 35 1,88-17-16,1 17 16,-1-35-1,-53 36-15,0-1 16,-53 0-1,-17 18 1,0 0 0,-1-17-1,1-1 1,0 18-16,-36 0 94,0 0-79,-88 0-15,-35 0 16,-53 0-16,-35 35 16,17-17-1,-123 0 1,229-18-16,-52 0 15,105 0 1,35 0 31,-35 0-16,0 0-31,-17 0 16,-19 17-16,-16-17 15,-36 18 1,105-18 0,89 0 109,53 0-110,17-35-15,89 17 16,53-17-16,-54-1 16,195-34-1,106-18 1,-107-1-16,-281 54 15,-71 35 1,-36 0 140,19 0-140,34-18 0,-17 18-16,0-17 15,-18 17 1</inkml:trace>
  <inkml:trace contextRef="#ctx0" brushRef="#br0" timeOffset="1340.92">18433 9454 0,'17'-17'47,"54"-18"-31,35-1-16,17 1 15,89 0-15,-53-1 16,176-34 0,-106 35-1,-106-1 1,-105 36-16,-53 0 109,-71 0-109,-53 0 16,-52 0-16,-89 18 15,-18 35-15,54-18 16,-89 18 0,-370 35-1,352-35-15,459-53 78,89-35-78,52 0 16,-17-1-16,17 19 16,36-36-1,-89 35-15,-70 18 16,-53 0 0,-53 35 77,0 1-77,0-1-16,0 36 16,0-19-16,0 1 15,0 18 1,-18-18-1,18 0 1,0 0 0,0-36-16,0 1 15,0 0 1,18-1 0,-1 1-1,1-18 1,0 17-1</inkml:trace>
  <inkml:trace contextRef="#ctx0" brushRef="#br0" timeOffset="2295.52">19121 11906 0,'0'0'0,"317"0"16,-158 0-1,211-17-15,-105-19 16,811-52 0,-441 0-1,-318 35 1,-176 18-1,-158 35 32,-71 0-31,-36 17-16,-52 1 16,-36 0-16,-35 17 15,-18-17-15,-246-1 16,35 1-1,370-18 1,18 18 0,141-36 77,17 0-77,71-35-16,-35 36 16,35-19-16,0 1 15,53-18 1,-88 18-16,-53 0 16,-18 17-16</inkml:trace>
  <inkml:trace contextRef="#ctx0" brushRef="#br0" timeOffset="3969.42">19368 6668 0,'17'17'63,"1"1"-63,17 17 15,-17 18-15,35 53 16,0 0-16,-1-1 16,1 1-1,-17 35 1,-36-123 0,17 35-1,-52-124 95,0 18-95,-1-17-15,-16 17 16,-1-35-16,17 0 15,-17 17 1,1-52 0,16 34-16,19 54 15,17-35 1,0 34 0,17 1-1,36-36 1,18 36-1,-18 18-15,105-54 16,-17 53 0,-70 1-1,35 17 1,-71 0 0,-17 0-1,-1 17-15,1-17 16,-18 18-16,18 17 15,-1 18 1,-17 18 0,-17-18-1,-72 70 1,-69 36-16,140-141 16,-70 52-1,70-52 1,18-1-1,18-17 64,52 0-64,72 0-15,-1 0 16,0 0-16,-18 18 15,-105 0 1,0-1 0,-1 36-1,-17-18 1,0 54 0,-35-19-16,17-35 15,-88 36 1,-17-18-1,17-35 1,-70-1 0,70 1-1,53-18-15,-18 0 16,54 0 0</inkml:trace>
  <inkml:trace contextRef="#ctx0" brushRef="#br0" timeOffset="4430.05">20373 6879 0,'18'0'32,"-1"35"-17,-17 1 1,35 17-1,-35 0-15,18-1 16,-18-34 0</inkml:trace>
  <inkml:trace contextRef="#ctx0" brushRef="#br0" timeOffset="4684.18">20373 6632 0</inkml:trace>
  <inkml:trace contextRef="#ctx0" brushRef="#br0" timeOffset="5619">20743 6668 0,'0'0'0,"-35"0"16,17 0-1,1 0-15,-1 0 16,1 35-16,-1-18 15,-17 54 1,35-36 0,0 36-1,0-54 1,0 1-16,53-36 62,-18-17-46,18-18-16,-18 36 16,-17-19-16,-18 19 15,17 17 1,-17 35 93,36 0-109,-19 18 16,18 18-16,1-1 16,-1-17-16,-35 0 15,18 0-15,-18 0 16,0 17-1,0-17 1,-36-17 0,1 17-1,0-36 1,-18 1-16,35-18 16,1 0-1,-19-18 1,1-70-1,35 35 1,0-17 0,35-36-16</inkml:trace>
  <inkml:trace contextRef="#ctx0" brushRef="#br0" timeOffset="6953.01">20832 8537 0,'0'-17'78,"-18"17"-62,0-18-16,1 18 16,-19 0-16,1 0 15,-18-18-15,18 18 16,-71 0-1,71 18 1,-53 35 0,52 17-1,19-52-15,-1 70 16,18-52 0,0 16-1,18-16 1,35-19-1,-36-17 1,1 0 0,-1 0-1,1 0 1,0 0 0,-1-17-1,19-19-15,17-16 16,17-54-1,-35 17 1,1-52 0,-19 88-1,-17-52 1,0 52-16,0 17 16,0-16-16,-17-19 15,17 36 1,-18-18-1,18 35 1,0 1 0,0 34 77,0 36-93,0-18 16,18 1-16,17 34 16,-17-17-16,-18 0 15,17 18 1,19 17 0,-19-18-1,1-52-15,-1 17 16,-17-17-1,0-1 1,18-17 0,-18 18-1,18-18 1,-1 18-16,1-18 16,0 0-1,35-18 1,-1-17-1</inkml:trace>
  <inkml:trace contextRef="#ctx0" brushRef="#br0" timeOffset="7637.85">21131 8273 0,'0'0'16,"-17"0"-16,-1 0 16,-17 0-16,0 35 15,17-17 1,18-1-1,-18 18 1,18-17 0,0 17-1,0 36-15,0-53 16,36-1 0,-36 1-1,17-18 1,18 0 15,-17-18-15,0-17-1,-1 35-15,-17-18 16,0-17 0,0 17-1,0 1-15,18 17 78,0 17-62,-1 19-16,1-19 16,0 1-1,-18 0 1,17-18-16,1 0 47,-1-18-32,19-17-15,-36-1 16</inkml:trace>
  <inkml:trace contextRef="#ctx0" brushRef="#br0" timeOffset="7951.03">21378 7938 0,'18'35'32,"0"18"-17,-1-18-15,19 36 16,-19-54-16,1 36 15,-18-18-15,17 18 16,-17 0 0,18-18-1,-18-17 1,0 0-16,0-1 16,-35-17-1,0-35 1,-18 17-1</inkml:trace>
  <inkml:trace contextRef="#ctx0" brushRef="#br0" timeOffset="8218.2">21343 8184 0,'0'-17'15,"18"17"1,17-18-16,53 18 16,71-17-1,-53-1 1,-18 0 0,0 18-16,-70 0 15,-1 0 1,1 0-1</inkml:trace>
  <inkml:trace contextRef="#ctx0" brushRef="#br0" timeOffset="8858.16">22084 7955 0,'0'0'0,"-18"0"16,-17 0-16,17 18 16,-17-18-1,35 35 1,0-17-16,-18 17 16,18 18-1,0-35 1,0 17-1,36-35 1,-19 17 0,72-17-16,52-123 15,-106 105 1,18-35 0,-53 36-1,17-1 1,1 18 15,0 35-31,-1-17 16,1 70-1,-18-52 1,0 16 0,0-34-1,0 0-15,-18-18 31,1 17-15,-19-17-16</inkml:trace>
  <inkml:trace contextRef="#ctx0" brushRef="#br0" timeOffset="9787.57">20020 8996 0,'-18'53'47,"-52"35"-47,17 0 16,-18 18-16,-17 0 15,18 17-15,17-52 16,-18 35 0,-35-1-1,89-52-15,-18-17 16,35-19 0,0-34 93,0-54-93</inkml:trace>
  <inkml:trace contextRef="#ctx0" brushRef="#br0" timeOffset="10164.87">19773 9172 0,'0'18'16,"-17"35"-16,-54 35 15,-17-17-15,17 34 16,18-16-16,-52 69 16,-72 72-1,89-125 1,-53 72-16,123-124 15,1-53 17,17-18-17,0-88 1,0 36 0,0-107-16</inkml:trace>
  <inkml:trace contextRef="#ctx0" brushRef="#br0" timeOffset="10450.04">19226 9013 0,'0'71'31,"-35"17"-31,35-35 16,-35 53-16,-36 0 15,18 0 1,-35 52-16,53-105 16,-53 53-1,52-53 1,36-71 31,0-52-32</inkml:trace>
  <inkml:trace contextRef="#ctx0" brushRef="#br0" timeOffset="10752.26">19015 9031 0,'0'18'31,"0"17"-31,-53 71 16,-18 17-16,1 18 15,-1 1-15,-35 34 16,-35 89 0,88-195-1,0 36 1,53-88-1,0-89 17,0-35-32,18-35 15</inkml:trace>
  <inkml:trace contextRef="#ctx0" brushRef="#br0" timeOffset="11019.74">18715 8925 0,'0'18'31,"-18"105"-31,-17-52 16,-36 88-16,18-89 16,-17 89-1,-1-36-15,-17 19 16,71-107-1,-1 0 1,18-53 15,0 1-15,0-89-16</inkml:trace>
  <inkml:trace contextRef="#ctx0" brushRef="#br0" timeOffset="11325.13">18362 9155 0,'0'35'16,"-70"88"-1,17-34-15,0 16 16,-106 160-1,35-89 1,54-87 0,35-37-16,-1 37 15,-17-19 1,53-52-16,0-36 31,18-88-15,35-17-16</inkml:trace>
  <inkml:trace contextRef="#ctx0" brushRef="#br0" timeOffset="11603.05">18221 9049 0,'0'106'31,"-18"-36"-31,-17 36 16,0-35-16,0 34 15,17-52-15,-17 71 16,17-71 0,-17 70-16,35-105 15</inkml:trace>
  <inkml:trace contextRef="#ctx0" brushRef="#br0" timeOffset="12285.09">18838 11183 0,'0'35'31,"-53"71"-15,0 0-16,-70 88 15,52-53-15,-70 159 16,53-159-1,18 0-15,52-106 16,-35 142 0,35-107-1,1-52 1</inkml:trace>
  <inkml:trace contextRef="#ctx0" brushRef="#br0" timeOffset="12684.99">19138 11395 0,'0'0'0,"0"53"0,0-36 16,0 71-16,0 54 15,-17-1 1,-36 17-1,17-105 1,19 53 0,-19-53-1,36-71 17,0-17-17,0-53-15,36-88 16</inkml:trace>
  <inkml:trace contextRef="#ctx0" brushRef="#br0" timeOffset="12992.49">19173 11589 0,'0'35'16,"0"18"-1,-17 0-15,-1 0 16,1 35-16,17-70 16,-18 35-16,0-18 15,1 35 1,17-52-1</inkml:trace>
  <inkml:trace contextRef="#ctx0" brushRef="#br0" timeOffset="13298.89">19738 11359 0,'0'71'32,"0"-36"-32,0 36 15,0-1-15,0 1 16,-18-18-16,18 0 15,-17 17 1,17-52 0,17-53 46</inkml:trace>
  <inkml:trace contextRef="#ctx0" brushRef="#br0" timeOffset="13623.93">20126 11395 0,'0'17'15,"0"19"1,-18 52-16,18 0 16,-17 18-1,-1 123 1,0-88 0,18-35-16,0-35 15,0-54 1,0-87 31,53-89-32</inkml:trace>
  <inkml:trace contextRef="#ctx0" brushRef="#br0" timeOffset="13904.85">20567 11183 0,'0'53'31,"0"35"-15,0-17 0,-18 52-16,1-35 15,17 54 1,0-72-16,-18 89 15,18-106 1,0-18-16,0-17 16,0-1-1,18-17 17</inkml:trace>
  <inkml:trace contextRef="#ctx0" brushRef="#br0" timeOffset="14162.63">21431 11218 0,'0'0'0,"0"89"32,0-1-32,0 18 15,0 123 1,0 0-1,0-141 1,0 36-16,0-71 16,18-53 31</inkml:trace>
  <inkml:trace contextRef="#ctx0" brushRef="#br0" timeOffset="14411.3">21855 11483 0,'17'0'32,"-17"18"-17,0-1 1,0 18-16,0 18 15,0 89 1,0-90 0,-17 1-16,17-17 15</inkml:trace>
  <inkml:trace contextRef="#ctx0" brushRef="#br0" timeOffset="14713.38">22331 11201 0,'0'17'47,"0"54"-32,0 17-15,-18 0 0,1-35 16,-1 53 0,0 0-1,1-53-15,17 0 16,0-18-16,0-17 16,0-36 15,70-123-16,1 0-15</inkml:trace>
  <inkml:trace contextRef="#ctx0" brushRef="#br0" timeOffset="14945.73">22719 11060 0,'18'17'31,"-18"71"-31,0-35 15,0 0 1,0-17-16,0 34 16,-18-52-1,18-1 1</inkml:trace>
  <inkml:trace contextRef="#ctx0" brushRef="#br0" timeOffset="15292.21">22807 10989 0,'18'0'16,"-18"35"0,0 36-16,0-18 15,0 0-15,0 17 16,0-17-16,0 0 15,0 0 1,0-35 0</inkml:trace>
  <inkml:trace contextRef="#ctx0" brushRef="#br0" timeOffset="16245.74">19191 11395 0,'106'-18'31,"53"0"-15,-36 1-16,71-18 15,-17 17-15,-19 0 16,-69 1-16,105-1 15,-159 0 1,18 18 0,-18-17-1,-17 17 1,52 0 0,-17-36-16,53 19 15,88-1 1,53-17-1,-106 35 1,141-18 0,-141 1-16,-70 17 15,0 0 1,-36 0 0,-35-18 15,17 18-31,1 0 15,0 0 32,-1-18-31</inkml:trace>
  <inkml:trace contextRef="#ctx0" brushRef="#br0" timeOffset="19349.84">19420 11007 0,'18'-18'93,"70"0"-77,36-17 0,-36 17-16,35 1 0,-17-1 15,212-17 1,-248 17-1,248 1 1,-54-1 0,-175 0-1,228 1-15,1-19 16,-213 36 0,160-17-1,0-1 1,-142 1-1,18 17 1,-53 0-16,-35 0 16,-35 0-1,0 0 1,-1 0 31,1 0-47,-1-18 15,1 18 1,0 53 234,-18-36-250,17 1 16,1 53-16,0-18 15,-18-1-15,17 37 16,1 16 0,0 19-1,-1-18-15,-17-71 16,18 0-16,-18 1 15,0-1 1,-35-17 156,17-1-172,-53 18 16,1 18-16,35-35 15,-54 17-15,54-17 16,-53 17-1,53-17-15,-71 17 0,70-17 16,-87 17 0,-36-17-1,53-18 1,18 0 0,-71 17-1,89-17-15,-177 0 16,18 0-1,176 0 1,-124 0 0,89 0-1,35 0-15,-141 18 16,-17 35 0,34-35-1,-35 34 1,89-34-1,70 0 1,35-18-16,1 0 63,-18 0-32,-18 0-16,17 0-15,-52 0 16,18 0-16,17 0 16,0 0-16,18 0 15,-36 0 1,53 0-16,-17 0 16,-36 0-1,19 0 1,16 0-1,-70 17 1,89-17 0,-36 18-16,18-18 15,-1 18 1,19-18 0,-1 17-1,0-17 1,1 0-1,-1 0-15,0 18 32,1-18-32,-1 0 15,-52 0 1,34 18 0,36-36 155,-17-17-155,-1-1-16,18 19 16,-35-54-16,35 36 15,0-18-15,0 35 16,-18 1-16,18-19 16,-17 1-1,17-35 1,0 17-1,0 35 1,0 0 15,0 1-15,0-1 0,0-17-16,0 17 15,17 1-15,-17-1 16,18-53-1,-1 54 1,-17-19 0,36 1-1,-19 0 1,19 17 0,-36-17-1,53 17 1,17-17-1,36 0 1,17-1-16,1 1 16,-71 35-1,17-17 1,-34 17 0,-1-18-1,-17 18 1,17 0-16,0 0 15,71 0 1,17 0 0,-87 0-1,34 0 1</inkml:trace>
  <inkml:trace contextRef="#ctx0" brushRef="#br0" timeOffset="19807.77">18680 11359 0,'-18'36'16,"0"-1"0,1 18-16,-19 17 15,-34 54 1,70-89-1,-71 89 1,18-36 0,53-53-16,-17 0 15</inkml:trace>
  <inkml:trace contextRef="#ctx0" brushRef="#br0" timeOffset="20219.84">18962 11095 0,'0'17'15,"0"54"1,0 0-16,0 34 15,0-34-15,0 52 16,-18 1-16,18 88 16,-17-142-1,17 36 1,0-71 0,35-88 46</inkml:trace>
  <inkml:trace contextRef="#ctx0" brushRef="#br0" timeOffset="20590.77">19844 11024 0,'0'18'16,"0"35"0,0 53-16,-18 17 15,0-17-15,1 35 16,-18-17-1,-36 140 1,53-140-16,-35 105 16,36-123-1,-1-71 1,18-17 0,0-71 30,35-35-30</inkml:trace>
  <inkml:trace contextRef="#ctx0" brushRef="#br0" timeOffset="20949.37">20585 10918 0,'0'36'16,"0"34"-16,-36 36 16,19 18-16,-19 17 15,1 0 1,-18 159-1,18-36-15,17-140 16,18 17 0,0-106-1,0-88 48,71-17-63,17-89 15</inkml:trace>
  <inkml:trace contextRef="#ctx0" brushRef="#br0" timeOffset="21309.15">21502 10918 0,'0'18'15,"0"17"1,0 36-16,-35 52 16,17 19-16,0-19 15,1 0 1,-19 142-16,19-36 15,17-176 1,0 53 0,0-71-1,35-158 32,53-18-31</inkml:trace>
  <inkml:trace contextRef="#ctx0" brushRef="#br0" timeOffset="21617.42">22243 10760 0,'0'17'31,"0"1"-31,-18 105 16,0 1-16,1-54 16,-1 36-16,0 53 15,18-88 1,-17 52 0,17-105-1,0 17 1,0-17-16</inkml:trace>
  <inkml:trace contextRef="#ctx0" brushRef="#br0" timeOffset="21967.91">22948 10830 0,'0'53'15,"18"0"1,-18 88-16,0-17 15,0-54 1,0 1-16,-18 88 16,18-124-1,0 18 1,-17-36 0,-1-17 46</inkml:trace>
  <inkml:trace contextRef="#ctx0" brushRef="#br0" timeOffset="22736.76">20038 11130 0,'0'-18'110,"53"1"-110,53-18 15,-36 35 1,18-18-16,0 0 15,18 1 1,-53-1-16,18 0 16,-1 18-1,-34 0 1,17-17 0,-36 17-1,1 0 1,-1 0-1,1 0 17,0 0-32,-1 0 15,19 0 1,-19 0 0,1 0-16,0 0 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09:51:48.195"/>
    </inkml:context>
    <inkml:brush xml:id="br0">
      <inkml:brushProperty name="width" value="0.05292" units="cm"/>
      <inkml:brushProperty name="height" value="0.05292" units="cm"/>
      <inkml:brushProperty name="color" value="#FF0000"/>
    </inkml:brush>
  </inkml:definitions>
  <inkml:trace contextRef="#ctx0" brushRef="#br0">8361 7549 0,'0'-17'187,"17"17"-187,1-18 16,0 18 0,-1 0-1,1 0-15,0 0 32,-18-17-17,17 17 1,1 0-1,0 0 1,-1 0-16,18 0 16,-17 0-1,17 0 1,18 0 0,-35 0-16,35 0 15,17 0 1,-34 0-1,52 0 1,-18 0 0,-17 0-16,53 0 15,0 0 1,-18 0 0,159 0-1,35-18 1,-193 18-1,122 0-15,36 0 16,-176-18 0,70 18-1,-35 0 1,-36-17 0,124 17-1,-53-18-15,-70 18 16,52 0-1,-17 0 1,71-18 0,17 1-1,-53-1 1,70 18-16,-34-18 16,-142 18-1,142 0 1,52-17-1,-35 17 1,-53 0 0,159-18-16,-230 18 15,230-18 1,-18 18 0,-211-17-1,123 17 1,141-18-1,-247 18-15,18 0 16,-35-17-16,229-1 16,-212 18-1,53-18 1,18 18 0,-1-17-16,1 17 15,-71 0 1,283 0-1,-107 0 1,-122 0 0,263 0-1,-193 0 1,70 0-16,-211 0 16,52 0-1,89 0 1,-106 0-1,105 0 1,-87 0-16,158 17 16,247-17-1,-370 0 1,0 0-16,17 0 16,106 0-1,71 0 1,-71 0-16,0-17 15,-140 17 1,193-18 0,0 0-1,123 1 1,-158-19 0,-17 19-1,-160-1-15,106 1 16,36 17-1,-124 0 1,159 0 0,88-36-1,-212 36-15,195-17 16,-89-1 0,-176 18-1,317-18 1,-194 18-1,-105 0 1,140 0-16,-140-17 16,88 17-1,-1-18 1,-158 18 0,159-18-1,-89 18 1,-70 0-16,194-17 15,-141 17 1,-88 0 0,-18 53 374,17-18-390,-17 0 16,18 36-16,-18-36 16,18 18-16,-18 0 15,35 106 1,-35-106-1,18 123 1,17 18 0,-18-70-16,19 122 15,-19-175 1,19 70-16,-19-35 16,19 53-1,-19-53 1,1-1-16,-1 19 15,1-18 1,0-36 0,17 107-1,-17-54 1,-18-52 0,35 70-16,-17 17 15,-18-105 1,53 265-1,-18-53 1,-18-195 0,19 177-1,-19-106-15,1 71 16,-18-71 0,18 0-1,-1 106 1,-17-106-1,18 71 1,0-71-16,-1 106 16,1-177-1,-18 195 1,17-71 0,1-71-1,17 248 1,-17-142-16,0-141 15,-1 318 1,-17-194 0,0-89-1,36 230 1,-36-247 0,17 35-16,-17 35 15,0-140 1,0 52-1,0-18 1,0-17 0,18 18-16,-18-1 15,0-17 1,0 53 0,0-35-1,0-36 1,17 106-1,-17 0-15,0-88 16,18 141 0,0 0-1,-18-35 1,17 88 0,-17-53-1,0-141-15,18 194 16,-18-194-1,0 123 1,0-88 0,0 0-1,0-17 1,0 35-16,0-71 16,0 0-1,0 71 1,0-71-1,0-17 1,0 0 0,0-1 31,0 1 46,-18-18 1,1 0-78,-19 0-1,1 0-15,-18 0 16,18 0 0,0 0-16,-1 0 0,1 0 15,0 0 1,-36 0-1,18 0 1,36 0-16,-89 0 16,71 0-1,-106 35 1,-1-17 0,19 0-1,-106 34-15,-18 1 16,123-35-1,-52 35 1,-106 0 0,229-53-1,-230 53 1,89-18-16,71-17 16,-71 17-1,0-17 1,141-1-1,-194 1 1,0 0 0,88-1-16,18-17 15,-123 18 1,52-18 0,0 0-1,-70 0 1,18 0-1,-301 0-15,389 0 16,-477 0 0,265 35-1,229-35 1,-317 35-16,317-35 16,-123 0-1,-53 0-15,106 0 16,-54 0-1,213 0 1,-142 0 0,1 0-1,158 0 1,-141-17-16,105 17 16,1 0-1,-18-18 1,-52 18-1,105 0 1,-88 0 0,52 0-16,54 0 15,-124 0 1,54 0 0,52 18-1,-194-1 1,-18-17-1,194 0-15,-246 0 16,35 0 0,211 0-1,-176 0 1,141 0 0,-35 0-1,0 0-15,-123 0 16,158 0-1,-88 0 1,-247 0 0,353 0-1,-142 0-15,-34 0 16,211 0 0,-71 0-1,71 0 1,-70 0-1,-89 0 1,142 0-16,-71 0 16,-18 0-1,88 0 1,-87 0 0,-36 0-1,123 0 1,-105 0-16,52 0 15,18 0 1,0 0 0,-17 0-1,70 0 1,-106 0 0,1 0-16,69 0 15,-87 0 1,105 0-1,-193 0 1,158 0 0,35 0-1,19 0-15,-19 0 0,-70 0 16,53 0 0,-71 0-1,-35 0 1,88 0-1,-53 0 1,-17 0-16,105 0 16,-70 0-1,18 0 1,105 0 0,-17 0-1,0 0-15,17 0 16,-88 0-1,-106 0 1,177 0 0,-124 0-1,71 0 1,-35-17-16,70 17 16,35 0-1,1 0 1,-19 0-1,19 0 1,-1 0 0,-35 0-16,-123-18 15,87 18 1,-175 0 0,105 0-1,-123 0 1,106 0-1,52 0-15,106 0 16,18-53 297,-17 18-313,-1-36 15,1-52 1,-1 35-16,0-106 15,18 123 1,0-141 0,-17-52-1,17 123 1,0-89 0,0-52-16,0 106 15,0-36 1,0-52-1,0 175 1,0-122 0,0-1-16,0 89 15,0-1 1,0-123 0,0 88-1,0-52 1,-18-124-1,18 264-15,-35-194 16,-1-105 0,19 299-1,-1-193 1,0 105 0,-17-105-1,18 105-15,-1-35 16,0 123-1,1-70-15,17 35 16,-18-17 0,0 17-1,1-70 1,-1 140-16,18-158 16,-18 71-1,1-89 1,17 159-1,-18-141 1,1 159 0,17-71-16,0-35 15,0 106 1,-18-36 0,18-35-1,-18 53 1,18-123-1,-17 70-15,17 53 16,0-53 0,0 1-1,0 52 1,0-53 0,0 0-1,0 35-15,-18-158 16,18 70-1,0 89 1,0-54 0,0 19-1,-18 34 1,18-88-16,0-17 16,-17 105-1,17-52 1,0 70-1,0-53 1,0 53-16,0 18 16,0-36-1,0 36 1,0-18 0,0 0-1,0-17 1,0-1-1,0 18 1,0 18 0,0 0-1,0 17 1,17 0 0,-17 1-16,0-1 15,0 0 16,18 18 16,0-17-47,-18-1 16,17-17 0,1 35-16,-18-18 15,70-35 1,-34 18-1,-1 0 1,0-18-16,18 35 16,-35 1-1,17-19 1,36-17 0,-54 36-1,72-54 1,-19 18-16,-52 36 15,52-36 1,1 17 0,-54 36-1,19-35 1,34 0-16,-52 35 16,88-35-1,-89 35 1,36-18-1,0 0 1,-35 18 0,17 0-16,18 0 15,-18 0 1,71 0 0,-53 0-1,-18 0 1,1 0-1,-19 0-15,1 0 16,17 18-16,-17-18 16,70 0-1,88 18 1,-140-1 0,70 1-1,-54-18-15,1 0 16,-17 0-1</inkml:trace>
  <inkml:trace contextRef="#ctx0" brushRef="#br0" timeOffset="6673.24">7038 9384 0,'35'0'235,"0"0"-220,1 0-15,-19 0 16,36 0-16,-35 0 16,35 0-16,-36 0 15,107 0 1,17 18-1,-70-18 1,52 17 0,-17-17-1,-71 0-15,53 0 16,1 0 0,-54 0-1,106 0 1,-35 0-1,-36 0 1,36 0-16,35 0 16,-70 0-1,17 0 1,18 0 0,-71 0-1,142 0 1,-142 0-16,71 0 15,35 0-15,141 0 16,-211 0 0,193 0-1,-35-35 1,-176 17 0,124-17-16,-36 17 15,-106 18 1,106-17-1,71-1 1,-142 18 0,230-18-16,-88 18 15,-106 0 1,264-17 0,-158 17-1,88-35 1,-36 17-1,-52 18-15,0-18 16,-36 18 0,-105 0-1,52 0 1,1 0 0,193-35-1,-211 17-15,300 1 16,35-19-1,-318 19 1,89-1 0,176-17-1,-282 35 1,388-18-16,-212 1 16,-141 17-1,159-18 1,299-35-1,-440 53 1,159-18 0,-36 18-16,106 0 15,-88 0 1,-141 0 0,140 0-1,1-17 1,-123 17-1,140 0-15,1-18 16,-177 18 0,141-18-1,0 18 1,-105-17 0,123-1-1,-1 1-15,-158 17 16,124-18-1,-36 0 1,-140 18 0,158-17-1,-1 17-15,-104 0 16,122-18 0,18 18-1,-158 0 1,140-18-1,-140 18 1,17 0-16,88 0 16,-105 0-1,-1 0 1,-35 0 0,-52 0-1,70 0 1,17 0-16,-35 0 15,71 18 1,-18-18 0,-106 0-1,71 0 1,0 0 0,-35 0-16,-1 0 15,1 0 1,-54 0-1,89 0 1,-35 0 0,17 0-1,-18 0-15,36-18 16,-53 18 0,35-17-1,-17 17 1,-36 0-1,53-18 1,-70 18-16,0 0 31,-1 0-15,1 0 0,0 0-1,17 0 1,-17 0-16,-1 0 15,1 0 79,-1 0-78,19 0 31,-19 0-47,1-18 0,35 18 15,35 0 1,-53 0-16,54-17 16,-1 17-16,-53 0 15,71 0 1,-88-18-1</inkml:trace>
  <inkml:trace contextRef="#ctx0" brushRef="#br0" timeOffset="9709.2">6950 11818 0,'17'0'109,"-17"-18"-109,18 18 16,0 0 15,-1 0-31,1 0 16,0 0-1,34 0 1,1 0 0,18-17-1,52 17-15,-52-18 16,-53 18-16,70 0 16,71-17-1,-1 17 1,89-36-1,35 19 1,-193 17-16,140-18 16,36 18-1,-18 0 1,17-18 0,442-17-1,-583 35 1,494-18-16,-211 1 15,-282 17 1,264 0 0,-18-18-1,-246 18 1,246 0 0,-17 0-16,-265 0 15,353 0 1,-335 0-1,299 0 1,36 0 0,-299 0-16,422 0 15,-229 0 1,-176 0 0,370 0-1,-405-18 1,334 18-1,-211-17 1,-106 17-16,388-35 16,-193 17-1,-178-17 1,160 17 0,193-35-1,-370 35-15,142 1 16,-1-1-1,-141 1 1,194-1 0,53-17-1,-211-1 1,458 1-16,-459 17 16,89 1-1,-1-19 1,-123 36-1,124-17 1,17-1 0,-141 1-16,141-1 15,36-17 1,-265 35 0,229-36-1,-106 19 1,71-1-16,-17 0 15,158-34 1,-300 52 0,106-36-1,70 19 1,-211-1 0,71 0-16,70 1 15,-124-1 1,19 18-1,-36 0 1,176-18 0,-53 1-1,-88 17-15,54-18 16,-19 18 0,-70-17-1,-18 17 1,-17 0-1,17 0 1,-17 0 0,-1 0-1,1 0 1,0 0 0,17 0-1,0 0-15,1 0 16,52 0-16,-18 0 15,18-18 1,-17 18 0,-36 0-1,-17 0 1,0 0 31,-18-18-32,17 18-15,1 0 16,17 0 0,0 0-1,18 0-15,-35 0 16,17 0 0,-17 0-1,17 0 1,0 0-1,-17 0-15,53 0 16,-54 0 0,1 0-1,0 0 1</inkml:trace>
  <inkml:trace contextRef="#ctx0" brushRef="#br0" timeOffset="12406.73">7585 14111 0,'17'0'281,"36"-18"-281,106 18 16,53-17-16,17-1 15,106-17-15,-88 17 16,265-35 0,-54-17-1,-299 52 1,-36 1-16,-17 17 0,159-36 15,-89 36 1,142-17 0,-54-1-1,1 0 1,-18 1 0,-71 17-16,-88-18 15,71 18 1,-53 0-1,17 0 1,142 0 0,-36 0-1,-17 0-15,264 0 16,-123 0 0,-229 0-1,422-35 1,-140 35-1,-282 0 1,317-18-16,17 18 16,-158 0-1,-71 0 1,177 0 0,-159-18-1,-18 18 1,159 0-16,-264 0 15,370 0 1,-353 0 0,353 0-1,-283 0 1,-105 0-16,247 0 16,-159 0-1,-88 0 1,247 0-1,-142 0 1,-87 0 0,246 0-16,-176-17 15,-106 17 1,283 0 0,-124 0-1,70-18 1,-52 18-1,246-35-15,-370 35 16,371-53 0,-265 53-1,-106-18 1,300 1 0,-318-1-1,124 0-15,194-17 16,-300 0-1,159 0 1,0-1 0,-159 19-1,406-36-15,-282 18 16,-142 17 0,142 0-1,17-17 1,-123 17-1,105-17 1,107-35-16,-301 70 16,124-18-1,-123 0 1,-54 1 0,19 17-1,17-18 1,0 18-16,0 0 15,-18-18 1,18 1 0,0 17-1</inkml:trace>
  <inkml:trace contextRef="#ctx0" brushRef="#br0" timeOffset="14723.93">7497 16828 0,'17'-18'125,"1"18"-110,35-18 1,0 18-1,52 0-15,-16-17 16,52-1-16,-53 0 16,106 1-16,-18-1 15,160-17 1,105-1 0,52 1-1,54 0-15,-406 35 16,494-35-1,159 17 1,-653 0 0,600 1-1,-335-19 1,158 19-16,-35-18 16,-194-1-1,-211 36-15,158-17 16,71-1-1,-230 18 1,142-18-16,-159 18 16,335-35-16,-300 35 15,370-35 1,107 17 0,87-35-1,-546 36 1,370-1-1,-35-17 1,-370 17-16,228-35 16,-211 35-1,89 1 1,105-36 0,-53 18-1,-17 17-15,123-17 16,-247 35-1,370-71 1,-34 36 0,-177 0-1,35-1 1,-71 1-16,-193 35 16,211-53-1,-70 36 1,35-1-1,17-35 1,248 0 0,-336 35-16,336-52 15,-195 35 1,-211 17 0,0 0-1,0 18 1,-18-17-1,106-19-15,18 19 16,52-19 0,159 1-1,-246-18 1,87 18 0,36 0-1,-194 17-15,53 18 16,88-35-1,-159 35 1,53-36 0,-35 19-1,-71 17-15,36-18 16,-36 18 0,18 0-1,53 0 1,-53-17-1,-36 17 1</inkml:trace>
  <inkml:trace contextRef="#ctx0" brushRef="#br0" timeOffset="17614.88">11748 7426 0,'0'18'63,"0"-1"-48,0 1 1,0 0 0,0-1-16,17-17 15,-17 35-15,18-17 16,-1 35-1,19 0 1,-19-18 0,19 71-1,17-18-15,-18 36 16,0 17 0,36 106-1,-54-124 1,54 107-1,-1 105 1,-34-194-16,34 88 16,-52-123-1,-1-36 1,1 1 0,0 70-1,-1-17 1,36 105-16,-35-159 15,105 319 1,-105-266 0,17 53-1,36 54 1,-18-19 0,-36-158-16,1 35 15,17 107-15,1-72 16,17 71-1,-36-123-15,-17 17 16,53 176 0,-53-193-1,35 193-15,-17-69 16,0-90 0,17 230-1,-17-176 1,-1-71-1,1 124 1,0-36-16,-1-70 16,1 53-1,-1 106 1,-17-212 0,0 70-1,18 0 1,-18-52-16,0 105 15,0-17 1,0-35 0,0 52-1,0 18 1,0 18-16,0-1 16,0 36-1,0-106 1,0 124-1,0-18 1,0-159 0,-18 159-16,1-18 15,17-123 1,-18 106 0,1-18 15,17 53-16,-18-124-15,0 89 16,1-88 0,-1-72-1,18 1 1,-18-53 0</inkml:trace>
  <inkml:trace contextRef="#ctx0" brushRef="#br0" timeOffset="20171.54">17886 7144 0,'0'17'110,"0"36"-110,0 0 15,17 0-15,-17-18 16,0 18-16,18 53 16,0-35-1,-1 35 1,19 70-1,-19-53 1,19 71 0,52 106-16,-53-141 15,18 70 1,0 89 0,-35-195-1,34 177 1,19 53-1,-53-194-15,52 194 16,-35-124 0,18-18-1,-17 107 1,-1-106 0,0 52-16,0-140 15,71 458-15,-17-229 16,-72-248-1,18 178 1,1-107 0,-19 53-1,19 54 1,-19-178-16,1 1 0,17 124 16,18 69-1,-35-193 1,-1-18-1,1 1 1,-18 16 0,35 54-16,1 53 15,-1-71 1,-17-70 0,-1 175-1,1-193 1,17 106-1,18 88-15,-35-194 16,-1 70 0,1-34-1,0 69 1,-1-16 0,36 157-1,-35-140-15,52 159 16,-34-124-1,-19-141 1,36 176 0,-18-141-1,-17-35-15,0 35 16,17 0 0,-17 1-1,17 34 1,0-35-1,-17 0 1,17-17-16,-17 0 16,-1-1-1,1-35 1,0-35 0,-1 0 30</inkml:trace>
  <inkml:trace contextRef="#ctx0" brushRef="#br0" timeOffset="26430.37">8008 8520 0,'0'17'203,"0"18"-187,0 1-16,18 17 16,-1 0-16,-17 17 15,0-35 1,18 89-16,0 17 16,-18-123-1,17-1 1,-17-34 46,0-19-62,-35-34 16,17-1-16,-17 18 16,17 18-1,18 0-15,-17 0 16,-18-18-1,35 35-15,0-17 16,0-1 0,-18 19-1,18-19 1,0 19 0,0-1-1,18 1 1,-1-1-16,1 18 15,17-35 1,-17 35 0,35 0-1,0 0-15,17 0 32,18 17-32,36 71 15,-36-52 1,18 34-1,0 19 1,-71-37-16,18 1 16,0 0-1,-36-53 1,-17 18-16,18 0 16,-18-1-1,0 1 1,18-18-16,-18 17 31</inkml:trace>
  <inkml:trace contextRef="#ctx0" brushRef="#br0" timeOffset="26967.47">7920 8925 0,'18'0'16,"-1"0"-1,1-17 1,-1 17-16,1 0 16,17 0-1,-17 0 1,35 0 0,-18 0-16,-17 0 15,17 0 1,71-18-16,-53 18 15,17-18 1,36-17 0,-71 35-16,-17 0 15,0 0 1</inkml:trace>
  <inkml:trace contextRef="#ctx0" brushRef="#br0" timeOffset="27755.17">9049 8608 0,'-18'0'15,"18"-18"1,-18 18-16,-17 0 15,0 0 1,17 0-16,-52 0 16,34 18-1,1-1 1,35 1 0,-17 17-16,17 1 15,0-19 1,0 54-1,0-36 1,0 0 0,17 1-1,18 17-15,-35-36 16,36 18 0,17 18-1,52-35 1,-16-18-1,34 0 1,-88-18-16,18-17 16,-35 0-1,0 35 1,-18-18 0</inkml:trace>
  <inkml:trace contextRef="#ctx0" brushRef="#br0" timeOffset="28969.26">9790 8643 0,'0'18'63,"17"17"-63,-17 0 15,18 1-15,-1-1 16,1 0-16,-18 0 16,18-17-1,-18 17 1,0-70 109,0 0-109,-18 17-16,18-52 15,-18 17-15,18 35 16,0-35-1,0 18 1,0 17-16,0 0 16,0 1-1,18 17-15,-18-18 16,18 18 0,70 0-1,-70 18 1,52-1-16,-35 1 15,18 17 1,-17-17 0,-19 0 15,1-1-15,-18 1-16,18 0 15,-18-1 1,17 1-16,-17 0 15,0-1 1,18-17 0,17-17 31,-17-19-47,-1 19 15</inkml:trace>
  <inkml:trace contextRef="#ctx0" brushRef="#br0" timeOffset="29583.19">10407 8502 0,'-18'18'16,"18"-1"-1,0 1-15,0 17 16,0-17-16,0 17 16,18 18-1,17 0 1,-17-18-1,35-17 1,-36-18 0,54 0-16,35-71 15,-36 1 1,1-71 0,-18 52-1,-53 54 1,0 0-16,0 17 15,0 1 1,0-1 0,-35 0-1,17 18 1,-35 0 0,-18 0-16,54 18 15,-18-18 1,17 18-1,0-18 32,18 17-31,-17 1 0</inkml:trace>
  <inkml:trace contextRef="#ctx0" brushRef="#br0" timeOffset="31090.38">13141 8220 0,'-18'0'78,"-17"0"-78,17 0 15,1 0-15,-36 0 16,35 0-16,1 0 16,-1 0-1,-35 0 1,35 0-16,1 17 15,-19 1 1,1 17 0,18 1-1,-1-1 1,0 0 0,1 0-16,-1 1 15,18-1 1,0 35-1,0-52 1,0 35 0,18-35-1,17 35-15,18-18 16,17 18 0,72-18-1,-37-17 1,-34-18-1,70 0 1,-53 0-16,-17 0 16,-54 0-1,-17-18 1,18-17 0,-18-18-1</inkml:trace>
  <inkml:trace contextRef="#ctx0" brushRef="#br0" timeOffset="31690.64">13529 8520 0,'0'17'15,"0"1"1,18-1-1,-18 1-15,17-18 16,1 35 0,0-17-1,-1-18 1,1 18 0,-1-18-1,19 0-15,-19 0 16,1 0-1,0 0-15,-1 0 32,1-18-17,0 0 1,-18 1 0,17-19-16,-17 19 15,0-18 1,0 17-1,-17 0-15,17 1 16,-18-1-16,18 0 16,-18 1-1,1 17 1</inkml:trace>
  <inkml:trace contextRef="#ctx0" brushRef="#br0" timeOffset="32565.09">14111 8290 0,'0'0'0,"-35"0"15,17 0 1,1 0-16,-19 0 15,19 0 1,17 18 0,-18-18-1,18 18 1,0-1-16,0 1 16,0-1-1,0 1 1,0 0-1,18-18 1,-1 17 0,71 19-16,-52-19 15,70 36 1,-53-53 0,-36 18-1,1-18 1,-1 17-1,-17 1 1,18-18-16,-18 18 47,0-1-31,-18-17-1,1 0 1,-18 0-16,-18 0 15,-18 0 1,53 0 0,-17 0-1,17 0 1</inkml:trace>
  <inkml:trace contextRef="#ctx0" brushRef="#br0" timeOffset="33103.67">14464 8202 0,'18'0'31,"-1"35"-15,1-35-16,17 18 15,-17 0-15,-1-1 16,19 19-16,-1-19 16,-35 1-1,53 17 1,-36 0-1,36 1 1,-35-1-16,-18 0 16,18-17-1,-18-1 1,-18 1 0,0 0-16,-17-18 15,17 0-15</inkml:trace>
  <inkml:trace contextRef="#ctx0" brushRef="#br0" timeOffset="33436.87">14534 8449 0,'18'0'62,"0"0"-46,17 0-16,53-18 15,-35 18-15,18-17 16,-18-1 0,-1 0-16,-16 18 15,17-17 1</inkml:trace>
  <inkml:trace contextRef="#ctx0" brushRef="#br0" timeOffset="33802.37">15293 8220 0,'18'17'16,"-1"1"-1,-17 0 1,18-1-16,-18 1 16,0 0-1,17-1 1,-17 1-16,0-1 31</inkml:trace>
  <inkml:trace contextRef="#ctx0" brushRef="#br0" timeOffset="34075.28">15064 7849 0,'35'18'93,"0"-18"-77,36 18-16,17-1 16</inkml:trace>
  <inkml:trace contextRef="#ctx0" brushRef="#br0" timeOffset="35010.64">15822 8079 0,'-18'-18'78,"1"18"-62,-54-18-16,36 18 15,17 0 1,-17 0-16,0 0 16,0 18-1,17 0-15,0 17 16,18-17 0,-17 52-1,17-17-15,0 0 16,0-18-1,0 0 1,0-17 0,35-18-1,35 0 1,-52-18-16,0 18 16,35-70-1,-36-1 1,1-17-1,-18-18 1,0 53 0,0-35-16,0 53 15,0 17-15,0 1 16,0-1 0,0 36 62,0-1-63,18 19-15,-1 34 16,1-52 0,-1 35-16,-17-18 15,53 53-15,-17-17 16,-1 52-1,-17-105 1,-18-1 0,17 1-1,1 17-15,-1-17 16,1-18 0,-18 18-1</inkml:trace>
  <inkml:trace contextRef="#ctx0" brushRef="#br0" timeOffset="36725.19">3969 7108 0,'17'0'78,"1"0"-15,53 0-48,-1-17-15,71 17 16,-53-18-16,54 18 15,69 0-15,-52 0 16,176 0 0,-53-17-1,-141 17 1,53 0-16,-123 0 16,-18 0-1,0 0 1,0 0-1,-18 0 1,36 17-16,34 18 16,-16 1-1,69 17 1,-122-36 0,140 71-1,-52-35 1,-54 0-16,36-17 15,-53-1 1,-36 0 0,19-35-1,-19 18 1,1-1 0,0 1-16,-1-18 15,-17 18 1,18-18-1,17 17 1,-35 1 0,18 0-1,-1-1-15,1-17 16,0 0 15,-18 18-15,17-18-1,-17 18 1,18-1-16,17 1 16,-17-1-1,17 19 1,-17-19 0,0-17-1,-1 18 1,1 0-16,-18-1 15,17 1-15,1 0 16,17 35 0,-17-36-1,0-17 1,-18 18 0,0-1-1,17-17 16</inkml:trace>
  <inkml:trace contextRef="#ctx0" brushRef="#br0" timeOffset="37483.46">7408 7990 0,'18'0'79,"17"0"-64,-17 18 1,17 0-16,-17-18 15,-1 17 1,1-17-16,0 18 16,-1-18-1,1 0 1,0 0 0,-1-18 46,1-17-46,-18 0-16,18 17 15,-1-17-15,-17 0 16,0 17 0,0 0-1,0 1-15,0-1 16</inkml:trace>
  <inkml:trace contextRef="#ctx0" brushRef="#br0" timeOffset="38906.14">2275 8326 0,'0'17'47,"0"1"-47,0-1 15,0 1-15,36 53 16,-19-36-1,19 35-15,-1-17 16,-17 18-16,70 70 16,-71-88-1,36 53 1,-35-36 0,0-52-1,-18 0-15,0-54 125,0 19-109,-53-19-16,17-34 15,-34-36 1,17 53-16,-18-35 0,-17-36 16,0 1-1,35 70 1,18 0 0,-1 0-1,36 36 1,-17-1-16,17-17 15,0 17 1,0 0 0,0 1-1,17-1 1,-17 1 0,36-1-16,-19 18 15,1-18 1,0 18-1,-1 0 1,19 0 0,52 36-1,-35-19-15,35 54 16,-18-36 0,-52-35-1,0 35 1,-1-17-1,1 35-15,-18-36 0,0 36 16,-18 18 0,-17-18 15,17-36-15,1-17-1,-18 36-15,35-19 31</inkml:trace>
  <inkml:trace contextRef="#ctx0" brushRef="#br0" timeOffset="39466.54">2769 8625 0,'0'18'78,"18"0"-62,0-1-16,-1-17 16,-17 36-16,18-19 15,-18 1-15,18 0 16,-1-18 0,-17-36 93,0 1-109,0 0 16,0-18-16,0-18 15</inkml:trace>
  <inkml:trace contextRef="#ctx0" brushRef="#br0" timeOffset="39808.16">2981 8449 0,'18'0'15,"-1"18"17,1-1-17,-18 1-15,35 17 16,-35 0-16,18-17 15,-1-18 1</inkml:trace>
  <inkml:trace contextRef="#ctx0" brushRef="#br0" timeOffset="40491.41">2875 8043 0,'35'36'156</inkml:trace>
  <inkml:trace contextRef="#ctx0" brushRef="#br0" timeOffset="41573.04">3440 8290 0,'0'0'16,"-18"36"-16,0 16 16,18-34-16,0 53 15,0-18 1,0-36-16,0 1 15,18-1 1,-18-34 62,0-18-78,0-36 16,0 36-16,0-18 15,0 35-15,0-35 16,0 36 0,0-1 15,18 18-15,-1 0-1,36 0 1,141 35-1,-141-17-15,35 17 16,-52-17 0,-19-1-1,-34-34 95,-1 17-110,18-35 15,-18 17 1,18 0 0,0 1-1,0-1-15,18 18 16,0 0-1,-1 0 1,36 0 0,-18 0-16,-17 0 15,17 18 1,-17-18 0,17 17-1,-17-17 1,17 18-16,0-18 15,-17 0 1,0 0 15,-18-18-31,17-17 16</inkml:trace>
  <inkml:trace contextRef="#ctx0" brushRef="#br0" timeOffset="42933.61">4163 8114 0,'0'0'0,"-53"0"16,35 35-16,1-17 15,17 105 1,0-35-1,0 1 1,0-19-16,17-35 16,1-52 46,0-18-46,-18-18-16,0 0 15,0 17-15,0 19 16,17 17 62,1 17-78,-18 1 16,0 0-16,17-1 15,1-17 1,-18 18 31,18-18-31,-1 0-1,1-18-15,-18-17 16,18 0-1,-18 17-15,17 18 63,1 0-47,17 18-1,-17-18 1,-18 17-1,17 1 1,-17-36 47,0 1-63,0-18 15,18-1-15,-18 19 16,0-19-16,0 19 31,0-1 0,18 18-31,-18-18 16,35 1-16,-17-1 47,-1 18 47,1 0-79,0 0-15,-1 0 16,1 0-1,-1 0 1,1-17 15,-18-1-31,0 36 78,0-1-62,18 1-16,-1 17 16,-17 0-16,0-17 15,18 17-15,-18-17 16,0 70 0,0-53-1,-35 18 1,-1 0-16,19-53 15,-36 35 1,18-35 0,-1 0-1,1-35-15</inkml:trace>
  <inkml:trace contextRef="#ctx0" brushRef="#br0" timeOffset="44071.08">12030 6756 0,'17'0'15,"72"0"1,16 0-16,19 35 16,-1 0-1,124 53 1,-70-35-16,-89-17 15,18 17-15,158 70 16,-211-88 0,88 53-1,0 36 1,-105-106 0,-36-1-16,17-17 15</inkml:trace>
  <inkml:trace contextRef="#ctx0" brushRef="#br0" timeOffset="46855.9">14464 6756 0,'0'-18'32,"0"-35"-17,0 18-15,0 0 16,-18-36 0,-35-35-16,36 36 15,-71-71 1,-1-18-1,36 123 1,18-34 0,0 35-16,17 35 15,1 0 63,-1 17-62,18 1 0,0 17-16,-18 0 15,18 1-15,0 17 16,36 35 0,16 18-1,19 52-15,0-34 16,-36-89-16,18 89 15,70 34 1,-52 1 0,-18-88-1,-18 52 1,-17-123-16,-1 71 16,1-36-1,-36-35 63,-52-18-78,-36-35 16,0 1-16,-17-19 16,-1 0-16,36 36 15,17 0-15</inkml:trace>
  <inkml:trace contextRef="#ctx0" brushRef="#br0" timeOffset="47121.81">13864 6985 0,'53'0'93,"35"0"-77,-35 0-16,18 0 16,35-18-16,-71 18 15,35 0 1,1-35-16</inkml:trace>
  <inkml:trace contextRef="#ctx0" brushRef="#br0" timeOffset="47868.84">14676 6826 0,'-18'0'31,"18"18"-15,0 0 0,0-1-1,0 1-15,0-1 16,18 1-1,17 0-15,18-1 16,17 1 0,18 0-1,-17-18 1,-71-18 31,0-17-32,0 17-15,-18-17 16,1 17-16,17-17 16,-36 35-1,1-35 1,18-1-16,-54 19 16,0-19-1,54 36 1,-1 0-1,1 0 1,-1 0 0,0 0-1,18 18 1,0 0 0,18-1-1,17 1 1,18 0-16</inkml:trace>
  <inkml:trace contextRef="#ctx0" brushRef="#br0" timeOffset="48350.28">15011 6791 0,'35'18'63,"18"-1"-63,-53 19 15,35-36-15,-17 35 16,17-35-16,-35 17 16,0 1-1,18-18 1,-18-18 46,0 1-46,-18-18 0,18 17-16,0-17 15,0 17-15</inkml:trace>
  <inkml:trace contextRef="#ctx0" brushRef="#br0" timeOffset="49029.16">15328 6756 0,'18'0'16,"-1"0"15,1 0 31,-18-18-30,-35 0 30,17 18-46,1 0-1,-1 0-15,0 0 32,18 18-32,0 0 15,0-1 1,0 1-1,0 0 1,18-18-16,-18 17 31,18-17-31,-18 18 16,35 0 0,-18-18-1,19 17-15,-1-17 0,0 0 16,1 0-1,-36-17 1,0-1-16</inkml:trace>
  <inkml:trace contextRef="#ctx0" brushRef="#br0" timeOffset="49279.08">15505 6773 0,'17'0'0,"1"0"31,0 18-31,-18 0 16,17-18-16,-17 17 16,18-17-1,-18 18 1</inkml:trace>
  <inkml:trace contextRef="#ctx0" brushRef="#br0" timeOffset="49487.18">15434 6473 0,'18'0'78</inkml:trace>
  <inkml:trace contextRef="#ctx0" brushRef="#br0" timeOffset="50150.2">15822 6562 0,'0'0'0,"-18"0"0,1 0 15,-1 0-15,-17 17 16,35 36 0,-18-17-16,18-1 15,0-18 1,0 1 0,18-18 30,35-53-46,-18 36 16,0-1-16,-35 0 31,18 18 1,0 36-17,-1-19 1,1 18-1,-18-17-15,18 35 16,-18 18 0,0-19-1,0-34 1,0 17-16,0-17 16,-18-18-16,18 18 15,-18-18 16,1-18-15,-19-17-16</inkml:trace>
  <inkml:trace contextRef="#ctx0" brushRef="#br0" timeOffset="50421.18">16016 6597 0,'18'35'16,"-1"1"0,-17-1-1,0-18 1,18 1-1,-18 0 1,0-1-16</inkml:trace>
  <inkml:trace contextRef="#ctx0" brushRef="#br0" timeOffset="52581.69">20638 7302 0,'0'18'47,"17"17"-31,1 1-16,-1 34 15,36 36 1,36 53-16,34 158 15,-52-140 1,105 193 0,0 36-1,-70-177 1,123 441 0,-34-140-16,-72-107 15,142 406 1,-89-247-1,-123-335 1,141 370 0,-106-211-1,-53-212-15,36 194 16,-71-335 0,35 265-1,18-36 1,-53-212-1,53 230 1,-35-106-16,-1-53 16,1-88-16,0 88 15,-1 71 1,-17-159 0,36 141-1,-1 18-15,-18-54 16,1 19-1,-18-89 1,0 35 0,18-34-1,-18 52 1,17-106-16,-17 53 16,18 36-1,-18-89 1,0 71-1,18 88 1,-18-141 0,0 53-16,17 35 15,1-106 1,-18 18 0,0-18-1,18 142 1,-18-89-1,0-53-15,17 53 16,-17-17 0,18-1-1,-18-52 1,0 52 0,17-17-1,-17-17-15,0 52 16,0-35-1,18-18 1,-18 0 0</inkml:trace>
  <inkml:trace contextRef="#ctx0" brushRef="#br0" timeOffset="54375.99">23566 7144 0,'0'17'78,"0"36"-78,0 18 16,0-18-16,0 53 16,17-53-16,1 88 15,17 106 1,18 123 0,-35-176-1,52 212 1,-52-195-16,52 248 15,36-18 1,-70-229 0,-1-124-16,0 141 15,53 212 1,-70-353 0,88 406-16,0 0 15,-71-370 1,141 616-1,-88-299 1,-70-352 0,70 246-1,-17 35-15,-54-299 16,54 352 0,-36-194-1,1 54 1,16-19-1,1-87 1,-35 17-16,0-36 16,17 89-1,-17-53 1,35 71 0,-36-212-1,18 176 1,1-70-16,-36-106 15,17 88 1,19 53 0,-19-141-1,19 141 1,-36-106-16,17-53 16,1 89-1,-1-36 1,1-17-1,-18-19 1,18 37 0,-1-19-1,1-17-15,-18 0 16,18-18 0,-1 53-1,-17-52 1,18 52-1,-18 0-15,18 0 16,-1-70 0,-34-18 62,17-18-63,-18-35-15</inkml:trace>
  <inkml:trace contextRef="#ctx0" brushRef="#br0" timeOffset="56959.15">26070 6950 0,'0'17'62,"0"54"-62,0-1 16,0 19-16,0-19 16,18 18-16,0 1 15,-1-1 1,1 106-16,-1-35 15,36 193 1,-17-17 0,-19-193-1,54 299 1,-18-89 0,-36-140-16,54 211 15,-36 54 1,18-213-1,-18 283 1,18 159 0,-53-565-1,71 652-15,-18-299 16,-18-176 0,18 70-1,-18-71 1,36 107-1,-1 17-15,-52-318 16,35 318 0,35-18-1,-70-193 1,17-54 0,0 89-1,-35-177-15,18 106 16,0-88-1,-18-71 1,17 18 0,1 0-1,-18-35 1,0 17-16,0 0 16,0-17-1,0 35 1,18-18-1,-1 18 1,-17 0-16,0-36 16,0 1-1,0 0 1,18-1 0,-18 1-1,0 17 1,0 1-1,0-19-15,17 18 16,-17-17 0,0 17-1,18-17 1,-18 35 0,0-35-16,0-1 15,0 18-15,18 1 31,-18 34-15,17-34 0,-17-19-1,0 18-15,0-17 16,0 17 0,0-17-1,0 0 1,18-18-1,-18 35 1,-18-53 47</inkml:trace>
  <inkml:trace contextRef="#ctx0" brushRef="#br0" timeOffset="70056.28">8202 10213 0,'0'18'31,"18"17"-31,-18-18 16,17 72-16,19-1 15,-19-35-15,19 70 16,-19-70-16,36 88 16,-35-17-1,52 52 1,-70-141-1,0 1 1,18-19 0</inkml:trace>
  <inkml:trace contextRef="#ctx0" brushRef="#br0" timeOffset="70819.28">8661 10830 0,'0'18'31,"0"0"-16,0 17 1,17 18-16,1-18 16,17-17-16,1 35 15,-19-36 1,54 36 0,17-35-1,-53-1-15,18-17 16,0 0-1,-35-17 1,52-54 0,-17 1-1,-35 34 1,-18-34-16,17 17 16,-17 18-1,0 17 1,-35-35-1,18 18 1,-54-18 0,36 35-16,-1 1 15,-17-1 1,-17 0 0,52 18-1</inkml:trace>
  <inkml:trace contextRef="#ctx0" brushRef="#br0" timeOffset="71241.27">9419 10336 0,'18'0'47,"17"53"-47,-17 0 16,35 35-16,-18-17 15,0 0-15,53 70 16,-70-106 0,0 18-1,-1-36 1</inkml:trace>
  <inkml:trace contextRef="#ctx0" brushRef="#br0" timeOffset="73294.45">18697 7849 0,'0'18'47,"0"0"-47,0 17 16,18 0-16,-18-17 15,17 17-15,-17 0 16,18 18-1,0 18 1,-18-54 0,17 36-1,1 0-15,-18-35 16,0 0 0,0-54 124,0 1-140,-18 17 16,18-35-16,0 18 15,0 0-15,-17 17 16,17-35 0,0 36-1,0-1 1,0 0 0,0 1-16,0-1 31,17 18 47,1 0-62,17 18-1,-17 35-15,0-53 16,-1 35-16,1-17 15,0 17-15,17 18 16,-35-18 0,35 36-1,-17-54 1,-18 1 0,0-53 62,0-1-63,0 1-15,0 0 16,0 0-16,0-36 16,0 53-1,0 1-15,0-19 16,0 1-1,0 18 1,0-1 0,0 0-1,17 18-15,19 0 63,-19 0-48,19 18-15,-19 0 16,36 34 0,-35-34-1,-1 17 1,1 1 0,0-19-16,-18 1 15</inkml:trace>
  <inkml:trace contextRef="#ctx0" brushRef="#br0" timeOffset="74150.5">19385 7973 0,'-17'0'15,"-1"0"1,0 0-1,1 0-15,17 17 16,-18-17 0,18 18-1,0 0-15,-18-1 0,18 19 16,0-19 0,0 19-1,0-19 1,0 1-1,0 17 1,0-17 0,18-18 31,0-36-32,-18 19 1,17-1-16,-17 1 0,0-1 15,0-17 1,0 17 0,0 0-1,0 1 1,18 52 62,0 0-62,-18-17-16,35 0 15,-35 17-15,17-18 16,19 1-16,-36 0 16,17-18-1</inkml:trace>
  <inkml:trace contextRef="#ctx0" brushRef="#br0" timeOffset="74411.98">19544 8114 0,'18'0'16,"-18"18"15,17-1-31,-17 1 16,18-18-16,-18 17 15,17-17 1,-17 18-1</inkml:trace>
  <inkml:trace contextRef="#ctx0" brushRef="#br0" timeOffset="74645.63">19473 7796 0</inkml:trace>
  <inkml:trace contextRef="#ctx0" brushRef="#br0" timeOffset="75391.14">19667 7955 0,'0'0'0,"18"35"16,0-17-16,-1 17 16,1 1-1,17 69-15,0-34 16,-17-36-1,0 1 1,-18-54 62,0-17-62,0-18-16,0 0 15,-18-35-15,18 52 16,-18 1 0,18 17-16,0 1 15,0-1-15,0-17 16,36 35 62,-1 0-78,0 0 16,1 35-16,-1-17 15,0-18-15,-17 35 16,17-35 0,0 35-1,-35 1-15,36 17 16,-1-18-1,-17 0 1,-1-17 0,1 17-1,-18-17 32,17-18-47,1 0 16</inkml:trace>
  <inkml:trace contextRef="#ctx0" brushRef="#br0" timeOffset="77119.36">21766 8096 0,'0'-17'16,"0"-19"-1,0 19 1,0-1-1,0 0-15,0 1 16,0-1 0,0 1-16,-17-1 15,-1-17-15,0 17 16,1 0 0,-1-17-1,-17 17 1,-18 1-1,35 17 1,1 0-16,-71 0 16,52 0-1,-34 70 1,17 1 0,35-53-1,0 17-15,1 18 16,17-18-1,0 18 1,0-35 0,17 34-1,89 37 1,-70-72-16,52 19 16,0-19-1,-53 1 1,53-1-1,-17-17 1,-53 0 0,-1 0-1,1-17-15,0 17 16,-18-18-16,17-17 16,54-36-1,-54 54 1,19-36-16</inkml:trace>
  <inkml:trace contextRef="#ctx0" brushRef="#br0" timeOffset="77626.38">22031 7920 0,'18'18'62,"-1"34"-46,1-34-16,17 17 15,-17-17-15,-18 0 16,35 17 0,-17-17-16,-18-1 15,0 1 1,0-36 62,0 1-62,0-19-16,-18 1 15,0 0-15,18-18 16,0 18 0,0-54-16,0 72 15</inkml:trace>
  <inkml:trace contextRef="#ctx0" brushRef="#br0" timeOffset="78359.92">22507 7885 0,'18'0'0,"-18"-18"140,0 0-124,0 1-16,-18-1 31,1 18-15,-36 0-1,35 0-15,-53 0 16,36 0 0,-18 0-1,36 18-15,17 17 16,0-17 0,0-1-1,0 1 1,0 17-1,0-17-15,53 35 16,-1-18 0,1-17-1,-17-1 1,-1-17 0,-17 0-1,-1 0-15,18 0 16,1-17-1,-1-1 1,-17-17 0,-1 35-1,1-18 1,-18 0-16,0 1 16,18 17-1</inkml:trace>
  <inkml:trace contextRef="#ctx0" brushRef="#br0" timeOffset="79146.97">22878 7796 0,'0'-17'0,"-18"17"15,0 0 1,1 0-16,-19 0 16,19 0-1,17 17 1,-18 1-16,1 0 16,17 17-1,0 18 1,0-35-1,0 17 1,17-18-16,1-17 31,-1 0-31,1 0 16,-18-17 0,35-36-1,1-18 1,-19 1-16,-17-36 15,0 35 1,-17 36 0,17 0-16,0 17 15,-18-17 1,0 35 0,18 18 46,18-1-62,-18 18 16,18 1-16,-1-1 15,1 0-15,0 1 16,-1 16 0,18-16-1,-35-19 1,0 1-1,0 17-15</inkml:trace>
  <inkml:trace contextRef="#ctx0" brushRef="#br0" timeOffset="81006.64">18503 6456 0,'-17'0'63,"17"17"-48,0 54-15,0-36 16,0 36-16,0-18 16,0 0-16,17 17 15,1 18 1,-18-52-1,0 34 1,0 1-16,0-18 16,17 0-1,-17 0 1,0-18 0,18 0-1,-18-17 1</inkml:trace>
  <inkml:trace contextRef="#ctx0" brushRef="#br0" timeOffset="83809.25">24095 7691 0,'0'17'78,"0"18"-78,0-17 15,0 17-15,17 18 16,-17-17-16,0-1 16,36 18-1,-36-18 1,0 0 0,35 18-1,-35-35-15,18-18 125,17 0-109,0-18-1,-17 18-15,17-17 16,0-1-16,-17 0 16,-18 1 15</inkml:trace>
  <inkml:trace contextRef="#ctx0" brushRef="#br0" timeOffset="84523.38">24430 7832 0,'-53'17'31,"35"1"-31,-17 17 16,35 1-16,0-1 15,0-18 1,0 19-1,0 17 1,18-36 0,-1 1-16,19-18 15,-19 0 1,89 0 0,-53-53-1,-35 35 1,-1-35-16,-17 18 15,0 18 1,-17-19 0,17 19-1,-71-19 1,18 1 0,18 35-16,0-35 15,-1 35 1,19 17 62,17 1-62,0 0-1,0-1-15,0 1 16,35 0-1,-17-18-15,105 17 16</inkml:trace>
  <inkml:trace contextRef="#ctx0" brushRef="#br0" timeOffset="85161.48">24765 7796 0,'-18'0'31,"18"18"-16,0 17 1,-17-17-16,17 0 16,0-1-16,0 1 15,0-36 126,17 18-32,1 0-93,0 0 0,-18 18-16,17-18 46,1-18-14,0 1-32</inkml:trace>
  <inkml:trace contextRef="#ctx0" brushRef="#br0" timeOffset="85789.75">24871 7814 0,'17'0'0,"-17"18"16,18-18-16,-18 17 16,18 1-16,-18 0 15,17-1 1,-17 1-1,18-71 79,-18 0-94,18 18 16,-1-18-16,1 35 15,0-17-15,-1 35 79,1 0-79,17 18 15,-17-1-15,-1 1 16,1-1-16,0 1 31,-18 0-31,17-18 16,1 0-1,-18 17 1,18-17 62</inkml:trace>
  <inkml:trace contextRef="#ctx0" brushRef="#br0" timeOffset="89230.65">18997 9895 0,'0'18'15,"0"0"1,0 17-16,0 0 15,0 1-15,0-1 16,0 18 0,0 0-1,0-18 1,35 18-16,-35-36 16,0 19-1,18-19 1,-18 1-1,35 0 1,-35 17 0,18-17-16,0-1 15,-1 19 1,1-36 0,-1 17-1</inkml:trace>
  <inkml:trace contextRef="#ctx0" brushRef="#br0" timeOffset="89977.95">19368 10195 0,'0'18'47,"0"0"-31,0-1-16,0 18 16,17-17-16,-17 0 15,18-1 1,17 1-16,-17-18 15,17 0 1,36 0 0,17-53-1,-53 35 1,36-70 0,-54 18-16,-17 34 15,0 1 1,0 0-1,0 17 1,-17 1 0,-1 17-1,-17 0-15,-1 0 16,-34 17 0,52 19-1,1-1 1,-1 0-1,18-17-15,0 17 16,0 0-16,0-17 16,0 0-1,18-18 17,-18 17-17,52-17-15</inkml:trace>
  <inkml:trace contextRef="#ctx0" brushRef="#br0" timeOffset="90591.51">20179 9984 0,'0'0'16,"-18"17"-16,1 19 0,17-19 16,0 36-1,0-18 1,0 1-1,17-19-15,1-17 32,0 0-17,-1 0 1,1 0 0,88-17-1,-89-1-15,36-35 16,-53 0-1,0 36 1,0-19 0,-35 19-1,0 17 1,-18-18-16,17 18 16,-87 0-1,52 0 1,71 18-1,-17-1 1,17 1 0,0 0-16,0-1 15,17-17 1,19 0 0,70 0-1</inkml:trace>
  <inkml:trace contextRef="#ctx0" brushRef="#br0" timeOffset="91141.08">20443 9913 0,'0'18'32,"0"-1"-32,0 19 15,18-19-15,-18 19 16,18-19-16,-18 1 16,35-18-1,-35 17 1,0-34 31,18-1-47,-18 1 15,0-1-15,0 0 16,-18 18 0,18 18 155,18 0-171</inkml:trace>
  <inkml:trace contextRef="#ctx0" brushRef="#br0" timeOffset="91574.44">20761 9825 0,'-18'0'31,"18"35"-31,-17-17 16,17-1-16,0 19 16,0-19-16,0 1 15,0 0-15,0-54 94,0 19-94,0-1 16,-18-17-1,0-1 1,1 19-1,-1-1-15,1 1 16</inkml:trace>
  <inkml:trace contextRef="#ctx0" brushRef="#br0" timeOffset="92297.04">22225 9754 0,'0'53'62,"18"-18"-62,-1 1 0,-17 17 16,36-18-1,-19 0-15,-17 1 16,18-1-16,-1-18 16,-17 1-1,18 0 1</inkml:trace>
  <inkml:trace contextRef="#ctx0" brushRef="#br0" timeOffset="92951.58">22542 9825 0,'0'35'15,"0"0"1,0 1-16,18-19 16,-18 1-16,18 17 15,-18-17 1,17-18 31,1-18 0,0-17-32,-18 17-15,0-35 16,0 36-16,0-1 16,0 0-1,0 1-15,-36-1 16,36 1-1,-17-1 1,-1 18 62,18 18-62,0-1-1,0 1 1,0-1 15,18-17-15,35 18-16,-18-18 16</inkml:trace>
  <inkml:trace contextRef="#ctx0" brushRef="#br0" timeOffset="93526.71">22913 9754 0,'0'0'0,"-18"18"0,18 17 16,0-17 0,0 17-1,0-17-15,0-1 16,0 1 0,0 0-1,18-18 1,0 17-1,-1-17 1,1 0-16,17 0 16,-35-35-1,18 0 1,-18-36 0,0 54-1,-18-54-15,0 36 16,1 17-1,-1 18 1,1-18 0,17 36 15,-18 0-31,0 35 16,18-36-1,0 1 1,0 0-1,18-18 1,0 0-16</inkml:trace>
  <inkml:trace contextRef="#ctx0" brushRef="#br0" timeOffset="93899.43">23178 9648 0,'0'18'16,"0"0"-16,0-1 15,0 19-15,0-19 16,0 19-1,0-19 1,35-34 62,-18-19-62,1 19-16,0-19 15,-18-17-15,0 18 16,0-18-16</inkml:trace>
  <inkml:trace contextRef="#ctx0" brushRef="#br0" timeOffset="95469.45">24483 9525 0,'0'-18'0,"0"1"15,17 17 1,1 0-16,0-18 0,17 0 16,0 18-1,18 0 1,0 0-1,-35 0 1,17 36 0,-17-1-1,-1 0-15,19 18 16,-36 0 0,35 0-1,-35 18 1,0-36-1,0-18-15,0 1 0,-18 17 16,1-35 0,-1 18-1,-17-18 17,17 0-17,-17 0 1,17 0-16,0-18 15,-17 18 1,35-17 0,-17-1-16,17 0 15,-18-17-15,18 18 16,0-1 0,0 0-1,18 1 16,70-1-15,-71 18-16,89 0 16,-53 0-1,-35 0 1,-1 0 0,1 18 15,0-18-31,-18 17 31,17-17-31,19 0 63,-19-17-63,1-19 15</inkml:trace>
  <inkml:trace contextRef="#ctx0" brushRef="#br0" timeOffset="96068.61">25135 9560 0,'-17'18'31,"-1"-18"-15,18 18 0,0-1-16,0 1 15,0-1-15,0 1 16,0 0 0,0-1-1,18 1 1,-1-18 15,1 0-31,0 0 16,17-35-1,-35-1 1,0 1-16,0 0 16,0 17-1,0-17 1,-18 35 15,18-18-15,-17 18-1,-19 0-15,1 18 16,17-18 0,18 18-1,0-1 48,18-17-63,17 0 15,18 0-15,0 0 16,-17 0-16</inkml:trace>
  <inkml:trace contextRef="#ctx0" brushRef="#br0" timeOffset="96657.35">25382 9454 0,'0'36'47,"0"-19"-47,0 1 16,0 0-16,0-1 15,0 1 1,0 0 15,18-18-15,0 0-1,17 0 1,-17 0 0,17 0-1,-18 0 1,-17-18 0,0 0-16,0-17 15,0 17 1,-17 18-16,-1-17 15,-35-1 1,0 18 0,-52 0-1,52 0-15,35 0 16,0 0 0</inkml:trace>
  <inkml:trace contextRef="#ctx0" brushRef="#br0" timeOffset="97259.34">25559 9454 0,'0'-17'15,"0"34"32,0 1-47,0 0 16,17 17-16,1-17 16,0 17-16,17-17 15,0-1 1,-17-17-1,0 0-15,-1 0 16,-17-35 0,0 0-1,-17-36 1,-1 53 0,18 1-16,-18 17 15,1 0-15,-19-18 16,1 18 15,17 0-15,18 18 62,36 17-63</inkml:trace>
  <inkml:trace contextRef="#ctx0" brushRef="#br0" timeOffset="97754.08">25841 9349 0,'0'35'47,"0"-17"-32,18-18 1,-1 0 47,1 0-63,0-18 15,17 18-15,-35-35 16,17 17-1,-17 0-15,0 1 16,0-1 0,-17 18-1,17-18 1,-35 1 0,-1 17-1,36-18-15,-17 18 16,-19 0-1</inkml:trace>
  <inkml:trace contextRef="#ctx0" brushRef="#br0" timeOffset="104313.27">19103 6491 0,'0'0'0,"-194"-18"15,88 18-15,-17 0 16,-1 0 0,106 0-1,-17 0-15,18 18 16,17 0 0,0-1-1,-18 1 1,18 0-1,0 35 1,35-18-16,18 18 16,35 0-1,18-18 1,0 0-16,-53-35 16,70 53-1,-52-35-15,-36-1 16,-17-17-1,-18 18 17,0 17-17,0-17 1,0 0 0,0-1-1,0 1 1</inkml:trace>
  <inkml:trace contextRef="#ctx0" brushRef="#br0" timeOffset="104892.37">19385 6562 0,'0'35'16,"0"-17"-16,0 17 16,18 0-16,-1-17 15,19-1-15,-36 1 16,35 0 0,-17-18-1,-1 0 1,1 0-1,-18-18 1,18 0 78,-18 1-79,0-1 1</inkml:trace>
  <inkml:trace contextRef="#ctx0" brushRef="#br0" timeOffset="106227.34">19456 10777 0,'17'-17'156,"19"-1"-140,105-35-16,-18 18 15,36-18-15,35 0 16,-35-17-1,158-19 1,-105 19-16,-142 52 16,1-17-1,-53 17 1,-1 18 0,-17-17-1</inkml:trace>
  <inkml:trace contextRef="#ctx0" brushRef="#br0" timeOffset="109057.1">23019 6297 0,'0'-18'16,"0"1"-1,-18 17 1,0 0 0,1 0-1,-1 0 1,1 0-1,-1 0-15,0 0 16,18 17 0,-35 1-16,0 0 15,17 17 1,0-17 0,18-1-1,-17 1 1,17 0-1,-18-1-15,18 36 16,0 0 0,0 18-1,-17-1 1,17 71 0,0-123-1,0 35-15,0 17 16,0-52-1,0 0 1,0-1 15</inkml:trace>
  <inkml:trace contextRef="#ctx0" brushRef="#br0" timeOffset="110879.19">22737 10442 0,'17'0'31,"-17"-17"-15,18 17-16,-1 0 31,1-18-15,0 18-16,17-18 16,-17 18-1,17-17-15,18-19 16,-18 36-1,71-53 1,-53 36 0,53-18-16,-71-1 15,18 19 1,-18-19 0,-17 36-1,-1 0 16</inkml:trace>
  <inkml:trace contextRef="#ctx0" brushRef="#br0" timeOffset="113545.8">26723 6244 0,'0'-17'31,"0"-1"47,-18 0-47,1 1-15,17-1-16,-18 18 16,0-18-16,1 1 15,-1-1 1,-35 0-1,36 1 1,-54-19-16,18 19 16,35 17-1,1-18 1,-1 18 0,0 0-1,1 0 1,-1 0-16,1 0 15,-72 35 1,1 1 0,35-1-1,-35-17 1,53-1-16,-36 19 16,36-36-1,35 17 1,-18-17-1,-35 18 1,53 0 0,-35-18-16,18 17 15,-1 1 1,0-18 0,1 17-1,-1-17 1,-17 36-1,17-19 1,-17 1-16,17 17 16,-52 1-1,52-1 1,-53 35 0,36-52-1,0 35-15,17-35 16,1-1-1,-1 1 1,0 17 0,18-17-1,0 17 1,-17-17-16,-1-1 16,18 1-1,0 0 1,-18-1-1,18 1 1,0 0 0,0-1-1</inkml:trace>
  <inkml:trace contextRef="#ctx0" brushRef="#br0" timeOffset="114213.18">24853 6579 0,'0'36'78,"18"-1"-63,17 0 1,-17 0-16,17 1 16,-17-19-16,17 36 15,-17-35-15,17 17 16,35 53-1,-34-70 1,17 53-16,-36-71 16,19 35-16,-1-35 15,-18-18 79,36-35-94,18 0 16,-53 0-16,17 18 15,0 0-15,-17-36 16,52-17 0,-52 53-16</inkml:trace>
  <inkml:trace contextRef="#ctx0" brushRef="#br0" timeOffset="115293.23">25118 10142 0,'0'-17'31,"0"-1"16,17 0-31,19 1-1,-19-18-15,1 17 16,70-35-16,-53 35 16,18-17-16,53-36 15,18 1 1,-71 35-1,52-18-15,-52 17 16,-35 19 0,0-1-1,-1 18 1,1 0 0,-18-17-1,18 17-15,-1 0 16,36-18-1,0-17 1,0 35 0,0-18-16</inkml:trace>
  <inkml:trace contextRef="#ctx0" brushRef="#br0" timeOffset="124843.61">1094 12277 0,'-18'0'125,"0"0"-125,18 53 15,-35-1-15,17-16 16,18 17-16,0 0 16,0 0-1,0 52 1,0-16 0,36-19-16,17 36 15,35 17 1,-71-105-1,19 17 1,-1 1 0,-17-36-16,-1 0 62,19-18-62,-19-35 16,36 18-16,-35 17 15,35-52-15,-36 52 16,54-88 0,-53 36-1,-1 34 1,1 1 0,-18-18-1,0 18-15,0-36 16,0 18-1,-18 0 1,1 18 0,-19-18-1,19 18-15,-36 0 16,17-18 0,36 35-1,-35 0 1,0 18-1,17-17 1,1-1-16,-1 18 16,0 0-1,1 0 1,-36 0 0,17 0-1,-105 53 1,71-18-16,-18-17 15,35 17 1,35-17 0,18 0-1,0-1 1,0 18 0,18-17-1,-1 17 1,19-17-1,-19 0 1,1-1 0,-1-17-1,1 18 1,17 0-16,1-1 16</inkml:trace>
  <inkml:trace contextRef="#ctx0" brushRef="#br0" timeOffset="125697.65">1693 12012 0,'18'0'78,"-18"35"-62,35-17-16,-17 35 16,0-18-16,17 18 15,-35 18 1,17-36-16,19 35 16,-19-34-1,-17-1-15,18 0 0,0 36 16,-1-53-1,1 34 1,17-16 0,-17-19-1,-1-17 32,1 0-16,0 0-31,35-53 16,-18 53 0,18-35-1,-36 18-15,72-19 0,-19 1 16,-52 17 0,70-52-1,-35 34 1,-18 19-1,-17-1-15,0 18 16,-18-17 0,0-1 15</inkml:trace>
  <inkml:trace contextRef="#ctx0" brushRef="#br0" timeOffset="126231.34">2646 11783 0,'35'35'46,"-17"-35"-46,17 71 16,0-54-16,1 19 16,34 52-16,-52-53 15,35 18 1,-18-18-16,18 36 16,0-36-1,-53 0 1,35 1-1,-35-19 1,18-17 0,-18 18-16,0-1 15,-36-34 17,1-1-17,-18-17-15</inkml:trace>
  <inkml:trace contextRef="#ctx0" brushRef="#br0" timeOffset="126772.58">2293 11871 0,'0'0'0,"0"-18"156,71-17-141,52 0 1,-35 17-16,36-35 16,17-17-16,-35 17 15,35-18 1,-71 36 0,1-18-16,-18 0 15</inkml:trace>
  <inkml:trace contextRef="#ctx0" brushRef="#br0" timeOffset="127932.47">3457 11624 0,'18'0'0,"-1"18"16,-17-1 0,18 1-16,-18 17 15,35 36-15,-17-54 16,0 54-1,52 35 1,-34 0 0,-1-53-16,18-1 15,-36-16 1,-17-19 0,18-17 15,-53-35 63,17-18-79,-52-17-15,34 34 16,-34-52-1,-1 35-15,18-35 16,0 35-16,0-17 16,18-1-1,35 36 1,-18 17-16,18-17 16,0 17-1,0 1 1,18-36-1,17 17 1,36 19-16,-18-19 16,123-34-16,-88 35 15,1 17 1,-1 0 0,-71 18-1,19 0 1,-1 18-16,-17 17 15,35 18 1,-36-18 0,-17-17-1,18 70 1,-36 0 0,1-35-1,-89 53-15,-18 0 16,89-88-1,-36 17 1,54-35 0</inkml:trace>
  <inkml:trace contextRef="#ctx0" brushRef="#br0" timeOffset="131754.34">1288 14076 0,'0'-18'16,"0"1"31,17 17-31,-17-18-1,18 18-15,0 0 16,-1-18-16,36 1 15,0-1 1,18 0 0,87-17-1,-34 0 1,-71 35-16,123-71 16,53 18-1,36-35-15,-71 18 16,88-54-1,18-17 1,-229 88 0,246-70-1,18-36 1,-246 124-16,157-71 16,-140 53-1,-18 18 1,18-1-1,-88 19 1,17-1-16,-17 0 16,-1 18-1,1 0 32,-18-17-31,18 17 31,-1 0 15,-17-18-62,18 18 16,-36 0 140,-17 0-156,-35 35 16,-72 1-1,19-1-15,-53 0 16,35 0-16,-36 18 16,-140 36-1,193-36-15,-176 70 16,-35 0-1,212-87 1,-230 105 0,53-18-1,212-87 1,-141 69-16,35-34 16,141-53-1,-36 17 1,-16 0-1,105-17 1,-71-1 0,-17 36-16,70-35 15,-88 35 1,106-35 0,-53-1-16,18 18 15,-35 18 1,17-35-1,17 17 1,54-35 156,53-35-172,17 17 16,106-52-16,0 17 15,35-35 1,124 0-16,-194 35 15,546-194 1,-564 194-16,212-88 16,-265 105-1,0 1-15,36-18 16,-18 0 0,-36 18-1,-34 17 1,-1 1-16,-17-1 15,17 18 1,-18 0 0,19-18-1,-1 1 1,18-1 0,35-17-16,-17 0 15,70-1 1,18-34-1,-71 34 1,-53 19 0,0-1-1,-17 1-15,0 17 16,-18-18 15,17 18 94,-17-18-109,-194 36 93,35 52-93,-70 1-16,17 0 15,-70 17-15,-53 35 16,141-52 0,-265 70-16,301-106 15,-19 0 1,89 1 0,53-19-1,-71 19 1,35-1-1,36-17-15,-18-1 16,18 18 0,17-35-1,1 0 1,-1 18 0,0 0 15,-17-1-16,18-17-15,-19 18 16,-52 17 0,53-17-1,-18 0 1,18-1-16,17-17 0,-35 18 16,-35 17-1,-36-17 1,107-1-1,-36 1 1,88-36 172,36 18-188,52-52 15,18 16-15,-17 1 16,-1 0-16,89-36 15,-142 53 1,248-70 0,-106 18-1,-89 34-15,18 1 16,53-35 0,-141 34-1,53 1 1,17 0-1,-70 35 1,71-53-16,-1 18 16,-70 17-1,0-17 1,18 35 0,-54-18-1,19 0 1,-19 18-16,18-17 15,-17-1 1,0 18 0,-1 0-1,1 0 1,0-17 0,-1 17-16,1 0 15,-18-18 1,18 18-1,-1 0 1,1 0 0,-18-18-16,18 1 15,-1 17 1,1 0 0,-1-18-1,1 18 16,17-18 1,-17 18-17,0 0 1,-18-17-16</inkml:trace>
  <inkml:trace contextRef="#ctx0" brushRef="#br0" timeOffset="136470.43">1499 15258 0,'0'17'219,"0"1"-219,0 0 15,0-1-15,0 18 16,0 1 0,18 34-16,17-52 15,1 53 1,16-1 0,-16-35-1,17 1 1,-18-19-1,-17 1 1,-1-18 0,1 0 15,-1 0-31,1 0 16,0 0-1,-1-18-15,19 1 16,17-1-1,-18-17 1,0-1 0,18-16-1,0 16 1,-35 1-16,-1-18 16,1 18-1,-18 17 1,0 0-1,0-17 1,-18 0 0,1 17-16,-19-35 15,-17 18 1,36 35 0,-19-18-1,19 18 32,-1 0-31,-17 0-16,0 0 15,17 0-15,-17-17 16</inkml:trace>
  <inkml:trace contextRef="#ctx0" brushRef="#br0" timeOffset="137634.93">2240 15099 0,'0'0'0,"18"35"16,17 0-16,0-17 15,18 88 1,-35-71 0,17 53-16,18-17 15,-35-36 1,17 36-1,0-18 1,1-18 0,-19 0-16,1-35 15,-18 36 1,17-36 0,-34-18 93,-1 0-109,-35-35 16,18 36-16,-18-36 15,35 18-15,-34-18 16,34 17-16,-17 1 15,-1-18 1,19-35 0,-1 88-1,0-71 1,18 18-16,0 36 16,0-18-1,0 17 1,0-17-1,18-1 1,-18 19 0,18 17-16,17 0 15,0 0 1,18 0-16,-18 0 16,18 0-1,-17 17 1,-19-17-1,19 18-15,-19-18 16,1 18 0,-1 35-1,1-36 1,-18 36 0,0 35-1,0-52-15,-18-1 16,1-18-1,-1 1 1,1 0 0,-1-18-1,18 17-15,-18-17 63,1 0-48</inkml:trace>
  <inkml:trace contextRef="#ctx0" brushRef="#br0" timeOffset="138621.76">2999 14993 0,'-36'0'16,"19"0"-16,-19 0 16,19 0-1,-18 0-15,35 18 16,-36-18 0,19 35-1,-1-35 1,0 35-1,18-17-15,0 0 16,0-1 0,0 1-1,0-1 1,0 19 0,36-19-1,-19 1-15,19 0 16,-1-1-1,0-17 1,18 0 0,-35 0-1,35-17 1,-53-19-16,17 19 16,-17-36-1,0-53 1,-17-18-1,-19-34 1,19 70 0,-1 17-16,18 36 0,-18-18 15,1 18 1,-1 35 31,18 35-32,0 0 1,0-17-16,0-1 16,0 19-1,18-1 1,-1-17-16,19 17 16,52 71-16,0-18 15,-35-35 1,17 35-1,-34-17 1,-19-54 0,1 1-1,-18-1-15,18-17 47,-1-52-31,19-1-1</inkml:trace>
  <inkml:trace contextRef="#ctx0" brushRef="#br0" timeOffset="139303.01">3475 14817 0,'0'0'0,"-18"0"15,1 0 1,-19 0 0,19 0-1,-1 17 1,0 1 0,18 0-1,0-1-15,0 18 16,0-17-1,0 17 1,36 18 0,-19-17-1,1-19 1,0-34 31,17-36-32,-35 0-15,0 17 16,0-16-16,0 34 16,0 0 31,17 18-1,-17 18-30,18 0-16,0-1 16,-1 1-16,1-1 15,0 1 1,-1 0 0,-17-1-1,18-17-15,-18-17 31,18-19-31,-1 1 16,1 0 0,-18-18-16,18 0 0</inkml:trace>
  <inkml:trace contextRef="#ctx0" brushRef="#br0" timeOffset="139641.39">3669 14517 0,'18'17'62,"17"19"-46,-18-19-16,19 19 15,-19-1-15,1-17 16,0 34-16,-1-16 16,19 34-1,-19-17 1,1 0-16,-18-35 16,0-1-1,0 1 1,-18-18-1,-17-35 1</inkml:trace>
  <inkml:trace contextRef="#ctx0" brushRef="#br0" timeOffset="139902.45">3775 14834 0,'0'0'0,"35"-17"78,0-1-78,-17 18 16,-18-18-16,18 18 15,-1-17-15,1-1 16,-1 18-1,-17-18 1</inkml:trace>
  <inkml:trace contextRef="#ctx0" brushRef="#br0" timeOffset="140729.51">3951 14728 0,'18'0'0,"-1"0"16,1-17 0,0 17-1,-1-18 1,-17 1-16,0-1 16,18 0-16,-18-17 15,0 17-15,0-52 16,0 52-1,0 1 17,-18 17-17,-17 0 1,35 17-16,-18 1 16,18 17-1,0 53 1,0-70-1,18 52 1,17-34 0,-35-19-16,36 19 15,-19-36 1,1 0 0,17 0-1,0-36 1,-17 1-1,0-71-15,17-52 16,-17 122 0,-18 1-1,0 17 1,17 18 15,19 18 0,-36 0-31,17-1 16,18 36 0,1-18-1,-1 1 1,-35-19-16,18-17 16,-1-35 30,1-18-30,-18-17-16,0-1 16,0-35-16,0 0 15,0 18 1,0 53 0</inkml:trace>
  <inkml:trace contextRef="#ctx0" brushRef="#br0" timeOffset="141846.34">2558 16933 0,'0'18'78,"35"17"-78,0 36 16,-17-18-16,-1-18 16,19 36-16,-19-1 15,19-17 1,-19 0-1,-17-35-15,18-18 16</inkml:trace>
  <inkml:trace contextRef="#ctx0" brushRef="#br0" timeOffset="142509">2311 16581 0,'-18'0'31,"18"35"-31,-18-35 16,18 17-16,0 19 15,0-1 1,0-17 0,18 17-1,0-17 1,-1-18 15,1 0 0,0 0-15,-1-36-16,1 19 16,-18-19-1,0 19 1,0-1-16,0 0 16,0 1-1,0-1 1,-18 18 15,18-17-31,-17 17 16,-1 0-1,0 0 1,18 17 0,0 1-1,0-1 1,0 19-1,0 17-15</inkml:trace>
  <inkml:trace contextRef="#ctx0" brushRef="#br0" timeOffset="143362.59">2769 16951 0,'18'0'15,"0"0"1,-1 35-16,1 18 16,35 0-16,-36 0 15,19-18 1,-1 53 0,-17-88-16,-18 18 15,0 0-15,0-1 47,0-52 31,0-18-78,0 36 16,0-36-16,0 35 15,-18-35-15,18 35 16,0-17-16,-18 18 16,18-36-1,0 0 1,0 35 0,18 18-1,0-18 1,-1 1-1,36-1-15,-35 18 16,17 0 0,-17 0-1,35 35 1,-18-17 0,-17 35-16,34 0 15,-52-18 1,36 18-1,-19-18 1,-17-52 62,36-19-78,-36 19 16</inkml:trace>
  <inkml:trace contextRef="#ctx0" brushRef="#br0" timeOffset="143950.5">3475 16651 0,'-18'0'31,"1"0"-31,-1 0 16,18 18-16,0-1 15,-18 1-15,18 0 16,0 17-1,0 0 1,0 18 0,18-35-16,17-1 15,0-17 1,1 18 0,-1-18-1,-17 0 1,-18 18-1,0-1 1,0 1 0,0 0-1,0-1 1,0 1 0,-18 0-1,0-18-15,-17 0 16,17 0 62</inkml:trace>
  <inkml:trace contextRef="#ctx0" brushRef="#br0" timeOffset="144557.26">3651 16739 0,'0'-17'15,"18"17"1,0 0 15,17 0-15,-18-18 0,1 18-16,-18-18 15,18-17-15,-18 0 16,0 17-16,0-17 15,0 0 1,0 17 0,0 0-1,-36 18-15,1 0 16,0 18 0,35 0-16,-18-1 15,18 19 1,0-1-1,0 18 1,18 17-16,0-52 16,34 17-1,-16-17 1,-36 0 0,17-18-1,19 0 1,-19 0-16,19 0 15,-19 0 1,1-18 0,-1 18-1,-17-35-15</inkml:trace>
  <inkml:trace contextRef="#ctx0" brushRef="#br0" timeOffset="144944.44">3916 16598 0,'17'0'47,"19"18"-32,-1-18-15,-17 17 16,-1 1-16,19 0 16,-19-18 15,-17 17-15,0-70 62,0 18-78,0 0 15,0 0-15,0 17 16,0-17-16</inkml:trace>
  <inkml:trace contextRef="#ctx0" brushRef="#br0" timeOffset="145391.24">4216 16087 0,'35'17'15,"0"19"1,-35-19-16,36 18 16,-19 1-16,1 17 15,17-18-15,0 18 16,-35 0-1,36-18 1,-19 18 0,-17-35-1,18 17-15,-18 0 16,0-17 0,-35-18 30,-1 0-30</inkml:trace>
  <inkml:trace contextRef="#ctx0" brushRef="#br0" timeOffset="145810.47">4374 16598 0,'0'-17'16,"18"17"77,35-18-77,-35 18 0,-1 0-16,19-18 15,-1 1 1,0-19 0,-17 36-1,-1-17 1,1 17-1,0-53-15,-1 35 16</inkml:trace>
  <inkml:trace contextRef="#ctx0" brushRef="#br0" timeOffset="147272.72">1605 16475 0,'0'-18'140,"71"0"-124,52-34-1,1-1-15,17 17 16,53-34-16,-35 17 16,35 0-16,123-35 15,-123 0 1,-88 52 0,17-17-1,-34 36 1,-72-1-1,107-17-15,34-18 16,-105 18 0,71 17-1,-1-35 1,-70 53 0,35-53-1,18 36-15,-53-19 16,124-34-1,-54 17 1,-52 17 0,17 19-1,-35-18 1,0 17-16,0 0 16,-36 1-1,1-1 1,17 18-1,0-18 1,-17 18 0,17-17-16,-17-1 15,0 18 48</inkml:trace>
  <inkml:trace contextRef="#ctx0" brushRef="#br0" timeOffset="152093.47">2663 18309 0,'18'0'172,"35"-17"-156,18-1-16,-1 0 15,-17 18-15,71-35 16,-19 0-1,107-36-15,-53 1 16,-36 17 0,54-18-1,-19 36 1,-105 0 0,71-1-1,17 1-15,-71 0 16,124-36-1,18 1 1,-124 70 0,53-53-1,106-18 1,-176 36-16,17 17 16,-53 1-1,-35-1-15,18 18 16,0 0-1,-1 0 1,-17-18 15,18 18-15,0 0 15,-1 0-15,19-17-16,-19 17 15,36-18 1,0 0 0,-35 1-1,87-19 1,-34 19 0,-36-1-16,-17 1 15,0 17 1,-1 0 15,1 0-31,-18-18 16,17 18-1,1 0-15,0-18 16,-1 1 0,1 17-1,0-18 1,-1 18-1,1-18 1,0-17 31,-1 0-31,1 17-16,0-35 15,-18 0-15,17 0 16,1 1-16,17-72 15,-35 53 1,0-17 0,0 0-1,0 53 1,0-53-16,0-18 16,0 35-1,0-70 1,-18 35-1,1 18-15,-18-18 16,-1-70 0,19 88-16,17-1 15,-36 19 1,1-54 0,17 54-1,-17-54 1,0 19-1,17 34-15,-17-35 16,0 0 0,17 71-1,0-35 1,1 17 0,-1 17-1,18 1-15,-18 17 16,1-17-1,17 0 1,-18 35 0,18-53-1,-35 18 1,35-18-16,-35 0 16,17 18-1,0-18 1,1 17-1,-1 19 1,18-1 0,-35-35-16,17 36 15,1-1 17,17 0-17,-18 18 1,18-17-16,-18 17 31,1-18-15,-1 18 15,0 0-15,18-18-1,-17 18-15,-36 0 16,35 0-1,-17 0 1,-18-17 0,18 17-1,-54-18-15,1 18 16,53-18 0,-88 18-1,34 0 1,36 0-1,18 0 1,-35 0-16,17 0 16,-36 0-1,37 0 1,-72 0 0,54 0-1,-1 0 1,-35 0-16,18 0 15,35 0 1,0 0 0,-53 18-1,36 0 1,-36-1-16,-71 1 16,89 0-1,-70 17 1,105-17-1,-36-1 1,37 1-16,-19-1 16,-17-17-1,17 36-15,-88-1 16,89 0 0,-89 18-1,106-35 1,-53 17-1,36 0 1,-18 1 0,52-19-1,-34 19 1,-1-1 0,36-17-1,-36 17-15,36-18 16,0 1-1,-53 17 1,0 1 0,52-1-1,1-35 1,-36 35-16,54-35 16,-36 35-1,18-35 16,17 18-31,-17 0 16,-1-1 0,-17 1-16,1 0 15,34-1 1,-35 19 0,-18-19-1,54 1 1,-71 17-16,52-17 15,1-1 1,17 1 0,1-18-1,17 18 1,-18-18 0,-17 17-16,17 1 31,18 0-16,-17-18 32,17 17-31,0 18 0,0 18-16,0-17 15,0 34 1,0-34-1,0 34 1,0 18-16,0-17 16,0 52-1,35 18 1,0-17 0,18 70-1,35 123 1,-70-264-16,35 124 15,35 70 1,-88-194 0,53 123-1,17-35 1,-70-106-16,71 106 16,-18-35-1,-35-53 1,34 53-1,-34-88 1,17 70-16,-17-53 16,35 71-1,-18-53-15,1 35 16,-1-17 0,0 52-1,0-88 1,-17 18-1,53 88 1,-71-105-16,35 52 16,0-18-1,-17-34 1,35 70 0,-36-71-1,1-18 1,88-34 234,-53 17-235,141-18-15,17-35 16,36 18-16,-17 0 16,316-71-1,-263 35 1,52-17 0,-159 35-16,-141 36 15,1-1 1,-19 18-1,-17-18 1,18 18 0,-18-17 62,18 17-63,-1 0-15,1-18 16,0 18 0,-1-18-16,-17 1 15,18 17-15,-1 0 16,19-18 0,-36 1-1,35-1 1,-17 0-16,17 1 15,-17-1 1,-1 18 62,-17-18-78</inkml:trace>
  <inkml:trace contextRef="#ctx0" brushRef="#br0" timeOffset="154095.31">4815 11501 0,'18'-18'125,"17"0"-125,36-17 16,-36 17-16,18 1 16,0-19-16,-35 36 15,70-35 1,-53 18 0,0 17-1,54-18-15,-19 18 16,-35 0-1,36 0 1,17 0 0,-53 0-1,18 0 1,0 18-16,-17 17 16,52 18-1,-53-18 1,-17-17-16,17 17 15,0 18 1,-17-18 0,17 0-16,0 36 15,-35-53 1,36 35 0,-19-1-1,1 1 1,-18-17-1,0 34-15,0-35 16,18 1 0,-18 52-1,0-70 1,17 87 0,1-16-1,-18-72-15,0 18 16,18 1-1,-18-19 1,0 19 0,0-19-1,0 19 1,-18 34-16,-17 18 16,17-52-1,-35 69 1,-35 107-1,70-159 1,-17 53-16,0-53 16,35-18-1,-36 36 1,19-18 0,-1-53-1,0 35 1,1 0-1,17-17-15,-18-1 16,1 1 0,-1-18 15,18 18-15,-18-18-16,1 35 15,-1-35 16,18 18-31</inkml:trace>
  <inkml:trace contextRef="#ctx0" brushRef="#br0" timeOffset="155263.35">5415 13247 0,'0'35'188,"0"0"-188,0-17 15,0 53 1,0-36-16,0 0 15,0 0 1,0 36-16,0-53 16,0 52-1,0 1 1,0-36-16,0-17 16,0-1-1,0 1 1,0 0-1,0-1 1,0 1-16,18-18 219,52 0-219,71-35 15,36-18-15,-54 17 16,36 1-16,-53 0 16,0-18-1,17 0-15,-70 18 16,-53 17 0,18 18-1</inkml:trace>
  <inkml:trace contextRef="#ctx0" brushRef="#br0" timeOffset="165548.68">29457 3457 0,'0'53'79,"0"-18"-64,18 18-15,-18 0 16,0 0-1,0 0-15,17 106 16,-17-124 0,18 53-1,-18-35 1,18 18-16,-18-18 16,0-36-1,0 1 1,0 0 78,0-1-94,0 1 15,0 0 16,0-1 16,17-17-31,-17 18-16,0-1 47,0-52 78,0-35-125,0 34 0,0 1 15,0 0-15,0 0 16,0-1 0,0 1-16,0-71 15,0 88 1,0-70 0,0 18-1,18 34-15,-18 1 16,35-53-1,-35 70 1,18-70 0,17 53-1,-17 17-15,-18-35 16,53-17 0,-18 17-16,-35 35 31,17 18-16,-17-17-15,18 17 47,0 0 0,17 17-47,18 36 16,-18 0-16,36-18 15,-36 36-15,36 35 16,-1 17 0,-52-70-1,17 106 1,-17-36 0,-18-70-16,17 53 15,1 70-15,-18-123 16,18 18-1,-18 17 1,0-70 15</inkml:trace>
  <inkml:trace contextRef="#ctx0" brushRef="#br0" timeOffset="166202.24">29739 4216 0,'0'-36'94,"35"1"-94,1 35 16,-1-35-16,18 0 15,-35 17-15,34-17 16,1-1 0,-35 36-1,53-53 1,-36 36 0,-18 17-16</inkml:trace>
  <inkml:trace contextRef="#ctx0" brushRef="#br0" timeOffset="166992.49">30992 3651 0,'-18'0'15,"18"-17"-15,-35 17 16,17 0 0,-17 0-1,17 0 1,0 0 0,1 17-1,-1-17 1,1 18-1,17 0 1,-36-1 0,36 1-16,-17 17 15,-1-17-15,18-1 16,-35 54 0,35-53-1,-18 34-15,18-34 16,0 0-1,0 17 1,0-17 0,18-18-1,-1 0-15,19 0 32,-19 0-32,19 0 15,-19 0 1,18 0-1,54 0 1,-72-18-16,1 0 16,17 1-1,-17-1 1,17-17 0,-17-36-1,-1 54 1,-17-1-16</inkml:trace>
  <inkml:trace contextRef="#ctx0" brushRef="#br0" timeOffset="167359.12">31150 3669 0,'18'0'79,"0"0"-64,-1 35 1,-17-17-16,18-1 15,17 19-15,-35-19 16,0 1-16,18 17 16,-18-52 31,0-19-32,-36 1-15,19-18 16</inkml:trace>
  <inkml:trace contextRef="#ctx0" brushRef="#br0" timeOffset="167591.6">31009 3298 0</inkml:trace>
  <inkml:trace contextRef="#ctx0" brushRef="#br0" timeOffset="168839.5">31732 3651 0,'0'0'0,"0"-17"31,0-1-15,0 0 15,0 1 0,0-1-15,-17 18 0,-1-18-1,18 1 1,-18 17-16,1-18 15,-1 18-15,-17 0 16,17 0 0,1 0-1,-1 0 1,0 0 0,1 35-1,-1 18 1,0-35-16,18 17 15,0 71 1,0-88 0,0 17-16,0-17 15,0 35-15,18-36 32,0-17-17,17 18 1,18-18-16,0 0 15,35-71 1,-53 18-16,53-176 16,-70 106-1,-18-1 1,0-70 0,-18 106-1,-17 35 1,18-18-16,-1 54 15,18-1 1,-18 18 15,18 18 94,18 17-125,0-17 16,17 35-16,-18 0 16,19-18-16,-36 0 15,53 124 1,-36-124-1,19 71-15,-1 0 16,-35-89 0,0 19-1,18-1 1,-18-17 0</inkml:trace>
  <inkml:trace contextRef="#ctx0" brushRef="#br0" timeOffset="182957.45">31027 4798 0,'17'53'141,"19"0"-126,-36 0-15,17-1 16,1 1-1,17 0-15,-35-17 16,36 69 0,-19-34-1,1-53-15,-1 35 16,-17 17 0,18-35-1,0 36 1,-1-36-1,1 53-15,17 18 16,-17-53 15,-18-18-15,18-17 0,-18 17-1,0-17-15,17-18 31</inkml:trace>
  <inkml:trace contextRef="#ctx0" brushRef="#br0" timeOffset="184177.23">31097 5838 0,'0'18'94,"0"0"-94,18-1 16,0 1-16,-1 17 15,1 1 1,35 52 0,-36-53-16,36 36 15,-17-18 1,-1-1-1,0-16 1,-17-19 0,-1-17-1,1-17 126,-18-1-141,18 0 16,-1-17-16,-17 18 15,0-1-15,0 0 16,18 1-16,0-36 15,-18 35 1,17-17 0,1-1-1,-18-16 1,35 16-16,-17-52 16,0 70-1,-1-52 1,18 35-1,-35 17 1,0 0 0</inkml:trace>
  <inkml:trace contextRef="#ctx0" brushRef="#br0" timeOffset="187479.79">30780 7532 0,'0'-18'16,"0"1"-1,0-1 17,0 0 15,-18 18-16,-17 0-16,17-17 1,-35 17-16,36 0 16,-36 0-16,18 0 15,-54 0 1,36 0 0,36 0-1,-18 17 1,-1-17-16,19 18 15,17 0 1,-18-1 0,0 18-1,18 18 1,0 18 0,0-53-16,18 34 15,35 37 1,-35-72-16,-1 1 15,36 0 1,0 17 0,18-35-1,-19 0-15,-16 0 16,34 0 0,36 0-1,-88 0 1,17 0-1,-17 0-15,-1 0 16,-17 35 0,18 0-1,-18 1 1,0 70 0,0-1-1,-18-69-15,-17 17 16,0-18-1,17-35 1,-52 0 0,17 0-1,-53 0 1,-18-18-16,36-17 16,71 35-1,-36-18 1,35 1-1,0 17 1,1 0 0,17-18-16,-18 18 31,18-18-15,0 1-1</inkml:trace>
  <inkml:trace contextRef="#ctx0" brushRef="#br0" timeOffset="188722.05">31503 7620 0,'0'0'0,"-18"0"31,1-18-31,-36 1 0,0 17 15,-18 0 1,-17 0 0,71 0-1,-19 0 1,36 17 0,-17 1-1,17 0-15,-18 17 16,18 0-1,0 0 1,0 1 0,0 17-1,0-18-15,0 0 16,18-17 0,-18 0-1,17-1 1,1 1-1,0-18-15,17 17 16,-18-17-16,19 0 16,52 0-1,-53 0 1,53-70 0,-35 17-1,-35 18-15,53-89 16,-71 54-1,0 52 1,0-17 0,0-1-1,0 89 173,0-17-188,17 17 15,-17-18-15,35 35 16,-17-17-16,17 53 16,1-53-1,-1 18 1,-17-36 0,-1-17-1,-17-1-15,18 1 16,17-36 62,-17-17-78,17-36 16,-17 18-16,17 1 15</inkml:trace>
  <inkml:trace contextRef="#ctx0" brushRef="#br0" timeOffset="189695.01">32015 7302 0,'0'18'93,"0"17"-93,0 1 16,17-19-16,1 19 16,-18 17-16,18-36 15,17 54 1,-35-36-1,17 0 1,1 36-16,-18-54 16,35 19-1,-35-19 1,0-52 93,0-18-93,0 18-16,0-18 16,0 18-16,-17-1 15,-1-16-15,18 34 16,-18-35-1,18 35 1,-17-17 0,17 17-16,0 36 109,17 17-93,-17-17-16,0 0 0,18 17 15,0 0 1,-18 0-16,0-17 16,17 17-1,-17-17-15,18 17 16,-18-17-1,0 0 1,0-1 0,0 1-1,18-18-15</inkml:trace>
  <inkml:trace contextRef="#ctx0" brushRef="#br0" timeOffset="190778.36">31256 8961 0,'0'17'94,"0"1"-78,18 17-16,-1 0 15,1-17-15,-18 35 16,18-18 0,17 71-16,-35-88 15,18 70 1,-1-35 0,-17-36-1,0 1 1,18-18-1,-18 18-15,0-1 47,0 1-31,0 0 0,17-1-1,-17 1-15,0 0 16,0-1-16,0 1 15,0-1 1,0 1 0,0 0-1,18-18 1,-36 0 78</inkml:trace>
  <inkml:trace contextRef="#ctx0" brushRef="#br0" timeOffset="192625.83">30198 10918 0,'17'-70'32,"-17"52"-32,18 18 15,-18-17 1,0-19 0,-18 36 109,1 0-125,-1 36 15,0-36-15,18 17 16,-17-17-16,-1 18 15,18 0 17,0-1-32,-17-17 15,17 18-15,0-1 16,0 36 0,0 18-1,0-53 1,17 17-16,1-18 15,-18 1 1,17-18 0,1 18-1,-18-1 1,35 54 0,-35-53-16,0 35 0,18-1 15,-18 1 1,0-17 15,0-19-15,-18 1-16,-17-18 15,17 18-15,-52 17 16,17-35 0,18 0-1,17 0 1,-17-18-1,35-17 1,-18 0 0,18 17-16,0-17 31,0 17 16,18-17-32</inkml:trace>
  <inkml:trace contextRef="#ctx0" brushRef="#br0" timeOffset="193293.78">30462 11007 0,'0'17'31,"0"1"-15,0 35 0,0-18-16,0 18 0,0-35 15,0 35 1,0 17 0,0-52-1,0-1-15,18 1 16,0-18-1,-18 18 1,17-18 0,1 0-1,17 0-15,0-18 16,-17 0 0,17-52-1,-17 17 1,-18 18-1,18-71 1,-18 88 0,0 1-16,0-1 15,17 18 110</inkml:trace>
  <inkml:trace contextRef="#ctx0" brushRef="#br0" timeOffset="194421.19">30974 10901 0,'0'17'46,"-35"19"-46,17-19 16,-17 19-16,17-1 16,0-17-16,1 17 15,17-18 1,-18 19 0,18-19-1,0 1-15,0 0 16,0-1 15,35-17 32,18-17-63,0-19 15,0 1-15,0 17 16,-18-17-16,-17 0 15,-18 17 1,18 1 0,-18-1-16,0 0 15,0 54 95,0-19-95,0 1 1,0 0 0,17-18-1,-17 17-15,18-17 16,35 0-1,-36-17-15,54-19 16,-36 19 0,18-54-1,-18 18 1,-35 18-16,18 0 16,-36 35 46,1 0-62,-18 35 16,35-17 15,0-1-15,0 1-1,0-1-15,0 1 16,35 0-16,-35 17 15,0-17 1,0 17 0,0 18-1,0-36 1,-18 19 0,1-1-16,17-53 78,0-35-78,17 36 15</inkml:trace>
  <inkml:trace contextRef="#ctx0" brushRef="#br0" timeOffset="194869.31">31715 10672 0,'0'0'16,"-18"0"-16,-17 0 0,0 17 15,17 1 1,18-1-1,0 1 17,18 0-1,-1-1-31,18 1 16,-17 17-1,0-35-15,-1 18 16,-17 0-1,0-1 1,0 1 0,0-1-16,-17 1 15,-19 0 1,1-18 0,0 0-1,-18-36 1,35 1-16</inkml:trace>
  <inkml:trace contextRef="#ctx0" brushRef="#br0" timeOffset="195535.16">31838 9013 0,'53'36'78,"35"-19"-78,-35 19 16,-17-19-16,16 1 16,19 17-1,-36-17-15,-17 0 16,0-1-16,-1-17 31,-17 18-15,18-18-1</inkml:trace>
  <inkml:trace contextRef="#ctx0" brushRef="#br0" timeOffset="196329.47">32491 10160 0,'17'0'0,"-17"-18"16,0 1-16,18-1 16,-18 0-16,0-17 15,0 0 1,18-18-1,-18 18-15,0-36 16,0 1 0,0 52-1,0-35-15,0 18 16,0 17 0,0 0-1,-18 1-15,-17 70 78,17-18-78,18 0 16,0 18-16,-17 0 16,17 18-16,0-18 15,0 70 1,0-70-1,17 53 1,1-53 0,-1-18-16,1 36 15,0-1 1,-1-52 0,1 17-1,-18-17 1,0-1-1,-53-52 32,35 17-31,-17-34-16,0 34 16</inkml:trace>
  <inkml:trace contextRef="#ctx0" brushRef="#br0" timeOffset="197494.96">32367 10283 0,'0'-17'63,"18"17"-63,70-18 15,-35 18-15,-35-17 16,35 17-16,0-18 16,-36 0-1,1 18 1,-1 0 0,1 0-1,17-17 1,-35-1-1,0 0 1,0 1 15,-17 34 79,-1-17-110,18 18 15,0 17-15,-18-17 16,18 0-16,-17 17 16,17-18-1,0 1 1,17-71 109,-17 36-125,0-1 15,0 0-15,0 1 16,18 17 62,-18 17-62,18 1-1,-1 0-15,1-1 16,-18 1 0,18-18-1,-1 0 17,1-53-17,17 0 1,-35 35-16,18-17 15,0 17-15,-1 18 94,1 18-78,-1 0-1,-17-1-15,0 1 16,18-18 0,-18 18-16,0-1 15,0 1 1,0-36 31,-35-52-32</inkml:trace>
  <inkml:trace contextRef="#ctx0" brushRef="#br0" timeOffset="197720.46">32808 9772 0</inkml:trace>
  <inkml:trace contextRef="#ctx0" brushRef="#br0" timeOffset="198083.68">32914 9825 0,'18'53'31,"-18"-18"-31,17 0 16,1 18-16,-18 0 16,0-18-1,18 18 1,-18-35-16,17 0 15</inkml:trace>
  <inkml:trace contextRef="#ctx0" brushRef="#br0" timeOffset="198670.66">33161 9895 0,'18'18'31,"-18"0"-31,17-1 16,-17 1-16,0 0 15,18-18 1,-18 17 0,18-17 30,-1 0-30,1-17-16,-18-1 16,0-17-1,18 35 79,-1 0-78,1 17-16,0 1 15,-1-18 17,18 0-17,-17-18 1,0 1-16,-1 17 15,-17-18 1,18 0 0</inkml:trace>
  <inkml:trace contextRef="#ctx0" brushRef="#br0" timeOffset="201837.52">29986 6809 0,'-18'0'78,"1"35"-62,17-17-16,0 17 15,0 53 1,0-53 0,0 36-16,0-1 15,0-34 1,0-1-1,0 0 1,0-17 0</inkml:trace>
  <inkml:trace contextRef="#ctx0" brushRef="#br0" timeOffset="202272.28">29175 6844 0,'0'-18'78,"17"18"-62,1-17-16,88-1 15,-53 0-15,53-17 16,17 0-16,-70 35 16,141-53-1,-88 35 1,0-17-1,-71 35-15,-17 0 16</inkml:trace>
  <inkml:trace contextRef="#ctx0" brushRef="#br0" timeOffset="202870.64">30409 7073 0,'0'18'93,"0"-1"-93,0 19 32,0-1-32,18-35 0,-18 18 15,0-36 63</inkml:trace>
  <inkml:trace contextRef="#ctx0" brushRef="#br0" timeOffset="203104.19">30374 6773 0</inkml:trace>
  <inkml:trace contextRef="#ctx0" brushRef="#br0" timeOffset="204033.73">30480 6967 0,'0'18'15,"0"0"17,0-1-32,18-17 15,-18 36-15,0-19 16,17 18-16,1-35 15,-18-35 79,0 0-94,18 0 16,-1-18-16,-17 17 15,18 19 1,-18-1 0,17 18 46,1 18-46,0 17-16,-1 0 15,1-17-15,-18 17 16,18-17-16,-1 0 16,-17-1-16,0 1 15,0-36 63,0-17-78,0 17 16,0 1-16,0-1 16,18 0-16,-18 1 31,35 17 47,-35 17-62,36 1-16,-19 0 15,1-18-15,-18 17 16,17-17-16,1 0 47,17-17-32,-17-1 1,17-17-16,1-1 16</inkml:trace>
  <inkml:trace contextRef="#ctx0" brushRef="#br0" timeOffset="204886.68">31044 6844 0,'-17'0'32,"-1"0"-17,18 18 1,-17-18-16,17 17 16,-18-17-1,18 18-15,0-1 16,0 1-1,0 0 1,0-1 0,0 1-1,18-18 17,-18 18-17,17-18 1,1 0 15,-1 0-15,1-18 15,-18 0-31,18 1 16,-1-36-16,-17 35 15,0-17 1,0-36-1,0 54 1,-17 17 0,17-18-16,-18 18 15,0 0 17,1 0-17,-1 0 1,18 18-1,0-1-15,0 19 16,0-1 0,0 0-1,0-17 1,18 17 0,-1 0-1,19 1-15,-1-1 16,-17-35-1,-1 0 1,19 0 0,-1 0-1,53 0 1,18-53-16,-89 35 16,19-17-1,-19 17 1,1 1-1</inkml:trace>
  <inkml:trace contextRef="#ctx0" brushRef="#br0" timeOffset="205441.06">31538 6685 0,'0'0'0,"-17"0"16,-19 0-16,19 0 16,-1 0-1,0 0 1,1 53 0,-1 0-16,18-35 15,0-1 1,0 19-1,0-19 1,0 1 0,0-1-1,18-17 1,-18 18-16,35-18 16,-17 0-1,70-35 1,-53 0-1,-17-1 1,-18 19-16,0-1 16,0-17-1,0 17 1,0 0 0,-53 1-1,0-18 1,35 35-16,-17 0 15</inkml:trace>
  <inkml:trace contextRef="#ctx0" brushRef="#br0" timeOffset="205897.16">31662 6632 0,'0'36'15,"0"-19"-15,0 18 16,0 1-16,0-1 16,0 18-1,35-18 1,-17-35 0,-1 0-1,1-17 1,0-19-16,-1 1 15,-17-71 1,0 71 0,0-53-1,0 52 1,-17 36-16</inkml:trace>
  <inkml:trace contextRef="#ctx0" brushRef="#br0" timeOffset="206220.3">32032 6332 0,'0'18'15,"0"35"1,0-18 0,0 53-16,0 1 15,0-36 1,0 17-1,0-35 1,0-17 0,0 0-1,0-36 17,-35 0-17</inkml:trace>
  <inkml:trace contextRef="#ctx0" brushRef="#br0" timeOffset="206497.6">31873 6632 0,'0'-17'16,"36"17"15,-36-18-31,53 18 15,-36 0-15,1 0 16,17 0 0,1-18-1,-54 18 48,-17 0-48</inkml:trace>
  <inkml:trace contextRef="#ctx0" brushRef="#br0" timeOffset="207797.53">32420 10848 0,'18'0'62,"17"0"-46,18 0-16,18-18 16,17 1-16,229-54 15,-140 36 1,281-106 0,-246 70-1,-212-52 1,0 34-1,0 72-15,0-1 32</inkml:trace>
  <inkml:trace contextRef="#ctx0" brushRef="#br0" timeOffset="209282.29">32597 7214 0,'17'0'110,"36"36"-79,0 16-15,0-16-1,-18-1-15,-17 0 16,35 36-16,-35-36 15,17 18-15,-18 0 16,1 53 0,0-18-1,-1 0 1,-17-17-16,0-36 16,0-17-1,0-1 1</inkml:trace>
  <inkml:trace contextRef="#ctx0" brushRef="#br0" timeOffset="209942.32">32861 8714 0,'18'0'31,"0"0"1,-1 53-32,1-53 15,-1 17 1,1 1-16,-18-1 16,18-17-1,-1 18 1,1-18 46,0-18-62,-1 1 16,36-18-16,-35 17 16,-1 18-16,-17-18 15,18 18 1,0 0-1,-1 0 1,1-17 0,17-1-1,-17 18-15,0-18 16</inkml:trace>
  <inkml:trace contextRef="#ctx0" brushRef="#br0" timeOffset="213302.65">28258 2875 0,'0'35'15,"0"18"1,0 106 0,17-124-16,1 54 15,-1 16 1,1-16-1,35 52-15,0 35 16,-35-105 0,52 193-1,1-17 1,-36-159 0,18 36-1,-36-54-15,1-34 16,17 34-1,-17-35 1,0 36 0,17-18-1,-17-18 1,-18 1-16,17-1 16,-17-18-1,35 1 1,-35 0-1,18-18 142,53 0-142,70 0-15,35 0 16,1 0-16,34 0 16,19 0-1,246-53-15,-370 35 16,70-35-1,-123 36 1,-53-1 0,53-17-16,0 35 15,70-71 1,-70 53-16,106-17 16,0-18-1,-71 18 1,-18 17-1,54-35 1,-106 36-16,87-36 16,-34 0-1,-18 18 1,17-18 0,19 0-1,-72 35 1,89-35-16,0-17 15,-18 17 1,-35 18 0,18-18-1,-19 17 1,1 1 0,36-53-16,-72 70 15,71-52 1,-70 52-1,0 0 1,-1 1 0,19-18-1,-19 35-15,-17-18 16,18 18 0,-18-18-1,18 1 16,-1-1-31,-17-53 16,0 36 0,0-35-1,0-54 1,0 1 0,0-1-1,-70-105-15,34 88 16,1 35-1,0-35 1,17 106 0,-17-54-1,35 54 1,0 17-16,-18-17 16,1 0-1,17 17 16,-18 18-15,18-17 0,0-1 15,-18 0-31,18 1 16,-17 17-1,17-18 1,-18 18-1,18-18 1,-18 1 0,1 17-1,17-18 17,-18 18-32,-17 0 15,0-18-15,-54 1 16,-16 17-1,-248-18 1,123 18 0,36 0-1,-176 18-15,53-1 16,264-17 0,-124 18-1,107 0 1,17-18-16,-18 17 15,-35 1 1,0 0-16,1-1 16,-19 1-1,-35 17 1,107-35 0,-142 53-1,35-35 1,123-1-16,-52 1 15,18-18 1,70 18 0,-88-1-1,35 19 1,17-36 0,-105 53-16,53-18 15,-35 35 1,-1 1-1,1-18 1,105-53 0,18 17 77,0 1-77,-18-18 0,18 18-1,0-1 1,0 19 0,0-19-16,0 36 15,0-35 1,-17 88-16,17-89 15,0 89 1,0-88 0,17 105-1,1-87 1,-18-19-16,18 36 16,-1-35-1,-17-1 1,0 1-1,0 0 1,18 17 0,0 0-16,-18-17 15</inkml:trace>
  <inkml:trace contextRef="#ctx0" brushRef="#br0" timeOffset="-213408.04">30004 13476 0,'0'18'109,"0"-1"-93,0 19-16,0-19 15,0 1-15,17 35 16,-17-36-1,0 36-15,0 18 16,0-36 0,0 53-1,0-17 1,0-53 0,0-54 109,0 1-125,0-53 15,-17-36-15,-1 19 16,18-37-16,0 54 15,0 18 1,0-54 0,35 18-16,-17 18 15,0 53 1,17 0 0,-17 17-1,-1 18 48,54 35-48,-1 18-15,-34-53 16,-1 36-16,-17-19 16,17 1-1,-35-1-15,70 89 16,-52-53-1,35 71 1,17-19 0,-52-52-1,17-17-15,-35-19 16,18-17 140</inkml:trace>
  <inkml:trace contextRef="#ctx0" brushRef="#br0" timeOffset="-212626">31097 13247 0,'-17'0'31,"-1"17"-31,0 1 16,-17 17-16,0 1 15,17-1-15,18-17 16,-17 17-1,-1-18 1,18 1-16,0 0 16,0-1-1,18-17 110,17-17-109,-35-19 0,0 19-16,18-18 15,-1 17-15,-17 0 16,0 1-1,0-1 1</inkml:trace>
  <inkml:trace contextRef="#ctx0" brushRef="#br0" timeOffset="-211700.21">31097 13194 0,'-17'0'32,"-1"0"46,18 18-78,-18-18 15,18 17-15,-17-17 16,17 18-16,0-1 16,-18-17-16,1 18 15,17 0 1,0 17-1,0 18 1,0-35 0,0 34-1,0-34-15,0 0 16,0-1 0,52-52 93,-34 0-109,17 0 16,-17 17-16,0-35 15,-1 18-15,1-1 16,0 19-16,-18-18 15,17-1 1,-17 19 0,0-1 46,-17 18-31,-1 0 1,0 0-32,-17 0 15,17 0-15,1 18 16,-19-1-16,36 1 16,-17 17-1,17-17 16,0-1 1</inkml:trace>
  <inkml:trace contextRef="#ctx0" brushRef="#br0" timeOffset="-211205.52">31450 13123 0,'0'-17'16,"0"34"62,0 19-62,18-1-16,-1-35 15,-17 18 1,18-18 47,-18-36-48,0-17-15,18-17 16,-18 17-16,0-18 15,53-52 1,-36 105 0,-17 1-16</inkml:trace>
  <inkml:trace contextRef="#ctx0" brushRef="#br0" timeOffset="-209283.37">31679 12876 0,'18'0'16,"-18"36"-1,0-1-15,18 18 16,17 70 0,-35-87-1,18 17 1,-1-53-16,-17-18 62,0-35-62,18-18 16,-18 36 0,18-18-16,-1 36 15,-17-1-15,0 0 16,18 18 15,-1 36-15,19-1-1,-36-17 1,17 17-16,-17-18 16,18-17-1,-18-17 48,18-36-48,-18 35-15,0 1 0,0-1 16,17 18 47,-17-18-63,18 18 31,0 0-31,-1 0 15,19 0 1,-19 0 0,18 0-1,18 0-15,0-35 16,0 0 0,-18 17-16,-17-35 15,0 18 1,-1 0-16,-17 17 15,0 0 17,0 1-17,-17 17 32,-1 17-47,-17 19 16,17 17-1,1-1 1,17 54 0,0-70-1,0-1-15,0-17 16,17-54 31,1 1-32,-1 0-15,-17 17 16,0 0 0,0 54 77,18-36-93,-18 17 16,18 1-16,-18 0 16,17-18 15,1-18 0,-18 0-31,53-35 16,-35 18-16,17-35 15,-18 34 1,1-52 0,0 53-1,-18 0-15,0 17 16,0 0 15,17 18 32,1 36-48,0 16-15,-1-16 16,-17-1-16,18-17 16,-18 17-1,18 0-15,-1-35 47,18-17-31,18-36-16,-17 17 15,17-17 1,-36 18-16,1 18 0,0-19 16,-18 19-1,0 34 48,17 1-63,-17 17 15,0 0-15,0-17 16,18 35 0,-18-18-1,0-17 1,0-89 46,0 18-62,0-17 16,0 35 0,-35-54-1</inkml:trace>
  <inkml:trace contextRef="#ctx0" brushRef="#br0" timeOffset="-209089.43">32897 12382 0,'0'0'0</inkml:trace>
  <inkml:trace contextRef="#ctx0" brushRef="#br0" timeOffset="-207519.26">30039 14111 0,'18'0'94,"-1"0"-79,89-18 1,88-17-16,53-18 0,18-17 16,-54 34-1,248-87 1,-265 52-16,-18 1 15,-70 17 1,-106 35 0,53 1-1,18-19 1,-18 1 0,17 0-16,1 17 0,17-17 15,-70 35 1,-1-35-1,1 17 1,-18 0 15,70-17-31,54 0 16,52-18 0,-35 35-1,-105 1 1,-1-1-1,-17 18 126,-1 0-141,1-18 16,-18 1-16,17 17 15</inkml:trace>
  <inkml:trace contextRef="#ctx0" brushRef="#br0" timeOffset="-206201.32">30251 15293 0,'0'18'110,"17"52"-110,1 1 15,17-18-15,-35 0 16,18 17-16,0-35 15,17 106 1,-35-88 0,17-35-1,1-18 188,0 0-187,70-35-16,-18-18 16,19 0-1,-19 35-15,-17-17 16,0-18 0,-18 53-1</inkml:trace>
  <inkml:trace contextRef="#ctx0" brushRef="#br0" timeOffset="-205243.12">31115 15346 0,'0'0'16,"-18"0"-16,1 0 15,-1 0-15,0 0 16,-17 17-1,0 1 1,0 0 0,17 17-1,0-35-15,18 18 16,0-1 31,0 1-32,0 0 1,0-1-16,0 19 16,0-19-1,18 18 1,0-35 0,-1 0 46,19-17-62,-19-1 16,1-17-16,-1 17 15,1 1-15,0-36 16,-18 35 0,0 0-16,0-35 15,0 36 1,17 17 78,1 0-79,-18 17-15,0 1 16,18-18-16,-18 18 15,17-1-15,1-17 16,-18 18 0,18 0-1,-1-18 17,1 0-17,-1 0-15,1 0 16,17-18-1</inkml:trace>
  <inkml:trace contextRef="#ctx0" brushRef="#br0" timeOffset="-204890.34">31327 14887 0,'0'35'31,"17"-17"-15,-17 35-16,0-35 0,18 35 16,0-18-16,-1 0 15,-17 18 1,35 35-1,-35-35-15,18 18 16,0-1 0,-18-52-1,17 17 1</inkml:trace>
  <inkml:trace contextRef="#ctx0" brushRef="#br0" timeOffset="-204589.82">31344 15293 0,'0'0'0,"18"0"0,0-18 15,-1 18 1,1 0 0,-1 0-1,1 0 1,35-17-16,-35-1 15,-1 18 1,19 0 0</inkml:trace>
  <inkml:trace contextRef="#ctx0" brushRef="#br0" timeOffset="-203522.52">31627 15240 0,'17'0'63,"-17"-18"-16,0 1-32,0-1 1,0 0 0,-53 18 31,18 18-47,17 0 15,-17 17-15,35 0 16,0-17-16,0 0 15,0 17 1,0 18 0,18-53-1,17 35 1,36-17-16,-36-18 16,18 0-1,0 0 1,-36-18-1,1-17 1,-18-1 0,0 19-1,0-1-15,0-17 16,0 0 0,0 17-1,0 0 1,0 1-1,0-1-15,0 36 63,18 35-47,-1-18-16,1 0 15,-18 0-15,0 1 16,17 17-1,-17-36 1,0-52 47,0 0-48,0-1-15,0 1 16,18 18-16,-18-1 15,18 18 17,-1 0-1,1 0 0,0 0-31,-1 0 16,-17 18-1,18-18-15,0 17 16,-1-17 0,1 0-1,17-17 1,0-1 0,1-35-16,34 0 15</inkml:trace>
  <inkml:trace contextRef="#ctx0" brushRef="#br0" timeOffset="-202709.28">32191 15028 0,'0'0'0,"0"18"0,-18-18 16,18 18-16,0 17 16,0-17-1,0 17 1,0 18 0,0-36-1,18 1-15,0-18 16,-1 0 15,1 0-31,0 0 16,-1-53-1,18 0 1,-17 18-16,-18 17 16,0 1-1,18 17 48,-18 17-48,17-17 1,19 0 0,-19 0-1,1 0-15,17-17 16,0-19-1,1-34-15,-19 52 16,1 53 62,0 1-78,-18 34 16,0-34-16,17 34 15,-17-17-15,0 0 16,0 17 0,0 1-1,0-18 1,0-35-16,-17-18 47,-1-36-16,0-17-31,1 18 16,-1 0-16</inkml:trace>
  <inkml:trace contextRef="#ctx0" brushRef="#br0" timeOffset="-176284.01">9349 3722 0,'35'0'62,"-17"70"-46,17-17-16,0 0 15,-17 0-15,17 18 16,0-18-16,-35 17 16,18-17-1,35 53 1,-53-36-16,17-34 15,-17-19 1</inkml:trace>
  <inkml:trace contextRef="#ctx0" brushRef="#br0" timeOffset="-175312.29">9155 3687 0,'17'-36'16,"19"19"-1,-19 17 1,1-18-16,35-17 16,0 35-1,0-18 1,-1 0-1,54 1-15,-88 17 16,70 0 0,-53 0-1,-17 0 1,53 35 0,-1 36-1,-52-54-15,52 89 0,-52-88 16,35 70-1,-18-70 1,18 105 0,-35-70-1,-1-18 1,19 36-16,-36-18 16,0-18-1,0 88 1,-36-34-1,19-36 1,-36-1-16,-18 1 16,54-17-1,-72-1 1,36-17 0,36-18-1,-1 0 1,1 0-1,-19-18 1,19 18 0,17-18-1</inkml:trace>
  <inkml:trace contextRef="#ctx0" brushRef="#br0" timeOffset="-174177.11">10495 4233 0,'-17'0'16,"17"-17"-16,-18 17 31,0 0 0,1 17-15,17 1-1,-18-18-15,18 18 16,-18-1-16,18 1 16,0 35-1,0-36 1,0 1-16,0 17 16,0 1-1,18-1-15,0-17 16,-1-1-1,1-17 17,0 0-17,-1 0 17,1-35-17,-1-18 1,-17 35-16,18-35 15,-18 36 1,0-18-16,18 17 16,-18-17-16,0-1 15,0 19 1,17 17 93,1 35-93,0-17 0,-1 17-16,-17-17 15,18-18-15,-18 17 16,0 1-1</inkml:trace>
  <inkml:trace contextRef="#ctx0" brushRef="#br0" timeOffset="-173738.25">10689 3898 0,'35'18'47,"-17"17"-47,17 0 16,-17 1-16,17 17 15,1 17 1,-1 18 0,-18-70-16,-17 17 15,0-17 1,18 0 0,-18-1-1</inkml:trace>
  <inkml:trace contextRef="#ctx0" brushRef="#br0" timeOffset="-173405.2">10548 4198 0,'0'0'0,"18"0"16,-1-18-1,36 1-15,-35 17 16,17 0-1,0 0 1,1-18 0,-19 18-16,1 0 15,0 0 1,-1 0 0</inkml:trace>
  <inkml:trace contextRef="#ctx0" brushRef="#br0" timeOffset="-172663.94">11183 3969 0,'0'0'15,"-35"17"-15,17 1 0,-17 0 16,0 17 0,35-17-16,0-1 15,-36 36 1,36-35 0,0 35-1,0-36 1,0 1-16,18 0 31,0-1-15,17-17-1,-18 0-15,1-17 16,17-19 0,1 19-16,-36-1 15,0 0-15,17 1 16,1-36-1,-18 35 1,18 1 0,-18-1-1,17 18 32,1 18-31,-18 17-16,35-17 15,-35-1-15,35 18 16,-17-35 15,0-35 1</inkml:trace>
  <inkml:trace contextRef="#ctx0" brushRef="#br0" timeOffset="-172004.73">11395 3651 0,'0'18'16,"17"0"-1,-17 17-15,18 0 16,17 36-16,-17-36 16,35 35-16,-36-34 15,1 70 1,0-53 0,-18-18-1,17-18 1,-17 1-1,18-36 32,-18-17-47,18-18 16,-1 18-16,1-18 16,-18 18-1,35-18-15,-17 35 16,0 18-1,-1-17 1,54 17 0,-18 17-1,35 54 1,-35-1-16,-18-52 16,-35 17-1,0-17 1,0 0-1,-18 17 1,1-18-16,-54 19 16,1-19-1,17 1 1,17-18 0,-16 0-1,16 0 1,1-53-16</inkml:trace>
  <inkml:trace contextRef="#ctx0" brushRef="#br0" timeOffset="-170808.51">12312 3881 0,'-18'0'16,"1"0"-1,-1 0-15,0 0 16,1 0-1,-1 17-15,18 18 16,0 1 0,0-1-1,0 0 1,0 1 0,0-1-16,0-17 15,0-1 1,18-17 31,52-53-47,-52 36 15,17-36 1,-35 17 0,18 36-1,-18-17 1,17 17 46,1 17-46,-18 1-16,35 17 16,-17-17-16,17 17 15,-17-17-15,17 0 16,1-1-1,-1-17 1,0 0 0,53-53-1,-52 18-15,-36-18 16,0-35 0,0 35-1,0 18 1,-18 17-1,0 18 1,1-18-16,17 54 78,0-19-62,17 19-16,1-1 15,0-35-15,-1 35 16,-17-17-16,18-1 16,-18 1-1,0 17 1,0 1 0,0-19-16,-18 1 15,1 0 1,-1-1-1,0-17 1</inkml:trace>
  <inkml:trace contextRef="#ctx0" brushRef="#br0" timeOffset="-169790.41">13088 3845 0,'18'-17'187,"-18"-1"-124,0 0-32,-18 18-15,0-17-1,1 17-15,-36 0 16,18 0-16,-18 0 15,17 17 1,36 1 0,-17-18-16,17 18 15,0-1 1,0 1 0,17 0-1,1 17 1,35 18-16,-53-36 15,53 19 1,-53-19 0,18-17-1,-1 18 1,1-18 0,-1 0-16,1 0 15,0 0 1,-1 0-1,1 0 1,17-18 0,-35 1-1,0-1 1</inkml:trace>
  <inkml:trace contextRef="#ctx0" brushRef="#br0" timeOffset="-168749.93">13829 3528 0,'18'0'62,"-1"35"-46,1-17-16,17 35 16,-17 0-16,17-1 15,-17-16-15,-1-1 16,19 36-1,-19-19 1,1-52 0,-18 18-16,0 0 15,0-1-15,0 1 63</inkml:trace>
  <inkml:trace contextRef="#ctx0" brushRef="#br0" timeOffset="-168135.6">13847 3845 0,'0'-17'110,"52"-1"-95,1 0-15,0 18 16,-17-17-16,-1 17 16,-18-18-1,1 18 1,0-18-16,-1 18 15,54-35 1,0 0 0,-54 35-1,-17-18 1</inkml:trace>
  <inkml:trace contextRef="#ctx0" brushRef="#br0" timeOffset="-167001.58">14922 3528 0,'0'-18'15,"-17"18"1,-1 0 0,1 18-1,-1-1 1,0-17-1,18 18-15,0 0 16,0-1 0,0 19-16,0 17 15,0-1 1,18-34 0,0 35-16,-1-35 15,36 52 1,-35-70-1,-1 35 1,19-17 0,-19-18-1,19 0-15,-19 0 16,54-70 0,-54 52-1,1-35 1,17-18-1,-35 54 1,0-18-16,0 17 16,0-35-1,0 35 1,0 1 0,-17-1-1,-1 0-15,0 1 16,-34-19-1,16 36 1,36-17 0,-17 17-1,-1 0 1,0 0-16,1 0 78,-1 35-62,0-35-16,18 18 15,0-1 1,0 1-16,0 0 31,36-1-15,-1-17-16</inkml:trace>
  <inkml:trace contextRef="#ctx0" brushRef="#br0" timeOffset="-166493.64">15363 3404 0,'0'18'32,"0"0"-17,0 17-15,18 0 16,0 18-16,-1-18 16,1 1-1,-18 34 1,35 36-16,-35-88 15,18 35-15,-18-36 16,0 1 0,0-1-1,18-17 1,-1 0 46,1-17-62</inkml:trace>
  <inkml:trace contextRef="#ctx0" brushRef="#br0" timeOffset="-166055.52">15822 3422 0,'0'0'0,"18"18"31,-1-18-31,36 88 16,-35-53 0,17 36-1,-17 17 1,-1-53-16,1 18 16,-18-18-1,0-17 1,0 0-1,-18-18 32,-17-18-47,-18 18 16</inkml:trace>
  <inkml:trace contextRef="#ctx0" brushRef="#br0" timeOffset="-165722.41">15822 3704 0,'35'0'62,"18"0"-46,18-17-16,-36-1 15,18 18-15,-35-18 16,17 18-16,-17 0 16,-1-17-1,1 17 1,-1 0-16,-17-18 15,36 0 1,-36 1-16</inkml:trace>
  <inkml:trace contextRef="#ctx0" brushRef="#br0" timeOffset="-164893.83">16334 3475 0,'0'17'0,"17"1"16,-17 0-16,0 17 16,0 0-1,0-17-15,0 35 16,0-35-16,0 52 15,18 1 1,-18-36 0,0 18-1,18-36-15,-18-52 110,-18-18-110,0-35 15,18 18-15,-17-54 16,17 18-16,0 0 16,0 36-1,0 35 1,0-1-16,17 19 15,1-1 1,0 18 0,-1 0-1,36 0 1,0 0 0,-18 0-16,1 0 0,34 18 31,-52-18-16,-1 17 1,1 1 0,-18 0-16,0 17 15,0 18 1,-18-18 0,-17 0-1,-35 1 1,34-36-1,19 17-15,-1-17 16,0 18 0,1-18-1,-1 0 17,0 0-17</inkml:trace>
  <inkml:trace contextRef="#ctx0" brushRef="#br0" timeOffset="-164028.17">17604 3263 0,'35'18'62,"-17"-1"-62,17 19 16,-18-19-16,36 36 16,0 18-16,-17-36 15,-1 0 1,18 71 0,-18-53-16,-17 0 15,-1-35 1,-17-1-1,0 1 1,-17-18 31,-1 0-31,0 0-16,-17 0 15</inkml:trace>
  <inkml:trace contextRef="#ctx0" brushRef="#br0" timeOffset="-163537.99">17586 3651 0,'0'-17'31,"18"17"-16,-1-18 1,1 0-16,0 18 16,17-17-16,18-1 15,-18 18 1,53-35-16,-35 17 16,0 0-1,-18 18 1,-17 0-1</inkml:trace>
  <inkml:trace contextRef="#ctx0" brushRef="#br0" timeOffset="-162369.31">18591 3440 0,'18'0'47,"0"0"-47,-1 0 16,1 52-16,0-16 16,52 52-1,-35 18 1,-17-89-1,0 36-15,-1-17 16,1-1 0,-18-17-1,0-1 1,-18-52 46,1 17-46,17-35-16,0 18 16,-18 0-16,18 0 15,-18-18 1,18-18-16,0-17 16,0 35-1,18 0 1,0 0-1,-1 35 1,-17-17 0,18 18-16,0-1 15,-1 18 1,1 0 0,0 0-1,34 18 1,-34-18-1,35 35-15,-18 18 0,36 0 16,-1 52 0,-70-87-1,53 88 1,-17-53 0,-19-18-1,1 36-15,17-18 16,-35-18-1,18-35 1,-18 18 0,-18-18 77</inkml:trace>
  <inkml:trace contextRef="#ctx0" brushRef="#br0" timeOffset="-161897.93">18838 3722 0,'0'-18'63,"18"18"-63,0 0 31,17 0-31,-17 0 0,-18-17 16,35 17-1,18 0-15,-36 0 16,1 0-16,0-18 16,17 18-1</inkml:trace>
  <inkml:trace contextRef="#ctx0" brushRef="#br0" timeOffset="-161067.39">19632 3545 0,'0'-17'62,"-18"17"-30,1 0-1,-1 17-16,1 1 1,-1 0 0,0 17-16,18-17 15,0-1-15,-17-17 16,17 36 0,0-19 15,0 1-31,0-1 31,0 1-15,17-18 15,1 0-15,0 0-1,-1 0-15,18 0 16,1-18-16,17 1 31,-36-1-15,1 18-1,17-17-15</inkml:trace>
  <inkml:trace contextRef="#ctx0" brushRef="#br0" timeOffset="-160722.47">19773 3581 0,'18'0'31,"-1"35"-15,1-35-16,-18 18 16,18-18-1,-18 17 1,0-34 62,-36-54-78</inkml:trace>
  <inkml:trace contextRef="#ctx0" brushRef="#br0" timeOffset="-160459.6">19791 3298 0,'0'18'94,"17"-18"-94,19 35 16,-1 1-16</inkml:trace>
  <inkml:trace contextRef="#ctx0" brushRef="#br0" timeOffset="-159612.45">20249 3387 0,'0'0'0,"-17"0"0,-18 0 15,-54 35 1,72-17 0,-54 70-16,53-71 15,18 19 1,0 17-1,0-18 1,0-17 0,0 17-1,18-18-15,0-17 16,-18 18 0,35-18-1,-17 0 1,-1-18-1,1-34 1,0 34-16,35-106 16,-53 71-1,0 1 1,17-37 0,-17 54-1,0 17-15,0 1 16,0-18-16,0 17 31,0 0-15,18 54 31,-1-19-32,1 36 1,0-18-16,17 1 15,-17 17-15,-18-18 16,53 106 0,-53-106-1,0 1-15,0-1 16,0-18 0,17-17-1,18 0 1,71 0-1,177 0-15</inkml:trace>
  <inkml:trace contextRef="#ctx0" brushRef="#br0" timeOffset="-158906.18">21766 3122 0,'18'0'46,"0"18"-30,-1-1 0,1-17-1,17 53-15,18 0 16,-18 0 0,-17 0-1,0-35 1,17 70-1,-17-53 1,-18-17 0,17-18-16,-17 17 15,0 1 1,0 0 0</inkml:trace>
  <inkml:trace contextRef="#ctx0" brushRef="#br0" timeOffset="-158405.75">21378 3492 0,'18'0'31,"0"0"-15,35-17-16,-1-1 16,19 18-16,88-17 15,17-19 1,-88 19 0,36 17-1,-54 0-15,-52 0 16,-18-18-1,18 18 79</inkml:trace>
  <inkml:trace contextRef="#ctx0" brushRef="#br0" timeOffset="-157424.99">22719 3422 0,'18'18'15,"17"-1"1,-18 36-16,36 0 16,-17 0-16,17 35 15,-18-35 1,18 53-16,-36-88 15,-17 17 1,0-18 0,0-34 46,0-18-62,0-18 16,0 0-16,0 0 15,0-18 1,36 18 0,-36 36-1,35-19-15,0 1 16,-17 35 0,0 0-1,34 0 1,-34 0-1,70 53 1,-17-18-16,-36 18 16,0-17-1,1-19 1,-19 1 0,19 17-1,-36-17 1,17-1-16,-17 1 15,18 0 1,-1-18 0,-17 17-1,18-17 1,35 0-16</inkml:trace>
  <inkml:trace contextRef="#ctx0" brushRef="#br0" timeOffset="-156691.99">23830 3563 0,'0'0'0,"-35"18"0,-71 70 32,106-70-32,-18 17 15,18 35 1,0-52 0,0 17-1,0 1-15,0-19 16,18-17-1,0 0 32,-1 0-31,19 0-16,52 0 16,-53-35-1,-35 17 1,18 1-1,-18-19 1,0 19-16,17 17 16,-17-36-16,0 19 15,0-1 1,0 1 0,0-19-1,0 19 1,-17-1-16,-1 0 15,0 18 1,18-17 0,-17 17-1,-1 0 17,-17 0-32,17 0 15,1 17 1,17 1-1,-18 0 1,0 17 0,18-17-1</inkml:trace>
  <inkml:trace contextRef="#ctx0" brushRef="#br0" timeOffset="-156224.97">23954 3704 0,'35'0'31,"0"18"-15,-17 17-16,35-17 15,-36 17-15,1-17 16,0-1-16,-1-17 15,1 0 64,-18-17-79,0-1 15,18-17 1,-18 17-1,17-17-15,1 0 16</inkml:trace>
  <inkml:trace contextRef="#ctx0" brushRef="#br0" timeOffset="-154737.1">24412 3598 0,'18'18'16,"-18"0"-16,0-1 15,0 1-15,18 35 16,-18-18-16,0 0 16,0 54-1,0-72 1,0 36-1,0-35 1,0-1 0,17-34 15,-17-19-31,0-16 16,18-37-1,17 19 1,-35 35-1,18 17-15,-18 0 16,17 18 31,1 18-31,-18 0-1,18-1 1,-18 1-16,35 17 15,-35-17 1,0-1 0,0 1-1,18-53 63,-1-18-62,1 18-16,-1-1 16,1 1-16,0 35 15,-18-18-15,17 18 16,1-17 0,17 17-1,18 0 1,-35 0-1,17 35-15,18 18 16,-53-35 0,35-1-1,-17 1 1,0-18 0,-1-18-1,1 1 1,-1-1-16,1-17 15,17-1 1,-35 1 0,0 17-1,0 1 17,-17 17-1,-1 0 0,0 0-15,18 17-1,-17-17-15,17 36 16,0 17 0,0-36-1,0 54-15,0-54 16,17-34 62,-17-18-78,36 17 16,-36 0-16,17 1 15,1 17 16,0 0-15,-1 0 0,1 0 15,0 0-31,-1 0 16,-17 17-1,18-17-15,0 0 16,-1 0-1,-17 18 1,18-18 0,-18-18 77</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10:11:30.450"/>
    </inkml:context>
    <inkml:brush xml:id="br0">
      <inkml:brushProperty name="width" value="0.05292" units="cm"/>
      <inkml:brushProperty name="height" value="0.05292" units="cm"/>
      <inkml:brushProperty name="color" value="#FF0000"/>
    </inkml:brush>
  </inkml:definitions>
  <inkml:trace contextRef="#ctx0" brushRef="#br0">3263 12559 0,'18'0'109,"35"0"-93,17 0-16,18 0 16,36 0-16,35-18 15,423-35 1,388-17 0,-159 17-1,-87-35 1,-160 17-1,-352 18 1,-159 36 0</inkml:trace>
  <inkml:trace contextRef="#ctx0" brushRef="#br0" timeOffset="716.93">4339 10689 0,'18'0'109,"105"0"-109,71 0 16,141 0-16,-17 0 15,846 0 1,177-70 0,-389-19-1,-246 1 1,-424 18-1,-247 70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08T10:10:52.141"/>
    </inkml:context>
    <inkml:brush xml:id="br0">
      <inkml:brushProperty name="width" value="0.05292" units="cm"/>
      <inkml:brushProperty name="height" value="0.05292" units="cm"/>
      <inkml:brushProperty name="color" value="#FF0000"/>
    </inkml:brush>
  </inkml:definitions>
  <inkml:trace contextRef="#ctx0" brushRef="#br0">15646 5080 0,'17'-18'15,"1"1"1,-18-1-16,18 18 16,-1-35-1,36 0 1,0-1 15,0-17-15,35 0-1,18 0 1,-88 36-16,35-1 16,17 1-1,1-1 1,-36 18 0,18 0-1,70 35 1,-34 18-1,-37-18 1,1 36 0,36 70-1,-36 0 17,-36-17-17,1-18 1,-18 17-1,0-35 1,-71 53 0,1-53-1,-19 18 1,-16-35 0,-54 52-1,18-34 1,17-54-1,18 0 1,18-17 0,35-18-1,0 0 17,1-18-17,-19-35 1,53 36-1,-17-1 1,35-17 0,-18 17-1,18 0 1,0 1 0,0-1-1,0 0 1,71 1 31,-36 17-47,106 0 15,18 0 17,-53 0-17,-71 0-15,18 17 16,0 1-1,0 35 1,0-35 0,0 35-1,0-18 1,-18 0 0,0-17-1,-35-1 1,36 1-1,-19-18 1,36 0 15,0 0-31,-18 0 16</inkml:trace>
  <inkml:trace contextRef="#ctx0" brushRef="#br0" timeOffset="880.19">17074 5997 0,'-17'0'32,"-1"18"-17,18 17 1,0-17 0,0-1-16,0 1 15,35 70 1,18-17-1,36-18 1,-19-18 0,1-35-1,-1 0 1,1 0 15,-18 0-15,-36-18-16,19-17 15,17 0 1,-36-18 0,-17 0-1,0-18 1,0 18 0,-35 18-1,-53-35 1,-18 17-1,0 17 1,53 36 0,-35-17-1,53 17 1,17 0 31,-17 17-32,17 1 1,-17 35 0,35-35 15,0-1-15</inkml:trace>
  <inkml:trace contextRef="#ctx0" brushRef="#br0" timeOffset="1732.13">18045 5803 0,'17'0'16,"1"53"0,0 0-1,17 0-15,-18 35 16,19 0-16,17 124 15,0-53 1,-18-53 0,0-53-1,-35-36 1,-18-17 46,18-17-46,-70-54-16,17 53 16,-70-88-1,-89-105 1,71 52 0,35-17-1,88 105 1,18 36-1,0 17 1,53-52 0,106 17-1,123 17 1,53 36 15,-176 0-15,-106 0-1,-35 0-15,-1 0 16,-17 36 0,0 17-1,0 17 1,-53 18 0,-158 36-1,70-54 1,35-34-1,88-36 1</inkml:trace>
  <inkml:trace contextRef="#ctx0" brushRef="#br0" timeOffset="2133.07">18821 5380 0,'0'0'0,"35"53"0,0 17 15,1 1-15,34 88 16,36 88 0,-71-142 15,0 1-16,-17-53 1,-18-35 0,-53-18 15,0-18-31</inkml:trace>
  <inkml:trace contextRef="#ctx0" brushRef="#br0" timeOffset="2398.69">18732 6032 0,'0'0'0,"18"0"16,70-35-1,71 0 1,-53 35 0,-36-18-1,-34 1 1,-1 17 0,-17-18-1</inkml:trace>
  <inkml:trace contextRef="#ctx0" brushRef="#br0" timeOffset="2664.28">19368 5856 0,'17'0'46,"1"0"-46,-18 18 16,17-1 0,-17 1-1,36 17-15,-36-17 32</inkml:trace>
  <inkml:trace contextRef="#ctx0" brushRef="#br0" timeOffset="2923.61">19297 5398 0,'53'35'78,"17"-18"-62,-34 1-1</inkml:trace>
  <inkml:trace contextRef="#ctx0" brushRef="#br0" timeOffset="3582.19">19756 5750 0,'0'18'63,"0"35"-63,0 0 15,0 17-15,0-17 16,0 18-16,0-1 16,17-17-1,1-53 1,-1 0 0,107-53 15,-1-70-16,-52-36 1,-53 71 0,-18 17-1,0 18 1,-53 36 0,-36-1-1,1 1 1,0 17-1,35 0 1,-17 0 0,52 0-16,0 0 15,18 52 1,0-16 15,18-1-15,17 0-1,71 18 1,-18-35-16</inkml:trace>
  <inkml:trace contextRef="#ctx0" brushRef="#br0" timeOffset="4481.14">20320 5503 0,'0'18'47,"0"0"-47,0 17 15,18 0 1,-1 0-1,1 1 1,0-19-16,-18 1 16,17-18 15,-17-18 0,18 18-15,35-141-1,0 71 1,-36 34 0,1 19-1,0 17 1,17 0 0,0 17-1,18 19 16,18-19-15,-54 1-16,19-18 16,52 0-1,-35-18 1,-18-35 0,-17-17-1,-18 17 1,-36 53 15,1-18-15,17 18-1,1 0 1,17 18 15,0 17-31,17 36 31,36 35-15,-17-1 0,-19-52-1,-17-17 1,0-1 0,0-17-1,-88 34 1,0-16-1,-18-1 1,-53 36 0,124-54-1</inkml:trace>
  <inkml:trace contextRef="#ctx0" brushRef="#br0" timeOffset="6058.91">17445 6897 0,'-35'0'140,"-36"17"-124,18 19 0,-106 34-1,-88 54 1,-70 34 0,-1-16-1,124-54-15,-35 53 16,-124-18-1,106 19 1,-105-1 0,-213 88-1,18-53 1,18 1 0,-18 34-1,18-34 16,124-36-15,-54 0 0,18 18-1,-88 35 1,52 0 0,54 0-1,300-124 1,87-70-1</inkml:trace>
  <inkml:trace contextRef="#ctx0" brushRef="#br0" timeOffset="7346.03">2222 11730 0,'0'18'47,"0"-1"-47,18 18 15,0 36-15,17 0 16,36 123 0,17-18-1,-18 0 1,-17 1-1,18-19 1,-36 1 0,0-18-1,1 36 1,-19-89 0,-17-53-1,0-17 1</inkml:trace>
  <inkml:trace contextRef="#ctx0" brushRef="#br0" timeOffset="8178.86">1958 11553 0,'0'0'0,"106"-70"0,317-89 32,194-35-1,-440 124-31,87 34 16,-87 1-1,-124 35 1,17 0 15,36 123-15,35 36-1,-17 35 1,-36 36 0,-53-19-1,-35 19 1,-53 87-1,-53-70 1,-70 53 0,-159 106-1,88-177 1,18-53 0,-18-35-1,141-88 1,53-53-1,18 0 32,-1 0-31,1 0 0,17-17-1</inkml:trace>
  <inkml:trace contextRef="#ctx0" brushRef="#br0" timeOffset="9367.7">4762 12753 0,'-17'0'188,"-1"18"-173,-17 17-15,0 18 16,-1 17 0,-34 36-1,52-18 1,18 18 0,0-35-1,0-36 1,0-17-16,18-18 31,-1 0 0,19 0-31,52-18 16,0-70 0,0-18-1,-52 0 1,-36 36 15,0-36-15,0 70-1,0 1 1,0 0 0,17 53 46,-17-1-46,18 36-16,17 71 15,18 17 1,-35-53 0,-1-35-1,-17 17 1,0-87 46,18-36-46</inkml:trace>
  <inkml:trace contextRef="#ctx0" brushRef="#br0" timeOffset="9728.7">5098 12506 0,'0'18'46,"17"17"-30,1 18-16,17 17 16,-17-17-1,35 71 1,0-18 0,-18-18-1,-17-53 1,-1 0-1,-17-17 1</inkml:trace>
  <inkml:trace contextRef="#ctx0" brushRef="#br0" timeOffset="10028.95">5098 12947 0,'70'-53'0,"-17"35"16,71-70-16,-71 71 15,158-72 1,-176 54 0,36 17-1,-53 18 1,-1 0 0</inkml:trace>
  <inkml:trace contextRef="#ctx0" brushRef="#br0" timeOffset="10844.13">6262 12418 0,'-88'0'31,"52"0"-31,-17 0 15,36 17 1,-1 1 0,18 17 15,-18-17-15,-17 53-1,18-19 1,-1 1-1,18-17 1,0-19 0,18-17 31,-1 0-32,1 0-15,35-35 16,-36-18-1,-17 35 32,0 1-31,18 17 62,0 0-78,-1 17 16,19 1-1,-19 17 1,1-35 0,-18 18-1,18-18 1,-1 18-1</inkml:trace>
  <inkml:trace contextRef="#ctx0" brushRef="#br0" timeOffset="12028.07">7814 12241 0,'0'18'31,"0"0"-31,0 35 16,0-18-16,0 0 15,18 36 1,17-18-16,18 17 16,0-52-1,70-18 1,-35 0-1,-52-35 17,17-1-17,-36-34 1,-17 34 0,0 19-1,0-36 1,-17 53-1,17 35 48,17-35-47,-17 18-16,53 17 15,18 18 1,-36-18-1,18-35 17,-18 0-17,-17 0 1,52-70 0,-17-1-1,-53-70 1,0 35-1,0 0 1,0 53-16,-35-17 16,-18 35-1,35 17 1,1 18 0</inkml:trace>
  <inkml:trace contextRef="#ctx0" brushRef="#br0" timeOffset="12813.22">9507 11853 0,'0'0'0,"-35"0"0,-18 0 16,-17 0-1,-36 53 1,18 18 0,-1-1-1,19 19 1,52-37-1,18 1 1,0-17 0,0-19-1,18 1 1,-18 0 0,17-18-1,1 0 1,106-106-1,-54-18 1,1-34 15,-54 105-15,-17 17-16,0 19 16,0 34 30,0 36-30,18 53 0,17-35-1,-17-1 1,0-52 0</inkml:trace>
  <inkml:trace contextRef="#ctx0" brushRef="#br0" timeOffset="13128.14">9507 11871 0,'0'18'16,"18"-1"0,0 19-16,-1-1 15,36 18 1,-18 17 0,18 1-1,-35-36 1,-18-70 31,0 17-32,0-88 1,0 36 0</inkml:trace>
  <inkml:trace contextRef="#ctx0" brushRef="#br0" timeOffset="13644.06">9842 11977 0,'0'0'0,"18"0"16,0 0 15,-1 0-31,1 0 15,35-18 1,-35 1 15,17-54-15,-35-17 0,0 53-1,0 17 1,-18 18-1,1 0 1,-54 35 0,53 0-1,1 36 1,-1-18 0,18 35-1,18 0 1,17-35-1,71 0 1,-71-53 0,53-35 15,-17-53-15,-18-71-1</inkml:trace>
  <inkml:trace contextRef="#ctx0" brushRef="#br0" timeOffset="14693.19">10248 10936 0,'0'35'31,"0"18"-31,18 35 16,17-35-16,18 141 31,0 0-15,18 142 0,-1-89-1,-17-18 1,-35-141-1,-1-35 1,-17-88 31,0-54-47,0 1 16,0-123-1,18 122-15,0-16 16,17 52-1,-18 53 32,1 17-31,17 19 0,36 34-1,-53-35 1,34-17-1,-34 0 1,17-18 0,18-18-1,0-52 1,-18-36 0,-35 88-1,0 0 1,-17 36 31,-1-18-47,18 53 31,-17 35-15,17 0-1,17-17 1,1-53-1,-1-1 1,19-17 0,-1-17-1,18-54 1,-53 0 0,0-52-1,0 88 1,-18 17-1,1 18 1,-1 0 15,0 0-15,18 18 0,0 17-1,0-17 1,0-1-1,18-17-15</inkml:trace>
  <inkml:trace contextRef="#ctx0" brushRef="#br0" timeOffset="15044.62">11342 11800 0,'0'18'32,"0"0"-32,0-1 15,17 1-15,-17 0 16,18-1-1,-18 1 1,18-18 0,-1 0-1,1 0 1,-18-35 0,0-36-1,0 18 1</inkml:trace>
  <inkml:trace contextRef="#ctx0" brushRef="#br0" timeOffset="15559.29">11730 11518 0,'-106'0'31,"71"18"-31,17-1 15,18 19-15,0-1 16,0 0 0,0 1-1,18-1 17,-1-17-17,1-1 1,0 1-1,-18-1 1,0 1 0,-18 0-1,-17 17 1,17-35 0,0 18-1</inkml:trace>
  <inkml:trace contextRef="#ctx0" brushRef="#br0" timeOffset="15875.67">12083 11518 0,'0'18'32,"0"17"-17,0-17-15,0 35 16,0 17-1,0-52 1,-18 0 0</inkml:trace>
  <inkml:trace contextRef="#ctx0" brushRef="#br0" timeOffset="16079.44">11959 11165 0,'18'0'62,"-1"18"-46</inkml:trace>
  <inkml:trace contextRef="#ctx0" brushRef="#br0" timeOffset="17238.23">12171 11430 0,'0'0'0,"0"53"16,0-35-1,0-1 1,0 1-1,0 17 1,0-17 0,17-18 31,1 0-32,0-71 1,17 1-1,0-1 1,-17 36 0,17 17-1,-17 1 1,-1 17 15,1 0-15,0 0-1,17 35 1,-17-35 15,-1 0 1,-17-18-1,0 1-16,0-1 1,-17 18 31,-1 18-31,0-1-16,18 1 15,-17 17 1,17-17-1,17-1 1,72-17 0,16-53 15,-105 36-15,0 52 15,0 71-16,-70 106 1,17-36 0,0-17-1,18-36 1,-18-52 0,35-18-1,1-36-15,-1-17 16,-17 0 15,-1-88-15,36 35-1,0-17 17,36 34-17,17-17 1,-18 36-1,0-36 1,-35 35 0</inkml:trace>
  <inkml:trace contextRef="#ctx0" brushRef="#br0" timeOffset="21216.59">18397 7179 0,'89'35'203,"105"1"-187,-71 16-16,159 37 15,124 34 1,105 54 0,-87-1-1,34-17 1,1 17 0,-177-70 15,36 0-16,-195-53 1,1 17 0,-54-35-1,36 18 1,-35-35-16,34 35 16,-34-18-1,-18-17 1,-35 0-1,-1-18 1,1 0 15,0 0 1</inkml:trace>
  <inkml:trace contextRef="#ctx0" brushRef="#br0" timeOffset="22007.06">21784 10813 0,'0'35'63,"53"35"-63,-18-17 16,1 0-1,-1-17-15,0 16 16,36 54-1,-36-17 1,0-19 0,0 1-1,-17-36 1</inkml:trace>
  <inkml:trace contextRef="#ctx0" brushRef="#br0" timeOffset="23055.67">21272 10213 0,'0'0'0,"0"-18"0,18-17 16,17 17-1,-35 1-15,53-19 16,53 1 0,35 0-1,71 17 16,-106 18-15,-53 0 0,-18 0-1,18 36 1,17 52 0,-34 18-1,-19 52 1,-17 54-1,0-177-15,-53 142 16,36-124 0,87-53 124,-17 0-140,35 0 16,1 17-16,16 36 16,125 53-1,-71 0 1,-71-36-1,-71-34 1,-17-19 0,0 19-1,0 52 1,-88 18 0,-18-36 15,-35-17-16,53-18 1,-53-17 0,-71 0-1,159-18 1,36 0 0</inkml:trace>
  <inkml:trace contextRef="#ctx0" brushRef="#br0" timeOffset="23538.96">23142 10866 0,'18'0'47,"17"35"-32,-35-18-15,35 19 16,-17 17-1,0 0 1,17 35 0,-17-53-1,-1 0 1</inkml:trace>
  <inkml:trace contextRef="#ctx0" brushRef="#br0" timeOffset="24639.09">22948 10160 0,'-17'0'16,"-1"35"0,0-17-16,18 17 15,-17 36 1,17-18-16,0 35 15,17 0 1,19-17 0,-1-36-1,-18-35 17,1 0-17,53-53 1,-36-35 15,-35 35-15,0 18-1,-35-36 1,-1 53-16,36 1 16,-70-19-1,52 36 1,1 0-1,-1 0 1,0 0 0,18 18-1,0 0 1</inkml:trace>
  <inkml:trace contextRef="#ctx0" brushRef="#br0" timeOffset="25689.12">23689 10672 0,'0'0'0,"-53"0"0,53-18 15,-53 0 1,36 18 0,-1 0-1,-17 18 1,35 0-1,-18 17 1,18 18 0,0-36-16,18 36 15,35 18 1,17-18 0,54 0-1,-107-53 16,1 0-15,-18-18 0,0-53-1,0 19 1,0 34 0,0 0-1,17 54 48,-17-19-48,18 36-15,17 0 16,1 88 0,-36-35-1,0-18 1,0 71 15,0-53-15,-18-71-1,0-17 1,1-1 0,-19-17-1,-16 0 1,-54-106-1,18-88 1,88 124 0,0 17-1,52-35 1,54 35 0,-18 18-1,1-1 1,-72 19-1</inkml:trace>
  <inkml:trace contextRef="#ctx0" brushRef="#br0" timeOffset="26455.19">24377 10619 0,'0'0'0,"-35"0"0,-1 0 16,-17 17 0,-17 36-1,35-18 1,17 54 0,18-19-1,0 18 1,0-35-1,35-17 1,18-1 0,-35-35-16,17 0 15,53-18 1,-52-35 0,-1-123-1,-35 70 16,0-35-15,-71-18 0,18 71-1,36 17 1,-19 19 0,36 69 30,0 36-30,53 35 0,0 18-1,36 71 1,-19-89 0,-17 0-1,0-35 1,17-53 15,36 17-31</inkml:trace>
  <inkml:trace contextRef="#ctx0" brushRef="#br0" timeOffset="27088.13">24959 10354 0,'0'0'0,"-141"141"31,123-106-31,-35 36 0,36 0 15,17-19 17,0-16-17,0 34 1,0-17 0,35-18-1,-17-17 1,35-18-1,-18 0-15,53-159 16,-35 54 0,-35 16-1,-18 54 1,0 17 0,17 18 15,18 36 0,1 17-15,-19-36-1,19 36 1,-1 0 0,-17-35-1,-18-1 1,17-17-1,36-53 1,0-70 0</inkml:trace>
  <inkml:trace contextRef="#ctx0" brushRef="#br0" timeOffset="27387.34">25471 9984 0,'35'88'31,"-35"0"-31,17 0 16,1 18-16,0-53 15,-1 106 1,1-53-1,-18-18 1,0-35 0,0 0-1</inkml:trace>
  <inkml:trace contextRef="#ctx0" brushRef="#br0" timeOffset="27671.53">25523 10442 0,'18'0'31,"0"0"-15,17 0-16,-17 0 15,52 0 1,1 0 0,-18-35-1,35-36 1</inkml:trace>
  <inkml:trace contextRef="#ctx0" brushRef="#br0" timeOffset="28310.55">25964 10142 0,'-52'18'32,"52"0"-32,-36 17 0,36 0 15,-17 53 1,-1 1-1,18 34 1,0-88 0,0 18-1,35-53 1,1 0 0,87-88-1,-52-71 1,-36 18-1,-35 124 1,0-1 0,0 36 15,0 17-15,17-18-1,-17 72 1,18-1 15,-18-53-15,18-17-1,-18-1 17</inkml:trace>
  <inkml:trace contextRef="#ctx0" brushRef="#br0" timeOffset="48958.4">4657 15363 0,'17'0'110,"19"0"-95,52 0-15,-35 0 16,88 0-16,106 0 15,141-17 1,-35-18 15,-106-1-31,-89 19 16,19-19 0,-160 36-1</inkml:trace>
  <inkml:trace contextRef="#ctx0" brushRef="#br0" timeOffset="49966.04">23089 13070 0,'106'-35'110,"71"0"-110,69-36 15,-16 18-15,87-52 16,318-37 0,441-122-1,36-18 1,-425 123 0,-299 53-1,-352 88 1</inkml:trace>
  <inkml:trace contextRef="#ctx0" brushRef="#br0" timeOffset="51044.02">4304 9437 0,'0'-18'63,"18"1"-48,17 17 1,18-36-16,-36 1 16,89-18-1,88-70 1,36-36-16,-125 88 16,283-211-1,0 53 1,230-230-1,-459 353 1,-1-70 0,-17 17-1,-70 106 1,-36-17 0,1 34-1,-36 19 1</inkml:trace>
  <inkml:trace contextRef="#ctx0" brushRef="#br0" timeOffset="52824.83">24871 8255 0,'17'0'125,"1"0"-109,35 18-16,18-1 15,17 1-15,106 0 16,194-18 15,35-71-15,89-105 0,52-54-1,-52-34 1,-177 17-1,18-53 1,-195 141 0,-52 36-1,-88 87-15,-1 19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F990E-94E6-4D49-AB1B-7FDA5025982B}" type="datetimeFigureOut">
              <a:rPr lang="en-IN" smtClean="0"/>
              <a:t>08-12-2021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53FE7-CCDA-4762-B1DD-90E38E330482}" type="slidenum">
              <a:rPr lang="en-IN" smtClean="0"/>
              <a:t>‹#›</a:t>
            </a:fld>
            <a:endParaRPr lang="en-IN"/>
          </a:p>
        </p:txBody>
      </p:sp>
    </p:spTree>
    <p:extLst>
      <p:ext uri="{BB962C8B-B14F-4D97-AF65-F5344CB8AC3E}">
        <p14:creationId xmlns:p14="http://schemas.microsoft.com/office/powerpoint/2010/main" val="32513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E80C-E2F5-41E4-8BDD-4786B17586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401DFC-08CE-4C03-B7F5-5390E6E5CA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833C8F-079F-4D1C-AECD-5FFE8AAB840B}"/>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5" name="Footer Placeholder 4">
            <a:extLst>
              <a:ext uri="{FF2B5EF4-FFF2-40B4-BE49-F238E27FC236}">
                <a16:creationId xmlns:a16="http://schemas.microsoft.com/office/drawing/2014/main" id="{885C1D53-8A38-4DED-8B0D-86C0AD3A3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746591-14FB-4ACF-B61E-0F3A7D780FAF}"/>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53717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E465-5918-42CC-84FB-E103CD7EED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A58F4-02BA-4EC9-9681-AEE6EEB9F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64FA21-774A-4CF7-932D-B01432F8F32B}"/>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5" name="Footer Placeholder 4">
            <a:extLst>
              <a:ext uri="{FF2B5EF4-FFF2-40B4-BE49-F238E27FC236}">
                <a16:creationId xmlns:a16="http://schemas.microsoft.com/office/drawing/2014/main" id="{056BF3CC-67BE-4DB5-BFFD-ACC16E4416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C1789-3F50-4F6C-AC7C-F97221531559}"/>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3714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0A87A-C7FB-4F0B-B5BB-3256248608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3239DA-8562-4FEB-BF33-4DA4A4922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06D9E-558C-41F3-AFCA-ED19F88026D7}"/>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5" name="Footer Placeholder 4">
            <a:extLst>
              <a:ext uri="{FF2B5EF4-FFF2-40B4-BE49-F238E27FC236}">
                <a16:creationId xmlns:a16="http://schemas.microsoft.com/office/drawing/2014/main" id="{BFBBB040-B919-47B6-BC40-7CF895694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9ED40-825F-489D-8D92-F027BA90637A}"/>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407319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9095-7638-4B9E-BDF4-93D5565EA8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9A8CF-4535-431E-B49E-DE1169ADF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B3838-5967-4466-9B13-E7BC875AE51C}"/>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5" name="Footer Placeholder 4">
            <a:extLst>
              <a:ext uri="{FF2B5EF4-FFF2-40B4-BE49-F238E27FC236}">
                <a16:creationId xmlns:a16="http://schemas.microsoft.com/office/drawing/2014/main" id="{5B02A68A-9F68-427B-BB70-1228F94EB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E48E4-FB2E-4DF2-A0C1-2482234CE8CE}"/>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194664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A9EF-882E-46A9-BAA7-E229C4F86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FE0299-1A77-4F21-9ECD-A78A4CFFB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8EA3B-A4D5-4A68-B1C0-661705C71035}"/>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5" name="Footer Placeholder 4">
            <a:extLst>
              <a:ext uri="{FF2B5EF4-FFF2-40B4-BE49-F238E27FC236}">
                <a16:creationId xmlns:a16="http://schemas.microsoft.com/office/drawing/2014/main" id="{3642679E-C14B-4EE0-83A3-C73BE21AC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75606-4122-49AB-A11D-C3D8F06FF63E}"/>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30309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AF11-A0F4-441C-A4B2-B4DDD9FD64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2413D0-611A-4D2F-BA0C-80D839F2F6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F50508-AB98-4C97-87D9-D754D9E72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BD7D38-1242-40E0-9793-734E53700B00}"/>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6" name="Footer Placeholder 5">
            <a:extLst>
              <a:ext uri="{FF2B5EF4-FFF2-40B4-BE49-F238E27FC236}">
                <a16:creationId xmlns:a16="http://schemas.microsoft.com/office/drawing/2014/main" id="{4AFC754A-A263-42A5-A9D3-3DB0FCBA1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E64B04-4974-4BDC-A06A-1D75789F699E}"/>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269657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8DF5-15C3-4962-9BFA-C4EAA08907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43FBBC-E4FF-4816-8577-AF657F3152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B3F95-1A6B-4192-B502-2FC6B33E4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161E9C-D8DA-45AC-8B07-14CE0DE9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A01922-5100-4AC9-A080-9037F17295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C5B54D-187F-437C-8E7D-754A9453327F}"/>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8" name="Footer Placeholder 7">
            <a:extLst>
              <a:ext uri="{FF2B5EF4-FFF2-40B4-BE49-F238E27FC236}">
                <a16:creationId xmlns:a16="http://schemas.microsoft.com/office/drawing/2014/main" id="{8A2D89B7-55D4-43D7-9435-8CBA9ADF2F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167C1B-4ADE-48E7-95FD-F95419F8C0CD}"/>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111398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F862-374E-4859-92F0-A76380C8A7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FDFD7E-5D8D-4161-B0A3-6660E8243659}"/>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4" name="Footer Placeholder 3">
            <a:extLst>
              <a:ext uri="{FF2B5EF4-FFF2-40B4-BE49-F238E27FC236}">
                <a16:creationId xmlns:a16="http://schemas.microsoft.com/office/drawing/2014/main" id="{E9195A77-6529-4E86-A1C5-3A0A87522F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25C3E0-7AE6-428E-B500-F628C9EA822A}"/>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86142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D64EE-8DE5-48B7-84E3-D3504558DD4A}"/>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3" name="Footer Placeholder 2">
            <a:extLst>
              <a:ext uri="{FF2B5EF4-FFF2-40B4-BE49-F238E27FC236}">
                <a16:creationId xmlns:a16="http://schemas.microsoft.com/office/drawing/2014/main" id="{109E1827-133B-4E92-851C-7267F43424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211BBC-4D1D-4932-A62B-6DB9E44FDC16}"/>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423174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449F-59A7-42FA-BC50-F76418D67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7091EF-336A-44A4-8CB4-3D10F942F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A24956-516A-4927-81A6-86C719063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FA5AC-CC61-44DA-910B-64CAE6082059}"/>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6" name="Footer Placeholder 5">
            <a:extLst>
              <a:ext uri="{FF2B5EF4-FFF2-40B4-BE49-F238E27FC236}">
                <a16:creationId xmlns:a16="http://schemas.microsoft.com/office/drawing/2014/main" id="{B9BB490A-BEEC-4233-A884-5773DA7B5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AE14E5-65B1-4684-B454-4B3E9C8763E0}"/>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273408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3983-1D41-4DBF-8C70-81CE34E7A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3961FB-2927-4492-A384-D6A3D69B0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53F7B6-EA62-4585-ADF3-A6ED543EA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7E40F-E457-469B-91D9-E6DB58BC7A9D}"/>
              </a:ext>
            </a:extLst>
          </p:cNvPr>
          <p:cNvSpPr>
            <a:spLocks noGrp="1"/>
          </p:cNvSpPr>
          <p:nvPr>
            <p:ph type="dt" sz="half" idx="10"/>
          </p:nvPr>
        </p:nvSpPr>
        <p:spPr/>
        <p:txBody>
          <a:bodyPr/>
          <a:lstStyle/>
          <a:p>
            <a:fld id="{E71A3D5D-674F-4B67-A008-681442FD3419}" type="datetimeFigureOut">
              <a:rPr lang="en-IN" smtClean="0"/>
              <a:t>08-12-2021</a:t>
            </a:fld>
            <a:endParaRPr lang="en-IN"/>
          </a:p>
        </p:txBody>
      </p:sp>
      <p:sp>
        <p:nvSpPr>
          <p:cNvPr id="6" name="Footer Placeholder 5">
            <a:extLst>
              <a:ext uri="{FF2B5EF4-FFF2-40B4-BE49-F238E27FC236}">
                <a16:creationId xmlns:a16="http://schemas.microsoft.com/office/drawing/2014/main" id="{6A7ED5AB-C3B2-49C2-A1E4-55605A6A35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19733B-F3D6-4C5D-B01B-642FEB1AD725}"/>
              </a:ext>
            </a:extLst>
          </p:cNvPr>
          <p:cNvSpPr>
            <a:spLocks noGrp="1"/>
          </p:cNvSpPr>
          <p:nvPr>
            <p:ph type="sldNum" sz="quarter" idx="12"/>
          </p:nvPr>
        </p:nvSpPr>
        <p:spPr/>
        <p:txBody>
          <a:bodyPr/>
          <a:lstStyle/>
          <a:p>
            <a:fld id="{313D9E83-709A-45F3-AE90-0EF9A6A0AC56}" type="slidenum">
              <a:rPr lang="en-IN" smtClean="0"/>
              <a:t>‹#›</a:t>
            </a:fld>
            <a:endParaRPr lang="en-IN"/>
          </a:p>
        </p:txBody>
      </p:sp>
    </p:spTree>
    <p:extLst>
      <p:ext uri="{BB962C8B-B14F-4D97-AF65-F5344CB8AC3E}">
        <p14:creationId xmlns:p14="http://schemas.microsoft.com/office/powerpoint/2010/main" val="131759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61BAA9-9119-47DD-BBC1-182214DC0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29190-3E7B-4EBF-B183-D2C6AFBD5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8988B9-6C1E-4D8D-B0E4-A52F65F2D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A3D5D-674F-4B67-A008-681442FD3419}" type="datetimeFigureOut">
              <a:rPr lang="en-IN" smtClean="0"/>
              <a:t>08-12-2021</a:t>
            </a:fld>
            <a:endParaRPr lang="en-IN"/>
          </a:p>
        </p:txBody>
      </p:sp>
      <p:sp>
        <p:nvSpPr>
          <p:cNvPr id="5" name="Footer Placeholder 4">
            <a:extLst>
              <a:ext uri="{FF2B5EF4-FFF2-40B4-BE49-F238E27FC236}">
                <a16:creationId xmlns:a16="http://schemas.microsoft.com/office/drawing/2014/main" id="{BB040D99-D78A-46E6-B43C-3803F76B3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918D3F-CA1E-400D-B0AE-CE29AFBBD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D9E83-709A-45F3-AE90-0EF9A6A0AC56}" type="slidenum">
              <a:rPr lang="en-IN" smtClean="0"/>
              <a:t>‹#›</a:t>
            </a:fld>
            <a:endParaRPr lang="en-IN"/>
          </a:p>
        </p:txBody>
      </p:sp>
    </p:spTree>
    <p:extLst>
      <p:ext uri="{BB962C8B-B14F-4D97-AF65-F5344CB8AC3E}">
        <p14:creationId xmlns:p14="http://schemas.microsoft.com/office/powerpoint/2010/main" val="3755558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A6D4-6925-4A87-858D-6DBA6F4804DD}"/>
              </a:ext>
            </a:extLst>
          </p:cNvPr>
          <p:cNvSpPr>
            <a:spLocks noGrp="1"/>
          </p:cNvSpPr>
          <p:nvPr>
            <p:ph type="ctrTitle"/>
          </p:nvPr>
        </p:nvSpPr>
        <p:spPr/>
        <p:txBody>
          <a:bodyPr/>
          <a:lstStyle/>
          <a:p>
            <a:r>
              <a:rPr lang="en-IN" dirty="0"/>
              <a:t>Spark Curriculum</a:t>
            </a:r>
          </a:p>
        </p:txBody>
      </p:sp>
      <p:sp>
        <p:nvSpPr>
          <p:cNvPr id="3" name="Subtitle 2">
            <a:extLst>
              <a:ext uri="{FF2B5EF4-FFF2-40B4-BE49-F238E27FC236}">
                <a16:creationId xmlns:a16="http://schemas.microsoft.com/office/drawing/2014/main" id="{A2355395-FB49-46ED-A1C4-DCB32AEE2683}"/>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283535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9B26-DD41-4BE6-9885-39EA3200B07F}"/>
              </a:ext>
            </a:extLst>
          </p:cNvPr>
          <p:cNvSpPr>
            <a:spLocks noGrp="1"/>
          </p:cNvSpPr>
          <p:nvPr>
            <p:ph type="title"/>
          </p:nvPr>
        </p:nvSpPr>
        <p:spPr/>
        <p:txBody>
          <a:bodyPr/>
          <a:lstStyle/>
          <a:p>
            <a:r>
              <a:rPr lang="en-IN" dirty="0"/>
              <a:t>Redshift</a:t>
            </a:r>
          </a:p>
        </p:txBody>
      </p:sp>
      <p:sp>
        <p:nvSpPr>
          <p:cNvPr id="3" name="Content Placeholder 2">
            <a:extLst>
              <a:ext uri="{FF2B5EF4-FFF2-40B4-BE49-F238E27FC236}">
                <a16:creationId xmlns:a16="http://schemas.microsoft.com/office/drawing/2014/main" id="{BCEC9CBC-4B85-476D-B36E-FF93C93E9FDD}"/>
              </a:ext>
            </a:extLst>
          </p:cNvPr>
          <p:cNvSpPr>
            <a:spLocks noGrp="1"/>
          </p:cNvSpPr>
          <p:nvPr>
            <p:ph idx="1"/>
          </p:nvPr>
        </p:nvSpPr>
        <p:spPr/>
        <p:txBody>
          <a:bodyPr/>
          <a:lstStyle/>
          <a:p>
            <a:r>
              <a:rPr lang="en-IN" dirty="0"/>
              <a:t>Redshift Architecture, Building blocks</a:t>
            </a:r>
          </a:p>
          <a:p>
            <a:r>
              <a:rPr lang="en-IN" dirty="0"/>
              <a:t>Redshift data structure, Key, Compression</a:t>
            </a:r>
          </a:p>
          <a:p>
            <a:r>
              <a:rPr lang="en-IN" dirty="0"/>
              <a:t>Populating Redshift </a:t>
            </a:r>
          </a:p>
          <a:p>
            <a:r>
              <a:rPr lang="en-IN" dirty="0"/>
              <a:t>Connecting, Querying and Consuming data using Python</a:t>
            </a:r>
          </a:p>
        </p:txBody>
      </p:sp>
    </p:spTree>
    <p:extLst>
      <p:ext uri="{BB962C8B-B14F-4D97-AF65-F5344CB8AC3E}">
        <p14:creationId xmlns:p14="http://schemas.microsoft.com/office/powerpoint/2010/main" val="279907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47D-66E7-4190-9552-8DF77A1A0D75}"/>
              </a:ext>
            </a:extLst>
          </p:cNvPr>
          <p:cNvSpPr>
            <a:spLocks noGrp="1"/>
          </p:cNvSpPr>
          <p:nvPr>
            <p:ph type="title"/>
          </p:nvPr>
        </p:nvSpPr>
        <p:spPr/>
        <p:txBody>
          <a:bodyPr/>
          <a:lstStyle/>
          <a:p>
            <a:r>
              <a:rPr lang="en-IN" dirty="0"/>
              <a:t>Curriculum</a:t>
            </a:r>
          </a:p>
        </p:txBody>
      </p:sp>
      <p:sp>
        <p:nvSpPr>
          <p:cNvPr id="3" name="Content Placeholder 2">
            <a:extLst>
              <a:ext uri="{FF2B5EF4-FFF2-40B4-BE49-F238E27FC236}">
                <a16:creationId xmlns:a16="http://schemas.microsoft.com/office/drawing/2014/main" id="{3A906E68-557D-45E8-B9B3-3383BEA0BD31}"/>
              </a:ext>
            </a:extLst>
          </p:cNvPr>
          <p:cNvSpPr>
            <a:spLocks noGrp="1"/>
          </p:cNvSpPr>
          <p:nvPr>
            <p:ph idx="1"/>
          </p:nvPr>
        </p:nvSpPr>
        <p:spPr/>
        <p:txBody>
          <a:bodyPr/>
          <a:lstStyle/>
          <a:p>
            <a:r>
              <a:rPr lang="en-IN" dirty="0"/>
              <a:t>Database basics</a:t>
            </a:r>
          </a:p>
          <a:p>
            <a:r>
              <a:rPr lang="en-IN" dirty="0"/>
              <a:t>MYSQL</a:t>
            </a:r>
          </a:p>
          <a:p>
            <a:r>
              <a:rPr lang="en-IN" dirty="0"/>
              <a:t>Oracle Pl/SQL</a:t>
            </a:r>
          </a:p>
          <a:p>
            <a:r>
              <a:rPr lang="en-IN" dirty="0"/>
              <a:t>Data Warehousing</a:t>
            </a:r>
          </a:p>
          <a:p>
            <a:r>
              <a:rPr lang="en-IN" dirty="0"/>
              <a:t>Teradata</a:t>
            </a:r>
          </a:p>
          <a:p>
            <a:r>
              <a:rPr lang="en-IN" dirty="0"/>
              <a:t>Python</a:t>
            </a:r>
          </a:p>
          <a:p>
            <a:r>
              <a:rPr lang="en-IN" dirty="0"/>
              <a:t>Spark</a:t>
            </a:r>
          </a:p>
          <a:p>
            <a:r>
              <a:rPr lang="en-IN" dirty="0"/>
              <a:t>AWS Cloud Fundamentals</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5EE9EF4-9257-4610-B159-98C49678959C}"/>
                  </a:ext>
                </a:extLst>
              </p14:cNvPr>
              <p14:cNvContentPartPr/>
              <p14:nvPr/>
            </p14:nvContentPartPr>
            <p14:xfrm>
              <a:off x="5137200" y="577800"/>
              <a:ext cx="5569200" cy="4191480"/>
            </p14:xfrm>
          </p:contentPart>
        </mc:Choice>
        <mc:Fallback>
          <p:pic>
            <p:nvPicPr>
              <p:cNvPr id="4" name="Ink 3">
                <a:extLst>
                  <a:ext uri="{FF2B5EF4-FFF2-40B4-BE49-F238E27FC236}">
                    <a16:creationId xmlns:a16="http://schemas.microsoft.com/office/drawing/2014/main" id="{85EE9EF4-9257-4610-B159-98C49678959C}"/>
                  </a:ext>
                </a:extLst>
              </p:cNvPr>
              <p:cNvPicPr/>
              <p:nvPr/>
            </p:nvPicPr>
            <p:blipFill>
              <a:blip r:embed="rId3"/>
              <a:stretch>
                <a:fillRect/>
              </a:stretch>
            </p:blipFill>
            <p:spPr>
              <a:xfrm>
                <a:off x="5127840" y="568440"/>
                <a:ext cx="5587920" cy="4210200"/>
              </a:xfrm>
              <a:prstGeom prst="rect">
                <a:avLst/>
              </a:prstGeom>
            </p:spPr>
          </p:pic>
        </mc:Fallback>
      </mc:AlternateContent>
    </p:spTree>
    <p:extLst>
      <p:ext uri="{BB962C8B-B14F-4D97-AF65-F5344CB8AC3E}">
        <p14:creationId xmlns:p14="http://schemas.microsoft.com/office/powerpoint/2010/main" val="224199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589C-3F4A-4CAB-BB06-EC4755DA51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2970BF-7B6B-4C9D-B787-0A2EECE49864}"/>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8617D7B-7D9B-4923-A49B-211F0252B125}"/>
                  </a:ext>
                </a:extLst>
              </p14:cNvPr>
              <p14:cNvContentPartPr/>
              <p14:nvPr/>
            </p14:nvContentPartPr>
            <p14:xfrm>
              <a:off x="266760" y="133200"/>
              <a:ext cx="11792160" cy="6718680"/>
            </p14:xfrm>
          </p:contentPart>
        </mc:Choice>
        <mc:Fallback>
          <p:pic>
            <p:nvPicPr>
              <p:cNvPr id="4" name="Ink 3">
                <a:extLst>
                  <a:ext uri="{FF2B5EF4-FFF2-40B4-BE49-F238E27FC236}">
                    <a16:creationId xmlns:a16="http://schemas.microsoft.com/office/drawing/2014/main" id="{C8617D7B-7D9B-4923-A49B-211F0252B125}"/>
                  </a:ext>
                </a:extLst>
              </p:cNvPr>
              <p:cNvPicPr/>
              <p:nvPr/>
            </p:nvPicPr>
            <p:blipFill>
              <a:blip r:embed="rId3"/>
              <a:stretch>
                <a:fillRect/>
              </a:stretch>
            </p:blipFill>
            <p:spPr>
              <a:xfrm>
                <a:off x="257400" y="123840"/>
                <a:ext cx="11810880" cy="6737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9F624A4-DECA-4FD8-978C-F57A50BE5F90}"/>
                  </a:ext>
                </a:extLst>
              </p14:cNvPr>
              <p14:cNvContentPartPr/>
              <p14:nvPr/>
            </p14:nvContentPartPr>
            <p14:xfrm>
              <a:off x="3219480" y="501480"/>
              <a:ext cx="2559240" cy="5601240"/>
            </p14:xfrm>
          </p:contentPart>
        </mc:Choice>
        <mc:Fallback>
          <p:pic>
            <p:nvPicPr>
              <p:cNvPr id="5" name="Ink 4">
                <a:extLst>
                  <a:ext uri="{FF2B5EF4-FFF2-40B4-BE49-F238E27FC236}">
                    <a16:creationId xmlns:a16="http://schemas.microsoft.com/office/drawing/2014/main" id="{99F624A4-DECA-4FD8-978C-F57A50BE5F90}"/>
                  </a:ext>
                </a:extLst>
              </p:cNvPr>
              <p:cNvPicPr/>
              <p:nvPr/>
            </p:nvPicPr>
            <p:blipFill>
              <a:blip r:embed="rId5"/>
              <a:stretch>
                <a:fillRect/>
              </a:stretch>
            </p:blipFill>
            <p:spPr>
              <a:xfrm>
                <a:off x="3210120" y="492120"/>
                <a:ext cx="2577960" cy="5619960"/>
              </a:xfrm>
              <a:prstGeom prst="rect">
                <a:avLst/>
              </a:prstGeom>
            </p:spPr>
          </p:pic>
        </mc:Fallback>
      </mc:AlternateContent>
    </p:spTree>
    <p:extLst>
      <p:ext uri="{BB962C8B-B14F-4D97-AF65-F5344CB8AC3E}">
        <p14:creationId xmlns:p14="http://schemas.microsoft.com/office/powerpoint/2010/main" val="129945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181D-0E2E-40F5-BDBD-D9D0B0C97E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52D12E-3579-4724-A8A1-7276055A5405}"/>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8870893-CAC1-44AD-B778-93B2598773EC}"/>
                  </a:ext>
                </a:extLst>
              </p14:cNvPr>
              <p14:cNvContentPartPr/>
              <p14:nvPr/>
            </p14:nvContentPartPr>
            <p14:xfrm>
              <a:off x="361800" y="222120"/>
              <a:ext cx="10535040" cy="6147360"/>
            </p14:xfrm>
          </p:contentPart>
        </mc:Choice>
        <mc:Fallback>
          <p:pic>
            <p:nvPicPr>
              <p:cNvPr id="4" name="Ink 3">
                <a:extLst>
                  <a:ext uri="{FF2B5EF4-FFF2-40B4-BE49-F238E27FC236}">
                    <a16:creationId xmlns:a16="http://schemas.microsoft.com/office/drawing/2014/main" id="{78870893-CAC1-44AD-B778-93B2598773EC}"/>
                  </a:ext>
                </a:extLst>
              </p:cNvPr>
              <p:cNvPicPr/>
              <p:nvPr/>
            </p:nvPicPr>
            <p:blipFill>
              <a:blip r:embed="rId3"/>
              <a:stretch>
                <a:fillRect/>
              </a:stretch>
            </p:blipFill>
            <p:spPr>
              <a:xfrm>
                <a:off x="352440" y="212760"/>
                <a:ext cx="10553760" cy="6166080"/>
              </a:xfrm>
              <a:prstGeom prst="rect">
                <a:avLst/>
              </a:prstGeom>
            </p:spPr>
          </p:pic>
        </mc:Fallback>
      </mc:AlternateContent>
    </p:spTree>
    <p:extLst>
      <p:ext uri="{BB962C8B-B14F-4D97-AF65-F5344CB8AC3E}">
        <p14:creationId xmlns:p14="http://schemas.microsoft.com/office/powerpoint/2010/main" val="45837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181D-0E2E-40F5-BDBD-D9D0B0C97E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52D12E-3579-4724-A8A1-7276055A5405}"/>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8870893-CAC1-44AD-B778-93B2598773EC}"/>
                  </a:ext>
                </a:extLst>
              </p14:cNvPr>
              <p14:cNvContentPartPr/>
              <p14:nvPr/>
            </p14:nvContentPartPr>
            <p14:xfrm>
              <a:off x="361800" y="222120"/>
              <a:ext cx="10535040" cy="6147360"/>
            </p14:xfrm>
          </p:contentPart>
        </mc:Choice>
        <mc:Fallback>
          <p:pic>
            <p:nvPicPr>
              <p:cNvPr id="4" name="Ink 3">
                <a:extLst>
                  <a:ext uri="{FF2B5EF4-FFF2-40B4-BE49-F238E27FC236}">
                    <a16:creationId xmlns:a16="http://schemas.microsoft.com/office/drawing/2014/main" id="{78870893-CAC1-44AD-B778-93B2598773EC}"/>
                  </a:ext>
                </a:extLst>
              </p:cNvPr>
              <p:cNvPicPr/>
              <p:nvPr/>
            </p:nvPicPr>
            <p:blipFill>
              <a:blip r:embed="rId3"/>
              <a:stretch>
                <a:fillRect/>
              </a:stretch>
            </p:blipFill>
            <p:spPr>
              <a:xfrm>
                <a:off x="352440" y="212760"/>
                <a:ext cx="10553760" cy="6166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29F0557-363B-4655-BA89-D8C0F74BD1D6}"/>
                  </a:ext>
                </a:extLst>
              </p14:cNvPr>
              <p14:cNvContentPartPr/>
              <p14:nvPr/>
            </p14:nvContentPartPr>
            <p14:xfrm>
              <a:off x="6114960" y="2273400"/>
              <a:ext cx="2153160" cy="2279880"/>
            </p14:xfrm>
          </p:contentPart>
        </mc:Choice>
        <mc:Fallback>
          <p:pic>
            <p:nvPicPr>
              <p:cNvPr id="5" name="Ink 4">
                <a:extLst>
                  <a:ext uri="{FF2B5EF4-FFF2-40B4-BE49-F238E27FC236}">
                    <a16:creationId xmlns:a16="http://schemas.microsoft.com/office/drawing/2014/main" id="{429F0557-363B-4655-BA89-D8C0F74BD1D6}"/>
                  </a:ext>
                </a:extLst>
              </p:cNvPr>
              <p:cNvPicPr/>
              <p:nvPr/>
            </p:nvPicPr>
            <p:blipFill>
              <a:blip r:embed="rId5"/>
              <a:stretch>
                <a:fillRect/>
              </a:stretch>
            </p:blipFill>
            <p:spPr>
              <a:xfrm>
                <a:off x="6105600" y="2264040"/>
                <a:ext cx="2171880" cy="2298600"/>
              </a:xfrm>
              <a:prstGeom prst="rect">
                <a:avLst/>
              </a:prstGeom>
            </p:spPr>
          </p:pic>
        </mc:Fallback>
      </mc:AlternateContent>
    </p:spTree>
    <p:extLst>
      <p:ext uri="{BB962C8B-B14F-4D97-AF65-F5344CB8AC3E}">
        <p14:creationId xmlns:p14="http://schemas.microsoft.com/office/powerpoint/2010/main" val="297625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A9AB-3D20-4BC4-8DDE-BF548119B335}"/>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180463C4-FA2C-4E82-89DE-39F33A1A604C}"/>
              </a:ext>
            </a:extLst>
          </p:cNvPr>
          <p:cNvSpPr>
            <a:spLocks noGrp="1"/>
          </p:cNvSpPr>
          <p:nvPr>
            <p:ph idx="1"/>
          </p:nvPr>
        </p:nvSpPr>
        <p:spPr/>
        <p:txBody>
          <a:bodyPr/>
          <a:lstStyle/>
          <a:p>
            <a:r>
              <a:rPr lang="en-US" dirty="0"/>
              <a:t>Big data is a field that treats ways to analyze, systematically extract information from, or otherwise deal with data sets that are too large or complex to be dealt with by traditional data-processing application software</a:t>
            </a:r>
            <a:endParaRPr lang="en-IN" dirty="0"/>
          </a:p>
        </p:txBody>
      </p:sp>
    </p:spTree>
    <p:extLst>
      <p:ext uri="{BB962C8B-B14F-4D97-AF65-F5344CB8AC3E}">
        <p14:creationId xmlns:p14="http://schemas.microsoft.com/office/powerpoint/2010/main" val="211966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A8CF-F405-4015-BE8A-0DE6FC48C25E}"/>
              </a:ext>
            </a:extLst>
          </p:cNvPr>
          <p:cNvSpPr>
            <a:spLocks noGrp="1"/>
          </p:cNvSpPr>
          <p:nvPr>
            <p:ph type="title"/>
          </p:nvPr>
        </p:nvSpPr>
        <p:spPr/>
        <p:txBody>
          <a:bodyPr/>
          <a:lstStyle/>
          <a:p>
            <a:r>
              <a:rPr lang="en-IN" dirty="0"/>
              <a:t>When do we move to Data Warehousing or Bigdata</a:t>
            </a:r>
          </a:p>
        </p:txBody>
      </p:sp>
      <p:sp>
        <p:nvSpPr>
          <p:cNvPr id="3" name="Content Placeholder 2">
            <a:extLst>
              <a:ext uri="{FF2B5EF4-FFF2-40B4-BE49-F238E27FC236}">
                <a16:creationId xmlns:a16="http://schemas.microsoft.com/office/drawing/2014/main" id="{363AD3AF-275A-4CDB-A4C8-C20E404C88D6}"/>
              </a:ext>
            </a:extLst>
          </p:cNvPr>
          <p:cNvSpPr>
            <a:spLocks noGrp="1"/>
          </p:cNvSpPr>
          <p:nvPr>
            <p:ph idx="1"/>
          </p:nvPr>
        </p:nvSpPr>
        <p:spPr/>
        <p:txBody>
          <a:bodyPr/>
          <a:lstStyle/>
          <a:p>
            <a:r>
              <a:rPr lang="en-IN" dirty="0"/>
              <a:t>We are using the website for doing the bank wise transactions?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09465F3-7172-4B57-AF4D-C16558AFB445}"/>
                  </a:ext>
                </a:extLst>
              </p14:cNvPr>
              <p14:cNvContentPartPr/>
              <p14:nvPr/>
            </p14:nvContentPartPr>
            <p14:xfrm>
              <a:off x="254160" y="717480"/>
              <a:ext cx="11931840" cy="6134400"/>
            </p14:xfrm>
          </p:contentPart>
        </mc:Choice>
        <mc:Fallback>
          <p:pic>
            <p:nvPicPr>
              <p:cNvPr id="4" name="Ink 3">
                <a:extLst>
                  <a:ext uri="{FF2B5EF4-FFF2-40B4-BE49-F238E27FC236}">
                    <a16:creationId xmlns:a16="http://schemas.microsoft.com/office/drawing/2014/main" id="{A09465F3-7172-4B57-AF4D-C16558AFB445}"/>
                  </a:ext>
                </a:extLst>
              </p:cNvPr>
              <p:cNvPicPr/>
              <p:nvPr/>
            </p:nvPicPr>
            <p:blipFill>
              <a:blip r:embed="rId3"/>
              <a:stretch>
                <a:fillRect/>
              </a:stretch>
            </p:blipFill>
            <p:spPr>
              <a:xfrm>
                <a:off x="244800" y="708120"/>
                <a:ext cx="11950560" cy="6153120"/>
              </a:xfrm>
              <a:prstGeom prst="rect">
                <a:avLst/>
              </a:prstGeom>
            </p:spPr>
          </p:pic>
        </mc:Fallback>
      </mc:AlternateContent>
    </p:spTree>
    <p:extLst>
      <p:ext uri="{BB962C8B-B14F-4D97-AF65-F5344CB8AC3E}">
        <p14:creationId xmlns:p14="http://schemas.microsoft.com/office/powerpoint/2010/main" val="2267240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EF01-B27D-4F4F-9224-293F6F53A2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B30F6B-9754-47A2-B572-7DBB6B471CB0}"/>
              </a:ext>
            </a:extLst>
          </p:cNvPr>
          <p:cNvSpPr>
            <a:spLocks noGrp="1"/>
          </p:cNvSpPr>
          <p:nvPr>
            <p:ph idx="1"/>
          </p:nvPr>
        </p:nvSpPr>
        <p:spPr/>
        <p:txBody>
          <a:bodyPr/>
          <a:lstStyle/>
          <a:p>
            <a:r>
              <a:rPr lang="en-IN" dirty="0"/>
              <a:t>Databases -&gt; DB Engine + Storage</a:t>
            </a:r>
          </a:p>
          <a:p>
            <a:r>
              <a:rPr lang="en-IN" dirty="0"/>
              <a:t>We are running on Single system -&gt; Software -&gt; one OS</a:t>
            </a:r>
          </a:p>
          <a:p>
            <a:r>
              <a:rPr lang="en-IN" dirty="0"/>
              <a:t>Limitations</a:t>
            </a:r>
          </a:p>
          <a:p>
            <a:r>
              <a:rPr lang="en-IN" dirty="0"/>
              <a:t>Storage Limitation -&gt; 65535 TB -&gt; Cross limit</a:t>
            </a:r>
          </a:p>
          <a:p>
            <a:r>
              <a:rPr lang="en-IN" dirty="0"/>
              <a:t>DB Engine -&gt; </a:t>
            </a:r>
            <a:r>
              <a:rPr lang="en-IN" b="1" dirty="0"/>
              <a:t>64 logical processors -&gt; Cross Limit</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418A131-0EE7-4729-A6FC-D52545A52B20}"/>
                  </a:ext>
                </a:extLst>
              </p14:cNvPr>
              <p14:cNvContentPartPr/>
              <p14:nvPr/>
            </p14:nvContentPartPr>
            <p14:xfrm>
              <a:off x="1174680" y="3733920"/>
              <a:ext cx="2356200" cy="787680"/>
            </p14:xfrm>
          </p:contentPart>
        </mc:Choice>
        <mc:Fallback>
          <p:pic>
            <p:nvPicPr>
              <p:cNvPr id="4" name="Ink 3">
                <a:extLst>
                  <a:ext uri="{FF2B5EF4-FFF2-40B4-BE49-F238E27FC236}">
                    <a16:creationId xmlns:a16="http://schemas.microsoft.com/office/drawing/2014/main" id="{1418A131-0EE7-4729-A6FC-D52545A52B20}"/>
                  </a:ext>
                </a:extLst>
              </p:cNvPr>
              <p:cNvPicPr/>
              <p:nvPr/>
            </p:nvPicPr>
            <p:blipFill>
              <a:blip r:embed="rId3"/>
              <a:stretch>
                <a:fillRect/>
              </a:stretch>
            </p:blipFill>
            <p:spPr>
              <a:xfrm>
                <a:off x="1165320" y="3724560"/>
                <a:ext cx="2374920" cy="806400"/>
              </a:xfrm>
              <a:prstGeom prst="rect">
                <a:avLst/>
              </a:prstGeom>
            </p:spPr>
          </p:pic>
        </mc:Fallback>
      </mc:AlternateContent>
    </p:spTree>
    <p:extLst>
      <p:ext uri="{BB962C8B-B14F-4D97-AF65-F5344CB8AC3E}">
        <p14:creationId xmlns:p14="http://schemas.microsoft.com/office/powerpoint/2010/main" val="398122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31A9-7E5A-4BBF-BB9B-5629D75FF0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2297BB-05F3-41E4-8E71-205384FE0754}"/>
              </a:ext>
            </a:extLst>
          </p:cNvPr>
          <p:cNvSpPr>
            <a:spLocks noGrp="1"/>
          </p:cNvSpPr>
          <p:nvPr>
            <p:ph idx="1"/>
          </p:nvPr>
        </p:nvSpPr>
        <p:spPr/>
        <p:txBody>
          <a:bodyPr/>
          <a:lstStyle/>
          <a:p>
            <a:r>
              <a:rPr lang="en-IN" dirty="0"/>
              <a:t>Industrial Technological Growth</a:t>
            </a:r>
          </a:p>
          <a:p>
            <a:r>
              <a:rPr lang="en-IN" dirty="0"/>
              <a:t>Software Architecture Growth</a:t>
            </a:r>
          </a:p>
          <a:p>
            <a:r>
              <a:rPr lang="en-IN" dirty="0"/>
              <a:t>Because of the technological growth and software competitions avail now -&gt; Data we are generating day by day is more</a:t>
            </a:r>
          </a:p>
          <a:p>
            <a:r>
              <a:rPr lang="en-IN" dirty="0"/>
              <a:t>You can easily reach the maximum limitation of database with in few years</a:t>
            </a:r>
          </a:p>
          <a:p>
            <a:r>
              <a:rPr lang="en-IN" dirty="0"/>
              <a:t>Once the database reach the maximum limitation </a:t>
            </a:r>
          </a:p>
          <a:p>
            <a:r>
              <a:rPr lang="en-IN" dirty="0"/>
              <a:t>RAID </a:t>
            </a:r>
          </a:p>
          <a:p>
            <a:endParaRPr lang="en-IN" dirty="0"/>
          </a:p>
        </p:txBody>
      </p:sp>
    </p:spTree>
    <p:extLst>
      <p:ext uri="{BB962C8B-B14F-4D97-AF65-F5344CB8AC3E}">
        <p14:creationId xmlns:p14="http://schemas.microsoft.com/office/powerpoint/2010/main" val="74746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5B8F-F70F-4DF0-8CEC-F5BAC94D1C16}"/>
              </a:ext>
            </a:extLst>
          </p:cNvPr>
          <p:cNvSpPr>
            <a:spLocks noGrp="1"/>
          </p:cNvSpPr>
          <p:nvPr>
            <p:ph type="title"/>
          </p:nvPr>
        </p:nvSpPr>
        <p:spPr/>
        <p:txBody>
          <a:bodyPr/>
          <a:lstStyle/>
          <a:p>
            <a:r>
              <a:rPr lang="en-IN" dirty="0"/>
              <a:t>When do we move to Data Warehousing or Bigdata</a:t>
            </a:r>
          </a:p>
        </p:txBody>
      </p:sp>
      <p:sp>
        <p:nvSpPr>
          <p:cNvPr id="3" name="Content Placeholder 2">
            <a:extLst>
              <a:ext uri="{FF2B5EF4-FFF2-40B4-BE49-F238E27FC236}">
                <a16:creationId xmlns:a16="http://schemas.microsoft.com/office/drawing/2014/main" id="{7CCCEE7D-A3F3-4615-BD28-236A8D5C4F6D}"/>
              </a:ext>
            </a:extLst>
          </p:cNvPr>
          <p:cNvSpPr>
            <a:spLocks noGrp="1"/>
          </p:cNvSpPr>
          <p:nvPr>
            <p:ph idx="1"/>
          </p:nvPr>
        </p:nvSpPr>
        <p:spPr/>
        <p:txBody>
          <a:bodyPr/>
          <a:lstStyle/>
          <a:p>
            <a:r>
              <a:rPr lang="en-IN" dirty="0"/>
              <a:t>If my data is OLAP?</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D863E69-59FF-4AA1-830D-E36974099E13}"/>
                  </a:ext>
                </a:extLst>
              </p14:cNvPr>
              <p14:cNvContentPartPr/>
              <p14:nvPr/>
            </p14:nvContentPartPr>
            <p14:xfrm>
              <a:off x="704880" y="1689120"/>
              <a:ext cx="9626760" cy="3841920"/>
            </p14:xfrm>
          </p:contentPart>
        </mc:Choice>
        <mc:Fallback>
          <p:pic>
            <p:nvPicPr>
              <p:cNvPr id="4" name="Ink 3">
                <a:extLst>
                  <a:ext uri="{FF2B5EF4-FFF2-40B4-BE49-F238E27FC236}">
                    <a16:creationId xmlns:a16="http://schemas.microsoft.com/office/drawing/2014/main" id="{DD863E69-59FF-4AA1-830D-E36974099E13}"/>
                  </a:ext>
                </a:extLst>
              </p:cNvPr>
              <p:cNvPicPr/>
              <p:nvPr/>
            </p:nvPicPr>
            <p:blipFill>
              <a:blip r:embed="rId3"/>
              <a:stretch>
                <a:fillRect/>
              </a:stretch>
            </p:blipFill>
            <p:spPr>
              <a:xfrm>
                <a:off x="695520" y="1679760"/>
                <a:ext cx="9645480" cy="3860640"/>
              </a:xfrm>
              <a:prstGeom prst="rect">
                <a:avLst/>
              </a:prstGeom>
            </p:spPr>
          </p:pic>
        </mc:Fallback>
      </mc:AlternateContent>
    </p:spTree>
    <p:extLst>
      <p:ext uri="{BB962C8B-B14F-4D97-AF65-F5344CB8AC3E}">
        <p14:creationId xmlns:p14="http://schemas.microsoft.com/office/powerpoint/2010/main" val="128446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561C-B749-4618-A07F-B58E7A618A67}"/>
              </a:ext>
            </a:extLst>
          </p:cNvPr>
          <p:cNvSpPr>
            <a:spLocks noGrp="1"/>
          </p:cNvSpPr>
          <p:nvPr>
            <p:ph type="title"/>
          </p:nvPr>
        </p:nvSpPr>
        <p:spPr/>
        <p:txBody>
          <a:bodyPr/>
          <a:lstStyle/>
          <a:p>
            <a:r>
              <a:rPr lang="en-US" dirty="0"/>
              <a:t>Spark</a:t>
            </a:r>
            <a:endParaRPr lang="en-IN" dirty="0"/>
          </a:p>
        </p:txBody>
      </p:sp>
      <p:sp>
        <p:nvSpPr>
          <p:cNvPr id="3" name="Content Placeholder 2">
            <a:extLst>
              <a:ext uri="{FF2B5EF4-FFF2-40B4-BE49-F238E27FC236}">
                <a16:creationId xmlns:a16="http://schemas.microsoft.com/office/drawing/2014/main" id="{D1767BF2-F97E-4C51-A456-27F7D6B6B98B}"/>
              </a:ext>
            </a:extLst>
          </p:cNvPr>
          <p:cNvSpPr>
            <a:spLocks noGrp="1"/>
          </p:cNvSpPr>
          <p:nvPr>
            <p:ph idx="1"/>
          </p:nvPr>
        </p:nvSpPr>
        <p:spPr/>
        <p:txBody>
          <a:bodyPr>
            <a:normAutofit fontScale="92500" lnSpcReduction="20000"/>
          </a:bodyPr>
          <a:lstStyle/>
          <a:p>
            <a:r>
              <a:rPr lang="en-US" dirty="0"/>
              <a:t>Introduction to Spark</a:t>
            </a:r>
          </a:p>
          <a:p>
            <a:r>
              <a:rPr lang="en-US" dirty="0"/>
              <a:t>Transformations, Actions, RDD, Dataset</a:t>
            </a:r>
          </a:p>
          <a:p>
            <a:r>
              <a:rPr lang="en-US" dirty="0"/>
              <a:t>Key Value Methods and Caching Data</a:t>
            </a:r>
          </a:p>
          <a:p>
            <a:r>
              <a:rPr lang="en-US" dirty="0"/>
              <a:t>Distribution and Parallelism</a:t>
            </a:r>
          </a:p>
          <a:p>
            <a:r>
              <a:rPr lang="en-US" dirty="0"/>
              <a:t>Spark Streaming</a:t>
            </a:r>
          </a:p>
          <a:p>
            <a:r>
              <a:rPr lang="en-US" dirty="0"/>
              <a:t>Optimization</a:t>
            </a:r>
          </a:p>
          <a:p>
            <a:r>
              <a:rPr lang="en-US" dirty="0"/>
              <a:t>Data Exploration and Analysis</a:t>
            </a:r>
          </a:p>
          <a:p>
            <a:r>
              <a:rPr lang="en-US" dirty="0"/>
              <a:t>Transforming and Cleaning Unstructured Data</a:t>
            </a:r>
          </a:p>
          <a:p>
            <a:r>
              <a:rPr lang="en-US" dirty="0"/>
              <a:t>Summarizing Data Along Dimensions</a:t>
            </a:r>
          </a:p>
          <a:p>
            <a:r>
              <a:rPr lang="en-US" dirty="0"/>
              <a:t>Broadcasting and Accumulator</a:t>
            </a:r>
            <a:endParaRPr lang="en-IN" dirty="0"/>
          </a:p>
        </p:txBody>
      </p:sp>
    </p:spTree>
    <p:extLst>
      <p:ext uri="{BB962C8B-B14F-4D97-AF65-F5344CB8AC3E}">
        <p14:creationId xmlns:p14="http://schemas.microsoft.com/office/powerpoint/2010/main" val="194220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149E-1F54-4207-AB29-AF96E20388A4}"/>
              </a:ext>
            </a:extLst>
          </p:cNvPr>
          <p:cNvSpPr>
            <a:spLocks noGrp="1"/>
          </p:cNvSpPr>
          <p:nvPr>
            <p:ph type="title"/>
          </p:nvPr>
        </p:nvSpPr>
        <p:spPr/>
        <p:txBody>
          <a:bodyPr/>
          <a:lstStyle/>
          <a:p>
            <a:r>
              <a:rPr lang="en-IN" dirty="0"/>
              <a:t>Data Warehouse</a:t>
            </a:r>
          </a:p>
        </p:txBody>
      </p:sp>
      <p:sp>
        <p:nvSpPr>
          <p:cNvPr id="3" name="Content Placeholder 2">
            <a:extLst>
              <a:ext uri="{FF2B5EF4-FFF2-40B4-BE49-F238E27FC236}">
                <a16:creationId xmlns:a16="http://schemas.microsoft.com/office/drawing/2014/main" id="{56969486-2660-4F16-B605-328D7EC44805}"/>
              </a:ext>
            </a:extLst>
          </p:cNvPr>
          <p:cNvSpPr>
            <a:spLocks noGrp="1"/>
          </p:cNvSpPr>
          <p:nvPr>
            <p:ph idx="1"/>
          </p:nvPr>
        </p:nvSpPr>
        <p:spPr/>
        <p:txBody>
          <a:bodyPr/>
          <a:lstStyle/>
          <a:p>
            <a:r>
              <a:rPr lang="en-IN" dirty="0"/>
              <a:t>Data warehousing -&gt; software that is capable of running on multiple systems at once to perform the single task</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E14873A-7382-4CF1-B207-2783D292F2E1}"/>
                  </a:ext>
                </a:extLst>
              </p14:cNvPr>
              <p14:cNvContentPartPr/>
              <p14:nvPr/>
            </p14:nvContentPartPr>
            <p14:xfrm>
              <a:off x="0" y="2400480"/>
              <a:ext cx="11557440" cy="4044960"/>
            </p14:xfrm>
          </p:contentPart>
        </mc:Choice>
        <mc:Fallback>
          <p:pic>
            <p:nvPicPr>
              <p:cNvPr id="4" name="Ink 3">
                <a:extLst>
                  <a:ext uri="{FF2B5EF4-FFF2-40B4-BE49-F238E27FC236}">
                    <a16:creationId xmlns:a16="http://schemas.microsoft.com/office/drawing/2014/main" id="{FE14873A-7382-4CF1-B207-2783D292F2E1}"/>
                  </a:ext>
                </a:extLst>
              </p:cNvPr>
              <p:cNvPicPr/>
              <p:nvPr/>
            </p:nvPicPr>
            <p:blipFill>
              <a:blip r:embed="rId3"/>
              <a:stretch>
                <a:fillRect/>
              </a:stretch>
            </p:blipFill>
            <p:spPr>
              <a:xfrm>
                <a:off x="-9360" y="2391120"/>
                <a:ext cx="11576160" cy="4063680"/>
              </a:xfrm>
              <a:prstGeom prst="rect">
                <a:avLst/>
              </a:prstGeom>
            </p:spPr>
          </p:pic>
        </mc:Fallback>
      </mc:AlternateContent>
    </p:spTree>
    <p:extLst>
      <p:ext uri="{BB962C8B-B14F-4D97-AF65-F5344CB8AC3E}">
        <p14:creationId xmlns:p14="http://schemas.microsoft.com/office/powerpoint/2010/main" val="229705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04D1-2B1F-4237-BAD9-E81B318E5D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79E836-0E7C-4D32-B380-393658360EED}"/>
              </a:ext>
            </a:extLst>
          </p:cNvPr>
          <p:cNvSpPr>
            <a:spLocks noGrp="1"/>
          </p:cNvSpPr>
          <p:nvPr>
            <p:ph idx="1"/>
          </p:nvPr>
        </p:nvSpPr>
        <p:spPr/>
        <p:txBody>
          <a:bodyPr/>
          <a:lstStyle/>
          <a:p>
            <a:r>
              <a:rPr lang="en-IN" dirty="0"/>
              <a:t>Cluster Computing</a:t>
            </a:r>
          </a:p>
          <a:p>
            <a:r>
              <a:rPr lang="en-IN" dirty="0"/>
              <a:t>Distributed Storage</a:t>
            </a:r>
          </a:p>
          <a:p>
            <a:r>
              <a:rPr lang="en-IN" dirty="0"/>
              <a:t>Distributed Computing </a:t>
            </a:r>
          </a:p>
        </p:txBody>
      </p:sp>
    </p:spTree>
    <p:extLst>
      <p:ext uri="{BB962C8B-B14F-4D97-AF65-F5344CB8AC3E}">
        <p14:creationId xmlns:p14="http://schemas.microsoft.com/office/powerpoint/2010/main" val="75812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405C-4AFD-460B-9E6D-176B95457EF1}"/>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22BD8714-3D5D-4BBC-8C0B-62A38FA03238}"/>
              </a:ext>
            </a:extLst>
          </p:cNvPr>
          <p:cNvSpPr>
            <a:spLocks noGrp="1"/>
          </p:cNvSpPr>
          <p:nvPr>
            <p:ph idx="1"/>
          </p:nvPr>
        </p:nvSpPr>
        <p:spPr/>
        <p:txBody>
          <a:bodyPr/>
          <a:lstStyle/>
          <a:p>
            <a:r>
              <a:rPr lang="en-IN" dirty="0"/>
              <a:t>Supported Software’s</a:t>
            </a:r>
          </a:p>
          <a:p>
            <a:pPr lvl="1"/>
            <a:r>
              <a:rPr lang="en-IN" dirty="0"/>
              <a:t>Hadoop</a:t>
            </a:r>
          </a:p>
          <a:p>
            <a:pPr lvl="1"/>
            <a:r>
              <a:rPr lang="en-IN" dirty="0"/>
              <a:t>Spark </a:t>
            </a:r>
          </a:p>
          <a:p>
            <a:endParaRPr lang="en-IN" dirty="0"/>
          </a:p>
        </p:txBody>
      </p:sp>
    </p:spTree>
    <p:extLst>
      <p:ext uri="{BB962C8B-B14F-4D97-AF65-F5344CB8AC3E}">
        <p14:creationId xmlns:p14="http://schemas.microsoft.com/office/powerpoint/2010/main" val="1205794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82D5-49EF-45DF-80CF-A753810F0A99}"/>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9C5B53F1-3CCB-4C37-802B-2297CD821653}"/>
              </a:ext>
            </a:extLst>
          </p:cNvPr>
          <p:cNvSpPr>
            <a:spLocks noGrp="1"/>
          </p:cNvSpPr>
          <p:nvPr>
            <p:ph idx="1"/>
          </p:nvPr>
        </p:nvSpPr>
        <p:spPr/>
        <p:txBody>
          <a:bodyPr/>
          <a:lstStyle/>
          <a:p>
            <a:r>
              <a:rPr lang="en-IN" dirty="0"/>
              <a:t>This technology will be created with the help of JAVA</a:t>
            </a:r>
          </a:p>
          <a:p>
            <a:r>
              <a:rPr lang="en-IN" dirty="0"/>
              <a:t>In your Hadoop, because of intermediate result data transfer some disk I/O should need to happen between multiple stages, if the file size is too long(1tb), that 1 tb data should need to cross need to cross certain stages in map reduce process(it make some delay in execution because of delay in disk I/O)</a:t>
            </a:r>
          </a:p>
          <a:p>
            <a:r>
              <a:rPr lang="en-IN" dirty="0"/>
              <a:t>is divided in to 2 major parts</a:t>
            </a:r>
          </a:p>
          <a:p>
            <a:pPr lvl="1"/>
            <a:r>
              <a:rPr lang="en-IN" dirty="0"/>
              <a:t>Distributed Storage -&gt; HDFS(Hadoop Distributed File System)</a:t>
            </a:r>
          </a:p>
          <a:p>
            <a:pPr lvl="1"/>
            <a:r>
              <a:rPr lang="en-IN" dirty="0"/>
              <a:t>Distributed Computing -&gt; MapReduce(Mapper and Reducer -&gt; Computing unit to run the jobs on JVM)</a:t>
            </a:r>
          </a:p>
        </p:txBody>
      </p:sp>
    </p:spTree>
    <p:extLst>
      <p:ext uri="{BB962C8B-B14F-4D97-AF65-F5344CB8AC3E}">
        <p14:creationId xmlns:p14="http://schemas.microsoft.com/office/powerpoint/2010/main" val="1913974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5009-078E-4884-BFA1-689C9F7A7C2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642D9C4-3AAB-497C-9596-435E5D3A9C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4536" y="2133601"/>
            <a:ext cx="5062928" cy="3975240"/>
          </a:xfrm>
        </p:spPr>
      </p:pic>
    </p:spTree>
    <p:extLst>
      <p:ext uri="{BB962C8B-B14F-4D97-AF65-F5344CB8AC3E}">
        <p14:creationId xmlns:p14="http://schemas.microsoft.com/office/powerpoint/2010/main" val="324159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3BF5-AA26-417B-A97E-16CE813D29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5683DA-C95F-4EB8-BE7D-4501459B49D1}"/>
              </a:ext>
            </a:extLst>
          </p:cNvPr>
          <p:cNvSpPr>
            <a:spLocks noGrp="1"/>
          </p:cNvSpPr>
          <p:nvPr>
            <p:ph idx="1"/>
          </p:nvPr>
        </p:nvSpPr>
        <p:spPr/>
        <p:txBody>
          <a:bodyPr/>
          <a:lstStyle/>
          <a:p>
            <a:r>
              <a:rPr lang="en-IN" dirty="0"/>
              <a:t>Java program</a:t>
            </a:r>
          </a:p>
          <a:p>
            <a:r>
              <a:rPr lang="en-IN" dirty="0"/>
              <a:t>Byte code -&gt; JVM -&gt; Java Virtual Machine -&gt; Platform</a:t>
            </a:r>
          </a:p>
        </p:txBody>
      </p:sp>
      <p:sp>
        <p:nvSpPr>
          <p:cNvPr id="4" name="Rectangle 3">
            <a:extLst>
              <a:ext uri="{FF2B5EF4-FFF2-40B4-BE49-F238E27FC236}">
                <a16:creationId xmlns:a16="http://schemas.microsoft.com/office/drawing/2014/main" id="{46568C89-C720-422C-82B5-D6BDC13C0305}"/>
              </a:ext>
            </a:extLst>
          </p:cNvPr>
          <p:cNvSpPr/>
          <p:nvPr/>
        </p:nvSpPr>
        <p:spPr>
          <a:xfrm>
            <a:off x="2061882" y="3429000"/>
            <a:ext cx="3254189" cy="1716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HDFS</a:t>
            </a:r>
          </a:p>
        </p:txBody>
      </p:sp>
      <p:sp>
        <p:nvSpPr>
          <p:cNvPr id="5" name="Rectangle 4">
            <a:extLst>
              <a:ext uri="{FF2B5EF4-FFF2-40B4-BE49-F238E27FC236}">
                <a16:creationId xmlns:a16="http://schemas.microsoft.com/office/drawing/2014/main" id="{7A1428D8-B923-4760-8B8F-06F25D630A8D}"/>
              </a:ext>
            </a:extLst>
          </p:cNvPr>
          <p:cNvSpPr/>
          <p:nvPr/>
        </p:nvSpPr>
        <p:spPr>
          <a:xfrm>
            <a:off x="6418729" y="3429000"/>
            <a:ext cx="3254189" cy="1716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MapReduce</a:t>
            </a:r>
          </a:p>
        </p:txBody>
      </p:sp>
    </p:spTree>
    <p:extLst>
      <p:ext uri="{BB962C8B-B14F-4D97-AF65-F5344CB8AC3E}">
        <p14:creationId xmlns:p14="http://schemas.microsoft.com/office/powerpoint/2010/main" val="3658732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1436-9F46-45C1-B4BE-A09A56CA6171}"/>
              </a:ext>
            </a:extLst>
          </p:cNvPr>
          <p:cNvSpPr>
            <a:spLocks noGrp="1"/>
          </p:cNvSpPr>
          <p:nvPr>
            <p:ph type="title"/>
          </p:nvPr>
        </p:nvSpPr>
        <p:spPr/>
        <p:txBody>
          <a:bodyPr/>
          <a:lstStyle/>
          <a:p>
            <a:r>
              <a:rPr lang="en-IN" dirty="0"/>
              <a:t>Apache Spark</a:t>
            </a:r>
          </a:p>
        </p:txBody>
      </p:sp>
      <p:sp>
        <p:nvSpPr>
          <p:cNvPr id="3" name="Content Placeholder 2">
            <a:extLst>
              <a:ext uri="{FF2B5EF4-FFF2-40B4-BE49-F238E27FC236}">
                <a16:creationId xmlns:a16="http://schemas.microsoft.com/office/drawing/2014/main" id="{BF71DDEE-39C9-479B-974E-CDC94485099B}"/>
              </a:ext>
            </a:extLst>
          </p:cNvPr>
          <p:cNvSpPr>
            <a:spLocks noGrp="1"/>
          </p:cNvSpPr>
          <p:nvPr>
            <p:ph idx="1"/>
          </p:nvPr>
        </p:nvSpPr>
        <p:spPr/>
        <p:txBody>
          <a:bodyPr/>
          <a:lstStyle/>
          <a:p>
            <a:r>
              <a:rPr lang="en-IN" dirty="0"/>
              <a:t>Spark will the alternative technology for the problem we are facing in MapReduce -&gt; Disk utilization between intermediate stage</a:t>
            </a:r>
          </a:p>
          <a:p>
            <a:pPr lvl="1"/>
            <a:r>
              <a:rPr lang="en-IN" dirty="0"/>
              <a:t>Data Transfer between intermediate stage will be done on RAM</a:t>
            </a:r>
          </a:p>
          <a:p>
            <a:r>
              <a:rPr lang="en-IN" dirty="0"/>
              <a:t>By default, this Hadoop will not support for stream processing of data (data in Realtime), to overcome from this spark gave us the solution</a:t>
            </a:r>
          </a:p>
          <a:p>
            <a:r>
              <a:rPr lang="en-IN" dirty="0"/>
              <a:t>Spark, by default they came up with multiple API support -&gt; Scala, Java, Python</a:t>
            </a:r>
          </a:p>
          <a:p>
            <a:r>
              <a:rPr lang="en-IN" dirty="0"/>
              <a:t>Spark will support for multiple technologies such as Machine Learning, R Programming, Batch Processing, Stream processing </a:t>
            </a:r>
          </a:p>
          <a:p>
            <a:endParaRPr lang="en-IN" dirty="0"/>
          </a:p>
        </p:txBody>
      </p:sp>
    </p:spTree>
    <p:extLst>
      <p:ext uri="{BB962C8B-B14F-4D97-AF65-F5344CB8AC3E}">
        <p14:creationId xmlns:p14="http://schemas.microsoft.com/office/powerpoint/2010/main" val="1907372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730-815D-40D4-A945-DDE51395773D}"/>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DD71C026-B6FA-4313-8428-FF2EF2A89C5B}"/>
              </a:ext>
            </a:extLst>
          </p:cNvPr>
          <p:cNvSpPr>
            <a:spLocks noGrp="1"/>
          </p:cNvSpPr>
          <p:nvPr>
            <p:ph idx="1"/>
          </p:nvPr>
        </p:nvSpPr>
        <p:spPr/>
        <p:txBody>
          <a:bodyPr/>
          <a:lstStyle/>
          <a:p>
            <a:r>
              <a:rPr lang="en-IN" dirty="0"/>
              <a:t>Hadoop -&gt; Architecture -&gt; less</a:t>
            </a:r>
          </a:p>
          <a:p>
            <a:r>
              <a:rPr lang="en-IN" dirty="0"/>
              <a:t>Spark</a:t>
            </a:r>
          </a:p>
          <a:p>
            <a:endParaRPr lang="en-IN" dirty="0"/>
          </a:p>
          <a:p>
            <a:endParaRPr lang="en-IN" dirty="0"/>
          </a:p>
        </p:txBody>
      </p:sp>
    </p:spTree>
    <p:extLst>
      <p:ext uri="{BB962C8B-B14F-4D97-AF65-F5344CB8AC3E}">
        <p14:creationId xmlns:p14="http://schemas.microsoft.com/office/powerpoint/2010/main" val="3886832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9EED-5726-4540-91C5-A6909AE7F56B}"/>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82AE17B3-AB1B-49CE-A4BD-79D8DE089710}"/>
              </a:ext>
            </a:extLst>
          </p:cNvPr>
          <p:cNvSpPr>
            <a:spLocks noGrp="1"/>
          </p:cNvSpPr>
          <p:nvPr>
            <p:ph idx="1"/>
          </p:nvPr>
        </p:nvSpPr>
        <p:spPr/>
        <p:txBody>
          <a:bodyPr>
            <a:normAutofit fontScale="85000" lnSpcReduction="20000"/>
          </a:bodyPr>
          <a:lstStyle/>
          <a:p>
            <a:r>
              <a:rPr lang="en-US" dirty="0"/>
              <a:t>Industries are using Hadoop extensively to analyze their data sets. The reason is that Hadoop framework is based on a simple programming model (MapReduce) and it enables a computing solution that is scalable, flexible, fault-tolerant and cost effective. Here, the main concern is to maintain speed in processing large datasets in terms of waiting time between queries and waiting time to run the program.</a:t>
            </a:r>
          </a:p>
          <a:p>
            <a:r>
              <a:rPr lang="en-US" dirty="0"/>
              <a:t>Spark was introduced by Apache Software Foundation for speeding up the Hadoop computational computing software process.</a:t>
            </a:r>
          </a:p>
          <a:p>
            <a:r>
              <a:rPr lang="en-US" dirty="0"/>
              <a:t>As against a common belief, Spark is not a modified version of Hadoop and is not, really, dependent on Hadoop because it has its own cluster management. Hadoop is just one of the ways to implement Spark.</a:t>
            </a:r>
          </a:p>
          <a:p>
            <a:r>
              <a:rPr lang="en-US" dirty="0"/>
              <a:t>Spark uses Hadoop in two ways – one is storage and second is processing. Since Spark has its own cluster management computation, it uses Hadoop for storage purpose only.</a:t>
            </a:r>
            <a:endParaRPr lang="en-IN" dirty="0"/>
          </a:p>
        </p:txBody>
      </p:sp>
    </p:spTree>
    <p:extLst>
      <p:ext uri="{BB962C8B-B14F-4D97-AF65-F5344CB8AC3E}">
        <p14:creationId xmlns:p14="http://schemas.microsoft.com/office/powerpoint/2010/main" val="1459348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98F3-3218-4DF9-8C21-BD9B1D729FAD}"/>
              </a:ext>
            </a:extLst>
          </p:cNvPr>
          <p:cNvSpPr>
            <a:spLocks noGrp="1"/>
          </p:cNvSpPr>
          <p:nvPr>
            <p:ph type="title"/>
          </p:nvPr>
        </p:nvSpPr>
        <p:spPr/>
        <p:txBody>
          <a:bodyPr/>
          <a:lstStyle/>
          <a:p>
            <a:r>
              <a:rPr lang="en-US" dirty="0"/>
              <a:t>Apache Spark</a:t>
            </a:r>
            <a:endParaRPr lang="en-IN" dirty="0"/>
          </a:p>
        </p:txBody>
      </p:sp>
      <p:sp>
        <p:nvSpPr>
          <p:cNvPr id="3" name="Content Placeholder 2">
            <a:extLst>
              <a:ext uri="{FF2B5EF4-FFF2-40B4-BE49-F238E27FC236}">
                <a16:creationId xmlns:a16="http://schemas.microsoft.com/office/drawing/2014/main" id="{49DEA08B-5EEC-4FF0-ACD1-99551B22976E}"/>
              </a:ext>
            </a:extLst>
          </p:cNvPr>
          <p:cNvSpPr>
            <a:spLocks noGrp="1"/>
          </p:cNvSpPr>
          <p:nvPr>
            <p:ph idx="1"/>
          </p:nvPr>
        </p:nvSpPr>
        <p:spPr/>
        <p:txBody>
          <a:bodyPr>
            <a:normAutofit fontScale="92500" lnSpcReduction="10000"/>
          </a:bodyPr>
          <a:lstStyle/>
          <a:p>
            <a:r>
              <a:rPr lang="en-US" dirty="0"/>
              <a:t>Apache Spark is a lightning-fast cluster computing technology, designed for fast computation. </a:t>
            </a:r>
          </a:p>
          <a:p>
            <a:r>
              <a:rPr lang="en-US" dirty="0"/>
              <a:t>It is based on Hadoop MapReduce and it extends the MapReduce model to efficiently use it for more types of computations, which includes interactive queries and stream processing. </a:t>
            </a:r>
          </a:p>
          <a:p>
            <a:r>
              <a:rPr lang="en-US" dirty="0"/>
              <a:t>The main feature of Spark is its in-memory cluster computing that increases the processing speed of an application.</a:t>
            </a:r>
          </a:p>
          <a:p>
            <a:r>
              <a:rPr lang="en-US" dirty="0"/>
              <a:t>Spark is designed to cover a wide range of workloads such as batch applications, iterative algorithms, interactive queries and streaming. </a:t>
            </a:r>
          </a:p>
          <a:p>
            <a:r>
              <a:rPr lang="en-US" dirty="0"/>
              <a:t>Apart from supporting all these workload in a respective system, it reduces the management burden of maintaining separate tools.</a:t>
            </a:r>
          </a:p>
        </p:txBody>
      </p:sp>
    </p:spTree>
    <p:extLst>
      <p:ext uri="{BB962C8B-B14F-4D97-AF65-F5344CB8AC3E}">
        <p14:creationId xmlns:p14="http://schemas.microsoft.com/office/powerpoint/2010/main" val="256218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7173-73C4-48A3-82D5-4177D2C7BFDC}"/>
              </a:ext>
            </a:extLst>
          </p:cNvPr>
          <p:cNvSpPr>
            <a:spLocks noGrp="1"/>
          </p:cNvSpPr>
          <p:nvPr>
            <p:ph type="title"/>
          </p:nvPr>
        </p:nvSpPr>
        <p:spPr/>
        <p:txBody>
          <a:bodyPr>
            <a:normAutofit/>
          </a:bodyPr>
          <a:lstStyle/>
          <a:p>
            <a:r>
              <a:rPr lang="en-US" dirty="0"/>
              <a:t>Handling Data Apache Spark SQL and Streaming</a:t>
            </a:r>
            <a:endParaRPr lang="en-IN" dirty="0"/>
          </a:p>
        </p:txBody>
      </p:sp>
      <p:sp>
        <p:nvSpPr>
          <p:cNvPr id="3" name="Content Placeholder 2">
            <a:extLst>
              <a:ext uri="{FF2B5EF4-FFF2-40B4-BE49-F238E27FC236}">
                <a16:creationId xmlns:a16="http://schemas.microsoft.com/office/drawing/2014/main" id="{801BEAF7-1CBB-4A18-AE4E-7C9C399411EF}"/>
              </a:ext>
            </a:extLst>
          </p:cNvPr>
          <p:cNvSpPr>
            <a:spLocks noGrp="1"/>
          </p:cNvSpPr>
          <p:nvPr>
            <p:ph idx="1"/>
          </p:nvPr>
        </p:nvSpPr>
        <p:spPr/>
        <p:txBody>
          <a:bodyPr/>
          <a:lstStyle/>
          <a:p>
            <a:r>
              <a:rPr lang="en-US" dirty="0"/>
              <a:t>Introduction</a:t>
            </a:r>
          </a:p>
          <a:p>
            <a:r>
              <a:rPr lang="en-US" dirty="0"/>
              <a:t>Querying Data with the DataFrames</a:t>
            </a:r>
          </a:p>
          <a:p>
            <a:r>
              <a:rPr lang="en-US" dirty="0"/>
              <a:t>Improving Type Safety with Datasets</a:t>
            </a:r>
          </a:p>
          <a:p>
            <a:r>
              <a:rPr lang="en-US" dirty="0"/>
              <a:t>Processing Data with the Streaming API</a:t>
            </a:r>
          </a:p>
          <a:p>
            <a:r>
              <a:rPr lang="en-US" dirty="0"/>
              <a:t>Optimizing, Structured Streaming, and Spark 2.x</a:t>
            </a:r>
            <a:endParaRPr lang="en-IN" dirty="0"/>
          </a:p>
        </p:txBody>
      </p:sp>
    </p:spTree>
    <p:extLst>
      <p:ext uri="{BB962C8B-B14F-4D97-AF65-F5344CB8AC3E}">
        <p14:creationId xmlns:p14="http://schemas.microsoft.com/office/powerpoint/2010/main" val="414565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65D2-0B90-4CD6-AAD9-3CA0E1C25D3D}"/>
              </a:ext>
            </a:extLst>
          </p:cNvPr>
          <p:cNvSpPr>
            <a:spLocks noGrp="1"/>
          </p:cNvSpPr>
          <p:nvPr>
            <p:ph type="title"/>
          </p:nvPr>
        </p:nvSpPr>
        <p:spPr/>
        <p:txBody>
          <a:bodyPr/>
          <a:lstStyle/>
          <a:p>
            <a:r>
              <a:rPr lang="en-US" dirty="0"/>
              <a:t>Evolution of Apache Spark</a:t>
            </a:r>
            <a:endParaRPr lang="en-IN" dirty="0"/>
          </a:p>
        </p:txBody>
      </p:sp>
      <p:sp>
        <p:nvSpPr>
          <p:cNvPr id="3" name="Content Placeholder 2">
            <a:extLst>
              <a:ext uri="{FF2B5EF4-FFF2-40B4-BE49-F238E27FC236}">
                <a16:creationId xmlns:a16="http://schemas.microsoft.com/office/drawing/2014/main" id="{7642AEF0-AEB3-4C6F-83E7-AD835F5A946C}"/>
              </a:ext>
            </a:extLst>
          </p:cNvPr>
          <p:cNvSpPr>
            <a:spLocks noGrp="1"/>
          </p:cNvSpPr>
          <p:nvPr>
            <p:ph idx="1"/>
          </p:nvPr>
        </p:nvSpPr>
        <p:spPr/>
        <p:txBody>
          <a:bodyPr/>
          <a:lstStyle/>
          <a:p>
            <a:r>
              <a:rPr lang="en-US" dirty="0"/>
              <a:t>Spark is one of Hadoop’s sub project developed in 2009 in UC Berkeley’s </a:t>
            </a:r>
            <a:r>
              <a:rPr lang="en-US" dirty="0" err="1"/>
              <a:t>AMPLab</a:t>
            </a:r>
            <a:r>
              <a:rPr lang="en-US" dirty="0"/>
              <a:t> by Matei Zaharia. </a:t>
            </a:r>
          </a:p>
          <a:p>
            <a:r>
              <a:rPr lang="en-US" dirty="0"/>
              <a:t>It was Open Sourced in 2010 under a BSD license. </a:t>
            </a:r>
          </a:p>
          <a:p>
            <a:r>
              <a:rPr lang="en-US" dirty="0"/>
              <a:t>It was donated to Apache software foundation in 2013, and now Apache Spark has become a top level Apache project from Feb-2014.</a:t>
            </a:r>
          </a:p>
          <a:p>
            <a:r>
              <a:rPr lang="en-US" dirty="0"/>
              <a:t>Features of Apache Spark</a:t>
            </a:r>
            <a:endParaRPr lang="en-IN" dirty="0"/>
          </a:p>
          <a:p>
            <a:endParaRPr lang="en-IN" dirty="0"/>
          </a:p>
        </p:txBody>
      </p:sp>
    </p:spTree>
    <p:extLst>
      <p:ext uri="{BB962C8B-B14F-4D97-AF65-F5344CB8AC3E}">
        <p14:creationId xmlns:p14="http://schemas.microsoft.com/office/powerpoint/2010/main" val="242702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A55F-CE71-4A94-A885-B7C3791DDB13}"/>
              </a:ext>
            </a:extLst>
          </p:cNvPr>
          <p:cNvSpPr>
            <a:spLocks noGrp="1"/>
          </p:cNvSpPr>
          <p:nvPr>
            <p:ph type="title"/>
          </p:nvPr>
        </p:nvSpPr>
        <p:spPr/>
        <p:txBody>
          <a:bodyPr/>
          <a:lstStyle/>
          <a:p>
            <a:r>
              <a:rPr lang="en-US" dirty="0"/>
              <a:t>Apache Spark Features</a:t>
            </a:r>
            <a:endParaRPr lang="en-IN" dirty="0"/>
          </a:p>
        </p:txBody>
      </p:sp>
      <p:sp>
        <p:nvSpPr>
          <p:cNvPr id="3" name="Content Placeholder 2">
            <a:extLst>
              <a:ext uri="{FF2B5EF4-FFF2-40B4-BE49-F238E27FC236}">
                <a16:creationId xmlns:a16="http://schemas.microsoft.com/office/drawing/2014/main" id="{AB686C89-1149-4C5A-902A-26ADCA0BBF04}"/>
              </a:ext>
            </a:extLst>
          </p:cNvPr>
          <p:cNvSpPr>
            <a:spLocks noGrp="1"/>
          </p:cNvSpPr>
          <p:nvPr>
            <p:ph idx="1"/>
          </p:nvPr>
        </p:nvSpPr>
        <p:spPr/>
        <p:txBody>
          <a:bodyPr>
            <a:normAutofit lnSpcReduction="10000"/>
          </a:bodyPr>
          <a:lstStyle/>
          <a:p>
            <a:r>
              <a:rPr lang="en-US" dirty="0"/>
              <a:t>Speed − Spark helps to run an application in Hadoop cluster, up to 100 times faster in memory, and 10 times faster when running on disk. This is possible by reducing number of read/write operations to disk. It stores the intermediate processing data in memory.</a:t>
            </a:r>
          </a:p>
          <a:p>
            <a:r>
              <a:rPr lang="en-US" dirty="0"/>
              <a:t>Supports multiple languages − Spark provides built-in APIs in Java, Scala, or Python. Therefore, you can write applications in different languages. Spark comes up with 80 high-level operators for interactive querying.</a:t>
            </a:r>
          </a:p>
          <a:p>
            <a:r>
              <a:rPr lang="en-US" dirty="0"/>
              <a:t>Advanced Analytics − Spark not only supports ‘Map’ and ‘reduce’. It also supports SQL queries, Streaming data, Machine learning (ML), and Graph algorithms.</a:t>
            </a:r>
          </a:p>
          <a:p>
            <a:endParaRPr lang="en-IN" dirty="0"/>
          </a:p>
        </p:txBody>
      </p:sp>
    </p:spTree>
    <p:extLst>
      <p:ext uri="{BB962C8B-B14F-4D97-AF65-F5344CB8AC3E}">
        <p14:creationId xmlns:p14="http://schemas.microsoft.com/office/powerpoint/2010/main" val="2956505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3020-232A-4A71-9463-9A545E1D30CB}"/>
              </a:ext>
            </a:extLst>
          </p:cNvPr>
          <p:cNvSpPr>
            <a:spLocks noGrp="1"/>
          </p:cNvSpPr>
          <p:nvPr>
            <p:ph type="title"/>
          </p:nvPr>
        </p:nvSpPr>
        <p:spPr/>
        <p:txBody>
          <a:bodyPr/>
          <a:lstStyle/>
          <a:p>
            <a:r>
              <a:rPr lang="en-IN" dirty="0"/>
              <a:t>Spark Deployment Methods</a:t>
            </a:r>
          </a:p>
        </p:txBody>
      </p:sp>
      <p:sp>
        <p:nvSpPr>
          <p:cNvPr id="3" name="Content Placeholder 2">
            <a:extLst>
              <a:ext uri="{FF2B5EF4-FFF2-40B4-BE49-F238E27FC236}">
                <a16:creationId xmlns:a16="http://schemas.microsoft.com/office/drawing/2014/main" id="{F4B8A004-4BA1-4529-BF22-791C84CED384}"/>
              </a:ext>
            </a:extLst>
          </p:cNvPr>
          <p:cNvSpPr>
            <a:spLocks noGrp="1"/>
          </p:cNvSpPr>
          <p:nvPr>
            <p:ph idx="1"/>
          </p:nvPr>
        </p:nvSpPr>
        <p:spPr/>
        <p:txBody>
          <a:bodyPr/>
          <a:lstStyle/>
          <a:p>
            <a:r>
              <a:rPr lang="en-IN" dirty="0"/>
              <a:t>Spark Independent</a:t>
            </a:r>
          </a:p>
          <a:p>
            <a:r>
              <a:rPr lang="en-IN" dirty="0"/>
              <a:t>Spark on Hadoop Version 1 -&gt; SIMR</a:t>
            </a:r>
          </a:p>
          <a:p>
            <a:r>
              <a:rPr lang="en-IN" dirty="0"/>
              <a:t>Spark in YARN(Version 2)</a:t>
            </a:r>
          </a:p>
        </p:txBody>
      </p:sp>
    </p:spTree>
    <p:extLst>
      <p:ext uri="{BB962C8B-B14F-4D97-AF65-F5344CB8AC3E}">
        <p14:creationId xmlns:p14="http://schemas.microsoft.com/office/powerpoint/2010/main" val="3783095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CBF4-AA56-48CB-90A8-CBE181B122F4}"/>
              </a:ext>
            </a:extLst>
          </p:cNvPr>
          <p:cNvSpPr>
            <a:spLocks noGrp="1"/>
          </p:cNvSpPr>
          <p:nvPr>
            <p:ph type="title"/>
          </p:nvPr>
        </p:nvSpPr>
        <p:spPr/>
        <p:txBody>
          <a:bodyPr/>
          <a:lstStyle/>
          <a:p>
            <a:r>
              <a:rPr lang="en-IN" dirty="0"/>
              <a:t>Spark Components</a:t>
            </a:r>
          </a:p>
        </p:txBody>
      </p:sp>
      <p:sp>
        <p:nvSpPr>
          <p:cNvPr id="7" name="Content Placeholder 6">
            <a:extLst>
              <a:ext uri="{FF2B5EF4-FFF2-40B4-BE49-F238E27FC236}">
                <a16:creationId xmlns:a16="http://schemas.microsoft.com/office/drawing/2014/main" id="{E01FCAB2-DF8E-4041-891F-9CCFC45AB59B}"/>
              </a:ext>
            </a:extLst>
          </p:cNvPr>
          <p:cNvSpPr>
            <a:spLocks noGrp="1"/>
          </p:cNvSpPr>
          <p:nvPr>
            <p:ph idx="1"/>
          </p:nvPr>
        </p:nvSpPr>
        <p:spPr/>
        <p:txBody>
          <a:bodyPr/>
          <a:lstStyle/>
          <a:p>
            <a:endParaRPr lang="en-IN" dirty="0"/>
          </a:p>
        </p:txBody>
      </p:sp>
      <p:sp>
        <p:nvSpPr>
          <p:cNvPr id="8" name="Rectangle 7">
            <a:extLst>
              <a:ext uri="{FF2B5EF4-FFF2-40B4-BE49-F238E27FC236}">
                <a16:creationId xmlns:a16="http://schemas.microsoft.com/office/drawing/2014/main" id="{889CB1EC-3CAD-47A7-9BC5-4202E2858C8E}"/>
              </a:ext>
            </a:extLst>
          </p:cNvPr>
          <p:cNvSpPr/>
          <p:nvPr/>
        </p:nvSpPr>
        <p:spPr>
          <a:xfrm>
            <a:off x="1913964" y="4867369"/>
            <a:ext cx="8023416" cy="681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Core</a:t>
            </a:r>
          </a:p>
        </p:txBody>
      </p:sp>
      <p:sp>
        <p:nvSpPr>
          <p:cNvPr id="9" name="Rectangle 8">
            <a:extLst>
              <a:ext uri="{FF2B5EF4-FFF2-40B4-BE49-F238E27FC236}">
                <a16:creationId xmlns:a16="http://schemas.microsoft.com/office/drawing/2014/main" id="{9C05EB66-1D60-4A1F-B190-D387C7881C0C}"/>
              </a:ext>
            </a:extLst>
          </p:cNvPr>
          <p:cNvSpPr/>
          <p:nvPr/>
        </p:nvSpPr>
        <p:spPr>
          <a:xfrm>
            <a:off x="1913965" y="2563905"/>
            <a:ext cx="1869142" cy="223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SQL</a:t>
            </a:r>
          </a:p>
        </p:txBody>
      </p:sp>
      <p:sp>
        <p:nvSpPr>
          <p:cNvPr id="10" name="Rectangle 9">
            <a:extLst>
              <a:ext uri="{FF2B5EF4-FFF2-40B4-BE49-F238E27FC236}">
                <a16:creationId xmlns:a16="http://schemas.microsoft.com/office/drawing/2014/main" id="{18E96484-9F9A-4693-8A44-5E70D994B264}"/>
              </a:ext>
            </a:extLst>
          </p:cNvPr>
          <p:cNvSpPr/>
          <p:nvPr/>
        </p:nvSpPr>
        <p:spPr>
          <a:xfrm>
            <a:off x="3931024" y="2563904"/>
            <a:ext cx="1869142" cy="223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Streaming</a:t>
            </a:r>
          </a:p>
        </p:txBody>
      </p:sp>
      <p:sp>
        <p:nvSpPr>
          <p:cNvPr id="11" name="Rectangle 10">
            <a:extLst>
              <a:ext uri="{FF2B5EF4-FFF2-40B4-BE49-F238E27FC236}">
                <a16:creationId xmlns:a16="http://schemas.microsoft.com/office/drawing/2014/main" id="{6E957DA6-8B01-4A5B-AC41-14D0554D9000}"/>
              </a:ext>
            </a:extLst>
          </p:cNvPr>
          <p:cNvSpPr/>
          <p:nvPr/>
        </p:nvSpPr>
        <p:spPr>
          <a:xfrm>
            <a:off x="5999631" y="2563904"/>
            <a:ext cx="1869142" cy="223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MiLB</a:t>
            </a:r>
          </a:p>
        </p:txBody>
      </p:sp>
      <p:sp>
        <p:nvSpPr>
          <p:cNvPr id="12" name="Rectangle 11">
            <a:extLst>
              <a:ext uri="{FF2B5EF4-FFF2-40B4-BE49-F238E27FC236}">
                <a16:creationId xmlns:a16="http://schemas.microsoft.com/office/drawing/2014/main" id="{5C36FF05-B175-49E2-816A-8309CBA2AE15}"/>
              </a:ext>
            </a:extLst>
          </p:cNvPr>
          <p:cNvSpPr/>
          <p:nvPr/>
        </p:nvSpPr>
        <p:spPr>
          <a:xfrm>
            <a:off x="8068238" y="2563904"/>
            <a:ext cx="1869142" cy="223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Graphx</a:t>
            </a:r>
          </a:p>
        </p:txBody>
      </p:sp>
    </p:spTree>
    <p:extLst>
      <p:ext uri="{BB962C8B-B14F-4D97-AF65-F5344CB8AC3E}">
        <p14:creationId xmlns:p14="http://schemas.microsoft.com/office/powerpoint/2010/main" val="4219953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4427-5730-48CF-9A2C-AFCA6787C99F}"/>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F28154F3-32CE-4171-99C0-8112C22B5B11}"/>
              </a:ext>
            </a:extLst>
          </p:cNvPr>
          <p:cNvSpPr>
            <a:spLocks noGrp="1"/>
          </p:cNvSpPr>
          <p:nvPr>
            <p:ph idx="1"/>
          </p:nvPr>
        </p:nvSpPr>
        <p:spPr/>
        <p:txBody>
          <a:bodyPr>
            <a:normAutofit/>
          </a:bodyPr>
          <a:lstStyle/>
          <a:p>
            <a:r>
              <a:rPr lang="en-US" dirty="0"/>
              <a:t>Spark Core</a:t>
            </a:r>
          </a:p>
          <a:p>
            <a:pPr lvl="2"/>
            <a:r>
              <a:rPr lang="en-US" dirty="0"/>
              <a:t>The Spark Core is the heart of Spark and performs the core functionality.</a:t>
            </a:r>
          </a:p>
          <a:p>
            <a:pPr lvl="2"/>
            <a:r>
              <a:rPr lang="en-US" dirty="0"/>
              <a:t>It holds the components for task scheduling, fault recovery, interacting with storage systems and memory management.</a:t>
            </a:r>
          </a:p>
          <a:p>
            <a:r>
              <a:rPr lang="en-US" dirty="0"/>
              <a:t>Spark SQL</a:t>
            </a:r>
          </a:p>
          <a:p>
            <a:pPr lvl="2"/>
            <a:r>
              <a:rPr lang="en-US" dirty="0"/>
              <a:t>The Spark SQL is built on the top of Spark Core. It provides support for structured data.</a:t>
            </a:r>
          </a:p>
          <a:p>
            <a:pPr lvl="2"/>
            <a:r>
              <a:rPr lang="en-US" dirty="0"/>
              <a:t>It allows to query the data via SQL (Structured Query Language) as well as the Apache Hive variant of </a:t>
            </a:r>
            <a:r>
              <a:rPr lang="en-US" dirty="0" err="1"/>
              <a:t>SQL?called</a:t>
            </a:r>
            <a:r>
              <a:rPr lang="en-US" dirty="0"/>
              <a:t> the HQL (Hive Query Language).</a:t>
            </a:r>
          </a:p>
          <a:p>
            <a:pPr lvl="2"/>
            <a:r>
              <a:rPr lang="en-US" dirty="0"/>
              <a:t>It supports JDBC and ODBC connections that establish a relation between Java objects and existing databases, data warehouses and business intelligence tools.</a:t>
            </a:r>
          </a:p>
          <a:p>
            <a:pPr lvl="2"/>
            <a:r>
              <a:rPr lang="en-US" dirty="0"/>
              <a:t>It also supports various sources of data like Hive tables, Parquet, and JSON.</a:t>
            </a:r>
          </a:p>
        </p:txBody>
      </p:sp>
    </p:spTree>
    <p:extLst>
      <p:ext uri="{BB962C8B-B14F-4D97-AF65-F5344CB8AC3E}">
        <p14:creationId xmlns:p14="http://schemas.microsoft.com/office/powerpoint/2010/main" val="642472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E1FE-31A9-494C-93C2-99CDB6B4B577}"/>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E11EB365-A617-44FF-8E6C-33979FBC7C53}"/>
              </a:ext>
            </a:extLst>
          </p:cNvPr>
          <p:cNvSpPr>
            <a:spLocks noGrp="1"/>
          </p:cNvSpPr>
          <p:nvPr>
            <p:ph idx="1"/>
          </p:nvPr>
        </p:nvSpPr>
        <p:spPr/>
        <p:txBody>
          <a:bodyPr>
            <a:normAutofit fontScale="92500" lnSpcReduction="20000"/>
          </a:bodyPr>
          <a:lstStyle/>
          <a:p>
            <a:r>
              <a:rPr lang="en-US" dirty="0"/>
              <a:t>Spark Streaming</a:t>
            </a:r>
          </a:p>
          <a:p>
            <a:pPr lvl="1"/>
            <a:r>
              <a:rPr lang="en-US" dirty="0"/>
              <a:t>Spark Streaming is a Spark component that supports scalable and fault-tolerant processing of streaming data.</a:t>
            </a:r>
          </a:p>
          <a:p>
            <a:pPr lvl="1"/>
            <a:r>
              <a:rPr lang="en-US" dirty="0"/>
              <a:t>It uses Spark Core's fast scheduling capability to perform streaming analytics.</a:t>
            </a:r>
          </a:p>
          <a:p>
            <a:pPr lvl="1"/>
            <a:r>
              <a:rPr lang="en-US" dirty="0"/>
              <a:t>It accepts data in mini-batches and performs RDD transformations on that data.</a:t>
            </a:r>
          </a:p>
          <a:p>
            <a:pPr lvl="1"/>
            <a:r>
              <a:rPr lang="en-US" dirty="0"/>
              <a:t>Its design ensures that the applications written for streaming data can be reused to analyze batches of historical data with little modification.</a:t>
            </a:r>
          </a:p>
          <a:p>
            <a:pPr lvl="1"/>
            <a:r>
              <a:rPr lang="en-US" dirty="0"/>
              <a:t>The log files generated by web servers can be considered as a real-time example of a data stream.</a:t>
            </a:r>
          </a:p>
          <a:p>
            <a:r>
              <a:rPr lang="en-US" dirty="0" err="1"/>
              <a:t>MLlib</a:t>
            </a:r>
            <a:endParaRPr lang="en-US" dirty="0"/>
          </a:p>
          <a:p>
            <a:pPr lvl="1"/>
            <a:r>
              <a:rPr lang="en-US" dirty="0"/>
              <a:t>The </a:t>
            </a:r>
            <a:r>
              <a:rPr lang="en-US" dirty="0" err="1"/>
              <a:t>MLlib</a:t>
            </a:r>
            <a:r>
              <a:rPr lang="en-US" dirty="0"/>
              <a:t> is a Machine Learning library that contains various machine learning algorithms.</a:t>
            </a:r>
          </a:p>
          <a:p>
            <a:pPr lvl="1"/>
            <a:r>
              <a:rPr lang="en-US" dirty="0"/>
              <a:t>These include correlations and hypothesis testing, classification and regression, clustering, and principal component analysis.</a:t>
            </a:r>
          </a:p>
          <a:p>
            <a:pPr lvl="1"/>
            <a:r>
              <a:rPr lang="en-US" dirty="0"/>
              <a:t>It is nine times faster than the disk-based implementation used by Apache Mahout.</a:t>
            </a:r>
          </a:p>
        </p:txBody>
      </p:sp>
    </p:spTree>
    <p:extLst>
      <p:ext uri="{BB962C8B-B14F-4D97-AF65-F5344CB8AC3E}">
        <p14:creationId xmlns:p14="http://schemas.microsoft.com/office/powerpoint/2010/main" val="4168534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1A26-D0F0-431B-8B8F-05D69EC23234}"/>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EB43F606-FC59-4B28-80B1-490CEECE6049}"/>
              </a:ext>
            </a:extLst>
          </p:cNvPr>
          <p:cNvSpPr>
            <a:spLocks noGrp="1"/>
          </p:cNvSpPr>
          <p:nvPr>
            <p:ph idx="1"/>
          </p:nvPr>
        </p:nvSpPr>
        <p:spPr/>
        <p:txBody>
          <a:bodyPr/>
          <a:lstStyle/>
          <a:p>
            <a:r>
              <a:rPr lang="en-US" dirty="0" err="1"/>
              <a:t>GraphX</a:t>
            </a:r>
            <a:endParaRPr lang="en-US" dirty="0"/>
          </a:p>
          <a:p>
            <a:pPr lvl="1"/>
            <a:r>
              <a:rPr lang="en-US" dirty="0"/>
              <a:t>The </a:t>
            </a:r>
            <a:r>
              <a:rPr lang="en-US" dirty="0" err="1"/>
              <a:t>GraphX</a:t>
            </a:r>
            <a:r>
              <a:rPr lang="en-US" dirty="0"/>
              <a:t> is a library that is used to manipulate graphs and perform graph-parallel computations.</a:t>
            </a:r>
          </a:p>
          <a:p>
            <a:pPr lvl="1"/>
            <a:r>
              <a:rPr lang="en-US" dirty="0"/>
              <a:t>It facilitates to create a directed graph with arbitrary properties attached to each vertex and edge.</a:t>
            </a:r>
          </a:p>
          <a:p>
            <a:pPr lvl="1"/>
            <a:r>
              <a:rPr lang="en-US" dirty="0"/>
              <a:t>To manipulate graph, it supports various fundamental operators like subgraph, join Vertices, and aggregate Messages.</a:t>
            </a:r>
          </a:p>
          <a:p>
            <a:endParaRPr lang="en-IN" dirty="0"/>
          </a:p>
        </p:txBody>
      </p:sp>
    </p:spTree>
    <p:extLst>
      <p:ext uri="{BB962C8B-B14F-4D97-AF65-F5344CB8AC3E}">
        <p14:creationId xmlns:p14="http://schemas.microsoft.com/office/powerpoint/2010/main" val="352706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A6D4-6925-4A87-858D-6DBA6F4804DD}"/>
              </a:ext>
            </a:extLst>
          </p:cNvPr>
          <p:cNvSpPr>
            <a:spLocks noGrp="1"/>
          </p:cNvSpPr>
          <p:nvPr>
            <p:ph type="ctrTitle"/>
          </p:nvPr>
        </p:nvSpPr>
        <p:spPr/>
        <p:txBody>
          <a:bodyPr/>
          <a:lstStyle/>
          <a:p>
            <a:r>
              <a:rPr lang="en-IN" dirty="0"/>
              <a:t>AWS Curriculum</a:t>
            </a:r>
          </a:p>
        </p:txBody>
      </p:sp>
      <p:sp>
        <p:nvSpPr>
          <p:cNvPr id="3" name="Subtitle 2">
            <a:extLst>
              <a:ext uri="{FF2B5EF4-FFF2-40B4-BE49-F238E27FC236}">
                <a16:creationId xmlns:a16="http://schemas.microsoft.com/office/drawing/2014/main" id="{A2355395-FB49-46ED-A1C4-DCB32AEE2683}"/>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82356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8A5B-0B33-43B6-A8C9-8DF3C8664F63}"/>
              </a:ext>
            </a:extLst>
          </p:cNvPr>
          <p:cNvSpPr>
            <a:spLocks noGrp="1"/>
          </p:cNvSpPr>
          <p:nvPr>
            <p:ph type="title"/>
          </p:nvPr>
        </p:nvSpPr>
        <p:spPr/>
        <p:txBody>
          <a:bodyPr/>
          <a:lstStyle/>
          <a:p>
            <a:r>
              <a:rPr lang="en-IN" dirty="0"/>
              <a:t>AWS Overview</a:t>
            </a:r>
          </a:p>
        </p:txBody>
      </p:sp>
      <p:sp>
        <p:nvSpPr>
          <p:cNvPr id="3" name="Content Placeholder 2">
            <a:extLst>
              <a:ext uri="{FF2B5EF4-FFF2-40B4-BE49-F238E27FC236}">
                <a16:creationId xmlns:a16="http://schemas.microsoft.com/office/drawing/2014/main" id="{985D272C-7BC5-410F-A7E0-1862A83932A6}"/>
              </a:ext>
            </a:extLst>
          </p:cNvPr>
          <p:cNvSpPr>
            <a:spLocks noGrp="1"/>
          </p:cNvSpPr>
          <p:nvPr>
            <p:ph idx="1"/>
          </p:nvPr>
        </p:nvSpPr>
        <p:spPr/>
        <p:txBody>
          <a:bodyPr>
            <a:normAutofit/>
          </a:bodyPr>
          <a:lstStyle/>
          <a:p>
            <a:r>
              <a:rPr lang="en-IN" dirty="0"/>
              <a:t>"Usage, core concepts such as elasticity, scalability, virtualization</a:t>
            </a:r>
          </a:p>
          <a:p>
            <a:r>
              <a:rPr lang="en-IN" dirty="0"/>
              <a:t>IaaS, PaaS, SaaS"</a:t>
            </a:r>
          </a:p>
          <a:p>
            <a:r>
              <a:rPr lang="en-IN" dirty="0"/>
              <a:t>Overview of DW and Data Lake related services, such as, EMR, Glue, Redshift, Athena</a:t>
            </a:r>
          </a:p>
          <a:p>
            <a:r>
              <a:rPr lang="en-IN" dirty="0"/>
              <a:t>Region, Availability Zone, Edge Locations</a:t>
            </a:r>
          </a:p>
          <a:p>
            <a:r>
              <a:rPr lang="en-IN" dirty="0"/>
              <a:t>IAM user, roles, policies</a:t>
            </a:r>
          </a:p>
        </p:txBody>
      </p:sp>
    </p:spTree>
    <p:extLst>
      <p:ext uri="{BB962C8B-B14F-4D97-AF65-F5344CB8AC3E}">
        <p14:creationId xmlns:p14="http://schemas.microsoft.com/office/powerpoint/2010/main" val="19125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B0F8-7D8E-4A15-916E-3DBB425B1A28}"/>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FA412D6E-EEE7-4C90-9DE6-478DD11CF0A3}"/>
              </a:ext>
            </a:extLst>
          </p:cNvPr>
          <p:cNvSpPr>
            <a:spLocks noGrp="1"/>
          </p:cNvSpPr>
          <p:nvPr>
            <p:ph idx="1"/>
          </p:nvPr>
        </p:nvSpPr>
        <p:spPr/>
        <p:txBody>
          <a:bodyPr>
            <a:normAutofit/>
          </a:bodyPr>
          <a:lstStyle/>
          <a:p>
            <a:r>
              <a:rPr lang="en-IN" dirty="0"/>
              <a:t>When and why needed</a:t>
            </a:r>
          </a:p>
          <a:p>
            <a:r>
              <a:rPr lang="en-IN" dirty="0"/>
              <a:t>EC2 instance type, storage etc</a:t>
            </a:r>
          </a:p>
        </p:txBody>
      </p:sp>
    </p:spTree>
    <p:extLst>
      <p:ext uri="{BB962C8B-B14F-4D97-AF65-F5344CB8AC3E}">
        <p14:creationId xmlns:p14="http://schemas.microsoft.com/office/powerpoint/2010/main" val="411111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F461-A82B-49B8-A707-BBD388EBEFD2}"/>
              </a:ext>
            </a:extLst>
          </p:cNvPr>
          <p:cNvSpPr>
            <a:spLocks noGrp="1"/>
          </p:cNvSpPr>
          <p:nvPr>
            <p:ph type="title"/>
          </p:nvPr>
        </p:nvSpPr>
        <p:spPr/>
        <p:txBody>
          <a:bodyPr/>
          <a:lstStyle/>
          <a:p>
            <a:r>
              <a:rPr lang="en-IN" dirty="0"/>
              <a:t>S3</a:t>
            </a:r>
          </a:p>
        </p:txBody>
      </p:sp>
      <p:sp>
        <p:nvSpPr>
          <p:cNvPr id="3" name="Content Placeholder 2">
            <a:extLst>
              <a:ext uri="{FF2B5EF4-FFF2-40B4-BE49-F238E27FC236}">
                <a16:creationId xmlns:a16="http://schemas.microsoft.com/office/drawing/2014/main" id="{BCE2E409-B60D-4983-BC3B-45CA140A9F3D}"/>
              </a:ext>
            </a:extLst>
          </p:cNvPr>
          <p:cNvSpPr>
            <a:spLocks noGrp="1"/>
          </p:cNvSpPr>
          <p:nvPr>
            <p:ph idx="1"/>
          </p:nvPr>
        </p:nvSpPr>
        <p:spPr/>
        <p:txBody>
          <a:bodyPr>
            <a:normAutofit/>
          </a:bodyPr>
          <a:lstStyle/>
          <a:p>
            <a:r>
              <a:rPr lang="en-IN" dirty="0"/>
              <a:t>Core concepts of object store</a:t>
            </a:r>
          </a:p>
          <a:p>
            <a:r>
              <a:rPr lang="en-IN" dirty="0"/>
              <a:t>S3-storage class, Lifecycle, replication</a:t>
            </a:r>
          </a:p>
          <a:p>
            <a:r>
              <a:rPr lang="en-IN" dirty="0"/>
              <a:t>S3 file handling using Boto3</a:t>
            </a:r>
          </a:p>
        </p:txBody>
      </p:sp>
    </p:spTree>
    <p:extLst>
      <p:ext uri="{BB962C8B-B14F-4D97-AF65-F5344CB8AC3E}">
        <p14:creationId xmlns:p14="http://schemas.microsoft.com/office/powerpoint/2010/main" val="62235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0CBA-29C6-4F45-85E2-992B313864B1}"/>
              </a:ext>
            </a:extLst>
          </p:cNvPr>
          <p:cNvSpPr>
            <a:spLocks noGrp="1"/>
          </p:cNvSpPr>
          <p:nvPr>
            <p:ph type="title"/>
          </p:nvPr>
        </p:nvSpPr>
        <p:spPr/>
        <p:txBody>
          <a:bodyPr/>
          <a:lstStyle/>
          <a:p>
            <a:r>
              <a:rPr lang="en-IN" dirty="0"/>
              <a:t>DynamoDB</a:t>
            </a:r>
          </a:p>
        </p:txBody>
      </p:sp>
      <p:sp>
        <p:nvSpPr>
          <p:cNvPr id="3" name="Content Placeholder 2">
            <a:extLst>
              <a:ext uri="{FF2B5EF4-FFF2-40B4-BE49-F238E27FC236}">
                <a16:creationId xmlns:a16="http://schemas.microsoft.com/office/drawing/2014/main" id="{E4CBEBC6-E269-40B3-9150-0798B33F4A7D}"/>
              </a:ext>
            </a:extLst>
          </p:cNvPr>
          <p:cNvSpPr>
            <a:spLocks noGrp="1"/>
          </p:cNvSpPr>
          <p:nvPr>
            <p:ph idx="1"/>
          </p:nvPr>
        </p:nvSpPr>
        <p:spPr/>
        <p:txBody>
          <a:bodyPr>
            <a:normAutofit/>
          </a:bodyPr>
          <a:lstStyle/>
          <a:p>
            <a:r>
              <a:rPr lang="en-IN" dirty="0"/>
              <a:t>Detailed architecture, NoSQL concepts</a:t>
            </a:r>
          </a:p>
          <a:p>
            <a:r>
              <a:rPr lang="en-IN" dirty="0"/>
              <a:t>DynamoDB data structures, organization, Key etc</a:t>
            </a:r>
          </a:p>
          <a:p>
            <a:r>
              <a:rPr lang="en-IN" dirty="0"/>
              <a:t>CRUD, Query, Scan. Detailed level</a:t>
            </a:r>
          </a:p>
          <a:p>
            <a:r>
              <a:rPr lang="en-IN" dirty="0"/>
              <a:t>Case Study on a sample schema</a:t>
            </a:r>
          </a:p>
        </p:txBody>
      </p:sp>
    </p:spTree>
    <p:extLst>
      <p:ext uri="{BB962C8B-B14F-4D97-AF65-F5344CB8AC3E}">
        <p14:creationId xmlns:p14="http://schemas.microsoft.com/office/powerpoint/2010/main" val="336398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CDBF-4A2D-4DD1-9942-964CF1FFF1BC}"/>
              </a:ext>
            </a:extLst>
          </p:cNvPr>
          <p:cNvSpPr>
            <a:spLocks noGrp="1"/>
          </p:cNvSpPr>
          <p:nvPr>
            <p:ph type="title"/>
          </p:nvPr>
        </p:nvSpPr>
        <p:spPr/>
        <p:txBody>
          <a:bodyPr/>
          <a:lstStyle/>
          <a:p>
            <a:r>
              <a:rPr lang="en-IN" dirty="0"/>
              <a:t>Lambda</a:t>
            </a:r>
          </a:p>
        </p:txBody>
      </p:sp>
      <p:sp>
        <p:nvSpPr>
          <p:cNvPr id="3" name="Content Placeholder 2">
            <a:extLst>
              <a:ext uri="{FF2B5EF4-FFF2-40B4-BE49-F238E27FC236}">
                <a16:creationId xmlns:a16="http://schemas.microsoft.com/office/drawing/2014/main" id="{33656416-59D5-421B-81E6-ADCC8B633901}"/>
              </a:ext>
            </a:extLst>
          </p:cNvPr>
          <p:cNvSpPr>
            <a:spLocks noGrp="1"/>
          </p:cNvSpPr>
          <p:nvPr>
            <p:ph idx="1"/>
          </p:nvPr>
        </p:nvSpPr>
        <p:spPr/>
        <p:txBody>
          <a:bodyPr>
            <a:normAutofit/>
          </a:bodyPr>
          <a:lstStyle/>
          <a:p>
            <a:r>
              <a:rPr lang="en-IN" dirty="0"/>
              <a:t>Handling S3 events</a:t>
            </a:r>
          </a:p>
          <a:p>
            <a:r>
              <a:rPr lang="en-IN" dirty="0"/>
              <a:t>Handling DynamoDB events</a:t>
            </a:r>
          </a:p>
          <a:p>
            <a:r>
              <a:rPr lang="en-IN" dirty="0"/>
              <a:t>Handling SQS, SNS events along with DynamoDB, S3 events</a:t>
            </a:r>
          </a:p>
          <a:p>
            <a:r>
              <a:rPr lang="en-IN" dirty="0"/>
              <a:t>Parsing S3 source files into different format</a:t>
            </a:r>
          </a:p>
        </p:txBody>
      </p:sp>
    </p:spTree>
    <p:extLst>
      <p:ext uri="{BB962C8B-B14F-4D97-AF65-F5344CB8AC3E}">
        <p14:creationId xmlns:p14="http://schemas.microsoft.com/office/powerpoint/2010/main" val="213337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1475</Words>
  <Application>Microsoft Office PowerPoint</Application>
  <PresentationFormat>Widescreen</PresentationFormat>
  <Paragraphs>158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Spark Curriculum</vt:lpstr>
      <vt:lpstr>Spark</vt:lpstr>
      <vt:lpstr>Handling Data Apache Spark SQL and Streaming</vt:lpstr>
      <vt:lpstr>AWS Curriculum</vt:lpstr>
      <vt:lpstr>AWS Overview</vt:lpstr>
      <vt:lpstr>EC2</vt:lpstr>
      <vt:lpstr>S3</vt:lpstr>
      <vt:lpstr>DynamoDB</vt:lpstr>
      <vt:lpstr>Lambda</vt:lpstr>
      <vt:lpstr>Redshift</vt:lpstr>
      <vt:lpstr>Curriculum</vt:lpstr>
      <vt:lpstr>PowerPoint Presentation</vt:lpstr>
      <vt:lpstr>PowerPoint Presentation</vt:lpstr>
      <vt:lpstr>PowerPoint Presentation</vt:lpstr>
      <vt:lpstr>Bigdata</vt:lpstr>
      <vt:lpstr>When do we move to Data Warehousing or Bigdata</vt:lpstr>
      <vt:lpstr>PowerPoint Presentation</vt:lpstr>
      <vt:lpstr>PowerPoint Presentation</vt:lpstr>
      <vt:lpstr>When do we move to Data Warehousing or Bigdata</vt:lpstr>
      <vt:lpstr>Data Warehouse</vt:lpstr>
      <vt:lpstr>PowerPoint Presentation</vt:lpstr>
      <vt:lpstr>Bigdata</vt:lpstr>
      <vt:lpstr>Hadoop</vt:lpstr>
      <vt:lpstr>PowerPoint Presentation</vt:lpstr>
      <vt:lpstr>PowerPoint Presentation</vt:lpstr>
      <vt:lpstr>Apache Spark</vt:lpstr>
      <vt:lpstr>Bigdata</vt:lpstr>
      <vt:lpstr>Hadoop</vt:lpstr>
      <vt:lpstr>Apache Spark</vt:lpstr>
      <vt:lpstr>Evolution of Apache Spark</vt:lpstr>
      <vt:lpstr>Apache Spark Features</vt:lpstr>
      <vt:lpstr>Spark Deployment Methods</vt:lpstr>
      <vt:lpstr>Spark Components</vt:lpstr>
      <vt:lpstr>Spark Components</vt:lpstr>
      <vt:lpstr>Spark Components</vt:lpstr>
      <vt:lpstr>Spark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4</cp:revision>
  <dcterms:created xsi:type="dcterms:W3CDTF">2021-12-08T09:03:02Z</dcterms:created>
  <dcterms:modified xsi:type="dcterms:W3CDTF">2021-12-08T12:23:58Z</dcterms:modified>
</cp:coreProperties>
</file>